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9" r:id="rId3"/>
    <p:sldId id="322" r:id="rId4"/>
    <p:sldId id="327" r:id="rId5"/>
    <p:sldId id="338" r:id="rId6"/>
    <p:sldId id="339" r:id="rId7"/>
    <p:sldId id="340" r:id="rId8"/>
    <p:sldId id="341" r:id="rId9"/>
    <p:sldId id="343" r:id="rId10"/>
    <p:sldId id="342" r:id="rId11"/>
    <p:sldId id="332" r:id="rId12"/>
    <p:sldId id="33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38D"/>
    <a:srgbClr val="FCA100"/>
    <a:srgbClr val="6CA9B7"/>
    <a:srgbClr val="4D4D4D"/>
    <a:srgbClr val="D38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C87F4-6EDD-1B01-79D5-D225BA9DC344}" v="5" dt="2021-12-02T11:11:54.654"/>
    <p1510:client id="{4F3D86FC-9D6B-9D9D-E979-CD92172CF073}" v="600" dt="2021-10-14T18:37:48.254"/>
    <p1510:client id="{918AC1DA-24E2-48FC-B91A-47E303AB9AE3}" v="1" dt="2021-09-03T10:46:54.500"/>
    <p1510:client id="{91AC053D-7437-1F9E-23AD-F155A4FCD668}" v="2593" dt="2021-09-02T17:36:51.158"/>
    <p1510:client id="{AA545309-9454-250D-3AE8-B23AA65BC690}" v="19" dt="2021-11-04T16:58:16.797"/>
    <p1510:client id="{C2DB71A9-8E37-37D0-1F9B-6AB9747DC1C9}" v="22" dt="2021-11-09T11:03:49.913"/>
    <p1510:client id="{C6D70826-9DBD-23DD-4BF8-F96519298664}" v="380" dt="2021-11-03T20:01:32.424"/>
    <p1510:client id="{CCA11AA9-F3E6-3DA9-3891-CA11EFF79373}" v="254" dt="2021-11-04T14:03:41.839"/>
  </p1510:revLst>
</p1510:revInfo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5805" autoAdjust="0"/>
  </p:normalViewPr>
  <p:slideViewPr>
    <p:cSldViewPr snapToGrid="0">
      <p:cViewPr varScale="1">
        <p:scale>
          <a:sx n="75" d="100"/>
          <a:sy n="75" d="100"/>
        </p:scale>
        <p:origin x="1200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BD022-041C-49ED-9D2B-27A67C00C7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19C580-7DB8-4D28-94E4-02743299DD28}">
      <dgm:prSet/>
      <dgm:spPr/>
      <dgm:t>
        <a:bodyPr/>
        <a:lstStyle/>
        <a:p>
          <a:pPr rtl="0"/>
          <a:r>
            <a:rPr lang="en-US"/>
            <a:t>Continue the discussion together</a:t>
          </a:r>
          <a:r>
            <a:rPr lang="en-US" dirty="0">
              <a:latin typeface="Calibri Light" panose="020F0302020204030204"/>
            </a:rPr>
            <a:t> of the SDP together with the comp 1 review</a:t>
          </a:r>
          <a:endParaRPr lang="en-US" dirty="0"/>
        </a:p>
      </dgm:t>
    </dgm:pt>
    <dgm:pt modelId="{96B826D6-7CB8-4FBF-A24E-9DF2FE117FB3}" type="parTrans" cxnId="{F6CC72B1-54F7-43C3-AE25-CBDAEBE61E2D}">
      <dgm:prSet/>
      <dgm:spPr/>
      <dgm:t>
        <a:bodyPr/>
        <a:lstStyle/>
        <a:p>
          <a:endParaRPr lang="en-US"/>
        </a:p>
      </dgm:t>
    </dgm:pt>
    <dgm:pt modelId="{78BFF15A-C4EA-4D8D-BB9D-12E6958791F3}" type="sibTrans" cxnId="{F6CC72B1-54F7-43C3-AE25-CBDAEBE61E2D}">
      <dgm:prSet/>
      <dgm:spPr/>
      <dgm:t>
        <a:bodyPr/>
        <a:lstStyle/>
        <a:p>
          <a:endParaRPr lang="en-US"/>
        </a:p>
      </dgm:t>
    </dgm:pt>
    <dgm:pt modelId="{6EC33EBB-3DAB-47AF-9598-B5C6E1D5F0DF}">
      <dgm:prSet/>
      <dgm:spPr/>
      <dgm:t>
        <a:bodyPr/>
        <a:lstStyle/>
        <a:p>
          <a:r>
            <a:rPr lang="en-US"/>
            <a:t>Criteria for inclusion and not inclusion – formal </a:t>
          </a:r>
          <a:r>
            <a:rPr lang="en-US">
              <a:latin typeface="Calibri Light" panose="020F0302020204030204"/>
            </a:rPr>
            <a:t>communication</a:t>
          </a:r>
          <a:endParaRPr lang="en-US"/>
        </a:p>
      </dgm:t>
    </dgm:pt>
    <dgm:pt modelId="{9C3F6451-2823-41F8-9944-98F6B4828986}" type="parTrans" cxnId="{43A65012-9D84-450B-A820-90E4455343F4}">
      <dgm:prSet/>
      <dgm:spPr/>
      <dgm:t>
        <a:bodyPr/>
        <a:lstStyle/>
        <a:p>
          <a:endParaRPr lang="en-US"/>
        </a:p>
      </dgm:t>
    </dgm:pt>
    <dgm:pt modelId="{39846B9E-B6C2-4376-B799-6300DF3326C3}" type="sibTrans" cxnId="{43A65012-9D84-450B-A820-90E4455343F4}">
      <dgm:prSet/>
      <dgm:spPr/>
      <dgm:t>
        <a:bodyPr/>
        <a:lstStyle/>
        <a:p>
          <a:endParaRPr lang="en-US"/>
        </a:p>
      </dgm:t>
    </dgm:pt>
    <dgm:pt modelId="{A202E8B9-CB14-4B86-AE80-76DDE1798CA7}">
      <dgm:prSet phldr="0"/>
      <dgm:spPr/>
      <dgm:t>
        <a:bodyPr/>
        <a:lstStyle/>
        <a:p>
          <a:pPr rtl="0"/>
          <a:r>
            <a:rPr lang="en-US" dirty="0"/>
            <a:t>Goal the delivery of excellent project over time: quality, relevance, timing, need</a:t>
          </a:r>
          <a:endParaRPr lang="en-US" dirty="0">
            <a:latin typeface="Calibri Light" panose="020F0302020204030204"/>
          </a:endParaRPr>
        </a:p>
      </dgm:t>
    </dgm:pt>
    <dgm:pt modelId="{523E707A-3700-4C93-9BE4-D310B11FCE53}" type="parTrans" cxnId="{F8A01862-555A-401A-86DA-48312DF4B6B5}">
      <dgm:prSet/>
      <dgm:spPr/>
    </dgm:pt>
    <dgm:pt modelId="{A6D21B93-63EE-4408-AA85-FFCF8A2985D9}" type="sibTrans" cxnId="{F8A01862-555A-401A-86DA-48312DF4B6B5}">
      <dgm:prSet/>
      <dgm:spPr/>
    </dgm:pt>
    <dgm:pt modelId="{82D512FD-C1AD-4DA0-9A5A-23FE72235982}">
      <dgm:prSet phldr="0"/>
      <dgm:spPr/>
      <dgm:t>
        <a:bodyPr/>
        <a:lstStyle/>
        <a:p>
          <a:pPr rtl="0"/>
          <a:r>
            <a:rPr lang="en-US" dirty="0"/>
            <a:t>Increase awareness</a:t>
          </a:r>
          <a:r>
            <a:rPr lang="en-US" dirty="0">
              <a:latin typeface="Calibri Light" panose="020F0302020204030204"/>
            </a:rPr>
            <a:t> – better communication</a:t>
          </a:r>
        </a:p>
      </dgm:t>
    </dgm:pt>
    <dgm:pt modelId="{07CD41A1-1D77-4D4D-B0E7-F8E442207E25}" type="parTrans" cxnId="{9ED2F9EF-684D-4613-B9BB-948C17ADB71A}">
      <dgm:prSet/>
      <dgm:spPr/>
    </dgm:pt>
    <dgm:pt modelId="{85E14297-16CA-40D2-AB13-ED583D0CE85E}" type="sibTrans" cxnId="{9ED2F9EF-684D-4613-B9BB-948C17ADB71A}">
      <dgm:prSet/>
      <dgm:spPr/>
    </dgm:pt>
    <dgm:pt modelId="{78DD13C0-86F6-4D51-A09D-C4278BB204D7}">
      <dgm:prSet phldr="0"/>
      <dgm:spPr/>
      <dgm:t>
        <a:bodyPr/>
        <a:lstStyle/>
        <a:p>
          <a:r>
            <a:rPr lang="en-US" dirty="0"/>
            <a:t>Roles and responsibilities for each player</a:t>
          </a:r>
        </a:p>
      </dgm:t>
    </dgm:pt>
    <dgm:pt modelId="{819D58F7-3721-4B4E-A8AC-CBE7EAFCF9CA}" type="parTrans" cxnId="{00B84EE2-33FC-412E-896E-F80C6199175A}">
      <dgm:prSet/>
      <dgm:spPr/>
    </dgm:pt>
    <dgm:pt modelId="{79A1FF3A-4220-42A2-9B7B-7CB491BF42A4}" type="sibTrans" cxnId="{00B84EE2-33FC-412E-896E-F80C6199175A}">
      <dgm:prSet/>
      <dgm:spPr/>
    </dgm:pt>
    <dgm:pt modelId="{34A1BC12-AF49-45BD-A06A-1547E67AA1B5}">
      <dgm:prSet phldr="0"/>
      <dgm:spPr/>
      <dgm:t>
        <a:bodyPr/>
        <a:lstStyle/>
        <a:p>
          <a:pPr rtl="0"/>
          <a:r>
            <a:rPr lang="en-US" dirty="0"/>
            <a:t>More broad-based participation in the process</a:t>
          </a:r>
        </a:p>
      </dgm:t>
    </dgm:pt>
    <dgm:pt modelId="{0C2979E1-15D7-4299-886D-912911288F37}" type="parTrans" cxnId="{002EAB06-E3BF-4B4F-913C-70100BD65146}">
      <dgm:prSet/>
      <dgm:spPr/>
    </dgm:pt>
    <dgm:pt modelId="{61D19E06-8B9F-4C7D-AA7A-278294794989}" type="sibTrans" cxnId="{002EAB06-E3BF-4B4F-913C-70100BD65146}">
      <dgm:prSet/>
      <dgm:spPr/>
    </dgm:pt>
    <dgm:pt modelId="{A1028590-B5AD-40CF-B884-69E70FEC6813}">
      <dgm:prSet phldr="0"/>
      <dgm:spPr/>
      <dgm:t>
        <a:bodyPr/>
        <a:lstStyle/>
        <a:p>
          <a:pPr rtl="0"/>
          <a:r>
            <a:rPr lang="en-US" dirty="0"/>
            <a:t>Start with gap analysis: new and revision of pronouncements</a:t>
          </a:r>
        </a:p>
      </dgm:t>
    </dgm:pt>
    <dgm:pt modelId="{5E9D6AB7-69D0-4375-AC06-72F1B46FBB2B}" type="parTrans" cxnId="{B233B788-D7FC-4908-944B-3196A2406186}">
      <dgm:prSet/>
      <dgm:spPr/>
    </dgm:pt>
    <dgm:pt modelId="{B7C0C03A-1CF8-44C4-A57B-7FA09987AFAC}" type="sibTrans" cxnId="{B233B788-D7FC-4908-944B-3196A2406186}">
      <dgm:prSet/>
      <dgm:spPr/>
    </dgm:pt>
    <dgm:pt modelId="{854082B6-BD92-4002-9E8E-62513A4F18BB}">
      <dgm:prSet phldr="0"/>
      <dgm:spPr/>
      <dgm:t>
        <a:bodyPr/>
        <a:lstStyle/>
        <a:p>
          <a:pPr rtl="0"/>
          <a:r>
            <a:rPr lang="en-US" dirty="0"/>
            <a:t>Duplication/conflict issues</a:t>
          </a:r>
        </a:p>
      </dgm:t>
    </dgm:pt>
    <dgm:pt modelId="{B1B17574-3A59-45DF-8C8B-B904D34BD964}" type="parTrans" cxnId="{C1D822F7-64EF-4AB4-8B1B-CBFE274BED13}">
      <dgm:prSet/>
      <dgm:spPr/>
    </dgm:pt>
    <dgm:pt modelId="{684A9FBC-A0C4-44E3-BC7E-E1F43564A5F9}" type="sibTrans" cxnId="{C1D822F7-64EF-4AB4-8B1B-CBFE274BED13}">
      <dgm:prSet/>
      <dgm:spPr/>
    </dgm:pt>
    <dgm:pt modelId="{950E6BA2-E8B1-4F04-AD26-67850355C1A3}">
      <dgm:prSet phldr="0"/>
      <dgm:spPr/>
      <dgm:t>
        <a:bodyPr/>
        <a:lstStyle/>
        <a:p>
          <a:r>
            <a:rPr lang="en-US" dirty="0"/>
            <a:t>In the IFPP/ outside the IFPP</a:t>
          </a:r>
          <a:r>
            <a:rPr lang="en-US" dirty="0">
              <a:latin typeface="Calibri Light" panose="020F0302020204030204"/>
            </a:rPr>
            <a:t>: </a:t>
          </a:r>
          <a:r>
            <a:rPr lang="en-US"/>
            <a:t>Subject matter specific guidance</a:t>
          </a:r>
          <a:endParaRPr lang="en-US" dirty="0"/>
        </a:p>
      </dgm:t>
    </dgm:pt>
    <dgm:pt modelId="{4197F776-AE08-4AE8-898D-386FE87077BC}" type="parTrans" cxnId="{C73E29A7-30E9-4200-BF47-905990994EE7}">
      <dgm:prSet/>
      <dgm:spPr/>
    </dgm:pt>
    <dgm:pt modelId="{71FEA65A-5352-41B5-A028-EA15021AEB77}" type="sibTrans" cxnId="{C73E29A7-30E9-4200-BF47-905990994EE7}">
      <dgm:prSet/>
      <dgm:spPr/>
    </dgm:pt>
    <dgm:pt modelId="{4638F96B-1D96-48FC-BB89-E9CC71AB0BD0}">
      <dgm:prSet phldr="0"/>
      <dgm:spPr/>
      <dgm:t>
        <a:bodyPr/>
        <a:lstStyle/>
        <a:p>
          <a:pPr rtl="0"/>
          <a:r>
            <a:rPr lang="en-US" dirty="0"/>
            <a:t>Transparent process with technical assessment of the suggestions</a:t>
          </a:r>
        </a:p>
      </dgm:t>
    </dgm:pt>
    <dgm:pt modelId="{FAA25D7A-A68D-4C78-9C8B-18898CF40BAC}" type="parTrans" cxnId="{42CB0354-A435-42C0-A645-CE037F355A44}">
      <dgm:prSet/>
      <dgm:spPr/>
    </dgm:pt>
    <dgm:pt modelId="{4DFFB3D4-85C8-4F96-8DCC-967E6EC24532}" type="sibTrans" cxnId="{42CB0354-A435-42C0-A645-CE037F355A44}">
      <dgm:prSet/>
      <dgm:spPr/>
    </dgm:pt>
    <dgm:pt modelId="{B3B29E86-F651-4C70-85D9-20658DC7CB2D}">
      <dgm:prSet phldr="0"/>
      <dgm:spPr/>
      <dgm:t>
        <a:bodyPr/>
        <a:lstStyle/>
        <a:p>
          <a:pPr rtl="0"/>
          <a:r>
            <a:rPr lang="en-US" dirty="0"/>
            <a:t>More resources to FIPP and the TSF</a:t>
          </a:r>
        </a:p>
      </dgm:t>
    </dgm:pt>
    <dgm:pt modelId="{89E4831D-61DF-4A5B-91C5-814A62266F98}" type="parTrans" cxnId="{61B81FEA-09E7-4E41-8449-72E68B162321}">
      <dgm:prSet/>
      <dgm:spPr/>
    </dgm:pt>
    <dgm:pt modelId="{2FB3E415-662C-47CC-828D-FE0297870F27}" type="sibTrans" cxnId="{61B81FEA-09E7-4E41-8449-72E68B162321}">
      <dgm:prSet/>
      <dgm:spPr/>
    </dgm:pt>
    <dgm:pt modelId="{ADE11E1A-646A-47B1-94C4-4571EE2BA586}">
      <dgm:prSet phldr="0"/>
      <dgm:spPr/>
      <dgm:t>
        <a:bodyPr/>
        <a:lstStyle/>
        <a:p>
          <a:pPr rtl="0"/>
          <a:r>
            <a:rPr lang="en-US" dirty="0"/>
            <a:t>All INTOSAI projects to SDP – possibility of adjustments</a:t>
          </a:r>
        </a:p>
      </dgm:t>
    </dgm:pt>
    <dgm:pt modelId="{7D8C5E2C-B9B2-42A8-A96A-B838BF683F37}" type="parTrans" cxnId="{A22527BB-178A-421E-BDDA-9084C73EFD1E}">
      <dgm:prSet/>
      <dgm:spPr/>
    </dgm:pt>
    <dgm:pt modelId="{34502519-DEB2-4A20-BBE8-AB9C3DA1BAFB}" type="sibTrans" cxnId="{A22527BB-178A-421E-BDDA-9084C73EFD1E}">
      <dgm:prSet/>
      <dgm:spPr/>
    </dgm:pt>
    <dgm:pt modelId="{88F39388-93D4-4E88-936D-B7F77653D693}" type="pres">
      <dgm:prSet presAssocID="{049BD022-041C-49ED-9D2B-27A67C00C7D0}" presName="diagram" presStyleCnt="0">
        <dgm:presLayoutVars>
          <dgm:dir/>
          <dgm:resizeHandles val="exact"/>
        </dgm:presLayoutVars>
      </dgm:prSet>
      <dgm:spPr/>
    </dgm:pt>
    <dgm:pt modelId="{C2FF0880-4787-402B-A666-E0B5546D4E7C}" type="pres">
      <dgm:prSet presAssocID="{D319C580-7DB8-4D28-94E4-02743299DD28}" presName="node" presStyleLbl="node1" presStyleIdx="0" presStyleCnt="12">
        <dgm:presLayoutVars>
          <dgm:bulletEnabled val="1"/>
        </dgm:presLayoutVars>
      </dgm:prSet>
      <dgm:spPr/>
    </dgm:pt>
    <dgm:pt modelId="{F8EC099A-FE4E-4CD9-B3C2-3DE1974DD49E}" type="pres">
      <dgm:prSet presAssocID="{78BFF15A-C4EA-4D8D-BB9D-12E6958791F3}" presName="sibTrans" presStyleCnt="0"/>
      <dgm:spPr/>
    </dgm:pt>
    <dgm:pt modelId="{F97D50CE-0701-44B7-B970-DDE9B29368A5}" type="pres">
      <dgm:prSet presAssocID="{A202E8B9-CB14-4B86-AE80-76DDE1798CA7}" presName="node" presStyleLbl="node1" presStyleIdx="1" presStyleCnt="12">
        <dgm:presLayoutVars>
          <dgm:bulletEnabled val="1"/>
        </dgm:presLayoutVars>
      </dgm:prSet>
      <dgm:spPr/>
    </dgm:pt>
    <dgm:pt modelId="{0C00D820-73BF-4DCD-930F-C0D2A73FAC4D}" type="pres">
      <dgm:prSet presAssocID="{A6D21B93-63EE-4408-AA85-FFCF8A2985D9}" presName="sibTrans" presStyleCnt="0"/>
      <dgm:spPr/>
    </dgm:pt>
    <dgm:pt modelId="{49271583-254D-4D83-8235-82560D0DAB5F}" type="pres">
      <dgm:prSet presAssocID="{78DD13C0-86F6-4D51-A09D-C4278BB204D7}" presName="node" presStyleLbl="node1" presStyleIdx="2" presStyleCnt="12">
        <dgm:presLayoutVars>
          <dgm:bulletEnabled val="1"/>
        </dgm:presLayoutVars>
      </dgm:prSet>
      <dgm:spPr/>
    </dgm:pt>
    <dgm:pt modelId="{028FCED3-F36E-4B74-8DF8-F0850A0E9758}" type="pres">
      <dgm:prSet presAssocID="{79A1FF3A-4220-42A2-9B7B-7CB491BF42A4}" presName="sibTrans" presStyleCnt="0"/>
      <dgm:spPr/>
    </dgm:pt>
    <dgm:pt modelId="{94DDCA43-B7DA-48C9-A52E-86FE84ABBDC5}" type="pres">
      <dgm:prSet presAssocID="{82D512FD-C1AD-4DA0-9A5A-23FE72235982}" presName="node" presStyleLbl="node1" presStyleIdx="3" presStyleCnt="12">
        <dgm:presLayoutVars>
          <dgm:bulletEnabled val="1"/>
        </dgm:presLayoutVars>
      </dgm:prSet>
      <dgm:spPr/>
    </dgm:pt>
    <dgm:pt modelId="{BAD1ECAA-2F0A-4687-ACD9-3264155FD98D}" type="pres">
      <dgm:prSet presAssocID="{85E14297-16CA-40D2-AB13-ED583D0CE85E}" presName="sibTrans" presStyleCnt="0"/>
      <dgm:spPr/>
    </dgm:pt>
    <dgm:pt modelId="{9C5A1BAD-2BE8-4C73-96AD-8A5D975F54F6}" type="pres">
      <dgm:prSet presAssocID="{34A1BC12-AF49-45BD-A06A-1547E67AA1B5}" presName="node" presStyleLbl="node1" presStyleIdx="4" presStyleCnt="12">
        <dgm:presLayoutVars>
          <dgm:bulletEnabled val="1"/>
        </dgm:presLayoutVars>
      </dgm:prSet>
      <dgm:spPr/>
    </dgm:pt>
    <dgm:pt modelId="{7D93CBBD-F14F-43B5-BC18-248967CE0324}" type="pres">
      <dgm:prSet presAssocID="{61D19E06-8B9F-4C7D-AA7A-278294794989}" presName="sibTrans" presStyleCnt="0"/>
      <dgm:spPr/>
    </dgm:pt>
    <dgm:pt modelId="{138D595E-EBEA-405E-A163-5DF30E4B0210}" type="pres">
      <dgm:prSet presAssocID="{A1028590-B5AD-40CF-B884-69E70FEC6813}" presName="node" presStyleLbl="node1" presStyleIdx="5" presStyleCnt="12">
        <dgm:presLayoutVars>
          <dgm:bulletEnabled val="1"/>
        </dgm:presLayoutVars>
      </dgm:prSet>
      <dgm:spPr/>
    </dgm:pt>
    <dgm:pt modelId="{748E50ED-92F9-478F-8B66-4B985EBCF1D4}" type="pres">
      <dgm:prSet presAssocID="{B7C0C03A-1CF8-44C4-A57B-7FA09987AFAC}" presName="sibTrans" presStyleCnt="0"/>
      <dgm:spPr/>
    </dgm:pt>
    <dgm:pt modelId="{299A1D7F-CC99-452D-B7AC-B15206F1B678}" type="pres">
      <dgm:prSet presAssocID="{854082B6-BD92-4002-9E8E-62513A4F18BB}" presName="node" presStyleLbl="node1" presStyleIdx="6" presStyleCnt="12">
        <dgm:presLayoutVars>
          <dgm:bulletEnabled val="1"/>
        </dgm:presLayoutVars>
      </dgm:prSet>
      <dgm:spPr/>
    </dgm:pt>
    <dgm:pt modelId="{EE712050-0920-4045-8A05-DC21A0FF419B}" type="pres">
      <dgm:prSet presAssocID="{684A9FBC-A0C4-44E3-BC7E-E1F43564A5F9}" presName="sibTrans" presStyleCnt="0"/>
      <dgm:spPr/>
    </dgm:pt>
    <dgm:pt modelId="{22BF8C07-C515-45DE-9841-F17C6B5886E7}" type="pres">
      <dgm:prSet presAssocID="{ADE11E1A-646A-47B1-94C4-4571EE2BA586}" presName="node" presStyleLbl="node1" presStyleIdx="7" presStyleCnt="12">
        <dgm:presLayoutVars>
          <dgm:bulletEnabled val="1"/>
        </dgm:presLayoutVars>
      </dgm:prSet>
      <dgm:spPr/>
    </dgm:pt>
    <dgm:pt modelId="{5EE64E4D-29C5-443B-A16A-CD7FDFC03847}" type="pres">
      <dgm:prSet presAssocID="{34502519-DEB2-4A20-BBE8-AB9C3DA1BAFB}" presName="sibTrans" presStyleCnt="0"/>
      <dgm:spPr/>
    </dgm:pt>
    <dgm:pt modelId="{4C21508D-D787-42C0-B2E0-A98F01B0F08E}" type="pres">
      <dgm:prSet presAssocID="{950E6BA2-E8B1-4F04-AD26-67850355C1A3}" presName="node" presStyleLbl="node1" presStyleIdx="8" presStyleCnt="12">
        <dgm:presLayoutVars>
          <dgm:bulletEnabled val="1"/>
        </dgm:presLayoutVars>
      </dgm:prSet>
      <dgm:spPr/>
    </dgm:pt>
    <dgm:pt modelId="{0A8962CF-7719-4F0F-9BC5-5B79CC87B8E6}" type="pres">
      <dgm:prSet presAssocID="{71FEA65A-5352-41B5-A028-EA15021AEB77}" presName="sibTrans" presStyleCnt="0"/>
      <dgm:spPr/>
    </dgm:pt>
    <dgm:pt modelId="{A439A5B0-AACD-43DD-9C36-70B1B69FFEB3}" type="pres">
      <dgm:prSet presAssocID="{4638F96B-1D96-48FC-BB89-E9CC71AB0BD0}" presName="node" presStyleLbl="node1" presStyleIdx="9" presStyleCnt="12">
        <dgm:presLayoutVars>
          <dgm:bulletEnabled val="1"/>
        </dgm:presLayoutVars>
      </dgm:prSet>
      <dgm:spPr/>
    </dgm:pt>
    <dgm:pt modelId="{FA34491A-DDD5-4781-8991-9D43A220A612}" type="pres">
      <dgm:prSet presAssocID="{4DFFB3D4-85C8-4F96-8DCC-967E6EC24532}" presName="sibTrans" presStyleCnt="0"/>
      <dgm:spPr/>
    </dgm:pt>
    <dgm:pt modelId="{CE103FC3-DAA2-430B-9855-7F0443A791A1}" type="pres">
      <dgm:prSet presAssocID="{6EC33EBB-3DAB-47AF-9598-B5C6E1D5F0DF}" presName="node" presStyleLbl="node1" presStyleIdx="10" presStyleCnt="12">
        <dgm:presLayoutVars>
          <dgm:bulletEnabled val="1"/>
        </dgm:presLayoutVars>
      </dgm:prSet>
      <dgm:spPr/>
    </dgm:pt>
    <dgm:pt modelId="{0DD7C81A-07BA-4F47-A972-48B188565331}" type="pres">
      <dgm:prSet presAssocID="{39846B9E-B6C2-4376-B799-6300DF3326C3}" presName="sibTrans" presStyleCnt="0"/>
      <dgm:spPr/>
    </dgm:pt>
    <dgm:pt modelId="{63E2A05D-65C0-40F9-BC4F-C2C612D627E7}" type="pres">
      <dgm:prSet presAssocID="{B3B29E86-F651-4C70-85D9-20658DC7CB2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02EAB06-E3BF-4B4F-913C-70100BD65146}" srcId="{049BD022-041C-49ED-9D2B-27A67C00C7D0}" destId="{34A1BC12-AF49-45BD-A06A-1547E67AA1B5}" srcOrd="4" destOrd="0" parTransId="{0C2979E1-15D7-4299-886D-912911288F37}" sibTransId="{61D19E06-8B9F-4C7D-AA7A-278294794989}"/>
    <dgm:cxn modelId="{43A65012-9D84-450B-A820-90E4455343F4}" srcId="{049BD022-041C-49ED-9D2B-27A67C00C7D0}" destId="{6EC33EBB-3DAB-47AF-9598-B5C6E1D5F0DF}" srcOrd="10" destOrd="0" parTransId="{9C3F6451-2823-41F8-9944-98F6B4828986}" sibTransId="{39846B9E-B6C2-4376-B799-6300DF3326C3}"/>
    <dgm:cxn modelId="{C3C97E1B-1B8B-4D52-BDD9-ABAE2016A7D5}" type="presOf" srcId="{78DD13C0-86F6-4D51-A09D-C4278BB204D7}" destId="{49271583-254D-4D83-8235-82560D0DAB5F}" srcOrd="0" destOrd="0" presId="urn:microsoft.com/office/officeart/2005/8/layout/default"/>
    <dgm:cxn modelId="{F8A01862-555A-401A-86DA-48312DF4B6B5}" srcId="{049BD022-041C-49ED-9D2B-27A67C00C7D0}" destId="{A202E8B9-CB14-4B86-AE80-76DDE1798CA7}" srcOrd="1" destOrd="0" parTransId="{523E707A-3700-4C93-9BE4-D310B11FCE53}" sibTransId="{A6D21B93-63EE-4408-AA85-FFCF8A2985D9}"/>
    <dgm:cxn modelId="{AEAFAB44-34E7-4657-9C8E-45F00B3AC105}" type="presOf" srcId="{ADE11E1A-646A-47B1-94C4-4571EE2BA586}" destId="{22BF8C07-C515-45DE-9841-F17C6B5886E7}" srcOrd="0" destOrd="0" presId="urn:microsoft.com/office/officeart/2005/8/layout/default"/>
    <dgm:cxn modelId="{7ECB1A45-E76B-47E4-BD67-E92BF4E20228}" type="presOf" srcId="{D319C580-7DB8-4D28-94E4-02743299DD28}" destId="{C2FF0880-4787-402B-A666-E0B5546D4E7C}" srcOrd="0" destOrd="0" presId="urn:microsoft.com/office/officeart/2005/8/layout/default"/>
    <dgm:cxn modelId="{1CD6036C-AC0A-4CAE-9386-7C5A86020782}" type="presOf" srcId="{A202E8B9-CB14-4B86-AE80-76DDE1798CA7}" destId="{F97D50CE-0701-44B7-B970-DDE9B29368A5}" srcOrd="0" destOrd="0" presId="urn:microsoft.com/office/officeart/2005/8/layout/default"/>
    <dgm:cxn modelId="{42CB0354-A435-42C0-A645-CE037F355A44}" srcId="{049BD022-041C-49ED-9D2B-27A67C00C7D0}" destId="{4638F96B-1D96-48FC-BB89-E9CC71AB0BD0}" srcOrd="9" destOrd="0" parTransId="{FAA25D7A-A68D-4C78-9C8B-18898CF40BAC}" sibTransId="{4DFFB3D4-85C8-4F96-8DCC-967E6EC24532}"/>
    <dgm:cxn modelId="{71F1E574-7F93-4336-80D1-B435A6B4620B}" type="presOf" srcId="{6EC33EBB-3DAB-47AF-9598-B5C6E1D5F0DF}" destId="{CE103FC3-DAA2-430B-9855-7F0443A791A1}" srcOrd="0" destOrd="0" presId="urn:microsoft.com/office/officeart/2005/8/layout/default"/>
    <dgm:cxn modelId="{8BC18780-F7A8-4855-A847-AC139D6382CA}" type="presOf" srcId="{34A1BC12-AF49-45BD-A06A-1547E67AA1B5}" destId="{9C5A1BAD-2BE8-4C73-96AD-8A5D975F54F6}" srcOrd="0" destOrd="0" presId="urn:microsoft.com/office/officeart/2005/8/layout/default"/>
    <dgm:cxn modelId="{B233B788-D7FC-4908-944B-3196A2406186}" srcId="{049BD022-041C-49ED-9D2B-27A67C00C7D0}" destId="{A1028590-B5AD-40CF-B884-69E70FEC6813}" srcOrd="5" destOrd="0" parTransId="{5E9D6AB7-69D0-4375-AC06-72F1B46FBB2B}" sibTransId="{B7C0C03A-1CF8-44C4-A57B-7FA09987AFAC}"/>
    <dgm:cxn modelId="{A884888C-4168-4C32-A2EA-4FD1569CC935}" type="presOf" srcId="{A1028590-B5AD-40CF-B884-69E70FEC6813}" destId="{138D595E-EBEA-405E-A163-5DF30E4B0210}" srcOrd="0" destOrd="0" presId="urn:microsoft.com/office/officeart/2005/8/layout/default"/>
    <dgm:cxn modelId="{FF145991-533B-4D97-8ABE-6416AFF71FBA}" type="presOf" srcId="{950E6BA2-E8B1-4F04-AD26-67850355C1A3}" destId="{4C21508D-D787-42C0-B2E0-A98F01B0F08E}" srcOrd="0" destOrd="0" presId="urn:microsoft.com/office/officeart/2005/8/layout/default"/>
    <dgm:cxn modelId="{9A925B93-F6E8-468E-BD8D-76E63822BF94}" type="presOf" srcId="{854082B6-BD92-4002-9E8E-62513A4F18BB}" destId="{299A1D7F-CC99-452D-B7AC-B15206F1B678}" srcOrd="0" destOrd="0" presId="urn:microsoft.com/office/officeart/2005/8/layout/default"/>
    <dgm:cxn modelId="{3B7F30A2-C72C-42B1-9583-2BF5077E1D2F}" type="presOf" srcId="{82D512FD-C1AD-4DA0-9A5A-23FE72235982}" destId="{94DDCA43-B7DA-48C9-A52E-86FE84ABBDC5}" srcOrd="0" destOrd="0" presId="urn:microsoft.com/office/officeart/2005/8/layout/default"/>
    <dgm:cxn modelId="{C73E29A7-30E9-4200-BF47-905990994EE7}" srcId="{049BD022-041C-49ED-9D2B-27A67C00C7D0}" destId="{950E6BA2-E8B1-4F04-AD26-67850355C1A3}" srcOrd="8" destOrd="0" parTransId="{4197F776-AE08-4AE8-898D-386FE87077BC}" sibTransId="{71FEA65A-5352-41B5-A028-EA15021AEB77}"/>
    <dgm:cxn modelId="{F6CC72B1-54F7-43C3-AE25-CBDAEBE61E2D}" srcId="{049BD022-041C-49ED-9D2B-27A67C00C7D0}" destId="{D319C580-7DB8-4D28-94E4-02743299DD28}" srcOrd="0" destOrd="0" parTransId="{96B826D6-7CB8-4FBF-A24E-9DF2FE117FB3}" sibTransId="{78BFF15A-C4EA-4D8D-BB9D-12E6958791F3}"/>
    <dgm:cxn modelId="{A22527BB-178A-421E-BDDA-9084C73EFD1E}" srcId="{049BD022-041C-49ED-9D2B-27A67C00C7D0}" destId="{ADE11E1A-646A-47B1-94C4-4571EE2BA586}" srcOrd="7" destOrd="0" parTransId="{7D8C5E2C-B9B2-42A8-A96A-B838BF683F37}" sibTransId="{34502519-DEB2-4A20-BBE8-AB9C3DA1BAFB}"/>
    <dgm:cxn modelId="{860FE4D7-0480-40E0-9D4A-E5A94EB62B25}" type="presOf" srcId="{049BD022-041C-49ED-9D2B-27A67C00C7D0}" destId="{88F39388-93D4-4E88-936D-B7F77653D693}" srcOrd="0" destOrd="0" presId="urn:microsoft.com/office/officeart/2005/8/layout/default"/>
    <dgm:cxn modelId="{00B84EE2-33FC-412E-896E-F80C6199175A}" srcId="{049BD022-041C-49ED-9D2B-27A67C00C7D0}" destId="{78DD13C0-86F6-4D51-A09D-C4278BB204D7}" srcOrd="2" destOrd="0" parTransId="{819D58F7-3721-4B4E-A8AC-CBE7EAFCF9CA}" sibTransId="{79A1FF3A-4220-42A2-9B7B-7CB491BF42A4}"/>
    <dgm:cxn modelId="{61B81FEA-09E7-4E41-8449-72E68B162321}" srcId="{049BD022-041C-49ED-9D2B-27A67C00C7D0}" destId="{B3B29E86-F651-4C70-85D9-20658DC7CB2D}" srcOrd="11" destOrd="0" parTransId="{89E4831D-61DF-4A5B-91C5-814A62266F98}" sibTransId="{2FB3E415-662C-47CC-828D-FE0297870F27}"/>
    <dgm:cxn modelId="{EC9915ED-80C7-4039-A234-19D830EC7184}" type="presOf" srcId="{B3B29E86-F651-4C70-85D9-20658DC7CB2D}" destId="{63E2A05D-65C0-40F9-BC4F-C2C612D627E7}" srcOrd="0" destOrd="0" presId="urn:microsoft.com/office/officeart/2005/8/layout/default"/>
    <dgm:cxn modelId="{9ED2F9EF-684D-4613-B9BB-948C17ADB71A}" srcId="{049BD022-041C-49ED-9D2B-27A67C00C7D0}" destId="{82D512FD-C1AD-4DA0-9A5A-23FE72235982}" srcOrd="3" destOrd="0" parTransId="{07CD41A1-1D77-4D4D-B0E7-F8E442207E25}" sibTransId="{85E14297-16CA-40D2-AB13-ED583D0CE85E}"/>
    <dgm:cxn modelId="{DE4FBDF1-C0AF-4871-93C1-7246CB624ED3}" type="presOf" srcId="{4638F96B-1D96-48FC-BB89-E9CC71AB0BD0}" destId="{A439A5B0-AACD-43DD-9C36-70B1B69FFEB3}" srcOrd="0" destOrd="0" presId="urn:microsoft.com/office/officeart/2005/8/layout/default"/>
    <dgm:cxn modelId="{C1D822F7-64EF-4AB4-8B1B-CBFE274BED13}" srcId="{049BD022-041C-49ED-9D2B-27A67C00C7D0}" destId="{854082B6-BD92-4002-9E8E-62513A4F18BB}" srcOrd="6" destOrd="0" parTransId="{B1B17574-3A59-45DF-8C8B-B904D34BD964}" sibTransId="{684A9FBC-A0C4-44E3-BC7E-E1F43564A5F9}"/>
    <dgm:cxn modelId="{D284D9E5-59D9-456E-85C2-403B754616D5}" type="presParOf" srcId="{88F39388-93D4-4E88-936D-B7F77653D693}" destId="{C2FF0880-4787-402B-A666-E0B5546D4E7C}" srcOrd="0" destOrd="0" presId="urn:microsoft.com/office/officeart/2005/8/layout/default"/>
    <dgm:cxn modelId="{0D912BC8-B225-4BA3-821D-759C60325146}" type="presParOf" srcId="{88F39388-93D4-4E88-936D-B7F77653D693}" destId="{F8EC099A-FE4E-4CD9-B3C2-3DE1974DD49E}" srcOrd="1" destOrd="0" presId="urn:microsoft.com/office/officeart/2005/8/layout/default"/>
    <dgm:cxn modelId="{5EB1DCF2-BF6E-4F9A-9760-EBB15C346D38}" type="presParOf" srcId="{88F39388-93D4-4E88-936D-B7F77653D693}" destId="{F97D50CE-0701-44B7-B970-DDE9B29368A5}" srcOrd="2" destOrd="0" presId="urn:microsoft.com/office/officeart/2005/8/layout/default"/>
    <dgm:cxn modelId="{ADAC047A-1E4F-4261-91A5-77E01099632C}" type="presParOf" srcId="{88F39388-93D4-4E88-936D-B7F77653D693}" destId="{0C00D820-73BF-4DCD-930F-C0D2A73FAC4D}" srcOrd="3" destOrd="0" presId="urn:microsoft.com/office/officeart/2005/8/layout/default"/>
    <dgm:cxn modelId="{0B010D28-1A3D-41D2-A853-FC1256D6C40F}" type="presParOf" srcId="{88F39388-93D4-4E88-936D-B7F77653D693}" destId="{49271583-254D-4D83-8235-82560D0DAB5F}" srcOrd="4" destOrd="0" presId="urn:microsoft.com/office/officeart/2005/8/layout/default"/>
    <dgm:cxn modelId="{288E74EB-B4C7-4B9B-91AA-02DC2A9F0EB0}" type="presParOf" srcId="{88F39388-93D4-4E88-936D-B7F77653D693}" destId="{028FCED3-F36E-4B74-8DF8-F0850A0E9758}" srcOrd="5" destOrd="0" presId="urn:microsoft.com/office/officeart/2005/8/layout/default"/>
    <dgm:cxn modelId="{9F32EEBE-AC9A-485C-A7BE-472812104A7A}" type="presParOf" srcId="{88F39388-93D4-4E88-936D-B7F77653D693}" destId="{94DDCA43-B7DA-48C9-A52E-86FE84ABBDC5}" srcOrd="6" destOrd="0" presId="urn:microsoft.com/office/officeart/2005/8/layout/default"/>
    <dgm:cxn modelId="{DED37078-DB8E-444D-8EC8-C3D11583C240}" type="presParOf" srcId="{88F39388-93D4-4E88-936D-B7F77653D693}" destId="{BAD1ECAA-2F0A-4687-ACD9-3264155FD98D}" srcOrd="7" destOrd="0" presId="urn:microsoft.com/office/officeart/2005/8/layout/default"/>
    <dgm:cxn modelId="{7FB46D95-248E-4675-8FC8-969643415B50}" type="presParOf" srcId="{88F39388-93D4-4E88-936D-B7F77653D693}" destId="{9C5A1BAD-2BE8-4C73-96AD-8A5D975F54F6}" srcOrd="8" destOrd="0" presId="urn:microsoft.com/office/officeart/2005/8/layout/default"/>
    <dgm:cxn modelId="{317C8621-E9B0-4FB8-AA2C-26CD97839FB3}" type="presParOf" srcId="{88F39388-93D4-4E88-936D-B7F77653D693}" destId="{7D93CBBD-F14F-43B5-BC18-248967CE0324}" srcOrd="9" destOrd="0" presId="urn:microsoft.com/office/officeart/2005/8/layout/default"/>
    <dgm:cxn modelId="{2EDB1D1A-6D65-4946-9261-8E54962D2BE3}" type="presParOf" srcId="{88F39388-93D4-4E88-936D-B7F77653D693}" destId="{138D595E-EBEA-405E-A163-5DF30E4B0210}" srcOrd="10" destOrd="0" presId="urn:microsoft.com/office/officeart/2005/8/layout/default"/>
    <dgm:cxn modelId="{8803A640-85A6-4361-9059-F33B1A7B574C}" type="presParOf" srcId="{88F39388-93D4-4E88-936D-B7F77653D693}" destId="{748E50ED-92F9-478F-8B66-4B985EBCF1D4}" srcOrd="11" destOrd="0" presId="urn:microsoft.com/office/officeart/2005/8/layout/default"/>
    <dgm:cxn modelId="{327BA8CC-4766-4465-A134-B9D609050123}" type="presParOf" srcId="{88F39388-93D4-4E88-936D-B7F77653D693}" destId="{299A1D7F-CC99-452D-B7AC-B15206F1B678}" srcOrd="12" destOrd="0" presId="urn:microsoft.com/office/officeart/2005/8/layout/default"/>
    <dgm:cxn modelId="{17C2BE99-FFB7-499F-ADA9-F8BB96C2AAA4}" type="presParOf" srcId="{88F39388-93D4-4E88-936D-B7F77653D693}" destId="{EE712050-0920-4045-8A05-DC21A0FF419B}" srcOrd="13" destOrd="0" presId="urn:microsoft.com/office/officeart/2005/8/layout/default"/>
    <dgm:cxn modelId="{AC644B10-D983-4A7C-A526-0BF60E0AC4AF}" type="presParOf" srcId="{88F39388-93D4-4E88-936D-B7F77653D693}" destId="{22BF8C07-C515-45DE-9841-F17C6B5886E7}" srcOrd="14" destOrd="0" presId="urn:microsoft.com/office/officeart/2005/8/layout/default"/>
    <dgm:cxn modelId="{0316577F-C05C-4CEE-AEB2-BFE72177B36B}" type="presParOf" srcId="{88F39388-93D4-4E88-936D-B7F77653D693}" destId="{5EE64E4D-29C5-443B-A16A-CD7FDFC03847}" srcOrd="15" destOrd="0" presId="urn:microsoft.com/office/officeart/2005/8/layout/default"/>
    <dgm:cxn modelId="{D9D47C5B-22BD-4B49-AA66-47963EEA5B00}" type="presParOf" srcId="{88F39388-93D4-4E88-936D-B7F77653D693}" destId="{4C21508D-D787-42C0-B2E0-A98F01B0F08E}" srcOrd="16" destOrd="0" presId="urn:microsoft.com/office/officeart/2005/8/layout/default"/>
    <dgm:cxn modelId="{9BE56623-2FFD-46C8-9F43-4A66FDCDC9ED}" type="presParOf" srcId="{88F39388-93D4-4E88-936D-B7F77653D693}" destId="{0A8962CF-7719-4F0F-9BC5-5B79CC87B8E6}" srcOrd="17" destOrd="0" presId="urn:microsoft.com/office/officeart/2005/8/layout/default"/>
    <dgm:cxn modelId="{0CF52287-F52B-4093-87FF-B801EF62E8BD}" type="presParOf" srcId="{88F39388-93D4-4E88-936D-B7F77653D693}" destId="{A439A5B0-AACD-43DD-9C36-70B1B69FFEB3}" srcOrd="18" destOrd="0" presId="urn:microsoft.com/office/officeart/2005/8/layout/default"/>
    <dgm:cxn modelId="{7CBFD8BC-F80F-4759-9E92-AF96EFEE1C86}" type="presParOf" srcId="{88F39388-93D4-4E88-936D-B7F77653D693}" destId="{FA34491A-DDD5-4781-8991-9D43A220A612}" srcOrd="19" destOrd="0" presId="urn:microsoft.com/office/officeart/2005/8/layout/default"/>
    <dgm:cxn modelId="{8833FD49-483D-4A18-A2EB-0CE5731318CF}" type="presParOf" srcId="{88F39388-93D4-4E88-936D-B7F77653D693}" destId="{CE103FC3-DAA2-430B-9855-7F0443A791A1}" srcOrd="20" destOrd="0" presId="urn:microsoft.com/office/officeart/2005/8/layout/default"/>
    <dgm:cxn modelId="{23365B7E-8EA5-48C0-9319-9AFA7106A847}" type="presParOf" srcId="{88F39388-93D4-4E88-936D-B7F77653D693}" destId="{0DD7C81A-07BA-4F47-A972-48B188565331}" srcOrd="21" destOrd="0" presId="urn:microsoft.com/office/officeart/2005/8/layout/default"/>
    <dgm:cxn modelId="{F65BF40D-3813-4316-8316-B1ABCDD772BB}" type="presParOf" srcId="{88F39388-93D4-4E88-936D-B7F77653D693}" destId="{63E2A05D-65C0-40F9-BC4F-C2C612D627E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BD022-041C-49ED-9D2B-27A67C00C7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19C580-7DB8-4D28-94E4-02743299DD2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Define</a:t>
          </a:r>
          <a:r>
            <a:rPr lang="en-US" dirty="0">
              <a:latin typeface="Calibri Light" panose="020F0302020204030204"/>
            </a:rPr>
            <a:t> the concept: principles - what to achieve vs rules – how to achieve</a:t>
          </a:r>
          <a:endParaRPr lang="en-US" dirty="0"/>
        </a:p>
      </dgm:t>
    </dgm:pt>
    <dgm:pt modelId="{96B826D6-7CB8-4FBF-A24E-9DF2FE117FB3}" type="parTrans" cxnId="{F6CC72B1-54F7-43C3-AE25-CBDAEBE61E2D}">
      <dgm:prSet/>
      <dgm:spPr/>
      <dgm:t>
        <a:bodyPr/>
        <a:lstStyle/>
        <a:p>
          <a:endParaRPr lang="en-US"/>
        </a:p>
      </dgm:t>
    </dgm:pt>
    <dgm:pt modelId="{78BFF15A-C4EA-4D8D-BB9D-12E6958791F3}" type="sibTrans" cxnId="{F6CC72B1-54F7-43C3-AE25-CBDAEBE61E2D}">
      <dgm:prSet/>
      <dgm:spPr/>
      <dgm:t>
        <a:bodyPr/>
        <a:lstStyle/>
        <a:p>
          <a:endParaRPr lang="en-US"/>
        </a:p>
      </dgm:t>
    </dgm:pt>
    <dgm:pt modelId="{A202E8B9-CB14-4B86-AE80-76DDE1798CA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</a:t>
          </a:r>
          <a:r>
            <a:rPr lang="en-US" dirty="0"/>
            <a:t> ISSAI implementation </a:t>
          </a:r>
          <a:r>
            <a:rPr lang="en-US" dirty="0">
              <a:latin typeface="Calibri Light" panose="020F0302020204030204"/>
            </a:rPr>
            <a:t>means in</a:t>
          </a:r>
          <a:r>
            <a:rPr lang="en-US" dirty="0"/>
            <a:t> a principles-based approach</a:t>
          </a:r>
          <a:r>
            <a:rPr lang="en-US" dirty="0">
              <a:latin typeface="Calibri Light" panose="020F0302020204030204"/>
            </a:rPr>
            <a:t>?</a:t>
          </a:r>
          <a:endParaRPr lang="en-US" dirty="0"/>
        </a:p>
      </dgm:t>
    </dgm:pt>
    <dgm:pt modelId="{523E707A-3700-4C93-9BE4-D310B11FCE53}" type="parTrans" cxnId="{F8A01862-555A-401A-86DA-48312DF4B6B5}">
      <dgm:prSet/>
      <dgm:spPr/>
    </dgm:pt>
    <dgm:pt modelId="{A6D21B93-63EE-4408-AA85-FFCF8A2985D9}" type="sibTrans" cxnId="{F8A01862-555A-401A-86DA-48312DF4B6B5}">
      <dgm:prSet/>
      <dgm:spPr/>
    </dgm:pt>
    <dgm:pt modelId="{82D512FD-C1AD-4DA0-9A5A-23FE7223598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For PA principles-based is not enough</a:t>
          </a:r>
        </a:p>
      </dgm:t>
    </dgm:pt>
    <dgm:pt modelId="{07CD41A1-1D77-4D4D-B0E7-F8E442207E25}" type="parTrans" cxnId="{9ED2F9EF-684D-4613-B9BB-948C17ADB71A}">
      <dgm:prSet/>
      <dgm:spPr/>
    </dgm:pt>
    <dgm:pt modelId="{85E14297-16CA-40D2-AB13-ED583D0CE85E}" type="sibTrans" cxnId="{9ED2F9EF-684D-4613-B9BB-948C17ADB71A}">
      <dgm:prSet/>
      <dgm:spPr/>
    </dgm:pt>
    <dgm:pt modelId="{78DD13C0-86F6-4D51-A09D-C4278BB204D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Standards need guidance and/or proceduresn</a:t>
          </a:r>
          <a:endParaRPr lang="en-US" dirty="0"/>
        </a:p>
      </dgm:t>
    </dgm:pt>
    <dgm:pt modelId="{819D58F7-3721-4B4E-A8AC-CBE7EAFCF9CA}" type="parTrans" cxnId="{00B84EE2-33FC-412E-896E-F80C6199175A}">
      <dgm:prSet/>
      <dgm:spPr/>
    </dgm:pt>
    <dgm:pt modelId="{79A1FF3A-4220-42A2-9B7B-7CB491BF42A4}" type="sibTrans" cxnId="{00B84EE2-33FC-412E-896E-F80C6199175A}">
      <dgm:prSet/>
      <dgm:spPr/>
    </dgm:pt>
    <dgm:pt modelId="{34A1BC12-AF49-45BD-A06A-1547E67AA1B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IFPP already too broad – difficult to navigate</a:t>
          </a:r>
          <a:endParaRPr lang="en-US" dirty="0"/>
        </a:p>
      </dgm:t>
    </dgm:pt>
    <dgm:pt modelId="{0C2979E1-15D7-4299-886D-912911288F37}" type="parTrans" cxnId="{002EAB06-E3BF-4B4F-913C-70100BD65146}">
      <dgm:prSet/>
      <dgm:spPr/>
    </dgm:pt>
    <dgm:pt modelId="{61D19E06-8B9F-4C7D-AA7A-278294794989}" type="sibTrans" cxnId="{002EAB06-E3BF-4B4F-913C-70100BD65146}">
      <dgm:prSet/>
      <dgm:spPr/>
    </dgm:pt>
    <dgm:pt modelId="{A1028590-B5AD-40CF-B884-69E70FEC681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Guidance material outside the IFPP?</a:t>
          </a:r>
          <a:endParaRPr lang="en-US" dirty="0"/>
        </a:p>
      </dgm:t>
    </dgm:pt>
    <dgm:pt modelId="{5E9D6AB7-69D0-4375-AC06-72F1B46FBB2B}" type="parTrans" cxnId="{B233B788-D7FC-4908-944B-3196A2406186}">
      <dgm:prSet/>
      <dgm:spPr/>
    </dgm:pt>
    <dgm:pt modelId="{B7C0C03A-1CF8-44C4-A57B-7FA09987AFAC}" type="sibTrans" cxnId="{B233B788-D7FC-4908-944B-3196A2406186}">
      <dgm:prSet/>
      <dgm:spPr/>
    </dgm:pt>
    <dgm:pt modelId="{B3B29E86-F651-4C70-85D9-20658DC7CB2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Possibility of web solutions</a:t>
          </a:r>
          <a:endParaRPr lang="en-US" dirty="0"/>
        </a:p>
      </dgm:t>
    </dgm:pt>
    <dgm:pt modelId="{89E4831D-61DF-4A5B-91C5-814A62266F98}" type="parTrans" cxnId="{61B81FEA-09E7-4E41-8449-72E68B162321}">
      <dgm:prSet/>
      <dgm:spPr/>
    </dgm:pt>
    <dgm:pt modelId="{2FB3E415-662C-47CC-828D-FE0297870F27}" type="sibTrans" cxnId="{61B81FEA-09E7-4E41-8449-72E68B162321}">
      <dgm:prSet/>
      <dgm:spPr/>
    </dgm:pt>
    <dgm:pt modelId="{78C7B135-B927-4052-9E4F-FC9213A1BCA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Limit numbers of principles, max 20</a:t>
          </a:r>
        </a:p>
      </dgm:t>
    </dgm:pt>
    <dgm:pt modelId="{1AB51DA8-27A5-4328-AA40-311F899877B8}" type="parTrans" cxnId="{64BCF080-EF81-4B19-B143-B1D2254FAA93}">
      <dgm:prSet/>
      <dgm:spPr/>
    </dgm:pt>
    <dgm:pt modelId="{F0357331-6F4E-4703-8C83-19ED29194F4C}" type="sibTrans" cxnId="{64BCF080-EF81-4B19-B143-B1D2254FAA93}">
      <dgm:prSet/>
      <dgm:spPr/>
    </dgm:pt>
    <dgm:pt modelId="{88F39388-93D4-4E88-936D-B7F77653D693}" type="pres">
      <dgm:prSet presAssocID="{049BD022-041C-49ED-9D2B-27A67C00C7D0}" presName="diagram" presStyleCnt="0">
        <dgm:presLayoutVars>
          <dgm:dir/>
          <dgm:resizeHandles val="exact"/>
        </dgm:presLayoutVars>
      </dgm:prSet>
      <dgm:spPr/>
    </dgm:pt>
    <dgm:pt modelId="{C2FF0880-4787-402B-A666-E0B5546D4E7C}" type="pres">
      <dgm:prSet presAssocID="{D319C580-7DB8-4D28-94E4-02743299DD28}" presName="node" presStyleLbl="node1" presStyleIdx="0" presStyleCnt="8">
        <dgm:presLayoutVars>
          <dgm:bulletEnabled val="1"/>
        </dgm:presLayoutVars>
      </dgm:prSet>
      <dgm:spPr/>
    </dgm:pt>
    <dgm:pt modelId="{F8EC099A-FE4E-4CD9-B3C2-3DE1974DD49E}" type="pres">
      <dgm:prSet presAssocID="{78BFF15A-C4EA-4D8D-BB9D-12E6958791F3}" presName="sibTrans" presStyleCnt="0"/>
      <dgm:spPr/>
    </dgm:pt>
    <dgm:pt modelId="{F97D50CE-0701-44B7-B970-DDE9B29368A5}" type="pres">
      <dgm:prSet presAssocID="{A202E8B9-CB14-4B86-AE80-76DDE1798CA7}" presName="node" presStyleLbl="node1" presStyleIdx="1" presStyleCnt="8">
        <dgm:presLayoutVars>
          <dgm:bulletEnabled val="1"/>
        </dgm:presLayoutVars>
      </dgm:prSet>
      <dgm:spPr/>
    </dgm:pt>
    <dgm:pt modelId="{0C00D820-73BF-4DCD-930F-C0D2A73FAC4D}" type="pres">
      <dgm:prSet presAssocID="{A6D21B93-63EE-4408-AA85-FFCF8A2985D9}" presName="sibTrans" presStyleCnt="0"/>
      <dgm:spPr/>
    </dgm:pt>
    <dgm:pt modelId="{49271583-254D-4D83-8235-82560D0DAB5F}" type="pres">
      <dgm:prSet presAssocID="{78DD13C0-86F6-4D51-A09D-C4278BB204D7}" presName="node" presStyleLbl="node1" presStyleIdx="2" presStyleCnt="8">
        <dgm:presLayoutVars>
          <dgm:bulletEnabled val="1"/>
        </dgm:presLayoutVars>
      </dgm:prSet>
      <dgm:spPr/>
    </dgm:pt>
    <dgm:pt modelId="{028FCED3-F36E-4B74-8DF8-F0850A0E9758}" type="pres">
      <dgm:prSet presAssocID="{79A1FF3A-4220-42A2-9B7B-7CB491BF42A4}" presName="sibTrans" presStyleCnt="0"/>
      <dgm:spPr/>
    </dgm:pt>
    <dgm:pt modelId="{94DDCA43-B7DA-48C9-A52E-86FE84ABBDC5}" type="pres">
      <dgm:prSet presAssocID="{82D512FD-C1AD-4DA0-9A5A-23FE72235982}" presName="node" presStyleLbl="node1" presStyleIdx="3" presStyleCnt="8">
        <dgm:presLayoutVars>
          <dgm:bulletEnabled val="1"/>
        </dgm:presLayoutVars>
      </dgm:prSet>
      <dgm:spPr/>
    </dgm:pt>
    <dgm:pt modelId="{BAD1ECAA-2F0A-4687-ACD9-3264155FD98D}" type="pres">
      <dgm:prSet presAssocID="{85E14297-16CA-40D2-AB13-ED583D0CE85E}" presName="sibTrans" presStyleCnt="0"/>
      <dgm:spPr/>
    </dgm:pt>
    <dgm:pt modelId="{9C5A1BAD-2BE8-4C73-96AD-8A5D975F54F6}" type="pres">
      <dgm:prSet presAssocID="{34A1BC12-AF49-45BD-A06A-1547E67AA1B5}" presName="node" presStyleLbl="node1" presStyleIdx="4" presStyleCnt="8">
        <dgm:presLayoutVars>
          <dgm:bulletEnabled val="1"/>
        </dgm:presLayoutVars>
      </dgm:prSet>
      <dgm:spPr/>
    </dgm:pt>
    <dgm:pt modelId="{7D93CBBD-F14F-43B5-BC18-248967CE0324}" type="pres">
      <dgm:prSet presAssocID="{61D19E06-8B9F-4C7D-AA7A-278294794989}" presName="sibTrans" presStyleCnt="0"/>
      <dgm:spPr/>
    </dgm:pt>
    <dgm:pt modelId="{138D595E-EBEA-405E-A163-5DF30E4B0210}" type="pres">
      <dgm:prSet presAssocID="{A1028590-B5AD-40CF-B884-69E70FEC6813}" presName="node" presStyleLbl="node1" presStyleIdx="5" presStyleCnt="8">
        <dgm:presLayoutVars>
          <dgm:bulletEnabled val="1"/>
        </dgm:presLayoutVars>
      </dgm:prSet>
      <dgm:spPr/>
    </dgm:pt>
    <dgm:pt modelId="{748E50ED-92F9-478F-8B66-4B985EBCF1D4}" type="pres">
      <dgm:prSet presAssocID="{B7C0C03A-1CF8-44C4-A57B-7FA09987AFAC}" presName="sibTrans" presStyleCnt="0"/>
      <dgm:spPr/>
    </dgm:pt>
    <dgm:pt modelId="{63E2A05D-65C0-40F9-BC4F-C2C612D627E7}" type="pres">
      <dgm:prSet presAssocID="{B3B29E86-F651-4C70-85D9-20658DC7CB2D}" presName="node" presStyleLbl="node1" presStyleIdx="6" presStyleCnt="8">
        <dgm:presLayoutVars>
          <dgm:bulletEnabled val="1"/>
        </dgm:presLayoutVars>
      </dgm:prSet>
      <dgm:spPr/>
    </dgm:pt>
    <dgm:pt modelId="{7E59185B-D694-4FD6-A7C7-CC81303B114C}" type="pres">
      <dgm:prSet presAssocID="{2FB3E415-662C-47CC-828D-FE0297870F27}" presName="sibTrans" presStyleCnt="0"/>
      <dgm:spPr/>
    </dgm:pt>
    <dgm:pt modelId="{16C57614-904C-4449-A15B-ADD2FC4E8248}" type="pres">
      <dgm:prSet presAssocID="{78C7B135-B927-4052-9E4F-FC9213A1BCA3}" presName="node" presStyleLbl="node1" presStyleIdx="7" presStyleCnt="8">
        <dgm:presLayoutVars>
          <dgm:bulletEnabled val="1"/>
        </dgm:presLayoutVars>
      </dgm:prSet>
      <dgm:spPr/>
    </dgm:pt>
  </dgm:ptLst>
  <dgm:cxnLst>
    <dgm:cxn modelId="{002EAB06-E3BF-4B4F-913C-70100BD65146}" srcId="{049BD022-041C-49ED-9D2B-27A67C00C7D0}" destId="{34A1BC12-AF49-45BD-A06A-1547E67AA1B5}" srcOrd="4" destOrd="0" parTransId="{0C2979E1-15D7-4299-886D-912911288F37}" sibTransId="{61D19E06-8B9F-4C7D-AA7A-278294794989}"/>
    <dgm:cxn modelId="{1E89D51B-FD09-4F9D-AED8-01B12D4C93D9}" type="presOf" srcId="{82D512FD-C1AD-4DA0-9A5A-23FE72235982}" destId="{94DDCA43-B7DA-48C9-A52E-86FE84ABBDC5}" srcOrd="0" destOrd="0" presId="urn:microsoft.com/office/officeart/2005/8/layout/default"/>
    <dgm:cxn modelId="{4D5DDC28-70DD-40B8-A743-2EE644ECBE13}" type="presOf" srcId="{B3B29E86-F651-4C70-85D9-20658DC7CB2D}" destId="{63E2A05D-65C0-40F9-BC4F-C2C612D627E7}" srcOrd="0" destOrd="0" presId="urn:microsoft.com/office/officeart/2005/8/layout/default"/>
    <dgm:cxn modelId="{2BB93230-7B7E-4494-AFBB-CAA506970856}" type="presOf" srcId="{D319C580-7DB8-4D28-94E4-02743299DD28}" destId="{C2FF0880-4787-402B-A666-E0B5546D4E7C}" srcOrd="0" destOrd="0" presId="urn:microsoft.com/office/officeart/2005/8/layout/default"/>
    <dgm:cxn modelId="{F8A01862-555A-401A-86DA-48312DF4B6B5}" srcId="{049BD022-041C-49ED-9D2B-27A67C00C7D0}" destId="{A202E8B9-CB14-4B86-AE80-76DDE1798CA7}" srcOrd="1" destOrd="0" parTransId="{523E707A-3700-4C93-9BE4-D310B11FCE53}" sibTransId="{A6D21B93-63EE-4408-AA85-FFCF8A2985D9}"/>
    <dgm:cxn modelId="{509A757B-FEAB-4CA9-B060-942580A5C0E6}" type="presOf" srcId="{A202E8B9-CB14-4B86-AE80-76DDE1798CA7}" destId="{F97D50CE-0701-44B7-B970-DDE9B29368A5}" srcOrd="0" destOrd="0" presId="urn:microsoft.com/office/officeart/2005/8/layout/default"/>
    <dgm:cxn modelId="{64BCF080-EF81-4B19-B143-B1D2254FAA93}" srcId="{049BD022-041C-49ED-9D2B-27A67C00C7D0}" destId="{78C7B135-B927-4052-9E4F-FC9213A1BCA3}" srcOrd="7" destOrd="0" parTransId="{1AB51DA8-27A5-4328-AA40-311F899877B8}" sibTransId="{F0357331-6F4E-4703-8C83-19ED29194F4C}"/>
    <dgm:cxn modelId="{B233B788-D7FC-4908-944B-3196A2406186}" srcId="{049BD022-041C-49ED-9D2B-27A67C00C7D0}" destId="{A1028590-B5AD-40CF-B884-69E70FEC6813}" srcOrd="5" destOrd="0" parTransId="{5E9D6AB7-69D0-4375-AC06-72F1B46FBB2B}" sibTransId="{B7C0C03A-1CF8-44C4-A57B-7FA09987AFAC}"/>
    <dgm:cxn modelId="{6485978F-5E62-40EA-BECE-EEF7C906E317}" type="presOf" srcId="{78DD13C0-86F6-4D51-A09D-C4278BB204D7}" destId="{49271583-254D-4D83-8235-82560D0DAB5F}" srcOrd="0" destOrd="0" presId="urn:microsoft.com/office/officeart/2005/8/layout/default"/>
    <dgm:cxn modelId="{F6CC72B1-54F7-43C3-AE25-CBDAEBE61E2D}" srcId="{049BD022-041C-49ED-9D2B-27A67C00C7D0}" destId="{D319C580-7DB8-4D28-94E4-02743299DD28}" srcOrd="0" destOrd="0" parTransId="{96B826D6-7CB8-4FBF-A24E-9DF2FE117FB3}" sibTransId="{78BFF15A-C4EA-4D8D-BB9D-12E6958791F3}"/>
    <dgm:cxn modelId="{860FE4D7-0480-40E0-9D4A-E5A94EB62B25}" type="presOf" srcId="{049BD022-041C-49ED-9D2B-27A67C00C7D0}" destId="{88F39388-93D4-4E88-936D-B7F77653D693}" srcOrd="0" destOrd="0" presId="urn:microsoft.com/office/officeart/2005/8/layout/default"/>
    <dgm:cxn modelId="{00B84EE2-33FC-412E-896E-F80C6199175A}" srcId="{049BD022-041C-49ED-9D2B-27A67C00C7D0}" destId="{78DD13C0-86F6-4D51-A09D-C4278BB204D7}" srcOrd="2" destOrd="0" parTransId="{819D58F7-3721-4B4E-A8AC-CBE7EAFCF9CA}" sibTransId="{79A1FF3A-4220-42A2-9B7B-7CB491BF42A4}"/>
    <dgm:cxn modelId="{9C4C5EE7-4053-469B-89F5-90E99FB1DF9B}" type="presOf" srcId="{A1028590-B5AD-40CF-B884-69E70FEC6813}" destId="{138D595E-EBEA-405E-A163-5DF30E4B0210}" srcOrd="0" destOrd="0" presId="urn:microsoft.com/office/officeart/2005/8/layout/default"/>
    <dgm:cxn modelId="{61B81FEA-09E7-4E41-8449-72E68B162321}" srcId="{049BD022-041C-49ED-9D2B-27A67C00C7D0}" destId="{B3B29E86-F651-4C70-85D9-20658DC7CB2D}" srcOrd="6" destOrd="0" parTransId="{89E4831D-61DF-4A5B-91C5-814A62266F98}" sibTransId="{2FB3E415-662C-47CC-828D-FE0297870F27}"/>
    <dgm:cxn modelId="{426E4DEA-CA23-4E16-9907-924B4477AB03}" type="presOf" srcId="{78C7B135-B927-4052-9E4F-FC9213A1BCA3}" destId="{16C57614-904C-4449-A15B-ADD2FC4E8248}" srcOrd="0" destOrd="0" presId="urn:microsoft.com/office/officeart/2005/8/layout/default"/>
    <dgm:cxn modelId="{9ED2F9EF-684D-4613-B9BB-948C17ADB71A}" srcId="{049BD022-041C-49ED-9D2B-27A67C00C7D0}" destId="{82D512FD-C1AD-4DA0-9A5A-23FE72235982}" srcOrd="3" destOrd="0" parTransId="{07CD41A1-1D77-4D4D-B0E7-F8E442207E25}" sibTransId="{85E14297-16CA-40D2-AB13-ED583D0CE85E}"/>
    <dgm:cxn modelId="{433C71F9-DEBC-4711-B727-089465CB39F2}" type="presOf" srcId="{34A1BC12-AF49-45BD-A06A-1547E67AA1B5}" destId="{9C5A1BAD-2BE8-4C73-96AD-8A5D975F54F6}" srcOrd="0" destOrd="0" presId="urn:microsoft.com/office/officeart/2005/8/layout/default"/>
    <dgm:cxn modelId="{F07B34D7-D3F0-4AC9-A795-1ACE95653478}" type="presParOf" srcId="{88F39388-93D4-4E88-936D-B7F77653D693}" destId="{C2FF0880-4787-402B-A666-E0B5546D4E7C}" srcOrd="0" destOrd="0" presId="urn:microsoft.com/office/officeart/2005/8/layout/default"/>
    <dgm:cxn modelId="{31D64546-4E06-4F46-8D11-8FF179F79CC7}" type="presParOf" srcId="{88F39388-93D4-4E88-936D-B7F77653D693}" destId="{F8EC099A-FE4E-4CD9-B3C2-3DE1974DD49E}" srcOrd="1" destOrd="0" presId="urn:microsoft.com/office/officeart/2005/8/layout/default"/>
    <dgm:cxn modelId="{246713D1-1B09-462C-A472-01E07A7B4860}" type="presParOf" srcId="{88F39388-93D4-4E88-936D-B7F77653D693}" destId="{F97D50CE-0701-44B7-B970-DDE9B29368A5}" srcOrd="2" destOrd="0" presId="urn:microsoft.com/office/officeart/2005/8/layout/default"/>
    <dgm:cxn modelId="{4B705D74-D15D-42A1-91DE-8D34415610BC}" type="presParOf" srcId="{88F39388-93D4-4E88-936D-B7F77653D693}" destId="{0C00D820-73BF-4DCD-930F-C0D2A73FAC4D}" srcOrd="3" destOrd="0" presId="urn:microsoft.com/office/officeart/2005/8/layout/default"/>
    <dgm:cxn modelId="{C69C9A6C-3701-4FDC-8B11-CDE6B12C434F}" type="presParOf" srcId="{88F39388-93D4-4E88-936D-B7F77653D693}" destId="{49271583-254D-4D83-8235-82560D0DAB5F}" srcOrd="4" destOrd="0" presId="urn:microsoft.com/office/officeart/2005/8/layout/default"/>
    <dgm:cxn modelId="{7F689B82-949C-44E8-8D76-A519061B5F91}" type="presParOf" srcId="{88F39388-93D4-4E88-936D-B7F77653D693}" destId="{028FCED3-F36E-4B74-8DF8-F0850A0E9758}" srcOrd="5" destOrd="0" presId="urn:microsoft.com/office/officeart/2005/8/layout/default"/>
    <dgm:cxn modelId="{B054E08B-3AA5-4202-92F9-A19A0E568758}" type="presParOf" srcId="{88F39388-93D4-4E88-936D-B7F77653D693}" destId="{94DDCA43-B7DA-48C9-A52E-86FE84ABBDC5}" srcOrd="6" destOrd="0" presId="urn:microsoft.com/office/officeart/2005/8/layout/default"/>
    <dgm:cxn modelId="{1F40CDE9-1EDF-4B44-942D-1627A6CD2D01}" type="presParOf" srcId="{88F39388-93D4-4E88-936D-B7F77653D693}" destId="{BAD1ECAA-2F0A-4687-ACD9-3264155FD98D}" srcOrd="7" destOrd="0" presId="urn:microsoft.com/office/officeart/2005/8/layout/default"/>
    <dgm:cxn modelId="{BCE9F85D-FEC9-4380-92B6-570C2F9356BA}" type="presParOf" srcId="{88F39388-93D4-4E88-936D-B7F77653D693}" destId="{9C5A1BAD-2BE8-4C73-96AD-8A5D975F54F6}" srcOrd="8" destOrd="0" presId="urn:microsoft.com/office/officeart/2005/8/layout/default"/>
    <dgm:cxn modelId="{1DE334D8-F0E5-40BE-9A81-2ABBB459BCAC}" type="presParOf" srcId="{88F39388-93D4-4E88-936D-B7F77653D693}" destId="{7D93CBBD-F14F-43B5-BC18-248967CE0324}" srcOrd="9" destOrd="0" presId="urn:microsoft.com/office/officeart/2005/8/layout/default"/>
    <dgm:cxn modelId="{6F9E945E-C4D6-4D69-BD8A-D4E2A49731C7}" type="presParOf" srcId="{88F39388-93D4-4E88-936D-B7F77653D693}" destId="{138D595E-EBEA-405E-A163-5DF30E4B0210}" srcOrd="10" destOrd="0" presId="urn:microsoft.com/office/officeart/2005/8/layout/default"/>
    <dgm:cxn modelId="{4FCD1DC6-667E-45D1-BF82-810D15439B3D}" type="presParOf" srcId="{88F39388-93D4-4E88-936D-B7F77653D693}" destId="{748E50ED-92F9-478F-8B66-4B985EBCF1D4}" srcOrd="11" destOrd="0" presId="urn:microsoft.com/office/officeart/2005/8/layout/default"/>
    <dgm:cxn modelId="{8857879E-27FC-462C-92F1-8DC0A1FE539A}" type="presParOf" srcId="{88F39388-93D4-4E88-936D-B7F77653D693}" destId="{63E2A05D-65C0-40F9-BC4F-C2C612D627E7}" srcOrd="12" destOrd="0" presId="urn:microsoft.com/office/officeart/2005/8/layout/default"/>
    <dgm:cxn modelId="{2E05C74A-49AE-4E30-BB51-DD7415B7E14B}" type="presParOf" srcId="{88F39388-93D4-4E88-936D-B7F77653D693}" destId="{7E59185B-D694-4FD6-A7C7-CC81303B114C}" srcOrd="13" destOrd="0" presId="urn:microsoft.com/office/officeart/2005/8/layout/default"/>
    <dgm:cxn modelId="{A5650053-FF8C-4582-AA7D-EDD5BAC1D0A6}" type="presParOf" srcId="{88F39388-93D4-4E88-936D-B7F77653D693}" destId="{16C57614-904C-4449-A15B-ADD2FC4E824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BD022-041C-49ED-9D2B-27A67C00C7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19C580-7DB8-4D28-94E4-02743299DD2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Define</a:t>
          </a:r>
          <a:r>
            <a:rPr lang="en-US" dirty="0">
              <a:latin typeface="Calibri Light" panose="020F0302020204030204"/>
            </a:rPr>
            <a:t> the concept: what is an aspirational framework</a:t>
          </a:r>
          <a:endParaRPr lang="en-US" dirty="0"/>
        </a:p>
      </dgm:t>
    </dgm:pt>
    <dgm:pt modelId="{96B826D6-7CB8-4FBF-A24E-9DF2FE117FB3}" type="parTrans" cxnId="{F6CC72B1-54F7-43C3-AE25-CBDAEBE61E2D}">
      <dgm:prSet/>
      <dgm:spPr/>
      <dgm:t>
        <a:bodyPr/>
        <a:lstStyle/>
        <a:p>
          <a:endParaRPr lang="en-US"/>
        </a:p>
      </dgm:t>
    </dgm:pt>
    <dgm:pt modelId="{78BFF15A-C4EA-4D8D-BB9D-12E6958791F3}" type="sibTrans" cxnId="{F6CC72B1-54F7-43C3-AE25-CBDAEBE61E2D}">
      <dgm:prSet/>
      <dgm:spPr/>
      <dgm:t>
        <a:bodyPr/>
        <a:lstStyle/>
        <a:p>
          <a:endParaRPr lang="en-US"/>
        </a:p>
      </dgm:t>
    </dgm:pt>
    <dgm:pt modelId="{A202E8B9-CB14-4B86-AE80-76DDE1798CA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Framework must be relatable and realistic to SAIs</a:t>
          </a:r>
          <a:endParaRPr lang="en-US" dirty="0"/>
        </a:p>
      </dgm:t>
    </dgm:pt>
    <dgm:pt modelId="{523E707A-3700-4C93-9BE4-D310B11FCE53}" type="parTrans" cxnId="{F8A01862-555A-401A-86DA-48312DF4B6B5}">
      <dgm:prSet/>
      <dgm:spPr/>
    </dgm:pt>
    <dgm:pt modelId="{A6D21B93-63EE-4408-AA85-FFCF8A2985D9}" type="sibTrans" cxnId="{F8A01862-555A-401A-86DA-48312DF4B6B5}">
      <dgm:prSet/>
      <dgm:spPr/>
    </dgm:pt>
    <dgm:pt modelId="{82D512FD-C1AD-4DA0-9A5A-23FE7223598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General standards that are applicable in different contexts</a:t>
          </a:r>
          <a:endParaRPr lang="en-US" dirty="0"/>
        </a:p>
      </dgm:t>
    </dgm:pt>
    <dgm:pt modelId="{07CD41A1-1D77-4D4D-B0E7-F8E442207E25}" type="parTrans" cxnId="{9ED2F9EF-684D-4613-B9BB-948C17ADB71A}">
      <dgm:prSet/>
      <dgm:spPr/>
    </dgm:pt>
    <dgm:pt modelId="{85E14297-16CA-40D2-AB13-ED583D0CE85E}" type="sibTrans" cxnId="{9ED2F9EF-684D-4613-B9BB-948C17ADB71A}">
      <dgm:prSet/>
      <dgm:spPr/>
    </dgm:pt>
    <dgm:pt modelId="{78DD13C0-86F6-4D51-A09D-C4278BB204D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SAIs struggle to mee the INTOSAI requirements</a:t>
          </a:r>
          <a:endParaRPr lang="en-US" dirty="0"/>
        </a:p>
      </dgm:t>
    </dgm:pt>
    <dgm:pt modelId="{819D58F7-3721-4B4E-A8AC-CBE7EAFCF9CA}" type="parTrans" cxnId="{00B84EE2-33FC-412E-896E-F80C6199175A}">
      <dgm:prSet/>
      <dgm:spPr/>
    </dgm:pt>
    <dgm:pt modelId="{79A1FF3A-4220-42A2-9B7B-7CB491BF42A4}" type="sibTrans" cxnId="{00B84EE2-33FC-412E-896E-F80C6199175A}">
      <dgm:prSet/>
      <dgm:spPr/>
    </dgm:pt>
    <dgm:pt modelId="{34A1BC12-AF49-45BD-A06A-1547E67AA1B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Issai compliance is not understood – aspirational would be difficult</a:t>
          </a:r>
          <a:endParaRPr lang="en-US" dirty="0"/>
        </a:p>
      </dgm:t>
    </dgm:pt>
    <dgm:pt modelId="{0C2979E1-15D7-4299-886D-912911288F37}" type="parTrans" cxnId="{002EAB06-E3BF-4B4F-913C-70100BD65146}">
      <dgm:prSet/>
      <dgm:spPr/>
    </dgm:pt>
    <dgm:pt modelId="{61D19E06-8B9F-4C7D-AA7A-278294794989}" type="sibTrans" cxnId="{002EAB06-E3BF-4B4F-913C-70100BD65146}">
      <dgm:prSet/>
      <dgm:spPr/>
    </dgm:pt>
    <dgm:pt modelId="{A1028590-B5AD-40CF-B884-69E70FEC681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Bar too high – might leave some SAIs behind</a:t>
          </a:r>
          <a:endParaRPr lang="en-US" dirty="0"/>
        </a:p>
      </dgm:t>
    </dgm:pt>
    <dgm:pt modelId="{5E9D6AB7-69D0-4375-AC06-72F1B46FBB2B}" type="parTrans" cxnId="{B233B788-D7FC-4908-944B-3196A2406186}">
      <dgm:prSet/>
      <dgm:spPr/>
    </dgm:pt>
    <dgm:pt modelId="{B7C0C03A-1CF8-44C4-A57B-7FA09987AFAC}" type="sibTrans" cxnId="{B233B788-D7FC-4908-944B-3196A2406186}">
      <dgm:prSet/>
      <dgm:spPr/>
    </dgm:pt>
    <dgm:pt modelId="{FCDC08CE-4358-46D8-9D7B-E7F14729A6C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Non-aspirational framework a reputational risk for INTOSAI</a:t>
          </a:r>
        </a:p>
      </dgm:t>
    </dgm:pt>
    <dgm:pt modelId="{78B569A0-500F-4E05-9483-4FE6F030B3DB}" type="parTrans" cxnId="{B2165408-956D-4733-9CC8-6B350F9DE20C}">
      <dgm:prSet/>
      <dgm:spPr/>
    </dgm:pt>
    <dgm:pt modelId="{A5FF79EB-CD8A-4537-BFA9-73204C989706}" type="sibTrans" cxnId="{B2165408-956D-4733-9CC8-6B350F9DE20C}">
      <dgm:prSet/>
      <dgm:spPr/>
    </dgm:pt>
    <dgm:pt modelId="{88F39388-93D4-4E88-936D-B7F77653D693}" type="pres">
      <dgm:prSet presAssocID="{049BD022-041C-49ED-9D2B-27A67C00C7D0}" presName="diagram" presStyleCnt="0">
        <dgm:presLayoutVars>
          <dgm:dir/>
          <dgm:resizeHandles val="exact"/>
        </dgm:presLayoutVars>
      </dgm:prSet>
      <dgm:spPr/>
    </dgm:pt>
    <dgm:pt modelId="{C2FF0880-4787-402B-A666-E0B5546D4E7C}" type="pres">
      <dgm:prSet presAssocID="{D319C580-7DB8-4D28-94E4-02743299DD28}" presName="node" presStyleLbl="node1" presStyleIdx="0" presStyleCnt="7">
        <dgm:presLayoutVars>
          <dgm:bulletEnabled val="1"/>
        </dgm:presLayoutVars>
      </dgm:prSet>
      <dgm:spPr/>
    </dgm:pt>
    <dgm:pt modelId="{F8EC099A-FE4E-4CD9-B3C2-3DE1974DD49E}" type="pres">
      <dgm:prSet presAssocID="{78BFF15A-C4EA-4D8D-BB9D-12E6958791F3}" presName="sibTrans" presStyleCnt="0"/>
      <dgm:spPr/>
    </dgm:pt>
    <dgm:pt modelId="{F97D50CE-0701-44B7-B970-DDE9B29368A5}" type="pres">
      <dgm:prSet presAssocID="{A202E8B9-CB14-4B86-AE80-76DDE1798CA7}" presName="node" presStyleLbl="node1" presStyleIdx="1" presStyleCnt="7">
        <dgm:presLayoutVars>
          <dgm:bulletEnabled val="1"/>
        </dgm:presLayoutVars>
      </dgm:prSet>
      <dgm:spPr/>
    </dgm:pt>
    <dgm:pt modelId="{0C00D820-73BF-4DCD-930F-C0D2A73FAC4D}" type="pres">
      <dgm:prSet presAssocID="{A6D21B93-63EE-4408-AA85-FFCF8A2985D9}" presName="sibTrans" presStyleCnt="0"/>
      <dgm:spPr/>
    </dgm:pt>
    <dgm:pt modelId="{49271583-254D-4D83-8235-82560D0DAB5F}" type="pres">
      <dgm:prSet presAssocID="{78DD13C0-86F6-4D51-A09D-C4278BB204D7}" presName="node" presStyleLbl="node1" presStyleIdx="2" presStyleCnt="7">
        <dgm:presLayoutVars>
          <dgm:bulletEnabled val="1"/>
        </dgm:presLayoutVars>
      </dgm:prSet>
      <dgm:spPr/>
    </dgm:pt>
    <dgm:pt modelId="{028FCED3-F36E-4B74-8DF8-F0850A0E9758}" type="pres">
      <dgm:prSet presAssocID="{79A1FF3A-4220-42A2-9B7B-7CB491BF42A4}" presName="sibTrans" presStyleCnt="0"/>
      <dgm:spPr/>
    </dgm:pt>
    <dgm:pt modelId="{94DDCA43-B7DA-48C9-A52E-86FE84ABBDC5}" type="pres">
      <dgm:prSet presAssocID="{82D512FD-C1AD-4DA0-9A5A-23FE72235982}" presName="node" presStyleLbl="node1" presStyleIdx="3" presStyleCnt="7">
        <dgm:presLayoutVars>
          <dgm:bulletEnabled val="1"/>
        </dgm:presLayoutVars>
      </dgm:prSet>
      <dgm:spPr/>
    </dgm:pt>
    <dgm:pt modelId="{BAD1ECAA-2F0A-4687-ACD9-3264155FD98D}" type="pres">
      <dgm:prSet presAssocID="{85E14297-16CA-40D2-AB13-ED583D0CE85E}" presName="sibTrans" presStyleCnt="0"/>
      <dgm:spPr/>
    </dgm:pt>
    <dgm:pt modelId="{9C5A1BAD-2BE8-4C73-96AD-8A5D975F54F6}" type="pres">
      <dgm:prSet presAssocID="{34A1BC12-AF49-45BD-A06A-1547E67AA1B5}" presName="node" presStyleLbl="node1" presStyleIdx="4" presStyleCnt="7">
        <dgm:presLayoutVars>
          <dgm:bulletEnabled val="1"/>
        </dgm:presLayoutVars>
      </dgm:prSet>
      <dgm:spPr/>
    </dgm:pt>
    <dgm:pt modelId="{7D93CBBD-F14F-43B5-BC18-248967CE0324}" type="pres">
      <dgm:prSet presAssocID="{61D19E06-8B9F-4C7D-AA7A-278294794989}" presName="sibTrans" presStyleCnt="0"/>
      <dgm:spPr/>
    </dgm:pt>
    <dgm:pt modelId="{138D595E-EBEA-405E-A163-5DF30E4B0210}" type="pres">
      <dgm:prSet presAssocID="{A1028590-B5AD-40CF-B884-69E70FEC6813}" presName="node" presStyleLbl="node1" presStyleIdx="5" presStyleCnt="7">
        <dgm:presLayoutVars>
          <dgm:bulletEnabled val="1"/>
        </dgm:presLayoutVars>
      </dgm:prSet>
      <dgm:spPr/>
    </dgm:pt>
    <dgm:pt modelId="{256CC9D4-6EDF-4F6E-A919-E32E2CBBDB5E}" type="pres">
      <dgm:prSet presAssocID="{B7C0C03A-1CF8-44C4-A57B-7FA09987AFAC}" presName="sibTrans" presStyleCnt="0"/>
      <dgm:spPr/>
    </dgm:pt>
    <dgm:pt modelId="{521EF7C9-8F54-42F6-8F9B-EC8539597549}" type="pres">
      <dgm:prSet presAssocID="{FCDC08CE-4358-46D8-9D7B-E7F14729A6C9}" presName="node" presStyleLbl="node1" presStyleIdx="6" presStyleCnt="7">
        <dgm:presLayoutVars>
          <dgm:bulletEnabled val="1"/>
        </dgm:presLayoutVars>
      </dgm:prSet>
      <dgm:spPr/>
    </dgm:pt>
  </dgm:ptLst>
  <dgm:cxnLst>
    <dgm:cxn modelId="{002EAB06-E3BF-4B4F-913C-70100BD65146}" srcId="{049BD022-041C-49ED-9D2B-27A67C00C7D0}" destId="{34A1BC12-AF49-45BD-A06A-1547E67AA1B5}" srcOrd="4" destOrd="0" parTransId="{0C2979E1-15D7-4299-886D-912911288F37}" sibTransId="{61D19E06-8B9F-4C7D-AA7A-278294794989}"/>
    <dgm:cxn modelId="{B2165408-956D-4733-9CC8-6B350F9DE20C}" srcId="{049BD022-041C-49ED-9D2B-27A67C00C7D0}" destId="{FCDC08CE-4358-46D8-9D7B-E7F14729A6C9}" srcOrd="6" destOrd="0" parTransId="{78B569A0-500F-4E05-9483-4FE6F030B3DB}" sibTransId="{A5FF79EB-CD8A-4537-BFA9-73204C989706}"/>
    <dgm:cxn modelId="{EA90A711-074C-4094-A888-7A6FE7592F2D}" type="presOf" srcId="{FCDC08CE-4358-46D8-9D7B-E7F14729A6C9}" destId="{521EF7C9-8F54-42F6-8F9B-EC8539597549}" srcOrd="0" destOrd="0" presId="urn:microsoft.com/office/officeart/2005/8/layout/default"/>
    <dgm:cxn modelId="{76B8F02B-5B79-4D4E-A6F2-B526143296DF}" type="presOf" srcId="{A202E8B9-CB14-4B86-AE80-76DDE1798CA7}" destId="{F97D50CE-0701-44B7-B970-DDE9B29368A5}" srcOrd="0" destOrd="0" presId="urn:microsoft.com/office/officeart/2005/8/layout/default"/>
    <dgm:cxn modelId="{F8A01862-555A-401A-86DA-48312DF4B6B5}" srcId="{049BD022-041C-49ED-9D2B-27A67C00C7D0}" destId="{A202E8B9-CB14-4B86-AE80-76DDE1798CA7}" srcOrd="1" destOrd="0" parTransId="{523E707A-3700-4C93-9BE4-D310B11FCE53}" sibTransId="{A6D21B93-63EE-4408-AA85-FFCF8A2985D9}"/>
    <dgm:cxn modelId="{01E63B6E-6564-4BB8-9A9D-CF25A438AE82}" type="presOf" srcId="{34A1BC12-AF49-45BD-A06A-1547E67AA1B5}" destId="{9C5A1BAD-2BE8-4C73-96AD-8A5D975F54F6}" srcOrd="0" destOrd="0" presId="urn:microsoft.com/office/officeart/2005/8/layout/default"/>
    <dgm:cxn modelId="{0B060551-6713-43E3-9CF4-473E54849DCE}" type="presOf" srcId="{A1028590-B5AD-40CF-B884-69E70FEC6813}" destId="{138D595E-EBEA-405E-A163-5DF30E4B0210}" srcOrd="0" destOrd="0" presId="urn:microsoft.com/office/officeart/2005/8/layout/default"/>
    <dgm:cxn modelId="{55B2DA7B-6D77-4075-B07C-7AC76A2E6F59}" type="presOf" srcId="{78DD13C0-86F6-4D51-A09D-C4278BB204D7}" destId="{49271583-254D-4D83-8235-82560D0DAB5F}" srcOrd="0" destOrd="0" presId="urn:microsoft.com/office/officeart/2005/8/layout/default"/>
    <dgm:cxn modelId="{B233B788-D7FC-4908-944B-3196A2406186}" srcId="{049BD022-041C-49ED-9D2B-27A67C00C7D0}" destId="{A1028590-B5AD-40CF-B884-69E70FEC6813}" srcOrd="5" destOrd="0" parTransId="{5E9D6AB7-69D0-4375-AC06-72F1B46FBB2B}" sibTransId="{B7C0C03A-1CF8-44C4-A57B-7FA09987AFAC}"/>
    <dgm:cxn modelId="{F6CC72B1-54F7-43C3-AE25-CBDAEBE61E2D}" srcId="{049BD022-041C-49ED-9D2B-27A67C00C7D0}" destId="{D319C580-7DB8-4D28-94E4-02743299DD28}" srcOrd="0" destOrd="0" parTransId="{96B826D6-7CB8-4FBF-A24E-9DF2FE117FB3}" sibTransId="{78BFF15A-C4EA-4D8D-BB9D-12E6958791F3}"/>
    <dgm:cxn modelId="{62ECE6D1-CEB2-4590-91E3-5022F1E00561}" type="presOf" srcId="{82D512FD-C1AD-4DA0-9A5A-23FE72235982}" destId="{94DDCA43-B7DA-48C9-A52E-86FE84ABBDC5}" srcOrd="0" destOrd="0" presId="urn:microsoft.com/office/officeart/2005/8/layout/default"/>
    <dgm:cxn modelId="{860FE4D7-0480-40E0-9D4A-E5A94EB62B25}" type="presOf" srcId="{049BD022-041C-49ED-9D2B-27A67C00C7D0}" destId="{88F39388-93D4-4E88-936D-B7F77653D693}" srcOrd="0" destOrd="0" presId="urn:microsoft.com/office/officeart/2005/8/layout/default"/>
    <dgm:cxn modelId="{00B84EE2-33FC-412E-896E-F80C6199175A}" srcId="{049BD022-041C-49ED-9D2B-27A67C00C7D0}" destId="{78DD13C0-86F6-4D51-A09D-C4278BB204D7}" srcOrd="2" destOrd="0" parTransId="{819D58F7-3721-4B4E-A8AC-CBE7EAFCF9CA}" sibTransId="{79A1FF3A-4220-42A2-9B7B-7CB491BF42A4}"/>
    <dgm:cxn modelId="{9ED2F9EF-684D-4613-B9BB-948C17ADB71A}" srcId="{049BD022-041C-49ED-9D2B-27A67C00C7D0}" destId="{82D512FD-C1AD-4DA0-9A5A-23FE72235982}" srcOrd="3" destOrd="0" parTransId="{07CD41A1-1D77-4D4D-B0E7-F8E442207E25}" sibTransId="{85E14297-16CA-40D2-AB13-ED583D0CE85E}"/>
    <dgm:cxn modelId="{4B5DA6F3-0027-46CE-9F71-153118B1107B}" type="presOf" srcId="{D319C580-7DB8-4D28-94E4-02743299DD28}" destId="{C2FF0880-4787-402B-A666-E0B5546D4E7C}" srcOrd="0" destOrd="0" presId="urn:microsoft.com/office/officeart/2005/8/layout/default"/>
    <dgm:cxn modelId="{4F813B15-A22A-4BF4-90E4-D86F5AC00290}" type="presParOf" srcId="{88F39388-93D4-4E88-936D-B7F77653D693}" destId="{C2FF0880-4787-402B-A666-E0B5546D4E7C}" srcOrd="0" destOrd="0" presId="urn:microsoft.com/office/officeart/2005/8/layout/default"/>
    <dgm:cxn modelId="{2BCEE336-32D3-438D-BBA7-42371A7A9624}" type="presParOf" srcId="{88F39388-93D4-4E88-936D-B7F77653D693}" destId="{F8EC099A-FE4E-4CD9-B3C2-3DE1974DD49E}" srcOrd="1" destOrd="0" presId="urn:microsoft.com/office/officeart/2005/8/layout/default"/>
    <dgm:cxn modelId="{BDB4BA7E-5FDA-401D-9804-70CAC16E36A7}" type="presParOf" srcId="{88F39388-93D4-4E88-936D-B7F77653D693}" destId="{F97D50CE-0701-44B7-B970-DDE9B29368A5}" srcOrd="2" destOrd="0" presId="urn:microsoft.com/office/officeart/2005/8/layout/default"/>
    <dgm:cxn modelId="{C533123C-1808-4149-AB20-80F0A8F63EAE}" type="presParOf" srcId="{88F39388-93D4-4E88-936D-B7F77653D693}" destId="{0C00D820-73BF-4DCD-930F-C0D2A73FAC4D}" srcOrd="3" destOrd="0" presId="urn:microsoft.com/office/officeart/2005/8/layout/default"/>
    <dgm:cxn modelId="{2C8ACF88-4D17-448E-B842-446903CD99E0}" type="presParOf" srcId="{88F39388-93D4-4E88-936D-B7F77653D693}" destId="{49271583-254D-4D83-8235-82560D0DAB5F}" srcOrd="4" destOrd="0" presId="urn:microsoft.com/office/officeart/2005/8/layout/default"/>
    <dgm:cxn modelId="{33EB612F-D8CA-4936-ACA0-832C9B442618}" type="presParOf" srcId="{88F39388-93D4-4E88-936D-B7F77653D693}" destId="{028FCED3-F36E-4B74-8DF8-F0850A0E9758}" srcOrd="5" destOrd="0" presId="urn:microsoft.com/office/officeart/2005/8/layout/default"/>
    <dgm:cxn modelId="{F69B82B1-9441-4A7E-B568-7829A96441A8}" type="presParOf" srcId="{88F39388-93D4-4E88-936D-B7F77653D693}" destId="{94DDCA43-B7DA-48C9-A52E-86FE84ABBDC5}" srcOrd="6" destOrd="0" presId="urn:microsoft.com/office/officeart/2005/8/layout/default"/>
    <dgm:cxn modelId="{805E5DED-7F5C-4F6A-ADC7-7438F46AB3E7}" type="presParOf" srcId="{88F39388-93D4-4E88-936D-B7F77653D693}" destId="{BAD1ECAA-2F0A-4687-ACD9-3264155FD98D}" srcOrd="7" destOrd="0" presId="urn:microsoft.com/office/officeart/2005/8/layout/default"/>
    <dgm:cxn modelId="{C43391C6-1C61-41DF-B1E6-FBCC7C56CD05}" type="presParOf" srcId="{88F39388-93D4-4E88-936D-B7F77653D693}" destId="{9C5A1BAD-2BE8-4C73-96AD-8A5D975F54F6}" srcOrd="8" destOrd="0" presId="urn:microsoft.com/office/officeart/2005/8/layout/default"/>
    <dgm:cxn modelId="{35228358-66E7-49FD-B354-63B74A11802B}" type="presParOf" srcId="{88F39388-93D4-4E88-936D-B7F77653D693}" destId="{7D93CBBD-F14F-43B5-BC18-248967CE0324}" srcOrd="9" destOrd="0" presId="urn:microsoft.com/office/officeart/2005/8/layout/default"/>
    <dgm:cxn modelId="{37AB254F-2D77-4835-8000-125909CA980F}" type="presParOf" srcId="{88F39388-93D4-4E88-936D-B7F77653D693}" destId="{138D595E-EBEA-405E-A163-5DF30E4B0210}" srcOrd="10" destOrd="0" presId="urn:microsoft.com/office/officeart/2005/8/layout/default"/>
    <dgm:cxn modelId="{B5DA909E-1FD4-496B-866C-06A6F398A900}" type="presParOf" srcId="{88F39388-93D4-4E88-936D-B7F77653D693}" destId="{256CC9D4-6EDF-4F6E-A919-E32E2CBBDB5E}" srcOrd="11" destOrd="0" presId="urn:microsoft.com/office/officeart/2005/8/layout/default"/>
    <dgm:cxn modelId="{82F18572-0E50-4642-A225-E3446BF47B52}" type="presParOf" srcId="{88F39388-93D4-4E88-936D-B7F77653D693}" destId="{521EF7C9-8F54-42F6-8F9B-EC853959754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9BD022-041C-49ED-9D2B-27A67C00C7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19C580-7DB8-4D28-94E4-02743299DD2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Define</a:t>
          </a:r>
          <a:r>
            <a:rPr lang="en-US" dirty="0">
              <a:latin typeface="Calibri Light" panose="020F0302020204030204"/>
            </a:rPr>
            <a:t> the concept: what is elective guidance</a:t>
          </a:r>
          <a:endParaRPr lang="en-US" dirty="0"/>
        </a:p>
      </dgm:t>
    </dgm:pt>
    <dgm:pt modelId="{96B826D6-7CB8-4FBF-A24E-9DF2FE117FB3}" type="parTrans" cxnId="{F6CC72B1-54F7-43C3-AE25-CBDAEBE61E2D}">
      <dgm:prSet/>
      <dgm:spPr/>
      <dgm:t>
        <a:bodyPr/>
        <a:lstStyle/>
        <a:p>
          <a:endParaRPr lang="en-US"/>
        </a:p>
      </dgm:t>
    </dgm:pt>
    <dgm:pt modelId="{78BFF15A-C4EA-4D8D-BB9D-12E6958791F3}" type="sibTrans" cxnId="{F6CC72B1-54F7-43C3-AE25-CBDAEBE61E2D}">
      <dgm:prSet/>
      <dgm:spPr/>
      <dgm:t>
        <a:bodyPr/>
        <a:lstStyle/>
        <a:p>
          <a:endParaRPr lang="en-US"/>
        </a:p>
      </dgm:t>
    </dgm:pt>
    <dgm:pt modelId="{78DD13C0-86F6-4D51-A09D-C4278BB204D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Guidance should explain the Issais – others outside the IFPP</a:t>
          </a:r>
          <a:endParaRPr lang="en-US" dirty="0"/>
        </a:p>
      </dgm:t>
    </dgm:pt>
    <dgm:pt modelId="{819D58F7-3721-4B4E-A8AC-CBE7EAFCF9CA}" type="parTrans" cxnId="{00B84EE2-33FC-412E-896E-F80C6199175A}">
      <dgm:prSet/>
      <dgm:spPr/>
    </dgm:pt>
    <dgm:pt modelId="{79A1FF3A-4220-42A2-9B7B-7CB491BF42A4}" type="sibTrans" cxnId="{00B84EE2-33FC-412E-896E-F80C6199175A}">
      <dgm:prSet/>
      <dgm:spPr/>
    </dgm:pt>
    <dgm:pt modelId="{34A1BC12-AF49-45BD-A06A-1547E67AA1B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Clarify what should be in the framework and the criteria</a:t>
          </a:r>
          <a:endParaRPr lang="en-US" dirty="0"/>
        </a:p>
      </dgm:t>
    </dgm:pt>
    <dgm:pt modelId="{0C2979E1-15D7-4299-886D-912911288F37}" type="parTrans" cxnId="{002EAB06-E3BF-4B4F-913C-70100BD65146}">
      <dgm:prSet/>
      <dgm:spPr/>
    </dgm:pt>
    <dgm:pt modelId="{61D19E06-8B9F-4C7D-AA7A-278294794989}" type="sibTrans" cxnId="{002EAB06-E3BF-4B4F-913C-70100BD65146}">
      <dgm:prSet/>
      <dgm:spPr/>
    </dgm:pt>
    <dgm:pt modelId="{D5431C16-AA21-49E9-BF26-CE07D1C71C9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Now there are standards, practices, manuals – some temporary, some general, some not helpfull</a:t>
          </a:r>
        </a:p>
      </dgm:t>
    </dgm:pt>
    <dgm:pt modelId="{6649CAB0-3C7C-4581-A202-FCFD0952C3EA}" type="parTrans" cxnId="{9BB971B8-DE84-47CD-A5DA-6C7EFB8A6D6A}">
      <dgm:prSet/>
      <dgm:spPr/>
    </dgm:pt>
    <dgm:pt modelId="{C18E4F69-0DAA-4D66-9865-D9A028780FD0}" type="sibTrans" cxnId="{9BB971B8-DE84-47CD-A5DA-6C7EFB8A6D6A}">
      <dgm:prSet/>
      <dgm:spPr/>
    </dgm:pt>
    <dgm:pt modelId="{0D6FB3AA-9985-4F46-B215-E226D0DBC56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Improve accessibility</a:t>
          </a:r>
        </a:p>
      </dgm:t>
    </dgm:pt>
    <dgm:pt modelId="{5368C1C5-86BC-49F7-941E-DF6EFDDC7694}" type="parTrans" cxnId="{0C86897F-0ACB-430C-9297-3BAE9C99725F}">
      <dgm:prSet/>
      <dgm:spPr/>
    </dgm:pt>
    <dgm:pt modelId="{8A23EFBF-5CF0-4D54-AA9A-A62A5D1AF5C2}" type="sibTrans" cxnId="{0C86897F-0ACB-430C-9297-3BAE9C99725F}">
      <dgm:prSet/>
      <dgm:spPr/>
    </dgm:pt>
    <dgm:pt modelId="{1FDADCF7-AF35-4B81-B65E-329DFF6A2EE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GUIDs in the IFPP have a higher status – more flexible due process</a:t>
          </a:r>
        </a:p>
      </dgm:t>
    </dgm:pt>
    <dgm:pt modelId="{D1F31A11-843C-4F98-A066-18D8AB3AEEF7}" type="parTrans" cxnId="{0C659F0A-6DED-4C45-AB53-D57CF6931D6D}">
      <dgm:prSet/>
      <dgm:spPr/>
    </dgm:pt>
    <dgm:pt modelId="{0324B78D-50BE-454E-8483-1C6EA7B813F3}" type="sibTrans" cxnId="{0C659F0A-6DED-4C45-AB53-D57CF6931D6D}">
      <dgm:prSet/>
      <dgm:spPr/>
    </dgm:pt>
    <dgm:pt modelId="{4FB3CFDB-BFBB-436D-A1B6-579498C2943D}">
      <dgm:prSet phldr="0"/>
      <dgm:spPr/>
      <dgm:t>
        <a:bodyPr/>
        <a:lstStyle/>
        <a:p>
          <a:r>
            <a:rPr lang="en-US" dirty="0"/>
            <a:t>How to deal with guidance that do not meet the IFPP criteria?</a:t>
          </a:r>
        </a:p>
      </dgm:t>
    </dgm:pt>
    <dgm:pt modelId="{E4EABD00-3EBD-4CD2-8EA5-A555AAE015DA}" type="parTrans" cxnId="{F63E12AB-FB17-438D-8164-A69EA5C30072}">
      <dgm:prSet/>
      <dgm:spPr/>
    </dgm:pt>
    <dgm:pt modelId="{F477E732-79EF-4A26-800F-EA8A2828E43A}" type="sibTrans" cxnId="{F63E12AB-FB17-438D-8164-A69EA5C30072}">
      <dgm:prSet/>
      <dgm:spPr/>
    </dgm:pt>
    <dgm:pt modelId="{6C4E1370-C1E9-49F4-9451-C54573DD2933}">
      <dgm:prSet phldr="0"/>
      <dgm:spPr/>
      <dgm:t>
        <a:bodyPr/>
        <a:lstStyle/>
        <a:p>
          <a:pPr rtl="0"/>
          <a:r>
            <a:rPr lang="en-US" dirty="0"/>
            <a:t>KSC portal not easy to use – all material should be in one place</a:t>
          </a:r>
        </a:p>
      </dgm:t>
    </dgm:pt>
    <dgm:pt modelId="{51D9FE8D-27CB-4628-872A-5576BF0BBC03}" type="parTrans" cxnId="{A5DD9981-4FA9-4FA2-806C-C56EF9C6DB91}">
      <dgm:prSet/>
      <dgm:spPr/>
    </dgm:pt>
    <dgm:pt modelId="{516A94F3-A77B-40DC-958C-73D1AB757277}" type="sibTrans" cxnId="{A5DD9981-4FA9-4FA2-806C-C56EF9C6DB91}">
      <dgm:prSet/>
      <dgm:spPr/>
    </dgm:pt>
    <dgm:pt modelId="{88F39388-93D4-4E88-936D-B7F77653D693}" type="pres">
      <dgm:prSet presAssocID="{049BD022-041C-49ED-9D2B-27A67C00C7D0}" presName="diagram" presStyleCnt="0">
        <dgm:presLayoutVars>
          <dgm:dir/>
          <dgm:resizeHandles val="exact"/>
        </dgm:presLayoutVars>
      </dgm:prSet>
      <dgm:spPr/>
    </dgm:pt>
    <dgm:pt modelId="{C2FF0880-4787-402B-A666-E0B5546D4E7C}" type="pres">
      <dgm:prSet presAssocID="{D319C580-7DB8-4D28-94E4-02743299DD28}" presName="node" presStyleLbl="node1" presStyleIdx="0" presStyleCnt="8">
        <dgm:presLayoutVars>
          <dgm:bulletEnabled val="1"/>
        </dgm:presLayoutVars>
      </dgm:prSet>
      <dgm:spPr/>
    </dgm:pt>
    <dgm:pt modelId="{F8EC099A-FE4E-4CD9-B3C2-3DE1974DD49E}" type="pres">
      <dgm:prSet presAssocID="{78BFF15A-C4EA-4D8D-BB9D-12E6958791F3}" presName="sibTrans" presStyleCnt="0"/>
      <dgm:spPr/>
    </dgm:pt>
    <dgm:pt modelId="{22738979-E084-41B3-922A-9370E6716D32}" type="pres">
      <dgm:prSet presAssocID="{D5431C16-AA21-49E9-BF26-CE07D1C71C98}" presName="node" presStyleLbl="node1" presStyleIdx="1" presStyleCnt="8">
        <dgm:presLayoutVars>
          <dgm:bulletEnabled val="1"/>
        </dgm:presLayoutVars>
      </dgm:prSet>
      <dgm:spPr/>
    </dgm:pt>
    <dgm:pt modelId="{EAEDCAC7-9831-4A0F-81D6-F257142D8AA4}" type="pres">
      <dgm:prSet presAssocID="{C18E4F69-0DAA-4D66-9865-D9A028780FD0}" presName="sibTrans" presStyleCnt="0"/>
      <dgm:spPr/>
    </dgm:pt>
    <dgm:pt modelId="{49271583-254D-4D83-8235-82560D0DAB5F}" type="pres">
      <dgm:prSet presAssocID="{78DD13C0-86F6-4D51-A09D-C4278BB204D7}" presName="node" presStyleLbl="node1" presStyleIdx="2" presStyleCnt="8">
        <dgm:presLayoutVars>
          <dgm:bulletEnabled val="1"/>
        </dgm:presLayoutVars>
      </dgm:prSet>
      <dgm:spPr/>
    </dgm:pt>
    <dgm:pt modelId="{028FCED3-F36E-4B74-8DF8-F0850A0E9758}" type="pres">
      <dgm:prSet presAssocID="{79A1FF3A-4220-42A2-9B7B-7CB491BF42A4}" presName="sibTrans" presStyleCnt="0"/>
      <dgm:spPr/>
    </dgm:pt>
    <dgm:pt modelId="{9C5A1BAD-2BE8-4C73-96AD-8A5D975F54F6}" type="pres">
      <dgm:prSet presAssocID="{34A1BC12-AF49-45BD-A06A-1547E67AA1B5}" presName="node" presStyleLbl="node1" presStyleIdx="3" presStyleCnt="8">
        <dgm:presLayoutVars>
          <dgm:bulletEnabled val="1"/>
        </dgm:presLayoutVars>
      </dgm:prSet>
      <dgm:spPr/>
    </dgm:pt>
    <dgm:pt modelId="{7D93CBBD-F14F-43B5-BC18-248967CE0324}" type="pres">
      <dgm:prSet presAssocID="{61D19E06-8B9F-4C7D-AA7A-278294794989}" presName="sibTrans" presStyleCnt="0"/>
      <dgm:spPr/>
    </dgm:pt>
    <dgm:pt modelId="{C37E2665-596F-4B55-8D32-851D21640DAA}" type="pres">
      <dgm:prSet presAssocID="{4FB3CFDB-BFBB-436D-A1B6-579498C2943D}" presName="node" presStyleLbl="node1" presStyleIdx="4" presStyleCnt="8">
        <dgm:presLayoutVars>
          <dgm:bulletEnabled val="1"/>
        </dgm:presLayoutVars>
      </dgm:prSet>
      <dgm:spPr/>
    </dgm:pt>
    <dgm:pt modelId="{F9823622-30C4-45A8-96C7-12C25AD94EEC}" type="pres">
      <dgm:prSet presAssocID="{F477E732-79EF-4A26-800F-EA8A2828E43A}" presName="sibTrans" presStyleCnt="0"/>
      <dgm:spPr/>
    </dgm:pt>
    <dgm:pt modelId="{0F83DF3E-C287-42D5-9073-9B4804ACC8B6}" type="pres">
      <dgm:prSet presAssocID="{6C4E1370-C1E9-49F4-9451-C54573DD2933}" presName="node" presStyleLbl="node1" presStyleIdx="5" presStyleCnt="8">
        <dgm:presLayoutVars>
          <dgm:bulletEnabled val="1"/>
        </dgm:presLayoutVars>
      </dgm:prSet>
      <dgm:spPr/>
    </dgm:pt>
    <dgm:pt modelId="{1E95AD40-D96F-47C5-97D3-918122A16AA4}" type="pres">
      <dgm:prSet presAssocID="{516A94F3-A77B-40DC-958C-73D1AB757277}" presName="sibTrans" presStyleCnt="0"/>
      <dgm:spPr/>
    </dgm:pt>
    <dgm:pt modelId="{607F7510-A710-467B-A13E-81A4A5EF2BC6}" type="pres">
      <dgm:prSet presAssocID="{0D6FB3AA-9985-4F46-B215-E226D0DBC568}" presName="node" presStyleLbl="node1" presStyleIdx="6" presStyleCnt="8">
        <dgm:presLayoutVars>
          <dgm:bulletEnabled val="1"/>
        </dgm:presLayoutVars>
      </dgm:prSet>
      <dgm:spPr/>
    </dgm:pt>
    <dgm:pt modelId="{8EDA6CB0-81C5-43FB-9906-5542A6FE66DA}" type="pres">
      <dgm:prSet presAssocID="{8A23EFBF-5CF0-4D54-AA9A-A62A5D1AF5C2}" presName="sibTrans" presStyleCnt="0"/>
      <dgm:spPr/>
    </dgm:pt>
    <dgm:pt modelId="{44596FD0-E636-46E7-8116-A108C2BF9051}" type="pres">
      <dgm:prSet presAssocID="{1FDADCF7-AF35-4B81-B65E-329DFF6A2EEA}" presName="node" presStyleLbl="node1" presStyleIdx="7" presStyleCnt="8">
        <dgm:presLayoutVars>
          <dgm:bulletEnabled val="1"/>
        </dgm:presLayoutVars>
      </dgm:prSet>
      <dgm:spPr/>
    </dgm:pt>
  </dgm:ptLst>
  <dgm:cxnLst>
    <dgm:cxn modelId="{002EAB06-E3BF-4B4F-913C-70100BD65146}" srcId="{049BD022-041C-49ED-9D2B-27A67C00C7D0}" destId="{34A1BC12-AF49-45BD-A06A-1547E67AA1B5}" srcOrd="3" destOrd="0" parTransId="{0C2979E1-15D7-4299-886D-912911288F37}" sibTransId="{61D19E06-8B9F-4C7D-AA7A-278294794989}"/>
    <dgm:cxn modelId="{0C659F0A-6DED-4C45-AB53-D57CF6931D6D}" srcId="{049BD022-041C-49ED-9D2B-27A67C00C7D0}" destId="{1FDADCF7-AF35-4B81-B65E-329DFF6A2EEA}" srcOrd="7" destOrd="0" parTransId="{D1F31A11-843C-4F98-A066-18D8AB3AEEF7}" sibTransId="{0324B78D-50BE-454E-8483-1C6EA7B813F3}"/>
    <dgm:cxn modelId="{AD3F8314-68D4-460C-9899-83A9BB4036A0}" type="presOf" srcId="{34A1BC12-AF49-45BD-A06A-1547E67AA1B5}" destId="{9C5A1BAD-2BE8-4C73-96AD-8A5D975F54F6}" srcOrd="0" destOrd="0" presId="urn:microsoft.com/office/officeart/2005/8/layout/default"/>
    <dgm:cxn modelId="{7E3AD314-A68C-40E8-A19B-263FBDF407F7}" type="presOf" srcId="{0D6FB3AA-9985-4F46-B215-E226D0DBC568}" destId="{607F7510-A710-467B-A13E-81A4A5EF2BC6}" srcOrd="0" destOrd="0" presId="urn:microsoft.com/office/officeart/2005/8/layout/default"/>
    <dgm:cxn modelId="{DAFE9C2C-4E48-44F6-9B73-771236C1F73D}" type="presOf" srcId="{D5431C16-AA21-49E9-BF26-CE07D1C71C98}" destId="{22738979-E084-41B3-922A-9370E6716D32}" srcOrd="0" destOrd="0" presId="urn:microsoft.com/office/officeart/2005/8/layout/default"/>
    <dgm:cxn modelId="{EFF26F70-92C1-423E-8299-AE1A722B6CF1}" type="presOf" srcId="{4FB3CFDB-BFBB-436D-A1B6-579498C2943D}" destId="{C37E2665-596F-4B55-8D32-851D21640DAA}" srcOrd="0" destOrd="0" presId="urn:microsoft.com/office/officeart/2005/8/layout/default"/>
    <dgm:cxn modelId="{0C86897F-0ACB-430C-9297-3BAE9C99725F}" srcId="{049BD022-041C-49ED-9D2B-27A67C00C7D0}" destId="{0D6FB3AA-9985-4F46-B215-E226D0DBC568}" srcOrd="6" destOrd="0" parTransId="{5368C1C5-86BC-49F7-941E-DF6EFDDC7694}" sibTransId="{8A23EFBF-5CF0-4D54-AA9A-A62A5D1AF5C2}"/>
    <dgm:cxn modelId="{A5DD9981-4FA9-4FA2-806C-C56EF9C6DB91}" srcId="{049BD022-041C-49ED-9D2B-27A67C00C7D0}" destId="{6C4E1370-C1E9-49F4-9451-C54573DD2933}" srcOrd="5" destOrd="0" parTransId="{51D9FE8D-27CB-4628-872A-5576BF0BBC03}" sibTransId="{516A94F3-A77B-40DC-958C-73D1AB757277}"/>
    <dgm:cxn modelId="{0F53369C-4BAF-475E-9F95-4BCE2E690A6D}" type="presOf" srcId="{D319C580-7DB8-4D28-94E4-02743299DD28}" destId="{C2FF0880-4787-402B-A666-E0B5546D4E7C}" srcOrd="0" destOrd="0" presId="urn:microsoft.com/office/officeart/2005/8/layout/default"/>
    <dgm:cxn modelId="{F63E12AB-FB17-438D-8164-A69EA5C30072}" srcId="{049BD022-041C-49ED-9D2B-27A67C00C7D0}" destId="{4FB3CFDB-BFBB-436D-A1B6-579498C2943D}" srcOrd="4" destOrd="0" parTransId="{E4EABD00-3EBD-4CD2-8EA5-A555AAE015DA}" sibTransId="{F477E732-79EF-4A26-800F-EA8A2828E43A}"/>
    <dgm:cxn modelId="{916260AC-4A59-41B7-9724-E1DE5BB2A09E}" type="presOf" srcId="{1FDADCF7-AF35-4B81-B65E-329DFF6A2EEA}" destId="{44596FD0-E636-46E7-8116-A108C2BF9051}" srcOrd="0" destOrd="0" presId="urn:microsoft.com/office/officeart/2005/8/layout/default"/>
    <dgm:cxn modelId="{00B3F5AE-A017-424D-91D0-A4067E82BDBD}" type="presOf" srcId="{6C4E1370-C1E9-49F4-9451-C54573DD2933}" destId="{0F83DF3E-C287-42D5-9073-9B4804ACC8B6}" srcOrd="0" destOrd="0" presId="urn:microsoft.com/office/officeart/2005/8/layout/default"/>
    <dgm:cxn modelId="{F6CC72B1-54F7-43C3-AE25-CBDAEBE61E2D}" srcId="{049BD022-041C-49ED-9D2B-27A67C00C7D0}" destId="{D319C580-7DB8-4D28-94E4-02743299DD28}" srcOrd="0" destOrd="0" parTransId="{96B826D6-7CB8-4FBF-A24E-9DF2FE117FB3}" sibTransId="{78BFF15A-C4EA-4D8D-BB9D-12E6958791F3}"/>
    <dgm:cxn modelId="{9BB971B8-DE84-47CD-A5DA-6C7EFB8A6D6A}" srcId="{049BD022-041C-49ED-9D2B-27A67C00C7D0}" destId="{D5431C16-AA21-49E9-BF26-CE07D1C71C98}" srcOrd="1" destOrd="0" parTransId="{6649CAB0-3C7C-4581-A202-FCFD0952C3EA}" sibTransId="{C18E4F69-0DAA-4D66-9865-D9A028780FD0}"/>
    <dgm:cxn modelId="{860FE4D7-0480-40E0-9D4A-E5A94EB62B25}" type="presOf" srcId="{049BD022-041C-49ED-9D2B-27A67C00C7D0}" destId="{88F39388-93D4-4E88-936D-B7F77653D693}" srcOrd="0" destOrd="0" presId="urn:microsoft.com/office/officeart/2005/8/layout/default"/>
    <dgm:cxn modelId="{00B84EE2-33FC-412E-896E-F80C6199175A}" srcId="{049BD022-041C-49ED-9D2B-27A67C00C7D0}" destId="{78DD13C0-86F6-4D51-A09D-C4278BB204D7}" srcOrd="2" destOrd="0" parTransId="{819D58F7-3721-4B4E-A8AC-CBE7EAFCF9CA}" sibTransId="{79A1FF3A-4220-42A2-9B7B-7CB491BF42A4}"/>
    <dgm:cxn modelId="{F15311EC-233B-41B1-A4B9-A95D9FAC74BB}" type="presOf" srcId="{78DD13C0-86F6-4D51-A09D-C4278BB204D7}" destId="{49271583-254D-4D83-8235-82560D0DAB5F}" srcOrd="0" destOrd="0" presId="urn:microsoft.com/office/officeart/2005/8/layout/default"/>
    <dgm:cxn modelId="{CE11A19B-1DE4-4B82-B5B0-F962910E5EB5}" type="presParOf" srcId="{88F39388-93D4-4E88-936D-B7F77653D693}" destId="{C2FF0880-4787-402B-A666-E0B5546D4E7C}" srcOrd="0" destOrd="0" presId="urn:microsoft.com/office/officeart/2005/8/layout/default"/>
    <dgm:cxn modelId="{022191FE-A7BD-4B07-A8B7-CAD154785331}" type="presParOf" srcId="{88F39388-93D4-4E88-936D-B7F77653D693}" destId="{F8EC099A-FE4E-4CD9-B3C2-3DE1974DD49E}" srcOrd="1" destOrd="0" presId="urn:microsoft.com/office/officeart/2005/8/layout/default"/>
    <dgm:cxn modelId="{F589FA43-18F6-46AA-8492-D3513E08A18E}" type="presParOf" srcId="{88F39388-93D4-4E88-936D-B7F77653D693}" destId="{22738979-E084-41B3-922A-9370E6716D32}" srcOrd="2" destOrd="0" presId="urn:microsoft.com/office/officeart/2005/8/layout/default"/>
    <dgm:cxn modelId="{6B823343-6E37-4DAE-A29F-D5072DA5F0C2}" type="presParOf" srcId="{88F39388-93D4-4E88-936D-B7F77653D693}" destId="{EAEDCAC7-9831-4A0F-81D6-F257142D8AA4}" srcOrd="3" destOrd="0" presId="urn:microsoft.com/office/officeart/2005/8/layout/default"/>
    <dgm:cxn modelId="{F8E65B7F-6966-4E53-8AD2-0DFD5C488B48}" type="presParOf" srcId="{88F39388-93D4-4E88-936D-B7F77653D693}" destId="{49271583-254D-4D83-8235-82560D0DAB5F}" srcOrd="4" destOrd="0" presId="urn:microsoft.com/office/officeart/2005/8/layout/default"/>
    <dgm:cxn modelId="{293662E4-54F0-4072-AC68-0F42AA9AF591}" type="presParOf" srcId="{88F39388-93D4-4E88-936D-B7F77653D693}" destId="{028FCED3-F36E-4B74-8DF8-F0850A0E9758}" srcOrd="5" destOrd="0" presId="urn:microsoft.com/office/officeart/2005/8/layout/default"/>
    <dgm:cxn modelId="{F4344514-420B-4FED-9512-5C0C03D1FFE5}" type="presParOf" srcId="{88F39388-93D4-4E88-936D-B7F77653D693}" destId="{9C5A1BAD-2BE8-4C73-96AD-8A5D975F54F6}" srcOrd="6" destOrd="0" presId="urn:microsoft.com/office/officeart/2005/8/layout/default"/>
    <dgm:cxn modelId="{8ABD8F22-17C1-43D3-A9D5-4CB69159EDE2}" type="presParOf" srcId="{88F39388-93D4-4E88-936D-B7F77653D693}" destId="{7D93CBBD-F14F-43B5-BC18-248967CE0324}" srcOrd="7" destOrd="0" presId="urn:microsoft.com/office/officeart/2005/8/layout/default"/>
    <dgm:cxn modelId="{D6D64AEF-5464-440F-A7D8-D0F16EC93169}" type="presParOf" srcId="{88F39388-93D4-4E88-936D-B7F77653D693}" destId="{C37E2665-596F-4B55-8D32-851D21640DAA}" srcOrd="8" destOrd="0" presId="urn:microsoft.com/office/officeart/2005/8/layout/default"/>
    <dgm:cxn modelId="{51C8DE47-5A0B-43A9-ADC2-1C12BF886D25}" type="presParOf" srcId="{88F39388-93D4-4E88-936D-B7F77653D693}" destId="{F9823622-30C4-45A8-96C7-12C25AD94EEC}" srcOrd="9" destOrd="0" presId="urn:microsoft.com/office/officeart/2005/8/layout/default"/>
    <dgm:cxn modelId="{BCC71C93-6F02-48B5-B2A0-01E154D39E76}" type="presParOf" srcId="{88F39388-93D4-4E88-936D-B7F77653D693}" destId="{0F83DF3E-C287-42D5-9073-9B4804ACC8B6}" srcOrd="10" destOrd="0" presId="urn:microsoft.com/office/officeart/2005/8/layout/default"/>
    <dgm:cxn modelId="{370E5471-77B3-46DC-8A06-0356DBCF9A5E}" type="presParOf" srcId="{88F39388-93D4-4E88-936D-B7F77653D693}" destId="{1E95AD40-D96F-47C5-97D3-918122A16AA4}" srcOrd="11" destOrd="0" presId="urn:microsoft.com/office/officeart/2005/8/layout/default"/>
    <dgm:cxn modelId="{950282C4-C82A-4D46-B85D-81DE67EE2762}" type="presParOf" srcId="{88F39388-93D4-4E88-936D-B7F77653D693}" destId="{607F7510-A710-467B-A13E-81A4A5EF2BC6}" srcOrd="12" destOrd="0" presId="urn:microsoft.com/office/officeart/2005/8/layout/default"/>
    <dgm:cxn modelId="{614D58FE-E202-403F-8EB1-70D6E9589BF9}" type="presParOf" srcId="{88F39388-93D4-4E88-936D-B7F77653D693}" destId="{8EDA6CB0-81C5-43FB-9906-5542A6FE66DA}" srcOrd="13" destOrd="0" presId="urn:microsoft.com/office/officeart/2005/8/layout/default"/>
    <dgm:cxn modelId="{1DE9C953-2E6D-4FF1-BCAD-7039381F7152}" type="presParOf" srcId="{88F39388-93D4-4E88-936D-B7F77653D693}" destId="{44596FD0-E636-46E7-8116-A108C2BF905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BD022-041C-49ED-9D2B-27A67C00C7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19C580-7DB8-4D28-94E4-02743299DD28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INTOSAI is a huge community, common ground difficult to develop</a:t>
          </a:r>
          <a:endParaRPr lang="en-US" dirty="0"/>
        </a:p>
      </dgm:t>
    </dgm:pt>
    <dgm:pt modelId="{96B826D6-7CB8-4FBF-A24E-9DF2FE117FB3}" type="parTrans" cxnId="{F6CC72B1-54F7-43C3-AE25-CBDAEBE61E2D}">
      <dgm:prSet/>
      <dgm:spPr/>
      <dgm:t>
        <a:bodyPr/>
        <a:lstStyle/>
        <a:p>
          <a:endParaRPr lang="en-US"/>
        </a:p>
      </dgm:t>
    </dgm:pt>
    <dgm:pt modelId="{78BFF15A-C4EA-4D8D-BB9D-12E6958791F3}" type="sibTrans" cxnId="{F6CC72B1-54F7-43C3-AE25-CBDAEBE61E2D}">
      <dgm:prSet/>
      <dgm:spPr/>
      <dgm:t>
        <a:bodyPr/>
        <a:lstStyle/>
        <a:p>
          <a:endParaRPr lang="en-US"/>
        </a:p>
      </dgm:t>
    </dgm:pt>
    <dgm:pt modelId="{31456FF6-EB3E-4C96-B29E-44D773B885D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Limited resources should not be used to benefit a small number of SAIs</a:t>
          </a:r>
          <a:endParaRPr lang="en-US" dirty="0"/>
        </a:p>
      </dgm:t>
    </dgm:pt>
    <dgm:pt modelId="{09778D88-D6E7-4513-AAEF-E62E64E49FD9}" type="parTrans" cxnId="{A9FDF2F7-4421-43F5-92D0-E31C500D0B32}">
      <dgm:prSet/>
      <dgm:spPr/>
    </dgm:pt>
    <dgm:pt modelId="{2C700DE6-12E8-436A-A0EF-899B8EDDADB7}" type="sibTrans" cxnId="{A9FDF2F7-4421-43F5-92D0-E31C500D0B32}">
      <dgm:prSet/>
      <dgm:spPr/>
    </dgm:pt>
    <dgm:pt modelId="{04436608-5FA9-4633-8DA9-3E54C611A56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Current mandate already a lot of work</a:t>
          </a:r>
        </a:p>
      </dgm:t>
    </dgm:pt>
    <dgm:pt modelId="{1DD6638B-A945-458F-9F49-8A191A1ACFDB}" type="parTrans" cxnId="{D2948612-8220-4ECF-92F4-DFF5AC4607BA}">
      <dgm:prSet/>
      <dgm:spPr/>
    </dgm:pt>
    <dgm:pt modelId="{2E029948-2228-4300-B9F3-B45B7D907D34}" type="sibTrans" cxnId="{D2948612-8220-4ECF-92F4-DFF5AC4607BA}">
      <dgm:prSet/>
      <dgm:spPr/>
    </dgm:pt>
    <dgm:pt modelId="{2148DEC8-8881-4FD5-9564-F4474A89EAE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Problem of conflicting authorities</a:t>
          </a:r>
        </a:p>
      </dgm:t>
    </dgm:pt>
    <dgm:pt modelId="{5EC76575-A5ED-4430-AD43-7D628C7263EB}" type="parTrans" cxnId="{5613AF1F-8C83-4F05-BE86-C33CB48D1DDF}">
      <dgm:prSet/>
      <dgm:spPr/>
    </dgm:pt>
    <dgm:pt modelId="{C8CC6260-9DE7-4BC9-A9A2-ABAB380565ED}" type="sibTrans" cxnId="{5613AF1F-8C83-4F05-BE86-C33CB48D1DDF}">
      <dgm:prSet/>
      <dgm:spPr/>
    </dgm:pt>
    <dgm:pt modelId="{51D9FDBF-85F5-4471-8544-09806A14295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Credible space outside the IFPP for non-audit guidance</a:t>
          </a:r>
        </a:p>
      </dgm:t>
    </dgm:pt>
    <dgm:pt modelId="{182B0F75-FF23-4E5C-9BBA-939E03E8B4BB}" type="parTrans" cxnId="{51C8A6E3-32D6-48FA-8EBA-7D64CCFA66B1}">
      <dgm:prSet/>
      <dgm:spPr/>
    </dgm:pt>
    <dgm:pt modelId="{01AB5073-35C3-4482-BCC9-935A727827BF}" type="sibTrans" cxnId="{51C8A6E3-32D6-48FA-8EBA-7D64CCFA66B1}">
      <dgm:prSet/>
      <dgm:spPr/>
    </dgm:pt>
    <dgm:pt modelId="{2BE39C42-A71B-4FC6-8403-AA38394C913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Survey: guidance for forensic audit</a:t>
          </a:r>
        </a:p>
      </dgm:t>
    </dgm:pt>
    <dgm:pt modelId="{3EAC0E50-CB63-4190-B2C0-E1B720B8B940}" type="parTrans" cxnId="{BA73D2DF-55A5-4FC2-A039-E4E32FDE28C9}">
      <dgm:prSet/>
      <dgm:spPr/>
    </dgm:pt>
    <dgm:pt modelId="{AF5DF44D-A6F8-4165-BD70-C0E58CE80314}" type="sibTrans" cxnId="{BA73D2DF-55A5-4FC2-A039-E4E32FDE28C9}">
      <dgm:prSet/>
      <dgm:spPr/>
    </dgm:pt>
    <dgm:pt modelId="{5F34648C-5DF4-41D6-BDC0-CAD9CD77923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Already a lot of non-audit material in the IFPP</a:t>
          </a:r>
        </a:p>
      </dgm:t>
    </dgm:pt>
    <dgm:pt modelId="{F87432C7-B54E-46C9-AE3A-A0B1F8E08985}" type="parTrans" cxnId="{15549701-FB02-4627-9112-B0A6142FADEB}">
      <dgm:prSet/>
      <dgm:spPr/>
    </dgm:pt>
    <dgm:pt modelId="{E73368D1-7B8E-4BD5-B462-1494F95BF651}" type="sibTrans" cxnId="{15549701-FB02-4627-9112-B0A6142FADEB}">
      <dgm:prSet/>
      <dgm:spPr/>
    </dgm:pt>
    <dgm:pt modelId="{B2E3681E-9526-4636-87F3-57E5F8FC701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Crucial</a:t>
          </a:r>
          <a:r>
            <a:rPr lang="en-US" dirty="0"/>
            <a:t> non-audit engagements should also be covered by INTOSAI pronouncements</a:t>
          </a:r>
          <a:endParaRPr lang="en-US" dirty="0">
            <a:latin typeface="Calibri Light" panose="020F0302020204030204"/>
          </a:endParaRPr>
        </a:p>
      </dgm:t>
    </dgm:pt>
    <dgm:pt modelId="{AC144376-399F-4839-B92A-1ED263C61103}" type="parTrans" cxnId="{7FD2F270-C799-43E7-8F05-2B4F5244C9B1}">
      <dgm:prSet/>
      <dgm:spPr/>
    </dgm:pt>
    <dgm:pt modelId="{E5C2B7AF-6E5B-4D55-9C82-3026E5954782}" type="sibTrans" cxnId="{7FD2F270-C799-43E7-8F05-2B4F5244C9B1}">
      <dgm:prSet/>
      <dgm:spPr/>
    </dgm:pt>
    <dgm:pt modelId="{3A041786-295C-4DF7-9820-C9827294C4D2}">
      <dgm:prSet phldr="0"/>
      <dgm:spPr/>
      <dgm:t>
        <a:bodyPr/>
        <a:lstStyle/>
        <a:p>
          <a:pPr rtl="0"/>
          <a:r>
            <a:rPr lang="en-US" dirty="0"/>
            <a:t>The scope of the FIPP should be clearly defined</a:t>
          </a:r>
          <a:endParaRPr lang="en-US" dirty="0">
            <a:latin typeface="Calibri Light" panose="020F0302020204030204"/>
          </a:endParaRPr>
        </a:p>
      </dgm:t>
    </dgm:pt>
    <dgm:pt modelId="{641D6577-1289-4D6E-9C2D-1BF5B0D76C3D}" type="parTrans" cxnId="{79C6DAFB-7125-43C4-95B4-FCBDBA45B52C}">
      <dgm:prSet/>
      <dgm:spPr/>
    </dgm:pt>
    <dgm:pt modelId="{1DFB6797-7E10-4A2B-B9B3-A96514E1BE29}" type="sibTrans" cxnId="{79C6DAFB-7125-43C4-95B4-FCBDBA45B52C}">
      <dgm:prSet/>
      <dgm:spPr/>
    </dgm:pt>
    <dgm:pt modelId="{D782FD99-626A-49DF-B960-2B846352C0E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Modifications</a:t>
          </a:r>
          <a:r>
            <a:rPr lang="en-US" dirty="0"/>
            <a:t> to the current scope should be carefully evaluated from a public interest perspective</a:t>
          </a:r>
          <a:endParaRPr lang="en-US" dirty="0">
            <a:latin typeface="Calibri Light" panose="020F0302020204030204"/>
          </a:endParaRPr>
        </a:p>
      </dgm:t>
    </dgm:pt>
    <dgm:pt modelId="{C2DE678C-C929-4396-93B6-8737D2447E81}" type="parTrans" cxnId="{66E84C8C-6A03-4962-8CC0-024A20081B0E}">
      <dgm:prSet/>
      <dgm:spPr/>
    </dgm:pt>
    <dgm:pt modelId="{516DD77D-A637-4D89-98C0-0E9E74285F3A}" type="sibTrans" cxnId="{66E84C8C-6A03-4962-8CC0-024A20081B0E}">
      <dgm:prSet/>
      <dgm:spPr/>
    </dgm:pt>
    <dgm:pt modelId="{88F39388-93D4-4E88-936D-B7F77653D693}" type="pres">
      <dgm:prSet presAssocID="{049BD022-041C-49ED-9D2B-27A67C00C7D0}" presName="diagram" presStyleCnt="0">
        <dgm:presLayoutVars>
          <dgm:dir/>
          <dgm:resizeHandles val="exact"/>
        </dgm:presLayoutVars>
      </dgm:prSet>
      <dgm:spPr/>
    </dgm:pt>
    <dgm:pt modelId="{FA648714-C824-441D-B9E2-DC3AB540AB9D}" type="pres">
      <dgm:prSet presAssocID="{3A041786-295C-4DF7-9820-C9827294C4D2}" presName="node" presStyleLbl="node1" presStyleIdx="0" presStyleCnt="10">
        <dgm:presLayoutVars>
          <dgm:bulletEnabled val="1"/>
        </dgm:presLayoutVars>
      </dgm:prSet>
      <dgm:spPr/>
    </dgm:pt>
    <dgm:pt modelId="{3DB78DE5-A330-4FD2-B3D6-EC1AC6A29E6E}" type="pres">
      <dgm:prSet presAssocID="{1DFB6797-7E10-4A2B-B9B3-A96514E1BE29}" presName="sibTrans" presStyleCnt="0"/>
      <dgm:spPr/>
    </dgm:pt>
    <dgm:pt modelId="{2FDEFAA0-4129-46E8-BF69-D547AE1ABFFF}" type="pres">
      <dgm:prSet presAssocID="{D782FD99-626A-49DF-B960-2B846352C0E6}" presName="node" presStyleLbl="node1" presStyleIdx="1" presStyleCnt="10">
        <dgm:presLayoutVars>
          <dgm:bulletEnabled val="1"/>
        </dgm:presLayoutVars>
      </dgm:prSet>
      <dgm:spPr/>
    </dgm:pt>
    <dgm:pt modelId="{F39D76D7-B8E1-408C-911B-2202EE08D004}" type="pres">
      <dgm:prSet presAssocID="{516DD77D-A637-4D89-98C0-0E9E74285F3A}" presName="sibTrans" presStyleCnt="0"/>
      <dgm:spPr/>
    </dgm:pt>
    <dgm:pt modelId="{C2FF0880-4787-402B-A666-E0B5546D4E7C}" type="pres">
      <dgm:prSet presAssocID="{D319C580-7DB8-4D28-94E4-02743299DD28}" presName="node" presStyleLbl="node1" presStyleIdx="2" presStyleCnt="10">
        <dgm:presLayoutVars>
          <dgm:bulletEnabled val="1"/>
        </dgm:presLayoutVars>
      </dgm:prSet>
      <dgm:spPr/>
    </dgm:pt>
    <dgm:pt modelId="{4137DF93-FC89-4947-9E25-E9BB01B81429}" type="pres">
      <dgm:prSet presAssocID="{78BFF15A-C4EA-4D8D-BB9D-12E6958791F3}" presName="sibTrans" presStyleCnt="0"/>
      <dgm:spPr/>
    </dgm:pt>
    <dgm:pt modelId="{35A7199C-E0EA-4DF1-A9D1-0BF6738AE332}" type="pres">
      <dgm:prSet presAssocID="{31456FF6-EB3E-4C96-B29E-44D773B885DA}" presName="node" presStyleLbl="node1" presStyleIdx="3" presStyleCnt="10">
        <dgm:presLayoutVars>
          <dgm:bulletEnabled val="1"/>
        </dgm:presLayoutVars>
      </dgm:prSet>
      <dgm:spPr/>
    </dgm:pt>
    <dgm:pt modelId="{90824267-47E4-4A7B-897E-0F3E776CB1AD}" type="pres">
      <dgm:prSet presAssocID="{2C700DE6-12E8-436A-A0EF-899B8EDDADB7}" presName="sibTrans" presStyleCnt="0"/>
      <dgm:spPr/>
    </dgm:pt>
    <dgm:pt modelId="{EA30C62A-5F9C-4EBF-A9B0-89F912E870BB}" type="pres">
      <dgm:prSet presAssocID="{04436608-5FA9-4633-8DA9-3E54C611A561}" presName="node" presStyleLbl="node1" presStyleIdx="4" presStyleCnt="10">
        <dgm:presLayoutVars>
          <dgm:bulletEnabled val="1"/>
        </dgm:presLayoutVars>
      </dgm:prSet>
      <dgm:spPr/>
    </dgm:pt>
    <dgm:pt modelId="{650A29BA-5E33-491F-812E-E8EC27C1689D}" type="pres">
      <dgm:prSet presAssocID="{2E029948-2228-4300-B9F3-B45B7D907D34}" presName="sibTrans" presStyleCnt="0"/>
      <dgm:spPr/>
    </dgm:pt>
    <dgm:pt modelId="{DD4DA239-FC92-4CEE-8FF8-C6527ABD2114}" type="pres">
      <dgm:prSet presAssocID="{2148DEC8-8881-4FD5-9564-F4474A89EAE4}" presName="node" presStyleLbl="node1" presStyleIdx="5" presStyleCnt="10">
        <dgm:presLayoutVars>
          <dgm:bulletEnabled val="1"/>
        </dgm:presLayoutVars>
      </dgm:prSet>
      <dgm:spPr/>
    </dgm:pt>
    <dgm:pt modelId="{C3F01C0B-F601-43E4-BDD8-54D64E3EC5A7}" type="pres">
      <dgm:prSet presAssocID="{C8CC6260-9DE7-4BC9-A9A2-ABAB380565ED}" presName="sibTrans" presStyleCnt="0"/>
      <dgm:spPr/>
    </dgm:pt>
    <dgm:pt modelId="{DC693D85-1FB9-42A5-B8A4-633D78E2278D}" type="pres">
      <dgm:prSet presAssocID="{B2E3681E-9526-4636-87F3-57E5F8FC7013}" presName="node" presStyleLbl="node1" presStyleIdx="6" presStyleCnt="10">
        <dgm:presLayoutVars>
          <dgm:bulletEnabled val="1"/>
        </dgm:presLayoutVars>
      </dgm:prSet>
      <dgm:spPr/>
    </dgm:pt>
    <dgm:pt modelId="{074A0961-1FD9-4309-A6A8-28291CBA999D}" type="pres">
      <dgm:prSet presAssocID="{E5C2B7AF-6E5B-4D55-9C82-3026E5954782}" presName="sibTrans" presStyleCnt="0"/>
      <dgm:spPr/>
    </dgm:pt>
    <dgm:pt modelId="{FE277EAC-59E1-4C64-AEF6-FA7A53E7EF22}" type="pres">
      <dgm:prSet presAssocID="{51D9FDBF-85F5-4471-8544-09806A142950}" presName="node" presStyleLbl="node1" presStyleIdx="7" presStyleCnt="10">
        <dgm:presLayoutVars>
          <dgm:bulletEnabled val="1"/>
        </dgm:presLayoutVars>
      </dgm:prSet>
      <dgm:spPr/>
    </dgm:pt>
    <dgm:pt modelId="{2EA004E7-2AFC-400A-909E-067FA83C9ECE}" type="pres">
      <dgm:prSet presAssocID="{01AB5073-35C3-4482-BCC9-935A727827BF}" presName="sibTrans" presStyleCnt="0"/>
      <dgm:spPr/>
    </dgm:pt>
    <dgm:pt modelId="{634DB90D-16A4-4C98-97D3-2964694ADF71}" type="pres">
      <dgm:prSet presAssocID="{2BE39C42-A71B-4FC6-8403-AA38394C9137}" presName="node" presStyleLbl="node1" presStyleIdx="8" presStyleCnt="10">
        <dgm:presLayoutVars>
          <dgm:bulletEnabled val="1"/>
        </dgm:presLayoutVars>
      </dgm:prSet>
      <dgm:spPr/>
    </dgm:pt>
    <dgm:pt modelId="{8F4F5598-365A-4DF5-B955-E321116172E8}" type="pres">
      <dgm:prSet presAssocID="{AF5DF44D-A6F8-4165-BD70-C0E58CE80314}" presName="sibTrans" presStyleCnt="0"/>
      <dgm:spPr/>
    </dgm:pt>
    <dgm:pt modelId="{B156DEF9-DBC4-4919-8E9F-1DCAA430B35B}" type="pres">
      <dgm:prSet presAssocID="{5F34648C-5DF4-41D6-BDC0-CAD9CD77923E}" presName="node" presStyleLbl="node1" presStyleIdx="9" presStyleCnt="10">
        <dgm:presLayoutVars>
          <dgm:bulletEnabled val="1"/>
        </dgm:presLayoutVars>
      </dgm:prSet>
      <dgm:spPr/>
    </dgm:pt>
  </dgm:ptLst>
  <dgm:cxnLst>
    <dgm:cxn modelId="{15549701-FB02-4627-9112-B0A6142FADEB}" srcId="{049BD022-041C-49ED-9D2B-27A67C00C7D0}" destId="{5F34648C-5DF4-41D6-BDC0-CAD9CD77923E}" srcOrd="9" destOrd="0" parTransId="{F87432C7-B54E-46C9-AE3A-A0B1F8E08985}" sibTransId="{E73368D1-7B8E-4BD5-B462-1494F95BF651}"/>
    <dgm:cxn modelId="{D2948612-8220-4ECF-92F4-DFF5AC4607BA}" srcId="{049BD022-041C-49ED-9D2B-27A67C00C7D0}" destId="{04436608-5FA9-4633-8DA9-3E54C611A561}" srcOrd="4" destOrd="0" parTransId="{1DD6638B-A945-458F-9F49-8A191A1ACFDB}" sibTransId="{2E029948-2228-4300-B9F3-B45B7D907D34}"/>
    <dgm:cxn modelId="{2E97C217-29CA-40BD-9E85-8BEEE90E5B0E}" type="presOf" srcId="{04436608-5FA9-4633-8DA9-3E54C611A561}" destId="{EA30C62A-5F9C-4EBF-A9B0-89F912E870BB}" srcOrd="0" destOrd="0" presId="urn:microsoft.com/office/officeart/2005/8/layout/default"/>
    <dgm:cxn modelId="{5613AF1F-8C83-4F05-BE86-C33CB48D1DDF}" srcId="{049BD022-041C-49ED-9D2B-27A67C00C7D0}" destId="{2148DEC8-8881-4FD5-9564-F4474A89EAE4}" srcOrd="5" destOrd="0" parTransId="{5EC76575-A5ED-4430-AD43-7D628C7263EB}" sibTransId="{C8CC6260-9DE7-4BC9-A9A2-ABAB380565ED}"/>
    <dgm:cxn modelId="{A9A2036A-ED92-4024-BCBE-CCB47BC8215E}" type="presOf" srcId="{51D9FDBF-85F5-4471-8544-09806A142950}" destId="{FE277EAC-59E1-4C64-AEF6-FA7A53E7EF22}" srcOrd="0" destOrd="0" presId="urn:microsoft.com/office/officeart/2005/8/layout/default"/>
    <dgm:cxn modelId="{7FD2F270-C799-43E7-8F05-2B4F5244C9B1}" srcId="{049BD022-041C-49ED-9D2B-27A67C00C7D0}" destId="{B2E3681E-9526-4636-87F3-57E5F8FC7013}" srcOrd="6" destOrd="0" parTransId="{AC144376-399F-4839-B92A-1ED263C61103}" sibTransId="{E5C2B7AF-6E5B-4D55-9C82-3026E5954782}"/>
    <dgm:cxn modelId="{BFB84852-5F26-488F-B3CE-F6EE4D3E5A82}" type="presOf" srcId="{2BE39C42-A71B-4FC6-8403-AA38394C9137}" destId="{634DB90D-16A4-4C98-97D3-2964694ADF71}" srcOrd="0" destOrd="0" presId="urn:microsoft.com/office/officeart/2005/8/layout/default"/>
    <dgm:cxn modelId="{88FBB075-B8FD-441F-A10B-A6EA50FB5FB9}" type="presOf" srcId="{2148DEC8-8881-4FD5-9564-F4474A89EAE4}" destId="{DD4DA239-FC92-4CEE-8FF8-C6527ABD2114}" srcOrd="0" destOrd="0" presId="urn:microsoft.com/office/officeart/2005/8/layout/default"/>
    <dgm:cxn modelId="{02DFA576-D538-4365-83DE-D9DD40D75895}" type="presOf" srcId="{31456FF6-EB3E-4C96-B29E-44D773B885DA}" destId="{35A7199C-E0EA-4DF1-A9D1-0BF6738AE332}" srcOrd="0" destOrd="0" presId="urn:microsoft.com/office/officeart/2005/8/layout/default"/>
    <dgm:cxn modelId="{9232FC77-AC3B-4AD4-B746-AD7964DB8095}" type="presOf" srcId="{D319C580-7DB8-4D28-94E4-02743299DD28}" destId="{C2FF0880-4787-402B-A666-E0B5546D4E7C}" srcOrd="0" destOrd="0" presId="urn:microsoft.com/office/officeart/2005/8/layout/default"/>
    <dgm:cxn modelId="{66E84C8C-6A03-4962-8CC0-024A20081B0E}" srcId="{049BD022-041C-49ED-9D2B-27A67C00C7D0}" destId="{D782FD99-626A-49DF-B960-2B846352C0E6}" srcOrd="1" destOrd="0" parTransId="{C2DE678C-C929-4396-93B6-8737D2447E81}" sibTransId="{516DD77D-A637-4D89-98C0-0E9E74285F3A}"/>
    <dgm:cxn modelId="{F6CC72B1-54F7-43C3-AE25-CBDAEBE61E2D}" srcId="{049BD022-041C-49ED-9D2B-27A67C00C7D0}" destId="{D319C580-7DB8-4D28-94E4-02743299DD28}" srcOrd="2" destOrd="0" parTransId="{96B826D6-7CB8-4FBF-A24E-9DF2FE117FB3}" sibTransId="{78BFF15A-C4EA-4D8D-BB9D-12E6958791F3}"/>
    <dgm:cxn modelId="{771E2BCC-F5E7-45DE-8A62-16CE5ED7554E}" type="presOf" srcId="{B2E3681E-9526-4636-87F3-57E5F8FC7013}" destId="{DC693D85-1FB9-42A5-B8A4-633D78E2278D}" srcOrd="0" destOrd="0" presId="urn:microsoft.com/office/officeart/2005/8/layout/default"/>
    <dgm:cxn modelId="{BC56E8D6-75CB-40AB-8C8A-5B48B4CEDFC5}" type="presOf" srcId="{3A041786-295C-4DF7-9820-C9827294C4D2}" destId="{FA648714-C824-441D-B9E2-DC3AB540AB9D}" srcOrd="0" destOrd="0" presId="urn:microsoft.com/office/officeart/2005/8/layout/default"/>
    <dgm:cxn modelId="{860FE4D7-0480-40E0-9D4A-E5A94EB62B25}" type="presOf" srcId="{049BD022-041C-49ED-9D2B-27A67C00C7D0}" destId="{88F39388-93D4-4E88-936D-B7F77653D693}" srcOrd="0" destOrd="0" presId="urn:microsoft.com/office/officeart/2005/8/layout/default"/>
    <dgm:cxn modelId="{BA73D2DF-55A5-4FC2-A039-E4E32FDE28C9}" srcId="{049BD022-041C-49ED-9D2B-27A67C00C7D0}" destId="{2BE39C42-A71B-4FC6-8403-AA38394C9137}" srcOrd="8" destOrd="0" parTransId="{3EAC0E50-CB63-4190-B2C0-E1B720B8B940}" sibTransId="{AF5DF44D-A6F8-4165-BD70-C0E58CE80314}"/>
    <dgm:cxn modelId="{51C8A6E3-32D6-48FA-8EBA-7D64CCFA66B1}" srcId="{049BD022-041C-49ED-9D2B-27A67C00C7D0}" destId="{51D9FDBF-85F5-4471-8544-09806A142950}" srcOrd="7" destOrd="0" parTransId="{182B0F75-FF23-4E5C-9BBA-939E03E8B4BB}" sibTransId="{01AB5073-35C3-4482-BCC9-935A727827BF}"/>
    <dgm:cxn modelId="{A9FDF2F7-4421-43F5-92D0-E31C500D0B32}" srcId="{049BD022-041C-49ED-9D2B-27A67C00C7D0}" destId="{31456FF6-EB3E-4C96-B29E-44D773B885DA}" srcOrd="3" destOrd="0" parTransId="{09778D88-D6E7-4513-AAEF-E62E64E49FD9}" sibTransId="{2C700DE6-12E8-436A-A0EF-899B8EDDADB7}"/>
    <dgm:cxn modelId="{8E6622F9-D04A-49C7-922A-099DC50C1F98}" type="presOf" srcId="{5F34648C-5DF4-41D6-BDC0-CAD9CD77923E}" destId="{B156DEF9-DBC4-4919-8E9F-1DCAA430B35B}" srcOrd="0" destOrd="0" presId="urn:microsoft.com/office/officeart/2005/8/layout/default"/>
    <dgm:cxn modelId="{5740ECF9-6179-4EC1-A606-6003EBC0453D}" type="presOf" srcId="{D782FD99-626A-49DF-B960-2B846352C0E6}" destId="{2FDEFAA0-4129-46E8-BF69-D547AE1ABFFF}" srcOrd="0" destOrd="0" presId="urn:microsoft.com/office/officeart/2005/8/layout/default"/>
    <dgm:cxn modelId="{79C6DAFB-7125-43C4-95B4-FCBDBA45B52C}" srcId="{049BD022-041C-49ED-9D2B-27A67C00C7D0}" destId="{3A041786-295C-4DF7-9820-C9827294C4D2}" srcOrd="0" destOrd="0" parTransId="{641D6577-1289-4D6E-9C2D-1BF5B0D76C3D}" sibTransId="{1DFB6797-7E10-4A2B-B9B3-A96514E1BE29}"/>
    <dgm:cxn modelId="{244818B1-AAC0-46B3-AF87-B333DACD9B18}" type="presParOf" srcId="{88F39388-93D4-4E88-936D-B7F77653D693}" destId="{FA648714-C824-441D-B9E2-DC3AB540AB9D}" srcOrd="0" destOrd="0" presId="urn:microsoft.com/office/officeart/2005/8/layout/default"/>
    <dgm:cxn modelId="{989FC808-BC3A-4F00-89CF-D6723A9519F2}" type="presParOf" srcId="{88F39388-93D4-4E88-936D-B7F77653D693}" destId="{3DB78DE5-A330-4FD2-B3D6-EC1AC6A29E6E}" srcOrd="1" destOrd="0" presId="urn:microsoft.com/office/officeart/2005/8/layout/default"/>
    <dgm:cxn modelId="{086D4898-4DC3-44E8-A084-A1DD3D44663E}" type="presParOf" srcId="{88F39388-93D4-4E88-936D-B7F77653D693}" destId="{2FDEFAA0-4129-46E8-BF69-D547AE1ABFFF}" srcOrd="2" destOrd="0" presId="urn:microsoft.com/office/officeart/2005/8/layout/default"/>
    <dgm:cxn modelId="{C32B7516-90CE-4F2B-8253-3B6526C40048}" type="presParOf" srcId="{88F39388-93D4-4E88-936D-B7F77653D693}" destId="{F39D76D7-B8E1-408C-911B-2202EE08D004}" srcOrd="3" destOrd="0" presId="urn:microsoft.com/office/officeart/2005/8/layout/default"/>
    <dgm:cxn modelId="{231BA808-FD99-4CED-BA21-A8D3A20B908F}" type="presParOf" srcId="{88F39388-93D4-4E88-936D-B7F77653D693}" destId="{C2FF0880-4787-402B-A666-E0B5546D4E7C}" srcOrd="4" destOrd="0" presId="urn:microsoft.com/office/officeart/2005/8/layout/default"/>
    <dgm:cxn modelId="{0F5F0ADC-2722-40E3-ABE7-BF6975B83C85}" type="presParOf" srcId="{88F39388-93D4-4E88-936D-B7F77653D693}" destId="{4137DF93-FC89-4947-9E25-E9BB01B81429}" srcOrd="5" destOrd="0" presId="urn:microsoft.com/office/officeart/2005/8/layout/default"/>
    <dgm:cxn modelId="{1DB0224E-19D5-4C5A-808B-265DD6162C2B}" type="presParOf" srcId="{88F39388-93D4-4E88-936D-B7F77653D693}" destId="{35A7199C-E0EA-4DF1-A9D1-0BF6738AE332}" srcOrd="6" destOrd="0" presId="urn:microsoft.com/office/officeart/2005/8/layout/default"/>
    <dgm:cxn modelId="{4357A458-D7FF-49D5-8FDC-BBBD0961A5C2}" type="presParOf" srcId="{88F39388-93D4-4E88-936D-B7F77653D693}" destId="{90824267-47E4-4A7B-897E-0F3E776CB1AD}" srcOrd="7" destOrd="0" presId="urn:microsoft.com/office/officeart/2005/8/layout/default"/>
    <dgm:cxn modelId="{E9D40D20-B55F-4A43-A831-44E3E0A6D9FC}" type="presParOf" srcId="{88F39388-93D4-4E88-936D-B7F77653D693}" destId="{EA30C62A-5F9C-4EBF-A9B0-89F912E870BB}" srcOrd="8" destOrd="0" presId="urn:microsoft.com/office/officeart/2005/8/layout/default"/>
    <dgm:cxn modelId="{20FC5F16-CBEC-4E18-B933-598F2FACBF60}" type="presParOf" srcId="{88F39388-93D4-4E88-936D-B7F77653D693}" destId="{650A29BA-5E33-491F-812E-E8EC27C1689D}" srcOrd="9" destOrd="0" presId="urn:microsoft.com/office/officeart/2005/8/layout/default"/>
    <dgm:cxn modelId="{93758728-AA5C-48EC-9889-AEBA59F3E9AF}" type="presParOf" srcId="{88F39388-93D4-4E88-936D-B7F77653D693}" destId="{DD4DA239-FC92-4CEE-8FF8-C6527ABD2114}" srcOrd="10" destOrd="0" presId="urn:microsoft.com/office/officeart/2005/8/layout/default"/>
    <dgm:cxn modelId="{A24CA5C8-ABE2-4A2D-8FC6-AE3B12663E81}" type="presParOf" srcId="{88F39388-93D4-4E88-936D-B7F77653D693}" destId="{C3F01C0B-F601-43E4-BDD8-54D64E3EC5A7}" srcOrd="11" destOrd="0" presId="urn:microsoft.com/office/officeart/2005/8/layout/default"/>
    <dgm:cxn modelId="{D5B6722A-A156-46A9-884D-B70CFA53C4E3}" type="presParOf" srcId="{88F39388-93D4-4E88-936D-B7F77653D693}" destId="{DC693D85-1FB9-42A5-B8A4-633D78E2278D}" srcOrd="12" destOrd="0" presId="urn:microsoft.com/office/officeart/2005/8/layout/default"/>
    <dgm:cxn modelId="{828EE219-5AC2-4267-B3EC-99F7D2D49D02}" type="presParOf" srcId="{88F39388-93D4-4E88-936D-B7F77653D693}" destId="{074A0961-1FD9-4309-A6A8-28291CBA999D}" srcOrd="13" destOrd="0" presId="urn:microsoft.com/office/officeart/2005/8/layout/default"/>
    <dgm:cxn modelId="{0E6C5FD4-F025-4D85-85F5-79093527BDBC}" type="presParOf" srcId="{88F39388-93D4-4E88-936D-B7F77653D693}" destId="{FE277EAC-59E1-4C64-AEF6-FA7A53E7EF22}" srcOrd="14" destOrd="0" presId="urn:microsoft.com/office/officeart/2005/8/layout/default"/>
    <dgm:cxn modelId="{E7B2A0E5-353D-4FA6-B5F2-CC4522D9E3B1}" type="presParOf" srcId="{88F39388-93D4-4E88-936D-B7F77653D693}" destId="{2EA004E7-2AFC-400A-909E-067FA83C9ECE}" srcOrd="15" destOrd="0" presId="urn:microsoft.com/office/officeart/2005/8/layout/default"/>
    <dgm:cxn modelId="{487F7E35-C5CA-486B-B829-C0CE7338515A}" type="presParOf" srcId="{88F39388-93D4-4E88-936D-B7F77653D693}" destId="{634DB90D-16A4-4C98-97D3-2964694ADF71}" srcOrd="16" destOrd="0" presId="urn:microsoft.com/office/officeart/2005/8/layout/default"/>
    <dgm:cxn modelId="{42D240CB-ECDF-4A1B-AB8E-D87EE717E18A}" type="presParOf" srcId="{88F39388-93D4-4E88-936D-B7F77653D693}" destId="{8F4F5598-365A-4DF5-B955-E321116172E8}" srcOrd="17" destOrd="0" presId="urn:microsoft.com/office/officeart/2005/8/layout/default"/>
    <dgm:cxn modelId="{C905E400-98DC-4AA4-9C7A-6B1619FC6B1C}" type="presParOf" srcId="{88F39388-93D4-4E88-936D-B7F77653D693}" destId="{B156DEF9-DBC4-4919-8E9F-1DCAA430B35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9BD022-041C-49ED-9D2B-27A67C00C7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19C580-7DB8-4D28-94E4-02743299DD2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Wikipedia concept</a:t>
          </a:r>
          <a:endParaRPr lang="en-US" dirty="0"/>
        </a:p>
      </dgm:t>
    </dgm:pt>
    <dgm:pt modelId="{96B826D6-7CB8-4FBF-A24E-9DF2FE117FB3}" type="parTrans" cxnId="{F6CC72B1-54F7-43C3-AE25-CBDAEBE61E2D}">
      <dgm:prSet/>
      <dgm:spPr/>
      <dgm:t>
        <a:bodyPr/>
        <a:lstStyle/>
        <a:p>
          <a:endParaRPr lang="en-US"/>
        </a:p>
      </dgm:t>
    </dgm:pt>
    <dgm:pt modelId="{78BFF15A-C4EA-4D8D-BB9D-12E6958791F3}" type="sibTrans" cxnId="{F6CC72B1-54F7-43C3-AE25-CBDAEBE61E2D}">
      <dgm:prSet/>
      <dgm:spPr/>
      <dgm:t>
        <a:bodyPr/>
        <a:lstStyle/>
        <a:p>
          <a:endParaRPr lang="en-US"/>
        </a:p>
      </dgm:t>
    </dgm:pt>
    <dgm:pt modelId="{78DD13C0-86F6-4D51-A09D-C4278BB204D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Lot of repetition in the IFPP – identify differences and eliminate duplication</a:t>
          </a:r>
          <a:endParaRPr lang="en-US" dirty="0"/>
        </a:p>
      </dgm:t>
    </dgm:pt>
    <dgm:pt modelId="{819D58F7-3721-4B4E-A8AC-CBE7EAFCF9CA}" type="parTrans" cxnId="{00B84EE2-33FC-412E-896E-F80C6199175A}">
      <dgm:prSet/>
      <dgm:spPr/>
    </dgm:pt>
    <dgm:pt modelId="{79A1FF3A-4220-42A2-9B7B-7CB491BF42A4}" type="sibTrans" cxnId="{00B84EE2-33FC-412E-896E-F80C6199175A}">
      <dgm:prSet/>
      <dgm:spPr/>
    </dgm:pt>
    <dgm:pt modelId="{D5431C16-AA21-49E9-BF26-CE07D1C71C9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New practical tools: </a:t>
          </a:r>
        </a:p>
      </dgm:t>
    </dgm:pt>
    <dgm:pt modelId="{6649CAB0-3C7C-4581-A202-FCFD0952C3EA}" type="parTrans" cxnId="{9BB971B8-DE84-47CD-A5DA-6C7EFB8A6D6A}">
      <dgm:prSet/>
      <dgm:spPr/>
    </dgm:pt>
    <dgm:pt modelId="{C18E4F69-0DAA-4D66-9865-D9A028780FD0}" type="sibTrans" cxnId="{9BB971B8-DE84-47CD-A5DA-6C7EFB8A6D6A}">
      <dgm:prSet/>
      <dgm:spPr/>
    </dgm:pt>
    <dgm:pt modelId="{0D6FB3AA-9985-4F46-B215-E226D0DBC56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IT tool to put everything together to clean up the content</a:t>
          </a:r>
          <a:endParaRPr lang="en-US" dirty="0"/>
        </a:p>
      </dgm:t>
    </dgm:pt>
    <dgm:pt modelId="{5368C1C5-86BC-49F7-941E-DF6EFDDC7694}" type="parTrans" cxnId="{0C86897F-0ACB-430C-9297-3BAE9C99725F}">
      <dgm:prSet/>
      <dgm:spPr/>
    </dgm:pt>
    <dgm:pt modelId="{8A23EFBF-5CF0-4D54-AA9A-A62A5D1AF5C2}" type="sibTrans" cxnId="{0C86897F-0ACB-430C-9297-3BAE9C99725F}">
      <dgm:prSet/>
      <dgm:spPr/>
    </dgm:pt>
    <dgm:pt modelId="{06CCE733-AFD7-4968-AE10-26FFCFC6AD7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Reliability issues</a:t>
          </a:r>
        </a:p>
      </dgm:t>
    </dgm:pt>
    <dgm:pt modelId="{A443C97D-4C91-4109-B9DB-8E35BE5C35D9}" type="parTrans" cxnId="{D9296539-4351-4965-9FCD-A65688E610DC}">
      <dgm:prSet/>
      <dgm:spPr/>
    </dgm:pt>
    <dgm:pt modelId="{A0C8B390-AAD9-4D90-B59D-4C54F98796DD}" type="sibTrans" cxnId="{D9296539-4351-4965-9FCD-A65688E610DC}">
      <dgm:prSet/>
      <dgm:spPr/>
    </dgm:pt>
    <dgm:pt modelId="{49E285A6-AFF6-4470-B697-5C85CAB4FE4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Simple language</a:t>
          </a:r>
          <a:endParaRPr lang="en-US" dirty="0"/>
        </a:p>
      </dgm:t>
    </dgm:pt>
    <dgm:pt modelId="{05769ED0-6CF4-41D4-A4F7-535BE6A4F149}" type="parTrans" cxnId="{9F3B11E0-B297-44E0-8D28-D66F8060717A}">
      <dgm:prSet/>
      <dgm:spPr/>
    </dgm:pt>
    <dgm:pt modelId="{FC4FF4E1-62C6-4AC3-9123-6E72DB3704F4}" type="sibTrans" cxnId="{9F3B11E0-B297-44E0-8D28-D66F8060717A}">
      <dgm:prSet/>
      <dgm:spPr/>
    </dgm:pt>
    <dgm:pt modelId="{EB1CE11F-3160-4B2D-B952-9410F220D85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Almost dialogue</a:t>
          </a:r>
        </a:p>
      </dgm:t>
    </dgm:pt>
    <dgm:pt modelId="{620627D0-6BFA-48DE-8FA8-DB9BAE995BC2}" type="parTrans" cxnId="{627C1962-2AF6-408D-84EA-03D9D7DA3D5B}">
      <dgm:prSet/>
      <dgm:spPr/>
    </dgm:pt>
    <dgm:pt modelId="{0BF63F61-B1F9-48A8-ACD1-90FABAB2021E}" type="sibTrans" cxnId="{627C1962-2AF6-408D-84EA-03D9D7DA3D5B}">
      <dgm:prSet/>
      <dgm:spPr/>
    </dgm:pt>
    <dgm:pt modelId="{AF60102D-7286-4301-B523-C55FF9DBA09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Accessible language&amp;translations</a:t>
          </a:r>
        </a:p>
      </dgm:t>
    </dgm:pt>
    <dgm:pt modelId="{A653C686-A100-4B4F-BA3C-C25CE0B58305}" type="parTrans" cxnId="{19FD5AB3-FAE8-457C-9B1C-D9BFAA8BB13E}">
      <dgm:prSet/>
      <dgm:spPr/>
    </dgm:pt>
    <dgm:pt modelId="{4EF9B472-250D-4E30-89B3-7498F07B2A25}" type="sibTrans" cxnId="{19FD5AB3-FAE8-457C-9B1C-D9BFAA8BB13E}">
      <dgm:prSet/>
      <dgm:spPr/>
    </dgm:pt>
    <dgm:pt modelId="{1E3AB82F-BE19-4924-8EC0-916B6D1E3507}">
      <dgm:prSet phldr="0"/>
      <dgm:spPr/>
      <dgm:t>
        <a:bodyPr/>
        <a:lstStyle/>
        <a:p>
          <a:pPr rtl="0"/>
          <a:r>
            <a:rPr lang="en-US" dirty="0"/>
            <a:t>tools for users and authors</a:t>
          </a:r>
          <a:endParaRPr lang="pt-BR" dirty="0">
            <a:latin typeface="Calibri Light" panose="020F0302020204030204"/>
          </a:endParaRPr>
        </a:p>
      </dgm:t>
    </dgm:pt>
    <dgm:pt modelId="{0893B394-029C-46DA-B4F5-1FCE52B55362}" type="parTrans" cxnId="{E0841F15-217A-4492-934F-606D8771E27B}">
      <dgm:prSet/>
      <dgm:spPr/>
    </dgm:pt>
    <dgm:pt modelId="{7FD85855-8B14-454A-9451-FE5960DE461A}" type="sibTrans" cxnId="{E0841F15-217A-4492-934F-606D8771E27B}">
      <dgm:prSet/>
      <dgm:spPr/>
    </dgm:pt>
    <dgm:pt modelId="{5E4C129F-4A86-4FDA-B4EE-838CC35A24C8}">
      <dgm:prSet phldr="0"/>
      <dgm:spPr/>
      <dgm:t>
        <a:bodyPr/>
        <a:lstStyle/>
        <a:p>
          <a:pPr rtl="0"/>
          <a:r>
            <a:rPr lang="en-US" dirty="0"/>
            <a:t>support for various language versions</a:t>
          </a:r>
          <a:r>
            <a:rPr lang="en-US" dirty="0">
              <a:latin typeface="Calibri Light" panose="020F0302020204030204"/>
            </a:rPr>
            <a:t> </a:t>
          </a:r>
          <a:endParaRPr lang="pt-BR" dirty="0">
            <a:latin typeface="Calibri Light" panose="020F0302020204030204"/>
          </a:endParaRPr>
        </a:p>
      </dgm:t>
    </dgm:pt>
    <dgm:pt modelId="{0B20A5CF-1D91-498D-A7DB-DA09066F4645}" type="parTrans" cxnId="{507102CB-F582-4D60-B537-E14906196648}">
      <dgm:prSet/>
      <dgm:spPr/>
    </dgm:pt>
    <dgm:pt modelId="{F730AD74-573F-4A1D-9421-988F51CDCAE5}" type="sibTrans" cxnId="{507102CB-F582-4D60-B537-E14906196648}">
      <dgm:prSet/>
      <dgm:spPr/>
    </dgm:pt>
    <dgm:pt modelId="{415E4BD2-6C83-4167-BF77-54ED8543C8A9}">
      <dgm:prSet phldr="0"/>
      <dgm:spPr/>
      <dgm:t>
        <a:bodyPr/>
        <a:lstStyle/>
        <a:p>
          <a:r>
            <a:rPr lang="en-US" dirty="0"/>
            <a:t>printout option</a:t>
          </a:r>
          <a:r>
            <a:rPr lang="en-US" dirty="0">
              <a:latin typeface="Calibri Light" panose="020F0302020204030204"/>
            </a:rPr>
            <a:t> </a:t>
          </a:r>
          <a:endParaRPr lang="pt-BR" dirty="0"/>
        </a:p>
      </dgm:t>
    </dgm:pt>
    <dgm:pt modelId="{FAE25DEB-1C82-4E88-971E-A28BDA2D9164}" type="parTrans" cxnId="{D05480BD-48BF-4DC6-928E-19C224A542F0}">
      <dgm:prSet/>
      <dgm:spPr/>
    </dgm:pt>
    <dgm:pt modelId="{23CB0DC6-E755-47B3-8034-BD37AEA8E33F}" type="sibTrans" cxnId="{D05480BD-48BF-4DC6-928E-19C224A542F0}">
      <dgm:prSet/>
      <dgm:spPr/>
    </dgm:pt>
    <dgm:pt modelId="{7FD20420-5DBA-4C7E-93BD-D626F5096588}">
      <dgm:prSet phldr="0"/>
      <dgm:spPr/>
      <dgm:t>
        <a:bodyPr/>
        <a:lstStyle/>
        <a:p>
          <a:pPr rtl="0"/>
          <a:r>
            <a:rPr lang="en-US" dirty="0"/>
            <a:t>A more dynamic and interactive solution will require continuous monitoring.</a:t>
          </a:r>
          <a:endParaRPr lang="en-US" dirty="0">
            <a:latin typeface="Calibri Light" panose="020F0302020204030204"/>
          </a:endParaRPr>
        </a:p>
      </dgm:t>
    </dgm:pt>
    <dgm:pt modelId="{7A891992-CABB-477F-9F91-FFF489B41207}" type="parTrans" cxnId="{2CC91A59-8E4D-4631-B529-F4395094FD8E}">
      <dgm:prSet/>
      <dgm:spPr/>
    </dgm:pt>
    <dgm:pt modelId="{5C090D74-00D9-4F09-A50C-FBF852EAA329}" type="sibTrans" cxnId="{2CC91A59-8E4D-4631-B529-F4395094FD8E}">
      <dgm:prSet/>
      <dgm:spPr/>
    </dgm:pt>
    <dgm:pt modelId="{88F39388-93D4-4E88-936D-B7F77653D693}" type="pres">
      <dgm:prSet presAssocID="{049BD022-041C-49ED-9D2B-27A67C00C7D0}" presName="diagram" presStyleCnt="0">
        <dgm:presLayoutVars>
          <dgm:dir/>
          <dgm:resizeHandles val="exact"/>
        </dgm:presLayoutVars>
      </dgm:prSet>
      <dgm:spPr/>
    </dgm:pt>
    <dgm:pt modelId="{C2FF0880-4787-402B-A666-E0B5546D4E7C}" type="pres">
      <dgm:prSet presAssocID="{D319C580-7DB8-4D28-94E4-02743299DD28}" presName="node" presStyleLbl="node1" presStyleIdx="0" presStyleCnt="6">
        <dgm:presLayoutVars>
          <dgm:bulletEnabled val="1"/>
        </dgm:presLayoutVars>
      </dgm:prSet>
      <dgm:spPr/>
    </dgm:pt>
    <dgm:pt modelId="{F8EC099A-FE4E-4CD9-B3C2-3DE1974DD49E}" type="pres">
      <dgm:prSet presAssocID="{78BFF15A-C4EA-4D8D-BB9D-12E6958791F3}" presName="sibTrans" presStyleCnt="0"/>
      <dgm:spPr/>
    </dgm:pt>
    <dgm:pt modelId="{22738979-E084-41B3-922A-9370E6716D32}" type="pres">
      <dgm:prSet presAssocID="{D5431C16-AA21-49E9-BF26-CE07D1C71C98}" presName="node" presStyleLbl="node1" presStyleIdx="1" presStyleCnt="6">
        <dgm:presLayoutVars>
          <dgm:bulletEnabled val="1"/>
        </dgm:presLayoutVars>
      </dgm:prSet>
      <dgm:spPr/>
    </dgm:pt>
    <dgm:pt modelId="{EAEDCAC7-9831-4A0F-81D6-F257142D8AA4}" type="pres">
      <dgm:prSet presAssocID="{C18E4F69-0DAA-4D66-9865-D9A028780FD0}" presName="sibTrans" presStyleCnt="0"/>
      <dgm:spPr/>
    </dgm:pt>
    <dgm:pt modelId="{14149B67-8743-4A3C-811D-5A00DFC3242F}" type="pres">
      <dgm:prSet presAssocID="{AF60102D-7286-4301-B523-C55FF9DBA091}" presName="node" presStyleLbl="node1" presStyleIdx="2" presStyleCnt="6">
        <dgm:presLayoutVars>
          <dgm:bulletEnabled val="1"/>
        </dgm:presLayoutVars>
      </dgm:prSet>
      <dgm:spPr/>
    </dgm:pt>
    <dgm:pt modelId="{0518B922-45E0-4ABA-BE79-0ED398F9A45D}" type="pres">
      <dgm:prSet presAssocID="{4EF9B472-250D-4E30-89B3-7498F07B2A25}" presName="sibTrans" presStyleCnt="0"/>
      <dgm:spPr/>
    </dgm:pt>
    <dgm:pt modelId="{49271583-254D-4D83-8235-82560D0DAB5F}" type="pres">
      <dgm:prSet presAssocID="{78DD13C0-86F6-4D51-A09D-C4278BB204D7}" presName="node" presStyleLbl="node1" presStyleIdx="3" presStyleCnt="6">
        <dgm:presLayoutVars>
          <dgm:bulletEnabled val="1"/>
        </dgm:presLayoutVars>
      </dgm:prSet>
      <dgm:spPr/>
    </dgm:pt>
    <dgm:pt modelId="{028FCED3-F36E-4B74-8DF8-F0850A0E9758}" type="pres">
      <dgm:prSet presAssocID="{79A1FF3A-4220-42A2-9B7B-7CB491BF42A4}" presName="sibTrans" presStyleCnt="0"/>
      <dgm:spPr/>
    </dgm:pt>
    <dgm:pt modelId="{607F7510-A710-467B-A13E-81A4A5EF2BC6}" type="pres">
      <dgm:prSet presAssocID="{0D6FB3AA-9985-4F46-B215-E226D0DBC568}" presName="node" presStyleLbl="node1" presStyleIdx="4" presStyleCnt="6">
        <dgm:presLayoutVars>
          <dgm:bulletEnabled val="1"/>
        </dgm:presLayoutVars>
      </dgm:prSet>
      <dgm:spPr/>
    </dgm:pt>
    <dgm:pt modelId="{E462DA30-1981-4957-A96F-B8B29562B12D}" type="pres">
      <dgm:prSet presAssocID="{8A23EFBF-5CF0-4D54-AA9A-A62A5D1AF5C2}" presName="sibTrans" presStyleCnt="0"/>
      <dgm:spPr/>
    </dgm:pt>
    <dgm:pt modelId="{73E3DDB7-399F-45E8-843C-74E9B2D32F1F}" type="pres">
      <dgm:prSet presAssocID="{7FD20420-5DBA-4C7E-93BD-D626F5096588}" presName="node" presStyleLbl="node1" presStyleIdx="5" presStyleCnt="6">
        <dgm:presLayoutVars>
          <dgm:bulletEnabled val="1"/>
        </dgm:presLayoutVars>
      </dgm:prSet>
      <dgm:spPr/>
    </dgm:pt>
  </dgm:ptLst>
  <dgm:cxnLst>
    <dgm:cxn modelId="{E0841F15-217A-4492-934F-606D8771E27B}" srcId="{D5431C16-AA21-49E9-BF26-CE07D1C71C98}" destId="{1E3AB82F-BE19-4924-8EC0-916B6D1E3507}" srcOrd="0" destOrd="0" parTransId="{0893B394-029C-46DA-B4F5-1FCE52B55362}" sibTransId="{7FD85855-8B14-454A-9451-FE5960DE461A}"/>
    <dgm:cxn modelId="{D9296539-4351-4965-9FCD-A65688E610DC}" srcId="{D319C580-7DB8-4D28-94E4-02743299DD28}" destId="{06CCE733-AFD7-4968-AE10-26FFCFC6AD7E}" srcOrd="0" destOrd="0" parTransId="{A443C97D-4C91-4109-B9DB-8E35BE5C35D9}" sibTransId="{A0C8B390-AAD9-4D90-B59D-4C54F98796DD}"/>
    <dgm:cxn modelId="{627C1962-2AF6-408D-84EA-03D9D7DA3D5B}" srcId="{D319C580-7DB8-4D28-94E4-02743299DD28}" destId="{EB1CE11F-3160-4B2D-B952-9410F220D854}" srcOrd="2" destOrd="0" parTransId="{620627D0-6BFA-48DE-8FA8-DB9BAE995BC2}" sibTransId="{0BF63F61-B1F9-48A8-ACD1-90FABAB2021E}"/>
    <dgm:cxn modelId="{F0706151-F32D-4563-B8E1-348F6029BC35}" type="presOf" srcId="{EB1CE11F-3160-4B2D-B952-9410F220D854}" destId="{C2FF0880-4787-402B-A666-E0B5546D4E7C}" srcOrd="0" destOrd="3" presId="urn:microsoft.com/office/officeart/2005/8/layout/default"/>
    <dgm:cxn modelId="{42B25871-4AA3-4056-9748-23172560BE41}" type="presOf" srcId="{AF60102D-7286-4301-B523-C55FF9DBA091}" destId="{14149B67-8743-4A3C-811D-5A00DFC3242F}" srcOrd="0" destOrd="0" presId="urn:microsoft.com/office/officeart/2005/8/layout/default"/>
    <dgm:cxn modelId="{9B754974-D9ED-4A72-8738-0D9D3361643A}" type="presOf" srcId="{415E4BD2-6C83-4167-BF77-54ED8543C8A9}" destId="{22738979-E084-41B3-922A-9370E6716D32}" srcOrd="0" destOrd="3" presId="urn:microsoft.com/office/officeart/2005/8/layout/default"/>
    <dgm:cxn modelId="{2CC91A59-8E4D-4631-B529-F4395094FD8E}" srcId="{049BD022-041C-49ED-9D2B-27A67C00C7D0}" destId="{7FD20420-5DBA-4C7E-93BD-D626F5096588}" srcOrd="5" destOrd="0" parTransId="{7A891992-CABB-477F-9F91-FFF489B41207}" sibTransId="{5C090D74-00D9-4F09-A50C-FBF852EAA329}"/>
    <dgm:cxn modelId="{1010597D-0288-4DC2-8F9B-B2A8DB487FE3}" type="presOf" srcId="{49E285A6-AFF6-4470-B697-5C85CAB4FE4A}" destId="{C2FF0880-4787-402B-A666-E0B5546D4E7C}" srcOrd="0" destOrd="2" presId="urn:microsoft.com/office/officeart/2005/8/layout/default"/>
    <dgm:cxn modelId="{0C86897F-0ACB-430C-9297-3BAE9C99725F}" srcId="{049BD022-041C-49ED-9D2B-27A67C00C7D0}" destId="{0D6FB3AA-9985-4F46-B215-E226D0DBC568}" srcOrd="4" destOrd="0" parTransId="{5368C1C5-86BC-49F7-941E-DF6EFDDC7694}" sibTransId="{8A23EFBF-5CF0-4D54-AA9A-A62A5D1AF5C2}"/>
    <dgm:cxn modelId="{AF2BD7A9-96E3-4A13-A79B-8F70EA26CBE3}" type="presOf" srcId="{7FD20420-5DBA-4C7E-93BD-D626F5096588}" destId="{73E3DDB7-399F-45E8-843C-74E9B2D32F1F}" srcOrd="0" destOrd="0" presId="urn:microsoft.com/office/officeart/2005/8/layout/default"/>
    <dgm:cxn modelId="{2C6AD5AE-30E8-4D42-9D12-91DC5872077C}" type="presOf" srcId="{D319C580-7DB8-4D28-94E4-02743299DD28}" destId="{C2FF0880-4787-402B-A666-E0B5546D4E7C}" srcOrd="0" destOrd="0" presId="urn:microsoft.com/office/officeart/2005/8/layout/default"/>
    <dgm:cxn modelId="{8DDDA0AF-A9CC-4A46-B8CC-C4A253D4DDFB}" type="presOf" srcId="{06CCE733-AFD7-4968-AE10-26FFCFC6AD7E}" destId="{C2FF0880-4787-402B-A666-E0B5546D4E7C}" srcOrd="0" destOrd="1" presId="urn:microsoft.com/office/officeart/2005/8/layout/default"/>
    <dgm:cxn modelId="{F6CC72B1-54F7-43C3-AE25-CBDAEBE61E2D}" srcId="{049BD022-041C-49ED-9D2B-27A67C00C7D0}" destId="{D319C580-7DB8-4D28-94E4-02743299DD28}" srcOrd="0" destOrd="0" parTransId="{96B826D6-7CB8-4FBF-A24E-9DF2FE117FB3}" sibTransId="{78BFF15A-C4EA-4D8D-BB9D-12E6958791F3}"/>
    <dgm:cxn modelId="{19FD5AB3-FAE8-457C-9B1C-D9BFAA8BB13E}" srcId="{049BD022-041C-49ED-9D2B-27A67C00C7D0}" destId="{AF60102D-7286-4301-B523-C55FF9DBA091}" srcOrd="2" destOrd="0" parTransId="{A653C686-A100-4B4F-BA3C-C25CE0B58305}" sibTransId="{4EF9B472-250D-4E30-89B3-7498F07B2A25}"/>
    <dgm:cxn modelId="{D68894B3-BC3F-489C-B95A-63470974051E}" type="presOf" srcId="{5E4C129F-4A86-4FDA-B4EE-838CC35A24C8}" destId="{22738979-E084-41B3-922A-9370E6716D32}" srcOrd="0" destOrd="2" presId="urn:microsoft.com/office/officeart/2005/8/layout/default"/>
    <dgm:cxn modelId="{9BB971B8-DE84-47CD-A5DA-6C7EFB8A6D6A}" srcId="{049BD022-041C-49ED-9D2B-27A67C00C7D0}" destId="{D5431C16-AA21-49E9-BF26-CE07D1C71C98}" srcOrd="1" destOrd="0" parTransId="{6649CAB0-3C7C-4581-A202-FCFD0952C3EA}" sibTransId="{C18E4F69-0DAA-4D66-9865-D9A028780FD0}"/>
    <dgm:cxn modelId="{CABB57BD-A375-4DD7-84AA-BD17E05E7143}" type="presOf" srcId="{D5431C16-AA21-49E9-BF26-CE07D1C71C98}" destId="{22738979-E084-41B3-922A-9370E6716D32}" srcOrd="0" destOrd="0" presId="urn:microsoft.com/office/officeart/2005/8/layout/default"/>
    <dgm:cxn modelId="{D05480BD-48BF-4DC6-928E-19C224A542F0}" srcId="{D5431C16-AA21-49E9-BF26-CE07D1C71C98}" destId="{415E4BD2-6C83-4167-BF77-54ED8543C8A9}" srcOrd="2" destOrd="0" parTransId="{FAE25DEB-1C82-4E88-971E-A28BDA2D9164}" sibTransId="{23CB0DC6-E755-47B3-8034-BD37AEA8E33F}"/>
    <dgm:cxn modelId="{507102CB-F582-4D60-B537-E14906196648}" srcId="{D5431C16-AA21-49E9-BF26-CE07D1C71C98}" destId="{5E4C129F-4A86-4FDA-B4EE-838CC35A24C8}" srcOrd="1" destOrd="0" parTransId="{0B20A5CF-1D91-498D-A7DB-DA09066F4645}" sibTransId="{F730AD74-573F-4A1D-9421-988F51CDCAE5}"/>
    <dgm:cxn modelId="{983DADCB-C7BF-499C-8CE6-1167256E7412}" type="presOf" srcId="{1E3AB82F-BE19-4924-8EC0-916B6D1E3507}" destId="{22738979-E084-41B3-922A-9370E6716D32}" srcOrd="0" destOrd="1" presId="urn:microsoft.com/office/officeart/2005/8/layout/default"/>
    <dgm:cxn modelId="{860FE4D7-0480-40E0-9D4A-E5A94EB62B25}" type="presOf" srcId="{049BD022-041C-49ED-9D2B-27A67C00C7D0}" destId="{88F39388-93D4-4E88-936D-B7F77653D693}" srcOrd="0" destOrd="0" presId="urn:microsoft.com/office/officeart/2005/8/layout/default"/>
    <dgm:cxn modelId="{9F3B11E0-B297-44E0-8D28-D66F8060717A}" srcId="{D319C580-7DB8-4D28-94E4-02743299DD28}" destId="{49E285A6-AFF6-4470-B697-5C85CAB4FE4A}" srcOrd="1" destOrd="0" parTransId="{05769ED0-6CF4-41D4-A4F7-535BE6A4F149}" sibTransId="{FC4FF4E1-62C6-4AC3-9123-6E72DB3704F4}"/>
    <dgm:cxn modelId="{00B84EE2-33FC-412E-896E-F80C6199175A}" srcId="{049BD022-041C-49ED-9D2B-27A67C00C7D0}" destId="{78DD13C0-86F6-4D51-A09D-C4278BB204D7}" srcOrd="3" destOrd="0" parTransId="{819D58F7-3721-4B4E-A8AC-CBE7EAFCF9CA}" sibTransId="{79A1FF3A-4220-42A2-9B7B-7CB491BF42A4}"/>
    <dgm:cxn modelId="{71D2FAE4-C23B-4B5E-A59F-951551599AD0}" type="presOf" srcId="{78DD13C0-86F6-4D51-A09D-C4278BB204D7}" destId="{49271583-254D-4D83-8235-82560D0DAB5F}" srcOrd="0" destOrd="0" presId="urn:microsoft.com/office/officeart/2005/8/layout/default"/>
    <dgm:cxn modelId="{BEBDDFFE-D8E8-4AFC-B558-F93FE679F470}" type="presOf" srcId="{0D6FB3AA-9985-4F46-B215-E226D0DBC568}" destId="{607F7510-A710-467B-A13E-81A4A5EF2BC6}" srcOrd="0" destOrd="0" presId="urn:microsoft.com/office/officeart/2005/8/layout/default"/>
    <dgm:cxn modelId="{D53901B9-60E5-4583-8765-4F42F98BEC67}" type="presParOf" srcId="{88F39388-93D4-4E88-936D-B7F77653D693}" destId="{C2FF0880-4787-402B-A666-E0B5546D4E7C}" srcOrd="0" destOrd="0" presId="urn:microsoft.com/office/officeart/2005/8/layout/default"/>
    <dgm:cxn modelId="{06F58DB6-9444-4E42-BC82-874D630E3FC7}" type="presParOf" srcId="{88F39388-93D4-4E88-936D-B7F77653D693}" destId="{F8EC099A-FE4E-4CD9-B3C2-3DE1974DD49E}" srcOrd="1" destOrd="0" presId="urn:microsoft.com/office/officeart/2005/8/layout/default"/>
    <dgm:cxn modelId="{28F453FF-0EA5-46D7-A49D-172F0AE253BD}" type="presParOf" srcId="{88F39388-93D4-4E88-936D-B7F77653D693}" destId="{22738979-E084-41B3-922A-9370E6716D32}" srcOrd="2" destOrd="0" presId="urn:microsoft.com/office/officeart/2005/8/layout/default"/>
    <dgm:cxn modelId="{40A54459-7659-488D-B58D-AD7915D7CC90}" type="presParOf" srcId="{88F39388-93D4-4E88-936D-B7F77653D693}" destId="{EAEDCAC7-9831-4A0F-81D6-F257142D8AA4}" srcOrd="3" destOrd="0" presId="urn:microsoft.com/office/officeart/2005/8/layout/default"/>
    <dgm:cxn modelId="{8BA5923A-F4F9-478E-8C93-1CE46DC02070}" type="presParOf" srcId="{88F39388-93D4-4E88-936D-B7F77653D693}" destId="{14149B67-8743-4A3C-811D-5A00DFC3242F}" srcOrd="4" destOrd="0" presId="urn:microsoft.com/office/officeart/2005/8/layout/default"/>
    <dgm:cxn modelId="{32EF2D5D-5A1A-44C0-86CC-6FD6E0E260D9}" type="presParOf" srcId="{88F39388-93D4-4E88-936D-B7F77653D693}" destId="{0518B922-45E0-4ABA-BE79-0ED398F9A45D}" srcOrd="5" destOrd="0" presId="urn:microsoft.com/office/officeart/2005/8/layout/default"/>
    <dgm:cxn modelId="{0A75640A-39A6-4675-8E78-21A43C076A82}" type="presParOf" srcId="{88F39388-93D4-4E88-936D-B7F77653D693}" destId="{49271583-254D-4D83-8235-82560D0DAB5F}" srcOrd="6" destOrd="0" presId="urn:microsoft.com/office/officeart/2005/8/layout/default"/>
    <dgm:cxn modelId="{6848697F-0E9B-479B-B0FA-F1915F6363C5}" type="presParOf" srcId="{88F39388-93D4-4E88-936D-B7F77653D693}" destId="{028FCED3-F36E-4B74-8DF8-F0850A0E9758}" srcOrd="7" destOrd="0" presId="urn:microsoft.com/office/officeart/2005/8/layout/default"/>
    <dgm:cxn modelId="{D345C0F8-35CD-4341-BCCE-41B08B5327BC}" type="presParOf" srcId="{88F39388-93D4-4E88-936D-B7F77653D693}" destId="{607F7510-A710-467B-A13E-81A4A5EF2BC6}" srcOrd="8" destOrd="0" presId="urn:microsoft.com/office/officeart/2005/8/layout/default"/>
    <dgm:cxn modelId="{481AEF4C-1DF7-493D-B84D-B9FFC8EACC78}" type="presParOf" srcId="{88F39388-93D4-4E88-936D-B7F77653D693}" destId="{E462DA30-1981-4957-A96F-B8B29562B12D}" srcOrd="9" destOrd="0" presId="urn:microsoft.com/office/officeart/2005/8/layout/default"/>
    <dgm:cxn modelId="{F9315946-E443-437B-A716-549C71344004}" type="presParOf" srcId="{88F39388-93D4-4E88-936D-B7F77653D693}" destId="{73E3DDB7-399F-45E8-843C-74E9B2D32F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0880-4787-402B-A666-E0B5546D4E7C}">
      <dsp:nvSpPr>
        <dsp:cNvPr id="0" name=""/>
        <dsp:cNvSpPr/>
      </dsp:nvSpPr>
      <dsp:spPr>
        <a:xfrm>
          <a:off x="582645" y="178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Continue the discussion together</a:t>
          </a:r>
          <a:r>
            <a:rPr lang="en-US" sz="1600" kern="1200" dirty="0">
              <a:latin typeface="Calibri Light" panose="020F0302020204030204"/>
            </a:rPr>
            <a:t> of the SDP together with the comp 1 review</a:t>
          </a:r>
          <a:endParaRPr lang="en-US" sz="1600" kern="1200" dirty="0"/>
        </a:p>
      </dsp:txBody>
      <dsp:txXfrm>
        <a:off x="582645" y="1781"/>
        <a:ext cx="2174490" cy="1304694"/>
      </dsp:txXfrm>
    </dsp:sp>
    <dsp:sp modelId="{F97D50CE-0701-44B7-B970-DDE9B29368A5}">
      <dsp:nvSpPr>
        <dsp:cNvPr id="0" name=""/>
        <dsp:cNvSpPr/>
      </dsp:nvSpPr>
      <dsp:spPr>
        <a:xfrm>
          <a:off x="2974584" y="1781"/>
          <a:ext cx="2174490" cy="1304694"/>
        </a:xfrm>
        <a:prstGeom prst="rect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Goal the delivery of excellent project over time: quality, relevance, timing, need</a:t>
          </a:r>
          <a:endParaRPr lang="en-US" sz="1600" kern="1200" dirty="0">
            <a:latin typeface="Calibri Light" panose="020F0302020204030204"/>
          </a:endParaRPr>
        </a:p>
      </dsp:txBody>
      <dsp:txXfrm>
        <a:off x="2974584" y="1781"/>
        <a:ext cx="2174490" cy="1304694"/>
      </dsp:txXfrm>
    </dsp:sp>
    <dsp:sp modelId="{49271583-254D-4D83-8235-82560D0DAB5F}">
      <dsp:nvSpPr>
        <dsp:cNvPr id="0" name=""/>
        <dsp:cNvSpPr/>
      </dsp:nvSpPr>
      <dsp:spPr>
        <a:xfrm>
          <a:off x="5366524" y="1781"/>
          <a:ext cx="2174490" cy="1304694"/>
        </a:xfrm>
        <a:prstGeom prst="rect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Roles and responsibilities for each player</a:t>
          </a:r>
        </a:p>
      </dsp:txBody>
      <dsp:txXfrm>
        <a:off x="5366524" y="1781"/>
        <a:ext cx="2174490" cy="1304694"/>
      </dsp:txXfrm>
    </dsp:sp>
    <dsp:sp modelId="{94DDCA43-B7DA-48C9-A52E-86FE84ABBDC5}">
      <dsp:nvSpPr>
        <dsp:cNvPr id="0" name=""/>
        <dsp:cNvSpPr/>
      </dsp:nvSpPr>
      <dsp:spPr>
        <a:xfrm>
          <a:off x="7758464" y="1781"/>
          <a:ext cx="2174490" cy="1304694"/>
        </a:xfrm>
        <a:prstGeom prst="rect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awareness</a:t>
          </a:r>
          <a:r>
            <a:rPr lang="en-US" sz="1600" kern="1200" dirty="0">
              <a:latin typeface="Calibri Light" panose="020F0302020204030204"/>
            </a:rPr>
            <a:t> – better communication</a:t>
          </a:r>
        </a:p>
      </dsp:txBody>
      <dsp:txXfrm>
        <a:off x="7758464" y="1781"/>
        <a:ext cx="2174490" cy="1304694"/>
      </dsp:txXfrm>
    </dsp:sp>
    <dsp:sp modelId="{9C5A1BAD-2BE8-4C73-96AD-8A5D975F54F6}">
      <dsp:nvSpPr>
        <dsp:cNvPr id="0" name=""/>
        <dsp:cNvSpPr/>
      </dsp:nvSpPr>
      <dsp:spPr>
        <a:xfrm>
          <a:off x="582645" y="1523924"/>
          <a:ext cx="2174490" cy="1304694"/>
        </a:xfrm>
        <a:prstGeom prst="rect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broad-based participation in the process</a:t>
          </a:r>
        </a:p>
      </dsp:txBody>
      <dsp:txXfrm>
        <a:off x="582645" y="1523924"/>
        <a:ext cx="2174490" cy="1304694"/>
      </dsp:txXfrm>
    </dsp:sp>
    <dsp:sp modelId="{138D595E-EBEA-405E-A163-5DF30E4B0210}">
      <dsp:nvSpPr>
        <dsp:cNvPr id="0" name=""/>
        <dsp:cNvSpPr/>
      </dsp:nvSpPr>
      <dsp:spPr>
        <a:xfrm>
          <a:off x="2974584" y="1523924"/>
          <a:ext cx="2174490" cy="1304694"/>
        </a:xfrm>
        <a:prstGeom prst="rect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with gap analysis: new and revision of pronouncements</a:t>
          </a:r>
        </a:p>
      </dsp:txBody>
      <dsp:txXfrm>
        <a:off x="2974584" y="1523924"/>
        <a:ext cx="2174490" cy="1304694"/>
      </dsp:txXfrm>
    </dsp:sp>
    <dsp:sp modelId="{299A1D7F-CC99-452D-B7AC-B15206F1B678}">
      <dsp:nvSpPr>
        <dsp:cNvPr id="0" name=""/>
        <dsp:cNvSpPr/>
      </dsp:nvSpPr>
      <dsp:spPr>
        <a:xfrm>
          <a:off x="5366524" y="1523924"/>
          <a:ext cx="2174490" cy="1304694"/>
        </a:xfrm>
        <a:prstGeom prst="rect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Duplication/conflict issues</a:t>
          </a:r>
        </a:p>
      </dsp:txBody>
      <dsp:txXfrm>
        <a:off x="5366524" y="1523924"/>
        <a:ext cx="2174490" cy="1304694"/>
      </dsp:txXfrm>
    </dsp:sp>
    <dsp:sp modelId="{22BF8C07-C515-45DE-9841-F17C6B5886E7}">
      <dsp:nvSpPr>
        <dsp:cNvPr id="0" name=""/>
        <dsp:cNvSpPr/>
      </dsp:nvSpPr>
      <dsp:spPr>
        <a:xfrm>
          <a:off x="7758464" y="1523924"/>
          <a:ext cx="2174490" cy="1304694"/>
        </a:xfrm>
        <a:prstGeom prst="rect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INTOSAI projects to SDP – possibility of adjustments</a:t>
          </a:r>
        </a:p>
      </dsp:txBody>
      <dsp:txXfrm>
        <a:off x="7758464" y="1523924"/>
        <a:ext cx="2174490" cy="1304694"/>
      </dsp:txXfrm>
    </dsp:sp>
    <dsp:sp modelId="{4C21508D-D787-42C0-B2E0-A98F01B0F08E}">
      <dsp:nvSpPr>
        <dsp:cNvPr id="0" name=""/>
        <dsp:cNvSpPr/>
      </dsp:nvSpPr>
      <dsp:spPr>
        <a:xfrm>
          <a:off x="582645" y="3046068"/>
          <a:ext cx="2174490" cy="1304694"/>
        </a:xfrm>
        <a:prstGeom prst="rect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the IFPP/ outside the IFPP</a:t>
          </a:r>
          <a:r>
            <a:rPr lang="en-US" sz="1600" kern="1200" dirty="0">
              <a:latin typeface="Calibri Light" panose="020F0302020204030204"/>
            </a:rPr>
            <a:t>: </a:t>
          </a:r>
          <a:r>
            <a:rPr lang="en-US" sz="1600" kern="1200"/>
            <a:t>Subject matter specific guidance</a:t>
          </a:r>
          <a:endParaRPr lang="en-US" sz="1600" kern="1200" dirty="0"/>
        </a:p>
      </dsp:txBody>
      <dsp:txXfrm>
        <a:off x="582645" y="3046068"/>
        <a:ext cx="2174490" cy="1304694"/>
      </dsp:txXfrm>
    </dsp:sp>
    <dsp:sp modelId="{A439A5B0-AACD-43DD-9C36-70B1B69FFEB3}">
      <dsp:nvSpPr>
        <dsp:cNvPr id="0" name=""/>
        <dsp:cNvSpPr/>
      </dsp:nvSpPr>
      <dsp:spPr>
        <a:xfrm>
          <a:off x="2974584" y="3046068"/>
          <a:ext cx="2174490" cy="1304694"/>
        </a:xfrm>
        <a:prstGeom prst="rect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Transparent process with technical assessment of the suggestions</a:t>
          </a:r>
        </a:p>
      </dsp:txBody>
      <dsp:txXfrm>
        <a:off x="2974584" y="3046068"/>
        <a:ext cx="2174490" cy="1304694"/>
      </dsp:txXfrm>
    </dsp:sp>
    <dsp:sp modelId="{CE103FC3-DAA2-430B-9855-7F0443A791A1}">
      <dsp:nvSpPr>
        <dsp:cNvPr id="0" name=""/>
        <dsp:cNvSpPr/>
      </dsp:nvSpPr>
      <dsp:spPr>
        <a:xfrm>
          <a:off x="5366524" y="3046068"/>
          <a:ext cx="2174490" cy="1304694"/>
        </a:xfrm>
        <a:prstGeom prst="rect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Criteria for inclusion and not inclusion – formal </a:t>
          </a:r>
          <a:r>
            <a:rPr lang="en-US" sz="1600" kern="1200">
              <a:latin typeface="Calibri Light" panose="020F0302020204030204"/>
            </a:rPr>
            <a:t>communication</a:t>
          </a:r>
          <a:endParaRPr lang="en-US" sz="1600" kern="1200"/>
        </a:p>
      </dsp:txBody>
      <dsp:txXfrm>
        <a:off x="5366524" y="3046068"/>
        <a:ext cx="2174490" cy="1304694"/>
      </dsp:txXfrm>
    </dsp:sp>
    <dsp:sp modelId="{63E2A05D-65C0-40F9-BC4F-C2C612D627E7}">
      <dsp:nvSpPr>
        <dsp:cNvPr id="0" name=""/>
        <dsp:cNvSpPr/>
      </dsp:nvSpPr>
      <dsp:spPr>
        <a:xfrm>
          <a:off x="7758464" y="3046068"/>
          <a:ext cx="2174490" cy="130469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resources to FIPP and the TSF</a:t>
          </a:r>
        </a:p>
      </dsp:txBody>
      <dsp:txXfrm>
        <a:off x="7758464" y="3046068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0880-4787-402B-A666-E0B5546D4E7C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Define</a:t>
          </a:r>
          <a:r>
            <a:rPr lang="en-US" sz="2000" kern="1200" dirty="0">
              <a:latin typeface="Calibri Light" panose="020F0302020204030204"/>
            </a:rPr>
            <a:t> the concept: principles - what to achieve vs rules – how to achieve</a:t>
          </a:r>
          <a:endParaRPr lang="en-US" sz="2000" kern="1200" dirty="0"/>
        </a:p>
      </dsp:txBody>
      <dsp:txXfrm>
        <a:off x="3080" y="587635"/>
        <a:ext cx="2444055" cy="1466433"/>
      </dsp:txXfrm>
    </dsp:sp>
    <dsp:sp modelId="{F97D50CE-0701-44B7-B970-DDE9B29368A5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What</a:t>
          </a:r>
          <a:r>
            <a:rPr lang="en-US" sz="2000" kern="1200" dirty="0"/>
            <a:t> ISSAI implementation </a:t>
          </a:r>
          <a:r>
            <a:rPr lang="en-US" sz="2000" kern="1200" dirty="0">
              <a:latin typeface="Calibri Light" panose="020F0302020204030204"/>
            </a:rPr>
            <a:t>means in</a:t>
          </a:r>
          <a:r>
            <a:rPr lang="en-US" sz="2000" kern="1200" dirty="0"/>
            <a:t> a principles-based approach</a:t>
          </a:r>
          <a:r>
            <a:rPr lang="en-US" sz="2000" kern="1200" dirty="0">
              <a:latin typeface="Calibri Light" panose="020F0302020204030204"/>
            </a:rPr>
            <a:t>?</a:t>
          </a:r>
          <a:endParaRPr lang="en-US" sz="2000" kern="1200" dirty="0"/>
        </a:p>
      </dsp:txBody>
      <dsp:txXfrm>
        <a:off x="2691541" y="587635"/>
        <a:ext cx="2444055" cy="1466433"/>
      </dsp:txXfrm>
    </dsp:sp>
    <dsp:sp modelId="{49271583-254D-4D83-8235-82560D0DAB5F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Standards need guidance and/or proceduresn</a:t>
          </a:r>
          <a:endParaRPr lang="en-US" sz="2000" kern="1200" dirty="0"/>
        </a:p>
      </dsp:txBody>
      <dsp:txXfrm>
        <a:off x="5380002" y="587635"/>
        <a:ext cx="2444055" cy="1466433"/>
      </dsp:txXfrm>
    </dsp:sp>
    <dsp:sp modelId="{94DDCA43-B7DA-48C9-A52E-86FE84ABBDC5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For PA principles-based is not enough</a:t>
          </a:r>
        </a:p>
      </dsp:txBody>
      <dsp:txXfrm>
        <a:off x="8068463" y="587635"/>
        <a:ext cx="2444055" cy="1466433"/>
      </dsp:txXfrm>
    </dsp:sp>
    <dsp:sp modelId="{9C5A1BAD-2BE8-4C73-96AD-8A5D975F54F6}">
      <dsp:nvSpPr>
        <dsp:cNvPr id="0" name=""/>
        <dsp:cNvSpPr/>
      </dsp:nvSpPr>
      <dsp:spPr>
        <a:xfrm>
          <a:off x="3080" y="2298474"/>
          <a:ext cx="2444055" cy="1466433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IFPP already too broad – difficult to navigate</a:t>
          </a:r>
          <a:endParaRPr lang="en-US" sz="2000" kern="1200" dirty="0"/>
        </a:p>
      </dsp:txBody>
      <dsp:txXfrm>
        <a:off x="3080" y="2298474"/>
        <a:ext cx="2444055" cy="1466433"/>
      </dsp:txXfrm>
    </dsp:sp>
    <dsp:sp modelId="{138D595E-EBEA-405E-A163-5DF30E4B0210}">
      <dsp:nvSpPr>
        <dsp:cNvPr id="0" name=""/>
        <dsp:cNvSpPr/>
      </dsp:nvSpPr>
      <dsp:spPr>
        <a:xfrm>
          <a:off x="2691541" y="2298474"/>
          <a:ext cx="2444055" cy="1466433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Guidance material outside the IFPP?</a:t>
          </a:r>
          <a:endParaRPr lang="en-US" sz="2000" kern="1200" dirty="0"/>
        </a:p>
      </dsp:txBody>
      <dsp:txXfrm>
        <a:off x="2691541" y="2298474"/>
        <a:ext cx="2444055" cy="1466433"/>
      </dsp:txXfrm>
    </dsp:sp>
    <dsp:sp modelId="{63E2A05D-65C0-40F9-BC4F-C2C612D627E7}">
      <dsp:nvSpPr>
        <dsp:cNvPr id="0" name=""/>
        <dsp:cNvSpPr/>
      </dsp:nvSpPr>
      <dsp:spPr>
        <a:xfrm>
          <a:off x="5380002" y="2298474"/>
          <a:ext cx="2444055" cy="1466433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Possibility of web solutions</a:t>
          </a:r>
          <a:endParaRPr lang="en-US" sz="2000" kern="1200" dirty="0"/>
        </a:p>
      </dsp:txBody>
      <dsp:txXfrm>
        <a:off x="5380002" y="2298474"/>
        <a:ext cx="2444055" cy="1466433"/>
      </dsp:txXfrm>
    </dsp:sp>
    <dsp:sp modelId="{16C57614-904C-4449-A15B-ADD2FC4E8248}">
      <dsp:nvSpPr>
        <dsp:cNvPr id="0" name=""/>
        <dsp:cNvSpPr/>
      </dsp:nvSpPr>
      <dsp:spPr>
        <a:xfrm>
          <a:off x="8068463" y="2298474"/>
          <a:ext cx="2444055" cy="146643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Limit numbers of principles, max 20</a:t>
          </a:r>
        </a:p>
      </dsp:txBody>
      <dsp:txXfrm>
        <a:off x="8068463" y="2298474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0880-4787-402B-A666-E0B5546D4E7C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Define</a:t>
          </a:r>
          <a:r>
            <a:rPr lang="en-US" sz="2300" kern="1200" dirty="0">
              <a:latin typeface="Calibri Light" panose="020F0302020204030204"/>
            </a:rPr>
            <a:t> the concept: what is an aspirational framework</a:t>
          </a:r>
          <a:endParaRPr lang="en-US" sz="2300" kern="1200" dirty="0"/>
        </a:p>
      </dsp:txBody>
      <dsp:txXfrm>
        <a:off x="3080" y="587635"/>
        <a:ext cx="2444055" cy="1466433"/>
      </dsp:txXfrm>
    </dsp:sp>
    <dsp:sp modelId="{F97D50CE-0701-44B7-B970-DDE9B29368A5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Framework must be relatable and realistic to SAIs</a:t>
          </a:r>
          <a:endParaRPr lang="en-US" sz="2300" kern="1200" dirty="0"/>
        </a:p>
      </dsp:txBody>
      <dsp:txXfrm>
        <a:off x="2691541" y="587635"/>
        <a:ext cx="2444055" cy="1466433"/>
      </dsp:txXfrm>
    </dsp:sp>
    <dsp:sp modelId="{49271583-254D-4D83-8235-82560D0DAB5F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SAIs struggle to mee the INTOSAI requirements</a:t>
          </a:r>
          <a:endParaRPr lang="en-US" sz="2300" kern="1200" dirty="0"/>
        </a:p>
      </dsp:txBody>
      <dsp:txXfrm>
        <a:off x="5380002" y="587635"/>
        <a:ext cx="2444055" cy="1466433"/>
      </dsp:txXfrm>
    </dsp:sp>
    <dsp:sp modelId="{94DDCA43-B7DA-48C9-A52E-86FE84ABBDC5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General standards that are applicable in different contexts</a:t>
          </a:r>
          <a:endParaRPr lang="en-US" sz="2300" kern="1200" dirty="0"/>
        </a:p>
      </dsp:txBody>
      <dsp:txXfrm>
        <a:off x="8068463" y="587635"/>
        <a:ext cx="2444055" cy="1466433"/>
      </dsp:txXfrm>
    </dsp:sp>
    <dsp:sp modelId="{9C5A1BAD-2BE8-4C73-96AD-8A5D975F54F6}">
      <dsp:nvSpPr>
        <dsp:cNvPr id="0" name=""/>
        <dsp:cNvSpPr/>
      </dsp:nvSpPr>
      <dsp:spPr>
        <a:xfrm>
          <a:off x="1347311" y="2298474"/>
          <a:ext cx="2444055" cy="146643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Issai compliance is not understood – aspirational would be difficult</a:t>
          </a:r>
          <a:endParaRPr lang="en-US" sz="2300" kern="1200" dirty="0"/>
        </a:p>
      </dsp:txBody>
      <dsp:txXfrm>
        <a:off x="1347311" y="2298474"/>
        <a:ext cx="2444055" cy="1466433"/>
      </dsp:txXfrm>
    </dsp:sp>
    <dsp:sp modelId="{138D595E-EBEA-405E-A163-5DF30E4B0210}">
      <dsp:nvSpPr>
        <dsp:cNvPr id="0" name=""/>
        <dsp:cNvSpPr/>
      </dsp:nvSpPr>
      <dsp:spPr>
        <a:xfrm>
          <a:off x="4035772" y="2298474"/>
          <a:ext cx="2444055" cy="1466433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Bar too high – might leave some SAIs behind</a:t>
          </a:r>
          <a:endParaRPr lang="en-US" sz="2300" kern="1200" dirty="0"/>
        </a:p>
      </dsp:txBody>
      <dsp:txXfrm>
        <a:off x="4035772" y="2298474"/>
        <a:ext cx="2444055" cy="1466433"/>
      </dsp:txXfrm>
    </dsp:sp>
    <dsp:sp modelId="{521EF7C9-8F54-42F6-8F9B-EC8539597549}">
      <dsp:nvSpPr>
        <dsp:cNvPr id="0" name=""/>
        <dsp:cNvSpPr/>
      </dsp:nvSpPr>
      <dsp:spPr>
        <a:xfrm>
          <a:off x="6724233" y="2298474"/>
          <a:ext cx="2444055" cy="146643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Non-aspirational framework a reputational risk for INTOSAI</a:t>
          </a:r>
        </a:p>
      </dsp:txBody>
      <dsp:txXfrm>
        <a:off x="6724233" y="2298474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0880-4787-402B-A666-E0B5546D4E7C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Define</a:t>
          </a:r>
          <a:r>
            <a:rPr lang="en-US" sz="1700" kern="1200" dirty="0">
              <a:latin typeface="Calibri Light" panose="020F0302020204030204"/>
            </a:rPr>
            <a:t> the concept: what is elective guidance</a:t>
          </a:r>
          <a:endParaRPr lang="en-US" sz="1700" kern="1200" dirty="0"/>
        </a:p>
      </dsp:txBody>
      <dsp:txXfrm>
        <a:off x="3080" y="587635"/>
        <a:ext cx="2444055" cy="1466433"/>
      </dsp:txXfrm>
    </dsp:sp>
    <dsp:sp modelId="{22738979-E084-41B3-922A-9370E6716D32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Now there are standards, practices, manuals – some temporary, some general, some not helpfull</a:t>
          </a:r>
        </a:p>
      </dsp:txBody>
      <dsp:txXfrm>
        <a:off x="2691541" y="587635"/>
        <a:ext cx="2444055" cy="1466433"/>
      </dsp:txXfrm>
    </dsp:sp>
    <dsp:sp modelId="{49271583-254D-4D83-8235-82560D0DAB5F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Guidance should explain the Issais – others outside the IFPP</a:t>
          </a:r>
          <a:endParaRPr lang="en-US" sz="1700" kern="1200" dirty="0"/>
        </a:p>
      </dsp:txBody>
      <dsp:txXfrm>
        <a:off x="5380002" y="587635"/>
        <a:ext cx="2444055" cy="1466433"/>
      </dsp:txXfrm>
    </dsp:sp>
    <dsp:sp modelId="{9C5A1BAD-2BE8-4C73-96AD-8A5D975F54F6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Clarify what should be in the framework and the criteria</a:t>
          </a:r>
          <a:endParaRPr lang="en-US" sz="1700" kern="1200" dirty="0"/>
        </a:p>
      </dsp:txBody>
      <dsp:txXfrm>
        <a:off x="8068463" y="587635"/>
        <a:ext cx="2444055" cy="1466433"/>
      </dsp:txXfrm>
    </dsp:sp>
    <dsp:sp modelId="{C37E2665-596F-4B55-8D32-851D21640DAA}">
      <dsp:nvSpPr>
        <dsp:cNvPr id="0" name=""/>
        <dsp:cNvSpPr/>
      </dsp:nvSpPr>
      <dsp:spPr>
        <a:xfrm>
          <a:off x="3080" y="2298474"/>
          <a:ext cx="2444055" cy="1466433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to deal with guidance that do not meet the IFPP criteria?</a:t>
          </a:r>
        </a:p>
      </dsp:txBody>
      <dsp:txXfrm>
        <a:off x="3080" y="2298474"/>
        <a:ext cx="2444055" cy="1466433"/>
      </dsp:txXfrm>
    </dsp:sp>
    <dsp:sp modelId="{0F83DF3E-C287-42D5-9073-9B4804ACC8B6}">
      <dsp:nvSpPr>
        <dsp:cNvPr id="0" name=""/>
        <dsp:cNvSpPr/>
      </dsp:nvSpPr>
      <dsp:spPr>
        <a:xfrm>
          <a:off x="2691541" y="2298474"/>
          <a:ext cx="2444055" cy="1466433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KSC portal not easy to use – all material should be in one place</a:t>
          </a:r>
        </a:p>
      </dsp:txBody>
      <dsp:txXfrm>
        <a:off x="2691541" y="2298474"/>
        <a:ext cx="2444055" cy="1466433"/>
      </dsp:txXfrm>
    </dsp:sp>
    <dsp:sp modelId="{607F7510-A710-467B-A13E-81A4A5EF2BC6}">
      <dsp:nvSpPr>
        <dsp:cNvPr id="0" name=""/>
        <dsp:cNvSpPr/>
      </dsp:nvSpPr>
      <dsp:spPr>
        <a:xfrm>
          <a:off x="5380002" y="2298474"/>
          <a:ext cx="2444055" cy="1466433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Improve accessibility</a:t>
          </a:r>
        </a:p>
      </dsp:txBody>
      <dsp:txXfrm>
        <a:off x="5380002" y="2298474"/>
        <a:ext cx="2444055" cy="1466433"/>
      </dsp:txXfrm>
    </dsp:sp>
    <dsp:sp modelId="{44596FD0-E636-46E7-8116-A108C2BF9051}">
      <dsp:nvSpPr>
        <dsp:cNvPr id="0" name=""/>
        <dsp:cNvSpPr/>
      </dsp:nvSpPr>
      <dsp:spPr>
        <a:xfrm>
          <a:off x="8068463" y="2298474"/>
          <a:ext cx="2444055" cy="146643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GUIDs in the IFPP have a higher status – more flexible due process</a:t>
          </a:r>
        </a:p>
      </dsp:txBody>
      <dsp:txXfrm>
        <a:off x="8068463" y="2298474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8714-C824-441D-B9E2-DC3AB540AB9D}">
      <dsp:nvSpPr>
        <dsp:cNvPr id="0" name=""/>
        <dsp:cNvSpPr/>
      </dsp:nvSpPr>
      <dsp:spPr>
        <a:xfrm>
          <a:off x="582645" y="178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scope of the FIPP should be clearly defined</a:t>
          </a:r>
          <a:endParaRPr lang="en-US" sz="1600" kern="1200" dirty="0">
            <a:latin typeface="Calibri Light" panose="020F0302020204030204"/>
          </a:endParaRPr>
        </a:p>
      </dsp:txBody>
      <dsp:txXfrm>
        <a:off x="582645" y="1781"/>
        <a:ext cx="2174490" cy="1304694"/>
      </dsp:txXfrm>
    </dsp:sp>
    <dsp:sp modelId="{2FDEFAA0-4129-46E8-BF69-D547AE1ABFFF}">
      <dsp:nvSpPr>
        <dsp:cNvPr id="0" name=""/>
        <dsp:cNvSpPr/>
      </dsp:nvSpPr>
      <dsp:spPr>
        <a:xfrm>
          <a:off x="2974584" y="1781"/>
          <a:ext cx="2174490" cy="1304694"/>
        </a:xfrm>
        <a:prstGeom prst="rect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Modifications</a:t>
          </a:r>
          <a:r>
            <a:rPr lang="en-US" sz="1600" kern="1200" dirty="0"/>
            <a:t> to the current scope should be carefully evaluated from a public interest perspective</a:t>
          </a:r>
          <a:endParaRPr lang="en-US" sz="1600" kern="1200" dirty="0">
            <a:latin typeface="Calibri Light" panose="020F0302020204030204"/>
          </a:endParaRPr>
        </a:p>
      </dsp:txBody>
      <dsp:txXfrm>
        <a:off x="2974584" y="1781"/>
        <a:ext cx="2174490" cy="1304694"/>
      </dsp:txXfrm>
    </dsp:sp>
    <dsp:sp modelId="{C2FF0880-4787-402B-A666-E0B5546D4E7C}">
      <dsp:nvSpPr>
        <dsp:cNvPr id="0" name=""/>
        <dsp:cNvSpPr/>
      </dsp:nvSpPr>
      <dsp:spPr>
        <a:xfrm>
          <a:off x="5366524" y="1781"/>
          <a:ext cx="2174490" cy="1304694"/>
        </a:xfrm>
        <a:prstGeom prst="rect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INTOSAI is a huge community, common ground difficult to develop</a:t>
          </a:r>
          <a:endParaRPr lang="en-US" sz="1600" kern="1200" dirty="0"/>
        </a:p>
      </dsp:txBody>
      <dsp:txXfrm>
        <a:off x="5366524" y="1781"/>
        <a:ext cx="2174490" cy="1304694"/>
      </dsp:txXfrm>
    </dsp:sp>
    <dsp:sp modelId="{35A7199C-E0EA-4DF1-A9D1-0BF6738AE332}">
      <dsp:nvSpPr>
        <dsp:cNvPr id="0" name=""/>
        <dsp:cNvSpPr/>
      </dsp:nvSpPr>
      <dsp:spPr>
        <a:xfrm>
          <a:off x="7758464" y="1781"/>
          <a:ext cx="2174490" cy="130469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Limited resources should not be used to benefit a small number of SAIs</a:t>
          </a:r>
          <a:endParaRPr lang="en-US" sz="1600" kern="1200" dirty="0"/>
        </a:p>
      </dsp:txBody>
      <dsp:txXfrm>
        <a:off x="7758464" y="1781"/>
        <a:ext cx="2174490" cy="1304694"/>
      </dsp:txXfrm>
    </dsp:sp>
    <dsp:sp modelId="{EA30C62A-5F9C-4EBF-A9B0-89F912E870BB}">
      <dsp:nvSpPr>
        <dsp:cNvPr id="0" name=""/>
        <dsp:cNvSpPr/>
      </dsp:nvSpPr>
      <dsp:spPr>
        <a:xfrm>
          <a:off x="582645" y="1523924"/>
          <a:ext cx="2174490" cy="1304694"/>
        </a:xfrm>
        <a:prstGeom prst="rect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Current mandate already a lot of work</a:t>
          </a:r>
        </a:p>
      </dsp:txBody>
      <dsp:txXfrm>
        <a:off x="582645" y="1523924"/>
        <a:ext cx="2174490" cy="1304694"/>
      </dsp:txXfrm>
    </dsp:sp>
    <dsp:sp modelId="{DD4DA239-FC92-4CEE-8FF8-C6527ABD2114}">
      <dsp:nvSpPr>
        <dsp:cNvPr id="0" name=""/>
        <dsp:cNvSpPr/>
      </dsp:nvSpPr>
      <dsp:spPr>
        <a:xfrm>
          <a:off x="2974584" y="1523924"/>
          <a:ext cx="2174490" cy="1304694"/>
        </a:xfrm>
        <a:prstGeom prst="rect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Problem of conflicting authorities</a:t>
          </a:r>
        </a:p>
      </dsp:txBody>
      <dsp:txXfrm>
        <a:off x="2974584" y="1523924"/>
        <a:ext cx="2174490" cy="1304694"/>
      </dsp:txXfrm>
    </dsp:sp>
    <dsp:sp modelId="{DC693D85-1FB9-42A5-B8A4-633D78E2278D}">
      <dsp:nvSpPr>
        <dsp:cNvPr id="0" name=""/>
        <dsp:cNvSpPr/>
      </dsp:nvSpPr>
      <dsp:spPr>
        <a:xfrm>
          <a:off x="5366524" y="1523924"/>
          <a:ext cx="2174490" cy="1304694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Crucial</a:t>
          </a:r>
          <a:r>
            <a:rPr lang="en-US" sz="1600" kern="1200" dirty="0"/>
            <a:t> non-audit engagements should also be covered by INTOSAI pronouncements</a:t>
          </a:r>
          <a:endParaRPr lang="en-US" sz="1600" kern="1200" dirty="0">
            <a:latin typeface="Calibri Light" panose="020F0302020204030204"/>
          </a:endParaRPr>
        </a:p>
      </dsp:txBody>
      <dsp:txXfrm>
        <a:off x="5366524" y="1523924"/>
        <a:ext cx="2174490" cy="1304694"/>
      </dsp:txXfrm>
    </dsp:sp>
    <dsp:sp modelId="{FE277EAC-59E1-4C64-AEF6-FA7A53E7EF22}">
      <dsp:nvSpPr>
        <dsp:cNvPr id="0" name=""/>
        <dsp:cNvSpPr/>
      </dsp:nvSpPr>
      <dsp:spPr>
        <a:xfrm>
          <a:off x="7758464" y="1523924"/>
          <a:ext cx="2174490" cy="1304694"/>
        </a:xfrm>
        <a:prstGeom prst="rect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Credible space outside the IFPP for non-audit guidance</a:t>
          </a:r>
        </a:p>
      </dsp:txBody>
      <dsp:txXfrm>
        <a:off x="7758464" y="1523924"/>
        <a:ext cx="2174490" cy="1304694"/>
      </dsp:txXfrm>
    </dsp:sp>
    <dsp:sp modelId="{634DB90D-16A4-4C98-97D3-2964694ADF71}">
      <dsp:nvSpPr>
        <dsp:cNvPr id="0" name=""/>
        <dsp:cNvSpPr/>
      </dsp:nvSpPr>
      <dsp:spPr>
        <a:xfrm>
          <a:off x="2974584" y="3046068"/>
          <a:ext cx="2174490" cy="1304694"/>
        </a:xfrm>
        <a:prstGeom prst="rect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Survey: guidance for forensic audit</a:t>
          </a:r>
        </a:p>
      </dsp:txBody>
      <dsp:txXfrm>
        <a:off x="2974584" y="3046068"/>
        <a:ext cx="2174490" cy="1304694"/>
      </dsp:txXfrm>
    </dsp:sp>
    <dsp:sp modelId="{B156DEF9-DBC4-4919-8E9F-1DCAA430B35B}">
      <dsp:nvSpPr>
        <dsp:cNvPr id="0" name=""/>
        <dsp:cNvSpPr/>
      </dsp:nvSpPr>
      <dsp:spPr>
        <a:xfrm>
          <a:off x="5366524" y="3046068"/>
          <a:ext cx="2174490" cy="130469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Already a lot of non-audit material in the IFPP</a:t>
          </a:r>
        </a:p>
      </dsp:txBody>
      <dsp:txXfrm>
        <a:off x="5366524" y="3046068"/>
        <a:ext cx="2174490" cy="1304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0880-4787-402B-A666-E0B5546D4E7C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libri Light" panose="020F0302020204030204"/>
            </a:rPr>
            <a:t>Wikipedia concept</a:t>
          </a:r>
          <a:endParaRPr lang="en-US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Reliability issues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Simple language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Almost dialogue</a:t>
          </a:r>
        </a:p>
      </dsp:txBody>
      <dsp:txXfrm>
        <a:off x="0" y="40290"/>
        <a:ext cx="3286125" cy="1971675"/>
      </dsp:txXfrm>
    </dsp:sp>
    <dsp:sp modelId="{22738979-E084-41B3-922A-9370E6716D32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 Light" panose="020F0302020204030204"/>
            </a:rPr>
            <a:t>New practical tools: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tools for users and authors</a:t>
          </a:r>
          <a:endParaRPr lang="pt-BR" sz="2000" kern="1200" dirty="0">
            <a:latin typeface="Calibri Light" panose="020F030202020403020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support for various language versions</a:t>
          </a:r>
          <a:r>
            <a:rPr lang="en-US" sz="2000" kern="1200" dirty="0">
              <a:latin typeface="Calibri Light" panose="020F0302020204030204"/>
            </a:rPr>
            <a:t> </a:t>
          </a:r>
          <a:endParaRPr lang="pt-BR" sz="2000" kern="1200" dirty="0">
            <a:latin typeface="Calibri Light" panose="020F030202020403020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printout option</a:t>
          </a:r>
          <a:r>
            <a:rPr lang="en-US" sz="2000" kern="1200" dirty="0">
              <a:latin typeface="Calibri Light" panose="020F0302020204030204"/>
            </a:rPr>
            <a:t> </a:t>
          </a:r>
          <a:endParaRPr lang="pt-BR" sz="2000" kern="1200" dirty="0"/>
        </a:p>
      </dsp:txBody>
      <dsp:txXfrm>
        <a:off x="3614737" y="40290"/>
        <a:ext cx="3286125" cy="1971675"/>
      </dsp:txXfrm>
    </dsp:sp>
    <dsp:sp modelId="{14149B67-8743-4A3C-811D-5A00DFC3242F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 Light" panose="020F0302020204030204"/>
            </a:rPr>
            <a:t>Accessible language&amp;translations</a:t>
          </a:r>
        </a:p>
      </dsp:txBody>
      <dsp:txXfrm>
        <a:off x="7229475" y="40290"/>
        <a:ext cx="3286125" cy="1971675"/>
      </dsp:txXfrm>
    </dsp:sp>
    <dsp:sp modelId="{49271583-254D-4D83-8235-82560D0DAB5F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 Light" panose="020F0302020204030204"/>
            </a:rPr>
            <a:t>Lot of repetition in the IFPP – identify differences and eliminate duplication</a:t>
          </a:r>
          <a:endParaRPr lang="en-US" sz="2600" kern="1200" dirty="0"/>
        </a:p>
      </dsp:txBody>
      <dsp:txXfrm>
        <a:off x="0" y="2340578"/>
        <a:ext cx="3286125" cy="1971675"/>
      </dsp:txXfrm>
    </dsp:sp>
    <dsp:sp modelId="{607F7510-A710-467B-A13E-81A4A5EF2BC6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 Light" panose="020F0302020204030204"/>
            </a:rPr>
            <a:t>IT tool to put everything together to clean up the content</a:t>
          </a:r>
          <a:endParaRPr lang="en-US" sz="2600" kern="1200" dirty="0"/>
        </a:p>
      </dsp:txBody>
      <dsp:txXfrm>
        <a:off x="3614737" y="2340578"/>
        <a:ext cx="3286125" cy="1971675"/>
      </dsp:txXfrm>
    </dsp:sp>
    <dsp:sp modelId="{73E3DDB7-399F-45E8-843C-74E9B2D32F1F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 more dynamic and interactive solution will require continuous monitoring.</a:t>
          </a:r>
          <a:endParaRPr lang="en-US" sz="2600" kern="1200" dirty="0">
            <a:latin typeface="Calibri Light" panose="020F0302020204030204"/>
          </a:endParaRPr>
        </a:p>
      </dsp:txBody>
      <dsp:txXfrm>
        <a:off x="7229475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49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ssai.org/projects/developing-pronouncements-on-auditor-competenc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8881" y="457201"/>
            <a:ext cx="10909640" cy="1832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Subcommittees´ meeting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latin typeface="+mj-lt"/>
                <a:ea typeface="+mj-ea"/>
                <a:cs typeface="+mj-cs"/>
              </a:rPr>
              <a:t>10/11/2021</a:t>
            </a:r>
            <a:endParaRPr lang="en-US" sz="5600" kern="1200">
              <a:latin typeface="+mj-lt"/>
              <a:ea typeface="+mj-ea"/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5"/>
          <a:stretch/>
        </p:blipFill>
        <p:spPr>
          <a:xfrm>
            <a:off x="2932876" y="3124200"/>
            <a:ext cx="6323200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D05DFB-E698-43C3-92F9-CF8FBBD3573B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Comp 1 review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latin typeface="+mj-lt"/>
                <a:ea typeface="+mj-ea"/>
                <a:cs typeface="+mj-cs"/>
              </a:rPr>
              <a:t>–</a:t>
            </a:r>
            <a:r>
              <a:rPr lang="en-US" sz="4400">
                <a:ea typeface="+mn-lt"/>
                <a:cs typeface="+mn-lt"/>
              </a:rPr>
              <a:t> Innovative IT platform</a:t>
            </a:r>
            <a:endParaRPr lang="en-US" sz="4400" b="1" kern="1200" dirty="0">
              <a:latin typeface="+mj-lt"/>
              <a:ea typeface="+mj-ea"/>
              <a:cs typeface="Calibri Light"/>
            </a:endParaRPr>
          </a:p>
        </p:txBody>
      </p:sp>
      <p:graphicFrame>
        <p:nvGraphicFramePr>
          <p:cNvPr id="30" name="CaixaDeTexto 1">
            <a:extLst>
              <a:ext uri="{FF2B5EF4-FFF2-40B4-BE49-F238E27FC236}">
                <a16:creationId xmlns:a16="http://schemas.microsoft.com/office/drawing/2014/main" id="{4AFA1907-FA2F-476F-B753-55A0FB58B504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28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01A7A4-E887-4327-B2B1-95A445DF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fun and games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D85EFE-A577-4F43-A86D-7B39570F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meeting 2022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áfico 4" descr="Aceno de mão estrutura de tópicos">
            <a:extLst>
              <a:ext uri="{FF2B5EF4-FFF2-40B4-BE49-F238E27FC236}">
                <a16:creationId xmlns:a16="http://schemas.microsoft.com/office/drawing/2014/main" id="{9E9D36DA-F3EE-4BD8-8D53-4F3F5018F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122"/>
          <p:cNvSpPr txBox="1">
            <a:spLocks/>
          </p:cNvSpPr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/>
              <a:t>Quick news from the secretariat</a:t>
            </a:r>
            <a:endParaRPr lang="pt-BR" sz="6000">
              <a:cs typeface="Calibri"/>
            </a:endParaRPr>
          </a:p>
          <a:p>
            <a:pPr marL="0" indent="0">
              <a:buNone/>
            </a:pPr>
            <a:r>
              <a:rPr lang="en-US" sz="6000"/>
              <a:t>SDP feedback</a:t>
            </a:r>
          </a:p>
          <a:p>
            <a:pPr marL="0" indent="0">
              <a:buNone/>
            </a:pPr>
            <a:r>
              <a:rPr lang="en-US" sz="6000">
                <a:cs typeface="Calibri"/>
              </a:rPr>
              <a:t>Comp 1 feedback</a:t>
            </a:r>
            <a:endParaRPr lang="en-US" sz="6000" dirty="0">
              <a:cs typeface="Calibri"/>
            </a:endParaRPr>
          </a:p>
          <a:p>
            <a:pPr marL="0" indent="0">
              <a:buNone/>
            </a:pPr>
            <a:r>
              <a:rPr lang="en-US" sz="6000">
                <a:cs typeface="Calibri"/>
              </a:rPr>
              <a:t>Fun and games</a:t>
            </a:r>
            <a:endParaRPr lang="en-US" sz="6000" dirty="0"/>
          </a:p>
          <a:p>
            <a:pPr marL="0" indent="0">
              <a:buNone/>
            </a:pPr>
            <a:r>
              <a:rPr lang="en-US" sz="6000"/>
              <a:t>AOB</a:t>
            </a:r>
            <a:endParaRPr lang="en-US" sz="6000">
              <a:cs typeface="Calibri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1153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E8F2EC-3274-432D-A130-3DD7F21D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5130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4200">
                <a:ea typeface="+mj-lt"/>
                <a:cs typeface="+mj-lt"/>
              </a:rPr>
              <a:t>Governing board</a:t>
            </a:r>
            <a:endParaRPr lang="en-US" sz="4200" dirty="0">
              <a:ea typeface="+mj-lt"/>
              <a:cs typeface="+mj-lt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5F75B5-6D96-4DEA-B96F-F5BF3C65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cs typeface="Calibri"/>
              </a:rPr>
              <a:t>PSC motions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cs typeface="Calibri"/>
              </a:rPr>
              <a:t>- Reports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cs typeface="Calibri"/>
              </a:rPr>
              <a:t>- </a:t>
            </a:r>
            <a:r>
              <a:rPr lang="en-US" sz="2200" dirty="0" err="1">
                <a:cs typeface="Calibri"/>
              </a:rPr>
              <a:t>ToR</a:t>
            </a:r>
            <a:endParaRPr lang="en-US" sz="2200" dirty="0"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cs typeface="Calibri"/>
              </a:rPr>
              <a:t>- FIPP: Ms. Prachi Pandey</a:t>
            </a:r>
          </a:p>
        </p:txBody>
      </p:sp>
      <p:pic>
        <p:nvPicPr>
          <p:cNvPr id="2" name="Imagem 2" descr="Amigos em uma chamada de vídeo">
            <a:extLst>
              <a:ext uri="{FF2B5EF4-FFF2-40B4-BE49-F238E27FC236}">
                <a16:creationId xmlns:a16="http://schemas.microsoft.com/office/drawing/2014/main" id="{F4AD3240-E71A-44D7-A502-F5A3DCBA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75884D-5F59-4871-A3BD-6080CDBC677B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Auditor competence pronouncement 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EXPOSURE PERIOD 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31/12/2021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hlinkClick r:id="rId2"/>
              </a:rPr>
              <a:t>https://www.issai.org/projects/developing-pronouncements-on-auditor-competence/</a:t>
            </a:r>
            <a:r>
              <a:rPr lang="en-US" sz="2200" dirty="0"/>
              <a:t> </a:t>
            </a:r>
            <a:endParaRPr lang="en-US" sz="22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74D066D0-0BA1-49FD-B2F8-D7754C15B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12" y="640080"/>
            <a:ext cx="46714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D05DFB-E698-43C3-92F9-CF8FBBD3573B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SDP process</a:t>
            </a:r>
            <a:r>
              <a:rPr lang="en-US" sz="4400" b="1" kern="1200">
                <a:latin typeface="+mj-lt"/>
                <a:ea typeface="+mj-ea"/>
                <a:cs typeface="+mj-cs"/>
              </a:rPr>
              <a:t> – messages from the SC</a:t>
            </a:r>
          </a:p>
        </p:txBody>
      </p:sp>
      <p:graphicFrame>
        <p:nvGraphicFramePr>
          <p:cNvPr id="30" name="CaixaDeTexto 1">
            <a:extLst>
              <a:ext uri="{FF2B5EF4-FFF2-40B4-BE49-F238E27FC236}">
                <a16:creationId xmlns:a16="http://schemas.microsoft.com/office/drawing/2014/main" id="{4AFA1907-FA2F-476F-B753-55A0FB58B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09504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44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D05DFB-E698-43C3-92F9-CF8FBBD3573B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Comp 1 review</a:t>
            </a:r>
            <a:r>
              <a:rPr lang="en-US" sz="4400" b="1" kern="1200">
                <a:latin typeface="+mj-lt"/>
                <a:ea typeface="+mj-ea"/>
                <a:cs typeface="+mj-cs"/>
              </a:rPr>
              <a:t> – </a:t>
            </a:r>
            <a:r>
              <a:rPr lang="en-US" sz="4400" b="1">
                <a:latin typeface="+mj-lt"/>
                <a:ea typeface="+mj-ea"/>
                <a:cs typeface="+mj-cs"/>
              </a:rPr>
              <a:t>principles-based framework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CaixaDeTexto 1">
            <a:extLst>
              <a:ext uri="{FF2B5EF4-FFF2-40B4-BE49-F238E27FC236}">
                <a16:creationId xmlns:a16="http://schemas.microsoft.com/office/drawing/2014/main" id="{4AFA1907-FA2F-476F-B753-55A0FB58B504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9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D05DFB-E698-43C3-92F9-CF8FBBD3573B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Comp 1 review</a:t>
            </a:r>
            <a:r>
              <a:rPr lang="en-US" sz="4400" b="1" kern="1200">
                <a:latin typeface="+mj-lt"/>
                <a:ea typeface="+mj-ea"/>
                <a:cs typeface="+mj-cs"/>
              </a:rPr>
              <a:t> – </a:t>
            </a:r>
            <a:r>
              <a:rPr lang="en-US" sz="4400" b="1">
                <a:latin typeface="+mj-lt"/>
                <a:ea typeface="+mj-ea"/>
                <a:cs typeface="+mj-cs"/>
              </a:rPr>
              <a:t>aspirational framework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CaixaDeTexto 1">
            <a:extLst>
              <a:ext uri="{FF2B5EF4-FFF2-40B4-BE49-F238E27FC236}">
                <a16:creationId xmlns:a16="http://schemas.microsoft.com/office/drawing/2014/main" id="{4AFA1907-FA2F-476F-B753-55A0FB58B504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62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D05DFB-E698-43C3-92F9-CF8FBBD3573B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Comp 1 review</a:t>
            </a:r>
            <a:r>
              <a:rPr lang="en-US" sz="4400" b="1" kern="1200">
                <a:latin typeface="+mj-lt"/>
                <a:ea typeface="+mj-ea"/>
                <a:cs typeface="+mj-cs"/>
              </a:rPr>
              <a:t> – </a:t>
            </a:r>
            <a:r>
              <a:rPr lang="en-US" sz="4400" b="1">
                <a:latin typeface="+mj-lt"/>
                <a:ea typeface="+mj-ea"/>
                <a:cs typeface="+mj-cs"/>
              </a:rPr>
              <a:t>elective guidance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CaixaDeTexto 1">
            <a:extLst>
              <a:ext uri="{FF2B5EF4-FFF2-40B4-BE49-F238E27FC236}">
                <a16:creationId xmlns:a16="http://schemas.microsoft.com/office/drawing/2014/main" id="{4AFA1907-FA2F-476F-B753-55A0FB58B504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46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D05DFB-E698-43C3-92F9-CF8FBBD3573B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Comp 1 review</a:t>
            </a:r>
            <a:r>
              <a:rPr lang="en-US" sz="4400" b="1" kern="1200">
                <a:latin typeface="+mj-lt"/>
                <a:ea typeface="+mj-ea"/>
                <a:cs typeface="+mj-cs"/>
              </a:rPr>
              <a:t> – </a:t>
            </a:r>
            <a:r>
              <a:rPr lang="en-US" sz="4400" b="1">
                <a:latin typeface="+mj-lt"/>
                <a:ea typeface="+mj-ea"/>
                <a:cs typeface="+mj-cs"/>
              </a:rPr>
              <a:t>non-audit guidance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CaixaDeTexto 1">
            <a:extLst>
              <a:ext uri="{FF2B5EF4-FFF2-40B4-BE49-F238E27FC236}">
                <a16:creationId xmlns:a16="http://schemas.microsoft.com/office/drawing/2014/main" id="{4AFA1907-FA2F-476F-B753-55A0FB58B504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22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594</Words>
  <Application>Microsoft Office PowerPoint</Application>
  <PresentationFormat>Widescreen</PresentationFormat>
  <Paragraphs>103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Governing board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Time for fun and games</vt:lpstr>
      <vt:lpstr>Next meeting 2022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Amnon Mwasakatili</dc:creator>
  <cp:lastModifiedBy>Raisa Maarit Pauliina Ojala</cp:lastModifiedBy>
  <cp:revision>1007</cp:revision>
  <dcterms:created xsi:type="dcterms:W3CDTF">2017-08-14T21:15:23Z</dcterms:created>
  <dcterms:modified xsi:type="dcterms:W3CDTF">2021-12-02T11:12:07Z</dcterms:modified>
</cp:coreProperties>
</file>