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7" r:id="rId3"/>
    <p:sldId id="270" r:id="rId4"/>
    <p:sldId id="259" r:id="rId5"/>
    <p:sldId id="260" r:id="rId6"/>
    <p:sldId id="261" r:id="rId7"/>
    <p:sldId id="263" r:id="rId8"/>
    <p:sldId id="273" r:id="rId9"/>
    <p:sldId id="277" r:id="rId10"/>
    <p:sldId id="278" r:id="rId11"/>
    <p:sldId id="258" r:id="rId12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AE7AA-BA67-4A5B-A669-209C7FD71CB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64830FB-C8F2-4BA8-AAA2-265C1B9CBC6F}">
      <dgm:prSet phldrT="[Tekst]"/>
      <dgm:spPr/>
      <dgm:t>
        <a:bodyPr/>
        <a:lstStyle/>
        <a:p>
          <a:r>
            <a:rPr lang="nb-NO" dirty="0" smtClean="0"/>
            <a:t>ISSAI 4000</a:t>
          </a:r>
          <a:endParaRPr lang="nb-NO" dirty="0"/>
        </a:p>
      </dgm:t>
    </dgm:pt>
    <dgm:pt modelId="{F73B5A0C-82D8-4A64-B924-74DBD972CE08}" type="parTrans" cxnId="{F726655B-4FA0-4A0A-8C6B-487C642EAAA2}">
      <dgm:prSet/>
      <dgm:spPr/>
      <dgm:t>
        <a:bodyPr/>
        <a:lstStyle/>
        <a:p>
          <a:endParaRPr lang="nb-NO"/>
        </a:p>
      </dgm:t>
    </dgm:pt>
    <dgm:pt modelId="{16F9027B-0083-4AEB-AE6E-893A9D72BB49}" type="sibTrans" cxnId="{F726655B-4FA0-4A0A-8C6B-487C642EAAA2}">
      <dgm:prSet/>
      <dgm:spPr/>
      <dgm:t>
        <a:bodyPr/>
        <a:lstStyle/>
        <a:p>
          <a:endParaRPr lang="nb-NO"/>
        </a:p>
      </dgm:t>
    </dgm:pt>
    <dgm:pt modelId="{7A47BC33-B709-4820-AFDA-80B470997F20}">
      <dgm:prSet phldrT="[Tekst]"/>
      <dgm:spPr/>
      <dgm:t>
        <a:bodyPr/>
        <a:lstStyle/>
        <a:p>
          <a:r>
            <a:rPr lang="nb-NO" dirty="0" smtClean="0"/>
            <a:t>CA </a:t>
          </a:r>
          <a:r>
            <a:rPr lang="nb-NO" dirty="0" err="1" smtClean="0"/>
            <a:t>combined</a:t>
          </a:r>
          <a:r>
            <a:rPr lang="nb-NO" dirty="0" smtClean="0"/>
            <a:t> </a:t>
          </a:r>
          <a:r>
            <a:rPr lang="nb-NO" dirty="0" err="1" smtClean="0"/>
            <a:t>with</a:t>
          </a:r>
          <a:r>
            <a:rPr lang="nb-NO" dirty="0" smtClean="0"/>
            <a:t> </a:t>
          </a:r>
          <a:r>
            <a:rPr lang="nb-NO" dirty="0" err="1" smtClean="0"/>
            <a:t>financial</a:t>
          </a:r>
          <a:endParaRPr lang="nb-NO" dirty="0"/>
        </a:p>
      </dgm:t>
    </dgm:pt>
    <dgm:pt modelId="{9E396EC4-1B45-4DDF-A1B0-C63F6DD89BDA}" type="parTrans" cxnId="{0A26EA5C-E38D-4649-8D9E-8D40C712DA74}">
      <dgm:prSet/>
      <dgm:spPr/>
      <dgm:t>
        <a:bodyPr/>
        <a:lstStyle/>
        <a:p>
          <a:endParaRPr lang="nb-NO"/>
        </a:p>
      </dgm:t>
    </dgm:pt>
    <dgm:pt modelId="{CB571D67-2969-44DD-B72D-366C099768F0}" type="sibTrans" cxnId="{0A26EA5C-E38D-4649-8D9E-8D40C712DA74}">
      <dgm:prSet/>
      <dgm:spPr/>
      <dgm:t>
        <a:bodyPr/>
        <a:lstStyle/>
        <a:p>
          <a:endParaRPr lang="nb-NO"/>
        </a:p>
      </dgm:t>
    </dgm:pt>
    <dgm:pt modelId="{6775F893-8161-4431-8638-59FBF5D1E06D}">
      <dgm:prSet phldrT="[Tekst]"/>
      <dgm:spPr/>
      <dgm:t>
        <a:bodyPr/>
        <a:lstStyle/>
        <a:p>
          <a:r>
            <a:rPr lang="nb-NO" dirty="0" smtClean="0"/>
            <a:t>CA </a:t>
          </a:r>
          <a:r>
            <a:rPr lang="nb-NO" dirty="0" err="1" smtClean="0"/>
            <a:t>combined</a:t>
          </a:r>
          <a:r>
            <a:rPr lang="nb-NO" dirty="0" smtClean="0"/>
            <a:t> </a:t>
          </a:r>
          <a:r>
            <a:rPr lang="nb-NO" dirty="0" err="1" smtClean="0"/>
            <a:t>with</a:t>
          </a:r>
          <a:r>
            <a:rPr lang="nb-NO" dirty="0" smtClean="0"/>
            <a:t> </a:t>
          </a:r>
          <a:r>
            <a:rPr lang="nb-NO" dirty="0" err="1" smtClean="0"/>
            <a:t>performance</a:t>
          </a:r>
          <a:endParaRPr lang="nb-NO" dirty="0"/>
        </a:p>
      </dgm:t>
    </dgm:pt>
    <dgm:pt modelId="{01AC9ACB-8CE2-48EB-B260-ADD5338BDCDF}" type="parTrans" cxnId="{837EB6FD-3C44-4107-AFE2-762BD5605C7B}">
      <dgm:prSet/>
      <dgm:spPr/>
      <dgm:t>
        <a:bodyPr/>
        <a:lstStyle/>
        <a:p>
          <a:endParaRPr lang="nb-NO"/>
        </a:p>
      </dgm:t>
    </dgm:pt>
    <dgm:pt modelId="{0F4FEEDC-C44E-4950-BE10-C04B78459BE8}" type="sibTrans" cxnId="{837EB6FD-3C44-4107-AFE2-762BD5605C7B}">
      <dgm:prSet/>
      <dgm:spPr/>
      <dgm:t>
        <a:bodyPr/>
        <a:lstStyle/>
        <a:p>
          <a:endParaRPr lang="nb-NO"/>
        </a:p>
      </dgm:t>
    </dgm:pt>
    <dgm:pt modelId="{33F117D7-E67E-4E95-A0D2-528AA1E95BEF}">
      <dgm:prSet phldrT="[Tekst]"/>
      <dgm:spPr/>
      <dgm:t>
        <a:bodyPr/>
        <a:lstStyle/>
        <a:p>
          <a:r>
            <a:rPr lang="nb-NO" dirty="0" smtClean="0"/>
            <a:t>CA in </a:t>
          </a:r>
          <a:r>
            <a:rPr lang="nb-NO" dirty="0" err="1" smtClean="0"/>
            <a:t>courts</a:t>
          </a:r>
          <a:endParaRPr lang="nb-NO" dirty="0"/>
        </a:p>
      </dgm:t>
    </dgm:pt>
    <dgm:pt modelId="{F1FB1A00-43FE-42CF-A320-49D1751DE2A6}" type="parTrans" cxnId="{1FF381BE-BE5C-4384-B91F-797EBCD07E73}">
      <dgm:prSet/>
      <dgm:spPr/>
      <dgm:t>
        <a:bodyPr/>
        <a:lstStyle/>
        <a:p>
          <a:endParaRPr lang="nb-NO"/>
        </a:p>
      </dgm:t>
    </dgm:pt>
    <dgm:pt modelId="{3AA015BF-731D-468E-B680-7F7B38DC0018}" type="sibTrans" cxnId="{1FF381BE-BE5C-4384-B91F-797EBCD07E73}">
      <dgm:prSet/>
      <dgm:spPr/>
      <dgm:t>
        <a:bodyPr/>
        <a:lstStyle/>
        <a:p>
          <a:endParaRPr lang="nb-NO"/>
        </a:p>
      </dgm:t>
    </dgm:pt>
    <dgm:pt modelId="{8D52D1E8-8164-4C53-9466-4D24FBC9DAF6}">
      <dgm:prSet phldrT="[Tekst]"/>
      <dgm:spPr/>
      <dgm:t>
        <a:bodyPr/>
        <a:lstStyle/>
        <a:p>
          <a:r>
            <a:rPr lang="nb-NO" dirty="0" smtClean="0"/>
            <a:t>CA stand </a:t>
          </a:r>
          <a:r>
            <a:rPr lang="nb-NO" dirty="0" err="1" smtClean="0"/>
            <a:t>alone</a:t>
          </a:r>
          <a:r>
            <a:rPr lang="nb-NO" dirty="0" smtClean="0"/>
            <a:t>?</a:t>
          </a:r>
          <a:endParaRPr lang="nb-NO" dirty="0"/>
        </a:p>
      </dgm:t>
    </dgm:pt>
    <dgm:pt modelId="{B8ADF3A0-3420-4741-AB01-616272F66A3A}" type="parTrans" cxnId="{27793F81-0AA8-466E-B319-CA7AC59F4013}">
      <dgm:prSet/>
      <dgm:spPr/>
      <dgm:t>
        <a:bodyPr/>
        <a:lstStyle/>
        <a:p>
          <a:endParaRPr lang="nb-NO"/>
        </a:p>
      </dgm:t>
    </dgm:pt>
    <dgm:pt modelId="{7F8C7253-8F4F-459A-B9EF-A464ABFC0AF4}" type="sibTrans" cxnId="{27793F81-0AA8-466E-B319-CA7AC59F4013}">
      <dgm:prSet/>
      <dgm:spPr/>
      <dgm:t>
        <a:bodyPr/>
        <a:lstStyle/>
        <a:p>
          <a:endParaRPr lang="nb-NO"/>
        </a:p>
      </dgm:t>
    </dgm:pt>
    <dgm:pt modelId="{5C893F0D-4036-446C-B681-FFC8268A21DC}" type="pres">
      <dgm:prSet presAssocID="{291AE7AA-BA67-4A5B-A669-209C7FD71CB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28EAC47C-916D-49FC-96C7-4D21E8D5159F}" type="pres">
      <dgm:prSet presAssocID="{291AE7AA-BA67-4A5B-A669-209C7FD71CB5}" presName="radial" presStyleCnt="0">
        <dgm:presLayoutVars>
          <dgm:animLvl val="ctr"/>
        </dgm:presLayoutVars>
      </dgm:prSet>
      <dgm:spPr/>
    </dgm:pt>
    <dgm:pt modelId="{70E3BAE6-8009-4928-BA6E-4029D60F129A}" type="pres">
      <dgm:prSet presAssocID="{564830FB-C8F2-4BA8-AAA2-265C1B9CBC6F}" presName="centerShape" presStyleLbl="vennNode1" presStyleIdx="0" presStyleCnt="5"/>
      <dgm:spPr/>
      <dgm:t>
        <a:bodyPr/>
        <a:lstStyle/>
        <a:p>
          <a:endParaRPr lang="nb-NO"/>
        </a:p>
      </dgm:t>
    </dgm:pt>
    <dgm:pt modelId="{59AD993E-47A1-4F13-BD31-BA3DF9773C72}" type="pres">
      <dgm:prSet presAssocID="{7A47BC33-B709-4820-AFDA-80B470997F20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A1BE2BB-02D4-43AC-B85C-303741EFA656}" type="pres">
      <dgm:prSet presAssocID="{6775F893-8161-4431-8638-59FBF5D1E06D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088D8DD-8D16-4F7F-AE0A-623C940C9772}" type="pres">
      <dgm:prSet presAssocID="{33F117D7-E67E-4E95-A0D2-528AA1E95BEF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A5FC5A1-2841-41D0-9F38-598BD46EBAE9}" type="pres">
      <dgm:prSet presAssocID="{8D52D1E8-8164-4C53-9466-4D24FBC9DAF6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813D8136-91E3-4B53-8B1E-C9CF0FF31E88}" type="presOf" srcId="{564830FB-C8F2-4BA8-AAA2-265C1B9CBC6F}" destId="{70E3BAE6-8009-4928-BA6E-4029D60F129A}" srcOrd="0" destOrd="0" presId="urn:microsoft.com/office/officeart/2005/8/layout/radial3"/>
    <dgm:cxn modelId="{1FF381BE-BE5C-4384-B91F-797EBCD07E73}" srcId="{564830FB-C8F2-4BA8-AAA2-265C1B9CBC6F}" destId="{33F117D7-E67E-4E95-A0D2-528AA1E95BEF}" srcOrd="2" destOrd="0" parTransId="{F1FB1A00-43FE-42CF-A320-49D1751DE2A6}" sibTransId="{3AA015BF-731D-468E-B680-7F7B38DC0018}"/>
    <dgm:cxn modelId="{837EB6FD-3C44-4107-AFE2-762BD5605C7B}" srcId="{564830FB-C8F2-4BA8-AAA2-265C1B9CBC6F}" destId="{6775F893-8161-4431-8638-59FBF5D1E06D}" srcOrd="1" destOrd="0" parTransId="{01AC9ACB-8CE2-48EB-B260-ADD5338BDCDF}" sibTransId="{0F4FEEDC-C44E-4950-BE10-C04B78459BE8}"/>
    <dgm:cxn modelId="{3B333090-FB92-45E6-AF81-8BA81E8A917A}" type="presOf" srcId="{291AE7AA-BA67-4A5B-A669-209C7FD71CB5}" destId="{5C893F0D-4036-446C-B681-FFC8268A21DC}" srcOrd="0" destOrd="0" presId="urn:microsoft.com/office/officeart/2005/8/layout/radial3"/>
    <dgm:cxn modelId="{0A26EA5C-E38D-4649-8D9E-8D40C712DA74}" srcId="{564830FB-C8F2-4BA8-AAA2-265C1B9CBC6F}" destId="{7A47BC33-B709-4820-AFDA-80B470997F20}" srcOrd="0" destOrd="0" parTransId="{9E396EC4-1B45-4DDF-A1B0-C63F6DD89BDA}" sibTransId="{CB571D67-2969-44DD-B72D-366C099768F0}"/>
    <dgm:cxn modelId="{0F21528D-C315-4CF6-84F3-118C098F76EC}" type="presOf" srcId="{6775F893-8161-4431-8638-59FBF5D1E06D}" destId="{5A1BE2BB-02D4-43AC-B85C-303741EFA656}" srcOrd="0" destOrd="0" presId="urn:microsoft.com/office/officeart/2005/8/layout/radial3"/>
    <dgm:cxn modelId="{2C1025AA-B33D-4A66-9530-71B583CDCB92}" type="presOf" srcId="{33F117D7-E67E-4E95-A0D2-528AA1E95BEF}" destId="{4088D8DD-8D16-4F7F-AE0A-623C940C9772}" srcOrd="0" destOrd="0" presId="urn:microsoft.com/office/officeart/2005/8/layout/radial3"/>
    <dgm:cxn modelId="{235DC7C5-0EBC-483E-A510-EB066C06BE65}" type="presOf" srcId="{8D52D1E8-8164-4C53-9466-4D24FBC9DAF6}" destId="{5A5FC5A1-2841-41D0-9F38-598BD46EBAE9}" srcOrd="0" destOrd="0" presId="urn:microsoft.com/office/officeart/2005/8/layout/radial3"/>
    <dgm:cxn modelId="{27793F81-0AA8-466E-B319-CA7AC59F4013}" srcId="{564830FB-C8F2-4BA8-AAA2-265C1B9CBC6F}" destId="{8D52D1E8-8164-4C53-9466-4D24FBC9DAF6}" srcOrd="3" destOrd="0" parTransId="{B8ADF3A0-3420-4741-AB01-616272F66A3A}" sibTransId="{7F8C7253-8F4F-459A-B9EF-A464ABFC0AF4}"/>
    <dgm:cxn modelId="{F726655B-4FA0-4A0A-8C6B-487C642EAAA2}" srcId="{291AE7AA-BA67-4A5B-A669-209C7FD71CB5}" destId="{564830FB-C8F2-4BA8-AAA2-265C1B9CBC6F}" srcOrd="0" destOrd="0" parTransId="{F73B5A0C-82D8-4A64-B924-74DBD972CE08}" sibTransId="{16F9027B-0083-4AEB-AE6E-893A9D72BB49}"/>
    <dgm:cxn modelId="{8B908B36-014D-452C-B872-529C9BFC6652}" type="presOf" srcId="{7A47BC33-B709-4820-AFDA-80B470997F20}" destId="{59AD993E-47A1-4F13-BD31-BA3DF9773C72}" srcOrd="0" destOrd="0" presId="urn:microsoft.com/office/officeart/2005/8/layout/radial3"/>
    <dgm:cxn modelId="{6DFA5D39-AC06-4331-A074-A70E2D4F8442}" type="presParOf" srcId="{5C893F0D-4036-446C-B681-FFC8268A21DC}" destId="{28EAC47C-916D-49FC-96C7-4D21E8D5159F}" srcOrd="0" destOrd="0" presId="urn:microsoft.com/office/officeart/2005/8/layout/radial3"/>
    <dgm:cxn modelId="{721E4020-8A58-4DB1-B957-0ACDA603EE3A}" type="presParOf" srcId="{28EAC47C-916D-49FC-96C7-4D21E8D5159F}" destId="{70E3BAE6-8009-4928-BA6E-4029D60F129A}" srcOrd="0" destOrd="0" presId="urn:microsoft.com/office/officeart/2005/8/layout/radial3"/>
    <dgm:cxn modelId="{5FDEEF25-73D0-466B-90EE-139F98BF4569}" type="presParOf" srcId="{28EAC47C-916D-49FC-96C7-4D21E8D5159F}" destId="{59AD993E-47A1-4F13-BD31-BA3DF9773C72}" srcOrd="1" destOrd="0" presId="urn:microsoft.com/office/officeart/2005/8/layout/radial3"/>
    <dgm:cxn modelId="{9CCB5FEB-779D-4588-ABA2-72501BAE7659}" type="presParOf" srcId="{28EAC47C-916D-49FC-96C7-4D21E8D5159F}" destId="{5A1BE2BB-02D4-43AC-B85C-303741EFA656}" srcOrd="2" destOrd="0" presId="urn:microsoft.com/office/officeart/2005/8/layout/radial3"/>
    <dgm:cxn modelId="{1C77DC0D-E43F-46D7-B3F3-C7F8C05BBD1A}" type="presParOf" srcId="{28EAC47C-916D-49FC-96C7-4D21E8D5159F}" destId="{4088D8DD-8D16-4F7F-AE0A-623C940C9772}" srcOrd="3" destOrd="0" presId="urn:microsoft.com/office/officeart/2005/8/layout/radial3"/>
    <dgm:cxn modelId="{307C3FF2-1A21-4E8F-A1F3-A360EAFD695D}" type="presParOf" srcId="{28EAC47C-916D-49FC-96C7-4D21E8D5159F}" destId="{5A5FC5A1-2841-41D0-9F38-598BD46EBAE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5F0277-D868-490C-B541-B1787F88708F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0CB3A18B-9BB9-48EC-BDC2-7084FA1BA963}">
      <dgm:prSet phldrT="[Tekst]" custT="1"/>
      <dgm:spPr/>
      <dgm:t>
        <a:bodyPr/>
        <a:lstStyle/>
        <a:p>
          <a:pPr algn="ctr"/>
          <a:r>
            <a:rPr lang="nb-NO" sz="3200" dirty="0" smtClean="0"/>
            <a:t>ISSAI 400: </a:t>
          </a:r>
          <a:r>
            <a:rPr lang="nb-NO" sz="3200" dirty="0" err="1" smtClean="0"/>
            <a:t>Requirements</a:t>
          </a:r>
          <a:endParaRPr lang="nb-NO" sz="3200" dirty="0"/>
        </a:p>
      </dgm:t>
    </dgm:pt>
    <dgm:pt modelId="{27A46699-5B48-45CB-B801-3AD8B7A52DAF}" type="parTrans" cxnId="{4F3CCBCE-31E8-422C-A741-5F8B77E159C4}">
      <dgm:prSet/>
      <dgm:spPr/>
      <dgm:t>
        <a:bodyPr/>
        <a:lstStyle/>
        <a:p>
          <a:endParaRPr lang="nb-NO"/>
        </a:p>
      </dgm:t>
    </dgm:pt>
    <dgm:pt modelId="{36A3C07A-AA67-44D0-B066-B9063782AF49}" type="sibTrans" cxnId="{4F3CCBCE-31E8-422C-A741-5F8B77E159C4}">
      <dgm:prSet/>
      <dgm:spPr/>
      <dgm:t>
        <a:bodyPr/>
        <a:lstStyle/>
        <a:p>
          <a:endParaRPr lang="nb-NO"/>
        </a:p>
      </dgm:t>
    </dgm:pt>
    <dgm:pt modelId="{2745E221-A061-4DD4-A3D1-BB6B13981755}">
      <dgm:prSet phldrT="[Tekst]" custT="1"/>
      <dgm:spPr/>
      <dgm:t>
        <a:bodyPr/>
        <a:lstStyle/>
        <a:p>
          <a:pPr algn="ctr"/>
          <a:r>
            <a:rPr lang="nb-NO" sz="3200" dirty="0" smtClean="0"/>
            <a:t>ISSAI 4100/4200: </a:t>
          </a:r>
          <a:r>
            <a:rPr lang="nb-NO" sz="3200" dirty="0" err="1" smtClean="0"/>
            <a:t>Guidance</a:t>
          </a:r>
          <a:endParaRPr lang="nb-NO" sz="3200" dirty="0"/>
        </a:p>
      </dgm:t>
    </dgm:pt>
    <dgm:pt modelId="{604B2C54-2D86-461C-A66A-70E1F9C4E789}" type="parTrans" cxnId="{396BCEFD-0CC1-46FF-8B07-090A4AE8D28C}">
      <dgm:prSet/>
      <dgm:spPr/>
      <dgm:t>
        <a:bodyPr/>
        <a:lstStyle/>
        <a:p>
          <a:endParaRPr lang="nb-NO"/>
        </a:p>
      </dgm:t>
    </dgm:pt>
    <dgm:pt modelId="{696C3654-0EBF-44E6-820C-CB4DB2963DF6}" type="sibTrans" cxnId="{396BCEFD-0CC1-46FF-8B07-090A4AE8D28C}">
      <dgm:prSet/>
      <dgm:spPr/>
      <dgm:t>
        <a:bodyPr/>
        <a:lstStyle/>
        <a:p>
          <a:endParaRPr lang="nb-NO"/>
        </a:p>
      </dgm:t>
    </dgm:pt>
    <dgm:pt modelId="{DFE38E95-3FEF-4A9B-BC65-4BAAC4A9AF3B}" type="pres">
      <dgm:prSet presAssocID="{3D5F0277-D868-490C-B541-B1787F88708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A6E44914-2BF6-46A2-BA03-EA6D882D78CE}" type="pres">
      <dgm:prSet presAssocID="{0CB3A18B-9BB9-48EC-BDC2-7084FA1BA963}" presName="upArrow" presStyleLbl="node1" presStyleIdx="0" presStyleCnt="2"/>
      <dgm:spPr/>
    </dgm:pt>
    <dgm:pt modelId="{3349FDF5-AC59-4267-8A8B-92067996F37F}" type="pres">
      <dgm:prSet presAssocID="{0CB3A18B-9BB9-48EC-BDC2-7084FA1BA963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1E99CB2-E4E7-4B67-A29F-746747E7AFBB}" type="pres">
      <dgm:prSet presAssocID="{2745E221-A061-4DD4-A3D1-BB6B13981755}" presName="downArrow" presStyleLbl="node1" presStyleIdx="1" presStyleCnt="2"/>
      <dgm:spPr/>
    </dgm:pt>
    <dgm:pt modelId="{5B225C06-EB0D-444B-88CD-4487535D0723}" type="pres">
      <dgm:prSet presAssocID="{2745E221-A061-4DD4-A3D1-BB6B13981755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71472BAF-AC8B-468B-8AA3-01CC9AC0BD2F}" type="presOf" srcId="{2745E221-A061-4DD4-A3D1-BB6B13981755}" destId="{5B225C06-EB0D-444B-88CD-4487535D0723}" srcOrd="0" destOrd="0" presId="urn:microsoft.com/office/officeart/2005/8/layout/arrow4"/>
    <dgm:cxn modelId="{6B846581-A661-4119-A2D0-1AD1ADB4FCB6}" type="presOf" srcId="{0CB3A18B-9BB9-48EC-BDC2-7084FA1BA963}" destId="{3349FDF5-AC59-4267-8A8B-92067996F37F}" srcOrd="0" destOrd="0" presId="urn:microsoft.com/office/officeart/2005/8/layout/arrow4"/>
    <dgm:cxn modelId="{8650D661-D274-4729-A8E8-73E909266226}" type="presOf" srcId="{3D5F0277-D868-490C-B541-B1787F88708F}" destId="{DFE38E95-3FEF-4A9B-BC65-4BAAC4A9AF3B}" srcOrd="0" destOrd="0" presId="urn:microsoft.com/office/officeart/2005/8/layout/arrow4"/>
    <dgm:cxn modelId="{396BCEFD-0CC1-46FF-8B07-090A4AE8D28C}" srcId="{3D5F0277-D868-490C-B541-B1787F88708F}" destId="{2745E221-A061-4DD4-A3D1-BB6B13981755}" srcOrd="1" destOrd="0" parTransId="{604B2C54-2D86-461C-A66A-70E1F9C4E789}" sibTransId="{696C3654-0EBF-44E6-820C-CB4DB2963DF6}"/>
    <dgm:cxn modelId="{4F3CCBCE-31E8-422C-A741-5F8B77E159C4}" srcId="{3D5F0277-D868-490C-B541-B1787F88708F}" destId="{0CB3A18B-9BB9-48EC-BDC2-7084FA1BA963}" srcOrd="0" destOrd="0" parTransId="{27A46699-5B48-45CB-B801-3AD8B7A52DAF}" sibTransId="{36A3C07A-AA67-44D0-B066-B9063782AF49}"/>
    <dgm:cxn modelId="{D2B1DC27-1997-453A-944C-70CF88E36858}" type="presParOf" srcId="{DFE38E95-3FEF-4A9B-BC65-4BAAC4A9AF3B}" destId="{A6E44914-2BF6-46A2-BA03-EA6D882D78CE}" srcOrd="0" destOrd="0" presId="urn:microsoft.com/office/officeart/2005/8/layout/arrow4"/>
    <dgm:cxn modelId="{3E3CB9D6-154D-4233-B8F9-C8FA80DD0A27}" type="presParOf" srcId="{DFE38E95-3FEF-4A9B-BC65-4BAAC4A9AF3B}" destId="{3349FDF5-AC59-4267-8A8B-92067996F37F}" srcOrd="1" destOrd="0" presId="urn:microsoft.com/office/officeart/2005/8/layout/arrow4"/>
    <dgm:cxn modelId="{1B39E9F6-69F6-4122-AFC3-157B5EDC28E3}" type="presParOf" srcId="{DFE38E95-3FEF-4A9B-BC65-4BAAC4A9AF3B}" destId="{31E99CB2-E4E7-4B67-A29F-746747E7AFBB}" srcOrd="2" destOrd="0" presId="urn:microsoft.com/office/officeart/2005/8/layout/arrow4"/>
    <dgm:cxn modelId="{7F0158FD-2E62-452A-83FC-377B614E1563}" type="presParOf" srcId="{DFE38E95-3FEF-4A9B-BC65-4BAAC4A9AF3B}" destId="{5B225C06-EB0D-444B-88CD-4487535D072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3BAE6-8009-4928-BA6E-4029D60F129A}">
      <dsp:nvSpPr>
        <dsp:cNvPr id="0" name=""/>
        <dsp:cNvSpPr/>
      </dsp:nvSpPr>
      <dsp:spPr>
        <a:xfrm>
          <a:off x="2859552" y="1007733"/>
          <a:ext cx="2510495" cy="25104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800" kern="1200" dirty="0" smtClean="0"/>
            <a:t>ISSAI 4000</a:t>
          </a:r>
          <a:endParaRPr lang="nb-NO" sz="5800" kern="1200" dirty="0"/>
        </a:p>
      </dsp:txBody>
      <dsp:txXfrm>
        <a:off x="3227205" y="1375386"/>
        <a:ext cx="1775189" cy="1775189"/>
      </dsp:txXfrm>
    </dsp:sp>
    <dsp:sp modelId="{59AD993E-47A1-4F13-BD31-BA3DF9773C72}">
      <dsp:nvSpPr>
        <dsp:cNvPr id="0" name=""/>
        <dsp:cNvSpPr/>
      </dsp:nvSpPr>
      <dsp:spPr>
        <a:xfrm>
          <a:off x="3487176" y="448"/>
          <a:ext cx="1255247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CA </a:t>
          </a:r>
          <a:r>
            <a:rPr lang="nb-NO" sz="1200" kern="1200" dirty="0" err="1" smtClean="0"/>
            <a:t>combined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with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financial</a:t>
          </a:r>
          <a:endParaRPr lang="nb-NO" sz="1200" kern="1200" dirty="0"/>
        </a:p>
      </dsp:txBody>
      <dsp:txXfrm>
        <a:off x="3671003" y="184275"/>
        <a:ext cx="887593" cy="887593"/>
      </dsp:txXfrm>
    </dsp:sp>
    <dsp:sp modelId="{5A1BE2BB-02D4-43AC-B85C-303741EFA656}">
      <dsp:nvSpPr>
        <dsp:cNvPr id="0" name=""/>
        <dsp:cNvSpPr/>
      </dsp:nvSpPr>
      <dsp:spPr>
        <a:xfrm>
          <a:off x="5122085" y="1635357"/>
          <a:ext cx="1255247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CA </a:t>
          </a:r>
          <a:r>
            <a:rPr lang="nb-NO" sz="1200" kern="1200" dirty="0" err="1" smtClean="0"/>
            <a:t>combined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with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performance</a:t>
          </a:r>
          <a:endParaRPr lang="nb-NO" sz="1200" kern="1200" dirty="0"/>
        </a:p>
      </dsp:txBody>
      <dsp:txXfrm>
        <a:off x="5305912" y="1819184"/>
        <a:ext cx="887593" cy="887593"/>
      </dsp:txXfrm>
    </dsp:sp>
    <dsp:sp modelId="{4088D8DD-8D16-4F7F-AE0A-623C940C9772}">
      <dsp:nvSpPr>
        <dsp:cNvPr id="0" name=""/>
        <dsp:cNvSpPr/>
      </dsp:nvSpPr>
      <dsp:spPr>
        <a:xfrm>
          <a:off x="3487176" y="3270267"/>
          <a:ext cx="1255247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CA in </a:t>
          </a:r>
          <a:r>
            <a:rPr lang="nb-NO" sz="1200" kern="1200" dirty="0" err="1" smtClean="0"/>
            <a:t>courts</a:t>
          </a:r>
          <a:endParaRPr lang="nb-NO" sz="1200" kern="1200" dirty="0"/>
        </a:p>
      </dsp:txBody>
      <dsp:txXfrm>
        <a:off x="3671003" y="3454094"/>
        <a:ext cx="887593" cy="887593"/>
      </dsp:txXfrm>
    </dsp:sp>
    <dsp:sp modelId="{5A5FC5A1-2841-41D0-9F38-598BD46EBAE9}">
      <dsp:nvSpPr>
        <dsp:cNvPr id="0" name=""/>
        <dsp:cNvSpPr/>
      </dsp:nvSpPr>
      <dsp:spPr>
        <a:xfrm>
          <a:off x="1852266" y="1635357"/>
          <a:ext cx="1255247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CA stand </a:t>
          </a:r>
          <a:r>
            <a:rPr lang="nb-NO" sz="1200" kern="1200" dirty="0" err="1" smtClean="0"/>
            <a:t>alone</a:t>
          </a:r>
          <a:r>
            <a:rPr lang="nb-NO" sz="1200" kern="1200" dirty="0" smtClean="0"/>
            <a:t>?</a:t>
          </a:r>
          <a:endParaRPr lang="nb-NO" sz="1200" kern="1200" dirty="0"/>
        </a:p>
      </dsp:txBody>
      <dsp:txXfrm>
        <a:off x="2036093" y="1819184"/>
        <a:ext cx="887593" cy="887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44914-2BF6-46A2-BA03-EA6D882D78CE}">
      <dsp:nvSpPr>
        <dsp:cNvPr id="0" name=""/>
        <dsp:cNvSpPr/>
      </dsp:nvSpPr>
      <dsp:spPr>
        <a:xfrm>
          <a:off x="4526" y="0"/>
          <a:ext cx="2715768" cy="2172462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9FDF5-AC59-4267-8A8B-92067996F37F}">
      <dsp:nvSpPr>
        <dsp:cNvPr id="0" name=""/>
        <dsp:cNvSpPr/>
      </dsp:nvSpPr>
      <dsp:spPr>
        <a:xfrm>
          <a:off x="2801767" y="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0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ISSAI 400: </a:t>
          </a:r>
          <a:r>
            <a:rPr lang="nb-NO" sz="3200" kern="1200" dirty="0" err="1" smtClean="0"/>
            <a:t>Requirements</a:t>
          </a:r>
          <a:endParaRPr lang="nb-NO" sz="3200" kern="1200" dirty="0"/>
        </a:p>
      </dsp:txBody>
      <dsp:txXfrm>
        <a:off x="2801767" y="0"/>
        <a:ext cx="4608576" cy="2172462"/>
      </dsp:txXfrm>
    </dsp:sp>
    <dsp:sp modelId="{31E99CB2-E4E7-4B67-A29F-746747E7AFBB}">
      <dsp:nvSpPr>
        <dsp:cNvPr id="0" name=""/>
        <dsp:cNvSpPr/>
      </dsp:nvSpPr>
      <dsp:spPr>
        <a:xfrm>
          <a:off x="819256" y="2353500"/>
          <a:ext cx="2715768" cy="2172462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25C06-EB0D-444B-88CD-4487535D0723}">
      <dsp:nvSpPr>
        <dsp:cNvPr id="0" name=""/>
        <dsp:cNvSpPr/>
      </dsp:nvSpPr>
      <dsp:spPr>
        <a:xfrm>
          <a:off x="3616497" y="235350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0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ISSAI 4100/4200: </a:t>
          </a:r>
          <a:r>
            <a:rPr lang="nb-NO" sz="3200" kern="1200" dirty="0" err="1" smtClean="0"/>
            <a:t>Guidance</a:t>
          </a:r>
          <a:endParaRPr lang="nb-NO" sz="3200" kern="1200" dirty="0"/>
        </a:p>
      </dsp:txBody>
      <dsp:txXfrm>
        <a:off x="3616497" y="2353500"/>
        <a:ext cx="4608576" cy="2172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41BCF-F128-4896-98C5-85D2572038DC}" type="datetimeFigureOut">
              <a:rPr lang="nb-NO" smtClean="0"/>
              <a:t>24.09.2013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23736-6952-4933-8B9C-30AEE23614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926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One </a:t>
            </a:r>
            <a:r>
              <a:rPr lang="nb-NO" dirty="0" err="1" smtClean="0"/>
              <a:t>common</a:t>
            </a:r>
            <a:r>
              <a:rPr lang="nb-NO" dirty="0" smtClean="0"/>
              <a:t> </a:t>
            </a:r>
            <a:r>
              <a:rPr lang="nb-NO" dirty="0" err="1" smtClean="0"/>
              <a:t>authoritative</a:t>
            </a:r>
            <a:r>
              <a:rPr lang="nb-NO" dirty="0" smtClean="0"/>
              <a:t> standard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223736-6952-4933-8B9C-30AEE23614B8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8676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1D28-2ACF-47C2-AEE8-C9F74164F37C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F13DC-CD44-4FD8-BF08-3C6DBFE7E8F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744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36221-24B9-4E5C-B6D3-3122FA5BE0E4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9209-2B0A-43F8-B0C5-21C9AAFF145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115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A93E5-220B-46B9-A255-57BCD94A39B3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2EBE-02AF-4DA6-A242-434D548CE5B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24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FF0F4-500F-4489-A682-2361F71390CB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46B8-7FFD-4991-A331-79D84634373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359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DFBCC-FC55-4603-B6A5-5A3104387473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B0D4-0DED-4660-94D3-B97331147D7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32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DAA1-94E9-4F10-875A-27B522AEB3F1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98429-3624-4405-9175-DC99264E905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153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27337-C795-4423-A3BC-26C3D62215B6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3D3E-F112-4495-A024-BE46D387516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78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2AB8E-53D4-4180-8DE1-8FBE7380CAAC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748F1-5CA3-40BD-8EF8-B425C49D8C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55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5703E-8789-46CF-A0C3-6AD29115E689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3267-3755-49FC-8843-46E02F89698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0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235B4-9098-4417-A87C-7974374C9CA1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A0B-30DF-4F04-B799-AE497FF06C2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0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608AC-35E5-4484-A94E-8F71A710F4AE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7EE9F-21CE-4D86-B515-A94CE379C2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127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C7E38E-E496-4416-84ED-CB5601059F5E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FFA55-A16F-4099-87E0-C8D1CC20B40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r>
              <a:rPr lang="nb-NO" dirty="0" smtClean="0"/>
              <a:t> </a:t>
            </a:r>
            <a:r>
              <a:rPr lang="nb-NO" dirty="0" err="1" smtClean="0"/>
              <a:t>Subcommittee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Agenda item 4: MAINTENANCE</a:t>
            </a:r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XI </a:t>
            </a:r>
            <a:r>
              <a:rPr lang="nb-NO" dirty="0" err="1" smtClean="0"/>
              <a:t>Annual</a:t>
            </a:r>
            <a:r>
              <a:rPr lang="nb-NO" dirty="0" smtClean="0"/>
              <a:t> </a:t>
            </a:r>
            <a:r>
              <a:rPr lang="nb-NO" dirty="0" err="1" smtClean="0"/>
              <a:t>meeting</a:t>
            </a:r>
            <a:endParaRPr lang="nb-NO" dirty="0" smtClean="0"/>
          </a:p>
          <a:p>
            <a:pPr marL="0" indent="0" algn="ctr">
              <a:buNone/>
            </a:pPr>
            <a:endParaRPr lang="nb-NO" dirty="0"/>
          </a:p>
          <a:p>
            <a:pPr marL="0" indent="0" algn="ctr">
              <a:buNone/>
            </a:pPr>
            <a:r>
              <a:rPr lang="nb-NO" dirty="0" smtClean="0"/>
              <a:t>Brasília</a:t>
            </a:r>
          </a:p>
          <a:p>
            <a:pPr marL="0" indent="0" algn="ctr">
              <a:buNone/>
            </a:pPr>
            <a:r>
              <a:rPr lang="nb-NO" dirty="0" smtClean="0"/>
              <a:t>18th-19th </a:t>
            </a:r>
            <a:r>
              <a:rPr lang="nb-NO" dirty="0" err="1" smtClean="0"/>
              <a:t>of</a:t>
            </a:r>
            <a:r>
              <a:rPr lang="nb-NO" dirty="0" smtClean="0"/>
              <a:t> September 2013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/>
              <a:t>Priorities</a:t>
            </a:r>
            <a:r>
              <a:rPr lang="nb-NO" dirty="0"/>
              <a:t> </a:t>
            </a:r>
            <a:r>
              <a:rPr lang="nb-NO" dirty="0" err="1"/>
              <a:t>regarding</a:t>
            </a:r>
            <a:r>
              <a:rPr lang="nb-NO" dirty="0"/>
              <a:t> </a:t>
            </a:r>
            <a:r>
              <a:rPr lang="nb-NO" dirty="0" err="1"/>
              <a:t>contents</a:t>
            </a:r>
            <a:r>
              <a:rPr lang="nb-NO" dirty="0"/>
              <a:t> </a:t>
            </a:r>
            <a:r>
              <a:rPr lang="nb-NO" dirty="0" err="1"/>
              <a:t>development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sz="2800" dirty="0" smtClean="0"/>
              <a:t>Issues to be incorporated by the CAS secretariat</a:t>
            </a:r>
          </a:p>
          <a:p>
            <a:pPr lvl="0"/>
            <a:r>
              <a:rPr lang="fr-FR" sz="2800" dirty="0" smtClean="0"/>
              <a:t>Legal </a:t>
            </a:r>
            <a:r>
              <a:rPr lang="fr-FR" sz="2800" dirty="0"/>
              <a:t>basis </a:t>
            </a:r>
            <a:endParaRPr lang="fr-FR" sz="2800" dirty="0" smtClean="0"/>
          </a:p>
          <a:p>
            <a:pPr lvl="0"/>
            <a:r>
              <a:rPr lang="fr-FR" sz="2800" dirty="0" smtClean="0"/>
              <a:t>Professional </a:t>
            </a:r>
            <a:r>
              <a:rPr lang="fr-FR" sz="2800" dirty="0"/>
              <a:t>judgement and skepticism </a:t>
            </a:r>
            <a:endParaRPr lang="fr-FR" sz="2800" dirty="0" smtClean="0"/>
          </a:p>
          <a:p>
            <a:pPr lvl="0"/>
            <a:r>
              <a:rPr lang="fr-FR" sz="2800" dirty="0" smtClean="0"/>
              <a:t>Audit </a:t>
            </a:r>
            <a:r>
              <a:rPr lang="fr-FR" sz="2800" dirty="0"/>
              <a:t>team management and </a:t>
            </a:r>
            <a:r>
              <a:rPr lang="fr-FR" sz="2800" dirty="0" smtClean="0"/>
              <a:t>skills</a:t>
            </a:r>
            <a:endParaRPr lang="nb-NO" sz="2800" dirty="0"/>
          </a:p>
          <a:p>
            <a:pPr lvl="0"/>
            <a:r>
              <a:rPr lang="fr-FR" sz="2800" dirty="0"/>
              <a:t>Audit </a:t>
            </a:r>
            <a:r>
              <a:rPr lang="fr-FR" sz="2800" dirty="0" smtClean="0"/>
              <a:t>scope</a:t>
            </a:r>
            <a:endParaRPr lang="nb-NO" sz="2800" dirty="0"/>
          </a:p>
          <a:p>
            <a:pPr lvl="0"/>
            <a:r>
              <a:rPr lang="fr-FR" sz="2800" dirty="0"/>
              <a:t>Control </a:t>
            </a:r>
            <a:r>
              <a:rPr lang="fr-FR" sz="2800" dirty="0" smtClean="0"/>
              <a:t>environment</a:t>
            </a:r>
          </a:p>
          <a:p>
            <a:pPr lvl="0"/>
            <a:r>
              <a:rPr lang="fr-FR" sz="2800" dirty="0" smtClean="0"/>
              <a:t>Audit risk/risk </a:t>
            </a:r>
            <a:r>
              <a:rPr lang="fr-FR" sz="2800" dirty="0"/>
              <a:t>assessment</a:t>
            </a:r>
            <a:endParaRPr lang="nb-NO" sz="2800" dirty="0"/>
          </a:p>
          <a:p>
            <a:pPr marL="0" indent="0" algn="ctr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548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Finding</a:t>
            </a:r>
            <a:r>
              <a:rPr lang="nb-NO" dirty="0" smtClean="0"/>
              <a:t> a </a:t>
            </a:r>
            <a:r>
              <a:rPr lang="nb-NO" dirty="0" err="1" smtClean="0"/>
              <a:t>way</a:t>
            </a:r>
            <a:r>
              <a:rPr lang="nb-NO" dirty="0" smtClean="0"/>
              <a:t> forward</a:t>
            </a:r>
            <a:endParaRPr lang="nb-NO" dirty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32856"/>
            <a:ext cx="5328591" cy="288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41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/>
              <a:t>Background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CAS aims for the </a:t>
            </a:r>
            <a:r>
              <a:rPr lang="fr-FR" dirty="0"/>
              <a:t>strategic period 2012-2016: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lvl="0"/>
            <a:r>
              <a:rPr lang="fr-FR" sz="2800" dirty="0"/>
              <a:t>Establishing a strong professional environment for Compliance Audit in the public sector</a:t>
            </a:r>
            <a:endParaRPr lang="nb-NO" sz="2800" dirty="0"/>
          </a:p>
          <a:p>
            <a:pPr lvl="0"/>
            <a:r>
              <a:rPr lang="fr-FR" sz="2800" dirty="0"/>
              <a:t>Presenting ISSAI 400 for INCOSAI 2013</a:t>
            </a:r>
            <a:endParaRPr lang="nb-NO" sz="2800" dirty="0"/>
          </a:p>
          <a:p>
            <a:pPr lvl="0"/>
            <a:r>
              <a:rPr lang="fr-FR" sz="2800" dirty="0"/>
              <a:t>Presenting an updated and coherent ISSAI 4000 series for INCOSAI 2016</a:t>
            </a:r>
            <a:endParaRPr lang="nb-NO" sz="2800" dirty="0"/>
          </a:p>
          <a:p>
            <a:pPr marL="0" indent="0" algn="ctr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25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Harmonization</a:t>
            </a:r>
            <a:r>
              <a:rPr lang="nb-NO" dirty="0"/>
              <a:t>: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err="1" smtClean="0"/>
              <a:t>Consequences</a:t>
            </a:r>
            <a:r>
              <a:rPr lang="nb-NO" dirty="0" smtClean="0"/>
              <a:t> for CAS</a:t>
            </a:r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sz="2800" dirty="0" err="1" smtClean="0"/>
              <a:t>Maintenance</a:t>
            </a:r>
            <a:r>
              <a:rPr lang="nb-NO" sz="2800" dirty="0" smtClean="0"/>
              <a:t> </a:t>
            </a:r>
            <a:r>
              <a:rPr lang="nb-NO" sz="2800" dirty="0" err="1" smtClean="0"/>
              <a:t>of</a:t>
            </a:r>
            <a:r>
              <a:rPr lang="nb-NO" sz="2800" dirty="0" smtClean="0"/>
              <a:t> ISSAI 4000 series:</a:t>
            </a:r>
          </a:p>
          <a:p>
            <a:r>
              <a:rPr lang="nb-NO" sz="2800" dirty="0" err="1" smtClean="0"/>
              <a:t>Consistency</a:t>
            </a:r>
            <a:r>
              <a:rPr lang="nb-NO" sz="2800" dirty="0" smtClean="0"/>
              <a:t> in </a:t>
            </a:r>
            <a:r>
              <a:rPr lang="nb-NO" sz="2800" dirty="0" err="1" smtClean="0"/>
              <a:t>terminology</a:t>
            </a:r>
            <a:r>
              <a:rPr lang="nb-NO" sz="2800" dirty="0" smtClean="0"/>
              <a:t>, </a:t>
            </a:r>
            <a:r>
              <a:rPr lang="nb-NO" sz="2800" dirty="0" err="1" smtClean="0"/>
              <a:t>structure</a:t>
            </a:r>
            <a:r>
              <a:rPr lang="nb-NO" sz="2800" dirty="0" smtClean="0"/>
              <a:t> and </a:t>
            </a:r>
            <a:r>
              <a:rPr lang="nb-NO" sz="2800" dirty="0" err="1" smtClean="0"/>
              <a:t>contents</a:t>
            </a:r>
            <a:r>
              <a:rPr lang="nb-NO" sz="2800" dirty="0" smtClean="0"/>
              <a:t> </a:t>
            </a:r>
            <a:r>
              <a:rPr lang="nb-NO" sz="2800" dirty="0" err="1" smtClean="0"/>
              <a:t>with</a:t>
            </a:r>
            <a:r>
              <a:rPr lang="nb-NO" sz="2800" dirty="0" smtClean="0"/>
              <a:t> </a:t>
            </a:r>
            <a:r>
              <a:rPr lang="nb-NO" sz="2800" dirty="0" err="1" smtClean="0"/>
              <a:t>level</a:t>
            </a:r>
            <a:r>
              <a:rPr lang="nb-NO" sz="2800" dirty="0" smtClean="0"/>
              <a:t> 3</a:t>
            </a:r>
          </a:p>
          <a:p>
            <a:r>
              <a:rPr lang="nb-NO" sz="2800" dirty="0" err="1" smtClean="0"/>
              <a:t>Distinguish</a:t>
            </a:r>
            <a:r>
              <a:rPr lang="nb-NO" sz="2800" dirty="0" smtClean="0"/>
              <a:t> </a:t>
            </a:r>
            <a:r>
              <a:rPr lang="nb-NO" sz="2800" dirty="0" err="1" smtClean="0"/>
              <a:t>clearly</a:t>
            </a:r>
            <a:r>
              <a:rPr lang="nb-NO" sz="2800" dirty="0" smtClean="0"/>
              <a:t> </a:t>
            </a:r>
            <a:r>
              <a:rPr lang="nb-NO" sz="2800" dirty="0" err="1" smtClean="0"/>
              <a:t>between</a:t>
            </a:r>
            <a:r>
              <a:rPr lang="nb-NO" sz="2800" dirty="0" smtClean="0"/>
              <a:t> </a:t>
            </a:r>
            <a:r>
              <a:rPr lang="nb-NO" sz="2800" dirty="0" err="1" smtClean="0"/>
              <a:t>requirements</a:t>
            </a:r>
            <a:r>
              <a:rPr lang="nb-NO" sz="2800" dirty="0" smtClean="0"/>
              <a:t> and </a:t>
            </a:r>
            <a:r>
              <a:rPr lang="nb-NO" sz="2800" dirty="0" err="1" smtClean="0"/>
              <a:t>guidance</a:t>
            </a:r>
            <a:endParaRPr lang="nb-NO" sz="2800" dirty="0" smtClean="0"/>
          </a:p>
          <a:p>
            <a:r>
              <a:rPr lang="nb-NO" sz="2800" dirty="0" smtClean="0"/>
              <a:t>«</a:t>
            </a:r>
            <a:r>
              <a:rPr lang="nb-NO" sz="2800" dirty="0" err="1" smtClean="0"/>
              <a:t>Should</a:t>
            </a:r>
            <a:r>
              <a:rPr lang="nb-NO" sz="2800" dirty="0" smtClean="0"/>
              <a:t>» in ISSAI 400 is to </a:t>
            </a:r>
            <a:r>
              <a:rPr lang="nb-NO" sz="2800" dirty="0" err="1" smtClean="0"/>
              <a:t>become</a:t>
            </a:r>
            <a:r>
              <a:rPr lang="nb-NO" sz="2800" dirty="0" smtClean="0"/>
              <a:t> </a:t>
            </a:r>
            <a:r>
              <a:rPr lang="nb-NO" sz="2800" b="1" dirty="0" smtClean="0"/>
              <a:t>«</a:t>
            </a:r>
            <a:r>
              <a:rPr lang="nb-NO" sz="2800" b="1" dirty="0" err="1" smtClean="0"/>
              <a:t>shall</a:t>
            </a:r>
            <a:r>
              <a:rPr lang="nb-NO" sz="2800" b="1" dirty="0" smtClean="0"/>
              <a:t>» </a:t>
            </a:r>
            <a:r>
              <a:rPr lang="nb-NO" sz="2800" dirty="0" smtClean="0"/>
              <a:t>in </a:t>
            </a:r>
            <a:r>
              <a:rPr lang="nb-NO" sz="2800" dirty="0" err="1" smtClean="0"/>
              <a:t>the</a:t>
            </a:r>
            <a:r>
              <a:rPr lang="nb-NO" sz="2800" dirty="0" smtClean="0"/>
              <a:t> ISSAI 4000 series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362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Strategic </a:t>
            </a:r>
            <a:r>
              <a:rPr lang="nb-NO" dirty="0" err="1" smtClean="0"/>
              <a:t>crossroads</a:t>
            </a: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33575"/>
            <a:ext cx="432048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23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Main </a:t>
            </a:r>
            <a:r>
              <a:rPr lang="nb-NO" dirty="0" err="1" smtClean="0"/>
              <a:t>strategic</a:t>
            </a:r>
            <a:r>
              <a:rPr lang="nb-NO" dirty="0" smtClean="0"/>
              <a:t> </a:t>
            </a:r>
            <a:r>
              <a:rPr lang="nb-NO" dirty="0" err="1" smtClean="0"/>
              <a:t>crossroads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The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ISSAI 4000 series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The </a:t>
            </a:r>
            <a:r>
              <a:rPr lang="nb-NO" dirty="0" err="1" smtClean="0"/>
              <a:t>number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requirements</a:t>
            </a:r>
            <a:r>
              <a:rPr lang="nb-NO" dirty="0" smtClean="0"/>
              <a:t> and </a:t>
            </a:r>
            <a:r>
              <a:rPr lang="nb-NO" dirty="0" err="1" smtClean="0"/>
              <a:t>volume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guidance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Alternatives as </a:t>
            </a:r>
            <a:r>
              <a:rPr lang="nb-NO" dirty="0" err="1" smtClean="0"/>
              <a:t>how</a:t>
            </a:r>
            <a:r>
              <a:rPr lang="nb-NO" dirty="0" smtClean="0"/>
              <a:t> to </a:t>
            </a:r>
            <a:r>
              <a:rPr lang="nb-NO" dirty="0" err="1" smtClean="0"/>
              <a:t>address</a:t>
            </a:r>
            <a:r>
              <a:rPr lang="nb-NO" dirty="0" smtClean="0"/>
              <a:t> </a:t>
            </a:r>
            <a:r>
              <a:rPr lang="nb-NO" dirty="0" err="1" smtClean="0"/>
              <a:t>specific</a:t>
            </a:r>
            <a:r>
              <a:rPr lang="nb-NO" dirty="0" smtClean="0"/>
              <a:t> </a:t>
            </a:r>
            <a:r>
              <a:rPr lang="nb-NO" dirty="0" err="1" smtClean="0"/>
              <a:t>issues</a:t>
            </a: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12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The present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ISSAI 4000 series</a:t>
            </a:r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dirty="0"/>
              <a:t>ISSAI 4000 </a:t>
            </a:r>
            <a:r>
              <a:rPr lang="fr-FR" i="1" dirty="0"/>
              <a:t>General </a:t>
            </a:r>
            <a:r>
              <a:rPr lang="fr-FR" i="1" dirty="0" smtClean="0"/>
              <a:t>Introduction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fr-FR" dirty="0"/>
              <a:t>ISSAI 4100 </a:t>
            </a:r>
            <a:r>
              <a:rPr lang="fr-FR" i="1" dirty="0"/>
              <a:t>For Audits Performed Separately from the Audit of Financial </a:t>
            </a:r>
            <a:r>
              <a:rPr lang="fr-FR" i="1" dirty="0" smtClean="0"/>
              <a:t>Statemens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fr-FR" dirty="0"/>
              <a:t>ISSAI 4200 </a:t>
            </a:r>
            <a:r>
              <a:rPr lang="fr-FR" i="1" dirty="0"/>
              <a:t>Compliance Audit Related to the Audit of Financial Statements</a:t>
            </a:r>
            <a:endParaRPr lang="nb-NO" dirty="0"/>
          </a:p>
          <a:p>
            <a:pPr marL="0" indent="0" algn="ctr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79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future</a:t>
            </a:r>
            <a:r>
              <a:rPr lang="nb-NO" dirty="0" smtClean="0"/>
              <a:t>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ISSAI 4000 series</a:t>
            </a:r>
          </a:p>
        </p:txBody>
      </p:sp>
      <p:graphicFrame>
        <p:nvGraphicFramePr>
          <p:cNvPr id="3" name="Plassholder for innhol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5678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173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sz="3600" dirty="0" smtClean="0"/>
              <a:t/>
            </a:r>
            <a:br>
              <a:rPr lang="nb-NO" sz="3600" dirty="0" smtClean="0"/>
            </a:br>
            <a:r>
              <a:rPr lang="nb-NO" sz="3600" dirty="0" smtClean="0"/>
              <a:t>The </a:t>
            </a:r>
            <a:r>
              <a:rPr lang="nb-NO" sz="3600" dirty="0" err="1"/>
              <a:t>number</a:t>
            </a:r>
            <a:r>
              <a:rPr lang="nb-NO" sz="3600" dirty="0"/>
              <a:t> </a:t>
            </a:r>
            <a:r>
              <a:rPr lang="nb-NO" sz="3600" dirty="0" err="1"/>
              <a:t>of</a:t>
            </a:r>
            <a:r>
              <a:rPr lang="nb-NO" sz="3600" dirty="0"/>
              <a:t> </a:t>
            </a:r>
            <a:r>
              <a:rPr lang="nb-NO" sz="3600" dirty="0" err="1"/>
              <a:t>requirements</a:t>
            </a:r>
            <a:r>
              <a:rPr lang="nb-NO" sz="3600" dirty="0"/>
              <a:t> and </a:t>
            </a:r>
            <a:r>
              <a:rPr lang="nb-NO" sz="3600" dirty="0" err="1"/>
              <a:t>volume</a:t>
            </a:r>
            <a:r>
              <a:rPr lang="nb-NO" sz="3600" dirty="0"/>
              <a:t> </a:t>
            </a:r>
            <a:r>
              <a:rPr lang="nb-NO" sz="3600" dirty="0" err="1"/>
              <a:t>of</a:t>
            </a:r>
            <a:r>
              <a:rPr lang="nb-NO" sz="3600" dirty="0"/>
              <a:t> </a:t>
            </a:r>
            <a:r>
              <a:rPr lang="nb-NO" sz="3600" dirty="0" err="1"/>
              <a:t>guidance</a:t>
            </a:r>
            <a:r>
              <a:rPr lang="nb-NO" dirty="0"/>
              <a:t/>
            </a:r>
            <a:br>
              <a:rPr lang="nb-NO" dirty="0"/>
            </a:br>
            <a:endParaRPr lang="nb-NO" dirty="0" smtClean="0"/>
          </a:p>
        </p:txBody>
      </p:sp>
      <p:graphicFrame>
        <p:nvGraphicFramePr>
          <p:cNvPr id="3" name="Plassholder for innhol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2752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01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Priorities</a:t>
            </a:r>
            <a:r>
              <a:rPr lang="nb-NO" dirty="0" smtClean="0"/>
              <a:t> </a:t>
            </a:r>
            <a:r>
              <a:rPr lang="nb-NO" dirty="0" err="1" smtClean="0"/>
              <a:t>regarding</a:t>
            </a:r>
            <a:r>
              <a:rPr lang="nb-NO" dirty="0" smtClean="0"/>
              <a:t> </a:t>
            </a:r>
            <a:r>
              <a:rPr lang="nb-NO" dirty="0" err="1" smtClean="0"/>
              <a:t>contents</a:t>
            </a:r>
            <a:r>
              <a:rPr lang="nb-NO" dirty="0" smtClean="0"/>
              <a:t> </a:t>
            </a:r>
            <a:r>
              <a:rPr lang="nb-NO" dirty="0" err="1" smtClean="0"/>
              <a:t>development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Four </a:t>
            </a:r>
            <a:r>
              <a:rPr lang="nb-NO" dirty="0" err="1" smtClean="0"/>
              <a:t>main</a:t>
            </a:r>
            <a:r>
              <a:rPr lang="nb-NO" dirty="0" smtClean="0"/>
              <a:t> areas:</a:t>
            </a:r>
          </a:p>
          <a:p>
            <a:pPr marL="0" indent="0">
              <a:buNone/>
            </a:pPr>
            <a:endParaRPr lang="nb-NO" dirty="0" smtClean="0"/>
          </a:p>
          <a:p>
            <a:pPr marL="514350" lvl="0" indent="-514350">
              <a:buFont typeface="+mj-lt"/>
              <a:buAutoNum type="arabicPeriod"/>
            </a:pPr>
            <a:r>
              <a:rPr lang="fr-FR" dirty="0"/>
              <a:t>The audit process leading to a compliance audit opinion</a:t>
            </a:r>
            <a:endParaRPr lang="nb-NO" dirty="0"/>
          </a:p>
          <a:p>
            <a:pPr marL="514350" lvl="0" indent="-514350">
              <a:buFont typeface="+mj-lt"/>
              <a:buAutoNum type="arabicPeriod"/>
            </a:pPr>
            <a:r>
              <a:rPr lang="fr-FR" dirty="0"/>
              <a:t>Identifying the subject matter and </a:t>
            </a:r>
            <a:r>
              <a:rPr lang="fr-FR" dirty="0" smtClean="0"/>
              <a:t>critera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How to achieve assurance</a:t>
            </a:r>
            <a:endParaRPr lang="nb-NO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Authorities and propriety</a:t>
            </a:r>
            <a:endParaRPr lang="nb-NO" dirty="0"/>
          </a:p>
          <a:p>
            <a:pPr marL="0" lv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717767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sjon2 - Kop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Presentasjon2 - Kopi</Template>
  <TotalTime>87</TotalTime>
  <Words>249</Words>
  <Application>Microsoft Office PowerPoint</Application>
  <PresentationFormat>Skjermfremvisning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2" baseType="lpstr">
      <vt:lpstr>Presentasjon2 - Kopi</vt:lpstr>
      <vt:lpstr>Compliance Audit Subcommittee</vt:lpstr>
      <vt:lpstr>Background</vt:lpstr>
      <vt:lpstr>Harmonization:  Consequences for CAS</vt:lpstr>
      <vt:lpstr>Strategic crossroads</vt:lpstr>
      <vt:lpstr>Main strategic crossroads</vt:lpstr>
      <vt:lpstr>The present structure  of the ISSAI 4000 series</vt:lpstr>
      <vt:lpstr>The future structure  of the ISSAI 4000 series</vt:lpstr>
      <vt:lpstr> The number of requirements and volume of guidance </vt:lpstr>
      <vt:lpstr>Priorities regarding contents development</vt:lpstr>
      <vt:lpstr>Priorities regarding contents development</vt:lpstr>
      <vt:lpstr>Finding a way forward</vt:lpstr>
    </vt:vector>
  </TitlesOfParts>
  <Company>Riksrevisjonen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Paulsrud, Mona</cp:lastModifiedBy>
  <cp:revision>30</cp:revision>
  <dcterms:created xsi:type="dcterms:W3CDTF">2012-02-20T09:39:33Z</dcterms:created>
  <dcterms:modified xsi:type="dcterms:W3CDTF">2013-09-24T08:29:30Z</dcterms:modified>
</cp:coreProperties>
</file>