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  <p:sldMasterId id="2147483720" r:id="rId3"/>
  </p:sldMasterIdLst>
  <p:notesMasterIdLst>
    <p:notesMasterId r:id="rId38"/>
  </p:notesMasterIdLst>
  <p:handoutMasterIdLst>
    <p:handoutMasterId r:id="rId39"/>
  </p:handoutMasterIdLst>
  <p:sldIdLst>
    <p:sldId id="310" r:id="rId4"/>
    <p:sldId id="311" r:id="rId5"/>
    <p:sldId id="312" r:id="rId6"/>
    <p:sldId id="313" r:id="rId7"/>
    <p:sldId id="314" r:id="rId8"/>
    <p:sldId id="315" r:id="rId9"/>
    <p:sldId id="316" r:id="rId10"/>
    <p:sldId id="317" r:id="rId11"/>
    <p:sldId id="331" r:id="rId12"/>
    <p:sldId id="349" r:id="rId13"/>
    <p:sldId id="350" r:id="rId14"/>
    <p:sldId id="351" r:id="rId15"/>
    <p:sldId id="352" r:id="rId16"/>
    <p:sldId id="319" r:id="rId17"/>
    <p:sldId id="320" r:id="rId18"/>
    <p:sldId id="355" r:id="rId19"/>
    <p:sldId id="318" r:id="rId20"/>
    <p:sldId id="354" r:id="rId21"/>
    <p:sldId id="353" r:id="rId22"/>
    <p:sldId id="336" r:id="rId23"/>
    <p:sldId id="337" r:id="rId24"/>
    <p:sldId id="347" r:id="rId25"/>
    <p:sldId id="348" r:id="rId26"/>
    <p:sldId id="356" r:id="rId27"/>
    <p:sldId id="357" r:id="rId28"/>
    <p:sldId id="338" r:id="rId29"/>
    <p:sldId id="339" r:id="rId30"/>
    <p:sldId id="345" r:id="rId31"/>
    <p:sldId id="343" r:id="rId32"/>
    <p:sldId id="344" r:id="rId33"/>
    <p:sldId id="340" r:id="rId34"/>
    <p:sldId id="341" r:id="rId35"/>
    <p:sldId id="346" r:id="rId36"/>
    <p:sldId id="342" r:id="rId37"/>
  </p:sldIdLst>
  <p:sldSz cx="9144000" cy="6858000" type="screen4x3"/>
  <p:notesSz cx="6723063" cy="9853613"/>
  <p:defaultTextStyle>
    <a:defPPr>
      <a:defRPr lang="da-D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7" autoAdjust="0"/>
    <p:restoredTop sz="86400" autoAdjust="0"/>
  </p:normalViewPr>
  <p:slideViewPr>
    <p:cSldViewPr>
      <p:cViewPr>
        <p:scale>
          <a:sx n="79" d="100"/>
          <a:sy n="79" d="100"/>
        </p:scale>
        <p:origin x="-1574" y="-28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8" d="100"/>
        <a:sy n="78" d="100"/>
      </p:scale>
      <p:origin x="0" y="0"/>
    </p:cViewPr>
  </p:sorterViewPr>
  <p:notesViewPr>
    <p:cSldViewPr>
      <p:cViewPr>
        <p:scale>
          <a:sx n="166" d="100"/>
          <a:sy n="166" d="100"/>
        </p:scale>
        <p:origin x="-78" y="4050"/>
      </p:cViewPr>
      <p:guideLst>
        <p:guide orient="horz" pos="3104"/>
        <p:guide pos="211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60" cy="493233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quarter" idx="1"/>
          </p:nvPr>
        </p:nvSpPr>
        <p:spPr>
          <a:xfrm>
            <a:off x="3807433" y="0"/>
            <a:ext cx="2914060" cy="493233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B444BB-530A-43A5-B81E-F4E08C879A31}" type="datetimeFigureOut">
              <a:rPr lang="da-DK"/>
              <a:pPr>
                <a:defRPr/>
              </a:pPr>
              <a:t>26-06-2013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2"/>
          </p:nvPr>
        </p:nvSpPr>
        <p:spPr>
          <a:xfrm>
            <a:off x="0" y="9358805"/>
            <a:ext cx="2914060" cy="493232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3"/>
          </p:nvPr>
        </p:nvSpPr>
        <p:spPr>
          <a:xfrm>
            <a:off x="3807433" y="9358805"/>
            <a:ext cx="2914060" cy="493232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3154DC-A9F4-4D00-AA38-E3755D23DF0F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57341073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4060" cy="493233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07433" y="0"/>
            <a:ext cx="2914060" cy="493233"/>
          </a:xfrm>
          <a:prstGeom prst="rect">
            <a:avLst/>
          </a:prstGeom>
        </p:spPr>
        <p:txBody>
          <a:bodyPr vert="horz" lIns="90626" tIns="45313" rIns="90626" bIns="45313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7B92A94-4C6F-43E6-B3AD-EEB47F8713E8}" type="datetimeFigureOut">
              <a:rPr lang="da-DK"/>
              <a:pPr>
                <a:defRPr/>
              </a:pPr>
              <a:t>26-06-2013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900113" y="739775"/>
            <a:ext cx="4922837" cy="36941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626" tIns="45313" rIns="90626" bIns="45313" rtlCol="0" anchor="ctr"/>
          <a:lstStyle/>
          <a:p>
            <a:pPr lvl="0"/>
            <a:endParaRPr lang="da-DK" noProof="0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71993" y="4680191"/>
            <a:ext cx="5379078" cy="4434362"/>
          </a:xfrm>
          <a:prstGeom prst="rect">
            <a:avLst/>
          </a:prstGeom>
        </p:spPr>
        <p:txBody>
          <a:bodyPr vert="horz" lIns="90626" tIns="45313" rIns="90626" bIns="45313" rtlCol="0">
            <a:normAutofit/>
          </a:bodyPr>
          <a:lstStyle/>
          <a:p>
            <a:pPr lvl="0"/>
            <a:r>
              <a:rPr lang="da-DK" noProof="0" smtClean="0"/>
              <a:t>Klik for at redigere typografi i masteren</a:t>
            </a:r>
          </a:p>
          <a:p>
            <a:pPr lvl="1"/>
            <a:r>
              <a:rPr lang="da-DK" noProof="0" smtClean="0"/>
              <a:t>Andet niveau</a:t>
            </a:r>
          </a:p>
          <a:p>
            <a:pPr lvl="2"/>
            <a:r>
              <a:rPr lang="da-DK" noProof="0" smtClean="0"/>
              <a:t>Tredje niveau</a:t>
            </a:r>
          </a:p>
          <a:p>
            <a:pPr lvl="3"/>
            <a:r>
              <a:rPr lang="da-DK" noProof="0" smtClean="0"/>
              <a:t>Fjerde niveau</a:t>
            </a:r>
          </a:p>
          <a:p>
            <a:pPr lvl="4"/>
            <a:r>
              <a:rPr lang="da-DK" noProof="0" smtClean="0"/>
              <a:t>Femte niveau</a:t>
            </a:r>
            <a:endParaRPr lang="da-DK" noProof="0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9358805"/>
            <a:ext cx="2914060" cy="493232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07433" y="9358805"/>
            <a:ext cx="2914060" cy="493232"/>
          </a:xfrm>
          <a:prstGeom prst="rect">
            <a:avLst/>
          </a:prstGeom>
        </p:spPr>
        <p:txBody>
          <a:bodyPr vert="horz" lIns="90626" tIns="45313" rIns="90626" bIns="45313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F98BE186-0E01-47F2-BE6B-A140C004C826}" type="slidenum">
              <a:rPr lang="da-DK"/>
              <a:pPr>
                <a:defRPr/>
              </a:pPr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0242974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DC2426C-2AAF-43CE-8CCF-B4D74C11906C}" type="slidenum">
              <a:rPr lang="en-GB"/>
              <a:pPr/>
              <a:t>14</a:t>
            </a:fld>
            <a:endParaRPr lang="en-GB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8BE186-0E01-47F2-BE6B-A140C004C826}" type="slidenum">
              <a:rPr lang="da-DK" smtClean="0"/>
              <a:pPr>
                <a:defRPr/>
              </a:pPr>
              <a:t>21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1568822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45E534-3F96-4FB2-9BBC-DCFACF6365C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26-06-2013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86EC2FB-0413-4709-83C9-C89B53518EA4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58920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2AC50-99B9-4F7A-98B2-75DD77B911E3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26-06-2013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04A0C1-FF43-4BC4-B142-9DD51E49C135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9106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4234AD-5752-47FE-A5FB-6D2AF37E28A9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26-06-2013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302BB0-2701-416B-BDE0-FE6AAF8EEB08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67570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48DB-6FBB-4987-87E0-2D307F855FFD}" type="datetimeFigureOut">
              <a:rPr lang="da-DK" smtClean="0"/>
              <a:pPr/>
              <a:t>26-06-2013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7B9-370D-43BB-A87F-D18FE507EBD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4981268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48DB-6FBB-4987-87E0-2D307F855FFD}" type="datetimeFigureOut">
              <a:rPr lang="da-DK" smtClean="0"/>
              <a:pPr/>
              <a:t>26-06-2013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7B9-370D-43BB-A87F-D18FE507EBD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7775333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48DB-6FBB-4987-87E0-2D307F855FFD}" type="datetimeFigureOut">
              <a:rPr lang="da-DK" smtClean="0"/>
              <a:pPr/>
              <a:t>26-06-2013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7B9-370D-43BB-A87F-D18FE507EBD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053367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48DB-6FBB-4987-87E0-2D307F855FFD}" type="datetimeFigureOut">
              <a:rPr lang="da-DK" smtClean="0"/>
              <a:pPr/>
              <a:t>26-06-2013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7B9-370D-43BB-A87F-D18FE507EBD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02152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48DB-6FBB-4987-87E0-2D307F855FFD}" type="datetimeFigureOut">
              <a:rPr lang="da-DK" smtClean="0"/>
              <a:pPr/>
              <a:t>26-06-2013</a:t>
            </a:fld>
            <a:endParaRPr lang="da-DK"/>
          </a:p>
        </p:txBody>
      </p:sp>
      <p:sp>
        <p:nvSpPr>
          <p:cNvPr id="8" name="Pladsholder til sidefod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Pladsholder til dias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7B9-370D-43BB-A87F-D18FE507EBD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7259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48DB-6FBB-4987-87E0-2D307F855FFD}" type="datetimeFigureOut">
              <a:rPr lang="da-DK" smtClean="0"/>
              <a:pPr/>
              <a:t>26-06-2013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7B9-370D-43BB-A87F-D18FE507EBD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23448690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48DB-6FBB-4987-87E0-2D307F855FFD}" type="datetimeFigureOut">
              <a:rPr lang="da-DK" smtClean="0"/>
              <a:pPr/>
              <a:t>26-06-2013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7B9-370D-43BB-A87F-D18FE507EBD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6115482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48DB-6FBB-4987-87E0-2D307F855FFD}" type="datetimeFigureOut">
              <a:rPr lang="da-DK" smtClean="0"/>
              <a:pPr/>
              <a:t>26-06-2013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7B9-370D-43BB-A87F-D18FE507EBD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942072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01FE9A-DC19-476B-A6AD-9958E548D709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26-06-2013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335888-2FF9-4DA8-B3A2-827D83DF0FE0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917040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i master</a:t>
            </a:r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48DB-6FBB-4987-87E0-2D307F855FFD}" type="datetimeFigureOut">
              <a:rPr lang="da-DK" smtClean="0"/>
              <a:pPr/>
              <a:t>26-06-2013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7B9-370D-43BB-A87F-D18FE507EBD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63149717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48DB-6FBB-4987-87E0-2D307F855FFD}" type="datetimeFigureOut">
              <a:rPr lang="da-DK" smtClean="0"/>
              <a:pPr/>
              <a:t>26-06-2013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7B9-370D-43BB-A87F-D18FE507EBD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460926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A848DB-6FBB-4987-87E0-2D307F855FFD}" type="datetimeFigureOut">
              <a:rPr lang="da-DK" smtClean="0"/>
              <a:pPr/>
              <a:t>26-06-2013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027B9-370D-43BB-A87F-D18FE507EBD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353700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a-DK" dirty="0" smtClean="0"/>
              <a:t>Klik for at redigere undertiteltypografien i masteren</a:t>
            </a:r>
            <a:endParaRPr lang="da-DK" dirty="0"/>
          </a:p>
        </p:txBody>
      </p:sp>
      <p:sp>
        <p:nvSpPr>
          <p:cNvPr id="4" name="Pladsholder til diasnumm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FF94C83-AE49-4A3C-968F-86A322AB166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0F6E2B9-354B-4558-8019-C7E7D3D3133F}" type="datetimeFigureOut">
              <a:rPr lang="da-DK"/>
              <a:pPr/>
              <a:t>26-06-2013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A58CCE-F924-4A5B-A7A4-A80E94112797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A054A87-F664-42CE-8F0C-E3DE27C94C39}" type="datetimeFigureOut">
              <a:rPr lang="da-DK"/>
              <a:pPr/>
              <a:t>26-06-2013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553526-CB12-4CBC-B3C3-9C73A4611EF9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27D846-B527-4BBB-9226-BE56EFAE24E5}" type="datetimeFigureOut">
              <a:rPr lang="da-DK"/>
              <a:pPr/>
              <a:t>26-06-2013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09F2F-7798-4DE7-9C40-4C9DBAC05012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0A561CD-2E71-4303-AA0B-4579D22C398A}" type="datetimeFigureOut">
              <a:rPr lang="da-DK"/>
              <a:pPr/>
              <a:t>26-06-2013</a:t>
            </a:fld>
            <a:endParaRPr lang="da-DK"/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da-DK"/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52D915-F91E-478F-B1CB-DDC1AD7B1605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227DAC-30FD-4B92-B5E4-FFAE54EC21AA}" type="datetimeFigureOut">
              <a:rPr lang="da-DK"/>
              <a:pPr/>
              <a:t>26-06-2013</a:t>
            </a:fld>
            <a:endParaRPr lang="da-DK"/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da-DK"/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CC70D6-491F-48A4-8E00-2E046F2BD7C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2"/>
          <p:cNvGrpSpPr>
            <a:grpSpLocks noChangeAspect="1"/>
          </p:cNvGrpSpPr>
          <p:nvPr userDrawn="1"/>
        </p:nvGrpSpPr>
        <p:grpSpPr bwMode="auto">
          <a:xfrm>
            <a:off x="214313" y="5857875"/>
            <a:ext cx="1384300" cy="928688"/>
            <a:chOff x="-1649" y="158"/>
            <a:chExt cx="5261" cy="4366"/>
          </a:xfrm>
        </p:grpSpPr>
        <p:sp>
          <p:nvSpPr>
            <p:cNvPr id="3" name="AutoShape 223"/>
            <p:cNvSpPr>
              <a:spLocks noChangeAspect="1" noChangeArrowheads="1" noTextEdit="1"/>
            </p:cNvSpPr>
            <p:nvPr/>
          </p:nvSpPr>
          <p:spPr bwMode="auto">
            <a:xfrm>
              <a:off x="-1649" y="158"/>
              <a:ext cx="5261" cy="43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4" name="Freeform 224"/>
            <p:cNvSpPr>
              <a:spLocks/>
            </p:cNvSpPr>
            <p:nvPr/>
          </p:nvSpPr>
          <p:spPr bwMode="auto">
            <a:xfrm>
              <a:off x="-1396" y="434"/>
              <a:ext cx="5008" cy="3926"/>
            </a:xfrm>
            <a:custGeom>
              <a:avLst/>
              <a:gdLst>
                <a:gd name="T0" fmla="*/ 4714 w 5005"/>
                <a:gd name="T1" fmla="*/ 0 h 3928"/>
                <a:gd name="T2" fmla="*/ 3726 w 5005"/>
                <a:gd name="T3" fmla="*/ 78 h 3928"/>
                <a:gd name="T4" fmla="*/ 3017 w 5005"/>
                <a:gd name="T5" fmla="*/ 200 h 3928"/>
                <a:gd name="T6" fmla="*/ 2494 w 5005"/>
                <a:gd name="T7" fmla="*/ 336 h 3928"/>
                <a:gd name="T8" fmla="*/ 2000 w 5005"/>
                <a:gd name="T9" fmla="*/ 510 h 3928"/>
                <a:gd name="T10" fmla="*/ 1552 w 5005"/>
                <a:gd name="T11" fmla="*/ 735 h 3928"/>
                <a:gd name="T12" fmla="*/ 1174 w 5005"/>
                <a:gd name="T13" fmla="*/ 1013 h 3928"/>
                <a:gd name="T14" fmla="*/ 883 w 5005"/>
                <a:gd name="T15" fmla="*/ 1348 h 3928"/>
                <a:gd name="T16" fmla="*/ 750 w 5005"/>
                <a:gd name="T17" fmla="*/ 1600 h 3928"/>
                <a:gd name="T18" fmla="*/ 680 w 5005"/>
                <a:gd name="T19" fmla="*/ 1806 h 3928"/>
                <a:gd name="T20" fmla="*/ 651 w 5005"/>
                <a:gd name="T21" fmla="*/ 2032 h 3928"/>
                <a:gd name="T22" fmla="*/ 657 w 5005"/>
                <a:gd name="T23" fmla="*/ 2257 h 3928"/>
                <a:gd name="T24" fmla="*/ 744 w 5005"/>
                <a:gd name="T25" fmla="*/ 2573 h 3928"/>
                <a:gd name="T26" fmla="*/ 912 w 5005"/>
                <a:gd name="T27" fmla="*/ 2844 h 3928"/>
                <a:gd name="T28" fmla="*/ 1145 w 5005"/>
                <a:gd name="T29" fmla="*/ 3083 h 3928"/>
                <a:gd name="T30" fmla="*/ 1418 w 5005"/>
                <a:gd name="T31" fmla="*/ 3289 h 3928"/>
                <a:gd name="T32" fmla="*/ 1825 w 5005"/>
                <a:gd name="T33" fmla="*/ 3515 h 3928"/>
                <a:gd name="T34" fmla="*/ 2436 w 5005"/>
                <a:gd name="T35" fmla="*/ 3754 h 3928"/>
                <a:gd name="T36" fmla="*/ 3034 w 5005"/>
                <a:gd name="T37" fmla="*/ 3928 h 3928"/>
                <a:gd name="T38" fmla="*/ 3185 w 5005"/>
                <a:gd name="T39" fmla="*/ 3670 h 3928"/>
                <a:gd name="T40" fmla="*/ 3540 w 5005"/>
                <a:gd name="T41" fmla="*/ 3147 h 3928"/>
                <a:gd name="T42" fmla="*/ 3744 w 5005"/>
                <a:gd name="T43" fmla="*/ 2909 h 3928"/>
                <a:gd name="T44" fmla="*/ 3755 w 5005"/>
                <a:gd name="T45" fmla="*/ 2870 h 3928"/>
                <a:gd name="T46" fmla="*/ 3348 w 5005"/>
                <a:gd name="T47" fmla="*/ 3006 h 3928"/>
                <a:gd name="T48" fmla="*/ 2837 w 5005"/>
                <a:gd name="T49" fmla="*/ 3115 h 3928"/>
                <a:gd name="T50" fmla="*/ 2197 w 5005"/>
                <a:gd name="T51" fmla="*/ 3167 h 3928"/>
                <a:gd name="T52" fmla="*/ 1726 w 5005"/>
                <a:gd name="T53" fmla="*/ 3135 h 3928"/>
                <a:gd name="T54" fmla="*/ 1354 w 5005"/>
                <a:gd name="T55" fmla="*/ 3064 h 3928"/>
                <a:gd name="T56" fmla="*/ 1104 w 5005"/>
                <a:gd name="T57" fmla="*/ 2986 h 3928"/>
                <a:gd name="T58" fmla="*/ 785 w 5005"/>
                <a:gd name="T59" fmla="*/ 2864 h 3928"/>
                <a:gd name="T60" fmla="*/ 523 w 5005"/>
                <a:gd name="T61" fmla="*/ 2722 h 3928"/>
                <a:gd name="T62" fmla="*/ 320 w 5005"/>
                <a:gd name="T63" fmla="*/ 2567 h 3928"/>
                <a:gd name="T64" fmla="*/ 163 w 5005"/>
                <a:gd name="T65" fmla="*/ 2406 h 3928"/>
                <a:gd name="T66" fmla="*/ 64 w 5005"/>
                <a:gd name="T67" fmla="*/ 2238 h 3928"/>
                <a:gd name="T68" fmla="*/ 11 w 5005"/>
                <a:gd name="T69" fmla="*/ 2070 h 3928"/>
                <a:gd name="T70" fmla="*/ 0 w 5005"/>
                <a:gd name="T71" fmla="*/ 1903 h 3928"/>
                <a:gd name="T72" fmla="*/ 29 w 5005"/>
                <a:gd name="T73" fmla="*/ 1735 h 3928"/>
                <a:gd name="T74" fmla="*/ 99 w 5005"/>
                <a:gd name="T75" fmla="*/ 1580 h 3928"/>
                <a:gd name="T76" fmla="*/ 238 w 5005"/>
                <a:gd name="T77" fmla="*/ 1387 h 3928"/>
                <a:gd name="T78" fmla="*/ 349 w 5005"/>
                <a:gd name="T79" fmla="*/ 1284 h 3928"/>
                <a:gd name="T80" fmla="*/ 569 w 5005"/>
                <a:gd name="T81" fmla="*/ 1135 h 3928"/>
                <a:gd name="T82" fmla="*/ 843 w 5005"/>
                <a:gd name="T83" fmla="*/ 1006 h 3928"/>
                <a:gd name="T84" fmla="*/ 1157 w 5005"/>
                <a:gd name="T85" fmla="*/ 897 h 3928"/>
                <a:gd name="T86" fmla="*/ 1505 w 5005"/>
                <a:gd name="T87" fmla="*/ 806 h 3928"/>
                <a:gd name="T88" fmla="*/ 1889 w 5005"/>
                <a:gd name="T89" fmla="*/ 755 h 3928"/>
                <a:gd name="T90" fmla="*/ 2284 w 5005"/>
                <a:gd name="T91" fmla="*/ 735 h 3928"/>
                <a:gd name="T92" fmla="*/ 2697 w 5005"/>
                <a:gd name="T93" fmla="*/ 755 h 3928"/>
                <a:gd name="T94" fmla="*/ 3110 w 5005"/>
                <a:gd name="T95" fmla="*/ 826 h 3928"/>
                <a:gd name="T96" fmla="*/ 3523 w 5005"/>
                <a:gd name="T97" fmla="*/ 948 h 3928"/>
                <a:gd name="T98" fmla="*/ 3918 w 5005"/>
                <a:gd name="T99" fmla="*/ 1129 h 3928"/>
                <a:gd name="T100" fmla="*/ 4145 w 5005"/>
                <a:gd name="T101" fmla="*/ 813 h 3928"/>
                <a:gd name="T102" fmla="*/ 4464 w 5005"/>
                <a:gd name="T103" fmla="*/ 432 h 3928"/>
                <a:gd name="T104" fmla="*/ 4738 w 5005"/>
                <a:gd name="T105" fmla="*/ 168 h 3928"/>
                <a:gd name="T106" fmla="*/ 5005 w 5005"/>
                <a:gd name="T107" fmla="*/ 0 h 39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05"/>
                <a:gd name="T163" fmla="*/ 0 h 3928"/>
                <a:gd name="T164" fmla="*/ 5005 w 5005"/>
                <a:gd name="T165" fmla="*/ 3928 h 39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05" h="3928">
                  <a:moveTo>
                    <a:pt x="5005" y="0"/>
                  </a:moveTo>
                  <a:lnTo>
                    <a:pt x="5005" y="0"/>
                  </a:lnTo>
                  <a:lnTo>
                    <a:pt x="4714" y="0"/>
                  </a:lnTo>
                  <a:lnTo>
                    <a:pt x="4400" y="13"/>
                  </a:lnTo>
                  <a:lnTo>
                    <a:pt x="4069" y="39"/>
                  </a:lnTo>
                  <a:lnTo>
                    <a:pt x="3726" y="78"/>
                  </a:lnTo>
                  <a:lnTo>
                    <a:pt x="3371" y="129"/>
                  </a:lnTo>
                  <a:lnTo>
                    <a:pt x="3191" y="162"/>
                  </a:lnTo>
                  <a:lnTo>
                    <a:pt x="3017" y="200"/>
                  </a:lnTo>
                  <a:lnTo>
                    <a:pt x="2837" y="239"/>
                  </a:lnTo>
                  <a:lnTo>
                    <a:pt x="2662" y="284"/>
                  </a:lnTo>
                  <a:lnTo>
                    <a:pt x="2494" y="336"/>
                  </a:lnTo>
                  <a:lnTo>
                    <a:pt x="2325" y="387"/>
                  </a:lnTo>
                  <a:lnTo>
                    <a:pt x="2157" y="445"/>
                  </a:lnTo>
                  <a:lnTo>
                    <a:pt x="2000" y="510"/>
                  </a:lnTo>
                  <a:lnTo>
                    <a:pt x="1843" y="581"/>
                  </a:lnTo>
                  <a:lnTo>
                    <a:pt x="1691" y="658"/>
                  </a:lnTo>
                  <a:lnTo>
                    <a:pt x="1552" y="735"/>
                  </a:lnTo>
                  <a:lnTo>
                    <a:pt x="1418" y="826"/>
                  </a:lnTo>
                  <a:lnTo>
                    <a:pt x="1290" y="916"/>
                  </a:lnTo>
                  <a:lnTo>
                    <a:pt x="1174" y="1013"/>
                  </a:lnTo>
                  <a:lnTo>
                    <a:pt x="1064" y="1116"/>
                  </a:lnTo>
                  <a:lnTo>
                    <a:pt x="971" y="1232"/>
                  </a:lnTo>
                  <a:lnTo>
                    <a:pt x="883" y="1348"/>
                  </a:lnTo>
                  <a:lnTo>
                    <a:pt x="808" y="1471"/>
                  </a:lnTo>
                  <a:lnTo>
                    <a:pt x="779" y="1535"/>
                  </a:lnTo>
                  <a:lnTo>
                    <a:pt x="750" y="1600"/>
                  </a:lnTo>
                  <a:lnTo>
                    <a:pt x="721" y="1664"/>
                  </a:lnTo>
                  <a:lnTo>
                    <a:pt x="703" y="1735"/>
                  </a:lnTo>
                  <a:lnTo>
                    <a:pt x="680" y="1806"/>
                  </a:lnTo>
                  <a:lnTo>
                    <a:pt x="668" y="1877"/>
                  </a:lnTo>
                  <a:lnTo>
                    <a:pt x="657" y="1954"/>
                  </a:lnTo>
                  <a:lnTo>
                    <a:pt x="651" y="2032"/>
                  </a:lnTo>
                  <a:lnTo>
                    <a:pt x="645" y="2148"/>
                  </a:lnTo>
                  <a:lnTo>
                    <a:pt x="657" y="2257"/>
                  </a:lnTo>
                  <a:lnTo>
                    <a:pt x="674" y="2367"/>
                  </a:lnTo>
                  <a:lnTo>
                    <a:pt x="703" y="2470"/>
                  </a:lnTo>
                  <a:lnTo>
                    <a:pt x="744" y="2573"/>
                  </a:lnTo>
                  <a:lnTo>
                    <a:pt x="790" y="2664"/>
                  </a:lnTo>
                  <a:lnTo>
                    <a:pt x="849" y="2760"/>
                  </a:lnTo>
                  <a:lnTo>
                    <a:pt x="912" y="2844"/>
                  </a:lnTo>
                  <a:lnTo>
                    <a:pt x="982" y="2928"/>
                  </a:lnTo>
                  <a:lnTo>
                    <a:pt x="1058" y="3006"/>
                  </a:lnTo>
                  <a:lnTo>
                    <a:pt x="1145" y="3083"/>
                  </a:lnTo>
                  <a:lnTo>
                    <a:pt x="1232" y="3154"/>
                  </a:lnTo>
                  <a:lnTo>
                    <a:pt x="1319" y="3225"/>
                  </a:lnTo>
                  <a:lnTo>
                    <a:pt x="1418" y="3289"/>
                  </a:lnTo>
                  <a:lnTo>
                    <a:pt x="1517" y="3347"/>
                  </a:lnTo>
                  <a:lnTo>
                    <a:pt x="1616" y="3405"/>
                  </a:lnTo>
                  <a:lnTo>
                    <a:pt x="1825" y="3515"/>
                  </a:lnTo>
                  <a:lnTo>
                    <a:pt x="2034" y="3605"/>
                  </a:lnTo>
                  <a:lnTo>
                    <a:pt x="2238" y="3689"/>
                  </a:lnTo>
                  <a:lnTo>
                    <a:pt x="2436" y="3754"/>
                  </a:lnTo>
                  <a:lnTo>
                    <a:pt x="2616" y="3812"/>
                  </a:lnTo>
                  <a:lnTo>
                    <a:pt x="2779" y="3863"/>
                  </a:lnTo>
                  <a:lnTo>
                    <a:pt x="3034" y="3928"/>
                  </a:lnTo>
                  <a:lnTo>
                    <a:pt x="3104" y="3805"/>
                  </a:lnTo>
                  <a:lnTo>
                    <a:pt x="3185" y="3670"/>
                  </a:lnTo>
                  <a:lnTo>
                    <a:pt x="3290" y="3502"/>
                  </a:lnTo>
                  <a:lnTo>
                    <a:pt x="3412" y="3328"/>
                  </a:lnTo>
                  <a:lnTo>
                    <a:pt x="3540" y="3147"/>
                  </a:lnTo>
                  <a:lnTo>
                    <a:pt x="3610" y="3057"/>
                  </a:lnTo>
                  <a:lnTo>
                    <a:pt x="3680" y="2980"/>
                  </a:lnTo>
                  <a:lnTo>
                    <a:pt x="3744" y="2909"/>
                  </a:lnTo>
                  <a:lnTo>
                    <a:pt x="3813" y="2844"/>
                  </a:lnTo>
                  <a:lnTo>
                    <a:pt x="3755" y="2870"/>
                  </a:lnTo>
                  <a:lnTo>
                    <a:pt x="3598" y="2928"/>
                  </a:lnTo>
                  <a:lnTo>
                    <a:pt x="3482" y="2967"/>
                  </a:lnTo>
                  <a:lnTo>
                    <a:pt x="3348" y="3006"/>
                  </a:lnTo>
                  <a:lnTo>
                    <a:pt x="3197" y="3044"/>
                  </a:lnTo>
                  <a:lnTo>
                    <a:pt x="3023" y="3083"/>
                  </a:lnTo>
                  <a:lnTo>
                    <a:pt x="2837" y="3115"/>
                  </a:lnTo>
                  <a:lnTo>
                    <a:pt x="2639" y="3141"/>
                  </a:lnTo>
                  <a:lnTo>
                    <a:pt x="2424" y="3160"/>
                  </a:lnTo>
                  <a:lnTo>
                    <a:pt x="2197" y="3167"/>
                  </a:lnTo>
                  <a:lnTo>
                    <a:pt x="1965" y="3154"/>
                  </a:lnTo>
                  <a:lnTo>
                    <a:pt x="1848" y="3147"/>
                  </a:lnTo>
                  <a:lnTo>
                    <a:pt x="1726" y="3135"/>
                  </a:lnTo>
                  <a:lnTo>
                    <a:pt x="1604" y="3115"/>
                  </a:lnTo>
                  <a:lnTo>
                    <a:pt x="1476" y="3089"/>
                  </a:lnTo>
                  <a:lnTo>
                    <a:pt x="1354" y="3064"/>
                  </a:lnTo>
                  <a:lnTo>
                    <a:pt x="1226" y="3025"/>
                  </a:lnTo>
                  <a:lnTo>
                    <a:pt x="1104" y="2986"/>
                  </a:lnTo>
                  <a:lnTo>
                    <a:pt x="994" y="2948"/>
                  </a:lnTo>
                  <a:lnTo>
                    <a:pt x="883" y="2909"/>
                  </a:lnTo>
                  <a:lnTo>
                    <a:pt x="785" y="2864"/>
                  </a:lnTo>
                  <a:lnTo>
                    <a:pt x="692" y="2819"/>
                  </a:lnTo>
                  <a:lnTo>
                    <a:pt x="604" y="2767"/>
                  </a:lnTo>
                  <a:lnTo>
                    <a:pt x="523" y="2722"/>
                  </a:lnTo>
                  <a:lnTo>
                    <a:pt x="447" y="2670"/>
                  </a:lnTo>
                  <a:lnTo>
                    <a:pt x="378" y="2619"/>
                  </a:lnTo>
                  <a:lnTo>
                    <a:pt x="320" y="2567"/>
                  </a:lnTo>
                  <a:lnTo>
                    <a:pt x="261" y="2515"/>
                  </a:lnTo>
                  <a:lnTo>
                    <a:pt x="209" y="2464"/>
                  </a:lnTo>
                  <a:lnTo>
                    <a:pt x="163" y="2406"/>
                  </a:lnTo>
                  <a:lnTo>
                    <a:pt x="128" y="2348"/>
                  </a:lnTo>
                  <a:lnTo>
                    <a:pt x="93" y="2296"/>
                  </a:lnTo>
                  <a:lnTo>
                    <a:pt x="64" y="2238"/>
                  </a:lnTo>
                  <a:lnTo>
                    <a:pt x="40" y="2180"/>
                  </a:lnTo>
                  <a:lnTo>
                    <a:pt x="23" y="2128"/>
                  </a:lnTo>
                  <a:lnTo>
                    <a:pt x="11" y="2070"/>
                  </a:lnTo>
                  <a:lnTo>
                    <a:pt x="0" y="2012"/>
                  </a:lnTo>
                  <a:lnTo>
                    <a:pt x="0" y="1954"/>
                  </a:lnTo>
                  <a:lnTo>
                    <a:pt x="0" y="1903"/>
                  </a:lnTo>
                  <a:lnTo>
                    <a:pt x="6" y="1845"/>
                  </a:lnTo>
                  <a:lnTo>
                    <a:pt x="17" y="1793"/>
                  </a:lnTo>
                  <a:lnTo>
                    <a:pt x="29" y="1735"/>
                  </a:lnTo>
                  <a:lnTo>
                    <a:pt x="46" y="1684"/>
                  </a:lnTo>
                  <a:lnTo>
                    <a:pt x="70" y="1632"/>
                  </a:lnTo>
                  <a:lnTo>
                    <a:pt x="99" y="1580"/>
                  </a:lnTo>
                  <a:lnTo>
                    <a:pt x="128" y="1529"/>
                  </a:lnTo>
                  <a:lnTo>
                    <a:pt x="157" y="1484"/>
                  </a:lnTo>
                  <a:lnTo>
                    <a:pt x="238" y="1387"/>
                  </a:lnTo>
                  <a:lnTo>
                    <a:pt x="290" y="1335"/>
                  </a:lnTo>
                  <a:lnTo>
                    <a:pt x="349" y="1284"/>
                  </a:lnTo>
                  <a:lnTo>
                    <a:pt x="418" y="1232"/>
                  </a:lnTo>
                  <a:lnTo>
                    <a:pt x="488" y="1187"/>
                  </a:lnTo>
                  <a:lnTo>
                    <a:pt x="569" y="1135"/>
                  </a:lnTo>
                  <a:lnTo>
                    <a:pt x="657" y="1090"/>
                  </a:lnTo>
                  <a:lnTo>
                    <a:pt x="744" y="1045"/>
                  </a:lnTo>
                  <a:lnTo>
                    <a:pt x="843" y="1006"/>
                  </a:lnTo>
                  <a:lnTo>
                    <a:pt x="942" y="968"/>
                  </a:lnTo>
                  <a:lnTo>
                    <a:pt x="1046" y="929"/>
                  </a:lnTo>
                  <a:lnTo>
                    <a:pt x="1157" y="897"/>
                  </a:lnTo>
                  <a:lnTo>
                    <a:pt x="1267" y="864"/>
                  </a:lnTo>
                  <a:lnTo>
                    <a:pt x="1389" y="832"/>
                  </a:lnTo>
                  <a:lnTo>
                    <a:pt x="1505" y="806"/>
                  </a:lnTo>
                  <a:lnTo>
                    <a:pt x="1633" y="787"/>
                  </a:lnTo>
                  <a:lnTo>
                    <a:pt x="1755" y="768"/>
                  </a:lnTo>
                  <a:lnTo>
                    <a:pt x="1889" y="755"/>
                  </a:lnTo>
                  <a:lnTo>
                    <a:pt x="2017" y="742"/>
                  </a:lnTo>
                  <a:lnTo>
                    <a:pt x="2151" y="735"/>
                  </a:lnTo>
                  <a:lnTo>
                    <a:pt x="2284" y="735"/>
                  </a:lnTo>
                  <a:lnTo>
                    <a:pt x="2424" y="735"/>
                  </a:lnTo>
                  <a:lnTo>
                    <a:pt x="2558" y="742"/>
                  </a:lnTo>
                  <a:lnTo>
                    <a:pt x="2697" y="755"/>
                  </a:lnTo>
                  <a:lnTo>
                    <a:pt x="2837" y="774"/>
                  </a:lnTo>
                  <a:lnTo>
                    <a:pt x="2970" y="794"/>
                  </a:lnTo>
                  <a:lnTo>
                    <a:pt x="3110" y="826"/>
                  </a:lnTo>
                  <a:lnTo>
                    <a:pt x="3249" y="858"/>
                  </a:lnTo>
                  <a:lnTo>
                    <a:pt x="3383" y="897"/>
                  </a:lnTo>
                  <a:lnTo>
                    <a:pt x="3523" y="948"/>
                  </a:lnTo>
                  <a:lnTo>
                    <a:pt x="3656" y="1000"/>
                  </a:lnTo>
                  <a:lnTo>
                    <a:pt x="3790" y="1058"/>
                  </a:lnTo>
                  <a:lnTo>
                    <a:pt x="3918" y="1129"/>
                  </a:lnTo>
                  <a:lnTo>
                    <a:pt x="4023" y="974"/>
                  </a:lnTo>
                  <a:lnTo>
                    <a:pt x="4145" y="813"/>
                  </a:lnTo>
                  <a:lnTo>
                    <a:pt x="4290" y="626"/>
                  </a:lnTo>
                  <a:lnTo>
                    <a:pt x="4377" y="529"/>
                  </a:lnTo>
                  <a:lnTo>
                    <a:pt x="4464" y="432"/>
                  </a:lnTo>
                  <a:lnTo>
                    <a:pt x="4552" y="336"/>
                  </a:lnTo>
                  <a:lnTo>
                    <a:pt x="4645" y="252"/>
                  </a:lnTo>
                  <a:lnTo>
                    <a:pt x="4738" y="168"/>
                  </a:lnTo>
                  <a:lnTo>
                    <a:pt x="4831" y="97"/>
                  </a:lnTo>
                  <a:lnTo>
                    <a:pt x="4918" y="45"/>
                  </a:lnTo>
                  <a:lnTo>
                    <a:pt x="5005" y="0"/>
                  </a:lnTo>
                  <a:close/>
                </a:path>
              </a:pathLst>
            </a:custGeom>
            <a:noFill/>
            <a:ln w="1905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5" name="Freeform 225"/>
            <p:cNvSpPr>
              <a:spLocks/>
            </p:cNvSpPr>
            <p:nvPr/>
          </p:nvSpPr>
          <p:spPr bwMode="auto">
            <a:xfrm>
              <a:off x="-1625" y="180"/>
              <a:ext cx="5002" cy="4321"/>
            </a:xfrm>
            <a:custGeom>
              <a:avLst/>
              <a:gdLst>
                <a:gd name="T0" fmla="*/ 0 w 5005"/>
                <a:gd name="T1" fmla="*/ 2044 h 4314"/>
                <a:gd name="T2" fmla="*/ 47 w 5005"/>
                <a:gd name="T3" fmla="*/ 1722 h 4314"/>
                <a:gd name="T4" fmla="*/ 151 w 5005"/>
                <a:gd name="T5" fmla="*/ 1412 h 4314"/>
                <a:gd name="T6" fmla="*/ 303 w 5005"/>
                <a:gd name="T7" fmla="*/ 1128 h 4314"/>
                <a:gd name="T8" fmla="*/ 494 w 5005"/>
                <a:gd name="T9" fmla="*/ 864 h 4314"/>
                <a:gd name="T10" fmla="*/ 733 w 5005"/>
                <a:gd name="T11" fmla="*/ 632 h 4314"/>
                <a:gd name="T12" fmla="*/ 1006 w 5005"/>
                <a:gd name="T13" fmla="*/ 425 h 4314"/>
                <a:gd name="T14" fmla="*/ 1308 w 5005"/>
                <a:gd name="T15" fmla="*/ 258 h 4314"/>
                <a:gd name="T16" fmla="*/ 1640 w 5005"/>
                <a:gd name="T17" fmla="*/ 129 h 4314"/>
                <a:gd name="T18" fmla="*/ 2000 w 5005"/>
                <a:gd name="T19" fmla="*/ 45 h 4314"/>
                <a:gd name="T20" fmla="*/ 2372 w 5005"/>
                <a:gd name="T21" fmla="*/ 0 h 4314"/>
                <a:gd name="T22" fmla="*/ 2634 w 5005"/>
                <a:gd name="T23" fmla="*/ 0 h 4314"/>
                <a:gd name="T24" fmla="*/ 3006 w 5005"/>
                <a:gd name="T25" fmla="*/ 45 h 4314"/>
                <a:gd name="T26" fmla="*/ 3366 w 5005"/>
                <a:gd name="T27" fmla="*/ 129 h 4314"/>
                <a:gd name="T28" fmla="*/ 3697 w 5005"/>
                <a:gd name="T29" fmla="*/ 258 h 4314"/>
                <a:gd name="T30" fmla="*/ 4000 w 5005"/>
                <a:gd name="T31" fmla="*/ 425 h 4314"/>
                <a:gd name="T32" fmla="*/ 4273 w 5005"/>
                <a:gd name="T33" fmla="*/ 632 h 4314"/>
                <a:gd name="T34" fmla="*/ 4511 w 5005"/>
                <a:gd name="T35" fmla="*/ 864 h 4314"/>
                <a:gd name="T36" fmla="*/ 4703 w 5005"/>
                <a:gd name="T37" fmla="*/ 1128 h 4314"/>
                <a:gd name="T38" fmla="*/ 4854 w 5005"/>
                <a:gd name="T39" fmla="*/ 1412 h 4314"/>
                <a:gd name="T40" fmla="*/ 4959 w 5005"/>
                <a:gd name="T41" fmla="*/ 1722 h 4314"/>
                <a:gd name="T42" fmla="*/ 5005 w 5005"/>
                <a:gd name="T43" fmla="*/ 2044 h 4314"/>
                <a:gd name="T44" fmla="*/ 5005 w 5005"/>
                <a:gd name="T45" fmla="*/ 2270 h 4314"/>
                <a:gd name="T46" fmla="*/ 4959 w 5005"/>
                <a:gd name="T47" fmla="*/ 2592 h 4314"/>
                <a:gd name="T48" fmla="*/ 4854 w 5005"/>
                <a:gd name="T49" fmla="*/ 2895 h 4314"/>
                <a:gd name="T50" fmla="*/ 4703 w 5005"/>
                <a:gd name="T51" fmla="*/ 3186 h 4314"/>
                <a:gd name="T52" fmla="*/ 4511 w 5005"/>
                <a:gd name="T53" fmla="*/ 3450 h 4314"/>
                <a:gd name="T54" fmla="*/ 4273 w 5005"/>
                <a:gd name="T55" fmla="*/ 3682 h 4314"/>
                <a:gd name="T56" fmla="*/ 4000 w 5005"/>
                <a:gd name="T57" fmla="*/ 3889 h 4314"/>
                <a:gd name="T58" fmla="*/ 3697 w 5005"/>
                <a:gd name="T59" fmla="*/ 4056 h 4314"/>
                <a:gd name="T60" fmla="*/ 3366 w 5005"/>
                <a:gd name="T61" fmla="*/ 4185 h 4314"/>
                <a:gd name="T62" fmla="*/ 3006 w 5005"/>
                <a:gd name="T63" fmla="*/ 4269 h 4314"/>
                <a:gd name="T64" fmla="*/ 2634 w 5005"/>
                <a:gd name="T65" fmla="*/ 4314 h 4314"/>
                <a:gd name="T66" fmla="*/ 2372 w 5005"/>
                <a:gd name="T67" fmla="*/ 4314 h 4314"/>
                <a:gd name="T68" fmla="*/ 2000 w 5005"/>
                <a:gd name="T69" fmla="*/ 4269 h 4314"/>
                <a:gd name="T70" fmla="*/ 1640 w 5005"/>
                <a:gd name="T71" fmla="*/ 4185 h 4314"/>
                <a:gd name="T72" fmla="*/ 1308 w 5005"/>
                <a:gd name="T73" fmla="*/ 4056 h 4314"/>
                <a:gd name="T74" fmla="*/ 1006 w 5005"/>
                <a:gd name="T75" fmla="*/ 3889 h 4314"/>
                <a:gd name="T76" fmla="*/ 733 w 5005"/>
                <a:gd name="T77" fmla="*/ 3682 h 4314"/>
                <a:gd name="T78" fmla="*/ 494 w 5005"/>
                <a:gd name="T79" fmla="*/ 3450 h 4314"/>
                <a:gd name="T80" fmla="*/ 303 w 5005"/>
                <a:gd name="T81" fmla="*/ 3186 h 4314"/>
                <a:gd name="T82" fmla="*/ 151 w 5005"/>
                <a:gd name="T83" fmla="*/ 2895 h 4314"/>
                <a:gd name="T84" fmla="*/ 47 w 5005"/>
                <a:gd name="T85" fmla="*/ 2592 h 4314"/>
                <a:gd name="T86" fmla="*/ 0 w 5005"/>
                <a:gd name="T87" fmla="*/ 2270 h 43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05"/>
                <a:gd name="T133" fmla="*/ 0 h 4314"/>
                <a:gd name="T134" fmla="*/ 5005 w 5005"/>
                <a:gd name="T135" fmla="*/ 4314 h 43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05" h="4314">
                  <a:moveTo>
                    <a:pt x="0" y="2154"/>
                  </a:moveTo>
                  <a:lnTo>
                    <a:pt x="0" y="2154"/>
                  </a:lnTo>
                  <a:lnTo>
                    <a:pt x="0" y="2044"/>
                  </a:lnTo>
                  <a:lnTo>
                    <a:pt x="12" y="1935"/>
                  </a:lnTo>
                  <a:lnTo>
                    <a:pt x="29" y="1825"/>
                  </a:lnTo>
                  <a:lnTo>
                    <a:pt x="47" y="1722"/>
                  </a:lnTo>
                  <a:lnTo>
                    <a:pt x="76" y="1619"/>
                  </a:lnTo>
                  <a:lnTo>
                    <a:pt x="111" y="1515"/>
                  </a:lnTo>
                  <a:lnTo>
                    <a:pt x="151" y="1412"/>
                  </a:lnTo>
                  <a:lnTo>
                    <a:pt x="192" y="1315"/>
                  </a:lnTo>
                  <a:lnTo>
                    <a:pt x="244" y="1219"/>
                  </a:lnTo>
                  <a:lnTo>
                    <a:pt x="303" y="1128"/>
                  </a:lnTo>
                  <a:lnTo>
                    <a:pt x="361" y="1038"/>
                  </a:lnTo>
                  <a:lnTo>
                    <a:pt x="425" y="948"/>
                  </a:lnTo>
                  <a:lnTo>
                    <a:pt x="494" y="864"/>
                  </a:lnTo>
                  <a:lnTo>
                    <a:pt x="570" y="787"/>
                  </a:lnTo>
                  <a:lnTo>
                    <a:pt x="646" y="703"/>
                  </a:lnTo>
                  <a:lnTo>
                    <a:pt x="733" y="632"/>
                  </a:lnTo>
                  <a:lnTo>
                    <a:pt x="820" y="561"/>
                  </a:lnTo>
                  <a:lnTo>
                    <a:pt x="907" y="490"/>
                  </a:lnTo>
                  <a:lnTo>
                    <a:pt x="1006" y="425"/>
                  </a:lnTo>
                  <a:lnTo>
                    <a:pt x="1105" y="367"/>
                  </a:lnTo>
                  <a:lnTo>
                    <a:pt x="1204" y="309"/>
                  </a:lnTo>
                  <a:lnTo>
                    <a:pt x="1308" y="258"/>
                  </a:lnTo>
                  <a:lnTo>
                    <a:pt x="1419" y="213"/>
                  </a:lnTo>
                  <a:lnTo>
                    <a:pt x="1529" y="167"/>
                  </a:lnTo>
                  <a:lnTo>
                    <a:pt x="1640" y="129"/>
                  </a:lnTo>
                  <a:lnTo>
                    <a:pt x="1756" y="97"/>
                  </a:lnTo>
                  <a:lnTo>
                    <a:pt x="1878" y="64"/>
                  </a:lnTo>
                  <a:lnTo>
                    <a:pt x="2000" y="45"/>
                  </a:lnTo>
                  <a:lnTo>
                    <a:pt x="2122" y="26"/>
                  </a:lnTo>
                  <a:lnTo>
                    <a:pt x="2244" y="13"/>
                  </a:lnTo>
                  <a:lnTo>
                    <a:pt x="2372" y="0"/>
                  </a:lnTo>
                  <a:lnTo>
                    <a:pt x="2500" y="0"/>
                  </a:lnTo>
                  <a:lnTo>
                    <a:pt x="2634" y="0"/>
                  </a:lnTo>
                  <a:lnTo>
                    <a:pt x="2762" y="13"/>
                  </a:lnTo>
                  <a:lnTo>
                    <a:pt x="2884" y="26"/>
                  </a:lnTo>
                  <a:lnTo>
                    <a:pt x="3006" y="45"/>
                  </a:lnTo>
                  <a:lnTo>
                    <a:pt x="3128" y="64"/>
                  </a:lnTo>
                  <a:lnTo>
                    <a:pt x="3250" y="97"/>
                  </a:lnTo>
                  <a:lnTo>
                    <a:pt x="3366" y="129"/>
                  </a:lnTo>
                  <a:lnTo>
                    <a:pt x="3477" y="167"/>
                  </a:lnTo>
                  <a:lnTo>
                    <a:pt x="3587" y="213"/>
                  </a:lnTo>
                  <a:lnTo>
                    <a:pt x="3697" y="258"/>
                  </a:lnTo>
                  <a:lnTo>
                    <a:pt x="3802" y="309"/>
                  </a:lnTo>
                  <a:lnTo>
                    <a:pt x="3901" y="367"/>
                  </a:lnTo>
                  <a:lnTo>
                    <a:pt x="4000" y="425"/>
                  </a:lnTo>
                  <a:lnTo>
                    <a:pt x="4099" y="490"/>
                  </a:lnTo>
                  <a:lnTo>
                    <a:pt x="4186" y="561"/>
                  </a:lnTo>
                  <a:lnTo>
                    <a:pt x="4273" y="632"/>
                  </a:lnTo>
                  <a:lnTo>
                    <a:pt x="4354" y="703"/>
                  </a:lnTo>
                  <a:lnTo>
                    <a:pt x="4436" y="787"/>
                  </a:lnTo>
                  <a:lnTo>
                    <a:pt x="4511" y="864"/>
                  </a:lnTo>
                  <a:lnTo>
                    <a:pt x="4581" y="948"/>
                  </a:lnTo>
                  <a:lnTo>
                    <a:pt x="4645" y="1038"/>
                  </a:lnTo>
                  <a:lnTo>
                    <a:pt x="4703" y="1128"/>
                  </a:lnTo>
                  <a:lnTo>
                    <a:pt x="4761" y="1219"/>
                  </a:lnTo>
                  <a:lnTo>
                    <a:pt x="4808" y="1315"/>
                  </a:lnTo>
                  <a:lnTo>
                    <a:pt x="4854" y="1412"/>
                  </a:lnTo>
                  <a:lnTo>
                    <a:pt x="4895" y="1515"/>
                  </a:lnTo>
                  <a:lnTo>
                    <a:pt x="4930" y="1619"/>
                  </a:lnTo>
                  <a:lnTo>
                    <a:pt x="4959" y="1722"/>
                  </a:lnTo>
                  <a:lnTo>
                    <a:pt x="4976" y="1825"/>
                  </a:lnTo>
                  <a:lnTo>
                    <a:pt x="4994" y="1935"/>
                  </a:lnTo>
                  <a:lnTo>
                    <a:pt x="5005" y="2044"/>
                  </a:lnTo>
                  <a:lnTo>
                    <a:pt x="5005" y="2154"/>
                  </a:lnTo>
                  <a:lnTo>
                    <a:pt x="5005" y="2270"/>
                  </a:lnTo>
                  <a:lnTo>
                    <a:pt x="4994" y="2379"/>
                  </a:lnTo>
                  <a:lnTo>
                    <a:pt x="4976" y="2483"/>
                  </a:lnTo>
                  <a:lnTo>
                    <a:pt x="4959" y="2592"/>
                  </a:lnTo>
                  <a:lnTo>
                    <a:pt x="4930" y="2695"/>
                  </a:lnTo>
                  <a:lnTo>
                    <a:pt x="4895" y="2799"/>
                  </a:lnTo>
                  <a:lnTo>
                    <a:pt x="4854" y="2895"/>
                  </a:lnTo>
                  <a:lnTo>
                    <a:pt x="4808" y="2999"/>
                  </a:lnTo>
                  <a:lnTo>
                    <a:pt x="4761" y="3095"/>
                  </a:lnTo>
                  <a:lnTo>
                    <a:pt x="4703" y="3186"/>
                  </a:lnTo>
                  <a:lnTo>
                    <a:pt x="4645" y="3276"/>
                  </a:lnTo>
                  <a:lnTo>
                    <a:pt x="4581" y="3366"/>
                  </a:lnTo>
                  <a:lnTo>
                    <a:pt x="4511" y="3450"/>
                  </a:lnTo>
                  <a:lnTo>
                    <a:pt x="4436" y="3527"/>
                  </a:lnTo>
                  <a:lnTo>
                    <a:pt x="4354" y="3605"/>
                  </a:lnTo>
                  <a:lnTo>
                    <a:pt x="4273" y="3682"/>
                  </a:lnTo>
                  <a:lnTo>
                    <a:pt x="4186" y="3753"/>
                  </a:lnTo>
                  <a:lnTo>
                    <a:pt x="4099" y="3824"/>
                  </a:lnTo>
                  <a:lnTo>
                    <a:pt x="4000" y="3889"/>
                  </a:lnTo>
                  <a:lnTo>
                    <a:pt x="3901" y="3947"/>
                  </a:lnTo>
                  <a:lnTo>
                    <a:pt x="3802" y="4005"/>
                  </a:lnTo>
                  <a:lnTo>
                    <a:pt x="3697" y="4056"/>
                  </a:lnTo>
                  <a:lnTo>
                    <a:pt x="3587" y="4101"/>
                  </a:lnTo>
                  <a:lnTo>
                    <a:pt x="3477" y="4147"/>
                  </a:lnTo>
                  <a:lnTo>
                    <a:pt x="3366" y="4185"/>
                  </a:lnTo>
                  <a:lnTo>
                    <a:pt x="3250" y="4217"/>
                  </a:lnTo>
                  <a:lnTo>
                    <a:pt x="3128" y="4243"/>
                  </a:lnTo>
                  <a:lnTo>
                    <a:pt x="3006" y="4269"/>
                  </a:lnTo>
                  <a:lnTo>
                    <a:pt x="2884" y="4288"/>
                  </a:lnTo>
                  <a:lnTo>
                    <a:pt x="2762" y="4301"/>
                  </a:lnTo>
                  <a:lnTo>
                    <a:pt x="2634" y="4314"/>
                  </a:lnTo>
                  <a:lnTo>
                    <a:pt x="2500" y="4314"/>
                  </a:lnTo>
                  <a:lnTo>
                    <a:pt x="2372" y="4314"/>
                  </a:lnTo>
                  <a:lnTo>
                    <a:pt x="2244" y="4301"/>
                  </a:lnTo>
                  <a:lnTo>
                    <a:pt x="2122" y="4288"/>
                  </a:lnTo>
                  <a:lnTo>
                    <a:pt x="2000" y="4269"/>
                  </a:lnTo>
                  <a:lnTo>
                    <a:pt x="1878" y="4243"/>
                  </a:lnTo>
                  <a:lnTo>
                    <a:pt x="1756" y="4217"/>
                  </a:lnTo>
                  <a:lnTo>
                    <a:pt x="1640" y="4185"/>
                  </a:lnTo>
                  <a:lnTo>
                    <a:pt x="1529" y="4147"/>
                  </a:lnTo>
                  <a:lnTo>
                    <a:pt x="1419" y="4101"/>
                  </a:lnTo>
                  <a:lnTo>
                    <a:pt x="1308" y="4056"/>
                  </a:lnTo>
                  <a:lnTo>
                    <a:pt x="1204" y="4005"/>
                  </a:lnTo>
                  <a:lnTo>
                    <a:pt x="1105" y="3947"/>
                  </a:lnTo>
                  <a:lnTo>
                    <a:pt x="1006" y="3889"/>
                  </a:lnTo>
                  <a:lnTo>
                    <a:pt x="907" y="3824"/>
                  </a:lnTo>
                  <a:lnTo>
                    <a:pt x="820" y="3753"/>
                  </a:lnTo>
                  <a:lnTo>
                    <a:pt x="733" y="3682"/>
                  </a:lnTo>
                  <a:lnTo>
                    <a:pt x="646" y="3605"/>
                  </a:lnTo>
                  <a:lnTo>
                    <a:pt x="570" y="3527"/>
                  </a:lnTo>
                  <a:lnTo>
                    <a:pt x="494" y="3450"/>
                  </a:lnTo>
                  <a:lnTo>
                    <a:pt x="425" y="3366"/>
                  </a:lnTo>
                  <a:lnTo>
                    <a:pt x="361" y="3276"/>
                  </a:lnTo>
                  <a:lnTo>
                    <a:pt x="303" y="3186"/>
                  </a:lnTo>
                  <a:lnTo>
                    <a:pt x="244" y="3095"/>
                  </a:lnTo>
                  <a:lnTo>
                    <a:pt x="192" y="2999"/>
                  </a:lnTo>
                  <a:lnTo>
                    <a:pt x="151" y="2895"/>
                  </a:lnTo>
                  <a:lnTo>
                    <a:pt x="111" y="2799"/>
                  </a:lnTo>
                  <a:lnTo>
                    <a:pt x="76" y="2695"/>
                  </a:lnTo>
                  <a:lnTo>
                    <a:pt x="47" y="2592"/>
                  </a:lnTo>
                  <a:lnTo>
                    <a:pt x="29" y="2483"/>
                  </a:lnTo>
                  <a:lnTo>
                    <a:pt x="12" y="2379"/>
                  </a:lnTo>
                  <a:lnTo>
                    <a:pt x="0" y="2270"/>
                  </a:lnTo>
                  <a:lnTo>
                    <a:pt x="0" y="2154"/>
                  </a:lnTo>
                  <a:close/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6" name="Freeform 226"/>
            <p:cNvSpPr>
              <a:spLocks/>
            </p:cNvSpPr>
            <p:nvPr/>
          </p:nvSpPr>
          <p:spPr bwMode="auto">
            <a:xfrm>
              <a:off x="-623" y="180"/>
              <a:ext cx="3011" cy="4321"/>
            </a:xfrm>
            <a:custGeom>
              <a:avLst/>
              <a:gdLst>
                <a:gd name="T0" fmla="*/ 0 w 3011"/>
                <a:gd name="T1" fmla="*/ 2044 h 4314"/>
                <a:gd name="T2" fmla="*/ 29 w 3011"/>
                <a:gd name="T3" fmla="*/ 1722 h 4314"/>
                <a:gd name="T4" fmla="*/ 87 w 3011"/>
                <a:gd name="T5" fmla="*/ 1412 h 4314"/>
                <a:gd name="T6" fmla="*/ 180 w 3011"/>
                <a:gd name="T7" fmla="*/ 1128 h 4314"/>
                <a:gd name="T8" fmla="*/ 297 w 3011"/>
                <a:gd name="T9" fmla="*/ 864 h 4314"/>
                <a:gd name="T10" fmla="*/ 442 w 3011"/>
                <a:gd name="T11" fmla="*/ 632 h 4314"/>
                <a:gd name="T12" fmla="*/ 605 w 3011"/>
                <a:gd name="T13" fmla="*/ 425 h 4314"/>
                <a:gd name="T14" fmla="*/ 785 w 3011"/>
                <a:gd name="T15" fmla="*/ 258 h 4314"/>
                <a:gd name="T16" fmla="*/ 988 w 3011"/>
                <a:gd name="T17" fmla="*/ 129 h 4314"/>
                <a:gd name="T18" fmla="*/ 1203 w 3011"/>
                <a:gd name="T19" fmla="*/ 45 h 4314"/>
                <a:gd name="T20" fmla="*/ 1430 w 3011"/>
                <a:gd name="T21" fmla="*/ 0 h 4314"/>
                <a:gd name="T22" fmla="*/ 1581 w 3011"/>
                <a:gd name="T23" fmla="*/ 0 h 4314"/>
                <a:gd name="T24" fmla="*/ 1808 w 3011"/>
                <a:gd name="T25" fmla="*/ 45 h 4314"/>
                <a:gd name="T26" fmla="*/ 2023 w 3011"/>
                <a:gd name="T27" fmla="*/ 129 h 4314"/>
                <a:gd name="T28" fmla="*/ 2221 w 3011"/>
                <a:gd name="T29" fmla="*/ 258 h 4314"/>
                <a:gd name="T30" fmla="*/ 2407 w 3011"/>
                <a:gd name="T31" fmla="*/ 425 h 4314"/>
                <a:gd name="T32" fmla="*/ 2570 w 3011"/>
                <a:gd name="T33" fmla="*/ 632 h 4314"/>
                <a:gd name="T34" fmla="*/ 2715 w 3011"/>
                <a:gd name="T35" fmla="*/ 864 h 4314"/>
                <a:gd name="T36" fmla="*/ 2831 w 3011"/>
                <a:gd name="T37" fmla="*/ 1128 h 4314"/>
                <a:gd name="T38" fmla="*/ 2918 w 3011"/>
                <a:gd name="T39" fmla="*/ 1412 h 4314"/>
                <a:gd name="T40" fmla="*/ 2982 w 3011"/>
                <a:gd name="T41" fmla="*/ 1722 h 4314"/>
                <a:gd name="T42" fmla="*/ 3011 w 3011"/>
                <a:gd name="T43" fmla="*/ 2044 h 4314"/>
                <a:gd name="T44" fmla="*/ 3011 w 3011"/>
                <a:gd name="T45" fmla="*/ 2270 h 4314"/>
                <a:gd name="T46" fmla="*/ 2982 w 3011"/>
                <a:gd name="T47" fmla="*/ 2592 h 4314"/>
                <a:gd name="T48" fmla="*/ 2918 w 3011"/>
                <a:gd name="T49" fmla="*/ 2895 h 4314"/>
                <a:gd name="T50" fmla="*/ 2831 w 3011"/>
                <a:gd name="T51" fmla="*/ 3186 h 4314"/>
                <a:gd name="T52" fmla="*/ 2715 w 3011"/>
                <a:gd name="T53" fmla="*/ 3450 h 4314"/>
                <a:gd name="T54" fmla="*/ 2570 w 3011"/>
                <a:gd name="T55" fmla="*/ 3682 h 4314"/>
                <a:gd name="T56" fmla="*/ 2407 w 3011"/>
                <a:gd name="T57" fmla="*/ 3889 h 4314"/>
                <a:gd name="T58" fmla="*/ 2221 w 3011"/>
                <a:gd name="T59" fmla="*/ 4056 h 4314"/>
                <a:gd name="T60" fmla="*/ 2023 w 3011"/>
                <a:gd name="T61" fmla="*/ 4185 h 4314"/>
                <a:gd name="T62" fmla="*/ 1808 w 3011"/>
                <a:gd name="T63" fmla="*/ 4269 h 4314"/>
                <a:gd name="T64" fmla="*/ 1581 w 3011"/>
                <a:gd name="T65" fmla="*/ 4314 h 4314"/>
                <a:gd name="T66" fmla="*/ 1430 w 3011"/>
                <a:gd name="T67" fmla="*/ 4314 h 4314"/>
                <a:gd name="T68" fmla="*/ 1203 w 3011"/>
                <a:gd name="T69" fmla="*/ 4269 h 4314"/>
                <a:gd name="T70" fmla="*/ 988 w 3011"/>
                <a:gd name="T71" fmla="*/ 4185 h 4314"/>
                <a:gd name="T72" fmla="*/ 785 w 3011"/>
                <a:gd name="T73" fmla="*/ 4056 h 4314"/>
                <a:gd name="T74" fmla="*/ 605 w 3011"/>
                <a:gd name="T75" fmla="*/ 3889 h 4314"/>
                <a:gd name="T76" fmla="*/ 442 w 3011"/>
                <a:gd name="T77" fmla="*/ 3682 h 4314"/>
                <a:gd name="T78" fmla="*/ 297 w 3011"/>
                <a:gd name="T79" fmla="*/ 3450 h 4314"/>
                <a:gd name="T80" fmla="*/ 180 w 3011"/>
                <a:gd name="T81" fmla="*/ 3186 h 4314"/>
                <a:gd name="T82" fmla="*/ 87 w 3011"/>
                <a:gd name="T83" fmla="*/ 2895 h 4314"/>
                <a:gd name="T84" fmla="*/ 29 w 3011"/>
                <a:gd name="T85" fmla="*/ 2592 h 4314"/>
                <a:gd name="T86" fmla="*/ 0 w 3011"/>
                <a:gd name="T87" fmla="*/ 2270 h 43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11"/>
                <a:gd name="T133" fmla="*/ 0 h 4314"/>
                <a:gd name="T134" fmla="*/ 3011 w 3011"/>
                <a:gd name="T135" fmla="*/ 4314 h 43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11" h="4314">
                  <a:moveTo>
                    <a:pt x="0" y="2154"/>
                  </a:moveTo>
                  <a:lnTo>
                    <a:pt x="0" y="2154"/>
                  </a:lnTo>
                  <a:lnTo>
                    <a:pt x="0" y="2044"/>
                  </a:lnTo>
                  <a:lnTo>
                    <a:pt x="6" y="1935"/>
                  </a:lnTo>
                  <a:lnTo>
                    <a:pt x="18" y="1825"/>
                  </a:lnTo>
                  <a:lnTo>
                    <a:pt x="29" y="1722"/>
                  </a:lnTo>
                  <a:lnTo>
                    <a:pt x="47" y="1619"/>
                  </a:lnTo>
                  <a:lnTo>
                    <a:pt x="64" y="1515"/>
                  </a:lnTo>
                  <a:lnTo>
                    <a:pt x="87" y="1412"/>
                  </a:lnTo>
                  <a:lnTo>
                    <a:pt x="116" y="1315"/>
                  </a:lnTo>
                  <a:lnTo>
                    <a:pt x="145" y="1219"/>
                  </a:lnTo>
                  <a:lnTo>
                    <a:pt x="180" y="1128"/>
                  </a:lnTo>
                  <a:lnTo>
                    <a:pt x="215" y="1038"/>
                  </a:lnTo>
                  <a:lnTo>
                    <a:pt x="256" y="948"/>
                  </a:lnTo>
                  <a:lnTo>
                    <a:pt x="297" y="864"/>
                  </a:lnTo>
                  <a:lnTo>
                    <a:pt x="343" y="787"/>
                  </a:lnTo>
                  <a:lnTo>
                    <a:pt x="390" y="703"/>
                  </a:lnTo>
                  <a:lnTo>
                    <a:pt x="442" y="632"/>
                  </a:lnTo>
                  <a:lnTo>
                    <a:pt x="494" y="561"/>
                  </a:lnTo>
                  <a:lnTo>
                    <a:pt x="547" y="490"/>
                  </a:lnTo>
                  <a:lnTo>
                    <a:pt x="605" y="425"/>
                  </a:lnTo>
                  <a:lnTo>
                    <a:pt x="663" y="367"/>
                  </a:lnTo>
                  <a:lnTo>
                    <a:pt x="721" y="309"/>
                  </a:lnTo>
                  <a:lnTo>
                    <a:pt x="785" y="258"/>
                  </a:lnTo>
                  <a:lnTo>
                    <a:pt x="855" y="213"/>
                  </a:lnTo>
                  <a:lnTo>
                    <a:pt x="919" y="167"/>
                  </a:lnTo>
                  <a:lnTo>
                    <a:pt x="988" y="129"/>
                  </a:lnTo>
                  <a:lnTo>
                    <a:pt x="1058" y="97"/>
                  </a:lnTo>
                  <a:lnTo>
                    <a:pt x="1128" y="64"/>
                  </a:lnTo>
                  <a:lnTo>
                    <a:pt x="1203" y="45"/>
                  </a:lnTo>
                  <a:lnTo>
                    <a:pt x="1273" y="26"/>
                  </a:lnTo>
                  <a:lnTo>
                    <a:pt x="1349" y="13"/>
                  </a:lnTo>
                  <a:lnTo>
                    <a:pt x="1430" y="0"/>
                  </a:lnTo>
                  <a:lnTo>
                    <a:pt x="1506" y="0"/>
                  </a:lnTo>
                  <a:lnTo>
                    <a:pt x="1581" y="0"/>
                  </a:lnTo>
                  <a:lnTo>
                    <a:pt x="1657" y="13"/>
                  </a:lnTo>
                  <a:lnTo>
                    <a:pt x="1732" y="26"/>
                  </a:lnTo>
                  <a:lnTo>
                    <a:pt x="1808" y="45"/>
                  </a:lnTo>
                  <a:lnTo>
                    <a:pt x="1884" y="64"/>
                  </a:lnTo>
                  <a:lnTo>
                    <a:pt x="1953" y="97"/>
                  </a:lnTo>
                  <a:lnTo>
                    <a:pt x="2023" y="129"/>
                  </a:lnTo>
                  <a:lnTo>
                    <a:pt x="2093" y="167"/>
                  </a:lnTo>
                  <a:lnTo>
                    <a:pt x="2157" y="213"/>
                  </a:lnTo>
                  <a:lnTo>
                    <a:pt x="2221" y="258"/>
                  </a:lnTo>
                  <a:lnTo>
                    <a:pt x="2285" y="309"/>
                  </a:lnTo>
                  <a:lnTo>
                    <a:pt x="2349" y="367"/>
                  </a:lnTo>
                  <a:lnTo>
                    <a:pt x="2407" y="425"/>
                  </a:lnTo>
                  <a:lnTo>
                    <a:pt x="2465" y="490"/>
                  </a:lnTo>
                  <a:lnTo>
                    <a:pt x="2517" y="561"/>
                  </a:lnTo>
                  <a:lnTo>
                    <a:pt x="2570" y="632"/>
                  </a:lnTo>
                  <a:lnTo>
                    <a:pt x="2622" y="703"/>
                  </a:lnTo>
                  <a:lnTo>
                    <a:pt x="2668" y="787"/>
                  </a:lnTo>
                  <a:lnTo>
                    <a:pt x="2715" y="864"/>
                  </a:lnTo>
                  <a:lnTo>
                    <a:pt x="2756" y="948"/>
                  </a:lnTo>
                  <a:lnTo>
                    <a:pt x="2796" y="1038"/>
                  </a:lnTo>
                  <a:lnTo>
                    <a:pt x="2831" y="1128"/>
                  </a:lnTo>
                  <a:lnTo>
                    <a:pt x="2866" y="1219"/>
                  </a:lnTo>
                  <a:lnTo>
                    <a:pt x="2895" y="1315"/>
                  </a:lnTo>
                  <a:lnTo>
                    <a:pt x="2918" y="1412"/>
                  </a:lnTo>
                  <a:lnTo>
                    <a:pt x="2942" y="1515"/>
                  </a:lnTo>
                  <a:lnTo>
                    <a:pt x="2965" y="1619"/>
                  </a:lnTo>
                  <a:lnTo>
                    <a:pt x="2982" y="1722"/>
                  </a:lnTo>
                  <a:lnTo>
                    <a:pt x="2994" y="1825"/>
                  </a:lnTo>
                  <a:lnTo>
                    <a:pt x="3006" y="1935"/>
                  </a:lnTo>
                  <a:lnTo>
                    <a:pt x="3011" y="2044"/>
                  </a:lnTo>
                  <a:lnTo>
                    <a:pt x="3011" y="2154"/>
                  </a:lnTo>
                  <a:lnTo>
                    <a:pt x="3011" y="2270"/>
                  </a:lnTo>
                  <a:lnTo>
                    <a:pt x="3006" y="2379"/>
                  </a:lnTo>
                  <a:lnTo>
                    <a:pt x="2994" y="2483"/>
                  </a:lnTo>
                  <a:lnTo>
                    <a:pt x="2982" y="2592"/>
                  </a:lnTo>
                  <a:lnTo>
                    <a:pt x="2965" y="2695"/>
                  </a:lnTo>
                  <a:lnTo>
                    <a:pt x="2942" y="2799"/>
                  </a:lnTo>
                  <a:lnTo>
                    <a:pt x="2918" y="2895"/>
                  </a:lnTo>
                  <a:lnTo>
                    <a:pt x="2895" y="2999"/>
                  </a:lnTo>
                  <a:lnTo>
                    <a:pt x="2866" y="3095"/>
                  </a:lnTo>
                  <a:lnTo>
                    <a:pt x="2831" y="3186"/>
                  </a:lnTo>
                  <a:lnTo>
                    <a:pt x="2796" y="3276"/>
                  </a:lnTo>
                  <a:lnTo>
                    <a:pt x="2756" y="3366"/>
                  </a:lnTo>
                  <a:lnTo>
                    <a:pt x="2715" y="3450"/>
                  </a:lnTo>
                  <a:lnTo>
                    <a:pt x="2668" y="3527"/>
                  </a:lnTo>
                  <a:lnTo>
                    <a:pt x="2622" y="3605"/>
                  </a:lnTo>
                  <a:lnTo>
                    <a:pt x="2570" y="3682"/>
                  </a:lnTo>
                  <a:lnTo>
                    <a:pt x="2517" y="3753"/>
                  </a:lnTo>
                  <a:lnTo>
                    <a:pt x="2465" y="3824"/>
                  </a:lnTo>
                  <a:lnTo>
                    <a:pt x="2407" y="3889"/>
                  </a:lnTo>
                  <a:lnTo>
                    <a:pt x="2349" y="3947"/>
                  </a:lnTo>
                  <a:lnTo>
                    <a:pt x="2285" y="4005"/>
                  </a:lnTo>
                  <a:lnTo>
                    <a:pt x="2221" y="4056"/>
                  </a:lnTo>
                  <a:lnTo>
                    <a:pt x="2157" y="4101"/>
                  </a:lnTo>
                  <a:lnTo>
                    <a:pt x="2093" y="4147"/>
                  </a:lnTo>
                  <a:lnTo>
                    <a:pt x="2023" y="4185"/>
                  </a:lnTo>
                  <a:lnTo>
                    <a:pt x="1953" y="4217"/>
                  </a:lnTo>
                  <a:lnTo>
                    <a:pt x="1884" y="4243"/>
                  </a:lnTo>
                  <a:lnTo>
                    <a:pt x="1808" y="4269"/>
                  </a:lnTo>
                  <a:lnTo>
                    <a:pt x="1732" y="4288"/>
                  </a:lnTo>
                  <a:lnTo>
                    <a:pt x="1657" y="4301"/>
                  </a:lnTo>
                  <a:lnTo>
                    <a:pt x="1581" y="4314"/>
                  </a:lnTo>
                  <a:lnTo>
                    <a:pt x="1506" y="4314"/>
                  </a:lnTo>
                  <a:lnTo>
                    <a:pt x="1430" y="4314"/>
                  </a:lnTo>
                  <a:lnTo>
                    <a:pt x="1349" y="4301"/>
                  </a:lnTo>
                  <a:lnTo>
                    <a:pt x="1273" y="4288"/>
                  </a:lnTo>
                  <a:lnTo>
                    <a:pt x="1203" y="4269"/>
                  </a:lnTo>
                  <a:lnTo>
                    <a:pt x="1128" y="4243"/>
                  </a:lnTo>
                  <a:lnTo>
                    <a:pt x="1058" y="4217"/>
                  </a:lnTo>
                  <a:lnTo>
                    <a:pt x="988" y="4185"/>
                  </a:lnTo>
                  <a:lnTo>
                    <a:pt x="919" y="4147"/>
                  </a:lnTo>
                  <a:lnTo>
                    <a:pt x="855" y="4101"/>
                  </a:lnTo>
                  <a:lnTo>
                    <a:pt x="785" y="4056"/>
                  </a:lnTo>
                  <a:lnTo>
                    <a:pt x="721" y="4005"/>
                  </a:lnTo>
                  <a:lnTo>
                    <a:pt x="663" y="3947"/>
                  </a:lnTo>
                  <a:lnTo>
                    <a:pt x="605" y="3889"/>
                  </a:lnTo>
                  <a:lnTo>
                    <a:pt x="547" y="3824"/>
                  </a:lnTo>
                  <a:lnTo>
                    <a:pt x="494" y="3753"/>
                  </a:lnTo>
                  <a:lnTo>
                    <a:pt x="442" y="3682"/>
                  </a:lnTo>
                  <a:lnTo>
                    <a:pt x="390" y="3605"/>
                  </a:lnTo>
                  <a:lnTo>
                    <a:pt x="343" y="3527"/>
                  </a:lnTo>
                  <a:lnTo>
                    <a:pt x="297" y="3450"/>
                  </a:lnTo>
                  <a:lnTo>
                    <a:pt x="256" y="3366"/>
                  </a:lnTo>
                  <a:lnTo>
                    <a:pt x="215" y="3276"/>
                  </a:lnTo>
                  <a:lnTo>
                    <a:pt x="180" y="3186"/>
                  </a:lnTo>
                  <a:lnTo>
                    <a:pt x="145" y="3095"/>
                  </a:lnTo>
                  <a:lnTo>
                    <a:pt x="116" y="2999"/>
                  </a:lnTo>
                  <a:lnTo>
                    <a:pt x="87" y="2895"/>
                  </a:lnTo>
                  <a:lnTo>
                    <a:pt x="64" y="2799"/>
                  </a:lnTo>
                  <a:lnTo>
                    <a:pt x="47" y="2695"/>
                  </a:lnTo>
                  <a:lnTo>
                    <a:pt x="29" y="2592"/>
                  </a:lnTo>
                  <a:lnTo>
                    <a:pt x="18" y="2483"/>
                  </a:lnTo>
                  <a:lnTo>
                    <a:pt x="6" y="2379"/>
                  </a:lnTo>
                  <a:lnTo>
                    <a:pt x="0" y="2270"/>
                  </a:lnTo>
                  <a:lnTo>
                    <a:pt x="0" y="2154"/>
                  </a:lnTo>
                  <a:close/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7" name="Freeform 227"/>
            <p:cNvSpPr>
              <a:spLocks/>
            </p:cNvSpPr>
            <p:nvPr/>
          </p:nvSpPr>
          <p:spPr bwMode="auto">
            <a:xfrm>
              <a:off x="-376" y="471"/>
              <a:ext cx="2504" cy="410"/>
            </a:xfrm>
            <a:custGeom>
              <a:avLst/>
              <a:gdLst>
                <a:gd name="T0" fmla="*/ 0 w 2506"/>
                <a:gd name="T1" fmla="*/ 0 h 412"/>
                <a:gd name="T2" fmla="*/ 0 w 2506"/>
                <a:gd name="T3" fmla="*/ 0 h 412"/>
                <a:gd name="T4" fmla="*/ 41 w 2506"/>
                <a:gd name="T5" fmla="*/ 51 h 412"/>
                <a:gd name="T6" fmla="*/ 93 w 2506"/>
                <a:gd name="T7" fmla="*/ 96 h 412"/>
                <a:gd name="T8" fmla="*/ 151 w 2506"/>
                <a:gd name="T9" fmla="*/ 141 h 412"/>
                <a:gd name="T10" fmla="*/ 215 w 2506"/>
                <a:gd name="T11" fmla="*/ 180 h 412"/>
                <a:gd name="T12" fmla="*/ 285 w 2506"/>
                <a:gd name="T13" fmla="*/ 219 h 412"/>
                <a:gd name="T14" fmla="*/ 361 w 2506"/>
                <a:gd name="T15" fmla="*/ 251 h 412"/>
                <a:gd name="T16" fmla="*/ 436 w 2506"/>
                <a:gd name="T17" fmla="*/ 283 h 412"/>
                <a:gd name="T18" fmla="*/ 517 w 2506"/>
                <a:gd name="T19" fmla="*/ 309 h 412"/>
                <a:gd name="T20" fmla="*/ 599 w 2506"/>
                <a:gd name="T21" fmla="*/ 335 h 412"/>
                <a:gd name="T22" fmla="*/ 692 w 2506"/>
                <a:gd name="T23" fmla="*/ 354 h 412"/>
                <a:gd name="T24" fmla="*/ 872 w 2506"/>
                <a:gd name="T25" fmla="*/ 386 h 412"/>
                <a:gd name="T26" fmla="*/ 1064 w 2506"/>
                <a:gd name="T27" fmla="*/ 406 h 412"/>
                <a:gd name="T28" fmla="*/ 1256 w 2506"/>
                <a:gd name="T29" fmla="*/ 412 h 412"/>
                <a:gd name="T30" fmla="*/ 1448 w 2506"/>
                <a:gd name="T31" fmla="*/ 406 h 412"/>
                <a:gd name="T32" fmla="*/ 1639 w 2506"/>
                <a:gd name="T33" fmla="*/ 386 h 412"/>
                <a:gd name="T34" fmla="*/ 1820 w 2506"/>
                <a:gd name="T35" fmla="*/ 354 h 412"/>
                <a:gd name="T36" fmla="*/ 1907 w 2506"/>
                <a:gd name="T37" fmla="*/ 335 h 412"/>
                <a:gd name="T38" fmla="*/ 1994 w 2506"/>
                <a:gd name="T39" fmla="*/ 309 h 412"/>
                <a:gd name="T40" fmla="*/ 2070 w 2506"/>
                <a:gd name="T41" fmla="*/ 283 h 412"/>
                <a:gd name="T42" fmla="*/ 2151 w 2506"/>
                <a:gd name="T43" fmla="*/ 251 h 412"/>
                <a:gd name="T44" fmla="*/ 2221 w 2506"/>
                <a:gd name="T45" fmla="*/ 219 h 412"/>
                <a:gd name="T46" fmla="*/ 2291 w 2506"/>
                <a:gd name="T47" fmla="*/ 180 h 412"/>
                <a:gd name="T48" fmla="*/ 2354 w 2506"/>
                <a:gd name="T49" fmla="*/ 141 h 412"/>
                <a:gd name="T50" fmla="*/ 2407 w 2506"/>
                <a:gd name="T51" fmla="*/ 96 h 412"/>
                <a:gd name="T52" fmla="*/ 2459 w 2506"/>
                <a:gd name="T53" fmla="*/ 51 h 412"/>
                <a:gd name="T54" fmla="*/ 2506 w 2506"/>
                <a:gd name="T55" fmla="*/ 0 h 4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06"/>
                <a:gd name="T85" fmla="*/ 0 h 412"/>
                <a:gd name="T86" fmla="*/ 2506 w 2506"/>
                <a:gd name="T87" fmla="*/ 412 h 4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06" h="412">
                  <a:moveTo>
                    <a:pt x="0" y="0"/>
                  </a:moveTo>
                  <a:lnTo>
                    <a:pt x="0" y="0"/>
                  </a:lnTo>
                  <a:lnTo>
                    <a:pt x="41" y="51"/>
                  </a:lnTo>
                  <a:lnTo>
                    <a:pt x="93" y="96"/>
                  </a:lnTo>
                  <a:lnTo>
                    <a:pt x="151" y="141"/>
                  </a:lnTo>
                  <a:lnTo>
                    <a:pt x="215" y="180"/>
                  </a:lnTo>
                  <a:lnTo>
                    <a:pt x="285" y="219"/>
                  </a:lnTo>
                  <a:lnTo>
                    <a:pt x="361" y="251"/>
                  </a:lnTo>
                  <a:lnTo>
                    <a:pt x="436" y="283"/>
                  </a:lnTo>
                  <a:lnTo>
                    <a:pt x="517" y="309"/>
                  </a:lnTo>
                  <a:lnTo>
                    <a:pt x="599" y="335"/>
                  </a:lnTo>
                  <a:lnTo>
                    <a:pt x="692" y="354"/>
                  </a:lnTo>
                  <a:lnTo>
                    <a:pt x="872" y="386"/>
                  </a:lnTo>
                  <a:lnTo>
                    <a:pt x="1064" y="406"/>
                  </a:lnTo>
                  <a:lnTo>
                    <a:pt x="1256" y="412"/>
                  </a:lnTo>
                  <a:lnTo>
                    <a:pt x="1448" y="406"/>
                  </a:lnTo>
                  <a:lnTo>
                    <a:pt x="1639" y="386"/>
                  </a:lnTo>
                  <a:lnTo>
                    <a:pt x="1820" y="354"/>
                  </a:lnTo>
                  <a:lnTo>
                    <a:pt x="1907" y="335"/>
                  </a:lnTo>
                  <a:lnTo>
                    <a:pt x="1994" y="309"/>
                  </a:lnTo>
                  <a:lnTo>
                    <a:pt x="2070" y="283"/>
                  </a:lnTo>
                  <a:lnTo>
                    <a:pt x="2151" y="251"/>
                  </a:lnTo>
                  <a:lnTo>
                    <a:pt x="2221" y="219"/>
                  </a:lnTo>
                  <a:lnTo>
                    <a:pt x="2291" y="180"/>
                  </a:lnTo>
                  <a:lnTo>
                    <a:pt x="2354" y="141"/>
                  </a:lnTo>
                  <a:lnTo>
                    <a:pt x="2407" y="96"/>
                  </a:lnTo>
                  <a:lnTo>
                    <a:pt x="2459" y="51"/>
                  </a:lnTo>
                  <a:lnTo>
                    <a:pt x="2506" y="0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8" name="Freeform 228"/>
            <p:cNvSpPr>
              <a:spLocks/>
            </p:cNvSpPr>
            <p:nvPr/>
          </p:nvSpPr>
          <p:spPr bwMode="auto">
            <a:xfrm>
              <a:off x="-1118" y="1039"/>
              <a:ext cx="4000" cy="694"/>
            </a:xfrm>
            <a:custGeom>
              <a:avLst/>
              <a:gdLst>
                <a:gd name="T0" fmla="*/ 0 w 4000"/>
                <a:gd name="T1" fmla="*/ 0 h 690"/>
                <a:gd name="T2" fmla="*/ 0 w 4000"/>
                <a:gd name="T3" fmla="*/ 0 h 690"/>
                <a:gd name="T4" fmla="*/ 70 w 4000"/>
                <a:gd name="T5" fmla="*/ 83 h 690"/>
                <a:gd name="T6" fmla="*/ 145 w 4000"/>
                <a:gd name="T7" fmla="*/ 161 h 690"/>
                <a:gd name="T8" fmla="*/ 233 w 4000"/>
                <a:gd name="T9" fmla="*/ 232 h 690"/>
                <a:gd name="T10" fmla="*/ 331 w 4000"/>
                <a:gd name="T11" fmla="*/ 303 h 690"/>
                <a:gd name="T12" fmla="*/ 442 w 4000"/>
                <a:gd name="T13" fmla="*/ 361 h 690"/>
                <a:gd name="T14" fmla="*/ 558 w 4000"/>
                <a:gd name="T15" fmla="*/ 419 h 690"/>
                <a:gd name="T16" fmla="*/ 680 w 4000"/>
                <a:gd name="T17" fmla="*/ 470 h 690"/>
                <a:gd name="T18" fmla="*/ 808 w 4000"/>
                <a:gd name="T19" fmla="*/ 515 h 690"/>
                <a:gd name="T20" fmla="*/ 948 w 4000"/>
                <a:gd name="T21" fmla="*/ 554 h 690"/>
                <a:gd name="T22" fmla="*/ 1087 w 4000"/>
                <a:gd name="T23" fmla="*/ 593 h 690"/>
                <a:gd name="T24" fmla="*/ 1232 w 4000"/>
                <a:gd name="T25" fmla="*/ 619 h 690"/>
                <a:gd name="T26" fmla="*/ 1378 w 4000"/>
                <a:gd name="T27" fmla="*/ 644 h 690"/>
                <a:gd name="T28" fmla="*/ 1535 w 4000"/>
                <a:gd name="T29" fmla="*/ 664 h 690"/>
                <a:gd name="T30" fmla="*/ 1686 w 4000"/>
                <a:gd name="T31" fmla="*/ 677 h 690"/>
                <a:gd name="T32" fmla="*/ 1843 w 4000"/>
                <a:gd name="T33" fmla="*/ 683 h 690"/>
                <a:gd name="T34" fmla="*/ 2000 w 4000"/>
                <a:gd name="T35" fmla="*/ 690 h 690"/>
                <a:gd name="T36" fmla="*/ 2157 w 4000"/>
                <a:gd name="T37" fmla="*/ 683 h 690"/>
                <a:gd name="T38" fmla="*/ 2308 w 4000"/>
                <a:gd name="T39" fmla="*/ 677 h 690"/>
                <a:gd name="T40" fmla="*/ 2465 w 4000"/>
                <a:gd name="T41" fmla="*/ 664 h 690"/>
                <a:gd name="T42" fmla="*/ 2616 w 4000"/>
                <a:gd name="T43" fmla="*/ 644 h 690"/>
                <a:gd name="T44" fmla="*/ 2767 w 4000"/>
                <a:gd name="T45" fmla="*/ 619 h 690"/>
                <a:gd name="T46" fmla="*/ 2912 w 4000"/>
                <a:gd name="T47" fmla="*/ 593 h 690"/>
                <a:gd name="T48" fmla="*/ 3052 w 4000"/>
                <a:gd name="T49" fmla="*/ 554 h 690"/>
                <a:gd name="T50" fmla="*/ 3186 w 4000"/>
                <a:gd name="T51" fmla="*/ 515 h 690"/>
                <a:gd name="T52" fmla="*/ 3319 w 4000"/>
                <a:gd name="T53" fmla="*/ 470 h 690"/>
                <a:gd name="T54" fmla="*/ 3441 w 4000"/>
                <a:gd name="T55" fmla="*/ 419 h 690"/>
                <a:gd name="T56" fmla="*/ 3558 w 4000"/>
                <a:gd name="T57" fmla="*/ 361 h 690"/>
                <a:gd name="T58" fmla="*/ 3662 w 4000"/>
                <a:gd name="T59" fmla="*/ 303 h 690"/>
                <a:gd name="T60" fmla="*/ 3761 w 4000"/>
                <a:gd name="T61" fmla="*/ 232 h 690"/>
                <a:gd name="T62" fmla="*/ 3854 w 4000"/>
                <a:gd name="T63" fmla="*/ 161 h 690"/>
                <a:gd name="T64" fmla="*/ 3930 w 4000"/>
                <a:gd name="T65" fmla="*/ 83 h 690"/>
                <a:gd name="T66" fmla="*/ 4000 w 4000"/>
                <a:gd name="T67" fmla="*/ 0 h 6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00"/>
                <a:gd name="T103" fmla="*/ 0 h 690"/>
                <a:gd name="T104" fmla="*/ 4000 w 4000"/>
                <a:gd name="T105" fmla="*/ 690 h 6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00" h="690">
                  <a:moveTo>
                    <a:pt x="0" y="0"/>
                  </a:moveTo>
                  <a:lnTo>
                    <a:pt x="0" y="0"/>
                  </a:lnTo>
                  <a:lnTo>
                    <a:pt x="70" y="83"/>
                  </a:lnTo>
                  <a:lnTo>
                    <a:pt x="145" y="161"/>
                  </a:lnTo>
                  <a:lnTo>
                    <a:pt x="233" y="232"/>
                  </a:lnTo>
                  <a:lnTo>
                    <a:pt x="331" y="303"/>
                  </a:lnTo>
                  <a:lnTo>
                    <a:pt x="442" y="361"/>
                  </a:lnTo>
                  <a:lnTo>
                    <a:pt x="558" y="419"/>
                  </a:lnTo>
                  <a:lnTo>
                    <a:pt x="680" y="470"/>
                  </a:lnTo>
                  <a:lnTo>
                    <a:pt x="808" y="515"/>
                  </a:lnTo>
                  <a:lnTo>
                    <a:pt x="948" y="554"/>
                  </a:lnTo>
                  <a:lnTo>
                    <a:pt x="1087" y="593"/>
                  </a:lnTo>
                  <a:lnTo>
                    <a:pt x="1232" y="619"/>
                  </a:lnTo>
                  <a:lnTo>
                    <a:pt x="1378" y="644"/>
                  </a:lnTo>
                  <a:lnTo>
                    <a:pt x="1535" y="664"/>
                  </a:lnTo>
                  <a:lnTo>
                    <a:pt x="1686" y="677"/>
                  </a:lnTo>
                  <a:lnTo>
                    <a:pt x="1843" y="683"/>
                  </a:lnTo>
                  <a:lnTo>
                    <a:pt x="2000" y="690"/>
                  </a:lnTo>
                  <a:lnTo>
                    <a:pt x="2157" y="683"/>
                  </a:lnTo>
                  <a:lnTo>
                    <a:pt x="2308" y="677"/>
                  </a:lnTo>
                  <a:lnTo>
                    <a:pt x="2465" y="664"/>
                  </a:lnTo>
                  <a:lnTo>
                    <a:pt x="2616" y="644"/>
                  </a:lnTo>
                  <a:lnTo>
                    <a:pt x="2767" y="619"/>
                  </a:lnTo>
                  <a:lnTo>
                    <a:pt x="2912" y="593"/>
                  </a:lnTo>
                  <a:lnTo>
                    <a:pt x="3052" y="554"/>
                  </a:lnTo>
                  <a:lnTo>
                    <a:pt x="3186" y="515"/>
                  </a:lnTo>
                  <a:lnTo>
                    <a:pt x="3319" y="470"/>
                  </a:lnTo>
                  <a:lnTo>
                    <a:pt x="3441" y="419"/>
                  </a:lnTo>
                  <a:lnTo>
                    <a:pt x="3558" y="361"/>
                  </a:lnTo>
                  <a:lnTo>
                    <a:pt x="3662" y="303"/>
                  </a:lnTo>
                  <a:lnTo>
                    <a:pt x="3761" y="232"/>
                  </a:lnTo>
                  <a:lnTo>
                    <a:pt x="3854" y="161"/>
                  </a:lnTo>
                  <a:lnTo>
                    <a:pt x="3930" y="83"/>
                  </a:lnTo>
                  <a:lnTo>
                    <a:pt x="4000" y="0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9" name="Freeform 229"/>
            <p:cNvSpPr>
              <a:spLocks/>
            </p:cNvSpPr>
            <p:nvPr/>
          </p:nvSpPr>
          <p:spPr bwMode="auto">
            <a:xfrm>
              <a:off x="-376" y="3800"/>
              <a:ext cx="2504" cy="410"/>
            </a:xfrm>
            <a:custGeom>
              <a:avLst/>
              <a:gdLst>
                <a:gd name="T0" fmla="*/ 2506 w 2506"/>
                <a:gd name="T1" fmla="*/ 406 h 406"/>
                <a:gd name="T2" fmla="*/ 2506 w 2506"/>
                <a:gd name="T3" fmla="*/ 406 h 406"/>
                <a:gd name="T4" fmla="*/ 2459 w 2506"/>
                <a:gd name="T5" fmla="*/ 361 h 406"/>
                <a:gd name="T6" fmla="*/ 2413 w 2506"/>
                <a:gd name="T7" fmla="*/ 316 h 406"/>
                <a:gd name="T8" fmla="*/ 2354 w 2506"/>
                <a:gd name="T9" fmla="*/ 271 h 406"/>
                <a:gd name="T10" fmla="*/ 2291 w 2506"/>
                <a:gd name="T11" fmla="*/ 232 h 406"/>
                <a:gd name="T12" fmla="*/ 2221 w 2506"/>
                <a:gd name="T13" fmla="*/ 193 h 406"/>
                <a:gd name="T14" fmla="*/ 2145 w 2506"/>
                <a:gd name="T15" fmla="*/ 161 h 406"/>
                <a:gd name="T16" fmla="*/ 2070 w 2506"/>
                <a:gd name="T17" fmla="*/ 129 h 406"/>
                <a:gd name="T18" fmla="*/ 1988 w 2506"/>
                <a:gd name="T19" fmla="*/ 103 h 406"/>
                <a:gd name="T20" fmla="*/ 1901 w 2506"/>
                <a:gd name="T21" fmla="*/ 77 h 406"/>
                <a:gd name="T22" fmla="*/ 1814 w 2506"/>
                <a:gd name="T23" fmla="*/ 58 h 406"/>
                <a:gd name="T24" fmla="*/ 1634 w 2506"/>
                <a:gd name="T25" fmla="*/ 26 h 406"/>
                <a:gd name="T26" fmla="*/ 1442 w 2506"/>
                <a:gd name="T27" fmla="*/ 6 h 406"/>
                <a:gd name="T28" fmla="*/ 1250 w 2506"/>
                <a:gd name="T29" fmla="*/ 0 h 406"/>
                <a:gd name="T30" fmla="*/ 1058 w 2506"/>
                <a:gd name="T31" fmla="*/ 6 h 406"/>
                <a:gd name="T32" fmla="*/ 866 w 2506"/>
                <a:gd name="T33" fmla="*/ 26 h 406"/>
                <a:gd name="T34" fmla="*/ 686 w 2506"/>
                <a:gd name="T35" fmla="*/ 58 h 406"/>
                <a:gd name="T36" fmla="*/ 599 w 2506"/>
                <a:gd name="T37" fmla="*/ 77 h 406"/>
                <a:gd name="T38" fmla="*/ 512 w 2506"/>
                <a:gd name="T39" fmla="*/ 103 h 406"/>
                <a:gd name="T40" fmla="*/ 430 w 2506"/>
                <a:gd name="T41" fmla="*/ 129 h 406"/>
                <a:gd name="T42" fmla="*/ 355 w 2506"/>
                <a:gd name="T43" fmla="*/ 161 h 406"/>
                <a:gd name="T44" fmla="*/ 285 w 2506"/>
                <a:gd name="T45" fmla="*/ 193 h 406"/>
                <a:gd name="T46" fmla="*/ 215 w 2506"/>
                <a:gd name="T47" fmla="*/ 232 h 406"/>
                <a:gd name="T48" fmla="*/ 151 w 2506"/>
                <a:gd name="T49" fmla="*/ 271 h 406"/>
                <a:gd name="T50" fmla="*/ 93 w 2506"/>
                <a:gd name="T51" fmla="*/ 316 h 406"/>
                <a:gd name="T52" fmla="*/ 47 w 2506"/>
                <a:gd name="T53" fmla="*/ 361 h 406"/>
                <a:gd name="T54" fmla="*/ 0 w 2506"/>
                <a:gd name="T55" fmla="*/ 406 h 4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06"/>
                <a:gd name="T85" fmla="*/ 0 h 406"/>
                <a:gd name="T86" fmla="*/ 2506 w 2506"/>
                <a:gd name="T87" fmla="*/ 406 h 4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06" h="406">
                  <a:moveTo>
                    <a:pt x="2506" y="406"/>
                  </a:moveTo>
                  <a:lnTo>
                    <a:pt x="2506" y="406"/>
                  </a:lnTo>
                  <a:lnTo>
                    <a:pt x="2459" y="361"/>
                  </a:lnTo>
                  <a:lnTo>
                    <a:pt x="2413" y="316"/>
                  </a:lnTo>
                  <a:lnTo>
                    <a:pt x="2354" y="271"/>
                  </a:lnTo>
                  <a:lnTo>
                    <a:pt x="2291" y="232"/>
                  </a:lnTo>
                  <a:lnTo>
                    <a:pt x="2221" y="193"/>
                  </a:lnTo>
                  <a:lnTo>
                    <a:pt x="2145" y="161"/>
                  </a:lnTo>
                  <a:lnTo>
                    <a:pt x="2070" y="129"/>
                  </a:lnTo>
                  <a:lnTo>
                    <a:pt x="1988" y="103"/>
                  </a:lnTo>
                  <a:lnTo>
                    <a:pt x="1901" y="77"/>
                  </a:lnTo>
                  <a:lnTo>
                    <a:pt x="1814" y="58"/>
                  </a:lnTo>
                  <a:lnTo>
                    <a:pt x="1634" y="26"/>
                  </a:lnTo>
                  <a:lnTo>
                    <a:pt x="1442" y="6"/>
                  </a:lnTo>
                  <a:lnTo>
                    <a:pt x="1250" y="0"/>
                  </a:lnTo>
                  <a:lnTo>
                    <a:pt x="1058" y="6"/>
                  </a:lnTo>
                  <a:lnTo>
                    <a:pt x="866" y="26"/>
                  </a:lnTo>
                  <a:lnTo>
                    <a:pt x="686" y="58"/>
                  </a:lnTo>
                  <a:lnTo>
                    <a:pt x="599" y="77"/>
                  </a:lnTo>
                  <a:lnTo>
                    <a:pt x="512" y="103"/>
                  </a:lnTo>
                  <a:lnTo>
                    <a:pt x="430" y="129"/>
                  </a:lnTo>
                  <a:lnTo>
                    <a:pt x="355" y="161"/>
                  </a:lnTo>
                  <a:lnTo>
                    <a:pt x="285" y="193"/>
                  </a:lnTo>
                  <a:lnTo>
                    <a:pt x="215" y="232"/>
                  </a:lnTo>
                  <a:lnTo>
                    <a:pt x="151" y="271"/>
                  </a:lnTo>
                  <a:lnTo>
                    <a:pt x="93" y="316"/>
                  </a:lnTo>
                  <a:lnTo>
                    <a:pt x="47" y="361"/>
                  </a:lnTo>
                  <a:lnTo>
                    <a:pt x="0" y="406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0" name="Freeform 230"/>
            <p:cNvSpPr>
              <a:spLocks/>
            </p:cNvSpPr>
            <p:nvPr/>
          </p:nvSpPr>
          <p:spPr bwMode="auto">
            <a:xfrm>
              <a:off x="-1124" y="2949"/>
              <a:ext cx="4000" cy="694"/>
            </a:xfrm>
            <a:custGeom>
              <a:avLst/>
              <a:gdLst>
                <a:gd name="T0" fmla="*/ 4000 w 4000"/>
                <a:gd name="T1" fmla="*/ 690 h 690"/>
                <a:gd name="T2" fmla="*/ 4000 w 4000"/>
                <a:gd name="T3" fmla="*/ 690 h 690"/>
                <a:gd name="T4" fmla="*/ 3930 w 4000"/>
                <a:gd name="T5" fmla="*/ 607 h 690"/>
                <a:gd name="T6" fmla="*/ 3854 w 4000"/>
                <a:gd name="T7" fmla="*/ 529 h 690"/>
                <a:gd name="T8" fmla="*/ 3767 w 4000"/>
                <a:gd name="T9" fmla="*/ 458 h 690"/>
                <a:gd name="T10" fmla="*/ 3668 w 4000"/>
                <a:gd name="T11" fmla="*/ 387 h 690"/>
                <a:gd name="T12" fmla="*/ 3558 w 4000"/>
                <a:gd name="T13" fmla="*/ 329 h 690"/>
                <a:gd name="T14" fmla="*/ 3442 w 4000"/>
                <a:gd name="T15" fmla="*/ 271 h 690"/>
                <a:gd name="T16" fmla="*/ 3320 w 4000"/>
                <a:gd name="T17" fmla="*/ 220 h 690"/>
                <a:gd name="T18" fmla="*/ 3192 w 4000"/>
                <a:gd name="T19" fmla="*/ 175 h 690"/>
                <a:gd name="T20" fmla="*/ 3052 w 4000"/>
                <a:gd name="T21" fmla="*/ 136 h 690"/>
                <a:gd name="T22" fmla="*/ 2913 w 4000"/>
                <a:gd name="T23" fmla="*/ 97 h 690"/>
                <a:gd name="T24" fmla="*/ 2767 w 4000"/>
                <a:gd name="T25" fmla="*/ 71 h 690"/>
                <a:gd name="T26" fmla="*/ 2622 w 4000"/>
                <a:gd name="T27" fmla="*/ 46 h 690"/>
                <a:gd name="T28" fmla="*/ 2465 w 4000"/>
                <a:gd name="T29" fmla="*/ 26 h 690"/>
                <a:gd name="T30" fmla="*/ 2314 w 4000"/>
                <a:gd name="T31" fmla="*/ 13 h 690"/>
                <a:gd name="T32" fmla="*/ 2157 w 4000"/>
                <a:gd name="T33" fmla="*/ 0 h 690"/>
                <a:gd name="T34" fmla="*/ 2000 w 4000"/>
                <a:gd name="T35" fmla="*/ 0 h 690"/>
                <a:gd name="T36" fmla="*/ 1843 w 4000"/>
                <a:gd name="T37" fmla="*/ 0 h 690"/>
                <a:gd name="T38" fmla="*/ 1686 w 4000"/>
                <a:gd name="T39" fmla="*/ 13 h 690"/>
                <a:gd name="T40" fmla="*/ 1535 w 4000"/>
                <a:gd name="T41" fmla="*/ 26 h 690"/>
                <a:gd name="T42" fmla="*/ 1384 w 4000"/>
                <a:gd name="T43" fmla="*/ 46 h 690"/>
                <a:gd name="T44" fmla="*/ 1233 w 4000"/>
                <a:gd name="T45" fmla="*/ 71 h 690"/>
                <a:gd name="T46" fmla="*/ 1087 w 4000"/>
                <a:gd name="T47" fmla="*/ 97 h 690"/>
                <a:gd name="T48" fmla="*/ 948 w 4000"/>
                <a:gd name="T49" fmla="*/ 136 h 690"/>
                <a:gd name="T50" fmla="*/ 814 w 4000"/>
                <a:gd name="T51" fmla="*/ 175 h 690"/>
                <a:gd name="T52" fmla="*/ 680 w 4000"/>
                <a:gd name="T53" fmla="*/ 220 h 690"/>
                <a:gd name="T54" fmla="*/ 558 w 4000"/>
                <a:gd name="T55" fmla="*/ 271 h 690"/>
                <a:gd name="T56" fmla="*/ 442 w 4000"/>
                <a:gd name="T57" fmla="*/ 329 h 690"/>
                <a:gd name="T58" fmla="*/ 337 w 4000"/>
                <a:gd name="T59" fmla="*/ 387 h 690"/>
                <a:gd name="T60" fmla="*/ 239 w 4000"/>
                <a:gd name="T61" fmla="*/ 458 h 690"/>
                <a:gd name="T62" fmla="*/ 146 w 4000"/>
                <a:gd name="T63" fmla="*/ 529 h 690"/>
                <a:gd name="T64" fmla="*/ 70 w 4000"/>
                <a:gd name="T65" fmla="*/ 607 h 690"/>
                <a:gd name="T66" fmla="*/ 0 w 4000"/>
                <a:gd name="T67" fmla="*/ 690 h 6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00"/>
                <a:gd name="T103" fmla="*/ 0 h 690"/>
                <a:gd name="T104" fmla="*/ 4000 w 4000"/>
                <a:gd name="T105" fmla="*/ 690 h 6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00" h="690">
                  <a:moveTo>
                    <a:pt x="4000" y="690"/>
                  </a:moveTo>
                  <a:lnTo>
                    <a:pt x="4000" y="690"/>
                  </a:lnTo>
                  <a:lnTo>
                    <a:pt x="3930" y="607"/>
                  </a:lnTo>
                  <a:lnTo>
                    <a:pt x="3854" y="529"/>
                  </a:lnTo>
                  <a:lnTo>
                    <a:pt x="3767" y="458"/>
                  </a:lnTo>
                  <a:lnTo>
                    <a:pt x="3668" y="387"/>
                  </a:lnTo>
                  <a:lnTo>
                    <a:pt x="3558" y="329"/>
                  </a:lnTo>
                  <a:lnTo>
                    <a:pt x="3442" y="271"/>
                  </a:lnTo>
                  <a:lnTo>
                    <a:pt x="3320" y="220"/>
                  </a:lnTo>
                  <a:lnTo>
                    <a:pt x="3192" y="175"/>
                  </a:lnTo>
                  <a:lnTo>
                    <a:pt x="3052" y="136"/>
                  </a:lnTo>
                  <a:lnTo>
                    <a:pt x="2913" y="97"/>
                  </a:lnTo>
                  <a:lnTo>
                    <a:pt x="2767" y="71"/>
                  </a:lnTo>
                  <a:lnTo>
                    <a:pt x="2622" y="46"/>
                  </a:lnTo>
                  <a:lnTo>
                    <a:pt x="2465" y="26"/>
                  </a:lnTo>
                  <a:lnTo>
                    <a:pt x="2314" y="13"/>
                  </a:lnTo>
                  <a:lnTo>
                    <a:pt x="2157" y="0"/>
                  </a:lnTo>
                  <a:lnTo>
                    <a:pt x="2000" y="0"/>
                  </a:lnTo>
                  <a:lnTo>
                    <a:pt x="1843" y="0"/>
                  </a:lnTo>
                  <a:lnTo>
                    <a:pt x="1686" y="13"/>
                  </a:lnTo>
                  <a:lnTo>
                    <a:pt x="1535" y="26"/>
                  </a:lnTo>
                  <a:lnTo>
                    <a:pt x="1384" y="46"/>
                  </a:lnTo>
                  <a:lnTo>
                    <a:pt x="1233" y="71"/>
                  </a:lnTo>
                  <a:lnTo>
                    <a:pt x="1087" y="97"/>
                  </a:lnTo>
                  <a:lnTo>
                    <a:pt x="948" y="136"/>
                  </a:lnTo>
                  <a:lnTo>
                    <a:pt x="814" y="175"/>
                  </a:lnTo>
                  <a:lnTo>
                    <a:pt x="680" y="220"/>
                  </a:lnTo>
                  <a:lnTo>
                    <a:pt x="558" y="271"/>
                  </a:lnTo>
                  <a:lnTo>
                    <a:pt x="442" y="329"/>
                  </a:lnTo>
                  <a:lnTo>
                    <a:pt x="337" y="387"/>
                  </a:lnTo>
                  <a:lnTo>
                    <a:pt x="239" y="458"/>
                  </a:lnTo>
                  <a:lnTo>
                    <a:pt x="146" y="529"/>
                  </a:lnTo>
                  <a:lnTo>
                    <a:pt x="70" y="607"/>
                  </a:lnTo>
                  <a:lnTo>
                    <a:pt x="0" y="690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1" name="Line 231"/>
            <p:cNvSpPr>
              <a:spLocks noChangeShapeType="1"/>
            </p:cNvSpPr>
            <p:nvPr/>
          </p:nvSpPr>
          <p:spPr bwMode="auto">
            <a:xfrm>
              <a:off x="873" y="180"/>
              <a:ext cx="0" cy="432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2" name="Line 232"/>
            <p:cNvSpPr>
              <a:spLocks noChangeShapeType="1"/>
            </p:cNvSpPr>
            <p:nvPr/>
          </p:nvSpPr>
          <p:spPr bwMode="auto">
            <a:xfrm>
              <a:off x="-1625" y="2337"/>
              <a:ext cx="5002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1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1438" y="5786438"/>
            <a:ext cx="1643062" cy="1071562"/>
          </a:xfrm>
        </p:spPr>
        <p:txBody>
          <a:bodyPr/>
          <a:lstStyle>
            <a:lvl1pPr>
              <a:defRPr/>
            </a:lvl1pPr>
          </a:lstStyle>
          <a:p>
            <a:fld id="{09A33B44-19EA-4EF9-9E5F-5EFE3A2ECC10}" type="datetimeFigureOut">
              <a:rPr lang="da-DK"/>
              <a:pPr/>
              <a:t>26-06-2013</a:t>
            </a:fld>
            <a:endParaRPr lang="da-DK"/>
          </a:p>
        </p:txBody>
      </p:sp>
      <p:sp>
        <p:nvSpPr>
          <p:cNvPr id="14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0B3D4E-0EB3-4C6A-BCDD-B4C7D9A3D5E4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fsnits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8717DB-9B50-4190-B3D0-320E84960C61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26-06-2013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7CC9DE-D10F-4659-862D-2FD645368615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4189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44D55D9-E984-43D8-BD43-2A5AE57503E2}" type="datetimeFigureOut">
              <a:rPr lang="da-DK"/>
              <a:pPr/>
              <a:t>26-06-2013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9B36330-9941-4485-8FDA-CFE8F069EDC0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093DBB2-8FCA-49C9-A68D-07D0A915FA06}" type="datetimeFigureOut">
              <a:rPr lang="da-DK"/>
              <a:pPr/>
              <a:t>26-06-2013</a:t>
            </a:fld>
            <a:endParaRPr lang="da-DK"/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da-DK"/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465631-1085-4619-B17F-A59FDEC4661F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8BB0589-BBBA-486D-8533-7682AAC89857}" type="datetimeFigureOut">
              <a:rPr lang="da-DK"/>
              <a:pPr/>
              <a:t>26-06-2013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DB4838-C5A1-4AB4-8A45-7915CDCCC6AE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et ti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A58E63F-8047-49B7-84EF-263754C4A76F}" type="datetimeFigureOut">
              <a:rPr lang="da-DK"/>
              <a:pPr/>
              <a:t>26-06-2013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/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D4B5FA-4F93-4C0F-8D4A-3C741474C838}" type="slidenum">
              <a:rPr lang="da-DK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5BDA12-8953-4BE5-9378-3884A5F2837F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26-06-2013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D8F991-4EFB-4FC3-B586-7A0979608667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984930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4" name="Pladsholder til indhol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5" name="Pladsholder til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6" name="Pladsholder til indhol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7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C00EEA-BBF7-433E-8621-40B4D784111D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26-06-2013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2C113-D3C1-4C97-88B8-6E0A1C8AE321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2786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6A572-01C3-451A-9C7D-68E898DB1FCC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26-06-2013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1E1B35-A0EC-430F-98E3-E4D025031CD5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34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22"/>
          <p:cNvGrpSpPr>
            <a:grpSpLocks noChangeAspect="1"/>
          </p:cNvGrpSpPr>
          <p:nvPr userDrawn="1"/>
        </p:nvGrpSpPr>
        <p:grpSpPr bwMode="auto">
          <a:xfrm>
            <a:off x="214313" y="5857875"/>
            <a:ext cx="1384300" cy="928688"/>
            <a:chOff x="-1649" y="158"/>
            <a:chExt cx="5261" cy="4366"/>
          </a:xfrm>
        </p:grpSpPr>
        <p:sp>
          <p:nvSpPr>
            <p:cNvPr id="3" name="AutoShape 223"/>
            <p:cNvSpPr>
              <a:spLocks noChangeAspect="1" noChangeArrowheads="1" noTextEdit="1"/>
            </p:cNvSpPr>
            <p:nvPr/>
          </p:nvSpPr>
          <p:spPr bwMode="auto">
            <a:xfrm>
              <a:off x="-1649" y="158"/>
              <a:ext cx="5261" cy="43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4" name="Freeform 224"/>
            <p:cNvSpPr>
              <a:spLocks/>
            </p:cNvSpPr>
            <p:nvPr/>
          </p:nvSpPr>
          <p:spPr bwMode="auto">
            <a:xfrm>
              <a:off x="-1396" y="434"/>
              <a:ext cx="5008" cy="3926"/>
            </a:xfrm>
            <a:custGeom>
              <a:avLst/>
              <a:gdLst>
                <a:gd name="T0" fmla="*/ 4717 w 5005"/>
                <a:gd name="T1" fmla="*/ 0 h 3928"/>
                <a:gd name="T2" fmla="*/ 3728 w 5005"/>
                <a:gd name="T3" fmla="*/ 78 h 3928"/>
                <a:gd name="T4" fmla="*/ 3019 w 5005"/>
                <a:gd name="T5" fmla="*/ 200 h 3928"/>
                <a:gd name="T6" fmla="*/ 2495 w 5005"/>
                <a:gd name="T7" fmla="*/ 336 h 3928"/>
                <a:gd name="T8" fmla="*/ 2001 w 5005"/>
                <a:gd name="T9" fmla="*/ 510 h 3928"/>
                <a:gd name="T10" fmla="*/ 1553 w 5005"/>
                <a:gd name="T11" fmla="*/ 735 h 3928"/>
                <a:gd name="T12" fmla="*/ 1175 w 5005"/>
                <a:gd name="T13" fmla="*/ 1012 h 3928"/>
                <a:gd name="T14" fmla="*/ 884 w 5005"/>
                <a:gd name="T15" fmla="*/ 1347 h 3928"/>
                <a:gd name="T16" fmla="*/ 750 w 5005"/>
                <a:gd name="T17" fmla="*/ 1599 h 3928"/>
                <a:gd name="T18" fmla="*/ 680 w 5005"/>
                <a:gd name="T19" fmla="*/ 1805 h 3928"/>
                <a:gd name="T20" fmla="*/ 651 w 5005"/>
                <a:gd name="T21" fmla="*/ 2031 h 3928"/>
                <a:gd name="T22" fmla="*/ 657 w 5005"/>
                <a:gd name="T23" fmla="*/ 2256 h 3928"/>
                <a:gd name="T24" fmla="*/ 744 w 5005"/>
                <a:gd name="T25" fmla="*/ 2572 h 3928"/>
                <a:gd name="T26" fmla="*/ 913 w 5005"/>
                <a:gd name="T27" fmla="*/ 2843 h 3928"/>
                <a:gd name="T28" fmla="*/ 1146 w 5005"/>
                <a:gd name="T29" fmla="*/ 3081 h 3928"/>
                <a:gd name="T30" fmla="*/ 1419 w 5005"/>
                <a:gd name="T31" fmla="*/ 3287 h 3928"/>
                <a:gd name="T32" fmla="*/ 1826 w 5005"/>
                <a:gd name="T33" fmla="*/ 3513 h 3928"/>
                <a:gd name="T34" fmla="*/ 2437 w 5005"/>
                <a:gd name="T35" fmla="*/ 3752 h 3928"/>
                <a:gd name="T36" fmla="*/ 3036 w 5005"/>
                <a:gd name="T37" fmla="*/ 3926 h 3928"/>
                <a:gd name="T38" fmla="*/ 3187 w 5005"/>
                <a:gd name="T39" fmla="*/ 3668 h 3928"/>
                <a:gd name="T40" fmla="*/ 3542 w 5005"/>
                <a:gd name="T41" fmla="*/ 3145 h 3928"/>
                <a:gd name="T42" fmla="*/ 3746 w 5005"/>
                <a:gd name="T43" fmla="*/ 2908 h 3928"/>
                <a:gd name="T44" fmla="*/ 3757 w 5005"/>
                <a:gd name="T45" fmla="*/ 2869 h 3928"/>
                <a:gd name="T46" fmla="*/ 3350 w 5005"/>
                <a:gd name="T47" fmla="*/ 3004 h 3928"/>
                <a:gd name="T48" fmla="*/ 2839 w 5005"/>
                <a:gd name="T49" fmla="*/ 3113 h 3928"/>
                <a:gd name="T50" fmla="*/ 2198 w 5005"/>
                <a:gd name="T51" fmla="*/ 3165 h 3928"/>
                <a:gd name="T52" fmla="*/ 1727 w 5005"/>
                <a:gd name="T53" fmla="*/ 3133 h 3928"/>
                <a:gd name="T54" fmla="*/ 1355 w 5005"/>
                <a:gd name="T55" fmla="*/ 3062 h 3928"/>
                <a:gd name="T56" fmla="*/ 1105 w 5005"/>
                <a:gd name="T57" fmla="*/ 2984 h 3928"/>
                <a:gd name="T58" fmla="*/ 785 w 5005"/>
                <a:gd name="T59" fmla="*/ 2863 h 3928"/>
                <a:gd name="T60" fmla="*/ 523 w 5005"/>
                <a:gd name="T61" fmla="*/ 2721 h 3928"/>
                <a:gd name="T62" fmla="*/ 320 w 5005"/>
                <a:gd name="T63" fmla="*/ 2566 h 3928"/>
                <a:gd name="T64" fmla="*/ 163 w 5005"/>
                <a:gd name="T65" fmla="*/ 2405 h 3928"/>
                <a:gd name="T66" fmla="*/ 64 w 5005"/>
                <a:gd name="T67" fmla="*/ 2237 h 3928"/>
                <a:gd name="T68" fmla="*/ 11 w 5005"/>
                <a:gd name="T69" fmla="*/ 2069 h 3928"/>
                <a:gd name="T70" fmla="*/ 0 w 5005"/>
                <a:gd name="T71" fmla="*/ 1902 h 3928"/>
                <a:gd name="T72" fmla="*/ 29 w 5005"/>
                <a:gd name="T73" fmla="*/ 1734 h 3928"/>
                <a:gd name="T74" fmla="*/ 99 w 5005"/>
                <a:gd name="T75" fmla="*/ 1579 h 3928"/>
                <a:gd name="T76" fmla="*/ 238 w 5005"/>
                <a:gd name="T77" fmla="*/ 1386 h 3928"/>
                <a:gd name="T78" fmla="*/ 349 w 5005"/>
                <a:gd name="T79" fmla="*/ 1283 h 3928"/>
                <a:gd name="T80" fmla="*/ 569 w 5005"/>
                <a:gd name="T81" fmla="*/ 1134 h 3928"/>
                <a:gd name="T82" fmla="*/ 844 w 5005"/>
                <a:gd name="T83" fmla="*/ 1005 h 3928"/>
                <a:gd name="T84" fmla="*/ 1158 w 5005"/>
                <a:gd name="T85" fmla="*/ 897 h 3928"/>
                <a:gd name="T86" fmla="*/ 1506 w 5005"/>
                <a:gd name="T87" fmla="*/ 806 h 3928"/>
                <a:gd name="T88" fmla="*/ 1890 w 5005"/>
                <a:gd name="T89" fmla="*/ 755 h 3928"/>
                <a:gd name="T90" fmla="*/ 2285 w 5005"/>
                <a:gd name="T91" fmla="*/ 735 h 3928"/>
                <a:gd name="T92" fmla="*/ 2699 w 5005"/>
                <a:gd name="T93" fmla="*/ 755 h 3928"/>
                <a:gd name="T94" fmla="*/ 3112 w 5005"/>
                <a:gd name="T95" fmla="*/ 826 h 3928"/>
                <a:gd name="T96" fmla="*/ 3525 w 5005"/>
                <a:gd name="T97" fmla="*/ 948 h 3928"/>
                <a:gd name="T98" fmla="*/ 3920 w 5005"/>
                <a:gd name="T99" fmla="*/ 1128 h 3928"/>
                <a:gd name="T100" fmla="*/ 4147 w 5005"/>
                <a:gd name="T101" fmla="*/ 813 h 3928"/>
                <a:gd name="T102" fmla="*/ 4467 w 5005"/>
                <a:gd name="T103" fmla="*/ 432 h 3928"/>
                <a:gd name="T104" fmla="*/ 4741 w 5005"/>
                <a:gd name="T105" fmla="*/ 168 h 3928"/>
                <a:gd name="T106" fmla="*/ 5008 w 5005"/>
                <a:gd name="T107" fmla="*/ 0 h 39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05"/>
                <a:gd name="T163" fmla="*/ 0 h 3928"/>
                <a:gd name="T164" fmla="*/ 5005 w 5005"/>
                <a:gd name="T165" fmla="*/ 3928 h 39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05" h="3928">
                  <a:moveTo>
                    <a:pt x="5005" y="0"/>
                  </a:moveTo>
                  <a:lnTo>
                    <a:pt x="5005" y="0"/>
                  </a:lnTo>
                  <a:lnTo>
                    <a:pt x="4714" y="0"/>
                  </a:lnTo>
                  <a:lnTo>
                    <a:pt x="4400" y="13"/>
                  </a:lnTo>
                  <a:lnTo>
                    <a:pt x="4069" y="39"/>
                  </a:lnTo>
                  <a:lnTo>
                    <a:pt x="3726" y="78"/>
                  </a:lnTo>
                  <a:lnTo>
                    <a:pt x="3371" y="129"/>
                  </a:lnTo>
                  <a:lnTo>
                    <a:pt x="3191" y="162"/>
                  </a:lnTo>
                  <a:lnTo>
                    <a:pt x="3017" y="200"/>
                  </a:lnTo>
                  <a:lnTo>
                    <a:pt x="2837" y="239"/>
                  </a:lnTo>
                  <a:lnTo>
                    <a:pt x="2662" y="284"/>
                  </a:lnTo>
                  <a:lnTo>
                    <a:pt x="2494" y="336"/>
                  </a:lnTo>
                  <a:lnTo>
                    <a:pt x="2325" y="387"/>
                  </a:lnTo>
                  <a:lnTo>
                    <a:pt x="2157" y="445"/>
                  </a:lnTo>
                  <a:lnTo>
                    <a:pt x="2000" y="510"/>
                  </a:lnTo>
                  <a:lnTo>
                    <a:pt x="1843" y="581"/>
                  </a:lnTo>
                  <a:lnTo>
                    <a:pt x="1691" y="658"/>
                  </a:lnTo>
                  <a:lnTo>
                    <a:pt x="1552" y="735"/>
                  </a:lnTo>
                  <a:lnTo>
                    <a:pt x="1418" y="826"/>
                  </a:lnTo>
                  <a:lnTo>
                    <a:pt x="1290" y="916"/>
                  </a:lnTo>
                  <a:lnTo>
                    <a:pt x="1174" y="1013"/>
                  </a:lnTo>
                  <a:lnTo>
                    <a:pt x="1064" y="1116"/>
                  </a:lnTo>
                  <a:lnTo>
                    <a:pt x="971" y="1232"/>
                  </a:lnTo>
                  <a:lnTo>
                    <a:pt x="883" y="1348"/>
                  </a:lnTo>
                  <a:lnTo>
                    <a:pt x="808" y="1471"/>
                  </a:lnTo>
                  <a:lnTo>
                    <a:pt x="779" y="1535"/>
                  </a:lnTo>
                  <a:lnTo>
                    <a:pt x="750" y="1600"/>
                  </a:lnTo>
                  <a:lnTo>
                    <a:pt x="721" y="1664"/>
                  </a:lnTo>
                  <a:lnTo>
                    <a:pt x="703" y="1735"/>
                  </a:lnTo>
                  <a:lnTo>
                    <a:pt x="680" y="1806"/>
                  </a:lnTo>
                  <a:lnTo>
                    <a:pt x="668" y="1877"/>
                  </a:lnTo>
                  <a:lnTo>
                    <a:pt x="657" y="1954"/>
                  </a:lnTo>
                  <a:lnTo>
                    <a:pt x="651" y="2032"/>
                  </a:lnTo>
                  <a:lnTo>
                    <a:pt x="645" y="2148"/>
                  </a:lnTo>
                  <a:lnTo>
                    <a:pt x="657" y="2257"/>
                  </a:lnTo>
                  <a:lnTo>
                    <a:pt x="674" y="2367"/>
                  </a:lnTo>
                  <a:lnTo>
                    <a:pt x="703" y="2470"/>
                  </a:lnTo>
                  <a:lnTo>
                    <a:pt x="744" y="2573"/>
                  </a:lnTo>
                  <a:lnTo>
                    <a:pt x="790" y="2664"/>
                  </a:lnTo>
                  <a:lnTo>
                    <a:pt x="849" y="2760"/>
                  </a:lnTo>
                  <a:lnTo>
                    <a:pt x="912" y="2844"/>
                  </a:lnTo>
                  <a:lnTo>
                    <a:pt x="982" y="2928"/>
                  </a:lnTo>
                  <a:lnTo>
                    <a:pt x="1058" y="3006"/>
                  </a:lnTo>
                  <a:lnTo>
                    <a:pt x="1145" y="3083"/>
                  </a:lnTo>
                  <a:lnTo>
                    <a:pt x="1232" y="3154"/>
                  </a:lnTo>
                  <a:lnTo>
                    <a:pt x="1319" y="3225"/>
                  </a:lnTo>
                  <a:lnTo>
                    <a:pt x="1418" y="3289"/>
                  </a:lnTo>
                  <a:lnTo>
                    <a:pt x="1517" y="3347"/>
                  </a:lnTo>
                  <a:lnTo>
                    <a:pt x="1616" y="3405"/>
                  </a:lnTo>
                  <a:lnTo>
                    <a:pt x="1825" y="3515"/>
                  </a:lnTo>
                  <a:lnTo>
                    <a:pt x="2034" y="3605"/>
                  </a:lnTo>
                  <a:lnTo>
                    <a:pt x="2238" y="3689"/>
                  </a:lnTo>
                  <a:lnTo>
                    <a:pt x="2436" y="3754"/>
                  </a:lnTo>
                  <a:lnTo>
                    <a:pt x="2616" y="3812"/>
                  </a:lnTo>
                  <a:lnTo>
                    <a:pt x="2779" y="3863"/>
                  </a:lnTo>
                  <a:lnTo>
                    <a:pt x="3034" y="3928"/>
                  </a:lnTo>
                  <a:lnTo>
                    <a:pt x="3104" y="3805"/>
                  </a:lnTo>
                  <a:lnTo>
                    <a:pt x="3185" y="3670"/>
                  </a:lnTo>
                  <a:lnTo>
                    <a:pt x="3290" y="3502"/>
                  </a:lnTo>
                  <a:lnTo>
                    <a:pt x="3412" y="3328"/>
                  </a:lnTo>
                  <a:lnTo>
                    <a:pt x="3540" y="3147"/>
                  </a:lnTo>
                  <a:lnTo>
                    <a:pt x="3610" y="3057"/>
                  </a:lnTo>
                  <a:lnTo>
                    <a:pt x="3680" y="2980"/>
                  </a:lnTo>
                  <a:lnTo>
                    <a:pt x="3744" y="2909"/>
                  </a:lnTo>
                  <a:lnTo>
                    <a:pt x="3813" y="2844"/>
                  </a:lnTo>
                  <a:lnTo>
                    <a:pt x="3755" y="2870"/>
                  </a:lnTo>
                  <a:lnTo>
                    <a:pt x="3598" y="2928"/>
                  </a:lnTo>
                  <a:lnTo>
                    <a:pt x="3482" y="2967"/>
                  </a:lnTo>
                  <a:lnTo>
                    <a:pt x="3348" y="3006"/>
                  </a:lnTo>
                  <a:lnTo>
                    <a:pt x="3197" y="3044"/>
                  </a:lnTo>
                  <a:lnTo>
                    <a:pt x="3023" y="3083"/>
                  </a:lnTo>
                  <a:lnTo>
                    <a:pt x="2837" y="3115"/>
                  </a:lnTo>
                  <a:lnTo>
                    <a:pt x="2639" y="3141"/>
                  </a:lnTo>
                  <a:lnTo>
                    <a:pt x="2424" y="3160"/>
                  </a:lnTo>
                  <a:lnTo>
                    <a:pt x="2197" y="3167"/>
                  </a:lnTo>
                  <a:lnTo>
                    <a:pt x="1965" y="3154"/>
                  </a:lnTo>
                  <a:lnTo>
                    <a:pt x="1848" y="3147"/>
                  </a:lnTo>
                  <a:lnTo>
                    <a:pt x="1726" y="3135"/>
                  </a:lnTo>
                  <a:lnTo>
                    <a:pt x="1604" y="3115"/>
                  </a:lnTo>
                  <a:lnTo>
                    <a:pt x="1476" y="3089"/>
                  </a:lnTo>
                  <a:lnTo>
                    <a:pt x="1354" y="3064"/>
                  </a:lnTo>
                  <a:lnTo>
                    <a:pt x="1226" y="3025"/>
                  </a:lnTo>
                  <a:lnTo>
                    <a:pt x="1104" y="2986"/>
                  </a:lnTo>
                  <a:lnTo>
                    <a:pt x="994" y="2948"/>
                  </a:lnTo>
                  <a:lnTo>
                    <a:pt x="883" y="2909"/>
                  </a:lnTo>
                  <a:lnTo>
                    <a:pt x="785" y="2864"/>
                  </a:lnTo>
                  <a:lnTo>
                    <a:pt x="692" y="2819"/>
                  </a:lnTo>
                  <a:lnTo>
                    <a:pt x="604" y="2767"/>
                  </a:lnTo>
                  <a:lnTo>
                    <a:pt x="523" y="2722"/>
                  </a:lnTo>
                  <a:lnTo>
                    <a:pt x="447" y="2670"/>
                  </a:lnTo>
                  <a:lnTo>
                    <a:pt x="378" y="2619"/>
                  </a:lnTo>
                  <a:lnTo>
                    <a:pt x="320" y="2567"/>
                  </a:lnTo>
                  <a:lnTo>
                    <a:pt x="261" y="2515"/>
                  </a:lnTo>
                  <a:lnTo>
                    <a:pt x="209" y="2464"/>
                  </a:lnTo>
                  <a:lnTo>
                    <a:pt x="163" y="2406"/>
                  </a:lnTo>
                  <a:lnTo>
                    <a:pt x="128" y="2348"/>
                  </a:lnTo>
                  <a:lnTo>
                    <a:pt x="93" y="2296"/>
                  </a:lnTo>
                  <a:lnTo>
                    <a:pt x="64" y="2238"/>
                  </a:lnTo>
                  <a:lnTo>
                    <a:pt x="40" y="2180"/>
                  </a:lnTo>
                  <a:lnTo>
                    <a:pt x="23" y="2128"/>
                  </a:lnTo>
                  <a:lnTo>
                    <a:pt x="11" y="2070"/>
                  </a:lnTo>
                  <a:lnTo>
                    <a:pt x="0" y="2012"/>
                  </a:lnTo>
                  <a:lnTo>
                    <a:pt x="0" y="1954"/>
                  </a:lnTo>
                  <a:lnTo>
                    <a:pt x="0" y="1903"/>
                  </a:lnTo>
                  <a:lnTo>
                    <a:pt x="6" y="1845"/>
                  </a:lnTo>
                  <a:lnTo>
                    <a:pt x="17" y="1793"/>
                  </a:lnTo>
                  <a:lnTo>
                    <a:pt x="29" y="1735"/>
                  </a:lnTo>
                  <a:lnTo>
                    <a:pt x="46" y="1684"/>
                  </a:lnTo>
                  <a:lnTo>
                    <a:pt x="70" y="1632"/>
                  </a:lnTo>
                  <a:lnTo>
                    <a:pt x="99" y="1580"/>
                  </a:lnTo>
                  <a:lnTo>
                    <a:pt x="128" y="1529"/>
                  </a:lnTo>
                  <a:lnTo>
                    <a:pt x="157" y="1484"/>
                  </a:lnTo>
                  <a:lnTo>
                    <a:pt x="238" y="1387"/>
                  </a:lnTo>
                  <a:lnTo>
                    <a:pt x="290" y="1335"/>
                  </a:lnTo>
                  <a:lnTo>
                    <a:pt x="349" y="1284"/>
                  </a:lnTo>
                  <a:lnTo>
                    <a:pt x="418" y="1232"/>
                  </a:lnTo>
                  <a:lnTo>
                    <a:pt x="488" y="1187"/>
                  </a:lnTo>
                  <a:lnTo>
                    <a:pt x="569" y="1135"/>
                  </a:lnTo>
                  <a:lnTo>
                    <a:pt x="657" y="1090"/>
                  </a:lnTo>
                  <a:lnTo>
                    <a:pt x="744" y="1045"/>
                  </a:lnTo>
                  <a:lnTo>
                    <a:pt x="843" y="1006"/>
                  </a:lnTo>
                  <a:lnTo>
                    <a:pt x="942" y="968"/>
                  </a:lnTo>
                  <a:lnTo>
                    <a:pt x="1046" y="929"/>
                  </a:lnTo>
                  <a:lnTo>
                    <a:pt x="1157" y="897"/>
                  </a:lnTo>
                  <a:lnTo>
                    <a:pt x="1267" y="864"/>
                  </a:lnTo>
                  <a:lnTo>
                    <a:pt x="1389" y="832"/>
                  </a:lnTo>
                  <a:lnTo>
                    <a:pt x="1505" y="806"/>
                  </a:lnTo>
                  <a:lnTo>
                    <a:pt x="1633" y="787"/>
                  </a:lnTo>
                  <a:lnTo>
                    <a:pt x="1755" y="768"/>
                  </a:lnTo>
                  <a:lnTo>
                    <a:pt x="1889" y="755"/>
                  </a:lnTo>
                  <a:lnTo>
                    <a:pt x="2017" y="742"/>
                  </a:lnTo>
                  <a:lnTo>
                    <a:pt x="2151" y="735"/>
                  </a:lnTo>
                  <a:lnTo>
                    <a:pt x="2284" y="735"/>
                  </a:lnTo>
                  <a:lnTo>
                    <a:pt x="2424" y="735"/>
                  </a:lnTo>
                  <a:lnTo>
                    <a:pt x="2558" y="742"/>
                  </a:lnTo>
                  <a:lnTo>
                    <a:pt x="2697" y="755"/>
                  </a:lnTo>
                  <a:lnTo>
                    <a:pt x="2837" y="774"/>
                  </a:lnTo>
                  <a:lnTo>
                    <a:pt x="2970" y="794"/>
                  </a:lnTo>
                  <a:lnTo>
                    <a:pt x="3110" y="826"/>
                  </a:lnTo>
                  <a:lnTo>
                    <a:pt x="3249" y="858"/>
                  </a:lnTo>
                  <a:lnTo>
                    <a:pt x="3383" y="897"/>
                  </a:lnTo>
                  <a:lnTo>
                    <a:pt x="3523" y="948"/>
                  </a:lnTo>
                  <a:lnTo>
                    <a:pt x="3656" y="1000"/>
                  </a:lnTo>
                  <a:lnTo>
                    <a:pt x="3790" y="1058"/>
                  </a:lnTo>
                  <a:lnTo>
                    <a:pt x="3918" y="1129"/>
                  </a:lnTo>
                  <a:lnTo>
                    <a:pt x="4023" y="974"/>
                  </a:lnTo>
                  <a:lnTo>
                    <a:pt x="4145" y="813"/>
                  </a:lnTo>
                  <a:lnTo>
                    <a:pt x="4290" y="626"/>
                  </a:lnTo>
                  <a:lnTo>
                    <a:pt x="4377" y="529"/>
                  </a:lnTo>
                  <a:lnTo>
                    <a:pt x="4464" y="432"/>
                  </a:lnTo>
                  <a:lnTo>
                    <a:pt x="4552" y="336"/>
                  </a:lnTo>
                  <a:lnTo>
                    <a:pt x="4645" y="252"/>
                  </a:lnTo>
                  <a:lnTo>
                    <a:pt x="4738" y="168"/>
                  </a:lnTo>
                  <a:lnTo>
                    <a:pt x="4831" y="97"/>
                  </a:lnTo>
                  <a:lnTo>
                    <a:pt x="4918" y="45"/>
                  </a:lnTo>
                  <a:lnTo>
                    <a:pt x="5005" y="0"/>
                  </a:lnTo>
                  <a:close/>
                </a:path>
              </a:pathLst>
            </a:custGeom>
            <a:noFill/>
            <a:ln w="1905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5" name="Freeform 225"/>
            <p:cNvSpPr>
              <a:spLocks/>
            </p:cNvSpPr>
            <p:nvPr/>
          </p:nvSpPr>
          <p:spPr bwMode="auto">
            <a:xfrm>
              <a:off x="-1625" y="180"/>
              <a:ext cx="5002" cy="4321"/>
            </a:xfrm>
            <a:custGeom>
              <a:avLst/>
              <a:gdLst>
                <a:gd name="T0" fmla="*/ 0 w 5005"/>
                <a:gd name="T1" fmla="*/ 2047 h 4314"/>
                <a:gd name="T2" fmla="*/ 47 w 5005"/>
                <a:gd name="T3" fmla="*/ 1725 h 4314"/>
                <a:gd name="T4" fmla="*/ 151 w 5005"/>
                <a:gd name="T5" fmla="*/ 1414 h 4314"/>
                <a:gd name="T6" fmla="*/ 303 w 5005"/>
                <a:gd name="T7" fmla="*/ 1130 h 4314"/>
                <a:gd name="T8" fmla="*/ 494 w 5005"/>
                <a:gd name="T9" fmla="*/ 865 h 4314"/>
                <a:gd name="T10" fmla="*/ 733 w 5005"/>
                <a:gd name="T11" fmla="*/ 633 h 4314"/>
                <a:gd name="T12" fmla="*/ 1005 w 5005"/>
                <a:gd name="T13" fmla="*/ 426 h 4314"/>
                <a:gd name="T14" fmla="*/ 1307 w 5005"/>
                <a:gd name="T15" fmla="*/ 258 h 4314"/>
                <a:gd name="T16" fmla="*/ 1639 w 5005"/>
                <a:gd name="T17" fmla="*/ 129 h 4314"/>
                <a:gd name="T18" fmla="*/ 1999 w 5005"/>
                <a:gd name="T19" fmla="*/ 45 h 4314"/>
                <a:gd name="T20" fmla="*/ 2371 w 5005"/>
                <a:gd name="T21" fmla="*/ 0 h 4314"/>
                <a:gd name="T22" fmla="*/ 2632 w 5005"/>
                <a:gd name="T23" fmla="*/ 0 h 4314"/>
                <a:gd name="T24" fmla="*/ 3004 w 5005"/>
                <a:gd name="T25" fmla="*/ 45 h 4314"/>
                <a:gd name="T26" fmla="*/ 3364 w 5005"/>
                <a:gd name="T27" fmla="*/ 129 h 4314"/>
                <a:gd name="T28" fmla="*/ 3695 w 5005"/>
                <a:gd name="T29" fmla="*/ 258 h 4314"/>
                <a:gd name="T30" fmla="*/ 3998 w 5005"/>
                <a:gd name="T31" fmla="*/ 426 h 4314"/>
                <a:gd name="T32" fmla="*/ 4270 w 5005"/>
                <a:gd name="T33" fmla="*/ 633 h 4314"/>
                <a:gd name="T34" fmla="*/ 4508 w 5005"/>
                <a:gd name="T35" fmla="*/ 865 h 4314"/>
                <a:gd name="T36" fmla="*/ 4700 w 5005"/>
                <a:gd name="T37" fmla="*/ 1130 h 4314"/>
                <a:gd name="T38" fmla="*/ 4851 w 5005"/>
                <a:gd name="T39" fmla="*/ 1414 h 4314"/>
                <a:gd name="T40" fmla="*/ 4956 w 5005"/>
                <a:gd name="T41" fmla="*/ 1725 h 4314"/>
                <a:gd name="T42" fmla="*/ 5002 w 5005"/>
                <a:gd name="T43" fmla="*/ 2047 h 4314"/>
                <a:gd name="T44" fmla="*/ 5002 w 5005"/>
                <a:gd name="T45" fmla="*/ 2274 h 4314"/>
                <a:gd name="T46" fmla="*/ 4956 w 5005"/>
                <a:gd name="T47" fmla="*/ 2596 h 4314"/>
                <a:gd name="T48" fmla="*/ 4851 w 5005"/>
                <a:gd name="T49" fmla="*/ 2900 h 4314"/>
                <a:gd name="T50" fmla="*/ 4700 w 5005"/>
                <a:gd name="T51" fmla="*/ 3191 h 4314"/>
                <a:gd name="T52" fmla="*/ 4508 w 5005"/>
                <a:gd name="T53" fmla="*/ 3456 h 4314"/>
                <a:gd name="T54" fmla="*/ 4270 w 5005"/>
                <a:gd name="T55" fmla="*/ 3688 h 4314"/>
                <a:gd name="T56" fmla="*/ 3998 w 5005"/>
                <a:gd name="T57" fmla="*/ 3895 h 4314"/>
                <a:gd name="T58" fmla="*/ 3695 w 5005"/>
                <a:gd name="T59" fmla="*/ 4063 h 4314"/>
                <a:gd name="T60" fmla="*/ 3364 w 5005"/>
                <a:gd name="T61" fmla="*/ 4192 h 4314"/>
                <a:gd name="T62" fmla="*/ 3004 w 5005"/>
                <a:gd name="T63" fmla="*/ 4276 h 4314"/>
                <a:gd name="T64" fmla="*/ 2632 w 5005"/>
                <a:gd name="T65" fmla="*/ 4321 h 4314"/>
                <a:gd name="T66" fmla="*/ 2371 w 5005"/>
                <a:gd name="T67" fmla="*/ 4321 h 4314"/>
                <a:gd name="T68" fmla="*/ 1999 w 5005"/>
                <a:gd name="T69" fmla="*/ 4276 h 4314"/>
                <a:gd name="T70" fmla="*/ 1639 w 5005"/>
                <a:gd name="T71" fmla="*/ 4192 h 4314"/>
                <a:gd name="T72" fmla="*/ 1307 w 5005"/>
                <a:gd name="T73" fmla="*/ 4063 h 4314"/>
                <a:gd name="T74" fmla="*/ 1005 w 5005"/>
                <a:gd name="T75" fmla="*/ 3895 h 4314"/>
                <a:gd name="T76" fmla="*/ 733 w 5005"/>
                <a:gd name="T77" fmla="*/ 3688 h 4314"/>
                <a:gd name="T78" fmla="*/ 494 w 5005"/>
                <a:gd name="T79" fmla="*/ 3456 h 4314"/>
                <a:gd name="T80" fmla="*/ 303 w 5005"/>
                <a:gd name="T81" fmla="*/ 3191 h 4314"/>
                <a:gd name="T82" fmla="*/ 151 w 5005"/>
                <a:gd name="T83" fmla="*/ 2900 h 4314"/>
                <a:gd name="T84" fmla="*/ 47 w 5005"/>
                <a:gd name="T85" fmla="*/ 2596 h 4314"/>
                <a:gd name="T86" fmla="*/ 0 w 5005"/>
                <a:gd name="T87" fmla="*/ 2274 h 43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05"/>
                <a:gd name="T133" fmla="*/ 0 h 4314"/>
                <a:gd name="T134" fmla="*/ 5005 w 5005"/>
                <a:gd name="T135" fmla="*/ 4314 h 43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05" h="4314">
                  <a:moveTo>
                    <a:pt x="0" y="2154"/>
                  </a:moveTo>
                  <a:lnTo>
                    <a:pt x="0" y="2154"/>
                  </a:lnTo>
                  <a:lnTo>
                    <a:pt x="0" y="2044"/>
                  </a:lnTo>
                  <a:lnTo>
                    <a:pt x="12" y="1935"/>
                  </a:lnTo>
                  <a:lnTo>
                    <a:pt x="29" y="1825"/>
                  </a:lnTo>
                  <a:lnTo>
                    <a:pt x="47" y="1722"/>
                  </a:lnTo>
                  <a:lnTo>
                    <a:pt x="76" y="1619"/>
                  </a:lnTo>
                  <a:lnTo>
                    <a:pt x="111" y="1515"/>
                  </a:lnTo>
                  <a:lnTo>
                    <a:pt x="151" y="1412"/>
                  </a:lnTo>
                  <a:lnTo>
                    <a:pt x="192" y="1315"/>
                  </a:lnTo>
                  <a:lnTo>
                    <a:pt x="244" y="1219"/>
                  </a:lnTo>
                  <a:lnTo>
                    <a:pt x="303" y="1128"/>
                  </a:lnTo>
                  <a:lnTo>
                    <a:pt x="361" y="1038"/>
                  </a:lnTo>
                  <a:lnTo>
                    <a:pt x="425" y="948"/>
                  </a:lnTo>
                  <a:lnTo>
                    <a:pt x="494" y="864"/>
                  </a:lnTo>
                  <a:lnTo>
                    <a:pt x="570" y="787"/>
                  </a:lnTo>
                  <a:lnTo>
                    <a:pt x="646" y="703"/>
                  </a:lnTo>
                  <a:lnTo>
                    <a:pt x="733" y="632"/>
                  </a:lnTo>
                  <a:lnTo>
                    <a:pt x="820" y="561"/>
                  </a:lnTo>
                  <a:lnTo>
                    <a:pt x="907" y="490"/>
                  </a:lnTo>
                  <a:lnTo>
                    <a:pt x="1006" y="425"/>
                  </a:lnTo>
                  <a:lnTo>
                    <a:pt x="1105" y="367"/>
                  </a:lnTo>
                  <a:lnTo>
                    <a:pt x="1204" y="309"/>
                  </a:lnTo>
                  <a:lnTo>
                    <a:pt x="1308" y="258"/>
                  </a:lnTo>
                  <a:lnTo>
                    <a:pt x="1419" y="213"/>
                  </a:lnTo>
                  <a:lnTo>
                    <a:pt x="1529" y="167"/>
                  </a:lnTo>
                  <a:lnTo>
                    <a:pt x="1640" y="129"/>
                  </a:lnTo>
                  <a:lnTo>
                    <a:pt x="1756" y="97"/>
                  </a:lnTo>
                  <a:lnTo>
                    <a:pt x="1878" y="64"/>
                  </a:lnTo>
                  <a:lnTo>
                    <a:pt x="2000" y="45"/>
                  </a:lnTo>
                  <a:lnTo>
                    <a:pt x="2122" y="26"/>
                  </a:lnTo>
                  <a:lnTo>
                    <a:pt x="2244" y="13"/>
                  </a:lnTo>
                  <a:lnTo>
                    <a:pt x="2372" y="0"/>
                  </a:lnTo>
                  <a:lnTo>
                    <a:pt x="2500" y="0"/>
                  </a:lnTo>
                  <a:lnTo>
                    <a:pt x="2634" y="0"/>
                  </a:lnTo>
                  <a:lnTo>
                    <a:pt x="2762" y="13"/>
                  </a:lnTo>
                  <a:lnTo>
                    <a:pt x="2884" y="26"/>
                  </a:lnTo>
                  <a:lnTo>
                    <a:pt x="3006" y="45"/>
                  </a:lnTo>
                  <a:lnTo>
                    <a:pt x="3128" y="64"/>
                  </a:lnTo>
                  <a:lnTo>
                    <a:pt x="3250" y="97"/>
                  </a:lnTo>
                  <a:lnTo>
                    <a:pt x="3366" y="129"/>
                  </a:lnTo>
                  <a:lnTo>
                    <a:pt x="3477" y="167"/>
                  </a:lnTo>
                  <a:lnTo>
                    <a:pt x="3587" y="213"/>
                  </a:lnTo>
                  <a:lnTo>
                    <a:pt x="3697" y="258"/>
                  </a:lnTo>
                  <a:lnTo>
                    <a:pt x="3802" y="309"/>
                  </a:lnTo>
                  <a:lnTo>
                    <a:pt x="3901" y="367"/>
                  </a:lnTo>
                  <a:lnTo>
                    <a:pt x="4000" y="425"/>
                  </a:lnTo>
                  <a:lnTo>
                    <a:pt x="4099" y="490"/>
                  </a:lnTo>
                  <a:lnTo>
                    <a:pt x="4186" y="561"/>
                  </a:lnTo>
                  <a:lnTo>
                    <a:pt x="4273" y="632"/>
                  </a:lnTo>
                  <a:lnTo>
                    <a:pt x="4354" y="703"/>
                  </a:lnTo>
                  <a:lnTo>
                    <a:pt x="4436" y="787"/>
                  </a:lnTo>
                  <a:lnTo>
                    <a:pt x="4511" y="864"/>
                  </a:lnTo>
                  <a:lnTo>
                    <a:pt x="4581" y="948"/>
                  </a:lnTo>
                  <a:lnTo>
                    <a:pt x="4645" y="1038"/>
                  </a:lnTo>
                  <a:lnTo>
                    <a:pt x="4703" y="1128"/>
                  </a:lnTo>
                  <a:lnTo>
                    <a:pt x="4761" y="1219"/>
                  </a:lnTo>
                  <a:lnTo>
                    <a:pt x="4808" y="1315"/>
                  </a:lnTo>
                  <a:lnTo>
                    <a:pt x="4854" y="1412"/>
                  </a:lnTo>
                  <a:lnTo>
                    <a:pt x="4895" y="1515"/>
                  </a:lnTo>
                  <a:lnTo>
                    <a:pt x="4930" y="1619"/>
                  </a:lnTo>
                  <a:lnTo>
                    <a:pt x="4959" y="1722"/>
                  </a:lnTo>
                  <a:lnTo>
                    <a:pt x="4976" y="1825"/>
                  </a:lnTo>
                  <a:lnTo>
                    <a:pt x="4994" y="1935"/>
                  </a:lnTo>
                  <a:lnTo>
                    <a:pt x="5005" y="2044"/>
                  </a:lnTo>
                  <a:lnTo>
                    <a:pt x="5005" y="2154"/>
                  </a:lnTo>
                  <a:lnTo>
                    <a:pt x="5005" y="2270"/>
                  </a:lnTo>
                  <a:lnTo>
                    <a:pt x="4994" y="2379"/>
                  </a:lnTo>
                  <a:lnTo>
                    <a:pt x="4976" y="2483"/>
                  </a:lnTo>
                  <a:lnTo>
                    <a:pt x="4959" y="2592"/>
                  </a:lnTo>
                  <a:lnTo>
                    <a:pt x="4930" y="2695"/>
                  </a:lnTo>
                  <a:lnTo>
                    <a:pt x="4895" y="2799"/>
                  </a:lnTo>
                  <a:lnTo>
                    <a:pt x="4854" y="2895"/>
                  </a:lnTo>
                  <a:lnTo>
                    <a:pt x="4808" y="2999"/>
                  </a:lnTo>
                  <a:lnTo>
                    <a:pt x="4761" y="3095"/>
                  </a:lnTo>
                  <a:lnTo>
                    <a:pt x="4703" y="3186"/>
                  </a:lnTo>
                  <a:lnTo>
                    <a:pt x="4645" y="3276"/>
                  </a:lnTo>
                  <a:lnTo>
                    <a:pt x="4581" y="3366"/>
                  </a:lnTo>
                  <a:lnTo>
                    <a:pt x="4511" y="3450"/>
                  </a:lnTo>
                  <a:lnTo>
                    <a:pt x="4436" y="3527"/>
                  </a:lnTo>
                  <a:lnTo>
                    <a:pt x="4354" y="3605"/>
                  </a:lnTo>
                  <a:lnTo>
                    <a:pt x="4273" y="3682"/>
                  </a:lnTo>
                  <a:lnTo>
                    <a:pt x="4186" y="3753"/>
                  </a:lnTo>
                  <a:lnTo>
                    <a:pt x="4099" y="3824"/>
                  </a:lnTo>
                  <a:lnTo>
                    <a:pt x="4000" y="3889"/>
                  </a:lnTo>
                  <a:lnTo>
                    <a:pt x="3901" y="3947"/>
                  </a:lnTo>
                  <a:lnTo>
                    <a:pt x="3802" y="4005"/>
                  </a:lnTo>
                  <a:lnTo>
                    <a:pt x="3697" y="4056"/>
                  </a:lnTo>
                  <a:lnTo>
                    <a:pt x="3587" y="4101"/>
                  </a:lnTo>
                  <a:lnTo>
                    <a:pt x="3477" y="4147"/>
                  </a:lnTo>
                  <a:lnTo>
                    <a:pt x="3366" y="4185"/>
                  </a:lnTo>
                  <a:lnTo>
                    <a:pt x="3250" y="4217"/>
                  </a:lnTo>
                  <a:lnTo>
                    <a:pt x="3128" y="4243"/>
                  </a:lnTo>
                  <a:lnTo>
                    <a:pt x="3006" y="4269"/>
                  </a:lnTo>
                  <a:lnTo>
                    <a:pt x="2884" y="4288"/>
                  </a:lnTo>
                  <a:lnTo>
                    <a:pt x="2762" y="4301"/>
                  </a:lnTo>
                  <a:lnTo>
                    <a:pt x="2634" y="4314"/>
                  </a:lnTo>
                  <a:lnTo>
                    <a:pt x="2500" y="4314"/>
                  </a:lnTo>
                  <a:lnTo>
                    <a:pt x="2372" y="4314"/>
                  </a:lnTo>
                  <a:lnTo>
                    <a:pt x="2244" y="4301"/>
                  </a:lnTo>
                  <a:lnTo>
                    <a:pt x="2122" y="4288"/>
                  </a:lnTo>
                  <a:lnTo>
                    <a:pt x="2000" y="4269"/>
                  </a:lnTo>
                  <a:lnTo>
                    <a:pt x="1878" y="4243"/>
                  </a:lnTo>
                  <a:lnTo>
                    <a:pt x="1756" y="4217"/>
                  </a:lnTo>
                  <a:lnTo>
                    <a:pt x="1640" y="4185"/>
                  </a:lnTo>
                  <a:lnTo>
                    <a:pt x="1529" y="4147"/>
                  </a:lnTo>
                  <a:lnTo>
                    <a:pt x="1419" y="4101"/>
                  </a:lnTo>
                  <a:lnTo>
                    <a:pt x="1308" y="4056"/>
                  </a:lnTo>
                  <a:lnTo>
                    <a:pt x="1204" y="4005"/>
                  </a:lnTo>
                  <a:lnTo>
                    <a:pt x="1105" y="3947"/>
                  </a:lnTo>
                  <a:lnTo>
                    <a:pt x="1006" y="3889"/>
                  </a:lnTo>
                  <a:lnTo>
                    <a:pt x="907" y="3824"/>
                  </a:lnTo>
                  <a:lnTo>
                    <a:pt x="820" y="3753"/>
                  </a:lnTo>
                  <a:lnTo>
                    <a:pt x="733" y="3682"/>
                  </a:lnTo>
                  <a:lnTo>
                    <a:pt x="646" y="3605"/>
                  </a:lnTo>
                  <a:lnTo>
                    <a:pt x="570" y="3527"/>
                  </a:lnTo>
                  <a:lnTo>
                    <a:pt x="494" y="3450"/>
                  </a:lnTo>
                  <a:lnTo>
                    <a:pt x="425" y="3366"/>
                  </a:lnTo>
                  <a:lnTo>
                    <a:pt x="361" y="3276"/>
                  </a:lnTo>
                  <a:lnTo>
                    <a:pt x="303" y="3186"/>
                  </a:lnTo>
                  <a:lnTo>
                    <a:pt x="244" y="3095"/>
                  </a:lnTo>
                  <a:lnTo>
                    <a:pt x="192" y="2999"/>
                  </a:lnTo>
                  <a:lnTo>
                    <a:pt x="151" y="2895"/>
                  </a:lnTo>
                  <a:lnTo>
                    <a:pt x="111" y="2799"/>
                  </a:lnTo>
                  <a:lnTo>
                    <a:pt x="76" y="2695"/>
                  </a:lnTo>
                  <a:lnTo>
                    <a:pt x="47" y="2592"/>
                  </a:lnTo>
                  <a:lnTo>
                    <a:pt x="29" y="2483"/>
                  </a:lnTo>
                  <a:lnTo>
                    <a:pt x="12" y="2379"/>
                  </a:lnTo>
                  <a:lnTo>
                    <a:pt x="0" y="2270"/>
                  </a:lnTo>
                  <a:lnTo>
                    <a:pt x="0" y="2154"/>
                  </a:lnTo>
                  <a:close/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6" name="Freeform 226"/>
            <p:cNvSpPr>
              <a:spLocks/>
            </p:cNvSpPr>
            <p:nvPr/>
          </p:nvSpPr>
          <p:spPr bwMode="auto">
            <a:xfrm>
              <a:off x="-623" y="180"/>
              <a:ext cx="3011" cy="4321"/>
            </a:xfrm>
            <a:custGeom>
              <a:avLst/>
              <a:gdLst>
                <a:gd name="T0" fmla="*/ 0 w 3011"/>
                <a:gd name="T1" fmla="*/ 2047 h 4314"/>
                <a:gd name="T2" fmla="*/ 29 w 3011"/>
                <a:gd name="T3" fmla="*/ 1725 h 4314"/>
                <a:gd name="T4" fmla="*/ 87 w 3011"/>
                <a:gd name="T5" fmla="*/ 1414 h 4314"/>
                <a:gd name="T6" fmla="*/ 180 w 3011"/>
                <a:gd name="T7" fmla="*/ 1130 h 4314"/>
                <a:gd name="T8" fmla="*/ 297 w 3011"/>
                <a:gd name="T9" fmla="*/ 865 h 4314"/>
                <a:gd name="T10" fmla="*/ 442 w 3011"/>
                <a:gd name="T11" fmla="*/ 633 h 4314"/>
                <a:gd name="T12" fmla="*/ 605 w 3011"/>
                <a:gd name="T13" fmla="*/ 426 h 4314"/>
                <a:gd name="T14" fmla="*/ 785 w 3011"/>
                <a:gd name="T15" fmla="*/ 258 h 4314"/>
                <a:gd name="T16" fmla="*/ 988 w 3011"/>
                <a:gd name="T17" fmla="*/ 129 h 4314"/>
                <a:gd name="T18" fmla="*/ 1203 w 3011"/>
                <a:gd name="T19" fmla="*/ 45 h 4314"/>
                <a:gd name="T20" fmla="*/ 1430 w 3011"/>
                <a:gd name="T21" fmla="*/ 0 h 4314"/>
                <a:gd name="T22" fmla="*/ 1581 w 3011"/>
                <a:gd name="T23" fmla="*/ 0 h 4314"/>
                <a:gd name="T24" fmla="*/ 1808 w 3011"/>
                <a:gd name="T25" fmla="*/ 45 h 4314"/>
                <a:gd name="T26" fmla="*/ 2023 w 3011"/>
                <a:gd name="T27" fmla="*/ 129 h 4314"/>
                <a:gd name="T28" fmla="*/ 2221 w 3011"/>
                <a:gd name="T29" fmla="*/ 258 h 4314"/>
                <a:gd name="T30" fmla="*/ 2407 w 3011"/>
                <a:gd name="T31" fmla="*/ 426 h 4314"/>
                <a:gd name="T32" fmla="*/ 2570 w 3011"/>
                <a:gd name="T33" fmla="*/ 633 h 4314"/>
                <a:gd name="T34" fmla="*/ 2715 w 3011"/>
                <a:gd name="T35" fmla="*/ 865 h 4314"/>
                <a:gd name="T36" fmla="*/ 2831 w 3011"/>
                <a:gd name="T37" fmla="*/ 1130 h 4314"/>
                <a:gd name="T38" fmla="*/ 2918 w 3011"/>
                <a:gd name="T39" fmla="*/ 1414 h 4314"/>
                <a:gd name="T40" fmla="*/ 2982 w 3011"/>
                <a:gd name="T41" fmla="*/ 1725 h 4314"/>
                <a:gd name="T42" fmla="*/ 3011 w 3011"/>
                <a:gd name="T43" fmla="*/ 2047 h 4314"/>
                <a:gd name="T44" fmla="*/ 3011 w 3011"/>
                <a:gd name="T45" fmla="*/ 2274 h 4314"/>
                <a:gd name="T46" fmla="*/ 2982 w 3011"/>
                <a:gd name="T47" fmla="*/ 2596 h 4314"/>
                <a:gd name="T48" fmla="*/ 2918 w 3011"/>
                <a:gd name="T49" fmla="*/ 2900 h 4314"/>
                <a:gd name="T50" fmla="*/ 2831 w 3011"/>
                <a:gd name="T51" fmla="*/ 3191 h 4314"/>
                <a:gd name="T52" fmla="*/ 2715 w 3011"/>
                <a:gd name="T53" fmla="*/ 3456 h 4314"/>
                <a:gd name="T54" fmla="*/ 2570 w 3011"/>
                <a:gd name="T55" fmla="*/ 3688 h 4314"/>
                <a:gd name="T56" fmla="*/ 2407 w 3011"/>
                <a:gd name="T57" fmla="*/ 3895 h 4314"/>
                <a:gd name="T58" fmla="*/ 2221 w 3011"/>
                <a:gd name="T59" fmla="*/ 4063 h 4314"/>
                <a:gd name="T60" fmla="*/ 2023 w 3011"/>
                <a:gd name="T61" fmla="*/ 4192 h 4314"/>
                <a:gd name="T62" fmla="*/ 1808 w 3011"/>
                <a:gd name="T63" fmla="*/ 4276 h 4314"/>
                <a:gd name="T64" fmla="*/ 1581 w 3011"/>
                <a:gd name="T65" fmla="*/ 4321 h 4314"/>
                <a:gd name="T66" fmla="*/ 1430 w 3011"/>
                <a:gd name="T67" fmla="*/ 4321 h 4314"/>
                <a:gd name="T68" fmla="*/ 1203 w 3011"/>
                <a:gd name="T69" fmla="*/ 4276 h 4314"/>
                <a:gd name="T70" fmla="*/ 988 w 3011"/>
                <a:gd name="T71" fmla="*/ 4192 h 4314"/>
                <a:gd name="T72" fmla="*/ 785 w 3011"/>
                <a:gd name="T73" fmla="*/ 4063 h 4314"/>
                <a:gd name="T74" fmla="*/ 605 w 3011"/>
                <a:gd name="T75" fmla="*/ 3895 h 4314"/>
                <a:gd name="T76" fmla="*/ 442 w 3011"/>
                <a:gd name="T77" fmla="*/ 3688 h 4314"/>
                <a:gd name="T78" fmla="*/ 297 w 3011"/>
                <a:gd name="T79" fmla="*/ 3456 h 4314"/>
                <a:gd name="T80" fmla="*/ 180 w 3011"/>
                <a:gd name="T81" fmla="*/ 3191 h 4314"/>
                <a:gd name="T82" fmla="*/ 87 w 3011"/>
                <a:gd name="T83" fmla="*/ 2900 h 4314"/>
                <a:gd name="T84" fmla="*/ 29 w 3011"/>
                <a:gd name="T85" fmla="*/ 2596 h 4314"/>
                <a:gd name="T86" fmla="*/ 0 w 3011"/>
                <a:gd name="T87" fmla="*/ 2274 h 43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11"/>
                <a:gd name="T133" fmla="*/ 0 h 4314"/>
                <a:gd name="T134" fmla="*/ 3011 w 3011"/>
                <a:gd name="T135" fmla="*/ 4314 h 43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11" h="4314">
                  <a:moveTo>
                    <a:pt x="0" y="2154"/>
                  </a:moveTo>
                  <a:lnTo>
                    <a:pt x="0" y="2154"/>
                  </a:lnTo>
                  <a:lnTo>
                    <a:pt x="0" y="2044"/>
                  </a:lnTo>
                  <a:lnTo>
                    <a:pt x="6" y="1935"/>
                  </a:lnTo>
                  <a:lnTo>
                    <a:pt x="18" y="1825"/>
                  </a:lnTo>
                  <a:lnTo>
                    <a:pt x="29" y="1722"/>
                  </a:lnTo>
                  <a:lnTo>
                    <a:pt x="47" y="1619"/>
                  </a:lnTo>
                  <a:lnTo>
                    <a:pt x="64" y="1515"/>
                  </a:lnTo>
                  <a:lnTo>
                    <a:pt x="87" y="1412"/>
                  </a:lnTo>
                  <a:lnTo>
                    <a:pt x="116" y="1315"/>
                  </a:lnTo>
                  <a:lnTo>
                    <a:pt x="145" y="1219"/>
                  </a:lnTo>
                  <a:lnTo>
                    <a:pt x="180" y="1128"/>
                  </a:lnTo>
                  <a:lnTo>
                    <a:pt x="215" y="1038"/>
                  </a:lnTo>
                  <a:lnTo>
                    <a:pt x="256" y="948"/>
                  </a:lnTo>
                  <a:lnTo>
                    <a:pt x="297" y="864"/>
                  </a:lnTo>
                  <a:lnTo>
                    <a:pt x="343" y="787"/>
                  </a:lnTo>
                  <a:lnTo>
                    <a:pt x="390" y="703"/>
                  </a:lnTo>
                  <a:lnTo>
                    <a:pt x="442" y="632"/>
                  </a:lnTo>
                  <a:lnTo>
                    <a:pt x="494" y="561"/>
                  </a:lnTo>
                  <a:lnTo>
                    <a:pt x="547" y="490"/>
                  </a:lnTo>
                  <a:lnTo>
                    <a:pt x="605" y="425"/>
                  </a:lnTo>
                  <a:lnTo>
                    <a:pt x="663" y="367"/>
                  </a:lnTo>
                  <a:lnTo>
                    <a:pt x="721" y="309"/>
                  </a:lnTo>
                  <a:lnTo>
                    <a:pt x="785" y="258"/>
                  </a:lnTo>
                  <a:lnTo>
                    <a:pt x="855" y="213"/>
                  </a:lnTo>
                  <a:lnTo>
                    <a:pt x="919" y="167"/>
                  </a:lnTo>
                  <a:lnTo>
                    <a:pt x="988" y="129"/>
                  </a:lnTo>
                  <a:lnTo>
                    <a:pt x="1058" y="97"/>
                  </a:lnTo>
                  <a:lnTo>
                    <a:pt x="1128" y="64"/>
                  </a:lnTo>
                  <a:lnTo>
                    <a:pt x="1203" y="45"/>
                  </a:lnTo>
                  <a:lnTo>
                    <a:pt x="1273" y="26"/>
                  </a:lnTo>
                  <a:lnTo>
                    <a:pt x="1349" y="13"/>
                  </a:lnTo>
                  <a:lnTo>
                    <a:pt x="1430" y="0"/>
                  </a:lnTo>
                  <a:lnTo>
                    <a:pt x="1506" y="0"/>
                  </a:lnTo>
                  <a:lnTo>
                    <a:pt x="1581" y="0"/>
                  </a:lnTo>
                  <a:lnTo>
                    <a:pt x="1657" y="13"/>
                  </a:lnTo>
                  <a:lnTo>
                    <a:pt x="1732" y="26"/>
                  </a:lnTo>
                  <a:lnTo>
                    <a:pt x="1808" y="45"/>
                  </a:lnTo>
                  <a:lnTo>
                    <a:pt x="1884" y="64"/>
                  </a:lnTo>
                  <a:lnTo>
                    <a:pt x="1953" y="97"/>
                  </a:lnTo>
                  <a:lnTo>
                    <a:pt x="2023" y="129"/>
                  </a:lnTo>
                  <a:lnTo>
                    <a:pt x="2093" y="167"/>
                  </a:lnTo>
                  <a:lnTo>
                    <a:pt x="2157" y="213"/>
                  </a:lnTo>
                  <a:lnTo>
                    <a:pt x="2221" y="258"/>
                  </a:lnTo>
                  <a:lnTo>
                    <a:pt x="2285" y="309"/>
                  </a:lnTo>
                  <a:lnTo>
                    <a:pt x="2349" y="367"/>
                  </a:lnTo>
                  <a:lnTo>
                    <a:pt x="2407" y="425"/>
                  </a:lnTo>
                  <a:lnTo>
                    <a:pt x="2465" y="490"/>
                  </a:lnTo>
                  <a:lnTo>
                    <a:pt x="2517" y="561"/>
                  </a:lnTo>
                  <a:lnTo>
                    <a:pt x="2570" y="632"/>
                  </a:lnTo>
                  <a:lnTo>
                    <a:pt x="2622" y="703"/>
                  </a:lnTo>
                  <a:lnTo>
                    <a:pt x="2668" y="787"/>
                  </a:lnTo>
                  <a:lnTo>
                    <a:pt x="2715" y="864"/>
                  </a:lnTo>
                  <a:lnTo>
                    <a:pt x="2756" y="948"/>
                  </a:lnTo>
                  <a:lnTo>
                    <a:pt x="2796" y="1038"/>
                  </a:lnTo>
                  <a:lnTo>
                    <a:pt x="2831" y="1128"/>
                  </a:lnTo>
                  <a:lnTo>
                    <a:pt x="2866" y="1219"/>
                  </a:lnTo>
                  <a:lnTo>
                    <a:pt x="2895" y="1315"/>
                  </a:lnTo>
                  <a:lnTo>
                    <a:pt x="2918" y="1412"/>
                  </a:lnTo>
                  <a:lnTo>
                    <a:pt x="2942" y="1515"/>
                  </a:lnTo>
                  <a:lnTo>
                    <a:pt x="2965" y="1619"/>
                  </a:lnTo>
                  <a:lnTo>
                    <a:pt x="2982" y="1722"/>
                  </a:lnTo>
                  <a:lnTo>
                    <a:pt x="2994" y="1825"/>
                  </a:lnTo>
                  <a:lnTo>
                    <a:pt x="3006" y="1935"/>
                  </a:lnTo>
                  <a:lnTo>
                    <a:pt x="3011" y="2044"/>
                  </a:lnTo>
                  <a:lnTo>
                    <a:pt x="3011" y="2154"/>
                  </a:lnTo>
                  <a:lnTo>
                    <a:pt x="3011" y="2270"/>
                  </a:lnTo>
                  <a:lnTo>
                    <a:pt x="3006" y="2379"/>
                  </a:lnTo>
                  <a:lnTo>
                    <a:pt x="2994" y="2483"/>
                  </a:lnTo>
                  <a:lnTo>
                    <a:pt x="2982" y="2592"/>
                  </a:lnTo>
                  <a:lnTo>
                    <a:pt x="2965" y="2695"/>
                  </a:lnTo>
                  <a:lnTo>
                    <a:pt x="2942" y="2799"/>
                  </a:lnTo>
                  <a:lnTo>
                    <a:pt x="2918" y="2895"/>
                  </a:lnTo>
                  <a:lnTo>
                    <a:pt x="2895" y="2999"/>
                  </a:lnTo>
                  <a:lnTo>
                    <a:pt x="2866" y="3095"/>
                  </a:lnTo>
                  <a:lnTo>
                    <a:pt x="2831" y="3186"/>
                  </a:lnTo>
                  <a:lnTo>
                    <a:pt x="2796" y="3276"/>
                  </a:lnTo>
                  <a:lnTo>
                    <a:pt x="2756" y="3366"/>
                  </a:lnTo>
                  <a:lnTo>
                    <a:pt x="2715" y="3450"/>
                  </a:lnTo>
                  <a:lnTo>
                    <a:pt x="2668" y="3527"/>
                  </a:lnTo>
                  <a:lnTo>
                    <a:pt x="2622" y="3605"/>
                  </a:lnTo>
                  <a:lnTo>
                    <a:pt x="2570" y="3682"/>
                  </a:lnTo>
                  <a:lnTo>
                    <a:pt x="2517" y="3753"/>
                  </a:lnTo>
                  <a:lnTo>
                    <a:pt x="2465" y="3824"/>
                  </a:lnTo>
                  <a:lnTo>
                    <a:pt x="2407" y="3889"/>
                  </a:lnTo>
                  <a:lnTo>
                    <a:pt x="2349" y="3947"/>
                  </a:lnTo>
                  <a:lnTo>
                    <a:pt x="2285" y="4005"/>
                  </a:lnTo>
                  <a:lnTo>
                    <a:pt x="2221" y="4056"/>
                  </a:lnTo>
                  <a:lnTo>
                    <a:pt x="2157" y="4101"/>
                  </a:lnTo>
                  <a:lnTo>
                    <a:pt x="2093" y="4147"/>
                  </a:lnTo>
                  <a:lnTo>
                    <a:pt x="2023" y="4185"/>
                  </a:lnTo>
                  <a:lnTo>
                    <a:pt x="1953" y="4217"/>
                  </a:lnTo>
                  <a:lnTo>
                    <a:pt x="1884" y="4243"/>
                  </a:lnTo>
                  <a:lnTo>
                    <a:pt x="1808" y="4269"/>
                  </a:lnTo>
                  <a:lnTo>
                    <a:pt x="1732" y="4288"/>
                  </a:lnTo>
                  <a:lnTo>
                    <a:pt x="1657" y="4301"/>
                  </a:lnTo>
                  <a:lnTo>
                    <a:pt x="1581" y="4314"/>
                  </a:lnTo>
                  <a:lnTo>
                    <a:pt x="1506" y="4314"/>
                  </a:lnTo>
                  <a:lnTo>
                    <a:pt x="1430" y="4314"/>
                  </a:lnTo>
                  <a:lnTo>
                    <a:pt x="1349" y="4301"/>
                  </a:lnTo>
                  <a:lnTo>
                    <a:pt x="1273" y="4288"/>
                  </a:lnTo>
                  <a:lnTo>
                    <a:pt x="1203" y="4269"/>
                  </a:lnTo>
                  <a:lnTo>
                    <a:pt x="1128" y="4243"/>
                  </a:lnTo>
                  <a:lnTo>
                    <a:pt x="1058" y="4217"/>
                  </a:lnTo>
                  <a:lnTo>
                    <a:pt x="988" y="4185"/>
                  </a:lnTo>
                  <a:lnTo>
                    <a:pt x="919" y="4147"/>
                  </a:lnTo>
                  <a:lnTo>
                    <a:pt x="855" y="4101"/>
                  </a:lnTo>
                  <a:lnTo>
                    <a:pt x="785" y="4056"/>
                  </a:lnTo>
                  <a:lnTo>
                    <a:pt x="721" y="4005"/>
                  </a:lnTo>
                  <a:lnTo>
                    <a:pt x="663" y="3947"/>
                  </a:lnTo>
                  <a:lnTo>
                    <a:pt x="605" y="3889"/>
                  </a:lnTo>
                  <a:lnTo>
                    <a:pt x="547" y="3824"/>
                  </a:lnTo>
                  <a:lnTo>
                    <a:pt x="494" y="3753"/>
                  </a:lnTo>
                  <a:lnTo>
                    <a:pt x="442" y="3682"/>
                  </a:lnTo>
                  <a:lnTo>
                    <a:pt x="390" y="3605"/>
                  </a:lnTo>
                  <a:lnTo>
                    <a:pt x="343" y="3527"/>
                  </a:lnTo>
                  <a:lnTo>
                    <a:pt x="297" y="3450"/>
                  </a:lnTo>
                  <a:lnTo>
                    <a:pt x="256" y="3366"/>
                  </a:lnTo>
                  <a:lnTo>
                    <a:pt x="215" y="3276"/>
                  </a:lnTo>
                  <a:lnTo>
                    <a:pt x="180" y="3186"/>
                  </a:lnTo>
                  <a:lnTo>
                    <a:pt x="145" y="3095"/>
                  </a:lnTo>
                  <a:lnTo>
                    <a:pt x="116" y="2999"/>
                  </a:lnTo>
                  <a:lnTo>
                    <a:pt x="87" y="2895"/>
                  </a:lnTo>
                  <a:lnTo>
                    <a:pt x="64" y="2799"/>
                  </a:lnTo>
                  <a:lnTo>
                    <a:pt x="47" y="2695"/>
                  </a:lnTo>
                  <a:lnTo>
                    <a:pt x="29" y="2592"/>
                  </a:lnTo>
                  <a:lnTo>
                    <a:pt x="18" y="2483"/>
                  </a:lnTo>
                  <a:lnTo>
                    <a:pt x="6" y="2379"/>
                  </a:lnTo>
                  <a:lnTo>
                    <a:pt x="0" y="2270"/>
                  </a:lnTo>
                  <a:lnTo>
                    <a:pt x="0" y="2154"/>
                  </a:lnTo>
                  <a:close/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7" name="Freeform 227"/>
            <p:cNvSpPr>
              <a:spLocks/>
            </p:cNvSpPr>
            <p:nvPr/>
          </p:nvSpPr>
          <p:spPr bwMode="auto">
            <a:xfrm>
              <a:off x="-376" y="471"/>
              <a:ext cx="2504" cy="410"/>
            </a:xfrm>
            <a:custGeom>
              <a:avLst/>
              <a:gdLst>
                <a:gd name="T0" fmla="*/ 0 w 2506"/>
                <a:gd name="T1" fmla="*/ 0 h 412"/>
                <a:gd name="T2" fmla="*/ 0 w 2506"/>
                <a:gd name="T3" fmla="*/ 0 h 412"/>
                <a:gd name="T4" fmla="*/ 41 w 2506"/>
                <a:gd name="T5" fmla="*/ 51 h 412"/>
                <a:gd name="T6" fmla="*/ 93 w 2506"/>
                <a:gd name="T7" fmla="*/ 96 h 412"/>
                <a:gd name="T8" fmla="*/ 151 w 2506"/>
                <a:gd name="T9" fmla="*/ 140 h 412"/>
                <a:gd name="T10" fmla="*/ 215 w 2506"/>
                <a:gd name="T11" fmla="*/ 179 h 412"/>
                <a:gd name="T12" fmla="*/ 285 w 2506"/>
                <a:gd name="T13" fmla="*/ 218 h 412"/>
                <a:gd name="T14" fmla="*/ 361 w 2506"/>
                <a:gd name="T15" fmla="*/ 250 h 412"/>
                <a:gd name="T16" fmla="*/ 436 w 2506"/>
                <a:gd name="T17" fmla="*/ 282 h 412"/>
                <a:gd name="T18" fmla="*/ 517 w 2506"/>
                <a:gd name="T19" fmla="*/ 308 h 412"/>
                <a:gd name="T20" fmla="*/ 599 w 2506"/>
                <a:gd name="T21" fmla="*/ 333 h 412"/>
                <a:gd name="T22" fmla="*/ 691 w 2506"/>
                <a:gd name="T23" fmla="*/ 352 h 412"/>
                <a:gd name="T24" fmla="*/ 871 w 2506"/>
                <a:gd name="T25" fmla="*/ 384 h 412"/>
                <a:gd name="T26" fmla="*/ 1063 w 2506"/>
                <a:gd name="T27" fmla="*/ 404 h 412"/>
                <a:gd name="T28" fmla="*/ 1255 w 2506"/>
                <a:gd name="T29" fmla="*/ 410 h 412"/>
                <a:gd name="T30" fmla="*/ 1447 w 2506"/>
                <a:gd name="T31" fmla="*/ 404 h 412"/>
                <a:gd name="T32" fmla="*/ 1638 w 2506"/>
                <a:gd name="T33" fmla="*/ 384 h 412"/>
                <a:gd name="T34" fmla="*/ 1819 w 2506"/>
                <a:gd name="T35" fmla="*/ 352 h 412"/>
                <a:gd name="T36" fmla="*/ 1905 w 2506"/>
                <a:gd name="T37" fmla="*/ 333 h 412"/>
                <a:gd name="T38" fmla="*/ 1992 w 2506"/>
                <a:gd name="T39" fmla="*/ 308 h 412"/>
                <a:gd name="T40" fmla="*/ 2068 w 2506"/>
                <a:gd name="T41" fmla="*/ 282 h 412"/>
                <a:gd name="T42" fmla="*/ 2149 w 2506"/>
                <a:gd name="T43" fmla="*/ 250 h 412"/>
                <a:gd name="T44" fmla="*/ 2219 w 2506"/>
                <a:gd name="T45" fmla="*/ 218 h 412"/>
                <a:gd name="T46" fmla="*/ 2289 w 2506"/>
                <a:gd name="T47" fmla="*/ 179 h 412"/>
                <a:gd name="T48" fmla="*/ 2352 w 2506"/>
                <a:gd name="T49" fmla="*/ 140 h 412"/>
                <a:gd name="T50" fmla="*/ 2405 w 2506"/>
                <a:gd name="T51" fmla="*/ 96 h 412"/>
                <a:gd name="T52" fmla="*/ 2457 w 2506"/>
                <a:gd name="T53" fmla="*/ 51 h 412"/>
                <a:gd name="T54" fmla="*/ 2504 w 2506"/>
                <a:gd name="T55" fmla="*/ 0 h 4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06"/>
                <a:gd name="T85" fmla="*/ 0 h 412"/>
                <a:gd name="T86" fmla="*/ 2506 w 2506"/>
                <a:gd name="T87" fmla="*/ 412 h 4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06" h="412">
                  <a:moveTo>
                    <a:pt x="0" y="0"/>
                  </a:moveTo>
                  <a:lnTo>
                    <a:pt x="0" y="0"/>
                  </a:lnTo>
                  <a:lnTo>
                    <a:pt x="41" y="51"/>
                  </a:lnTo>
                  <a:lnTo>
                    <a:pt x="93" y="96"/>
                  </a:lnTo>
                  <a:lnTo>
                    <a:pt x="151" y="141"/>
                  </a:lnTo>
                  <a:lnTo>
                    <a:pt x="215" y="180"/>
                  </a:lnTo>
                  <a:lnTo>
                    <a:pt x="285" y="219"/>
                  </a:lnTo>
                  <a:lnTo>
                    <a:pt x="361" y="251"/>
                  </a:lnTo>
                  <a:lnTo>
                    <a:pt x="436" y="283"/>
                  </a:lnTo>
                  <a:lnTo>
                    <a:pt x="517" y="309"/>
                  </a:lnTo>
                  <a:lnTo>
                    <a:pt x="599" y="335"/>
                  </a:lnTo>
                  <a:lnTo>
                    <a:pt x="692" y="354"/>
                  </a:lnTo>
                  <a:lnTo>
                    <a:pt x="872" y="386"/>
                  </a:lnTo>
                  <a:lnTo>
                    <a:pt x="1064" y="406"/>
                  </a:lnTo>
                  <a:lnTo>
                    <a:pt x="1256" y="412"/>
                  </a:lnTo>
                  <a:lnTo>
                    <a:pt x="1448" y="406"/>
                  </a:lnTo>
                  <a:lnTo>
                    <a:pt x="1639" y="386"/>
                  </a:lnTo>
                  <a:lnTo>
                    <a:pt x="1820" y="354"/>
                  </a:lnTo>
                  <a:lnTo>
                    <a:pt x="1907" y="335"/>
                  </a:lnTo>
                  <a:lnTo>
                    <a:pt x="1994" y="309"/>
                  </a:lnTo>
                  <a:lnTo>
                    <a:pt x="2070" y="283"/>
                  </a:lnTo>
                  <a:lnTo>
                    <a:pt x="2151" y="251"/>
                  </a:lnTo>
                  <a:lnTo>
                    <a:pt x="2221" y="219"/>
                  </a:lnTo>
                  <a:lnTo>
                    <a:pt x="2291" y="180"/>
                  </a:lnTo>
                  <a:lnTo>
                    <a:pt x="2354" y="141"/>
                  </a:lnTo>
                  <a:lnTo>
                    <a:pt x="2407" y="96"/>
                  </a:lnTo>
                  <a:lnTo>
                    <a:pt x="2459" y="51"/>
                  </a:lnTo>
                  <a:lnTo>
                    <a:pt x="2506" y="0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8" name="Freeform 228"/>
            <p:cNvSpPr>
              <a:spLocks/>
            </p:cNvSpPr>
            <p:nvPr/>
          </p:nvSpPr>
          <p:spPr bwMode="auto">
            <a:xfrm>
              <a:off x="-1118" y="1039"/>
              <a:ext cx="4000" cy="694"/>
            </a:xfrm>
            <a:custGeom>
              <a:avLst/>
              <a:gdLst>
                <a:gd name="T0" fmla="*/ 0 w 4000"/>
                <a:gd name="T1" fmla="*/ 0 h 690"/>
                <a:gd name="T2" fmla="*/ 0 w 4000"/>
                <a:gd name="T3" fmla="*/ 0 h 690"/>
                <a:gd name="T4" fmla="*/ 70 w 4000"/>
                <a:gd name="T5" fmla="*/ 83 h 690"/>
                <a:gd name="T6" fmla="*/ 145 w 4000"/>
                <a:gd name="T7" fmla="*/ 162 h 690"/>
                <a:gd name="T8" fmla="*/ 233 w 4000"/>
                <a:gd name="T9" fmla="*/ 233 h 690"/>
                <a:gd name="T10" fmla="*/ 331 w 4000"/>
                <a:gd name="T11" fmla="*/ 305 h 690"/>
                <a:gd name="T12" fmla="*/ 442 w 4000"/>
                <a:gd name="T13" fmla="*/ 363 h 690"/>
                <a:gd name="T14" fmla="*/ 558 w 4000"/>
                <a:gd name="T15" fmla="*/ 421 h 690"/>
                <a:gd name="T16" fmla="*/ 680 w 4000"/>
                <a:gd name="T17" fmla="*/ 473 h 690"/>
                <a:gd name="T18" fmla="*/ 808 w 4000"/>
                <a:gd name="T19" fmla="*/ 518 h 690"/>
                <a:gd name="T20" fmla="*/ 948 w 4000"/>
                <a:gd name="T21" fmla="*/ 557 h 690"/>
                <a:gd name="T22" fmla="*/ 1087 w 4000"/>
                <a:gd name="T23" fmla="*/ 596 h 690"/>
                <a:gd name="T24" fmla="*/ 1232 w 4000"/>
                <a:gd name="T25" fmla="*/ 623 h 690"/>
                <a:gd name="T26" fmla="*/ 1378 w 4000"/>
                <a:gd name="T27" fmla="*/ 648 h 690"/>
                <a:gd name="T28" fmla="*/ 1535 w 4000"/>
                <a:gd name="T29" fmla="*/ 668 h 690"/>
                <a:gd name="T30" fmla="*/ 1686 w 4000"/>
                <a:gd name="T31" fmla="*/ 681 h 690"/>
                <a:gd name="T32" fmla="*/ 1843 w 4000"/>
                <a:gd name="T33" fmla="*/ 687 h 690"/>
                <a:gd name="T34" fmla="*/ 2000 w 4000"/>
                <a:gd name="T35" fmla="*/ 694 h 690"/>
                <a:gd name="T36" fmla="*/ 2157 w 4000"/>
                <a:gd name="T37" fmla="*/ 687 h 690"/>
                <a:gd name="T38" fmla="*/ 2308 w 4000"/>
                <a:gd name="T39" fmla="*/ 681 h 690"/>
                <a:gd name="T40" fmla="*/ 2465 w 4000"/>
                <a:gd name="T41" fmla="*/ 668 h 690"/>
                <a:gd name="T42" fmla="*/ 2616 w 4000"/>
                <a:gd name="T43" fmla="*/ 648 h 690"/>
                <a:gd name="T44" fmla="*/ 2767 w 4000"/>
                <a:gd name="T45" fmla="*/ 623 h 690"/>
                <a:gd name="T46" fmla="*/ 2912 w 4000"/>
                <a:gd name="T47" fmla="*/ 596 h 690"/>
                <a:gd name="T48" fmla="*/ 3052 w 4000"/>
                <a:gd name="T49" fmla="*/ 557 h 690"/>
                <a:gd name="T50" fmla="*/ 3186 w 4000"/>
                <a:gd name="T51" fmla="*/ 518 h 690"/>
                <a:gd name="T52" fmla="*/ 3319 w 4000"/>
                <a:gd name="T53" fmla="*/ 473 h 690"/>
                <a:gd name="T54" fmla="*/ 3441 w 4000"/>
                <a:gd name="T55" fmla="*/ 421 h 690"/>
                <a:gd name="T56" fmla="*/ 3558 w 4000"/>
                <a:gd name="T57" fmla="*/ 363 h 690"/>
                <a:gd name="T58" fmla="*/ 3662 w 4000"/>
                <a:gd name="T59" fmla="*/ 305 h 690"/>
                <a:gd name="T60" fmla="*/ 3761 w 4000"/>
                <a:gd name="T61" fmla="*/ 233 h 690"/>
                <a:gd name="T62" fmla="*/ 3854 w 4000"/>
                <a:gd name="T63" fmla="*/ 162 h 690"/>
                <a:gd name="T64" fmla="*/ 3930 w 4000"/>
                <a:gd name="T65" fmla="*/ 83 h 690"/>
                <a:gd name="T66" fmla="*/ 4000 w 4000"/>
                <a:gd name="T67" fmla="*/ 0 h 6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00"/>
                <a:gd name="T103" fmla="*/ 0 h 690"/>
                <a:gd name="T104" fmla="*/ 4000 w 4000"/>
                <a:gd name="T105" fmla="*/ 690 h 6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00" h="690">
                  <a:moveTo>
                    <a:pt x="0" y="0"/>
                  </a:moveTo>
                  <a:lnTo>
                    <a:pt x="0" y="0"/>
                  </a:lnTo>
                  <a:lnTo>
                    <a:pt x="70" y="83"/>
                  </a:lnTo>
                  <a:lnTo>
                    <a:pt x="145" y="161"/>
                  </a:lnTo>
                  <a:lnTo>
                    <a:pt x="233" y="232"/>
                  </a:lnTo>
                  <a:lnTo>
                    <a:pt x="331" y="303"/>
                  </a:lnTo>
                  <a:lnTo>
                    <a:pt x="442" y="361"/>
                  </a:lnTo>
                  <a:lnTo>
                    <a:pt x="558" y="419"/>
                  </a:lnTo>
                  <a:lnTo>
                    <a:pt x="680" y="470"/>
                  </a:lnTo>
                  <a:lnTo>
                    <a:pt x="808" y="515"/>
                  </a:lnTo>
                  <a:lnTo>
                    <a:pt x="948" y="554"/>
                  </a:lnTo>
                  <a:lnTo>
                    <a:pt x="1087" y="593"/>
                  </a:lnTo>
                  <a:lnTo>
                    <a:pt x="1232" y="619"/>
                  </a:lnTo>
                  <a:lnTo>
                    <a:pt x="1378" y="644"/>
                  </a:lnTo>
                  <a:lnTo>
                    <a:pt x="1535" y="664"/>
                  </a:lnTo>
                  <a:lnTo>
                    <a:pt x="1686" y="677"/>
                  </a:lnTo>
                  <a:lnTo>
                    <a:pt x="1843" y="683"/>
                  </a:lnTo>
                  <a:lnTo>
                    <a:pt x="2000" y="690"/>
                  </a:lnTo>
                  <a:lnTo>
                    <a:pt x="2157" y="683"/>
                  </a:lnTo>
                  <a:lnTo>
                    <a:pt x="2308" y="677"/>
                  </a:lnTo>
                  <a:lnTo>
                    <a:pt x="2465" y="664"/>
                  </a:lnTo>
                  <a:lnTo>
                    <a:pt x="2616" y="644"/>
                  </a:lnTo>
                  <a:lnTo>
                    <a:pt x="2767" y="619"/>
                  </a:lnTo>
                  <a:lnTo>
                    <a:pt x="2912" y="593"/>
                  </a:lnTo>
                  <a:lnTo>
                    <a:pt x="3052" y="554"/>
                  </a:lnTo>
                  <a:lnTo>
                    <a:pt x="3186" y="515"/>
                  </a:lnTo>
                  <a:lnTo>
                    <a:pt x="3319" y="470"/>
                  </a:lnTo>
                  <a:lnTo>
                    <a:pt x="3441" y="419"/>
                  </a:lnTo>
                  <a:lnTo>
                    <a:pt x="3558" y="361"/>
                  </a:lnTo>
                  <a:lnTo>
                    <a:pt x="3662" y="303"/>
                  </a:lnTo>
                  <a:lnTo>
                    <a:pt x="3761" y="232"/>
                  </a:lnTo>
                  <a:lnTo>
                    <a:pt x="3854" y="161"/>
                  </a:lnTo>
                  <a:lnTo>
                    <a:pt x="3930" y="83"/>
                  </a:lnTo>
                  <a:lnTo>
                    <a:pt x="4000" y="0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9" name="Freeform 229"/>
            <p:cNvSpPr>
              <a:spLocks/>
            </p:cNvSpPr>
            <p:nvPr/>
          </p:nvSpPr>
          <p:spPr bwMode="auto">
            <a:xfrm>
              <a:off x="-376" y="3800"/>
              <a:ext cx="2504" cy="410"/>
            </a:xfrm>
            <a:custGeom>
              <a:avLst/>
              <a:gdLst>
                <a:gd name="T0" fmla="*/ 2504 w 2506"/>
                <a:gd name="T1" fmla="*/ 410 h 406"/>
                <a:gd name="T2" fmla="*/ 2504 w 2506"/>
                <a:gd name="T3" fmla="*/ 410 h 406"/>
                <a:gd name="T4" fmla="*/ 2457 w 2506"/>
                <a:gd name="T5" fmla="*/ 365 h 406"/>
                <a:gd name="T6" fmla="*/ 2411 w 2506"/>
                <a:gd name="T7" fmla="*/ 319 h 406"/>
                <a:gd name="T8" fmla="*/ 2352 w 2506"/>
                <a:gd name="T9" fmla="*/ 274 h 406"/>
                <a:gd name="T10" fmla="*/ 2289 w 2506"/>
                <a:gd name="T11" fmla="*/ 234 h 406"/>
                <a:gd name="T12" fmla="*/ 2219 w 2506"/>
                <a:gd name="T13" fmla="*/ 195 h 406"/>
                <a:gd name="T14" fmla="*/ 2143 w 2506"/>
                <a:gd name="T15" fmla="*/ 163 h 406"/>
                <a:gd name="T16" fmla="*/ 2068 w 2506"/>
                <a:gd name="T17" fmla="*/ 130 h 406"/>
                <a:gd name="T18" fmla="*/ 1986 w 2506"/>
                <a:gd name="T19" fmla="*/ 104 h 406"/>
                <a:gd name="T20" fmla="*/ 1899 w 2506"/>
                <a:gd name="T21" fmla="*/ 78 h 406"/>
                <a:gd name="T22" fmla="*/ 1813 w 2506"/>
                <a:gd name="T23" fmla="*/ 59 h 406"/>
                <a:gd name="T24" fmla="*/ 1633 w 2506"/>
                <a:gd name="T25" fmla="*/ 26 h 406"/>
                <a:gd name="T26" fmla="*/ 1441 w 2506"/>
                <a:gd name="T27" fmla="*/ 6 h 406"/>
                <a:gd name="T28" fmla="*/ 1249 w 2506"/>
                <a:gd name="T29" fmla="*/ 0 h 406"/>
                <a:gd name="T30" fmla="*/ 1057 w 2506"/>
                <a:gd name="T31" fmla="*/ 6 h 406"/>
                <a:gd name="T32" fmla="*/ 865 w 2506"/>
                <a:gd name="T33" fmla="*/ 26 h 406"/>
                <a:gd name="T34" fmla="*/ 685 w 2506"/>
                <a:gd name="T35" fmla="*/ 59 h 406"/>
                <a:gd name="T36" fmla="*/ 599 w 2506"/>
                <a:gd name="T37" fmla="*/ 78 h 406"/>
                <a:gd name="T38" fmla="*/ 512 w 2506"/>
                <a:gd name="T39" fmla="*/ 104 h 406"/>
                <a:gd name="T40" fmla="*/ 430 w 2506"/>
                <a:gd name="T41" fmla="*/ 130 h 406"/>
                <a:gd name="T42" fmla="*/ 355 w 2506"/>
                <a:gd name="T43" fmla="*/ 163 h 406"/>
                <a:gd name="T44" fmla="*/ 285 w 2506"/>
                <a:gd name="T45" fmla="*/ 195 h 406"/>
                <a:gd name="T46" fmla="*/ 215 w 2506"/>
                <a:gd name="T47" fmla="*/ 234 h 406"/>
                <a:gd name="T48" fmla="*/ 151 w 2506"/>
                <a:gd name="T49" fmla="*/ 274 h 406"/>
                <a:gd name="T50" fmla="*/ 93 w 2506"/>
                <a:gd name="T51" fmla="*/ 319 h 406"/>
                <a:gd name="T52" fmla="*/ 47 w 2506"/>
                <a:gd name="T53" fmla="*/ 365 h 406"/>
                <a:gd name="T54" fmla="*/ 0 w 2506"/>
                <a:gd name="T55" fmla="*/ 410 h 4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06"/>
                <a:gd name="T85" fmla="*/ 0 h 406"/>
                <a:gd name="T86" fmla="*/ 2506 w 2506"/>
                <a:gd name="T87" fmla="*/ 406 h 4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06" h="406">
                  <a:moveTo>
                    <a:pt x="2506" y="406"/>
                  </a:moveTo>
                  <a:lnTo>
                    <a:pt x="2506" y="406"/>
                  </a:lnTo>
                  <a:lnTo>
                    <a:pt x="2459" y="361"/>
                  </a:lnTo>
                  <a:lnTo>
                    <a:pt x="2413" y="316"/>
                  </a:lnTo>
                  <a:lnTo>
                    <a:pt x="2354" y="271"/>
                  </a:lnTo>
                  <a:lnTo>
                    <a:pt x="2291" y="232"/>
                  </a:lnTo>
                  <a:lnTo>
                    <a:pt x="2221" y="193"/>
                  </a:lnTo>
                  <a:lnTo>
                    <a:pt x="2145" y="161"/>
                  </a:lnTo>
                  <a:lnTo>
                    <a:pt x="2070" y="129"/>
                  </a:lnTo>
                  <a:lnTo>
                    <a:pt x="1988" y="103"/>
                  </a:lnTo>
                  <a:lnTo>
                    <a:pt x="1901" y="77"/>
                  </a:lnTo>
                  <a:lnTo>
                    <a:pt x="1814" y="58"/>
                  </a:lnTo>
                  <a:lnTo>
                    <a:pt x="1634" y="26"/>
                  </a:lnTo>
                  <a:lnTo>
                    <a:pt x="1442" y="6"/>
                  </a:lnTo>
                  <a:lnTo>
                    <a:pt x="1250" y="0"/>
                  </a:lnTo>
                  <a:lnTo>
                    <a:pt x="1058" y="6"/>
                  </a:lnTo>
                  <a:lnTo>
                    <a:pt x="866" y="26"/>
                  </a:lnTo>
                  <a:lnTo>
                    <a:pt x="686" y="58"/>
                  </a:lnTo>
                  <a:lnTo>
                    <a:pt x="599" y="77"/>
                  </a:lnTo>
                  <a:lnTo>
                    <a:pt x="512" y="103"/>
                  </a:lnTo>
                  <a:lnTo>
                    <a:pt x="430" y="129"/>
                  </a:lnTo>
                  <a:lnTo>
                    <a:pt x="355" y="161"/>
                  </a:lnTo>
                  <a:lnTo>
                    <a:pt x="285" y="193"/>
                  </a:lnTo>
                  <a:lnTo>
                    <a:pt x="215" y="232"/>
                  </a:lnTo>
                  <a:lnTo>
                    <a:pt x="151" y="271"/>
                  </a:lnTo>
                  <a:lnTo>
                    <a:pt x="93" y="316"/>
                  </a:lnTo>
                  <a:lnTo>
                    <a:pt x="47" y="361"/>
                  </a:lnTo>
                  <a:lnTo>
                    <a:pt x="0" y="406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" name="Freeform 230"/>
            <p:cNvSpPr>
              <a:spLocks/>
            </p:cNvSpPr>
            <p:nvPr/>
          </p:nvSpPr>
          <p:spPr bwMode="auto">
            <a:xfrm>
              <a:off x="-1124" y="2949"/>
              <a:ext cx="4000" cy="694"/>
            </a:xfrm>
            <a:custGeom>
              <a:avLst/>
              <a:gdLst>
                <a:gd name="T0" fmla="*/ 4000 w 4000"/>
                <a:gd name="T1" fmla="*/ 694 h 690"/>
                <a:gd name="T2" fmla="*/ 4000 w 4000"/>
                <a:gd name="T3" fmla="*/ 694 h 690"/>
                <a:gd name="T4" fmla="*/ 3930 w 4000"/>
                <a:gd name="T5" fmla="*/ 611 h 690"/>
                <a:gd name="T6" fmla="*/ 3854 w 4000"/>
                <a:gd name="T7" fmla="*/ 532 h 690"/>
                <a:gd name="T8" fmla="*/ 3767 w 4000"/>
                <a:gd name="T9" fmla="*/ 461 h 690"/>
                <a:gd name="T10" fmla="*/ 3668 w 4000"/>
                <a:gd name="T11" fmla="*/ 389 h 690"/>
                <a:gd name="T12" fmla="*/ 3558 w 4000"/>
                <a:gd name="T13" fmla="*/ 331 h 690"/>
                <a:gd name="T14" fmla="*/ 3442 w 4000"/>
                <a:gd name="T15" fmla="*/ 273 h 690"/>
                <a:gd name="T16" fmla="*/ 3320 w 4000"/>
                <a:gd name="T17" fmla="*/ 221 h 690"/>
                <a:gd name="T18" fmla="*/ 3192 w 4000"/>
                <a:gd name="T19" fmla="*/ 176 h 690"/>
                <a:gd name="T20" fmla="*/ 3052 w 4000"/>
                <a:gd name="T21" fmla="*/ 137 h 690"/>
                <a:gd name="T22" fmla="*/ 2913 w 4000"/>
                <a:gd name="T23" fmla="*/ 98 h 690"/>
                <a:gd name="T24" fmla="*/ 2767 w 4000"/>
                <a:gd name="T25" fmla="*/ 71 h 690"/>
                <a:gd name="T26" fmla="*/ 2622 w 4000"/>
                <a:gd name="T27" fmla="*/ 46 h 690"/>
                <a:gd name="T28" fmla="*/ 2465 w 4000"/>
                <a:gd name="T29" fmla="*/ 26 h 690"/>
                <a:gd name="T30" fmla="*/ 2314 w 4000"/>
                <a:gd name="T31" fmla="*/ 13 h 690"/>
                <a:gd name="T32" fmla="*/ 2157 w 4000"/>
                <a:gd name="T33" fmla="*/ 0 h 690"/>
                <a:gd name="T34" fmla="*/ 2000 w 4000"/>
                <a:gd name="T35" fmla="*/ 0 h 690"/>
                <a:gd name="T36" fmla="*/ 1843 w 4000"/>
                <a:gd name="T37" fmla="*/ 0 h 690"/>
                <a:gd name="T38" fmla="*/ 1686 w 4000"/>
                <a:gd name="T39" fmla="*/ 13 h 690"/>
                <a:gd name="T40" fmla="*/ 1535 w 4000"/>
                <a:gd name="T41" fmla="*/ 26 h 690"/>
                <a:gd name="T42" fmla="*/ 1384 w 4000"/>
                <a:gd name="T43" fmla="*/ 46 h 690"/>
                <a:gd name="T44" fmla="*/ 1233 w 4000"/>
                <a:gd name="T45" fmla="*/ 71 h 690"/>
                <a:gd name="T46" fmla="*/ 1087 w 4000"/>
                <a:gd name="T47" fmla="*/ 98 h 690"/>
                <a:gd name="T48" fmla="*/ 948 w 4000"/>
                <a:gd name="T49" fmla="*/ 137 h 690"/>
                <a:gd name="T50" fmla="*/ 814 w 4000"/>
                <a:gd name="T51" fmla="*/ 176 h 690"/>
                <a:gd name="T52" fmla="*/ 680 w 4000"/>
                <a:gd name="T53" fmla="*/ 221 h 690"/>
                <a:gd name="T54" fmla="*/ 558 w 4000"/>
                <a:gd name="T55" fmla="*/ 273 h 690"/>
                <a:gd name="T56" fmla="*/ 442 w 4000"/>
                <a:gd name="T57" fmla="*/ 331 h 690"/>
                <a:gd name="T58" fmla="*/ 337 w 4000"/>
                <a:gd name="T59" fmla="*/ 389 h 690"/>
                <a:gd name="T60" fmla="*/ 239 w 4000"/>
                <a:gd name="T61" fmla="*/ 461 h 690"/>
                <a:gd name="T62" fmla="*/ 146 w 4000"/>
                <a:gd name="T63" fmla="*/ 532 h 690"/>
                <a:gd name="T64" fmla="*/ 70 w 4000"/>
                <a:gd name="T65" fmla="*/ 611 h 690"/>
                <a:gd name="T66" fmla="*/ 0 w 4000"/>
                <a:gd name="T67" fmla="*/ 694 h 6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00"/>
                <a:gd name="T103" fmla="*/ 0 h 690"/>
                <a:gd name="T104" fmla="*/ 4000 w 4000"/>
                <a:gd name="T105" fmla="*/ 690 h 6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00" h="690">
                  <a:moveTo>
                    <a:pt x="4000" y="690"/>
                  </a:moveTo>
                  <a:lnTo>
                    <a:pt x="4000" y="690"/>
                  </a:lnTo>
                  <a:lnTo>
                    <a:pt x="3930" y="607"/>
                  </a:lnTo>
                  <a:lnTo>
                    <a:pt x="3854" y="529"/>
                  </a:lnTo>
                  <a:lnTo>
                    <a:pt x="3767" y="458"/>
                  </a:lnTo>
                  <a:lnTo>
                    <a:pt x="3668" y="387"/>
                  </a:lnTo>
                  <a:lnTo>
                    <a:pt x="3558" y="329"/>
                  </a:lnTo>
                  <a:lnTo>
                    <a:pt x="3442" y="271"/>
                  </a:lnTo>
                  <a:lnTo>
                    <a:pt x="3320" y="220"/>
                  </a:lnTo>
                  <a:lnTo>
                    <a:pt x="3192" y="175"/>
                  </a:lnTo>
                  <a:lnTo>
                    <a:pt x="3052" y="136"/>
                  </a:lnTo>
                  <a:lnTo>
                    <a:pt x="2913" y="97"/>
                  </a:lnTo>
                  <a:lnTo>
                    <a:pt x="2767" y="71"/>
                  </a:lnTo>
                  <a:lnTo>
                    <a:pt x="2622" y="46"/>
                  </a:lnTo>
                  <a:lnTo>
                    <a:pt x="2465" y="26"/>
                  </a:lnTo>
                  <a:lnTo>
                    <a:pt x="2314" y="13"/>
                  </a:lnTo>
                  <a:lnTo>
                    <a:pt x="2157" y="0"/>
                  </a:lnTo>
                  <a:lnTo>
                    <a:pt x="2000" y="0"/>
                  </a:lnTo>
                  <a:lnTo>
                    <a:pt x="1843" y="0"/>
                  </a:lnTo>
                  <a:lnTo>
                    <a:pt x="1686" y="13"/>
                  </a:lnTo>
                  <a:lnTo>
                    <a:pt x="1535" y="26"/>
                  </a:lnTo>
                  <a:lnTo>
                    <a:pt x="1384" y="46"/>
                  </a:lnTo>
                  <a:lnTo>
                    <a:pt x="1233" y="71"/>
                  </a:lnTo>
                  <a:lnTo>
                    <a:pt x="1087" y="97"/>
                  </a:lnTo>
                  <a:lnTo>
                    <a:pt x="948" y="136"/>
                  </a:lnTo>
                  <a:lnTo>
                    <a:pt x="814" y="175"/>
                  </a:lnTo>
                  <a:lnTo>
                    <a:pt x="680" y="220"/>
                  </a:lnTo>
                  <a:lnTo>
                    <a:pt x="558" y="271"/>
                  </a:lnTo>
                  <a:lnTo>
                    <a:pt x="442" y="329"/>
                  </a:lnTo>
                  <a:lnTo>
                    <a:pt x="337" y="387"/>
                  </a:lnTo>
                  <a:lnTo>
                    <a:pt x="239" y="458"/>
                  </a:lnTo>
                  <a:lnTo>
                    <a:pt x="146" y="529"/>
                  </a:lnTo>
                  <a:lnTo>
                    <a:pt x="70" y="607"/>
                  </a:lnTo>
                  <a:lnTo>
                    <a:pt x="0" y="690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1" name="Line 231"/>
            <p:cNvSpPr>
              <a:spLocks noChangeShapeType="1"/>
            </p:cNvSpPr>
            <p:nvPr/>
          </p:nvSpPr>
          <p:spPr bwMode="auto">
            <a:xfrm>
              <a:off x="873" y="180"/>
              <a:ext cx="0" cy="432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2" name="Line 232"/>
            <p:cNvSpPr>
              <a:spLocks noChangeShapeType="1"/>
            </p:cNvSpPr>
            <p:nvPr/>
          </p:nvSpPr>
          <p:spPr bwMode="auto">
            <a:xfrm>
              <a:off x="-1625" y="2337"/>
              <a:ext cx="5002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3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71438" y="5786438"/>
            <a:ext cx="1643062" cy="107156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03F1C1-287C-41BA-9C73-AF9424DCD3C0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26-06-2013</a:t>
            </a:fld>
            <a:endParaRPr lang="da-DK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Pladsholder til diasnumm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C54761-0AF4-4827-A47C-AF1D8E3062BD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938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52F309-F866-47E9-8B98-FC9FDA27FE1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26-06-2013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1C8E56-41E3-4C88-9DD9-F540DCBB3D95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365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lede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a-DK" smtClean="0"/>
              <a:t>Klik for at redigere titeltypografi i masteren</a:t>
            </a:r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a-DK" noProof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a-DK" smtClean="0"/>
              <a:t>Klik for at redigere typografi i masteren</a:t>
            </a:r>
          </a:p>
        </p:txBody>
      </p:sp>
      <p:sp>
        <p:nvSpPr>
          <p:cNvPr id="5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4B5F13-0D70-4764-8EF4-C23F20B3860E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26-06-2013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592E76-25C4-491E-A9CD-85C2990841D6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75669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06D186E-5894-4E5A-8F4B-EDC4D0EA0E55}" type="datetimeFigureOut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26-06-2013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515D0AE-53D9-4C63-BCE4-DCD5FC12A0D2}" type="slidenum">
              <a:rPr lang="da-DK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‹nr.›</a:t>
            </a:fld>
            <a:endParaRPr lang="da-DK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2" name="Group 222"/>
          <p:cNvGrpSpPr>
            <a:grpSpLocks noChangeAspect="1"/>
          </p:cNvGrpSpPr>
          <p:nvPr/>
        </p:nvGrpSpPr>
        <p:grpSpPr bwMode="auto">
          <a:xfrm>
            <a:off x="214313" y="5857875"/>
            <a:ext cx="1384300" cy="928688"/>
            <a:chOff x="-1649" y="158"/>
            <a:chExt cx="5261" cy="4366"/>
          </a:xfrm>
        </p:grpSpPr>
        <p:sp>
          <p:nvSpPr>
            <p:cNvPr id="1034" name="AutoShape 223"/>
            <p:cNvSpPr>
              <a:spLocks noChangeAspect="1" noChangeArrowheads="1" noTextEdit="1"/>
            </p:cNvSpPr>
            <p:nvPr/>
          </p:nvSpPr>
          <p:spPr bwMode="auto">
            <a:xfrm>
              <a:off x="-1649" y="158"/>
              <a:ext cx="5261" cy="43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5" name="Freeform 224"/>
            <p:cNvSpPr>
              <a:spLocks/>
            </p:cNvSpPr>
            <p:nvPr/>
          </p:nvSpPr>
          <p:spPr bwMode="auto">
            <a:xfrm>
              <a:off x="-1396" y="434"/>
              <a:ext cx="5008" cy="3926"/>
            </a:xfrm>
            <a:custGeom>
              <a:avLst/>
              <a:gdLst>
                <a:gd name="T0" fmla="*/ 4717 w 5005"/>
                <a:gd name="T1" fmla="*/ 0 h 3928"/>
                <a:gd name="T2" fmla="*/ 3728 w 5005"/>
                <a:gd name="T3" fmla="*/ 78 h 3928"/>
                <a:gd name="T4" fmla="*/ 3019 w 5005"/>
                <a:gd name="T5" fmla="*/ 200 h 3928"/>
                <a:gd name="T6" fmla="*/ 2495 w 5005"/>
                <a:gd name="T7" fmla="*/ 336 h 3928"/>
                <a:gd name="T8" fmla="*/ 2001 w 5005"/>
                <a:gd name="T9" fmla="*/ 510 h 3928"/>
                <a:gd name="T10" fmla="*/ 1553 w 5005"/>
                <a:gd name="T11" fmla="*/ 735 h 3928"/>
                <a:gd name="T12" fmla="*/ 1175 w 5005"/>
                <a:gd name="T13" fmla="*/ 1012 h 3928"/>
                <a:gd name="T14" fmla="*/ 884 w 5005"/>
                <a:gd name="T15" fmla="*/ 1347 h 3928"/>
                <a:gd name="T16" fmla="*/ 750 w 5005"/>
                <a:gd name="T17" fmla="*/ 1599 h 3928"/>
                <a:gd name="T18" fmla="*/ 680 w 5005"/>
                <a:gd name="T19" fmla="*/ 1805 h 3928"/>
                <a:gd name="T20" fmla="*/ 651 w 5005"/>
                <a:gd name="T21" fmla="*/ 2031 h 3928"/>
                <a:gd name="T22" fmla="*/ 657 w 5005"/>
                <a:gd name="T23" fmla="*/ 2256 h 3928"/>
                <a:gd name="T24" fmla="*/ 744 w 5005"/>
                <a:gd name="T25" fmla="*/ 2572 h 3928"/>
                <a:gd name="T26" fmla="*/ 913 w 5005"/>
                <a:gd name="T27" fmla="*/ 2843 h 3928"/>
                <a:gd name="T28" fmla="*/ 1146 w 5005"/>
                <a:gd name="T29" fmla="*/ 3081 h 3928"/>
                <a:gd name="T30" fmla="*/ 1419 w 5005"/>
                <a:gd name="T31" fmla="*/ 3287 h 3928"/>
                <a:gd name="T32" fmla="*/ 1826 w 5005"/>
                <a:gd name="T33" fmla="*/ 3513 h 3928"/>
                <a:gd name="T34" fmla="*/ 2437 w 5005"/>
                <a:gd name="T35" fmla="*/ 3752 h 3928"/>
                <a:gd name="T36" fmla="*/ 3036 w 5005"/>
                <a:gd name="T37" fmla="*/ 3926 h 3928"/>
                <a:gd name="T38" fmla="*/ 3187 w 5005"/>
                <a:gd name="T39" fmla="*/ 3668 h 3928"/>
                <a:gd name="T40" fmla="*/ 3542 w 5005"/>
                <a:gd name="T41" fmla="*/ 3145 h 3928"/>
                <a:gd name="T42" fmla="*/ 3746 w 5005"/>
                <a:gd name="T43" fmla="*/ 2908 h 3928"/>
                <a:gd name="T44" fmla="*/ 3757 w 5005"/>
                <a:gd name="T45" fmla="*/ 2869 h 3928"/>
                <a:gd name="T46" fmla="*/ 3350 w 5005"/>
                <a:gd name="T47" fmla="*/ 3004 h 3928"/>
                <a:gd name="T48" fmla="*/ 2839 w 5005"/>
                <a:gd name="T49" fmla="*/ 3113 h 3928"/>
                <a:gd name="T50" fmla="*/ 2198 w 5005"/>
                <a:gd name="T51" fmla="*/ 3165 h 3928"/>
                <a:gd name="T52" fmla="*/ 1727 w 5005"/>
                <a:gd name="T53" fmla="*/ 3133 h 3928"/>
                <a:gd name="T54" fmla="*/ 1355 w 5005"/>
                <a:gd name="T55" fmla="*/ 3062 h 3928"/>
                <a:gd name="T56" fmla="*/ 1105 w 5005"/>
                <a:gd name="T57" fmla="*/ 2984 h 3928"/>
                <a:gd name="T58" fmla="*/ 785 w 5005"/>
                <a:gd name="T59" fmla="*/ 2863 h 3928"/>
                <a:gd name="T60" fmla="*/ 523 w 5005"/>
                <a:gd name="T61" fmla="*/ 2721 h 3928"/>
                <a:gd name="T62" fmla="*/ 320 w 5005"/>
                <a:gd name="T63" fmla="*/ 2566 h 3928"/>
                <a:gd name="T64" fmla="*/ 163 w 5005"/>
                <a:gd name="T65" fmla="*/ 2405 h 3928"/>
                <a:gd name="T66" fmla="*/ 64 w 5005"/>
                <a:gd name="T67" fmla="*/ 2237 h 3928"/>
                <a:gd name="T68" fmla="*/ 11 w 5005"/>
                <a:gd name="T69" fmla="*/ 2069 h 3928"/>
                <a:gd name="T70" fmla="*/ 0 w 5005"/>
                <a:gd name="T71" fmla="*/ 1902 h 3928"/>
                <a:gd name="T72" fmla="*/ 29 w 5005"/>
                <a:gd name="T73" fmla="*/ 1734 h 3928"/>
                <a:gd name="T74" fmla="*/ 99 w 5005"/>
                <a:gd name="T75" fmla="*/ 1579 h 3928"/>
                <a:gd name="T76" fmla="*/ 238 w 5005"/>
                <a:gd name="T77" fmla="*/ 1386 h 3928"/>
                <a:gd name="T78" fmla="*/ 349 w 5005"/>
                <a:gd name="T79" fmla="*/ 1283 h 3928"/>
                <a:gd name="T80" fmla="*/ 569 w 5005"/>
                <a:gd name="T81" fmla="*/ 1134 h 3928"/>
                <a:gd name="T82" fmla="*/ 844 w 5005"/>
                <a:gd name="T83" fmla="*/ 1005 h 3928"/>
                <a:gd name="T84" fmla="*/ 1158 w 5005"/>
                <a:gd name="T85" fmla="*/ 897 h 3928"/>
                <a:gd name="T86" fmla="*/ 1506 w 5005"/>
                <a:gd name="T87" fmla="*/ 806 h 3928"/>
                <a:gd name="T88" fmla="*/ 1890 w 5005"/>
                <a:gd name="T89" fmla="*/ 755 h 3928"/>
                <a:gd name="T90" fmla="*/ 2285 w 5005"/>
                <a:gd name="T91" fmla="*/ 735 h 3928"/>
                <a:gd name="T92" fmla="*/ 2699 w 5005"/>
                <a:gd name="T93" fmla="*/ 755 h 3928"/>
                <a:gd name="T94" fmla="*/ 3112 w 5005"/>
                <a:gd name="T95" fmla="*/ 826 h 3928"/>
                <a:gd name="T96" fmla="*/ 3525 w 5005"/>
                <a:gd name="T97" fmla="*/ 948 h 3928"/>
                <a:gd name="T98" fmla="*/ 3920 w 5005"/>
                <a:gd name="T99" fmla="*/ 1128 h 3928"/>
                <a:gd name="T100" fmla="*/ 4147 w 5005"/>
                <a:gd name="T101" fmla="*/ 813 h 3928"/>
                <a:gd name="T102" fmla="*/ 4467 w 5005"/>
                <a:gd name="T103" fmla="*/ 432 h 3928"/>
                <a:gd name="T104" fmla="*/ 4741 w 5005"/>
                <a:gd name="T105" fmla="*/ 168 h 3928"/>
                <a:gd name="T106" fmla="*/ 5008 w 5005"/>
                <a:gd name="T107" fmla="*/ 0 h 39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05"/>
                <a:gd name="T163" fmla="*/ 0 h 3928"/>
                <a:gd name="T164" fmla="*/ 5005 w 5005"/>
                <a:gd name="T165" fmla="*/ 3928 h 39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05" h="3928">
                  <a:moveTo>
                    <a:pt x="5005" y="0"/>
                  </a:moveTo>
                  <a:lnTo>
                    <a:pt x="5005" y="0"/>
                  </a:lnTo>
                  <a:lnTo>
                    <a:pt x="4714" y="0"/>
                  </a:lnTo>
                  <a:lnTo>
                    <a:pt x="4400" y="13"/>
                  </a:lnTo>
                  <a:lnTo>
                    <a:pt x="4069" y="39"/>
                  </a:lnTo>
                  <a:lnTo>
                    <a:pt x="3726" y="78"/>
                  </a:lnTo>
                  <a:lnTo>
                    <a:pt x="3371" y="129"/>
                  </a:lnTo>
                  <a:lnTo>
                    <a:pt x="3191" y="162"/>
                  </a:lnTo>
                  <a:lnTo>
                    <a:pt x="3017" y="200"/>
                  </a:lnTo>
                  <a:lnTo>
                    <a:pt x="2837" y="239"/>
                  </a:lnTo>
                  <a:lnTo>
                    <a:pt x="2662" y="284"/>
                  </a:lnTo>
                  <a:lnTo>
                    <a:pt x="2494" y="336"/>
                  </a:lnTo>
                  <a:lnTo>
                    <a:pt x="2325" y="387"/>
                  </a:lnTo>
                  <a:lnTo>
                    <a:pt x="2157" y="445"/>
                  </a:lnTo>
                  <a:lnTo>
                    <a:pt x="2000" y="510"/>
                  </a:lnTo>
                  <a:lnTo>
                    <a:pt x="1843" y="581"/>
                  </a:lnTo>
                  <a:lnTo>
                    <a:pt x="1691" y="658"/>
                  </a:lnTo>
                  <a:lnTo>
                    <a:pt x="1552" y="735"/>
                  </a:lnTo>
                  <a:lnTo>
                    <a:pt x="1418" y="826"/>
                  </a:lnTo>
                  <a:lnTo>
                    <a:pt x="1290" y="916"/>
                  </a:lnTo>
                  <a:lnTo>
                    <a:pt x="1174" y="1013"/>
                  </a:lnTo>
                  <a:lnTo>
                    <a:pt x="1064" y="1116"/>
                  </a:lnTo>
                  <a:lnTo>
                    <a:pt x="971" y="1232"/>
                  </a:lnTo>
                  <a:lnTo>
                    <a:pt x="883" y="1348"/>
                  </a:lnTo>
                  <a:lnTo>
                    <a:pt x="808" y="1471"/>
                  </a:lnTo>
                  <a:lnTo>
                    <a:pt x="779" y="1535"/>
                  </a:lnTo>
                  <a:lnTo>
                    <a:pt x="750" y="1600"/>
                  </a:lnTo>
                  <a:lnTo>
                    <a:pt x="721" y="1664"/>
                  </a:lnTo>
                  <a:lnTo>
                    <a:pt x="703" y="1735"/>
                  </a:lnTo>
                  <a:lnTo>
                    <a:pt x="680" y="1806"/>
                  </a:lnTo>
                  <a:lnTo>
                    <a:pt x="668" y="1877"/>
                  </a:lnTo>
                  <a:lnTo>
                    <a:pt x="657" y="1954"/>
                  </a:lnTo>
                  <a:lnTo>
                    <a:pt x="651" y="2032"/>
                  </a:lnTo>
                  <a:lnTo>
                    <a:pt x="645" y="2148"/>
                  </a:lnTo>
                  <a:lnTo>
                    <a:pt x="657" y="2257"/>
                  </a:lnTo>
                  <a:lnTo>
                    <a:pt x="674" y="2367"/>
                  </a:lnTo>
                  <a:lnTo>
                    <a:pt x="703" y="2470"/>
                  </a:lnTo>
                  <a:lnTo>
                    <a:pt x="744" y="2573"/>
                  </a:lnTo>
                  <a:lnTo>
                    <a:pt x="790" y="2664"/>
                  </a:lnTo>
                  <a:lnTo>
                    <a:pt x="849" y="2760"/>
                  </a:lnTo>
                  <a:lnTo>
                    <a:pt x="912" y="2844"/>
                  </a:lnTo>
                  <a:lnTo>
                    <a:pt x="982" y="2928"/>
                  </a:lnTo>
                  <a:lnTo>
                    <a:pt x="1058" y="3006"/>
                  </a:lnTo>
                  <a:lnTo>
                    <a:pt x="1145" y="3083"/>
                  </a:lnTo>
                  <a:lnTo>
                    <a:pt x="1232" y="3154"/>
                  </a:lnTo>
                  <a:lnTo>
                    <a:pt x="1319" y="3225"/>
                  </a:lnTo>
                  <a:lnTo>
                    <a:pt x="1418" y="3289"/>
                  </a:lnTo>
                  <a:lnTo>
                    <a:pt x="1517" y="3347"/>
                  </a:lnTo>
                  <a:lnTo>
                    <a:pt x="1616" y="3405"/>
                  </a:lnTo>
                  <a:lnTo>
                    <a:pt x="1825" y="3515"/>
                  </a:lnTo>
                  <a:lnTo>
                    <a:pt x="2034" y="3605"/>
                  </a:lnTo>
                  <a:lnTo>
                    <a:pt x="2238" y="3689"/>
                  </a:lnTo>
                  <a:lnTo>
                    <a:pt x="2436" y="3754"/>
                  </a:lnTo>
                  <a:lnTo>
                    <a:pt x="2616" y="3812"/>
                  </a:lnTo>
                  <a:lnTo>
                    <a:pt x="2779" y="3863"/>
                  </a:lnTo>
                  <a:lnTo>
                    <a:pt x="3034" y="3928"/>
                  </a:lnTo>
                  <a:lnTo>
                    <a:pt x="3104" y="3805"/>
                  </a:lnTo>
                  <a:lnTo>
                    <a:pt x="3185" y="3670"/>
                  </a:lnTo>
                  <a:lnTo>
                    <a:pt x="3290" y="3502"/>
                  </a:lnTo>
                  <a:lnTo>
                    <a:pt x="3412" y="3328"/>
                  </a:lnTo>
                  <a:lnTo>
                    <a:pt x="3540" y="3147"/>
                  </a:lnTo>
                  <a:lnTo>
                    <a:pt x="3610" y="3057"/>
                  </a:lnTo>
                  <a:lnTo>
                    <a:pt x="3680" y="2980"/>
                  </a:lnTo>
                  <a:lnTo>
                    <a:pt x="3744" y="2909"/>
                  </a:lnTo>
                  <a:lnTo>
                    <a:pt x="3813" y="2844"/>
                  </a:lnTo>
                  <a:lnTo>
                    <a:pt x="3755" y="2870"/>
                  </a:lnTo>
                  <a:lnTo>
                    <a:pt x="3598" y="2928"/>
                  </a:lnTo>
                  <a:lnTo>
                    <a:pt x="3482" y="2967"/>
                  </a:lnTo>
                  <a:lnTo>
                    <a:pt x="3348" y="3006"/>
                  </a:lnTo>
                  <a:lnTo>
                    <a:pt x="3197" y="3044"/>
                  </a:lnTo>
                  <a:lnTo>
                    <a:pt x="3023" y="3083"/>
                  </a:lnTo>
                  <a:lnTo>
                    <a:pt x="2837" y="3115"/>
                  </a:lnTo>
                  <a:lnTo>
                    <a:pt x="2639" y="3141"/>
                  </a:lnTo>
                  <a:lnTo>
                    <a:pt x="2424" y="3160"/>
                  </a:lnTo>
                  <a:lnTo>
                    <a:pt x="2197" y="3167"/>
                  </a:lnTo>
                  <a:lnTo>
                    <a:pt x="1965" y="3154"/>
                  </a:lnTo>
                  <a:lnTo>
                    <a:pt x="1848" y="3147"/>
                  </a:lnTo>
                  <a:lnTo>
                    <a:pt x="1726" y="3135"/>
                  </a:lnTo>
                  <a:lnTo>
                    <a:pt x="1604" y="3115"/>
                  </a:lnTo>
                  <a:lnTo>
                    <a:pt x="1476" y="3089"/>
                  </a:lnTo>
                  <a:lnTo>
                    <a:pt x="1354" y="3064"/>
                  </a:lnTo>
                  <a:lnTo>
                    <a:pt x="1226" y="3025"/>
                  </a:lnTo>
                  <a:lnTo>
                    <a:pt x="1104" y="2986"/>
                  </a:lnTo>
                  <a:lnTo>
                    <a:pt x="994" y="2948"/>
                  </a:lnTo>
                  <a:lnTo>
                    <a:pt x="883" y="2909"/>
                  </a:lnTo>
                  <a:lnTo>
                    <a:pt x="785" y="2864"/>
                  </a:lnTo>
                  <a:lnTo>
                    <a:pt x="692" y="2819"/>
                  </a:lnTo>
                  <a:lnTo>
                    <a:pt x="604" y="2767"/>
                  </a:lnTo>
                  <a:lnTo>
                    <a:pt x="523" y="2722"/>
                  </a:lnTo>
                  <a:lnTo>
                    <a:pt x="447" y="2670"/>
                  </a:lnTo>
                  <a:lnTo>
                    <a:pt x="378" y="2619"/>
                  </a:lnTo>
                  <a:lnTo>
                    <a:pt x="320" y="2567"/>
                  </a:lnTo>
                  <a:lnTo>
                    <a:pt x="261" y="2515"/>
                  </a:lnTo>
                  <a:lnTo>
                    <a:pt x="209" y="2464"/>
                  </a:lnTo>
                  <a:lnTo>
                    <a:pt x="163" y="2406"/>
                  </a:lnTo>
                  <a:lnTo>
                    <a:pt x="128" y="2348"/>
                  </a:lnTo>
                  <a:lnTo>
                    <a:pt x="93" y="2296"/>
                  </a:lnTo>
                  <a:lnTo>
                    <a:pt x="64" y="2238"/>
                  </a:lnTo>
                  <a:lnTo>
                    <a:pt x="40" y="2180"/>
                  </a:lnTo>
                  <a:lnTo>
                    <a:pt x="23" y="2128"/>
                  </a:lnTo>
                  <a:lnTo>
                    <a:pt x="11" y="2070"/>
                  </a:lnTo>
                  <a:lnTo>
                    <a:pt x="0" y="2012"/>
                  </a:lnTo>
                  <a:lnTo>
                    <a:pt x="0" y="1954"/>
                  </a:lnTo>
                  <a:lnTo>
                    <a:pt x="0" y="1903"/>
                  </a:lnTo>
                  <a:lnTo>
                    <a:pt x="6" y="1845"/>
                  </a:lnTo>
                  <a:lnTo>
                    <a:pt x="17" y="1793"/>
                  </a:lnTo>
                  <a:lnTo>
                    <a:pt x="29" y="1735"/>
                  </a:lnTo>
                  <a:lnTo>
                    <a:pt x="46" y="1684"/>
                  </a:lnTo>
                  <a:lnTo>
                    <a:pt x="70" y="1632"/>
                  </a:lnTo>
                  <a:lnTo>
                    <a:pt x="99" y="1580"/>
                  </a:lnTo>
                  <a:lnTo>
                    <a:pt x="128" y="1529"/>
                  </a:lnTo>
                  <a:lnTo>
                    <a:pt x="157" y="1484"/>
                  </a:lnTo>
                  <a:lnTo>
                    <a:pt x="238" y="1387"/>
                  </a:lnTo>
                  <a:lnTo>
                    <a:pt x="290" y="1335"/>
                  </a:lnTo>
                  <a:lnTo>
                    <a:pt x="349" y="1284"/>
                  </a:lnTo>
                  <a:lnTo>
                    <a:pt x="418" y="1232"/>
                  </a:lnTo>
                  <a:lnTo>
                    <a:pt x="488" y="1187"/>
                  </a:lnTo>
                  <a:lnTo>
                    <a:pt x="569" y="1135"/>
                  </a:lnTo>
                  <a:lnTo>
                    <a:pt x="657" y="1090"/>
                  </a:lnTo>
                  <a:lnTo>
                    <a:pt x="744" y="1045"/>
                  </a:lnTo>
                  <a:lnTo>
                    <a:pt x="843" y="1006"/>
                  </a:lnTo>
                  <a:lnTo>
                    <a:pt x="942" y="968"/>
                  </a:lnTo>
                  <a:lnTo>
                    <a:pt x="1046" y="929"/>
                  </a:lnTo>
                  <a:lnTo>
                    <a:pt x="1157" y="897"/>
                  </a:lnTo>
                  <a:lnTo>
                    <a:pt x="1267" y="864"/>
                  </a:lnTo>
                  <a:lnTo>
                    <a:pt x="1389" y="832"/>
                  </a:lnTo>
                  <a:lnTo>
                    <a:pt x="1505" y="806"/>
                  </a:lnTo>
                  <a:lnTo>
                    <a:pt x="1633" y="787"/>
                  </a:lnTo>
                  <a:lnTo>
                    <a:pt x="1755" y="768"/>
                  </a:lnTo>
                  <a:lnTo>
                    <a:pt x="1889" y="755"/>
                  </a:lnTo>
                  <a:lnTo>
                    <a:pt x="2017" y="742"/>
                  </a:lnTo>
                  <a:lnTo>
                    <a:pt x="2151" y="735"/>
                  </a:lnTo>
                  <a:lnTo>
                    <a:pt x="2284" y="735"/>
                  </a:lnTo>
                  <a:lnTo>
                    <a:pt x="2424" y="735"/>
                  </a:lnTo>
                  <a:lnTo>
                    <a:pt x="2558" y="742"/>
                  </a:lnTo>
                  <a:lnTo>
                    <a:pt x="2697" y="755"/>
                  </a:lnTo>
                  <a:lnTo>
                    <a:pt x="2837" y="774"/>
                  </a:lnTo>
                  <a:lnTo>
                    <a:pt x="2970" y="794"/>
                  </a:lnTo>
                  <a:lnTo>
                    <a:pt x="3110" y="826"/>
                  </a:lnTo>
                  <a:lnTo>
                    <a:pt x="3249" y="858"/>
                  </a:lnTo>
                  <a:lnTo>
                    <a:pt x="3383" y="897"/>
                  </a:lnTo>
                  <a:lnTo>
                    <a:pt x="3523" y="948"/>
                  </a:lnTo>
                  <a:lnTo>
                    <a:pt x="3656" y="1000"/>
                  </a:lnTo>
                  <a:lnTo>
                    <a:pt x="3790" y="1058"/>
                  </a:lnTo>
                  <a:lnTo>
                    <a:pt x="3918" y="1129"/>
                  </a:lnTo>
                  <a:lnTo>
                    <a:pt x="4023" y="974"/>
                  </a:lnTo>
                  <a:lnTo>
                    <a:pt x="4145" y="813"/>
                  </a:lnTo>
                  <a:lnTo>
                    <a:pt x="4290" y="626"/>
                  </a:lnTo>
                  <a:lnTo>
                    <a:pt x="4377" y="529"/>
                  </a:lnTo>
                  <a:lnTo>
                    <a:pt x="4464" y="432"/>
                  </a:lnTo>
                  <a:lnTo>
                    <a:pt x="4552" y="336"/>
                  </a:lnTo>
                  <a:lnTo>
                    <a:pt x="4645" y="252"/>
                  </a:lnTo>
                  <a:lnTo>
                    <a:pt x="4738" y="168"/>
                  </a:lnTo>
                  <a:lnTo>
                    <a:pt x="4831" y="97"/>
                  </a:lnTo>
                  <a:lnTo>
                    <a:pt x="4918" y="45"/>
                  </a:lnTo>
                  <a:lnTo>
                    <a:pt x="5005" y="0"/>
                  </a:lnTo>
                  <a:close/>
                </a:path>
              </a:pathLst>
            </a:custGeom>
            <a:noFill/>
            <a:ln w="1905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Freeform 225"/>
            <p:cNvSpPr>
              <a:spLocks/>
            </p:cNvSpPr>
            <p:nvPr/>
          </p:nvSpPr>
          <p:spPr bwMode="auto">
            <a:xfrm>
              <a:off x="-1625" y="180"/>
              <a:ext cx="5002" cy="4321"/>
            </a:xfrm>
            <a:custGeom>
              <a:avLst/>
              <a:gdLst>
                <a:gd name="T0" fmla="*/ 0 w 5005"/>
                <a:gd name="T1" fmla="*/ 2047 h 4314"/>
                <a:gd name="T2" fmla="*/ 47 w 5005"/>
                <a:gd name="T3" fmla="*/ 1725 h 4314"/>
                <a:gd name="T4" fmla="*/ 151 w 5005"/>
                <a:gd name="T5" fmla="*/ 1414 h 4314"/>
                <a:gd name="T6" fmla="*/ 303 w 5005"/>
                <a:gd name="T7" fmla="*/ 1130 h 4314"/>
                <a:gd name="T8" fmla="*/ 494 w 5005"/>
                <a:gd name="T9" fmla="*/ 865 h 4314"/>
                <a:gd name="T10" fmla="*/ 733 w 5005"/>
                <a:gd name="T11" fmla="*/ 633 h 4314"/>
                <a:gd name="T12" fmla="*/ 1005 w 5005"/>
                <a:gd name="T13" fmla="*/ 426 h 4314"/>
                <a:gd name="T14" fmla="*/ 1307 w 5005"/>
                <a:gd name="T15" fmla="*/ 258 h 4314"/>
                <a:gd name="T16" fmla="*/ 1639 w 5005"/>
                <a:gd name="T17" fmla="*/ 129 h 4314"/>
                <a:gd name="T18" fmla="*/ 1999 w 5005"/>
                <a:gd name="T19" fmla="*/ 45 h 4314"/>
                <a:gd name="T20" fmla="*/ 2371 w 5005"/>
                <a:gd name="T21" fmla="*/ 0 h 4314"/>
                <a:gd name="T22" fmla="*/ 2632 w 5005"/>
                <a:gd name="T23" fmla="*/ 0 h 4314"/>
                <a:gd name="T24" fmla="*/ 3004 w 5005"/>
                <a:gd name="T25" fmla="*/ 45 h 4314"/>
                <a:gd name="T26" fmla="*/ 3364 w 5005"/>
                <a:gd name="T27" fmla="*/ 129 h 4314"/>
                <a:gd name="T28" fmla="*/ 3695 w 5005"/>
                <a:gd name="T29" fmla="*/ 258 h 4314"/>
                <a:gd name="T30" fmla="*/ 3998 w 5005"/>
                <a:gd name="T31" fmla="*/ 426 h 4314"/>
                <a:gd name="T32" fmla="*/ 4270 w 5005"/>
                <a:gd name="T33" fmla="*/ 633 h 4314"/>
                <a:gd name="T34" fmla="*/ 4508 w 5005"/>
                <a:gd name="T35" fmla="*/ 865 h 4314"/>
                <a:gd name="T36" fmla="*/ 4700 w 5005"/>
                <a:gd name="T37" fmla="*/ 1130 h 4314"/>
                <a:gd name="T38" fmla="*/ 4851 w 5005"/>
                <a:gd name="T39" fmla="*/ 1414 h 4314"/>
                <a:gd name="T40" fmla="*/ 4956 w 5005"/>
                <a:gd name="T41" fmla="*/ 1725 h 4314"/>
                <a:gd name="T42" fmla="*/ 5002 w 5005"/>
                <a:gd name="T43" fmla="*/ 2047 h 4314"/>
                <a:gd name="T44" fmla="*/ 5002 w 5005"/>
                <a:gd name="T45" fmla="*/ 2274 h 4314"/>
                <a:gd name="T46" fmla="*/ 4956 w 5005"/>
                <a:gd name="T47" fmla="*/ 2596 h 4314"/>
                <a:gd name="T48" fmla="*/ 4851 w 5005"/>
                <a:gd name="T49" fmla="*/ 2900 h 4314"/>
                <a:gd name="T50" fmla="*/ 4700 w 5005"/>
                <a:gd name="T51" fmla="*/ 3191 h 4314"/>
                <a:gd name="T52" fmla="*/ 4508 w 5005"/>
                <a:gd name="T53" fmla="*/ 3456 h 4314"/>
                <a:gd name="T54" fmla="*/ 4270 w 5005"/>
                <a:gd name="T55" fmla="*/ 3688 h 4314"/>
                <a:gd name="T56" fmla="*/ 3998 w 5005"/>
                <a:gd name="T57" fmla="*/ 3895 h 4314"/>
                <a:gd name="T58" fmla="*/ 3695 w 5005"/>
                <a:gd name="T59" fmla="*/ 4063 h 4314"/>
                <a:gd name="T60" fmla="*/ 3364 w 5005"/>
                <a:gd name="T61" fmla="*/ 4192 h 4314"/>
                <a:gd name="T62" fmla="*/ 3004 w 5005"/>
                <a:gd name="T63" fmla="*/ 4276 h 4314"/>
                <a:gd name="T64" fmla="*/ 2632 w 5005"/>
                <a:gd name="T65" fmla="*/ 4321 h 4314"/>
                <a:gd name="T66" fmla="*/ 2371 w 5005"/>
                <a:gd name="T67" fmla="*/ 4321 h 4314"/>
                <a:gd name="T68" fmla="*/ 1999 w 5005"/>
                <a:gd name="T69" fmla="*/ 4276 h 4314"/>
                <a:gd name="T70" fmla="*/ 1639 w 5005"/>
                <a:gd name="T71" fmla="*/ 4192 h 4314"/>
                <a:gd name="T72" fmla="*/ 1307 w 5005"/>
                <a:gd name="T73" fmla="*/ 4063 h 4314"/>
                <a:gd name="T74" fmla="*/ 1005 w 5005"/>
                <a:gd name="T75" fmla="*/ 3895 h 4314"/>
                <a:gd name="T76" fmla="*/ 733 w 5005"/>
                <a:gd name="T77" fmla="*/ 3688 h 4314"/>
                <a:gd name="T78" fmla="*/ 494 w 5005"/>
                <a:gd name="T79" fmla="*/ 3456 h 4314"/>
                <a:gd name="T80" fmla="*/ 303 w 5005"/>
                <a:gd name="T81" fmla="*/ 3191 h 4314"/>
                <a:gd name="T82" fmla="*/ 151 w 5005"/>
                <a:gd name="T83" fmla="*/ 2900 h 4314"/>
                <a:gd name="T84" fmla="*/ 47 w 5005"/>
                <a:gd name="T85" fmla="*/ 2596 h 4314"/>
                <a:gd name="T86" fmla="*/ 0 w 5005"/>
                <a:gd name="T87" fmla="*/ 2274 h 43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05"/>
                <a:gd name="T133" fmla="*/ 0 h 4314"/>
                <a:gd name="T134" fmla="*/ 5005 w 5005"/>
                <a:gd name="T135" fmla="*/ 4314 h 43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05" h="4314">
                  <a:moveTo>
                    <a:pt x="0" y="2154"/>
                  </a:moveTo>
                  <a:lnTo>
                    <a:pt x="0" y="2154"/>
                  </a:lnTo>
                  <a:lnTo>
                    <a:pt x="0" y="2044"/>
                  </a:lnTo>
                  <a:lnTo>
                    <a:pt x="12" y="1935"/>
                  </a:lnTo>
                  <a:lnTo>
                    <a:pt x="29" y="1825"/>
                  </a:lnTo>
                  <a:lnTo>
                    <a:pt x="47" y="1722"/>
                  </a:lnTo>
                  <a:lnTo>
                    <a:pt x="76" y="1619"/>
                  </a:lnTo>
                  <a:lnTo>
                    <a:pt x="111" y="1515"/>
                  </a:lnTo>
                  <a:lnTo>
                    <a:pt x="151" y="1412"/>
                  </a:lnTo>
                  <a:lnTo>
                    <a:pt x="192" y="1315"/>
                  </a:lnTo>
                  <a:lnTo>
                    <a:pt x="244" y="1219"/>
                  </a:lnTo>
                  <a:lnTo>
                    <a:pt x="303" y="1128"/>
                  </a:lnTo>
                  <a:lnTo>
                    <a:pt x="361" y="1038"/>
                  </a:lnTo>
                  <a:lnTo>
                    <a:pt x="425" y="948"/>
                  </a:lnTo>
                  <a:lnTo>
                    <a:pt x="494" y="864"/>
                  </a:lnTo>
                  <a:lnTo>
                    <a:pt x="570" y="787"/>
                  </a:lnTo>
                  <a:lnTo>
                    <a:pt x="646" y="703"/>
                  </a:lnTo>
                  <a:lnTo>
                    <a:pt x="733" y="632"/>
                  </a:lnTo>
                  <a:lnTo>
                    <a:pt x="820" y="561"/>
                  </a:lnTo>
                  <a:lnTo>
                    <a:pt x="907" y="490"/>
                  </a:lnTo>
                  <a:lnTo>
                    <a:pt x="1006" y="425"/>
                  </a:lnTo>
                  <a:lnTo>
                    <a:pt x="1105" y="367"/>
                  </a:lnTo>
                  <a:lnTo>
                    <a:pt x="1204" y="309"/>
                  </a:lnTo>
                  <a:lnTo>
                    <a:pt x="1308" y="258"/>
                  </a:lnTo>
                  <a:lnTo>
                    <a:pt x="1419" y="213"/>
                  </a:lnTo>
                  <a:lnTo>
                    <a:pt x="1529" y="167"/>
                  </a:lnTo>
                  <a:lnTo>
                    <a:pt x="1640" y="129"/>
                  </a:lnTo>
                  <a:lnTo>
                    <a:pt x="1756" y="97"/>
                  </a:lnTo>
                  <a:lnTo>
                    <a:pt x="1878" y="64"/>
                  </a:lnTo>
                  <a:lnTo>
                    <a:pt x="2000" y="45"/>
                  </a:lnTo>
                  <a:lnTo>
                    <a:pt x="2122" y="26"/>
                  </a:lnTo>
                  <a:lnTo>
                    <a:pt x="2244" y="13"/>
                  </a:lnTo>
                  <a:lnTo>
                    <a:pt x="2372" y="0"/>
                  </a:lnTo>
                  <a:lnTo>
                    <a:pt x="2500" y="0"/>
                  </a:lnTo>
                  <a:lnTo>
                    <a:pt x="2634" y="0"/>
                  </a:lnTo>
                  <a:lnTo>
                    <a:pt x="2762" y="13"/>
                  </a:lnTo>
                  <a:lnTo>
                    <a:pt x="2884" y="26"/>
                  </a:lnTo>
                  <a:lnTo>
                    <a:pt x="3006" y="45"/>
                  </a:lnTo>
                  <a:lnTo>
                    <a:pt x="3128" y="64"/>
                  </a:lnTo>
                  <a:lnTo>
                    <a:pt x="3250" y="97"/>
                  </a:lnTo>
                  <a:lnTo>
                    <a:pt x="3366" y="129"/>
                  </a:lnTo>
                  <a:lnTo>
                    <a:pt x="3477" y="167"/>
                  </a:lnTo>
                  <a:lnTo>
                    <a:pt x="3587" y="213"/>
                  </a:lnTo>
                  <a:lnTo>
                    <a:pt x="3697" y="258"/>
                  </a:lnTo>
                  <a:lnTo>
                    <a:pt x="3802" y="309"/>
                  </a:lnTo>
                  <a:lnTo>
                    <a:pt x="3901" y="367"/>
                  </a:lnTo>
                  <a:lnTo>
                    <a:pt x="4000" y="425"/>
                  </a:lnTo>
                  <a:lnTo>
                    <a:pt x="4099" y="490"/>
                  </a:lnTo>
                  <a:lnTo>
                    <a:pt x="4186" y="561"/>
                  </a:lnTo>
                  <a:lnTo>
                    <a:pt x="4273" y="632"/>
                  </a:lnTo>
                  <a:lnTo>
                    <a:pt x="4354" y="703"/>
                  </a:lnTo>
                  <a:lnTo>
                    <a:pt x="4436" y="787"/>
                  </a:lnTo>
                  <a:lnTo>
                    <a:pt x="4511" y="864"/>
                  </a:lnTo>
                  <a:lnTo>
                    <a:pt x="4581" y="948"/>
                  </a:lnTo>
                  <a:lnTo>
                    <a:pt x="4645" y="1038"/>
                  </a:lnTo>
                  <a:lnTo>
                    <a:pt x="4703" y="1128"/>
                  </a:lnTo>
                  <a:lnTo>
                    <a:pt x="4761" y="1219"/>
                  </a:lnTo>
                  <a:lnTo>
                    <a:pt x="4808" y="1315"/>
                  </a:lnTo>
                  <a:lnTo>
                    <a:pt x="4854" y="1412"/>
                  </a:lnTo>
                  <a:lnTo>
                    <a:pt x="4895" y="1515"/>
                  </a:lnTo>
                  <a:lnTo>
                    <a:pt x="4930" y="1619"/>
                  </a:lnTo>
                  <a:lnTo>
                    <a:pt x="4959" y="1722"/>
                  </a:lnTo>
                  <a:lnTo>
                    <a:pt x="4976" y="1825"/>
                  </a:lnTo>
                  <a:lnTo>
                    <a:pt x="4994" y="1935"/>
                  </a:lnTo>
                  <a:lnTo>
                    <a:pt x="5005" y="2044"/>
                  </a:lnTo>
                  <a:lnTo>
                    <a:pt x="5005" y="2154"/>
                  </a:lnTo>
                  <a:lnTo>
                    <a:pt x="5005" y="2270"/>
                  </a:lnTo>
                  <a:lnTo>
                    <a:pt x="4994" y="2379"/>
                  </a:lnTo>
                  <a:lnTo>
                    <a:pt x="4976" y="2483"/>
                  </a:lnTo>
                  <a:lnTo>
                    <a:pt x="4959" y="2592"/>
                  </a:lnTo>
                  <a:lnTo>
                    <a:pt x="4930" y="2695"/>
                  </a:lnTo>
                  <a:lnTo>
                    <a:pt x="4895" y="2799"/>
                  </a:lnTo>
                  <a:lnTo>
                    <a:pt x="4854" y="2895"/>
                  </a:lnTo>
                  <a:lnTo>
                    <a:pt x="4808" y="2999"/>
                  </a:lnTo>
                  <a:lnTo>
                    <a:pt x="4761" y="3095"/>
                  </a:lnTo>
                  <a:lnTo>
                    <a:pt x="4703" y="3186"/>
                  </a:lnTo>
                  <a:lnTo>
                    <a:pt x="4645" y="3276"/>
                  </a:lnTo>
                  <a:lnTo>
                    <a:pt x="4581" y="3366"/>
                  </a:lnTo>
                  <a:lnTo>
                    <a:pt x="4511" y="3450"/>
                  </a:lnTo>
                  <a:lnTo>
                    <a:pt x="4436" y="3527"/>
                  </a:lnTo>
                  <a:lnTo>
                    <a:pt x="4354" y="3605"/>
                  </a:lnTo>
                  <a:lnTo>
                    <a:pt x="4273" y="3682"/>
                  </a:lnTo>
                  <a:lnTo>
                    <a:pt x="4186" y="3753"/>
                  </a:lnTo>
                  <a:lnTo>
                    <a:pt x="4099" y="3824"/>
                  </a:lnTo>
                  <a:lnTo>
                    <a:pt x="4000" y="3889"/>
                  </a:lnTo>
                  <a:lnTo>
                    <a:pt x="3901" y="3947"/>
                  </a:lnTo>
                  <a:lnTo>
                    <a:pt x="3802" y="4005"/>
                  </a:lnTo>
                  <a:lnTo>
                    <a:pt x="3697" y="4056"/>
                  </a:lnTo>
                  <a:lnTo>
                    <a:pt x="3587" y="4101"/>
                  </a:lnTo>
                  <a:lnTo>
                    <a:pt x="3477" y="4147"/>
                  </a:lnTo>
                  <a:lnTo>
                    <a:pt x="3366" y="4185"/>
                  </a:lnTo>
                  <a:lnTo>
                    <a:pt x="3250" y="4217"/>
                  </a:lnTo>
                  <a:lnTo>
                    <a:pt x="3128" y="4243"/>
                  </a:lnTo>
                  <a:lnTo>
                    <a:pt x="3006" y="4269"/>
                  </a:lnTo>
                  <a:lnTo>
                    <a:pt x="2884" y="4288"/>
                  </a:lnTo>
                  <a:lnTo>
                    <a:pt x="2762" y="4301"/>
                  </a:lnTo>
                  <a:lnTo>
                    <a:pt x="2634" y="4314"/>
                  </a:lnTo>
                  <a:lnTo>
                    <a:pt x="2500" y="4314"/>
                  </a:lnTo>
                  <a:lnTo>
                    <a:pt x="2372" y="4314"/>
                  </a:lnTo>
                  <a:lnTo>
                    <a:pt x="2244" y="4301"/>
                  </a:lnTo>
                  <a:lnTo>
                    <a:pt x="2122" y="4288"/>
                  </a:lnTo>
                  <a:lnTo>
                    <a:pt x="2000" y="4269"/>
                  </a:lnTo>
                  <a:lnTo>
                    <a:pt x="1878" y="4243"/>
                  </a:lnTo>
                  <a:lnTo>
                    <a:pt x="1756" y="4217"/>
                  </a:lnTo>
                  <a:lnTo>
                    <a:pt x="1640" y="4185"/>
                  </a:lnTo>
                  <a:lnTo>
                    <a:pt x="1529" y="4147"/>
                  </a:lnTo>
                  <a:lnTo>
                    <a:pt x="1419" y="4101"/>
                  </a:lnTo>
                  <a:lnTo>
                    <a:pt x="1308" y="4056"/>
                  </a:lnTo>
                  <a:lnTo>
                    <a:pt x="1204" y="4005"/>
                  </a:lnTo>
                  <a:lnTo>
                    <a:pt x="1105" y="3947"/>
                  </a:lnTo>
                  <a:lnTo>
                    <a:pt x="1006" y="3889"/>
                  </a:lnTo>
                  <a:lnTo>
                    <a:pt x="907" y="3824"/>
                  </a:lnTo>
                  <a:lnTo>
                    <a:pt x="820" y="3753"/>
                  </a:lnTo>
                  <a:lnTo>
                    <a:pt x="733" y="3682"/>
                  </a:lnTo>
                  <a:lnTo>
                    <a:pt x="646" y="3605"/>
                  </a:lnTo>
                  <a:lnTo>
                    <a:pt x="570" y="3527"/>
                  </a:lnTo>
                  <a:lnTo>
                    <a:pt x="494" y="3450"/>
                  </a:lnTo>
                  <a:lnTo>
                    <a:pt x="425" y="3366"/>
                  </a:lnTo>
                  <a:lnTo>
                    <a:pt x="361" y="3276"/>
                  </a:lnTo>
                  <a:lnTo>
                    <a:pt x="303" y="3186"/>
                  </a:lnTo>
                  <a:lnTo>
                    <a:pt x="244" y="3095"/>
                  </a:lnTo>
                  <a:lnTo>
                    <a:pt x="192" y="2999"/>
                  </a:lnTo>
                  <a:lnTo>
                    <a:pt x="151" y="2895"/>
                  </a:lnTo>
                  <a:lnTo>
                    <a:pt x="111" y="2799"/>
                  </a:lnTo>
                  <a:lnTo>
                    <a:pt x="76" y="2695"/>
                  </a:lnTo>
                  <a:lnTo>
                    <a:pt x="47" y="2592"/>
                  </a:lnTo>
                  <a:lnTo>
                    <a:pt x="29" y="2483"/>
                  </a:lnTo>
                  <a:lnTo>
                    <a:pt x="12" y="2379"/>
                  </a:lnTo>
                  <a:lnTo>
                    <a:pt x="0" y="2270"/>
                  </a:lnTo>
                  <a:lnTo>
                    <a:pt x="0" y="2154"/>
                  </a:lnTo>
                  <a:close/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7" name="Freeform 226"/>
            <p:cNvSpPr>
              <a:spLocks/>
            </p:cNvSpPr>
            <p:nvPr/>
          </p:nvSpPr>
          <p:spPr bwMode="auto">
            <a:xfrm>
              <a:off x="-623" y="180"/>
              <a:ext cx="3011" cy="4321"/>
            </a:xfrm>
            <a:custGeom>
              <a:avLst/>
              <a:gdLst>
                <a:gd name="T0" fmla="*/ 0 w 3011"/>
                <a:gd name="T1" fmla="*/ 2047 h 4314"/>
                <a:gd name="T2" fmla="*/ 29 w 3011"/>
                <a:gd name="T3" fmla="*/ 1725 h 4314"/>
                <a:gd name="T4" fmla="*/ 87 w 3011"/>
                <a:gd name="T5" fmla="*/ 1414 h 4314"/>
                <a:gd name="T6" fmla="*/ 180 w 3011"/>
                <a:gd name="T7" fmla="*/ 1130 h 4314"/>
                <a:gd name="T8" fmla="*/ 297 w 3011"/>
                <a:gd name="T9" fmla="*/ 865 h 4314"/>
                <a:gd name="T10" fmla="*/ 442 w 3011"/>
                <a:gd name="T11" fmla="*/ 633 h 4314"/>
                <a:gd name="T12" fmla="*/ 605 w 3011"/>
                <a:gd name="T13" fmla="*/ 426 h 4314"/>
                <a:gd name="T14" fmla="*/ 785 w 3011"/>
                <a:gd name="T15" fmla="*/ 258 h 4314"/>
                <a:gd name="T16" fmla="*/ 988 w 3011"/>
                <a:gd name="T17" fmla="*/ 129 h 4314"/>
                <a:gd name="T18" fmla="*/ 1203 w 3011"/>
                <a:gd name="T19" fmla="*/ 45 h 4314"/>
                <a:gd name="T20" fmla="*/ 1430 w 3011"/>
                <a:gd name="T21" fmla="*/ 0 h 4314"/>
                <a:gd name="T22" fmla="*/ 1581 w 3011"/>
                <a:gd name="T23" fmla="*/ 0 h 4314"/>
                <a:gd name="T24" fmla="*/ 1808 w 3011"/>
                <a:gd name="T25" fmla="*/ 45 h 4314"/>
                <a:gd name="T26" fmla="*/ 2023 w 3011"/>
                <a:gd name="T27" fmla="*/ 129 h 4314"/>
                <a:gd name="T28" fmla="*/ 2221 w 3011"/>
                <a:gd name="T29" fmla="*/ 258 h 4314"/>
                <a:gd name="T30" fmla="*/ 2407 w 3011"/>
                <a:gd name="T31" fmla="*/ 426 h 4314"/>
                <a:gd name="T32" fmla="*/ 2570 w 3011"/>
                <a:gd name="T33" fmla="*/ 633 h 4314"/>
                <a:gd name="T34" fmla="*/ 2715 w 3011"/>
                <a:gd name="T35" fmla="*/ 865 h 4314"/>
                <a:gd name="T36" fmla="*/ 2831 w 3011"/>
                <a:gd name="T37" fmla="*/ 1130 h 4314"/>
                <a:gd name="T38" fmla="*/ 2918 w 3011"/>
                <a:gd name="T39" fmla="*/ 1414 h 4314"/>
                <a:gd name="T40" fmla="*/ 2982 w 3011"/>
                <a:gd name="T41" fmla="*/ 1725 h 4314"/>
                <a:gd name="T42" fmla="*/ 3011 w 3011"/>
                <a:gd name="T43" fmla="*/ 2047 h 4314"/>
                <a:gd name="T44" fmla="*/ 3011 w 3011"/>
                <a:gd name="T45" fmla="*/ 2274 h 4314"/>
                <a:gd name="T46" fmla="*/ 2982 w 3011"/>
                <a:gd name="T47" fmla="*/ 2596 h 4314"/>
                <a:gd name="T48" fmla="*/ 2918 w 3011"/>
                <a:gd name="T49" fmla="*/ 2900 h 4314"/>
                <a:gd name="T50" fmla="*/ 2831 w 3011"/>
                <a:gd name="T51" fmla="*/ 3191 h 4314"/>
                <a:gd name="T52" fmla="*/ 2715 w 3011"/>
                <a:gd name="T53" fmla="*/ 3456 h 4314"/>
                <a:gd name="T54" fmla="*/ 2570 w 3011"/>
                <a:gd name="T55" fmla="*/ 3688 h 4314"/>
                <a:gd name="T56" fmla="*/ 2407 w 3011"/>
                <a:gd name="T57" fmla="*/ 3895 h 4314"/>
                <a:gd name="T58" fmla="*/ 2221 w 3011"/>
                <a:gd name="T59" fmla="*/ 4063 h 4314"/>
                <a:gd name="T60" fmla="*/ 2023 w 3011"/>
                <a:gd name="T61" fmla="*/ 4192 h 4314"/>
                <a:gd name="T62" fmla="*/ 1808 w 3011"/>
                <a:gd name="T63" fmla="*/ 4276 h 4314"/>
                <a:gd name="T64" fmla="*/ 1581 w 3011"/>
                <a:gd name="T65" fmla="*/ 4321 h 4314"/>
                <a:gd name="T66" fmla="*/ 1430 w 3011"/>
                <a:gd name="T67" fmla="*/ 4321 h 4314"/>
                <a:gd name="T68" fmla="*/ 1203 w 3011"/>
                <a:gd name="T69" fmla="*/ 4276 h 4314"/>
                <a:gd name="T70" fmla="*/ 988 w 3011"/>
                <a:gd name="T71" fmla="*/ 4192 h 4314"/>
                <a:gd name="T72" fmla="*/ 785 w 3011"/>
                <a:gd name="T73" fmla="*/ 4063 h 4314"/>
                <a:gd name="T74" fmla="*/ 605 w 3011"/>
                <a:gd name="T75" fmla="*/ 3895 h 4314"/>
                <a:gd name="T76" fmla="*/ 442 w 3011"/>
                <a:gd name="T77" fmla="*/ 3688 h 4314"/>
                <a:gd name="T78" fmla="*/ 297 w 3011"/>
                <a:gd name="T79" fmla="*/ 3456 h 4314"/>
                <a:gd name="T80" fmla="*/ 180 w 3011"/>
                <a:gd name="T81" fmla="*/ 3191 h 4314"/>
                <a:gd name="T82" fmla="*/ 87 w 3011"/>
                <a:gd name="T83" fmla="*/ 2900 h 4314"/>
                <a:gd name="T84" fmla="*/ 29 w 3011"/>
                <a:gd name="T85" fmla="*/ 2596 h 4314"/>
                <a:gd name="T86" fmla="*/ 0 w 3011"/>
                <a:gd name="T87" fmla="*/ 2274 h 43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11"/>
                <a:gd name="T133" fmla="*/ 0 h 4314"/>
                <a:gd name="T134" fmla="*/ 3011 w 3011"/>
                <a:gd name="T135" fmla="*/ 4314 h 43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11" h="4314">
                  <a:moveTo>
                    <a:pt x="0" y="2154"/>
                  </a:moveTo>
                  <a:lnTo>
                    <a:pt x="0" y="2154"/>
                  </a:lnTo>
                  <a:lnTo>
                    <a:pt x="0" y="2044"/>
                  </a:lnTo>
                  <a:lnTo>
                    <a:pt x="6" y="1935"/>
                  </a:lnTo>
                  <a:lnTo>
                    <a:pt x="18" y="1825"/>
                  </a:lnTo>
                  <a:lnTo>
                    <a:pt x="29" y="1722"/>
                  </a:lnTo>
                  <a:lnTo>
                    <a:pt x="47" y="1619"/>
                  </a:lnTo>
                  <a:lnTo>
                    <a:pt x="64" y="1515"/>
                  </a:lnTo>
                  <a:lnTo>
                    <a:pt x="87" y="1412"/>
                  </a:lnTo>
                  <a:lnTo>
                    <a:pt x="116" y="1315"/>
                  </a:lnTo>
                  <a:lnTo>
                    <a:pt x="145" y="1219"/>
                  </a:lnTo>
                  <a:lnTo>
                    <a:pt x="180" y="1128"/>
                  </a:lnTo>
                  <a:lnTo>
                    <a:pt x="215" y="1038"/>
                  </a:lnTo>
                  <a:lnTo>
                    <a:pt x="256" y="948"/>
                  </a:lnTo>
                  <a:lnTo>
                    <a:pt x="297" y="864"/>
                  </a:lnTo>
                  <a:lnTo>
                    <a:pt x="343" y="787"/>
                  </a:lnTo>
                  <a:lnTo>
                    <a:pt x="390" y="703"/>
                  </a:lnTo>
                  <a:lnTo>
                    <a:pt x="442" y="632"/>
                  </a:lnTo>
                  <a:lnTo>
                    <a:pt x="494" y="561"/>
                  </a:lnTo>
                  <a:lnTo>
                    <a:pt x="547" y="490"/>
                  </a:lnTo>
                  <a:lnTo>
                    <a:pt x="605" y="425"/>
                  </a:lnTo>
                  <a:lnTo>
                    <a:pt x="663" y="367"/>
                  </a:lnTo>
                  <a:lnTo>
                    <a:pt x="721" y="309"/>
                  </a:lnTo>
                  <a:lnTo>
                    <a:pt x="785" y="258"/>
                  </a:lnTo>
                  <a:lnTo>
                    <a:pt x="855" y="213"/>
                  </a:lnTo>
                  <a:lnTo>
                    <a:pt x="919" y="167"/>
                  </a:lnTo>
                  <a:lnTo>
                    <a:pt x="988" y="129"/>
                  </a:lnTo>
                  <a:lnTo>
                    <a:pt x="1058" y="97"/>
                  </a:lnTo>
                  <a:lnTo>
                    <a:pt x="1128" y="64"/>
                  </a:lnTo>
                  <a:lnTo>
                    <a:pt x="1203" y="45"/>
                  </a:lnTo>
                  <a:lnTo>
                    <a:pt x="1273" y="26"/>
                  </a:lnTo>
                  <a:lnTo>
                    <a:pt x="1349" y="13"/>
                  </a:lnTo>
                  <a:lnTo>
                    <a:pt x="1430" y="0"/>
                  </a:lnTo>
                  <a:lnTo>
                    <a:pt x="1506" y="0"/>
                  </a:lnTo>
                  <a:lnTo>
                    <a:pt x="1581" y="0"/>
                  </a:lnTo>
                  <a:lnTo>
                    <a:pt x="1657" y="13"/>
                  </a:lnTo>
                  <a:lnTo>
                    <a:pt x="1732" y="26"/>
                  </a:lnTo>
                  <a:lnTo>
                    <a:pt x="1808" y="45"/>
                  </a:lnTo>
                  <a:lnTo>
                    <a:pt x="1884" y="64"/>
                  </a:lnTo>
                  <a:lnTo>
                    <a:pt x="1953" y="97"/>
                  </a:lnTo>
                  <a:lnTo>
                    <a:pt x="2023" y="129"/>
                  </a:lnTo>
                  <a:lnTo>
                    <a:pt x="2093" y="167"/>
                  </a:lnTo>
                  <a:lnTo>
                    <a:pt x="2157" y="213"/>
                  </a:lnTo>
                  <a:lnTo>
                    <a:pt x="2221" y="258"/>
                  </a:lnTo>
                  <a:lnTo>
                    <a:pt x="2285" y="309"/>
                  </a:lnTo>
                  <a:lnTo>
                    <a:pt x="2349" y="367"/>
                  </a:lnTo>
                  <a:lnTo>
                    <a:pt x="2407" y="425"/>
                  </a:lnTo>
                  <a:lnTo>
                    <a:pt x="2465" y="490"/>
                  </a:lnTo>
                  <a:lnTo>
                    <a:pt x="2517" y="561"/>
                  </a:lnTo>
                  <a:lnTo>
                    <a:pt x="2570" y="632"/>
                  </a:lnTo>
                  <a:lnTo>
                    <a:pt x="2622" y="703"/>
                  </a:lnTo>
                  <a:lnTo>
                    <a:pt x="2668" y="787"/>
                  </a:lnTo>
                  <a:lnTo>
                    <a:pt x="2715" y="864"/>
                  </a:lnTo>
                  <a:lnTo>
                    <a:pt x="2756" y="948"/>
                  </a:lnTo>
                  <a:lnTo>
                    <a:pt x="2796" y="1038"/>
                  </a:lnTo>
                  <a:lnTo>
                    <a:pt x="2831" y="1128"/>
                  </a:lnTo>
                  <a:lnTo>
                    <a:pt x="2866" y="1219"/>
                  </a:lnTo>
                  <a:lnTo>
                    <a:pt x="2895" y="1315"/>
                  </a:lnTo>
                  <a:lnTo>
                    <a:pt x="2918" y="1412"/>
                  </a:lnTo>
                  <a:lnTo>
                    <a:pt x="2942" y="1515"/>
                  </a:lnTo>
                  <a:lnTo>
                    <a:pt x="2965" y="1619"/>
                  </a:lnTo>
                  <a:lnTo>
                    <a:pt x="2982" y="1722"/>
                  </a:lnTo>
                  <a:lnTo>
                    <a:pt x="2994" y="1825"/>
                  </a:lnTo>
                  <a:lnTo>
                    <a:pt x="3006" y="1935"/>
                  </a:lnTo>
                  <a:lnTo>
                    <a:pt x="3011" y="2044"/>
                  </a:lnTo>
                  <a:lnTo>
                    <a:pt x="3011" y="2154"/>
                  </a:lnTo>
                  <a:lnTo>
                    <a:pt x="3011" y="2270"/>
                  </a:lnTo>
                  <a:lnTo>
                    <a:pt x="3006" y="2379"/>
                  </a:lnTo>
                  <a:lnTo>
                    <a:pt x="2994" y="2483"/>
                  </a:lnTo>
                  <a:lnTo>
                    <a:pt x="2982" y="2592"/>
                  </a:lnTo>
                  <a:lnTo>
                    <a:pt x="2965" y="2695"/>
                  </a:lnTo>
                  <a:lnTo>
                    <a:pt x="2942" y="2799"/>
                  </a:lnTo>
                  <a:lnTo>
                    <a:pt x="2918" y="2895"/>
                  </a:lnTo>
                  <a:lnTo>
                    <a:pt x="2895" y="2999"/>
                  </a:lnTo>
                  <a:lnTo>
                    <a:pt x="2866" y="3095"/>
                  </a:lnTo>
                  <a:lnTo>
                    <a:pt x="2831" y="3186"/>
                  </a:lnTo>
                  <a:lnTo>
                    <a:pt x="2796" y="3276"/>
                  </a:lnTo>
                  <a:lnTo>
                    <a:pt x="2756" y="3366"/>
                  </a:lnTo>
                  <a:lnTo>
                    <a:pt x="2715" y="3450"/>
                  </a:lnTo>
                  <a:lnTo>
                    <a:pt x="2668" y="3527"/>
                  </a:lnTo>
                  <a:lnTo>
                    <a:pt x="2622" y="3605"/>
                  </a:lnTo>
                  <a:lnTo>
                    <a:pt x="2570" y="3682"/>
                  </a:lnTo>
                  <a:lnTo>
                    <a:pt x="2517" y="3753"/>
                  </a:lnTo>
                  <a:lnTo>
                    <a:pt x="2465" y="3824"/>
                  </a:lnTo>
                  <a:lnTo>
                    <a:pt x="2407" y="3889"/>
                  </a:lnTo>
                  <a:lnTo>
                    <a:pt x="2349" y="3947"/>
                  </a:lnTo>
                  <a:lnTo>
                    <a:pt x="2285" y="4005"/>
                  </a:lnTo>
                  <a:lnTo>
                    <a:pt x="2221" y="4056"/>
                  </a:lnTo>
                  <a:lnTo>
                    <a:pt x="2157" y="4101"/>
                  </a:lnTo>
                  <a:lnTo>
                    <a:pt x="2093" y="4147"/>
                  </a:lnTo>
                  <a:lnTo>
                    <a:pt x="2023" y="4185"/>
                  </a:lnTo>
                  <a:lnTo>
                    <a:pt x="1953" y="4217"/>
                  </a:lnTo>
                  <a:lnTo>
                    <a:pt x="1884" y="4243"/>
                  </a:lnTo>
                  <a:lnTo>
                    <a:pt x="1808" y="4269"/>
                  </a:lnTo>
                  <a:lnTo>
                    <a:pt x="1732" y="4288"/>
                  </a:lnTo>
                  <a:lnTo>
                    <a:pt x="1657" y="4301"/>
                  </a:lnTo>
                  <a:lnTo>
                    <a:pt x="1581" y="4314"/>
                  </a:lnTo>
                  <a:lnTo>
                    <a:pt x="1506" y="4314"/>
                  </a:lnTo>
                  <a:lnTo>
                    <a:pt x="1430" y="4314"/>
                  </a:lnTo>
                  <a:lnTo>
                    <a:pt x="1349" y="4301"/>
                  </a:lnTo>
                  <a:lnTo>
                    <a:pt x="1273" y="4288"/>
                  </a:lnTo>
                  <a:lnTo>
                    <a:pt x="1203" y="4269"/>
                  </a:lnTo>
                  <a:lnTo>
                    <a:pt x="1128" y="4243"/>
                  </a:lnTo>
                  <a:lnTo>
                    <a:pt x="1058" y="4217"/>
                  </a:lnTo>
                  <a:lnTo>
                    <a:pt x="988" y="4185"/>
                  </a:lnTo>
                  <a:lnTo>
                    <a:pt x="919" y="4147"/>
                  </a:lnTo>
                  <a:lnTo>
                    <a:pt x="855" y="4101"/>
                  </a:lnTo>
                  <a:lnTo>
                    <a:pt x="785" y="4056"/>
                  </a:lnTo>
                  <a:lnTo>
                    <a:pt x="721" y="4005"/>
                  </a:lnTo>
                  <a:lnTo>
                    <a:pt x="663" y="3947"/>
                  </a:lnTo>
                  <a:lnTo>
                    <a:pt x="605" y="3889"/>
                  </a:lnTo>
                  <a:lnTo>
                    <a:pt x="547" y="3824"/>
                  </a:lnTo>
                  <a:lnTo>
                    <a:pt x="494" y="3753"/>
                  </a:lnTo>
                  <a:lnTo>
                    <a:pt x="442" y="3682"/>
                  </a:lnTo>
                  <a:lnTo>
                    <a:pt x="390" y="3605"/>
                  </a:lnTo>
                  <a:lnTo>
                    <a:pt x="343" y="3527"/>
                  </a:lnTo>
                  <a:lnTo>
                    <a:pt x="297" y="3450"/>
                  </a:lnTo>
                  <a:lnTo>
                    <a:pt x="256" y="3366"/>
                  </a:lnTo>
                  <a:lnTo>
                    <a:pt x="215" y="3276"/>
                  </a:lnTo>
                  <a:lnTo>
                    <a:pt x="180" y="3186"/>
                  </a:lnTo>
                  <a:lnTo>
                    <a:pt x="145" y="3095"/>
                  </a:lnTo>
                  <a:lnTo>
                    <a:pt x="116" y="2999"/>
                  </a:lnTo>
                  <a:lnTo>
                    <a:pt x="87" y="2895"/>
                  </a:lnTo>
                  <a:lnTo>
                    <a:pt x="64" y="2799"/>
                  </a:lnTo>
                  <a:lnTo>
                    <a:pt x="47" y="2695"/>
                  </a:lnTo>
                  <a:lnTo>
                    <a:pt x="29" y="2592"/>
                  </a:lnTo>
                  <a:lnTo>
                    <a:pt x="18" y="2483"/>
                  </a:lnTo>
                  <a:lnTo>
                    <a:pt x="6" y="2379"/>
                  </a:lnTo>
                  <a:lnTo>
                    <a:pt x="0" y="2270"/>
                  </a:lnTo>
                  <a:lnTo>
                    <a:pt x="0" y="2154"/>
                  </a:lnTo>
                  <a:close/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8" name="Freeform 227"/>
            <p:cNvSpPr>
              <a:spLocks/>
            </p:cNvSpPr>
            <p:nvPr/>
          </p:nvSpPr>
          <p:spPr bwMode="auto">
            <a:xfrm>
              <a:off x="-376" y="471"/>
              <a:ext cx="2504" cy="410"/>
            </a:xfrm>
            <a:custGeom>
              <a:avLst/>
              <a:gdLst>
                <a:gd name="T0" fmla="*/ 0 w 2506"/>
                <a:gd name="T1" fmla="*/ 0 h 412"/>
                <a:gd name="T2" fmla="*/ 0 w 2506"/>
                <a:gd name="T3" fmla="*/ 0 h 412"/>
                <a:gd name="T4" fmla="*/ 41 w 2506"/>
                <a:gd name="T5" fmla="*/ 51 h 412"/>
                <a:gd name="T6" fmla="*/ 93 w 2506"/>
                <a:gd name="T7" fmla="*/ 96 h 412"/>
                <a:gd name="T8" fmla="*/ 151 w 2506"/>
                <a:gd name="T9" fmla="*/ 140 h 412"/>
                <a:gd name="T10" fmla="*/ 215 w 2506"/>
                <a:gd name="T11" fmla="*/ 179 h 412"/>
                <a:gd name="T12" fmla="*/ 285 w 2506"/>
                <a:gd name="T13" fmla="*/ 218 h 412"/>
                <a:gd name="T14" fmla="*/ 361 w 2506"/>
                <a:gd name="T15" fmla="*/ 250 h 412"/>
                <a:gd name="T16" fmla="*/ 436 w 2506"/>
                <a:gd name="T17" fmla="*/ 282 h 412"/>
                <a:gd name="T18" fmla="*/ 517 w 2506"/>
                <a:gd name="T19" fmla="*/ 308 h 412"/>
                <a:gd name="T20" fmla="*/ 599 w 2506"/>
                <a:gd name="T21" fmla="*/ 333 h 412"/>
                <a:gd name="T22" fmla="*/ 691 w 2506"/>
                <a:gd name="T23" fmla="*/ 352 h 412"/>
                <a:gd name="T24" fmla="*/ 871 w 2506"/>
                <a:gd name="T25" fmla="*/ 384 h 412"/>
                <a:gd name="T26" fmla="*/ 1063 w 2506"/>
                <a:gd name="T27" fmla="*/ 404 h 412"/>
                <a:gd name="T28" fmla="*/ 1255 w 2506"/>
                <a:gd name="T29" fmla="*/ 410 h 412"/>
                <a:gd name="T30" fmla="*/ 1447 w 2506"/>
                <a:gd name="T31" fmla="*/ 404 h 412"/>
                <a:gd name="T32" fmla="*/ 1638 w 2506"/>
                <a:gd name="T33" fmla="*/ 384 h 412"/>
                <a:gd name="T34" fmla="*/ 1819 w 2506"/>
                <a:gd name="T35" fmla="*/ 352 h 412"/>
                <a:gd name="T36" fmla="*/ 1905 w 2506"/>
                <a:gd name="T37" fmla="*/ 333 h 412"/>
                <a:gd name="T38" fmla="*/ 1992 w 2506"/>
                <a:gd name="T39" fmla="*/ 308 h 412"/>
                <a:gd name="T40" fmla="*/ 2068 w 2506"/>
                <a:gd name="T41" fmla="*/ 282 h 412"/>
                <a:gd name="T42" fmla="*/ 2149 w 2506"/>
                <a:gd name="T43" fmla="*/ 250 h 412"/>
                <a:gd name="T44" fmla="*/ 2219 w 2506"/>
                <a:gd name="T45" fmla="*/ 218 h 412"/>
                <a:gd name="T46" fmla="*/ 2289 w 2506"/>
                <a:gd name="T47" fmla="*/ 179 h 412"/>
                <a:gd name="T48" fmla="*/ 2352 w 2506"/>
                <a:gd name="T49" fmla="*/ 140 h 412"/>
                <a:gd name="T50" fmla="*/ 2405 w 2506"/>
                <a:gd name="T51" fmla="*/ 96 h 412"/>
                <a:gd name="T52" fmla="*/ 2457 w 2506"/>
                <a:gd name="T53" fmla="*/ 51 h 412"/>
                <a:gd name="T54" fmla="*/ 2504 w 2506"/>
                <a:gd name="T55" fmla="*/ 0 h 4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06"/>
                <a:gd name="T85" fmla="*/ 0 h 412"/>
                <a:gd name="T86" fmla="*/ 2506 w 2506"/>
                <a:gd name="T87" fmla="*/ 412 h 4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06" h="412">
                  <a:moveTo>
                    <a:pt x="0" y="0"/>
                  </a:moveTo>
                  <a:lnTo>
                    <a:pt x="0" y="0"/>
                  </a:lnTo>
                  <a:lnTo>
                    <a:pt x="41" y="51"/>
                  </a:lnTo>
                  <a:lnTo>
                    <a:pt x="93" y="96"/>
                  </a:lnTo>
                  <a:lnTo>
                    <a:pt x="151" y="141"/>
                  </a:lnTo>
                  <a:lnTo>
                    <a:pt x="215" y="180"/>
                  </a:lnTo>
                  <a:lnTo>
                    <a:pt x="285" y="219"/>
                  </a:lnTo>
                  <a:lnTo>
                    <a:pt x="361" y="251"/>
                  </a:lnTo>
                  <a:lnTo>
                    <a:pt x="436" y="283"/>
                  </a:lnTo>
                  <a:lnTo>
                    <a:pt x="517" y="309"/>
                  </a:lnTo>
                  <a:lnTo>
                    <a:pt x="599" y="335"/>
                  </a:lnTo>
                  <a:lnTo>
                    <a:pt x="692" y="354"/>
                  </a:lnTo>
                  <a:lnTo>
                    <a:pt x="872" y="386"/>
                  </a:lnTo>
                  <a:lnTo>
                    <a:pt x="1064" y="406"/>
                  </a:lnTo>
                  <a:lnTo>
                    <a:pt x="1256" y="412"/>
                  </a:lnTo>
                  <a:lnTo>
                    <a:pt x="1448" y="406"/>
                  </a:lnTo>
                  <a:lnTo>
                    <a:pt x="1639" y="386"/>
                  </a:lnTo>
                  <a:lnTo>
                    <a:pt x="1820" y="354"/>
                  </a:lnTo>
                  <a:lnTo>
                    <a:pt x="1907" y="335"/>
                  </a:lnTo>
                  <a:lnTo>
                    <a:pt x="1994" y="309"/>
                  </a:lnTo>
                  <a:lnTo>
                    <a:pt x="2070" y="283"/>
                  </a:lnTo>
                  <a:lnTo>
                    <a:pt x="2151" y="251"/>
                  </a:lnTo>
                  <a:lnTo>
                    <a:pt x="2221" y="219"/>
                  </a:lnTo>
                  <a:lnTo>
                    <a:pt x="2291" y="180"/>
                  </a:lnTo>
                  <a:lnTo>
                    <a:pt x="2354" y="141"/>
                  </a:lnTo>
                  <a:lnTo>
                    <a:pt x="2407" y="96"/>
                  </a:lnTo>
                  <a:lnTo>
                    <a:pt x="2459" y="51"/>
                  </a:lnTo>
                  <a:lnTo>
                    <a:pt x="2506" y="0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9" name="Freeform 228"/>
            <p:cNvSpPr>
              <a:spLocks/>
            </p:cNvSpPr>
            <p:nvPr/>
          </p:nvSpPr>
          <p:spPr bwMode="auto">
            <a:xfrm>
              <a:off x="-1118" y="1039"/>
              <a:ext cx="4000" cy="694"/>
            </a:xfrm>
            <a:custGeom>
              <a:avLst/>
              <a:gdLst>
                <a:gd name="T0" fmla="*/ 0 w 4000"/>
                <a:gd name="T1" fmla="*/ 0 h 690"/>
                <a:gd name="T2" fmla="*/ 0 w 4000"/>
                <a:gd name="T3" fmla="*/ 0 h 690"/>
                <a:gd name="T4" fmla="*/ 70 w 4000"/>
                <a:gd name="T5" fmla="*/ 83 h 690"/>
                <a:gd name="T6" fmla="*/ 145 w 4000"/>
                <a:gd name="T7" fmla="*/ 162 h 690"/>
                <a:gd name="T8" fmla="*/ 233 w 4000"/>
                <a:gd name="T9" fmla="*/ 233 h 690"/>
                <a:gd name="T10" fmla="*/ 331 w 4000"/>
                <a:gd name="T11" fmla="*/ 305 h 690"/>
                <a:gd name="T12" fmla="*/ 442 w 4000"/>
                <a:gd name="T13" fmla="*/ 363 h 690"/>
                <a:gd name="T14" fmla="*/ 558 w 4000"/>
                <a:gd name="T15" fmla="*/ 421 h 690"/>
                <a:gd name="T16" fmla="*/ 680 w 4000"/>
                <a:gd name="T17" fmla="*/ 473 h 690"/>
                <a:gd name="T18" fmla="*/ 808 w 4000"/>
                <a:gd name="T19" fmla="*/ 518 h 690"/>
                <a:gd name="T20" fmla="*/ 948 w 4000"/>
                <a:gd name="T21" fmla="*/ 557 h 690"/>
                <a:gd name="T22" fmla="*/ 1087 w 4000"/>
                <a:gd name="T23" fmla="*/ 596 h 690"/>
                <a:gd name="T24" fmla="*/ 1232 w 4000"/>
                <a:gd name="T25" fmla="*/ 623 h 690"/>
                <a:gd name="T26" fmla="*/ 1378 w 4000"/>
                <a:gd name="T27" fmla="*/ 648 h 690"/>
                <a:gd name="T28" fmla="*/ 1535 w 4000"/>
                <a:gd name="T29" fmla="*/ 668 h 690"/>
                <a:gd name="T30" fmla="*/ 1686 w 4000"/>
                <a:gd name="T31" fmla="*/ 681 h 690"/>
                <a:gd name="T32" fmla="*/ 1843 w 4000"/>
                <a:gd name="T33" fmla="*/ 687 h 690"/>
                <a:gd name="T34" fmla="*/ 2000 w 4000"/>
                <a:gd name="T35" fmla="*/ 694 h 690"/>
                <a:gd name="T36" fmla="*/ 2157 w 4000"/>
                <a:gd name="T37" fmla="*/ 687 h 690"/>
                <a:gd name="T38" fmla="*/ 2308 w 4000"/>
                <a:gd name="T39" fmla="*/ 681 h 690"/>
                <a:gd name="T40" fmla="*/ 2465 w 4000"/>
                <a:gd name="T41" fmla="*/ 668 h 690"/>
                <a:gd name="T42" fmla="*/ 2616 w 4000"/>
                <a:gd name="T43" fmla="*/ 648 h 690"/>
                <a:gd name="T44" fmla="*/ 2767 w 4000"/>
                <a:gd name="T45" fmla="*/ 623 h 690"/>
                <a:gd name="T46" fmla="*/ 2912 w 4000"/>
                <a:gd name="T47" fmla="*/ 596 h 690"/>
                <a:gd name="T48" fmla="*/ 3052 w 4000"/>
                <a:gd name="T49" fmla="*/ 557 h 690"/>
                <a:gd name="T50" fmla="*/ 3186 w 4000"/>
                <a:gd name="T51" fmla="*/ 518 h 690"/>
                <a:gd name="T52" fmla="*/ 3319 w 4000"/>
                <a:gd name="T53" fmla="*/ 473 h 690"/>
                <a:gd name="T54" fmla="*/ 3441 w 4000"/>
                <a:gd name="T55" fmla="*/ 421 h 690"/>
                <a:gd name="T56" fmla="*/ 3558 w 4000"/>
                <a:gd name="T57" fmla="*/ 363 h 690"/>
                <a:gd name="T58" fmla="*/ 3662 w 4000"/>
                <a:gd name="T59" fmla="*/ 305 h 690"/>
                <a:gd name="T60" fmla="*/ 3761 w 4000"/>
                <a:gd name="T61" fmla="*/ 233 h 690"/>
                <a:gd name="T62" fmla="*/ 3854 w 4000"/>
                <a:gd name="T63" fmla="*/ 162 h 690"/>
                <a:gd name="T64" fmla="*/ 3930 w 4000"/>
                <a:gd name="T65" fmla="*/ 83 h 690"/>
                <a:gd name="T66" fmla="*/ 4000 w 4000"/>
                <a:gd name="T67" fmla="*/ 0 h 6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00"/>
                <a:gd name="T103" fmla="*/ 0 h 690"/>
                <a:gd name="T104" fmla="*/ 4000 w 4000"/>
                <a:gd name="T105" fmla="*/ 690 h 6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00" h="690">
                  <a:moveTo>
                    <a:pt x="0" y="0"/>
                  </a:moveTo>
                  <a:lnTo>
                    <a:pt x="0" y="0"/>
                  </a:lnTo>
                  <a:lnTo>
                    <a:pt x="70" y="83"/>
                  </a:lnTo>
                  <a:lnTo>
                    <a:pt x="145" y="161"/>
                  </a:lnTo>
                  <a:lnTo>
                    <a:pt x="233" y="232"/>
                  </a:lnTo>
                  <a:lnTo>
                    <a:pt x="331" y="303"/>
                  </a:lnTo>
                  <a:lnTo>
                    <a:pt x="442" y="361"/>
                  </a:lnTo>
                  <a:lnTo>
                    <a:pt x="558" y="419"/>
                  </a:lnTo>
                  <a:lnTo>
                    <a:pt x="680" y="470"/>
                  </a:lnTo>
                  <a:lnTo>
                    <a:pt x="808" y="515"/>
                  </a:lnTo>
                  <a:lnTo>
                    <a:pt x="948" y="554"/>
                  </a:lnTo>
                  <a:lnTo>
                    <a:pt x="1087" y="593"/>
                  </a:lnTo>
                  <a:lnTo>
                    <a:pt x="1232" y="619"/>
                  </a:lnTo>
                  <a:lnTo>
                    <a:pt x="1378" y="644"/>
                  </a:lnTo>
                  <a:lnTo>
                    <a:pt x="1535" y="664"/>
                  </a:lnTo>
                  <a:lnTo>
                    <a:pt x="1686" y="677"/>
                  </a:lnTo>
                  <a:lnTo>
                    <a:pt x="1843" y="683"/>
                  </a:lnTo>
                  <a:lnTo>
                    <a:pt x="2000" y="690"/>
                  </a:lnTo>
                  <a:lnTo>
                    <a:pt x="2157" y="683"/>
                  </a:lnTo>
                  <a:lnTo>
                    <a:pt x="2308" y="677"/>
                  </a:lnTo>
                  <a:lnTo>
                    <a:pt x="2465" y="664"/>
                  </a:lnTo>
                  <a:lnTo>
                    <a:pt x="2616" y="644"/>
                  </a:lnTo>
                  <a:lnTo>
                    <a:pt x="2767" y="619"/>
                  </a:lnTo>
                  <a:lnTo>
                    <a:pt x="2912" y="593"/>
                  </a:lnTo>
                  <a:lnTo>
                    <a:pt x="3052" y="554"/>
                  </a:lnTo>
                  <a:lnTo>
                    <a:pt x="3186" y="515"/>
                  </a:lnTo>
                  <a:lnTo>
                    <a:pt x="3319" y="470"/>
                  </a:lnTo>
                  <a:lnTo>
                    <a:pt x="3441" y="419"/>
                  </a:lnTo>
                  <a:lnTo>
                    <a:pt x="3558" y="361"/>
                  </a:lnTo>
                  <a:lnTo>
                    <a:pt x="3662" y="303"/>
                  </a:lnTo>
                  <a:lnTo>
                    <a:pt x="3761" y="232"/>
                  </a:lnTo>
                  <a:lnTo>
                    <a:pt x="3854" y="161"/>
                  </a:lnTo>
                  <a:lnTo>
                    <a:pt x="3930" y="83"/>
                  </a:lnTo>
                  <a:lnTo>
                    <a:pt x="4000" y="0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0" name="Freeform 229"/>
            <p:cNvSpPr>
              <a:spLocks/>
            </p:cNvSpPr>
            <p:nvPr/>
          </p:nvSpPr>
          <p:spPr bwMode="auto">
            <a:xfrm>
              <a:off x="-376" y="3800"/>
              <a:ext cx="2504" cy="410"/>
            </a:xfrm>
            <a:custGeom>
              <a:avLst/>
              <a:gdLst>
                <a:gd name="T0" fmla="*/ 2504 w 2506"/>
                <a:gd name="T1" fmla="*/ 410 h 406"/>
                <a:gd name="T2" fmla="*/ 2504 w 2506"/>
                <a:gd name="T3" fmla="*/ 410 h 406"/>
                <a:gd name="T4" fmla="*/ 2457 w 2506"/>
                <a:gd name="T5" fmla="*/ 365 h 406"/>
                <a:gd name="T6" fmla="*/ 2411 w 2506"/>
                <a:gd name="T7" fmla="*/ 319 h 406"/>
                <a:gd name="T8" fmla="*/ 2352 w 2506"/>
                <a:gd name="T9" fmla="*/ 274 h 406"/>
                <a:gd name="T10" fmla="*/ 2289 w 2506"/>
                <a:gd name="T11" fmla="*/ 234 h 406"/>
                <a:gd name="T12" fmla="*/ 2219 w 2506"/>
                <a:gd name="T13" fmla="*/ 195 h 406"/>
                <a:gd name="T14" fmla="*/ 2143 w 2506"/>
                <a:gd name="T15" fmla="*/ 163 h 406"/>
                <a:gd name="T16" fmla="*/ 2068 w 2506"/>
                <a:gd name="T17" fmla="*/ 130 h 406"/>
                <a:gd name="T18" fmla="*/ 1986 w 2506"/>
                <a:gd name="T19" fmla="*/ 104 h 406"/>
                <a:gd name="T20" fmla="*/ 1899 w 2506"/>
                <a:gd name="T21" fmla="*/ 78 h 406"/>
                <a:gd name="T22" fmla="*/ 1813 w 2506"/>
                <a:gd name="T23" fmla="*/ 59 h 406"/>
                <a:gd name="T24" fmla="*/ 1633 w 2506"/>
                <a:gd name="T25" fmla="*/ 26 h 406"/>
                <a:gd name="T26" fmla="*/ 1441 w 2506"/>
                <a:gd name="T27" fmla="*/ 6 h 406"/>
                <a:gd name="T28" fmla="*/ 1249 w 2506"/>
                <a:gd name="T29" fmla="*/ 0 h 406"/>
                <a:gd name="T30" fmla="*/ 1057 w 2506"/>
                <a:gd name="T31" fmla="*/ 6 h 406"/>
                <a:gd name="T32" fmla="*/ 865 w 2506"/>
                <a:gd name="T33" fmla="*/ 26 h 406"/>
                <a:gd name="T34" fmla="*/ 685 w 2506"/>
                <a:gd name="T35" fmla="*/ 59 h 406"/>
                <a:gd name="T36" fmla="*/ 599 w 2506"/>
                <a:gd name="T37" fmla="*/ 78 h 406"/>
                <a:gd name="T38" fmla="*/ 512 w 2506"/>
                <a:gd name="T39" fmla="*/ 104 h 406"/>
                <a:gd name="T40" fmla="*/ 430 w 2506"/>
                <a:gd name="T41" fmla="*/ 130 h 406"/>
                <a:gd name="T42" fmla="*/ 355 w 2506"/>
                <a:gd name="T43" fmla="*/ 163 h 406"/>
                <a:gd name="T44" fmla="*/ 285 w 2506"/>
                <a:gd name="T45" fmla="*/ 195 h 406"/>
                <a:gd name="T46" fmla="*/ 215 w 2506"/>
                <a:gd name="T47" fmla="*/ 234 h 406"/>
                <a:gd name="T48" fmla="*/ 151 w 2506"/>
                <a:gd name="T49" fmla="*/ 274 h 406"/>
                <a:gd name="T50" fmla="*/ 93 w 2506"/>
                <a:gd name="T51" fmla="*/ 319 h 406"/>
                <a:gd name="T52" fmla="*/ 47 w 2506"/>
                <a:gd name="T53" fmla="*/ 365 h 406"/>
                <a:gd name="T54" fmla="*/ 0 w 2506"/>
                <a:gd name="T55" fmla="*/ 410 h 4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06"/>
                <a:gd name="T85" fmla="*/ 0 h 406"/>
                <a:gd name="T86" fmla="*/ 2506 w 2506"/>
                <a:gd name="T87" fmla="*/ 406 h 4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06" h="406">
                  <a:moveTo>
                    <a:pt x="2506" y="406"/>
                  </a:moveTo>
                  <a:lnTo>
                    <a:pt x="2506" y="406"/>
                  </a:lnTo>
                  <a:lnTo>
                    <a:pt x="2459" y="361"/>
                  </a:lnTo>
                  <a:lnTo>
                    <a:pt x="2413" y="316"/>
                  </a:lnTo>
                  <a:lnTo>
                    <a:pt x="2354" y="271"/>
                  </a:lnTo>
                  <a:lnTo>
                    <a:pt x="2291" y="232"/>
                  </a:lnTo>
                  <a:lnTo>
                    <a:pt x="2221" y="193"/>
                  </a:lnTo>
                  <a:lnTo>
                    <a:pt x="2145" y="161"/>
                  </a:lnTo>
                  <a:lnTo>
                    <a:pt x="2070" y="129"/>
                  </a:lnTo>
                  <a:lnTo>
                    <a:pt x="1988" y="103"/>
                  </a:lnTo>
                  <a:lnTo>
                    <a:pt x="1901" y="77"/>
                  </a:lnTo>
                  <a:lnTo>
                    <a:pt x="1814" y="58"/>
                  </a:lnTo>
                  <a:lnTo>
                    <a:pt x="1634" y="26"/>
                  </a:lnTo>
                  <a:lnTo>
                    <a:pt x="1442" y="6"/>
                  </a:lnTo>
                  <a:lnTo>
                    <a:pt x="1250" y="0"/>
                  </a:lnTo>
                  <a:lnTo>
                    <a:pt x="1058" y="6"/>
                  </a:lnTo>
                  <a:lnTo>
                    <a:pt x="866" y="26"/>
                  </a:lnTo>
                  <a:lnTo>
                    <a:pt x="686" y="58"/>
                  </a:lnTo>
                  <a:lnTo>
                    <a:pt x="599" y="77"/>
                  </a:lnTo>
                  <a:lnTo>
                    <a:pt x="512" y="103"/>
                  </a:lnTo>
                  <a:lnTo>
                    <a:pt x="430" y="129"/>
                  </a:lnTo>
                  <a:lnTo>
                    <a:pt x="355" y="161"/>
                  </a:lnTo>
                  <a:lnTo>
                    <a:pt x="285" y="193"/>
                  </a:lnTo>
                  <a:lnTo>
                    <a:pt x="215" y="232"/>
                  </a:lnTo>
                  <a:lnTo>
                    <a:pt x="151" y="271"/>
                  </a:lnTo>
                  <a:lnTo>
                    <a:pt x="93" y="316"/>
                  </a:lnTo>
                  <a:lnTo>
                    <a:pt x="47" y="361"/>
                  </a:lnTo>
                  <a:lnTo>
                    <a:pt x="0" y="406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1" name="Freeform 230"/>
            <p:cNvSpPr>
              <a:spLocks/>
            </p:cNvSpPr>
            <p:nvPr/>
          </p:nvSpPr>
          <p:spPr bwMode="auto">
            <a:xfrm>
              <a:off x="-1124" y="2949"/>
              <a:ext cx="4000" cy="694"/>
            </a:xfrm>
            <a:custGeom>
              <a:avLst/>
              <a:gdLst>
                <a:gd name="T0" fmla="*/ 4000 w 4000"/>
                <a:gd name="T1" fmla="*/ 694 h 690"/>
                <a:gd name="T2" fmla="*/ 4000 w 4000"/>
                <a:gd name="T3" fmla="*/ 694 h 690"/>
                <a:gd name="T4" fmla="*/ 3930 w 4000"/>
                <a:gd name="T5" fmla="*/ 611 h 690"/>
                <a:gd name="T6" fmla="*/ 3854 w 4000"/>
                <a:gd name="T7" fmla="*/ 532 h 690"/>
                <a:gd name="T8" fmla="*/ 3767 w 4000"/>
                <a:gd name="T9" fmla="*/ 461 h 690"/>
                <a:gd name="T10" fmla="*/ 3668 w 4000"/>
                <a:gd name="T11" fmla="*/ 389 h 690"/>
                <a:gd name="T12" fmla="*/ 3558 w 4000"/>
                <a:gd name="T13" fmla="*/ 331 h 690"/>
                <a:gd name="T14" fmla="*/ 3442 w 4000"/>
                <a:gd name="T15" fmla="*/ 273 h 690"/>
                <a:gd name="T16" fmla="*/ 3320 w 4000"/>
                <a:gd name="T17" fmla="*/ 221 h 690"/>
                <a:gd name="T18" fmla="*/ 3192 w 4000"/>
                <a:gd name="T19" fmla="*/ 176 h 690"/>
                <a:gd name="T20" fmla="*/ 3052 w 4000"/>
                <a:gd name="T21" fmla="*/ 137 h 690"/>
                <a:gd name="T22" fmla="*/ 2913 w 4000"/>
                <a:gd name="T23" fmla="*/ 98 h 690"/>
                <a:gd name="T24" fmla="*/ 2767 w 4000"/>
                <a:gd name="T25" fmla="*/ 71 h 690"/>
                <a:gd name="T26" fmla="*/ 2622 w 4000"/>
                <a:gd name="T27" fmla="*/ 46 h 690"/>
                <a:gd name="T28" fmla="*/ 2465 w 4000"/>
                <a:gd name="T29" fmla="*/ 26 h 690"/>
                <a:gd name="T30" fmla="*/ 2314 w 4000"/>
                <a:gd name="T31" fmla="*/ 13 h 690"/>
                <a:gd name="T32" fmla="*/ 2157 w 4000"/>
                <a:gd name="T33" fmla="*/ 0 h 690"/>
                <a:gd name="T34" fmla="*/ 2000 w 4000"/>
                <a:gd name="T35" fmla="*/ 0 h 690"/>
                <a:gd name="T36" fmla="*/ 1843 w 4000"/>
                <a:gd name="T37" fmla="*/ 0 h 690"/>
                <a:gd name="T38" fmla="*/ 1686 w 4000"/>
                <a:gd name="T39" fmla="*/ 13 h 690"/>
                <a:gd name="T40" fmla="*/ 1535 w 4000"/>
                <a:gd name="T41" fmla="*/ 26 h 690"/>
                <a:gd name="T42" fmla="*/ 1384 w 4000"/>
                <a:gd name="T43" fmla="*/ 46 h 690"/>
                <a:gd name="T44" fmla="*/ 1233 w 4000"/>
                <a:gd name="T45" fmla="*/ 71 h 690"/>
                <a:gd name="T46" fmla="*/ 1087 w 4000"/>
                <a:gd name="T47" fmla="*/ 98 h 690"/>
                <a:gd name="T48" fmla="*/ 948 w 4000"/>
                <a:gd name="T49" fmla="*/ 137 h 690"/>
                <a:gd name="T50" fmla="*/ 814 w 4000"/>
                <a:gd name="T51" fmla="*/ 176 h 690"/>
                <a:gd name="T52" fmla="*/ 680 w 4000"/>
                <a:gd name="T53" fmla="*/ 221 h 690"/>
                <a:gd name="T54" fmla="*/ 558 w 4000"/>
                <a:gd name="T55" fmla="*/ 273 h 690"/>
                <a:gd name="T56" fmla="*/ 442 w 4000"/>
                <a:gd name="T57" fmla="*/ 331 h 690"/>
                <a:gd name="T58" fmla="*/ 337 w 4000"/>
                <a:gd name="T59" fmla="*/ 389 h 690"/>
                <a:gd name="T60" fmla="*/ 239 w 4000"/>
                <a:gd name="T61" fmla="*/ 461 h 690"/>
                <a:gd name="T62" fmla="*/ 146 w 4000"/>
                <a:gd name="T63" fmla="*/ 532 h 690"/>
                <a:gd name="T64" fmla="*/ 70 w 4000"/>
                <a:gd name="T65" fmla="*/ 611 h 690"/>
                <a:gd name="T66" fmla="*/ 0 w 4000"/>
                <a:gd name="T67" fmla="*/ 694 h 6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00"/>
                <a:gd name="T103" fmla="*/ 0 h 690"/>
                <a:gd name="T104" fmla="*/ 4000 w 4000"/>
                <a:gd name="T105" fmla="*/ 690 h 6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00" h="690">
                  <a:moveTo>
                    <a:pt x="4000" y="690"/>
                  </a:moveTo>
                  <a:lnTo>
                    <a:pt x="4000" y="690"/>
                  </a:lnTo>
                  <a:lnTo>
                    <a:pt x="3930" y="607"/>
                  </a:lnTo>
                  <a:lnTo>
                    <a:pt x="3854" y="529"/>
                  </a:lnTo>
                  <a:lnTo>
                    <a:pt x="3767" y="458"/>
                  </a:lnTo>
                  <a:lnTo>
                    <a:pt x="3668" y="387"/>
                  </a:lnTo>
                  <a:lnTo>
                    <a:pt x="3558" y="329"/>
                  </a:lnTo>
                  <a:lnTo>
                    <a:pt x="3442" y="271"/>
                  </a:lnTo>
                  <a:lnTo>
                    <a:pt x="3320" y="220"/>
                  </a:lnTo>
                  <a:lnTo>
                    <a:pt x="3192" y="175"/>
                  </a:lnTo>
                  <a:lnTo>
                    <a:pt x="3052" y="136"/>
                  </a:lnTo>
                  <a:lnTo>
                    <a:pt x="2913" y="97"/>
                  </a:lnTo>
                  <a:lnTo>
                    <a:pt x="2767" y="71"/>
                  </a:lnTo>
                  <a:lnTo>
                    <a:pt x="2622" y="46"/>
                  </a:lnTo>
                  <a:lnTo>
                    <a:pt x="2465" y="26"/>
                  </a:lnTo>
                  <a:lnTo>
                    <a:pt x="2314" y="13"/>
                  </a:lnTo>
                  <a:lnTo>
                    <a:pt x="2157" y="0"/>
                  </a:lnTo>
                  <a:lnTo>
                    <a:pt x="2000" y="0"/>
                  </a:lnTo>
                  <a:lnTo>
                    <a:pt x="1843" y="0"/>
                  </a:lnTo>
                  <a:lnTo>
                    <a:pt x="1686" y="13"/>
                  </a:lnTo>
                  <a:lnTo>
                    <a:pt x="1535" y="26"/>
                  </a:lnTo>
                  <a:lnTo>
                    <a:pt x="1384" y="46"/>
                  </a:lnTo>
                  <a:lnTo>
                    <a:pt x="1233" y="71"/>
                  </a:lnTo>
                  <a:lnTo>
                    <a:pt x="1087" y="97"/>
                  </a:lnTo>
                  <a:lnTo>
                    <a:pt x="948" y="136"/>
                  </a:lnTo>
                  <a:lnTo>
                    <a:pt x="814" y="175"/>
                  </a:lnTo>
                  <a:lnTo>
                    <a:pt x="680" y="220"/>
                  </a:lnTo>
                  <a:lnTo>
                    <a:pt x="558" y="271"/>
                  </a:lnTo>
                  <a:lnTo>
                    <a:pt x="442" y="329"/>
                  </a:lnTo>
                  <a:lnTo>
                    <a:pt x="337" y="387"/>
                  </a:lnTo>
                  <a:lnTo>
                    <a:pt x="239" y="458"/>
                  </a:lnTo>
                  <a:lnTo>
                    <a:pt x="146" y="529"/>
                  </a:lnTo>
                  <a:lnTo>
                    <a:pt x="70" y="607"/>
                  </a:lnTo>
                  <a:lnTo>
                    <a:pt x="0" y="690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2" name="Line 231"/>
            <p:cNvSpPr>
              <a:spLocks noChangeShapeType="1"/>
            </p:cNvSpPr>
            <p:nvPr/>
          </p:nvSpPr>
          <p:spPr bwMode="auto">
            <a:xfrm>
              <a:off x="873" y="180"/>
              <a:ext cx="0" cy="432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3" name="Line 232"/>
            <p:cNvSpPr>
              <a:spLocks noChangeShapeType="1"/>
            </p:cNvSpPr>
            <p:nvPr/>
          </p:nvSpPr>
          <p:spPr bwMode="auto">
            <a:xfrm>
              <a:off x="-1625" y="2337"/>
              <a:ext cx="5002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da-DK">
                <a:solidFill>
                  <a:prstClr val="black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32" name="Tekstboks 24"/>
          <p:cNvSpPr txBox="1">
            <a:spLocks noChangeArrowheads="1"/>
          </p:cNvSpPr>
          <p:nvPr/>
        </p:nvSpPr>
        <p:spPr bwMode="auto">
          <a:xfrm>
            <a:off x="1552575" y="6334125"/>
            <a:ext cx="3948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400">
                <a:solidFill>
                  <a:srgbClr val="7F7F7F"/>
                </a:solidFill>
                <a:cs typeface="Arial" charset="0"/>
              </a:rPr>
              <a:t>PSC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da-DK" sz="1400">
                <a:solidFill>
                  <a:srgbClr val="7F7F7F"/>
                </a:solidFill>
                <a:cs typeface="Arial" charset="0"/>
              </a:rPr>
              <a:t>INTOSAI Professional Standards Committee</a:t>
            </a:r>
          </a:p>
        </p:txBody>
      </p:sp>
      <p:cxnSp>
        <p:nvCxnSpPr>
          <p:cNvPr id="20" name="Lige forbindelse 19"/>
          <p:cNvCxnSpPr/>
          <p:nvPr/>
        </p:nvCxnSpPr>
        <p:spPr>
          <a:xfrm>
            <a:off x="285750" y="5715000"/>
            <a:ext cx="8643938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5551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a-DK" smtClean="0"/>
              <a:t>Klik for at redigere i master</a:t>
            </a:r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a-DK" smtClean="0"/>
              <a:t>Klik for at redigere i master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848DB-6FBB-4987-87E0-2D307F855FFD}" type="datetimeFigureOut">
              <a:rPr lang="da-DK" smtClean="0"/>
              <a:pPr/>
              <a:t>26-06-2013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5027B9-370D-43BB-A87F-D18FE507EBDE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383230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Pladsholder til titel 1"/>
          <p:cNvSpPr>
            <a:spLocks noGrp="1"/>
          </p:cNvSpPr>
          <p:nvPr>
            <p:ph type="title"/>
          </p:nvPr>
        </p:nvSpPr>
        <p:spPr bwMode="auto">
          <a:xfrm>
            <a:off x="500063" y="2857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titeltypografi i masteren</a:t>
            </a:r>
          </a:p>
        </p:txBody>
      </p:sp>
      <p:sp>
        <p:nvSpPr>
          <p:cNvPr id="1027" name="Pladsholder til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a-DK" smtClean="0"/>
              <a:t>Klik for at redigere typografi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AB9AA7AA-192E-473B-AFCD-1F209036A34C}" type="datetimeFigureOut">
              <a:rPr lang="da-DK"/>
              <a:pPr/>
              <a:t>26-06-2013</a:t>
            </a:fld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83C9498B-1342-4E97-BE95-5F4330EBC798}" type="slidenum">
              <a:rPr lang="da-DK"/>
              <a:pPr/>
              <a:t>‹nr.›</a:t>
            </a:fld>
            <a:endParaRPr lang="da-DK"/>
          </a:p>
        </p:txBody>
      </p:sp>
      <p:grpSp>
        <p:nvGrpSpPr>
          <p:cNvPr id="2" name="Group 222"/>
          <p:cNvGrpSpPr>
            <a:grpSpLocks noChangeAspect="1"/>
          </p:cNvGrpSpPr>
          <p:nvPr/>
        </p:nvGrpSpPr>
        <p:grpSpPr bwMode="auto">
          <a:xfrm>
            <a:off x="214313" y="5857875"/>
            <a:ext cx="1384300" cy="928688"/>
            <a:chOff x="-1649" y="158"/>
            <a:chExt cx="5261" cy="4366"/>
          </a:xfrm>
        </p:grpSpPr>
        <p:sp>
          <p:nvSpPr>
            <p:cNvPr id="8" name="AutoShape 223"/>
            <p:cNvSpPr>
              <a:spLocks noChangeAspect="1" noChangeArrowheads="1" noTextEdit="1"/>
            </p:cNvSpPr>
            <p:nvPr/>
          </p:nvSpPr>
          <p:spPr bwMode="auto">
            <a:xfrm>
              <a:off x="-1649" y="158"/>
              <a:ext cx="5261" cy="4366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9" name="Freeform 224"/>
            <p:cNvSpPr>
              <a:spLocks/>
            </p:cNvSpPr>
            <p:nvPr/>
          </p:nvSpPr>
          <p:spPr bwMode="auto">
            <a:xfrm>
              <a:off x="-1396" y="434"/>
              <a:ext cx="5008" cy="3926"/>
            </a:xfrm>
            <a:custGeom>
              <a:avLst/>
              <a:gdLst>
                <a:gd name="T0" fmla="*/ 4714 w 5005"/>
                <a:gd name="T1" fmla="*/ 0 h 3928"/>
                <a:gd name="T2" fmla="*/ 3726 w 5005"/>
                <a:gd name="T3" fmla="*/ 78 h 3928"/>
                <a:gd name="T4" fmla="*/ 3017 w 5005"/>
                <a:gd name="T5" fmla="*/ 200 h 3928"/>
                <a:gd name="T6" fmla="*/ 2494 w 5005"/>
                <a:gd name="T7" fmla="*/ 336 h 3928"/>
                <a:gd name="T8" fmla="*/ 2000 w 5005"/>
                <a:gd name="T9" fmla="*/ 510 h 3928"/>
                <a:gd name="T10" fmla="*/ 1552 w 5005"/>
                <a:gd name="T11" fmla="*/ 735 h 3928"/>
                <a:gd name="T12" fmla="*/ 1174 w 5005"/>
                <a:gd name="T13" fmla="*/ 1013 h 3928"/>
                <a:gd name="T14" fmla="*/ 883 w 5005"/>
                <a:gd name="T15" fmla="*/ 1348 h 3928"/>
                <a:gd name="T16" fmla="*/ 750 w 5005"/>
                <a:gd name="T17" fmla="*/ 1600 h 3928"/>
                <a:gd name="T18" fmla="*/ 680 w 5005"/>
                <a:gd name="T19" fmla="*/ 1806 h 3928"/>
                <a:gd name="T20" fmla="*/ 651 w 5005"/>
                <a:gd name="T21" fmla="*/ 2032 h 3928"/>
                <a:gd name="T22" fmla="*/ 657 w 5005"/>
                <a:gd name="T23" fmla="*/ 2257 h 3928"/>
                <a:gd name="T24" fmla="*/ 744 w 5005"/>
                <a:gd name="T25" fmla="*/ 2573 h 3928"/>
                <a:gd name="T26" fmla="*/ 912 w 5005"/>
                <a:gd name="T27" fmla="*/ 2844 h 3928"/>
                <a:gd name="T28" fmla="*/ 1145 w 5005"/>
                <a:gd name="T29" fmla="*/ 3083 h 3928"/>
                <a:gd name="T30" fmla="*/ 1418 w 5005"/>
                <a:gd name="T31" fmla="*/ 3289 h 3928"/>
                <a:gd name="T32" fmla="*/ 1825 w 5005"/>
                <a:gd name="T33" fmla="*/ 3515 h 3928"/>
                <a:gd name="T34" fmla="*/ 2436 w 5005"/>
                <a:gd name="T35" fmla="*/ 3754 h 3928"/>
                <a:gd name="T36" fmla="*/ 3034 w 5005"/>
                <a:gd name="T37" fmla="*/ 3928 h 3928"/>
                <a:gd name="T38" fmla="*/ 3185 w 5005"/>
                <a:gd name="T39" fmla="*/ 3670 h 3928"/>
                <a:gd name="T40" fmla="*/ 3540 w 5005"/>
                <a:gd name="T41" fmla="*/ 3147 h 3928"/>
                <a:gd name="T42" fmla="*/ 3744 w 5005"/>
                <a:gd name="T43" fmla="*/ 2909 h 3928"/>
                <a:gd name="T44" fmla="*/ 3755 w 5005"/>
                <a:gd name="T45" fmla="*/ 2870 h 3928"/>
                <a:gd name="T46" fmla="*/ 3348 w 5005"/>
                <a:gd name="T47" fmla="*/ 3006 h 3928"/>
                <a:gd name="T48" fmla="*/ 2837 w 5005"/>
                <a:gd name="T49" fmla="*/ 3115 h 3928"/>
                <a:gd name="T50" fmla="*/ 2197 w 5005"/>
                <a:gd name="T51" fmla="*/ 3167 h 3928"/>
                <a:gd name="T52" fmla="*/ 1726 w 5005"/>
                <a:gd name="T53" fmla="*/ 3135 h 3928"/>
                <a:gd name="T54" fmla="*/ 1354 w 5005"/>
                <a:gd name="T55" fmla="*/ 3064 h 3928"/>
                <a:gd name="T56" fmla="*/ 1104 w 5005"/>
                <a:gd name="T57" fmla="*/ 2986 h 3928"/>
                <a:gd name="T58" fmla="*/ 785 w 5005"/>
                <a:gd name="T59" fmla="*/ 2864 h 3928"/>
                <a:gd name="T60" fmla="*/ 523 w 5005"/>
                <a:gd name="T61" fmla="*/ 2722 h 3928"/>
                <a:gd name="T62" fmla="*/ 320 w 5005"/>
                <a:gd name="T63" fmla="*/ 2567 h 3928"/>
                <a:gd name="T64" fmla="*/ 163 w 5005"/>
                <a:gd name="T65" fmla="*/ 2406 h 3928"/>
                <a:gd name="T66" fmla="*/ 64 w 5005"/>
                <a:gd name="T67" fmla="*/ 2238 h 3928"/>
                <a:gd name="T68" fmla="*/ 11 w 5005"/>
                <a:gd name="T69" fmla="*/ 2070 h 3928"/>
                <a:gd name="T70" fmla="*/ 0 w 5005"/>
                <a:gd name="T71" fmla="*/ 1903 h 3928"/>
                <a:gd name="T72" fmla="*/ 29 w 5005"/>
                <a:gd name="T73" fmla="*/ 1735 h 3928"/>
                <a:gd name="T74" fmla="*/ 99 w 5005"/>
                <a:gd name="T75" fmla="*/ 1580 h 3928"/>
                <a:gd name="T76" fmla="*/ 238 w 5005"/>
                <a:gd name="T77" fmla="*/ 1387 h 3928"/>
                <a:gd name="T78" fmla="*/ 349 w 5005"/>
                <a:gd name="T79" fmla="*/ 1284 h 3928"/>
                <a:gd name="T80" fmla="*/ 569 w 5005"/>
                <a:gd name="T81" fmla="*/ 1135 h 3928"/>
                <a:gd name="T82" fmla="*/ 843 w 5005"/>
                <a:gd name="T83" fmla="*/ 1006 h 3928"/>
                <a:gd name="T84" fmla="*/ 1157 w 5005"/>
                <a:gd name="T85" fmla="*/ 897 h 3928"/>
                <a:gd name="T86" fmla="*/ 1505 w 5005"/>
                <a:gd name="T87" fmla="*/ 806 h 3928"/>
                <a:gd name="T88" fmla="*/ 1889 w 5005"/>
                <a:gd name="T89" fmla="*/ 755 h 3928"/>
                <a:gd name="T90" fmla="*/ 2284 w 5005"/>
                <a:gd name="T91" fmla="*/ 735 h 3928"/>
                <a:gd name="T92" fmla="*/ 2697 w 5005"/>
                <a:gd name="T93" fmla="*/ 755 h 3928"/>
                <a:gd name="T94" fmla="*/ 3110 w 5005"/>
                <a:gd name="T95" fmla="*/ 826 h 3928"/>
                <a:gd name="T96" fmla="*/ 3523 w 5005"/>
                <a:gd name="T97" fmla="*/ 948 h 3928"/>
                <a:gd name="T98" fmla="*/ 3918 w 5005"/>
                <a:gd name="T99" fmla="*/ 1129 h 3928"/>
                <a:gd name="T100" fmla="*/ 4145 w 5005"/>
                <a:gd name="T101" fmla="*/ 813 h 3928"/>
                <a:gd name="T102" fmla="*/ 4464 w 5005"/>
                <a:gd name="T103" fmla="*/ 432 h 3928"/>
                <a:gd name="T104" fmla="*/ 4738 w 5005"/>
                <a:gd name="T105" fmla="*/ 168 h 3928"/>
                <a:gd name="T106" fmla="*/ 5005 w 5005"/>
                <a:gd name="T107" fmla="*/ 0 h 3928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5005"/>
                <a:gd name="T163" fmla="*/ 0 h 3928"/>
                <a:gd name="T164" fmla="*/ 5005 w 5005"/>
                <a:gd name="T165" fmla="*/ 3928 h 3928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5005" h="3928">
                  <a:moveTo>
                    <a:pt x="5005" y="0"/>
                  </a:moveTo>
                  <a:lnTo>
                    <a:pt x="5005" y="0"/>
                  </a:lnTo>
                  <a:lnTo>
                    <a:pt x="4714" y="0"/>
                  </a:lnTo>
                  <a:lnTo>
                    <a:pt x="4400" y="13"/>
                  </a:lnTo>
                  <a:lnTo>
                    <a:pt x="4069" y="39"/>
                  </a:lnTo>
                  <a:lnTo>
                    <a:pt x="3726" y="78"/>
                  </a:lnTo>
                  <a:lnTo>
                    <a:pt x="3371" y="129"/>
                  </a:lnTo>
                  <a:lnTo>
                    <a:pt x="3191" y="162"/>
                  </a:lnTo>
                  <a:lnTo>
                    <a:pt x="3017" y="200"/>
                  </a:lnTo>
                  <a:lnTo>
                    <a:pt x="2837" y="239"/>
                  </a:lnTo>
                  <a:lnTo>
                    <a:pt x="2662" y="284"/>
                  </a:lnTo>
                  <a:lnTo>
                    <a:pt x="2494" y="336"/>
                  </a:lnTo>
                  <a:lnTo>
                    <a:pt x="2325" y="387"/>
                  </a:lnTo>
                  <a:lnTo>
                    <a:pt x="2157" y="445"/>
                  </a:lnTo>
                  <a:lnTo>
                    <a:pt x="2000" y="510"/>
                  </a:lnTo>
                  <a:lnTo>
                    <a:pt x="1843" y="581"/>
                  </a:lnTo>
                  <a:lnTo>
                    <a:pt x="1691" y="658"/>
                  </a:lnTo>
                  <a:lnTo>
                    <a:pt x="1552" y="735"/>
                  </a:lnTo>
                  <a:lnTo>
                    <a:pt x="1418" y="826"/>
                  </a:lnTo>
                  <a:lnTo>
                    <a:pt x="1290" y="916"/>
                  </a:lnTo>
                  <a:lnTo>
                    <a:pt x="1174" y="1013"/>
                  </a:lnTo>
                  <a:lnTo>
                    <a:pt x="1064" y="1116"/>
                  </a:lnTo>
                  <a:lnTo>
                    <a:pt x="971" y="1232"/>
                  </a:lnTo>
                  <a:lnTo>
                    <a:pt x="883" y="1348"/>
                  </a:lnTo>
                  <a:lnTo>
                    <a:pt x="808" y="1471"/>
                  </a:lnTo>
                  <a:lnTo>
                    <a:pt x="779" y="1535"/>
                  </a:lnTo>
                  <a:lnTo>
                    <a:pt x="750" y="1600"/>
                  </a:lnTo>
                  <a:lnTo>
                    <a:pt x="721" y="1664"/>
                  </a:lnTo>
                  <a:lnTo>
                    <a:pt x="703" y="1735"/>
                  </a:lnTo>
                  <a:lnTo>
                    <a:pt x="680" y="1806"/>
                  </a:lnTo>
                  <a:lnTo>
                    <a:pt x="668" y="1877"/>
                  </a:lnTo>
                  <a:lnTo>
                    <a:pt x="657" y="1954"/>
                  </a:lnTo>
                  <a:lnTo>
                    <a:pt x="651" y="2032"/>
                  </a:lnTo>
                  <a:lnTo>
                    <a:pt x="645" y="2148"/>
                  </a:lnTo>
                  <a:lnTo>
                    <a:pt x="657" y="2257"/>
                  </a:lnTo>
                  <a:lnTo>
                    <a:pt x="674" y="2367"/>
                  </a:lnTo>
                  <a:lnTo>
                    <a:pt x="703" y="2470"/>
                  </a:lnTo>
                  <a:lnTo>
                    <a:pt x="744" y="2573"/>
                  </a:lnTo>
                  <a:lnTo>
                    <a:pt x="790" y="2664"/>
                  </a:lnTo>
                  <a:lnTo>
                    <a:pt x="849" y="2760"/>
                  </a:lnTo>
                  <a:lnTo>
                    <a:pt x="912" y="2844"/>
                  </a:lnTo>
                  <a:lnTo>
                    <a:pt x="982" y="2928"/>
                  </a:lnTo>
                  <a:lnTo>
                    <a:pt x="1058" y="3006"/>
                  </a:lnTo>
                  <a:lnTo>
                    <a:pt x="1145" y="3083"/>
                  </a:lnTo>
                  <a:lnTo>
                    <a:pt x="1232" y="3154"/>
                  </a:lnTo>
                  <a:lnTo>
                    <a:pt x="1319" y="3225"/>
                  </a:lnTo>
                  <a:lnTo>
                    <a:pt x="1418" y="3289"/>
                  </a:lnTo>
                  <a:lnTo>
                    <a:pt x="1517" y="3347"/>
                  </a:lnTo>
                  <a:lnTo>
                    <a:pt x="1616" y="3405"/>
                  </a:lnTo>
                  <a:lnTo>
                    <a:pt x="1825" y="3515"/>
                  </a:lnTo>
                  <a:lnTo>
                    <a:pt x="2034" y="3605"/>
                  </a:lnTo>
                  <a:lnTo>
                    <a:pt x="2238" y="3689"/>
                  </a:lnTo>
                  <a:lnTo>
                    <a:pt x="2436" y="3754"/>
                  </a:lnTo>
                  <a:lnTo>
                    <a:pt x="2616" y="3812"/>
                  </a:lnTo>
                  <a:lnTo>
                    <a:pt x="2779" y="3863"/>
                  </a:lnTo>
                  <a:lnTo>
                    <a:pt x="3034" y="3928"/>
                  </a:lnTo>
                  <a:lnTo>
                    <a:pt x="3104" y="3805"/>
                  </a:lnTo>
                  <a:lnTo>
                    <a:pt x="3185" y="3670"/>
                  </a:lnTo>
                  <a:lnTo>
                    <a:pt x="3290" y="3502"/>
                  </a:lnTo>
                  <a:lnTo>
                    <a:pt x="3412" y="3328"/>
                  </a:lnTo>
                  <a:lnTo>
                    <a:pt x="3540" y="3147"/>
                  </a:lnTo>
                  <a:lnTo>
                    <a:pt x="3610" y="3057"/>
                  </a:lnTo>
                  <a:lnTo>
                    <a:pt x="3680" y="2980"/>
                  </a:lnTo>
                  <a:lnTo>
                    <a:pt x="3744" y="2909"/>
                  </a:lnTo>
                  <a:lnTo>
                    <a:pt x="3813" y="2844"/>
                  </a:lnTo>
                  <a:lnTo>
                    <a:pt x="3755" y="2870"/>
                  </a:lnTo>
                  <a:lnTo>
                    <a:pt x="3598" y="2928"/>
                  </a:lnTo>
                  <a:lnTo>
                    <a:pt x="3482" y="2967"/>
                  </a:lnTo>
                  <a:lnTo>
                    <a:pt x="3348" y="3006"/>
                  </a:lnTo>
                  <a:lnTo>
                    <a:pt x="3197" y="3044"/>
                  </a:lnTo>
                  <a:lnTo>
                    <a:pt x="3023" y="3083"/>
                  </a:lnTo>
                  <a:lnTo>
                    <a:pt x="2837" y="3115"/>
                  </a:lnTo>
                  <a:lnTo>
                    <a:pt x="2639" y="3141"/>
                  </a:lnTo>
                  <a:lnTo>
                    <a:pt x="2424" y="3160"/>
                  </a:lnTo>
                  <a:lnTo>
                    <a:pt x="2197" y="3167"/>
                  </a:lnTo>
                  <a:lnTo>
                    <a:pt x="1965" y="3154"/>
                  </a:lnTo>
                  <a:lnTo>
                    <a:pt x="1848" y="3147"/>
                  </a:lnTo>
                  <a:lnTo>
                    <a:pt x="1726" y="3135"/>
                  </a:lnTo>
                  <a:lnTo>
                    <a:pt x="1604" y="3115"/>
                  </a:lnTo>
                  <a:lnTo>
                    <a:pt x="1476" y="3089"/>
                  </a:lnTo>
                  <a:lnTo>
                    <a:pt x="1354" y="3064"/>
                  </a:lnTo>
                  <a:lnTo>
                    <a:pt x="1226" y="3025"/>
                  </a:lnTo>
                  <a:lnTo>
                    <a:pt x="1104" y="2986"/>
                  </a:lnTo>
                  <a:lnTo>
                    <a:pt x="994" y="2948"/>
                  </a:lnTo>
                  <a:lnTo>
                    <a:pt x="883" y="2909"/>
                  </a:lnTo>
                  <a:lnTo>
                    <a:pt x="785" y="2864"/>
                  </a:lnTo>
                  <a:lnTo>
                    <a:pt x="692" y="2819"/>
                  </a:lnTo>
                  <a:lnTo>
                    <a:pt x="604" y="2767"/>
                  </a:lnTo>
                  <a:lnTo>
                    <a:pt x="523" y="2722"/>
                  </a:lnTo>
                  <a:lnTo>
                    <a:pt x="447" y="2670"/>
                  </a:lnTo>
                  <a:lnTo>
                    <a:pt x="378" y="2619"/>
                  </a:lnTo>
                  <a:lnTo>
                    <a:pt x="320" y="2567"/>
                  </a:lnTo>
                  <a:lnTo>
                    <a:pt x="261" y="2515"/>
                  </a:lnTo>
                  <a:lnTo>
                    <a:pt x="209" y="2464"/>
                  </a:lnTo>
                  <a:lnTo>
                    <a:pt x="163" y="2406"/>
                  </a:lnTo>
                  <a:lnTo>
                    <a:pt x="128" y="2348"/>
                  </a:lnTo>
                  <a:lnTo>
                    <a:pt x="93" y="2296"/>
                  </a:lnTo>
                  <a:lnTo>
                    <a:pt x="64" y="2238"/>
                  </a:lnTo>
                  <a:lnTo>
                    <a:pt x="40" y="2180"/>
                  </a:lnTo>
                  <a:lnTo>
                    <a:pt x="23" y="2128"/>
                  </a:lnTo>
                  <a:lnTo>
                    <a:pt x="11" y="2070"/>
                  </a:lnTo>
                  <a:lnTo>
                    <a:pt x="0" y="2012"/>
                  </a:lnTo>
                  <a:lnTo>
                    <a:pt x="0" y="1954"/>
                  </a:lnTo>
                  <a:lnTo>
                    <a:pt x="0" y="1903"/>
                  </a:lnTo>
                  <a:lnTo>
                    <a:pt x="6" y="1845"/>
                  </a:lnTo>
                  <a:lnTo>
                    <a:pt x="17" y="1793"/>
                  </a:lnTo>
                  <a:lnTo>
                    <a:pt x="29" y="1735"/>
                  </a:lnTo>
                  <a:lnTo>
                    <a:pt x="46" y="1684"/>
                  </a:lnTo>
                  <a:lnTo>
                    <a:pt x="70" y="1632"/>
                  </a:lnTo>
                  <a:lnTo>
                    <a:pt x="99" y="1580"/>
                  </a:lnTo>
                  <a:lnTo>
                    <a:pt x="128" y="1529"/>
                  </a:lnTo>
                  <a:lnTo>
                    <a:pt x="157" y="1484"/>
                  </a:lnTo>
                  <a:lnTo>
                    <a:pt x="238" y="1387"/>
                  </a:lnTo>
                  <a:lnTo>
                    <a:pt x="290" y="1335"/>
                  </a:lnTo>
                  <a:lnTo>
                    <a:pt x="349" y="1284"/>
                  </a:lnTo>
                  <a:lnTo>
                    <a:pt x="418" y="1232"/>
                  </a:lnTo>
                  <a:lnTo>
                    <a:pt x="488" y="1187"/>
                  </a:lnTo>
                  <a:lnTo>
                    <a:pt x="569" y="1135"/>
                  </a:lnTo>
                  <a:lnTo>
                    <a:pt x="657" y="1090"/>
                  </a:lnTo>
                  <a:lnTo>
                    <a:pt x="744" y="1045"/>
                  </a:lnTo>
                  <a:lnTo>
                    <a:pt x="843" y="1006"/>
                  </a:lnTo>
                  <a:lnTo>
                    <a:pt x="942" y="968"/>
                  </a:lnTo>
                  <a:lnTo>
                    <a:pt x="1046" y="929"/>
                  </a:lnTo>
                  <a:lnTo>
                    <a:pt x="1157" y="897"/>
                  </a:lnTo>
                  <a:lnTo>
                    <a:pt x="1267" y="864"/>
                  </a:lnTo>
                  <a:lnTo>
                    <a:pt x="1389" y="832"/>
                  </a:lnTo>
                  <a:lnTo>
                    <a:pt x="1505" y="806"/>
                  </a:lnTo>
                  <a:lnTo>
                    <a:pt x="1633" y="787"/>
                  </a:lnTo>
                  <a:lnTo>
                    <a:pt x="1755" y="768"/>
                  </a:lnTo>
                  <a:lnTo>
                    <a:pt x="1889" y="755"/>
                  </a:lnTo>
                  <a:lnTo>
                    <a:pt x="2017" y="742"/>
                  </a:lnTo>
                  <a:lnTo>
                    <a:pt x="2151" y="735"/>
                  </a:lnTo>
                  <a:lnTo>
                    <a:pt x="2284" y="735"/>
                  </a:lnTo>
                  <a:lnTo>
                    <a:pt x="2424" y="735"/>
                  </a:lnTo>
                  <a:lnTo>
                    <a:pt x="2558" y="742"/>
                  </a:lnTo>
                  <a:lnTo>
                    <a:pt x="2697" y="755"/>
                  </a:lnTo>
                  <a:lnTo>
                    <a:pt x="2837" y="774"/>
                  </a:lnTo>
                  <a:lnTo>
                    <a:pt x="2970" y="794"/>
                  </a:lnTo>
                  <a:lnTo>
                    <a:pt x="3110" y="826"/>
                  </a:lnTo>
                  <a:lnTo>
                    <a:pt x="3249" y="858"/>
                  </a:lnTo>
                  <a:lnTo>
                    <a:pt x="3383" y="897"/>
                  </a:lnTo>
                  <a:lnTo>
                    <a:pt x="3523" y="948"/>
                  </a:lnTo>
                  <a:lnTo>
                    <a:pt x="3656" y="1000"/>
                  </a:lnTo>
                  <a:lnTo>
                    <a:pt x="3790" y="1058"/>
                  </a:lnTo>
                  <a:lnTo>
                    <a:pt x="3918" y="1129"/>
                  </a:lnTo>
                  <a:lnTo>
                    <a:pt x="4023" y="974"/>
                  </a:lnTo>
                  <a:lnTo>
                    <a:pt x="4145" y="813"/>
                  </a:lnTo>
                  <a:lnTo>
                    <a:pt x="4290" y="626"/>
                  </a:lnTo>
                  <a:lnTo>
                    <a:pt x="4377" y="529"/>
                  </a:lnTo>
                  <a:lnTo>
                    <a:pt x="4464" y="432"/>
                  </a:lnTo>
                  <a:lnTo>
                    <a:pt x="4552" y="336"/>
                  </a:lnTo>
                  <a:lnTo>
                    <a:pt x="4645" y="252"/>
                  </a:lnTo>
                  <a:lnTo>
                    <a:pt x="4738" y="168"/>
                  </a:lnTo>
                  <a:lnTo>
                    <a:pt x="4831" y="97"/>
                  </a:lnTo>
                  <a:lnTo>
                    <a:pt x="4918" y="45"/>
                  </a:lnTo>
                  <a:lnTo>
                    <a:pt x="5005" y="0"/>
                  </a:lnTo>
                  <a:close/>
                </a:path>
              </a:pathLst>
            </a:custGeom>
            <a:noFill/>
            <a:ln w="19050">
              <a:solidFill>
                <a:srgbClr val="00CCFF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0" name="Freeform 225"/>
            <p:cNvSpPr>
              <a:spLocks/>
            </p:cNvSpPr>
            <p:nvPr/>
          </p:nvSpPr>
          <p:spPr bwMode="auto">
            <a:xfrm>
              <a:off x="-1625" y="180"/>
              <a:ext cx="5002" cy="4321"/>
            </a:xfrm>
            <a:custGeom>
              <a:avLst/>
              <a:gdLst>
                <a:gd name="T0" fmla="*/ 0 w 5005"/>
                <a:gd name="T1" fmla="*/ 2044 h 4314"/>
                <a:gd name="T2" fmla="*/ 47 w 5005"/>
                <a:gd name="T3" fmla="*/ 1722 h 4314"/>
                <a:gd name="T4" fmla="*/ 151 w 5005"/>
                <a:gd name="T5" fmla="*/ 1412 h 4314"/>
                <a:gd name="T6" fmla="*/ 303 w 5005"/>
                <a:gd name="T7" fmla="*/ 1128 h 4314"/>
                <a:gd name="T8" fmla="*/ 494 w 5005"/>
                <a:gd name="T9" fmla="*/ 864 h 4314"/>
                <a:gd name="T10" fmla="*/ 733 w 5005"/>
                <a:gd name="T11" fmla="*/ 632 h 4314"/>
                <a:gd name="T12" fmla="*/ 1006 w 5005"/>
                <a:gd name="T13" fmla="*/ 425 h 4314"/>
                <a:gd name="T14" fmla="*/ 1308 w 5005"/>
                <a:gd name="T15" fmla="*/ 258 h 4314"/>
                <a:gd name="T16" fmla="*/ 1640 w 5005"/>
                <a:gd name="T17" fmla="*/ 129 h 4314"/>
                <a:gd name="T18" fmla="*/ 2000 w 5005"/>
                <a:gd name="T19" fmla="*/ 45 h 4314"/>
                <a:gd name="T20" fmla="*/ 2372 w 5005"/>
                <a:gd name="T21" fmla="*/ 0 h 4314"/>
                <a:gd name="T22" fmla="*/ 2634 w 5005"/>
                <a:gd name="T23" fmla="*/ 0 h 4314"/>
                <a:gd name="T24" fmla="*/ 3006 w 5005"/>
                <a:gd name="T25" fmla="*/ 45 h 4314"/>
                <a:gd name="T26" fmla="*/ 3366 w 5005"/>
                <a:gd name="T27" fmla="*/ 129 h 4314"/>
                <a:gd name="T28" fmla="*/ 3697 w 5005"/>
                <a:gd name="T29" fmla="*/ 258 h 4314"/>
                <a:gd name="T30" fmla="*/ 4000 w 5005"/>
                <a:gd name="T31" fmla="*/ 425 h 4314"/>
                <a:gd name="T32" fmla="*/ 4273 w 5005"/>
                <a:gd name="T33" fmla="*/ 632 h 4314"/>
                <a:gd name="T34" fmla="*/ 4511 w 5005"/>
                <a:gd name="T35" fmla="*/ 864 h 4314"/>
                <a:gd name="T36" fmla="*/ 4703 w 5005"/>
                <a:gd name="T37" fmla="*/ 1128 h 4314"/>
                <a:gd name="T38" fmla="*/ 4854 w 5005"/>
                <a:gd name="T39" fmla="*/ 1412 h 4314"/>
                <a:gd name="T40" fmla="*/ 4959 w 5005"/>
                <a:gd name="T41" fmla="*/ 1722 h 4314"/>
                <a:gd name="T42" fmla="*/ 5005 w 5005"/>
                <a:gd name="T43" fmla="*/ 2044 h 4314"/>
                <a:gd name="T44" fmla="*/ 5005 w 5005"/>
                <a:gd name="T45" fmla="*/ 2270 h 4314"/>
                <a:gd name="T46" fmla="*/ 4959 w 5005"/>
                <a:gd name="T47" fmla="*/ 2592 h 4314"/>
                <a:gd name="T48" fmla="*/ 4854 w 5005"/>
                <a:gd name="T49" fmla="*/ 2895 h 4314"/>
                <a:gd name="T50" fmla="*/ 4703 w 5005"/>
                <a:gd name="T51" fmla="*/ 3186 h 4314"/>
                <a:gd name="T52" fmla="*/ 4511 w 5005"/>
                <a:gd name="T53" fmla="*/ 3450 h 4314"/>
                <a:gd name="T54" fmla="*/ 4273 w 5005"/>
                <a:gd name="T55" fmla="*/ 3682 h 4314"/>
                <a:gd name="T56" fmla="*/ 4000 w 5005"/>
                <a:gd name="T57" fmla="*/ 3889 h 4314"/>
                <a:gd name="T58" fmla="*/ 3697 w 5005"/>
                <a:gd name="T59" fmla="*/ 4056 h 4314"/>
                <a:gd name="T60" fmla="*/ 3366 w 5005"/>
                <a:gd name="T61" fmla="*/ 4185 h 4314"/>
                <a:gd name="T62" fmla="*/ 3006 w 5005"/>
                <a:gd name="T63" fmla="*/ 4269 h 4314"/>
                <a:gd name="T64" fmla="*/ 2634 w 5005"/>
                <a:gd name="T65" fmla="*/ 4314 h 4314"/>
                <a:gd name="T66" fmla="*/ 2372 w 5005"/>
                <a:gd name="T67" fmla="*/ 4314 h 4314"/>
                <a:gd name="T68" fmla="*/ 2000 w 5005"/>
                <a:gd name="T69" fmla="*/ 4269 h 4314"/>
                <a:gd name="T70" fmla="*/ 1640 w 5005"/>
                <a:gd name="T71" fmla="*/ 4185 h 4314"/>
                <a:gd name="T72" fmla="*/ 1308 w 5005"/>
                <a:gd name="T73" fmla="*/ 4056 h 4314"/>
                <a:gd name="T74" fmla="*/ 1006 w 5005"/>
                <a:gd name="T75" fmla="*/ 3889 h 4314"/>
                <a:gd name="T76" fmla="*/ 733 w 5005"/>
                <a:gd name="T77" fmla="*/ 3682 h 4314"/>
                <a:gd name="T78" fmla="*/ 494 w 5005"/>
                <a:gd name="T79" fmla="*/ 3450 h 4314"/>
                <a:gd name="T80" fmla="*/ 303 w 5005"/>
                <a:gd name="T81" fmla="*/ 3186 h 4314"/>
                <a:gd name="T82" fmla="*/ 151 w 5005"/>
                <a:gd name="T83" fmla="*/ 2895 h 4314"/>
                <a:gd name="T84" fmla="*/ 47 w 5005"/>
                <a:gd name="T85" fmla="*/ 2592 h 4314"/>
                <a:gd name="T86" fmla="*/ 0 w 5005"/>
                <a:gd name="T87" fmla="*/ 2270 h 43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5005"/>
                <a:gd name="T133" fmla="*/ 0 h 4314"/>
                <a:gd name="T134" fmla="*/ 5005 w 5005"/>
                <a:gd name="T135" fmla="*/ 4314 h 43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5005" h="4314">
                  <a:moveTo>
                    <a:pt x="0" y="2154"/>
                  </a:moveTo>
                  <a:lnTo>
                    <a:pt x="0" y="2154"/>
                  </a:lnTo>
                  <a:lnTo>
                    <a:pt x="0" y="2044"/>
                  </a:lnTo>
                  <a:lnTo>
                    <a:pt x="12" y="1935"/>
                  </a:lnTo>
                  <a:lnTo>
                    <a:pt x="29" y="1825"/>
                  </a:lnTo>
                  <a:lnTo>
                    <a:pt x="47" y="1722"/>
                  </a:lnTo>
                  <a:lnTo>
                    <a:pt x="76" y="1619"/>
                  </a:lnTo>
                  <a:lnTo>
                    <a:pt x="111" y="1515"/>
                  </a:lnTo>
                  <a:lnTo>
                    <a:pt x="151" y="1412"/>
                  </a:lnTo>
                  <a:lnTo>
                    <a:pt x="192" y="1315"/>
                  </a:lnTo>
                  <a:lnTo>
                    <a:pt x="244" y="1219"/>
                  </a:lnTo>
                  <a:lnTo>
                    <a:pt x="303" y="1128"/>
                  </a:lnTo>
                  <a:lnTo>
                    <a:pt x="361" y="1038"/>
                  </a:lnTo>
                  <a:lnTo>
                    <a:pt x="425" y="948"/>
                  </a:lnTo>
                  <a:lnTo>
                    <a:pt x="494" y="864"/>
                  </a:lnTo>
                  <a:lnTo>
                    <a:pt x="570" y="787"/>
                  </a:lnTo>
                  <a:lnTo>
                    <a:pt x="646" y="703"/>
                  </a:lnTo>
                  <a:lnTo>
                    <a:pt x="733" y="632"/>
                  </a:lnTo>
                  <a:lnTo>
                    <a:pt x="820" y="561"/>
                  </a:lnTo>
                  <a:lnTo>
                    <a:pt x="907" y="490"/>
                  </a:lnTo>
                  <a:lnTo>
                    <a:pt x="1006" y="425"/>
                  </a:lnTo>
                  <a:lnTo>
                    <a:pt x="1105" y="367"/>
                  </a:lnTo>
                  <a:lnTo>
                    <a:pt x="1204" y="309"/>
                  </a:lnTo>
                  <a:lnTo>
                    <a:pt x="1308" y="258"/>
                  </a:lnTo>
                  <a:lnTo>
                    <a:pt x="1419" y="213"/>
                  </a:lnTo>
                  <a:lnTo>
                    <a:pt x="1529" y="167"/>
                  </a:lnTo>
                  <a:lnTo>
                    <a:pt x="1640" y="129"/>
                  </a:lnTo>
                  <a:lnTo>
                    <a:pt x="1756" y="97"/>
                  </a:lnTo>
                  <a:lnTo>
                    <a:pt x="1878" y="64"/>
                  </a:lnTo>
                  <a:lnTo>
                    <a:pt x="2000" y="45"/>
                  </a:lnTo>
                  <a:lnTo>
                    <a:pt x="2122" y="26"/>
                  </a:lnTo>
                  <a:lnTo>
                    <a:pt x="2244" y="13"/>
                  </a:lnTo>
                  <a:lnTo>
                    <a:pt x="2372" y="0"/>
                  </a:lnTo>
                  <a:lnTo>
                    <a:pt x="2500" y="0"/>
                  </a:lnTo>
                  <a:lnTo>
                    <a:pt x="2634" y="0"/>
                  </a:lnTo>
                  <a:lnTo>
                    <a:pt x="2762" y="13"/>
                  </a:lnTo>
                  <a:lnTo>
                    <a:pt x="2884" y="26"/>
                  </a:lnTo>
                  <a:lnTo>
                    <a:pt x="3006" y="45"/>
                  </a:lnTo>
                  <a:lnTo>
                    <a:pt x="3128" y="64"/>
                  </a:lnTo>
                  <a:lnTo>
                    <a:pt x="3250" y="97"/>
                  </a:lnTo>
                  <a:lnTo>
                    <a:pt x="3366" y="129"/>
                  </a:lnTo>
                  <a:lnTo>
                    <a:pt x="3477" y="167"/>
                  </a:lnTo>
                  <a:lnTo>
                    <a:pt x="3587" y="213"/>
                  </a:lnTo>
                  <a:lnTo>
                    <a:pt x="3697" y="258"/>
                  </a:lnTo>
                  <a:lnTo>
                    <a:pt x="3802" y="309"/>
                  </a:lnTo>
                  <a:lnTo>
                    <a:pt x="3901" y="367"/>
                  </a:lnTo>
                  <a:lnTo>
                    <a:pt x="4000" y="425"/>
                  </a:lnTo>
                  <a:lnTo>
                    <a:pt x="4099" y="490"/>
                  </a:lnTo>
                  <a:lnTo>
                    <a:pt x="4186" y="561"/>
                  </a:lnTo>
                  <a:lnTo>
                    <a:pt x="4273" y="632"/>
                  </a:lnTo>
                  <a:lnTo>
                    <a:pt x="4354" y="703"/>
                  </a:lnTo>
                  <a:lnTo>
                    <a:pt x="4436" y="787"/>
                  </a:lnTo>
                  <a:lnTo>
                    <a:pt x="4511" y="864"/>
                  </a:lnTo>
                  <a:lnTo>
                    <a:pt x="4581" y="948"/>
                  </a:lnTo>
                  <a:lnTo>
                    <a:pt x="4645" y="1038"/>
                  </a:lnTo>
                  <a:lnTo>
                    <a:pt x="4703" y="1128"/>
                  </a:lnTo>
                  <a:lnTo>
                    <a:pt x="4761" y="1219"/>
                  </a:lnTo>
                  <a:lnTo>
                    <a:pt x="4808" y="1315"/>
                  </a:lnTo>
                  <a:lnTo>
                    <a:pt x="4854" y="1412"/>
                  </a:lnTo>
                  <a:lnTo>
                    <a:pt x="4895" y="1515"/>
                  </a:lnTo>
                  <a:lnTo>
                    <a:pt x="4930" y="1619"/>
                  </a:lnTo>
                  <a:lnTo>
                    <a:pt x="4959" y="1722"/>
                  </a:lnTo>
                  <a:lnTo>
                    <a:pt x="4976" y="1825"/>
                  </a:lnTo>
                  <a:lnTo>
                    <a:pt x="4994" y="1935"/>
                  </a:lnTo>
                  <a:lnTo>
                    <a:pt x="5005" y="2044"/>
                  </a:lnTo>
                  <a:lnTo>
                    <a:pt x="5005" y="2154"/>
                  </a:lnTo>
                  <a:lnTo>
                    <a:pt x="5005" y="2270"/>
                  </a:lnTo>
                  <a:lnTo>
                    <a:pt x="4994" y="2379"/>
                  </a:lnTo>
                  <a:lnTo>
                    <a:pt x="4976" y="2483"/>
                  </a:lnTo>
                  <a:lnTo>
                    <a:pt x="4959" y="2592"/>
                  </a:lnTo>
                  <a:lnTo>
                    <a:pt x="4930" y="2695"/>
                  </a:lnTo>
                  <a:lnTo>
                    <a:pt x="4895" y="2799"/>
                  </a:lnTo>
                  <a:lnTo>
                    <a:pt x="4854" y="2895"/>
                  </a:lnTo>
                  <a:lnTo>
                    <a:pt x="4808" y="2999"/>
                  </a:lnTo>
                  <a:lnTo>
                    <a:pt x="4761" y="3095"/>
                  </a:lnTo>
                  <a:lnTo>
                    <a:pt x="4703" y="3186"/>
                  </a:lnTo>
                  <a:lnTo>
                    <a:pt x="4645" y="3276"/>
                  </a:lnTo>
                  <a:lnTo>
                    <a:pt x="4581" y="3366"/>
                  </a:lnTo>
                  <a:lnTo>
                    <a:pt x="4511" y="3450"/>
                  </a:lnTo>
                  <a:lnTo>
                    <a:pt x="4436" y="3527"/>
                  </a:lnTo>
                  <a:lnTo>
                    <a:pt x="4354" y="3605"/>
                  </a:lnTo>
                  <a:lnTo>
                    <a:pt x="4273" y="3682"/>
                  </a:lnTo>
                  <a:lnTo>
                    <a:pt x="4186" y="3753"/>
                  </a:lnTo>
                  <a:lnTo>
                    <a:pt x="4099" y="3824"/>
                  </a:lnTo>
                  <a:lnTo>
                    <a:pt x="4000" y="3889"/>
                  </a:lnTo>
                  <a:lnTo>
                    <a:pt x="3901" y="3947"/>
                  </a:lnTo>
                  <a:lnTo>
                    <a:pt x="3802" y="4005"/>
                  </a:lnTo>
                  <a:lnTo>
                    <a:pt x="3697" y="4056"/>
                  </a:lnTo>
                  <a:lnTo>
                    <a:pt x="3587" y="4101"/>
                  </a:lnTo>
                  <a:lnTo>
                    <a:pt x="3477" y="4147"/>
                  </a:lnTo>
                  <a:lnTo>
                    <a:pt x="3366" y="4185"/>
                  </a:lnTo>
                  <a:lnTo>
                    <a:pt x="3250" y="4217"/>
                  </a:lnTo>
                  <a:lnTo>
                    <a:pt x="3128" y="4243"/>
                  </a:lnTo>
                  <a:lnTo>
                    <a:pt x="3006" y="4269"/>
                  </a:lnTo>
                  <a:lnTo>
                    <a:pt x="2884" y="4288"/>
                  </a:lnTo>
                  <a:lnTo>
                    <a:pt x="2762" y="4301"/>
                  </a:lnTo>
                  <a:lnTo>
                    <a:pt x="2634" y="4314"/>
                  </a:lnTo>
                  <a:lnTo>
                    <a:pt x="2500" y="4314"/>
                  </a:lnTo>
                  <a:lnTo>
                    <a:pt x="2372" y="4314"/>
                  </a:lnTo>
                  <a:lnTo>
                    <a:pt x="2244" y="4301"/>
                  </a:lnTo>
                  <a:lnTo>
                    <a:pt x="2122" y="4288"/>
                  </a:lnTo>
                  <a:lnTo>
                    <a:pt x="2000" y="4269"/>
                  </a:lnTo>
                  <a:lnTo>
                    <a:pt x="1878" y="4243"/>
                  </a:lnTo>
                  <a:lnTo>
                    <a:pt x="1756" y="4217"/>
                  </a:lnTo>
                  <a:lnTo>
                    <a:pt x="1640" y="4185"/>
                  </a:lnTo>
                  <a:lnTo>
                    <a:pt x="1529" y="4147"/>
                  </a:lnTo>
                  <a:lnTo>
                    <a:pt x="1419" y="4101"/>
                  </a:lnTo>
                  <a:lnTo>
                    <a:pt x="1308" y="4056"/>
                  </a:lnTo>
                  <a:lnTo>
                    <a:pt x="1204" y="4005"/>
                  </a:lnTo>
                  <a:lnTo>
                    <a:pt x="1105" y="3947"/>
                  </a:lnTo>
                  <a:lnTo>
                    <a:pt x="1006" y="3889"/>
                  </a:lnTo>
                  <a:lnTo>
                    <a:pt x="907" y="3824"/>
                  </a:lnTo>
                  <a:lnTo>
                    <a:pt x="820" y="3753"/>
                  </a:lnTo>
                  <a:lnTo>
                    <a:pt x="733" y="3682"/>
                  </a:lnTo>
                  <a:lnTo>
                    <a:pt x="646" y="3605"/>
                  </a:lnTo>
                  <a:lnTo>
                    <a:pt x="570" y="3527"/>
                  </a:lnTo>
                  <a:lnTo>
                    <a:pt x="494" y="3450"/>
                  </a:lnTo>
                  <a:lnTo>
                    <a:pt x="425" y="3366"/>
                  </a:lnTo>
                  <a:lnTo>
                    <a:pt x="361" y="3276"/>
                  </a:lnTo>
                  <a:lnTo>
                    <a:pt x="303" y="3186"/>
                  </a:lnTo>
                  <a:lnTo>
                    <a:pt x="244" y="3095"/>
                  </a:lnTo>
                  <a:lnTo>
                    <a:pt x="192" y="2999"/>
                  </a:lnTo>
                  <a:lnTo>
                    <a:pt x="151" y="2895"/>
                  </a:lnTo>
                  <a:lnTo>
                    <a:pt x="111" y="2799"/>
                  </a:lnTo>
                  <a:lnTo>
                    <a:pt x="76" y="2695"/>
                  </a:lnTo>
                  <a:lnTo>
                    <a:pt x="47" y="2592"/>
                  </a:lnTo>
                  <a:lnTo>
                    <a:pt x="29" y="2483"/>
                  </a:lnTo>
                  <a:lnTo>
                    <a:pt x="12" y="2379"/>
                  </a:lnTo>
                  <a:lnTo>
                    <a:pt x="0" y="2270"/>
                  </a:lnTo>
                  <a:lnTo>
                    <a:pt x="0" y="2154"/>
                  </a:lnTo>
                  <a:close/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1" name="Freeform 226"/>
            <p:cNvSpPr>
              <a:spLocks/>
            </p:cNvSpPr>
            <p:nvPr/>
          </p:nvSpPr>
          <p:spPr bwMode="auto">
            <a:xfrm>
              <a:off x="-623" y="180"/>
              <a:ext cx="3011" cy="4321"/>
            </a:xfrm>
            <a:custGeom>
              <a:avLst/>
              <a:gdLst>
                <a:gd name="T0" fmla="*/ 0 w 3011"/>
                <a:gd name="T1" fmla="*/ 2044 h 4314"/>
                <a:gd name="T2" fmla="*/ 29 w 3011"/>
                <a:gd name="T3" fmla="*/ 1722 h 4314"/>
                <a:gd name="T4" fmla="*/ 87 w 3011"/>
                <a:gd name="T5" fmla="*/ 1412 h 4314"/>
                <a:gd name="T6" fmla="*/ 180 w 3011"/>
                <a:gd name="T7" fmla="*/ 1128 h 4314"/>
                <a:gd name="T8" fmla="*/ 297 w 3011"/>
                <a:gd name="T9" fmla="*/ 864 h 4314"/>
                <a:gd name="T10" fmla="*/ 442 w 3011"/>
                <a:gd name="T11" fmla="*/ 632 h 4314"/>
                <a:gd name="T12" fmla="*/ 605 w 3011"/>
                <a:gd name="T13" fmla="*/ 425 h 4314"/>
                <a:gd name="T14" fmla="*/ 785 w 3011"/>
                <a:gd name="T15" fmla="*/ 258 h 4314"/>
                <a:gd name="T16" fmla="*/ 988 w 3011"/>
                <a:gd name="T17" fmla="*/ 129 h 4314"/>
                <a:gd name="T18" fmla="*/ 1203 w 3011"/>
                <a:gd name="T19" fmla="*/ 45 h 4314"/>
                <a:gd name="T20" fmla="*/ 1430 w 3011"/>
                <a:gd name="T21" fmla="*/ 0 h 4314"/>
                <a:gd name="T22" fmla="*/ 1581 w 3011"/>
                <a:gd name="T23" fmla="*/ 0 h 4314"/>
                <a:gd name="T24" fmla="*/ 1808 w 3011"/>
                <a:gd name="T25" fmla="*/ 45 h 4314"/>
                <a:gd name="T26" fmla="*/ 2023 w 3011"/>
                <a:gd name="T27" fmla="*/ 129 h 4314"/>
                <a:gd name="T28" fmla="*/ 2221 w 3011"/>
                <a:gd name="T29" fmla="*/ 258 h 4314"/>
                <a:gd name="T30" fmla="*/ 2407 w 3011"/>
                <a:gd name="T31" fmla="*/ 425 h 4314"/>
                <a:gd name="T32" fmla="*/ 2570 w 3011"/>
                <a:gd name="T33" fmla="*/ 632 h 4314"/>
                <a:gd name="T34" fmla="*/ 2715 w 3011"/>
                <a:gd name="T35" fmla="*/ 864 h 4314"/>
                <a:gd name="T36" fmla="*/ 2831 w 3011"/>
                <a:gd name="T37" fmla="*/ 1128 h 4314"/>
                <a:gd name="T38" fmla="*/ 2918 w 3011"/>
                <a:gd name="T39" fmla="*/ 1412 h 4314"/>
                <a:gd name="T40" fmla="*/ 2982 w 3011"/>
                <a:gd name="T41" fmla="*/ 1722 h 4314"/>
                <a:gd name="T42" fmla="*/ 3011 w 3011"/>
                <a:gd name="T43" fmla="*/ 2044 h 4314"/>
                <a:gd name="T44" fmla="*/ 3011 w 3011"/>
                <a:gd name="T45" fmla="*/ 2270 h 4314"/>
                <a:gd name="T46" fmla="*/ 2982 w 3011"/>
                <a:gd name="T47" fmla="*/ 2592 h 4314"/>
                <a:gd name="T48" fmla="*/ 2918 w 3011"/>
                <a:gd name="T49" fmla="*/ 2895 h 4314"/>
                <a:gd name="T50" fmla="*/ 2831 w 3011"/>
                <a:gd name="T51" fmla="*/ 3186 h 4314"/>
                <a:gd name="T52" fmla="*/ 2715 w 3011"/>
                <a:gd name="T53" fmla="*/ 3450 h 4314"/>
                <a:gd name="T54" fmla="*/ 2570 w 3011"/>
                <a:gd name="T55" fmla="*/ 3682 h 4314"/>
                <a:gd name="T56" fmla="*/ 2407 w 3011"/>
                <a:gd name="T57" fmla="*/ 3889 h 4314"/>
                <a:gd name="T58" fmla="*/ 2221 w 3011"/>
                <a:gd name="T59" fmla="*/ 4056 h 4314"/>
                <a:gd name="T60" fmla="*/ 2023 w 3011"/>
                <a:gd name="T61" fmla="*/ 4185 h 4314"/>
                <a:gd name="T62" fmla="*/ 1808 w 3011"/>
                <a:gd name="T63" fmla="*/ 4269 h 4314"/>
                <a:gd name="T64" fmla="*/ 1581 w 3011"/>
                <a:gd name="T65" fmla="*/ 4314 h 4314"/>
                <a:gd name="T66" fmla="*/ 1430 w 3011"/>
                <a:gd name="T67" fmla="*/ 4314 h 4314"/>
                <a:gd name="T68" fmla="*/ 1203 w 3011"/>
                <a:gd name="T69" fmla="*/ 4269 h 4314"/>
                <a:gd name="T70" fmla="*/ 988 w 3011"/>
                <a:gd name="T71" fmla="*/ 4185 h 4314"/>
                <a:gd name="T72" fmla="*/ 785 w 3011"/>
                <a:gd name="T73" fmla="*/ 4056 h 4314"/>
                <a:gd name="T74" fmla="*/ 605 w 3011"/>
                <a:gd name="T75" fmla="*/ 3889 h 4314"/>
                <a:gd name="T76" fmla="*/ 442 w 3011"/>
                <a:gd name="T77" fmla="*/ 3682 h 4314"/>
                <a:gd name="T78" fmla="*/ 297 w 3011"/>
                <a:gd name="T79" fmla="*/ 3450 h 4314"/>
                <a:gd name="T80" fmla="*/ 180 w 3011"/>
                <a:gd name="T81" fmla="*/ 3186 h 4314"/>
                <a:gd name="T82" fmla="*/ 87 w 3011"/>
                <a:gd name="T83" fmla="*/ 2895 h 4314"/>
                <a:gd name="T84" fmla="*/ 29 w 3011"/>
                <a:gd name="T85" fmla="*/ 2592 h 4314"/>
                <a:gd name="T86" fmla="*/ 0 w 3011"/>
                <a:gd name="T87" fmla="*/ 2270 h 4314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011"/>
                <a:gd name="T133" fmla="*/ 0 h 4314"/>
                <a:gd name="T134" fmla="*/ 3011 w 3011"/>
                <a:gd name="T135" fmla="*/ 4314 h 4314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011" h="4314">
                  <a:moveTo>
                    <a:pt x="0" y="2154"/>
                  </a:moveTo>
                  <a:lnTo>
                    <a:pt x="0" y="2154"/>
                  </a:lnTo>
                  <a:lnTo>
                    <a:pt x="0" y="2044"/>
                  </a:lnTo>
                  <a:lnTo>
                    <a:pt x="6" y="1935"/>
                  </a:lnTo>
                  <a:lnTo>
                    <a:pt x="18" y="1825"/>
                  </a:lnTo>
                  <a:lnTo>
                    <a:pt x="29" y="1722"/>
                  </a:lnTo>
                  <a:lnTo>
                    <a:pt x="47" y="1619"/>
                  </a:lnTo>
                  <a:lnTo>
                    <a:pt x="64" y="1515"/>
                  </a:lnTo>
                  <a:lnTo>
                    <a:pt x="87" y="1412"/>
                  </a:lnTo>
                  <a:lnTo>
                    <a:pt x="116" y="1315"/>
                  </a:lnTo>
                  <a:lnTo>
                    <a:pt x="145" y="1219"/>
                  </a:lnTo>
                  <a:lnTo>
                    <a:pt x="180" y="1128"/>
                  </a:lnTo>
                  <a:lnTo>
                    <a:pt x="215" y="1038"/>
                  </a:lnTo>
                  <a:lnTo>
                    <a:pt x="256" y="948"/>
                  </a:lnTo>
                  <a:lnTo>
                    <a:pt x="297" y="864"/>
                  </a:lnTo>
                  <a:lnTo>
                    <a:pt x="343" y="787"/>
                  </a:lnTo>
                  <a:lnTo>
                    <a:pt x="390" y="703"/>
                  </a:lnTo>
                  <a:lnTo>
                    <a:pt x="442" y="632"/>
                  </a:lnTo>
                  <a:lnTo>
                    <a:pt x="494" y="561"/>
                  </a:lnTo>
                  <a:lnTo>
                    <a:pt x="547" y="490"/>
                  </a:lnTo>
                  <a:lnTo>
                    <a:pt x="605" y="425"/>
                  </a:lnTo>
                  <a:lnTo>
                    <a:pt x="663" y="367"/>
                  </a:lnTo>
                  <a:lnTo>
                    <a:pt x="721" y="309"/>
                  </a:lnTo>
                  <a:lnTo>
                    <a:pt x="785" y="258"/>
                  </a:lnTo>
                  <a:lnTo>
                    <a:pt x="855" y="213"/>
                  </a:lnTo>
                  <a:lnTo>
                    <a:pt x="919" y="167"/>
                  </a:lnTo>
                  <a:lnTo>
                    <a:pt x="988" y="129"/>
                  </a:lnTo>
                  <a:lnTo>
                    <a:pt x="1058" y="97"/>
                  </a:lnTo>
                  <a:lnTo>
                    <a:pt x="1128" y="64"/>
                  </a:lnTo>
                  <a:lnTo>
                    <a:pt x="1203" y="45"/>
                  </a:lnTo>
                  <a:lnTo>
                    <a:pt x="1273" y="26"/>
                  </a:lnTo>
                  <a:lnTo>
                    <a:pt x="1349" y="13"/>
                  </a:lnTo>
                  <a:lnTo>
                    <a:pt x="1430" y="0"/>
                  </a:lnTo>
                  <a:lnTo>
                    <a:pt x="1506" y="0"/>
                  </a:lnTo>
                  <a:lnTo>
                    <a:pt x="1581" y="0"/>
                  </a:lnTo>
                  <a:lnTo>
                    <a:pt x="1657" y="13"/>
                  </a:lnTo>
                  <a:lnTo>
                    <a:pt x="1732" y="26"/>
                  </a:lnTo>
                  <a:lnTo>
                    <a:pt x="1808" y="45"/>
                  </a:lnTo>
                  <a:lnTo>
                    <a:pt x="1884" y="64"/>
                  </a:lnTo>
                  <a:lnTo>
                    <a:pt x="1953" y="97"/>
                  </a:lnTo>
                  <a:lnTo>
                    <a:pt x="2023" y="129"/>
                  </a:lnTo>
                  <a:lnTo>
                    <a:pt x="2093" y="167"/>
                  </a:lnTo>
                  <a:lnTo>
                    <a:pt x="2157" y="213"/>
                  </a:lnTo>
                  <a:lnTo>
                    <a:pt x="2221" y="258"/>
                  </a:lnTo>
                  <a:lnTo>
                    <a:pt x="2285" y="309"/>
                  </a:lnTo>
                  <a:lnTo>
                    <a:pt x="2349" y="367"/>
                  </a:lnTo>
                  <a:lnTo>
                    <a:pt x="2407" y="425"/>
                  </a:lnTo>
                  <a:lnTo>
                    <a:pt x="2465" y="490"/>
                  </a:lnTo>
                  <a:lnTo>
                    <a:pt x="2517" y="561"/>
                  </a:lnTo>
                  <a:lnTo>
                    <a:pt x="2570" y="632"/>
                  </a:lnTo>
                  <a:lnTo>
                    <a:pt x="2622" y="703"/>
                  </a:lnTo>
                  <a:lnTo>
                    <a:pt x="2668" y="787"/>
                  </a:lnTo>
                  <a:lnTo>
                    <a:pt x="2715" y="864"/>
                  </a:lnTo>
                  <a:lnTo>
                    <a:pt x="2756" y="948"/>
                  </a:lnTo>
                  <a:lnTo>
                    <a:pt x="2796" y="1038"/>
                  </a:lnTo>
                  <a:lnTo>
                    <a:pt x="2831" y="1128"/>
                  </a:lnTo>
                  <a:lnTo>
                    <a:pt x="2866" y="1219"/>
                  </a:lnTo>
                  <a:lnTo>
                    <a:pt x="2895" y="1315"/>
                  </a:lnTo>
                  <a:lnTo>
                    <a:pt x="2918" y="1412"/>
                  </a:lnTo>
                  <a:lnTo>
                    <a:pt x="2942" y="1515"/>
                  </a:lnTo>
                  <a:lnTo>
                    <a:pt x="2965" y="1619"/>
                  </a:lnTo>
                  <a:lnTo>
                    <a:pt x="2982" y="1722"/>
                  </a:lnTo>
                  <a:lnTo>
                    <a:pt x="2994" y="1825"/>
                  </a:lnTo>
                  <a:lnTo>
                    <a:pt x="3006" y="1935"/>
                  </a:lnTo>
                  <a:lnTo>
                    <a:pt x="3011" y="2044"/>
                  </a:lnTo>
                  <a:lnTo>
                    <a:pt x="3011" y="2154"/>
                  </a:lnTo>
                  <a:lnTo>
                    <a:pt x="3011" y="2270"/>
                  </a:lnTo>
                  <a:lnTo>
                    <a:pt x="3006" y="2379"/>
                  </a:lnTo>
                  <a:lnTo>
                    <a:pt x="2994" y="2483"/>
                  </a:lnTo>
                  <a:lnTo>
                    <a:pt x="2982" y="2592"/>
                  </a:lnTo>
                  <a:lnTo>
                    <a:pt x="2965" y="2695"/>
                  </a:lnTo>
                  <a:lnTo>
                    <a:pt x="2942" y="2799"/>
                  </a:lnTo>
                  <a:lnTo>
                    <a:pt x="2918" y="2895"/>
                  </a:lnTo>
                  <a:lnTo>
                    <a:pt x="2895" y="2999"/>
                  </a:lnTo>
                  <a:lnTo>
                    <a:pt x="2866" y="3095"/>
                  </a:lnTo>
                  <a:lnTo>
                    <a:pt x="2831" y="3186"/>
                  </a:lnTo>
                  <a:lnTo>
                    <a:pt x="2796" y="3276"/>
                  </a:lnTo>
                  <a:lnTo>
                    <a:pt x="2756" y="3366"/>
                  </a:lnTo>
                  <a:lnTo>
                    <a:pt x="2715" y="3450"/>
                  </a:lnTo>
                  <a:lnTo>
                    <a:pt x="2668" y="3527"/>
                  </a:lnTo>
                  <a:lnTo>
                    <a:pt x="2622" y="3605"/>
                  </a:lnTo>
                  <a:lnTo>
                    <a:pt x="2570" y="3682"/>
                  </a:lnTo>
                  <a:lnTo>
                    <a:pt x="2517" y="3753"/>
                  </a:lnTo>
                  <a:lnTo>
                    <a:pt x="2465" y="3824"/>
                  </a:lnTo>
                  <a:lnTo>
                    <a:pt x="2407" y="3889"/>
                  </a:lnTo>
                  <a:lnTo>
                    <a:pt x="2349" y="3947"/>
                  </a:lnTo>
                  <a:lnTo>
                    <a:pt x="2285" y="4005"/>
                  </a:lnTo>
                  <a:lnTo>
                    <a:pt x="2221" y="4056"/>
                  </a:lnTo>
                  <a:lnTo>
                    <a:pt x="2157" y="4101"/>
                  </a:lnTo>
                  <a:lnTo>
                    <a:pt x="2093" y="4147"/>
                  </a:lnTo>
                  <a:lnTo>
                    <a:pt x="2023" y="4185"/>
                  </a:lnTo>
                  <a:lnTo>
                    <a:pt x="1953" y="4217"/>
                  </a:lnTo>
                  <a:lnTo>
                    <a:pt x="1884" y="4243"/>
                  </a:lnTo>
                  <a:lnTo>
                    <a:pt x="1808" y="4269"/>
                  </a:lnTo>
                  <a:lnTo>
                    <a:pt x="1732" y="4288"/>
                  </a:lnTo>
                  <a:lnTo>
                    <a:pt x="1657" y="4301"/>
                  </a:lnTo>
                  <a:lnTo>
                    <a:pt x="1581" y="4314"/>
                  </a:lnTo>
                  <a:lnTo>
                    <a:pt x="1506" y="4314"/>
                  </a:lnTo>
                  <a:lnTo>
                    <a:pt x="1430" y="4314"/>
                  </a:lnTo>
                  <a:lnTo>
                    <a:pt x="1349" y="4301"/>
                  </a:lnTo>
                  <a:lnTo>
                    <a:pt x="1273" y="4288"/>
                  </a:lnTo>
                  <a:lnTo>
                    <a:pt x="1203" y="4269"/>
                  </a:lnTo>
                  <a:lnTo>
                    <a:pt x="1128" y="4243"/>
                  </a:lnTo>
                  <a:lnTo>
                    <a:pt x="1058" y="4217"/>
                  </a:lnTo>
                  <a:lnTo>
                    <a:pt x="988" y="4185"/>
                  </a:lnTo>
                  <a:lnTo>
                    <a:pt x="919" y="4147"/>
                  </a:lnTo>
                  <a:lnTo>
                    <a:pt x="855" y="4101"/>
                  </a:lnTo>
                  <a:lnTo>
                    <a:pt x="785" y="4056"/>
                  </a:lnTo>
                  <a:lnTo>
                    <a:pt x="721" y="4005"/>
                  </a:lnTo>
                  <a:lnTo>
                    <a:pt x="663" y="3947"/>
                  </a:lnTo>
                  <a:lnTo>
                    <a:pt x="605" y="3889"/>
                  </a:lnTo>
                  <a:lnTo>
                    <a:pt x="547" y="3824"/>
                  </a:lnTo>
                  <a:lnTo>
                    <a:pt x="494" y="3753"/>
                  </a:lnTo>
                  <a:lnTo>
                    <a:pt x="442" y="3682"/>
                  </a:lnTo>
                  <a:lnTo>
                    <a:pt x="390" y="3605"/>
                  </a:lnTo>
                  <a:lnTo>
                    <a:pt x="343" y="3527"/>
                  </a:lnTo>
                  <a:lnTo>
                    <a:pt x="297" y="3450"/>
                  </a:lnTo>
                  <a:lnTo>
                    <a:pt x="256" y="3366"/>
                  </a:lnTo>
                  <a:lnTo>
                    <a:pt x="215" y="3276"/>
                  </a:lnTo>
                  <a:lnTo>
                    <a:pt x="180" y="3186"/>
                  </a:lnTo>
                  <a:lnTo>
                    <a:pt x="145" y="3095"/>
                  </a:lnTo>
                  <a:lnTo>
                    <a:pt x="116" y="2999"/>
                  </a:lnTo>
                  <a:lnTo>
                    <a:pt x="87" y="2895"/>
                  </a:lnTo>
                  <a:lnTo>
                    <a:pt x="64" y="2799"/>
                  </a:lnTo>
                  <a:lnTo>
                    <a:pt x="47" y="2695"/>
                  </a:lnTo>
                  <a:lnTo>
                    <a:pt x="29" y="2592"/>
                  </a:lnTo>
                  <a:lnTo>
                    <a:pt x="18" y="2483"/>
                  </a:lnTo>
                  <a:lnTo>
                    <a:pt x="6" y="2379"/>
                  </a:lnTo>
                  <a:lnTo>
                    <a:pt x="0" y="2270"/>
                  </a:lnTo>
                  <a:lnTo>
                    <a:pt x="0" y="2154"/>
                  </a:lnTo>
                  <a:close/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2" name="Freeform 227"/>
            <p:cNvSpPr>
              <a:spLocks/>
            </p:cNvSpPr>
            <p:nvPr/>
          </p:nvSpPr>
          <p:spPr bwMode="auto">
            <a:xfrm>
              <a:off x="-376" y="471"/>
              <a:ext cx="2504" cy="410"/>
            </a:xfrm>
            <a:custGeom>
              <a:avLst/>
              <a:gdLst>
                <a:gd name="T0" fmla="*/ 0 w 2506"/>
                <a:gd name="T1" fmla="*/ 0 h 412"/>
                <a:gd name="T2" fmla="*/ 0 w 2506"/>
                <a:gd name="T3" fmla="*/ 0 h 412"/>
                <a:gd name="T4" fmla="*/ 41 w 2506"/>
                <a:gd name="T5" fmla="*/ 51 h 412"/>
                <a:gd name="T6" fmla="*/ 93 w 2506"/>
                <a:gd name="T7" fmla="*/ 96 h 412"/>
                <a:gd name="T8" fmla="*/ 151 w 2506"/>
                <a:gd name="T9" fmla="*/ 141 h 412"/>
                <a:gd name="T10" fmla="*/ 215 w 2506"/>
                <a:gd name="T11" fmla="*/ 180 h 412"/>
                <a:gd name="T12" fmla="*/ 285 w 2506"/>
                <a:gd name="T13" fmla="*/ 219 h 412"/>
                <a:gd name="T14" fmla="*/ 361 w 2506"/>
                <a:gd name="T15" fmla="*/ 251 h 412"/>
                <a:gd name="T16" fmla="*/ 436 w 2506"/>
                <a:gd name="T17" fmla="*/ 283 h 412"/>
                <a:gd name="T18" fmla="*/ 517 w 2506"/>
                <a:gd name="T19" fmla="*/ 309 h 412"/>
                <a:gd name="T20" fmla="*/ 599 w 2506"/>
                <a:gd name="T21" fmla="*/ 335 h 412"/>
                <a:gd name="T22" fmla="*/ 692 w 2506"/>
                <a:gd name="T23" fmla="*/ 354 h 412"/>
                <a:gd name="T24" fmla="*/ 872 w 2506"/>
                <a:gd name="T25" fmla="*/ 386 h 412"/>
                <a:gd name="T26" fmla="*/ 1064 w 2506"/>
                <a:gd name="T27" fmla="*/ 406 h 412"/>
                <a:gd name="T28" fmla="*/ 1256 w 2506"/>
                <a:gd name="T29" fmla="*/ 412 h 412"/>
                <a:gd name="T30" fmla="*/ 1448 w 2506"/>
                <a:gd name="T31" fmla="*/ 406 h 412"/>
                <a:gd name="T32" fmla="*/ 1639 w 2506"/>
                <a:gd name="T33" fmla="*/ 386 h 412"/>
                <a:gd name="T34" fmla="*/ 1820 w 2506"/>
                <a:gd name="T35" fmla="*/ 354 h 412"/>
                <a:gd name="T36" fmla="*/ 1907 w 2506"/>
                <a:gd name="T37" fmla="*/ 335 h 412"/>
                <a:gd name="T38" fmla="*/ 1994 w 2506"/>
                <a:gd name="T39" fmla="*/ 309 h 412"/>
                <a:gd name="T40" fmla="*/ 2070 w 2506"/>
                <a:gd name="T41" fmla="*/ 283 h 412"/>
                <a:gd name="T42" fmla="*/ 2151 w 2506"/>
                <a:gd name="T43" fmla="*/ 251 h 412"/>
                <a:gd name="T44" fmla="*/ 2221 w 2506"/>
                <a:gd name="T45" fmla="*/ 219 h 412"/>
                <a:gd name="T46" fmla="*/ 2291 w 2506"/>
                <a:gd name="T47" fmla="*/ 180 h 412"/>
                <a:gd name="T48" fmla="*/ 2354 w 2506"/>
                <a:gd name="T49" fmla="*/ 141 h 412"/>
                <a:gd name="T50" fmla="*/ 2407 w 2506"/>
                <a:gd name="T51" fmla="*/ 96 h 412"/>
                <a:gd name="T52" fmla="*/ 2459 w 2506"/>
                <a:gd name="T53" fmla="*/ 51 h 412"/>
                <a:gd name="T54" fmla="*/ 2506 w 2506"/>
                <a:gd name="T55" fmla="*/ 0 h 4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06"/>
                <a:gd name="T85" fmla="*/ 0 h 412"/>
                <a:gd name="T86" fmla="*/ 2506 w 2506"/>
                <a:gd name="T87" fmla="*/ 412 h 412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06" h="412">
                  <a:moveTo>
                    <a:pt x="0" y="0"/>
                  </a:moveTo>
                  <a:lnTo>
                    <a:pt x="0" y="0"/>
                  </a:lnTo>
                  <a:lnTo>
                    <a:pt x="41" y="51"/>
                  </a:lnTo>
                  <a:lnTo>
                    <a:pt x="93" y="96"/>
                  </a:lnTo>
                  <a:lnTo>
                    <a:pt x="151" y="141"/>
                  </a:lnTo>
                  <a:lnTo>
                    <a:pt x="215" y="180"/>
                  </a:lnTo>
                  <a:lnTo>
                    <a:pt x="285" y="219"/>
                  </a:lnTo>
                  <a:lnTo>
                    <a:pt x="361" y="251"/>
                  </a:lnTo>
                  <a:lnTo>
                    <a:pt x="436" y="283"/>
                  </a:lnTo>
                  <a:lnTo>
                    <a:pt x="517" y="309"/>
                  </a:lnTo>
                  <a:lnTo>
                    <a:pt x="599" y="335"/>
                  </a:lnTo>
                  <a:lnTo>
                    <a:pt x="692" y="354"/>
                  </a:lnTo>
                  <a:lnTo>
                    <a:pt x="872" y="386"/>
                  </a:lnTo>
                  <a:lnTo>
                    <a:pt x="1064" y="406"/>
                  </a:lnTo>
                  <a:lnTo>
                    <a:pt x="1256" y="412"/>
                  </a:lnTo>
                  <a:lnTo>
                    <a:pt x="1448" y="406"/>
                  </a:lnTo>
                  <a:lnTo>
                    <a:pt x="1639" y="386"/>
                  </a:lnTo>
                  <a:lnTo>
                    <a:pt x="1820" y="354"/>
                  </a:lnTo>
                  <a:lnTo>
                    <a:pt x="1907" y="335"/>
                  </a:lnTo>
                  <a:lnTo>
                    <a:pt x="1994" y="309"/>
                  </a:lnTo>
                  <a:lnTo>
                    <a:pt x="2070" y="283"/>
                  </a:lnTo>
                  <a:lnTo>
                    <a:pt x="2151" y="251"/>
                  </a:lnTo>
                  <a:lnTo>
                    <a:pt x="2221" y="219"/>
                  </a:lnTo>
                  <a:lnTo>
                    <a:pt x="2291" y="180"/>
                  </a:lnTo>
                  <a:lnTo>
                    <a:pt x="2354" y="141"/>
                  </a:lnTo>
                  <a:lnTo>
                    <a:pt x="2407" y="96"/>
                  </a:lnTo>
                  <a:lnTo>
                    <a:pt x="2459" y="51"/>
                  </a:lnTo>
                  <a:lnTo>
                    <a:pt x="2506" y="0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3" name="Freeform 228"/>
            <p:cNvSpPr>
              <a:spLocks/>
            </p:cNvSpPr>
            <p:nvPr/>
          </p:nvSpPr>
          <p:spPr bwMode="auto">
            <a:xfrm>
              <a:off x="-1118" y="1039"/>
              <a:ext cx="4000" cy="694"/>
            </a:xfrm>
            <a:custGeom>
              <a:avLst/>
              <a:gdLst>
                <a:gd name="T0" fmla="*/ 0 w 4000"/>
                <a:gd name="T1" fmla="*/ 0 h 690"/>
                <a:gd name="T2" fmla="*/ 0 w 4000"/>
                <a:gd name="T3" fmla="*/ 0 h 690"/>
                <a:gd name="T4" fmla="*/ 70 w 4000"/>
                <a:gd name="T5" fmla="*/ 83 h 690"/>
                <a:gd name="T6" fmla="*/ 145 w 4000"/>
                <a:gd name="T7" fmla="*/ 161 h 690"/>
                <a:gd name="T8" fmla="*/ 233 w 4000"/>
                <a:gd name="T9" fmla="*/ 232 h 690"/>
                <a:gd name="T10" fmla="*/ 331 w 4000"/>
                <a:gd name="T11" fmla="*/ 303 h 690"/>
                <a:gd name="T12" fmla="*/ 442 w 4000"/>
                <a:gd name="T13" fmla="*/ 361 h 690"/>
                <a:gd name="T14" fmla="*/ 558 w 4000"/>
                <a:gd name="T15" fmla="*/ 419 h 690"/>
                <a:gd name="T16" fmla="*/ 680 w 4000"/>
                <a:gd name="T17" fmla="*/ 470 h 690"/>
                <a:gd name="T18" fmla="*/ 808 w 4000"/>
                <a:gd name="T19" fmla="*/ 515 h 690"/>
                <a:gd name="T20" fmla="*/ 948 w 4000"/>
                <a:gd name="T21" fmla="*/ 554 h 690"/>
                <a:gd name="T22" fmla="*/ 1087 w 4000"/>
                <a:gd name="T23" fmla="*/ 593 h 690"/>
                <a:gd name="T24" fmla="*/ 1232 w 4000"/>
                <a:gd name="T25" fmla="*/ 619 h 690"/>
                <a:gd name="T26" fmla="*/ 1378 w 4000"/>
                <a:gd name="T27" fmla="*/ 644 h 690"/>
                <a:gd name="T28" fmla="*/ 1535 w 4000"/>
                <a:gd name="T29" fmla="*/ 664 h 690"/>
                <a:gd name="T30" fmla="*/ 1686 w 4000"/>
                <a:gd name="T31" fmla="*/ 677 h 690"/>
                <a:gd name="T32" fmla="*/ 1843 w 4000"/>
                <a:gd name="T33" fmla="*/ 683 h 690"/>
                <a:gd name="T34" fmla="*/ 2000 w 4000"/>
                <a:gd name="T35" fmla="*/ 690 h 690"/>
                <a:gd name="T36" fmla="*/ 2157 w 4000"/>
                <a:gd name="T37" fmla="*/ 683 h 690"/>
                <a:gd name="T38" fmla="*/ 2308 w 4000"/>
                <a:gd name="T39" fmla="*/ 677 h 690"/>
                <a:gd name="T40" fmla="*/ 2465 w 4000"/>
                <a:gd name="T41" fmla="*/ 664 h 690"/>
                <a:gd name="T42" fmla="*/ 2616 w 4000"/>
                <a:gd name="T43" fmla="*/ 644 h 690"/>
                <a:gd name="T44" fmla="*/ 2767 w 4000"/>
                <a:gd name="T45" fmla="*/ 619 h 690"/>
                <a:gd name="T46" fmla="*/ 2912 w 4000"/>
                <a:gd name="T47" fmla="*/ 593 h 690"/>
                <a:gd name="T48" fmla="*/ 3052 w 4000"/>
                <a:gd name="T49" fmla="*/ 554 h 690"/>
                <a:gd name="T50" fmla="*/ 3186 w 4000"/>
                <a:gd name="T51" fmla="*/ 515 h 690"/>
                <a:gd name="T52" fmla="*/ 3319 w 4000"/>
                <a:gd name="T53" fmla="*/ 470 h 690"/>
                <a:gd name="T54" fmla="*/ 3441 w 4000"/>
                <a:gd name="T55" fmla="*/ 419 h 690"/>
                <a:gd name="T56" fmla="*/ 3558 w 4000"/>
                <a:gd name="T57" fmla="*/ 361 h 690"/>
                <a:gd name="T58" fmla="*/ 3662 w 4000"/>
                <a:gd name="T59" fmla="*/ 303 h 690"/>
                <a:gd name="T60" fmla="*/ 3761 w 4000"/>
                <a:gd name="T61" fmla="*/ 232 h 690"/>
                <a:gd name="T62" fmla="*/ 3854 w 4000"/>
                <a:gd name="T63" fmla="*/ 161 h 690"/>
                <a:gd name="T64" fmla="*/ 3930 w 4000"/>
                <a:gd name="T65" fmla="*/ 83 h 690"/>
                <a:gd name="T66" fmla="*/ 4000 w 4000"/>
                <a:gd name="T67" fmla="*/ 0 h 6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00"/>
                <a:gd name="T103" fmla="*/ 0 h 690"/>
                <a:gd name="T104" fmla="*/ 4000 w 4000"/>
                <a:gd name="T105" fmla="*/ 690 h 6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00" h="690">
                  <a:moveTo>
                    <a:pt x="0" y="0"/>
                  </a:moveTo>
                  <a:lnTo>
                    <a:pt x="0" y="0"/>
                  </a:lnTo>
                  <a:lnTo>
                    <a:pt x="70" y="83"/>
                  </a:lnTo>
                  <a:lnTo>
                    <a:pt x="145" y="161"/>
                  </a:lnTo>
                  <a:lnTo>
                    <a:pt x="233" y="232"/>
                  </a:lnTo>
                  <a:lnTo>
                    <a:pt x="331" y="303"/>
                  </a:lnTo>
                  <a:lnTo>
                    <a:pt x="442" y="361"/>
                  </a:lnTo>
                  <a:lnTo>
                    <a:pt x="558" y="419"/>
                  </a:lnTo>
                  <a:lnTo>
                    <a:pt x="680" y="470"/>
                  </a:lnTo>
                  <a:lnTo>
                    <a:pt x="808" y="515"/>
                  </a:lnTo>
                  <a:lnTo>
                    <a:pt x="948" y="554"/>
                  </a:lnTo>
                  <a:lnTo>
                    <a:pt x="1087" y="593"/>
                  </a:lnTo>
                  <a:lnTo>
                    <a:pt x="1232" y="619"/>
                  </a:lnTo>
                  <a:lnTo>
                    <a:pt x="1378" y="644"/>
                  </a:lnTo>
                  <a:lnTo>
                    <a:pt x="1535" y="664"/>
                  </a:lnTo>
                  <a:lnTo>
                    <a:pt x="1686" y="677"/>
                  </a:lnTo>
                  <a:lnTo>
                    <a:pt x="1843" y="683"/>
                  </a:lnTo>
                  <a:lnTo>
                    <a:pt x="2000" y="690"/>
                  </a:lnTo>
                  <a:lnTo>
                    <a:pt x="2157" y="683"/>
                  </a:lnTo>
                  <a:lnTo>
                    <a:pt x="2308" y="677"/>
                  </a:lnTo>
                  <a:lnTo>
                    <a:pt x="2465" y="664"/>
                  </a:lnTo>
                  <a:lnTo>
                    <a:pt x="2616" y="644"/>
                  </a:lnTo>
                  <a:lnTo>
                    <a:pt x="2767" y="619"/>
                  </a:lnTo>
                  <a:lnTo>
                    <a:pt x="2912" y="593"/>
                  </a:lnTo>
                  <a:lnTo>
                    <a:pt x="3052" y="554"/>
                  </a:lnTo>
                  <a:lnTo>
                    <a:pt x="3186" y="515"/>
                  </a:lnTo>
                  <a:lnTo>
                    <a:pt x="3319" y="470"/>
                  </a:lnTo>
                  <a:lnTo>
                    <a:pt x="3441" y="419"/>
                  </a:lnTo>
                  <a:lnTo>
                    <a:pt x="3558" y="361"/>
                  </a:lnTo>
                  <a:lnTo>
                    <a:pt x="3662" y="303"/>
                  </a:lnTo>
                  <a:lnTo>
                    <a:pt x="3761" y="232"/>
                  </a:lnTo>
                  <a:lnTo>
                    <a:pt x="3854" y="161"/>
                  </a:lnTo>
                  <a:lnTo>
                    <a:pt x="3930" y="83"/>
                  </a:lnTo>
                  <a:lnTo>
                    <a:pt x="4000" y="0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4" name="Freeform 229"/>
            <p:cNvSpPr>
              <a:spLocks/>
            </p:cNvSpPr>
            <p:nvPr/>
          </p:nvSpPr>
          <p:spPr bwMode="auto">
            <a:xfrm>
              <a:off x="-376" y="3800"/>
              <a:ext cx="2504" cy="410"/>
            </a:xfrm>
            <a:custGeom>
              <a:avLst/>
              <a:gdLst>
                <a:gd name="T0" fmla="*/ 2506 w 2506"/>
                <a:gd name="T1" fmla="*/ 406 h 406"/>
                <a:gd name="T2" fmla="*/ 2506 w 2506"/>
                <a:gd name="T3" fmla="*/ 406 h 406"/>
                <a:gd name="T4" fmla="*/ 2459 w 2506"/>
                <a:gd name="T5" fmla="*/ 361 h 406"/>
                <a:gd name="T6" fmla="*/ 2413 w 2506"/>
                <a:gd name="T7" fmla="*/ 316 h 406"/>
                <a:gd name="T8" fmla="*/ 2354 w 2506"/>
                <a:gd name="T9" fmla="*/ 271 h 406"/>
                <a:gd name="T10" fmla="*/ 2291 w 2506"/>
                <a:gd name="T11" fmla="*/ 232 h 406"/>
                <a:gd name="T12" fmla="*/ 2221 w 2506"/>
                <a:gd name="T13" fmla="*/ 193 h 406"/>
                <a:gd name="T14" fmla="*/ 2145 w 2506"/>
                <a:gd name="T15" fmla="*/ 161 h 406"/>
                <a:gd name="T16" fmla="*/ 2070 w 2506"/>
                <a:gd name="T17" fmla="*/ 129 h 406"/>
                <a:gd name="T18" fmla="*/ 1988 w 2506"/>
                <a:gd name="T19" fmla="*/ 103 h 406"/>
                <a:gd name="T20" fmla="*/ 1901 w 2506"/>
                <a:gd name="T21" fmla="*/ 77 h 406"/>
                <a:gd name="T22" fmla="*/ 1814 w 2506"/>
                <a:gd name="T23" fmla="*/ 58 h 406"/>
                <a:gd name="T24" fmla="*/ 1634 w 2506"/>
                <a:gd name="T25" fmla="*/ 26 h 406"/>
                <a:gd name="T26" fmla="*/ 1442 w 2506"/>
                <a:gd name="T27" fmla="*/ 6 h 406"/>
                <a:gd name="T28" fmla="*/ 1250 w 2506"/>
                <a:gd name="T29" fmla="*/ 0 h 406"/>
                <a:gd name="T30" fmla="*/ 1058 w 2506"/>
                <a:gd name="T31" fmla="*/ 6 h 406"/>
                <a:gd name="T32" fmla="*/ 866 w 2506"/>
                <a:gd name="T33" fmla="*/ 26 h 406"/>
                <a:gd name="T34" fmla="*/ 686 w 2506"/>
                <a:gd name="T35" fmla="*/ 58 h 406"/>
                <a:gd name="T36" fmla="*/ 599 w 2506"/>
                <a:gd name="T37" fmla="*/ 77 h 406"/>
                <a:gd name="T38" fmla="*/ 512 w 2506"/>
                <a:gd name="T39" fmla="*/ 103 h 406"/>
                <a:gd name="T40" fmla="*/ 430 w 2506"/>
                <a:gd name="T41" fmla="*/ 129 h 406"/>
                <a:gd name="T42" fmla="*/ 355 w 2506"/>
                <a:gd name="T43" fmla="*/ 161 h 406"/>
                <a:gd name="T44" fmla="*/ 285 w 2506"/>
                <a:gd name="T45" fmla="*/ 193 h 406"/>
                <a:gd name="T46" fmla="*/ 215 w 2506"/>
                <a:gd name="T47" fmla="*/ 232 h 406"/>
                <a:gd name="T48" fmla="*/ 151 w 2506"/>
                <a:gd name="T49" fmla="*/ 271 h 406"/>
                <a:gd name="T50" fmla="*/ 93 w 2506"/>
                <a:gd name="T51" fmla="*/ 316 h 406"/>
                <a:gd name="T52" fmla="*/ 47 w 2506"/>
                <a:gd name="T53" fmla="*/ 361 h 406"/>
                <a:gd name="T54" fmla="*/ 0 w 2506"/>
                <a:gd name="T55" fmla="*/ 406 h 40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w 2506"/>
                <a:gd name="T85" fmla="*/ 0 h 406"/>
                <a:gd name="T86" fmla="*/ 2506 w 2506"/>
                <a:gd name="T87" fmla="*/ 406 h 40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T84" t="T85" r="T86" b="T87"/>
              <a:pathLst>
                <a:path w="2506" h="406">
                  <a:moveTo>
                    <a:pt x="2506" y="406"/>
                  </a:moveTo>
                  <a:lnTo>
                    <a:pt x="2506" y="406"/>
                  </a:lnTo>
                  <a:lnTo>
                    <a:pt x="2459" y="361"/>
                  </a:lnTo>
                  <a:lnTo>
                    <a:pt x="2413" y="316"/>
                  </a:lnTo>
                  <a:lnTo>
                    <a:pt x="2354" y="271"/>
                  </a:lnTo>
                  <a:lnTo>
                    <a:pt x="2291" y="232"/>
                  </a:lnTo>
                  <a:lnTo>
                    <a:pt x="2221" y="193"/>
                  </a:lnTo>
                  <a:lnTo>
                    <a:pt x="2145" y="161"/>
                  </a:lnTo>
                  <a:lnTo>
                    <a:pt x="2070" y="129"/>
                  </a:lnTo>
                  <a:lnTo>
                    <a:pt x="1988" y="103"/>
                  </a:lnTo>
                  <a:lnTo>
                    <a:pt x="1901" y="77"/>
                  </a:lnTo>
                  <a:lnTo>
                    <a:pt x="1814" y="58"/>
                  </a:lnTo>
                  <a:lnTo>
                    <a:pt x="1634" y="26"/>
                  </a:lnTo>
                  <a:lnTo>
                    <a:pt x="1442" y="6"/>
                  </a:lnTo>
                  <a:lnTo>
                    <a:pt x="1250" y="0"/>
                  </a:lnTo>
                  <a:lnTo>
                    <a:pt x="1058" y="6"/>
                  </a:lnTo>
                  <a:lnTo>
                    <a:pt x="866" y="26"/>
                  </a:lnTo>
                  <a:lnTo>
                    <a:pt x="686" y="58"/>
                  </a:lnTo>
                  <a:lnTo>
                    <a:pt x="599" y="77"/>
                  </a:lnTo>
                  <a:lnTo>
                    <a:pt x="512" y="103"/>
                  </a:lnTo>
                  <a:lnTo>
                    <a:pt x="430" y="129"/>
                  </a:lnTo>
                  <a:lnTo>
                    <a:pt x="355" y="161"/>
                  </a:lnTo>
                  <a:lnTo>
                    <a:pt x="285" y="193"/>
                  </a:lnTo>
                  <a:lnTo>
                    <a:pt x="215" y="232"/>
                  </a:lnTo>
                  <a:lnTo>
                    <a:pt x="151" y="271"/>
                  </a:lnTo>
                  <a:lnTo>
                    <a:pt x="93" y="316"/>
                  </a:lnTo>
                  <a:lnTo>
                    <a:pt x="47" y="361"/>
                  </a:lnTo>
                  <a:lnTo>
                    <a:pt x="0" y="406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5" name="Freeform 230"/>
            <p:cNvSpPr>
              <a:spLocks/>
            </p:cNvSpPr>
            <p:nvPr/>
          </p:nvSpPr>
          <p:spPr bwMode="auto">
            <a:xfrm>
              <a:off x="-1124" y="2949"/>
              <a:ext cx="4000" cy="694"/>
            </a:xfrm>
            <a:custGeom>
              <a:avLst/>
              <a:gdLst>
                <a:gd name="T0" fmla="*/ 4000 w 4000"/>
                <a:gd name="T1" fmla="*/ 690 h 690"/>
                <a:gd name="T2" fmla="*/ 4000 w 4000"/>
                <a:gd name="T3" fmla="*/ 690 h 690"/>
                <a:gd name="T4" fmla="*/ 3930 w 4000"/>
                <a:gd name="T5" fmla="*/ 607 h 690"/>
                <a:gd name="T6" fmla="*/ 3854 w 4000"/>
                <a:gd name="T7" fmla="*/ 529 h 690"/>
                <a:gd name="T8" fmla="*/ 3767 w 4000"/>
                <a:gd name="T9" fmla="*/ 458 h 690"/>
                <a:gd name="T10" fmla="*/ 3668 w 4000"/>
                <a:gd name="T11" fmla="*/ 387 h 690"/>
                <a:gd name="T12" fmla="*/ 3558 w 4000"/>
                <a:gd name="T13" fmla="*/ 329 h 690"/>
                <a:gd name="T14" fmla="*/ 3442 w 4000"/>
                <a:gd name="T15" fmla="*/ 271 h 690"/>
                <a:gd name="T16" fmla="*/ 3320 w 4000"/>
                <a:gd name="T17" fmla="*/ 220 h 690"/>
                <a:gd name="T18" fmla="*/ 3192 w 4000"/>
                <a:gd name="T19" fmla="*/ 175 h 690"/>
                <a:gd name="T20" fmla="*/ 3052 w 4000"/>
                <a:gd name="T21" fmla="*/ 136 h 690"/>
                <a:gd name="T22" fmla="*/ 2913 w 4000"/>
                <a:gd name="T23" fmla="*/ 97 h 690"/>
                <a:gd name="T24" fmla="*/ 2767 w 4000"/>
                <a:gd name="T25" fmla="*/ 71 h 690"/>
                <a:gd name="T26" fmla="*/ 2622 w 4000"/>
                <a:gd name="T27" fmla="*/ 46 h 690"/>
                <a:gd name="T28" fmla="*/ 2465 w 4000"/>
                <a:gd name="T29" fmla="*/ 26 h 690"/>
                <a:gd name="T30" fmla="*/ 2314 w 4000"/>
                <a:gd name="T31" fmla="*/ 13 h 690"/>
                <a:gd name="T32" fmla="*/ 2157 w 4000"/>
                <a:gd name="T33" fmla="*/ 0 h 690"/>
                <a:gd name="T34" fmla="*/ 2000 w 4000"/>
                <a:gd name="T35" fmla="*/ 0 h 690"/>
                <a:gd name="T36" fmla="*/ 1843 w 4000"/>
                <a:gd name="T37" fmla="*/ 0 h 690"/>
                <a:gd name="T38" fmla="*/ 1686 w 4000"/>
                <a:gd name="T39" fmla="*/ 13 h 690"/>
                <a:gd name="T40" fmla="*/ 1535 w 4000"/>
                <a:gd name="T41" fmla="*/ 26 h 690"/>
                <a:gd name="T42" fmla="*/ 1384 w 4000"/>
                <a:gd name="T43" fmla="*/ 46 h 690"/>
                <a:gd name="T44" fmla="*/ 1233 w 4000"/>
                <a:gd name="T45" fmla="*/ 71 h 690"/>
                <a:gd name="T46" fmla="*/ 1087 w 4000"/>
                <a:gd name="T47" fmla="*/ 97 h 690"/>
                <a:gd name="T48" fmla="*/ 948 w 4000"/>
                <a:gd name="T49" fmla="*/ 136 h 690"/>
                <a:gd name="T50" fmla="*/ 814 w 4000"/>
                <a:gd name="T51" fmla="*/ 175 h 690"/>
                <a:gd name="T52" fmla="*/ 680 w 4000"/>
                <a:gd name="T53" fmla="*/ 220 h 690"/>
                <a:gd name="T54" fmla="*/ 558 w 4000"/>
                <a:gd name="T55" fmla="*/ 271 h 690"/>
                <a:gd name="T56" fmla="*/ 442 w 4000"/>
                <a:gd name="T57" fmla="*/ 329 h 690"/>
                <a:gd name="T58" fmla="*/ 337 w 4000"/>
                <a:gd name="T59" fmla="*/ 387 h 690"/>
                <a:gd name="T60" fmla="*/ 239 w 4000"/>
                <a:gd name="T61" fmla="*/ 458 h 690"/>
                <a:gd name="T62" fmla="*/ 146 w 4000"/>
                <a:gd name="T63" fmla="*/ 529 h 690"/>
                <a:gd name="T64" fmla="*/ 70 w 4000"/>
                <a:gd name="T65" fmla="*/ 607 h 690"/>
                <a:gd name="T66" fmla="*/ 0 w 4000"/>
                <a:gd name="T67" fmla="*/ 690 h 69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4000"/>
                <a:gd name="T103" fmla="*/ 0 h 690"/>
                <a:gd name="T104" fmla="*/ 4000 w 4000"/>
                <a:gd name="T105" fmla="*/ 690 h 690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4000" h="690">
                  <a:moveTo>
                    <a:pt x="4000" y="690"/>
                  </a:moveTo>
                  <a:lnTo>
                    <a:pt x="4000" y="690"/>
                  </a:lnTo>
                  <a:lnTo>
                    <a:pt x="3930" y="607"/>
                  </a:lnTo>
                  <a:lnTo>
                    <a:pt x="3854" y="529"/>
                  </a:lnTo>
                  <a:lnTo>
                    <a:pt x="3767" y="458"/>
                  </a:lnTo>
                  <a:lnTo>
                    <a:pt x="3668" y="387"/>
                  </a:lnTo>
                  <a:lnTo>
                    <a:pt x="3558" y="329"/>
                  </a:lnTo>
                  <a:lnTo>
                    <a:pt x="3442" y="271"/>
                  </a:lnTo>
                  <a:lnTo>
                    <a:pt x="3320" y="220"/>
                  </a:lnTo>
                  <a:lnTo>
                    <a:pt x="3192" y="175"/>
                  </a:lnTo>
                  <a:lnTo>
                    <a:pt x="3052" y="136"/>
                  </a:lnTo>
                  <a:lnTo>
                    <a:pt x="2913" y="97"/>
                  </a:lnTo>
                  <a:lnTo>
                    <a:pt x="2767" y="71"/>
                  </a:lnTo>
                  <a:lnTo>
                    <a:pt x="2622" y="46"/>
                  </a:lnTo>
                  <a:lnTo>
                    <a:pt x="2465" y="26"/>
                  </a:lnTo>
                  <a:lnTo>
                    <a:pt x="2314" y="13"/>
                  </a:lnTo>
                  <a:lnTo>
                    <a:pt x="2157" y="0"/>
                  </a:lnTo>
                  <a:lnTo>
                    <a:pt x="2000" y="0"/>
                  </a:lnTo>
                  <a:lnTo>
                    <a:pt x="1843" y="0"/>
                  </a:lnTo>
                  <a:lnTo>
                    <a:pt x="1686" y="13"/>
                  </a:lnTo>
                  <a:lnTo>
                    <a:pt x="1535" y="26"/>
                  </a:lnTo>
                  <a:lnTo>
                    <a:pt x="1384" y="46"/>
                  </a:lnTo>
                  <a:lnTo>
                    <a:pt x="1233" y="71"/>
                  </a:lnTo>
                  <a:lnTo>
                    <a:pt x="1087" y="97"/>
                  </a:lnTo>
                  <a:lnTo>
                    <a:pt x="948" y="136"/>
                  </a:lnTo>
                  <a:lnTo>
                    <a:pt x="814" y="175"/>
                  </a:lnTo>
                  <a:lnTo>
                    <a:pt x="680" y="220"/>
                  </a:lnTo>
                  <a:lnTo>
                    <a:pt x="558" y="271"/>
                  </a:lnTo>
                  <a:lnTo>
                    <a:pt x="442" y="329"/>
                  </a:lnTo>
                  <a:lnTo>
                    <a:pt x="337" y="387"/>
                  </a:lnTo>
                  <a:lnTo>
                    <a:pt x="239" y="458"/>
                  </a:lnTo>
                  <a:lnTo>
                    <a:pt x="146" y="529"/>
                  </a:lnTo>
                  <a:lnTo>
                    <a:pt x="70" y="607"/>
                  </a:lnTo>
                  <a:lnTo>
                    <a:pt x="0" y="690"/>
                  </a:lnTo>
                </a:path>
              </a:pathLst>
            </a:cu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6" name="Line 231"/>
            <p:cNvSpPr>
              <a:spLocks noChangeShapeType="1"/>
            </p:cNvSpPr>
            <p:nvPr/>
          </p:nvSpPr>
          <p:spPr bwMode="auto">
            <a:xfrm>
              <a:off x="873" y="180"/>
              <a:ext cx="0" cy="4321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  <p:sp>
          <p:nvSpPr>
            <p:cNvPr id="17" name="Line 232"/>
            <p:cNvSpPr>
              <a:spLocks noChangeShapeType="1"/>
            </p:cNvSpPr>
            <p:nvPr/>
          </p:nvSpPr>
          <p:spPr bwMode="auto">
            <a:xfrm>
              <a:off x="-1625" y="2337"/>
              <a:ext cx="5002" cy="0"/>
            </a:xfrm>
            <a:prstGeom prst="line">
              <a:avLst/>
            </a:prstGeom>
            <a:noFill/>
            <a:ln w="19050">
              <a:solidFill>
                <a:schemeClr val="folHlink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da-DK"/>
            </a:p>
          </p:txBody>
        </p:sp>
      </p:grpSp>
      <p:sp>
        <p:nvSpPr>
          <p:cNvPr id="18" name="Tekstboks 24"/>
          <p:cNvSpPr txBox="1">
            <a:spLocks noChangeArrowheads="1"/>
          </p:cNvSpPr>
          <p:nvPr/>
        </p:nvSpPr>
        <p:spPr bwMode="auto">
          <a:xfrm>
            <a:off x="1552575" y="6334125"/>
            <a:ext cx="394811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da-DK" sz="1400" dirty="0">
                <a:solidFill>
                  <a:schemeClr val="bg1"/>
                </a:solidFill>
                <a:latin typeface="Calibri" pitchFamily="34" charset="0"/>
              </a:rPr>
              <a:t>PSC</a:t>
            </a:r>
          </a:p>
          <a:p>
            <a:pPr>
              <a:defRPr/>
            </a:pPr>
            <a:r>
              <a:rPr lang="da-DK" sz="1400" dirty="0">
                <a:solidFill>
                  <a:schemeClr val="bg1"/>
                </a:solidFill>
                <a:latin typeface="Calibri" pitchFamily="34" charset="0"/>
              </a:rPr>
              <a:t>INTOSAI Professional Standards Committee</a:t>
            </a:r>
          </a:p>
        </p:txBody>
      </p:sp>
      <p:cxnSp>
        <p:nvCxnSpPr>
          <p:cNvPr id="20" name="Lige forbindelse 19"/>
          <p:cNvCxnSpPr/>
          <p:nvPr/>
        </p:nvCxnSpPr>
        <p:spPr>
          <a:xfrm>
            <a:off x="285750" y="5715000"/>
            <a:ext cx="864393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8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8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8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sz="3600" dirty="0" err="1" smtClean="0"/>
              <a:t>Harmonisation</a:t>
            </a:r>
            <a:r>
              <a:rPr lang="da-DK" sz="3600" smtClean="0"/>
              <a:t> of ISSAIs</a:t>
            </a:r>
            <a:br>
              <a:rPr lang="da-DK" sz="3600" smtClean="0"/>
            </a:br>
            <a:r>
              <a:rPr lang="da-DK" sz="3600" smtClean="0"/>
              <a:t> – Revision of the Fundamental Auditing Principles </a:t>
            </a:r>
          </a:p>
        </p:txBody>
      </p:sp>
    </p:spTree>
    <p:extLst>
      <p:ext uri="{BB962C8B-B14F-4D97-AF65-F5344CB8AC3E}">
        <p14:creationId xmlns:p14="http://schemas.microsoft.com/office/powerpoint/2010/main" val="3775315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 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	A new </a:t>
            </a:r>
            <a:r>
              <a:rPr lang="da-DK" dirty="0" err="1"/>
              <a:t>foundation</a:t>
            </a:r>
            <a:r>
              <a:rPr lang="da-DK" dirty="0"/>
              <a:t> for the </a:t>
            </a:r>
            <a:r>
              <a:rPr lang="da-DK" dirty="0" err="1" smtClean="0"/>
              <a:t>ISSAIs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		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4241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	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		</a:t>
            </a:r>
            <a:r>
              <a:rPr lang="da-DK" dirty="0"/>
              <a:t>A </a:t>
            </a:r>
            <a:r>
              <a:rPr lang="da-DK" dirty="0" err="1"/>
              <a:t>common</a:t>
            </a:r>
            <a:r>
              <a:rPr lang="da-DK" dirty="0"/>
              <a:t> </a:t>
            </a:r>
            <a:r>
              <a:rPr lang="da-DK" dirty="0" err="1" smtClean="0"/>
              <a:t>language</a:t>
            </a:r>
            <a:r>
              <a:rPr lang="da-DK" dirty="0" smtClean="0"/>
              <a:t> for the profession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			</a:t>
            </a: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48990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	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		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			How </a:t>
            </a:r>
            <a:r>
              <a:rPr lang="da-DK" dirty="0" err="1"/>
              <a:t>ISSAIs</a:t>
            </a:r>
            <a:r>
              <a:rPr lang="da-DK" dirty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refered</a:t>
            </a:r>
            <a:r>
              <a:rPr lang="da-DK" dirty="0" smtClean="0"/>
              <a:t> </a:t>
            </a:r>
            <a:r>
              <a:rPr lang="da-DK" dirty="0"/>
              <a:t>to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0640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A new </a:t>
            </a:r>
            <a:r>
              <a:rPr lang="da-DK" dirty="0" err="1" smtClean="0"/>
              <a:t>flagship</a:t>
            </a:r>
            <a:r>
              <a:rPr lang="da-DK" dirty="0" smtClean="0"/>
              <a:t> for INTOSAI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/>
              <a:t>	A new </a:t>
            </a:r>
            <a:r>
              <a:rPr lang="da-DK" dirty="0" err="1"/>
              <a:t>foundation</a:t>
            </a:r>
            <a:r>
              <a:rPr lang="da-DK" dirty="0"/>
              <a:t> for the </a:t>
            </a:r>
            <a:r>
              <a:rPr lang="da-DK" dirty="0" err="1" smtClean="0"/>
              <a:t>ISSAIs</a:t>
            </a: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r>
              <a:rPr lang="da-DK" dirty="0" smtClean="0"/>
              <a:t>		</a:t>
            </a:r>
            <a:r>
              <a:rPr lang="da-DK" dirty="0"/>
              <a:t>A </a:t>
            </a:r>
            <a:r>
              <a:rPr lang="da-DK" dirty="0" err="1"/>
              <a:t>common</a:t>
            </a:r>
            <a:r>
              <a:rPr lang="da-DK" dirty="0"/>
              <a:t> </a:t>
            </a:r>
            <a:r>
              <a:rPr lang="da-DK" dirty="0" err="1" smtClean="0"/>
              <a:t>language</a:t>
            </a:r>
            <a:r>
              <a:rPr lang="da-DK" dirty="0" smtClean="0"/>
              <a:t> for all</a:t>
            </a:r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r>
              <a:rPr lang="da-DK" dirty="0"/>
              <a:t>	</a:t>
            </a:r>
            <a:r>
              <a:rPr lang="da-DK" dirty="0" smtClean="0"/>
              <a:t>			How </a:t>
            </a:r>
            <a:r>
              <a:rPr lang="da-DK" dirty="0" err="1"/>
              <a:t>ISSAIs</a:t>
            </a:r>
            <a:r>
              <a:rPr lang="da-DK" dirty="0"/>
              <a:t> </a:t>
            </a:r>
            <a:r>
              <a:rPr lang="da-DK" dirty="0" err="1" smtClean="0"/>
              <a:t>can</a:t>
            </a:r>
            <a:r>
              <a:rPr lang="da-DK" dirty="0" smtClean="0"/>
              <a:t> </a:t>
            </a:r>
            <a:r>
              <a:rPr lang="da-DK" dirty="0" err="1" smtClean="0"/>
              <a:t>be</a:t>
            </a:r>
            <a:r>
              <a:rPr lang="da-DK" dirty="0" smtClean="0"/>
              <a:t> </a:t>
            </a:r>
            <a:r>
              <a:rPr lang="da-DK" dirty="0" err="1" smtClean="0"/>
              <a:t>refered</a:t>
            </a:r>
            <a:r>
              <a:rPr lang="da-DK" dirty="0" smtClean="0"/>
              <a:t> </a:t>
            </a:r>
            <a:r>
              <a:rPr lang="da-DK" dirty="0"/>
              <a:t>to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003388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5" name="Oval 3"/>
          <p:cNvSpPr>
            <a:spLocks noChangeArrowheads="1"/>
          </p:cNvSpPr>
          <p:nvPr/>
        </p:nvSpPr>
        <p:spPr bwMode="auto">
          <a:xfrm>
            <a:off x="3419475" y="3213100"/>
            <a:ext cx="1800225" cy="1152525"/>
          </a:xfrm>
          <a:prstGeom prst="ellipse">
            <a:avLst/>
          </a:prstGeom>
          <a:solidFill>
            <a:schemeClr val="bg1"/>
          </a:solidFill>
          <a:ln w="38100">
            <a:solidFill>
              <a:srgbClr val="000099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b="1" smtClean="0">
                <a:solidFill>
                  <a:srgbClr val="000000"/>
                </a:solidFill>
                <a:cs typeface="Times New Roman" pitchFamily="18" charset="0"/>
              </a:rPr>
              <a:t>The SAI  </a:t>
            </a:r>
          </a:p>
        </p:txBody>
      </p:sp>
      <p:sp>
        <p:nvSpPr>
          <p:cNvPr id="182276" name="Oval 4"/>
          <p:cNvSpPr>
            <a:spLocks noChangeArrowheads="1"/>
          </p:cNvSpPr>
          <p:nvPr/>
        </p:nvSpPr>
        <p:spPr bwMode="auto">
          <a:xfrm>
            <a:off x="1403350" y="1844675"/>
            <a:ext cx="1800225" cy="1081088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cs typeface="Times New Roman" pitchFamily="18" charset="0"/>
              </a:rPr>
              <a:t>IFAC</a:t>
            </a:r>
          </a:p>
        </p:txBody>
      </p:sp>
      <p:sp>
        <p:nvSpPr>
          <p:cNvPr id="182277" name="Oval 5"/>
          <p:cNvSpPr>
            <a:spLocks noChangeArrowheads="1"/>
          </p:cNvSpPr>
          <p:nvPr/>
        </p:nvSpPr>
        <p:spPr bwMode="auto">
          <a:xfrm>
            <a:off x="3419475" y="1412875"/>
            <a:ext cx="1728788" cy="1152525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cs typeface="Times New Roman" pitchFamily="18" charset="0"/>
              </a:rPr>
              <a:t>INTOSAI</a:t>
            </a:r>
          </a:p>
        </p:txBody>
      </p:sp>
      <p:sp>
        <p:nvSpPr>
          <p:cNvPr id="182278" name="Oval 6"/>
          <p:cNvSpPr>
            <a:spLocks noChangeArrowheads="1"/>
          </p:cNvSpPr>
          <p:nvPr/>
        </p:nvSpPr>
        <p:spPr bwMode="auto">
          <a:xfrm>
            <a:off x="5292725" y="2205038"/>
            <a:ext cx="1728788" cy="936625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cs typeface="Times New Roman" pitchFamily="18" charset="0"/>
              </a:rPr>
              <a:t>Regional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82279" name="Oval 7"/>
          <p:cNvSpPr>
            <a:spLocks noChangeArrowheads="1"/>
          </p:cNvSpPr>
          <p:nvPr/>
        </p:nvSpPr>
        <p:spPr bwMode="auto">
          <a:xfrm>
            <a:off x="684213" y="3284538"/>
            <a:ext cx="1728787" cy="936625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cs typeface="Times New Roman" pitchFamily="18" charset="0"/>
              </a:rPr>
              <a:t>IIA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82280" name="Oval 8"/>
          <p:cNvSpPr>
            <a:spLocks noChangeArrowheads="1"/>
          </p:cNvSpPr>
          <p:nvPr/>
        </p:nvSpPr>
        <p:spPr bwMode="auto">
          <a:xfrm>
            <a:off x="5580063" y="4508500"/>
            <a:ext cx="1728787" cy="936625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cs typeface="Times New Roman" pitchFamily="18" charset="0"/>
              </a:rPr>
              <a:t>Other Countries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82281" name="Oval 9"/>
          <p:cNvSpPr>
            <a:spLocks noChangeArrowheads="1"/>
          </p:cNvSpPr>
          <p:nvPr/>
        </p:nvSpPr>
        <p:spPr bwMode="auto">
          <a:xfrm>
            <a:off x="1258888" y="4437063"/>
            <a:ext cx="1728787" cy="936625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cs typeface="Times New Roman" pitchFamily="18" charset="0"/>
              </a:rPr>
              <a:t>National privat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cs typeface="Times New Roman" pitchFamily="18" charset="0"/>
              </a:rPr>
              <a:t>sector auditing</a:t>
            </a:r>
          </a:p>
        </p:txBody>
      </p:sp>
      <p:sp>
        <p:nvSpPr>
          <p:cNvPr id="182282" name="Oval 10"/>
          <p:cNvSpPr>
            <a:spLocks noChangeArrowheads="1"/>
          </p:cNvSpPr>
          <p:nvPr/>
        </p:nvSpPr>
        <p:spPr bwMode="auto">
          <a:xfrm>
            <a:off x="3203575" y="5084763"/>
            <a:ext cx="2233613" cy="936625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cs typeface="Times New Roman" pitchFamily="18" charset="0"/>
              </a:rPr>
              <a:t>National boards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82283" name="Line 11"/>
          <p:cNvSpPr>
            <a:spLocks noChangeShapeType="1"/>
          </p:cNvSpPr>
          <p:nvPr/>
        </p:nvSpPr>
        <p:spPr bwMode="auto">
          <a:xfrm flipV="1">
            <a:off x="3059113" y="4221163"/>
            <a:ext cx="504825" cy="2889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2800" smtClean="0">
              <a:solidFill>
                <a:srgbClr val="66CCFF"/>
              </a:solidFill>
              <a:cs typeface="Times New Roman" pitchFamily="18" charset="0"/>
            </a:endParaRPr>
          </a:p>
        </p:txBody>
      </p:sp>
      <p:sp>
        <p:nvSpPr>
          <p:cNvPr id="182284" name="Oval 12"/>
          <p:cNvSpPr>
            <a:spLocks noChangeArrowheads="1"/>
          </p:cNvSpPr>
          <p:nvPr/>
        </p:nvSpPr>
        <p:spPr bwMode="auto">
          <a:xfrm>
            <a:off x="6084888" y="3357563"/>
            <a:ext cx="1728787" cy="936625"/>
          </a:xfrm>
          <a:prstGeom prst="ellipse">
            <a:avLst/>
          </a:prstGeom>
          <a:solidFill>
            <a:srgbClr val="0033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GB" smtClean="0">
                <a:solidFill>
                  <a:srgbClr val="FFFFFF"/>
                </a:solidFill>
                <a:cs typeface="Times New Roman" pitchFamily="18" charset="0"/>
              </a:rPr>
              <a:t>EU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GB" smtClean="0">
              <a:solidFill>
                <a:srgbClr val="FFFFFF"/>
              </a:solidFill>
              <a:cs typeface="Times New Roman" pitchFamily="18" charset="0"/>
            </a:endParaRPr>
          </a:p>
        </p:txBody>
      </p:sp>
      <p:sp>
        <p:nvSpPr>
          <p:cNvPr id="182285" name="Line 13"/>
          <p:cNvSpPr>
            <a:spLocks noChangeShapeType="1"/>
          </p:cNvSpPr>
          <p:nvPr/>
        </p:nvSpPr>
        <p:spPr bwMode="auto">
          <a:xfrm>
            <a:off x="2555875" y="3716338"/>
            <a:ext cx="720725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2800" smtClean="0">
              <a:solidFill>
                <a:srgbClr val="66CCFF"/>
              </a:solidFill>
              <a:cs typeface="Times New Roman" pitchFamily="18" charset="0"/>
            </a:endParaRPr>
          </a:p>
        </p:txBody>
      </p:sp>
      <p:sp>
        <p:nvSpPr>
          <p:cNvPr id="182286" name="Line 14"/>
          <p:cNvSpPr>
            <a:spLocks noChangeShapeType="1"/>
          </p:cNvSpPr>
          <p:nvPr/>
        </p:nvSpPr>
        <p:spPr bwMode="auto">
          <a:xfrm>
            <a:off x="3059113" y="2852738"/>
            <a:ext cx="433387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2800" smtClean="0">
              <a:solidFill>
                <a:srgbClr val="66CCFF"/>
              </a:solidFill>
              <a:cs typeface="Times New Roman" pitchFamily="18" charset="0"/>
            </a:endParaRPr>
          </a:p>
        </p:txBody>
      </p:sp>
      <p:sp>
        <p:nvSpPr>
          <p:cNvPr id="182287" name="Line 15"/>
          <p:cNvSpPr>
            <a:spLocks noChangeShapeType="1"/>
          </p:cNvSpPr>
          <p:nvPr/>
        </p:nvSpPr>
        <p:spPr bwMode="auto">
          <a:xfrm flipH="1">
            <a:off x="4284663" y="2636838"/>
            <a:ext cx="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2800" smtClean="0">
              <a:solidFill>
                <a:srgbClr val="66CCFF"/>
              </a:solidFill>
              <a:cs typeface="Times New Roman" pitchFamily="18" charset="0"/>
            </a:endParaRPr>
          </a:p>
        </p:txBody>
      </p:sp>
      <p:sp>
        <p:nvSpPr>
          <p:cNvPr id="182288" name="Line 16"/>
          <p:cNvSpPr>
            <a:spLocks noChangeShapeType="1"/>
          </p:cNvSpPr>
          <p:nvPr/>
        </p:nvSpPr>
        <p:spPr bwMode="auto">
          <a:xfrm flipH="1">
            <a:off x="5148263" y="3068638"/>
            <a:ext cx="360362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2800" smtClean="0">
              <a:solidFill>
                <a:srgbClr val="66CCFF"/>
              </a:solidFill>
              <a:cs typeface="Times New Roman" pitchFamily="18" charset="0"/>
            </a:endParaRPr>
          </a:p>
        </p:txBody>
      </p:sp>
      <p:sp>
        <p:nvSpPr>
          <p:cNvPr id="182289" name="Line 17"/>
          <p:cNvSpPr>
            <a:spLocks noChangeShapeType="1"/>
          </p:cNvSpPr>
          <p:nvPr/>
        </p:nvSpPr>
        <p:spPr bwMode="auto">
          <a:xfrm flipH="1" flipV="1">
            <a:off x="5364163" y="3716338"/>
            <a:ext cx="647700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2800" smtClean="0">
              <a:solidFill>
                <a:srgbClr val="66CCFF"/>
              </a:solidFill>
              <a:cs typeface="Times New Roman" pitchFamily="18" charset="0"/>
            </a:endParaRPr>
          </a:p>
        </p:txBody>
      </p:sp>
      <p:sp>
        <p:nvSpPr>
          <p:cNvPr id="182290" name="Line 18"/>
          <p:cNvSpPr>
            <a:spLocks noChangeShapeType="1"/>
          </p:cNvSpPr>
          <p:nvPr/>
        </p:nvSpPr>
        <p:spPr bwMode="auto">
          <a:xfrm flipH="1" flipV="1">
            <a:off x="4281488" y="4508500"/>
            <a:ext cx="3175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2800" smtClean="0">
              <a:solidFill>
                <a:srgbClr val="66CCFF"/>
              </a:solidFill>
              <a:cs typeface="Times New Roman" pitchFamily="18" charset="0"/>
            </a:endParaRPr>
          </a:p>
        </p:txBody>
      </p:sp>
      <p:sp>
        <p:nvSpPr>
          <p:cNvPr id="182291" name="Line 19"/>
          <p:cNvSpPr>
            <a:spLocks noChangeShapeType="1"/>
          </p:cNvSpPr>
          <p:nvPr/>
        </p:nvSpPr>
        <p:spPr bwMode="auto">
          <a:xfrm flipH="1" flipV="1">
            <a:off x="5219700" y="4221163"/>
            <a:ext cx="430213" cy="3587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da-DK" sz="2800" smtClean="0">
              <a:solidFill>
                <a:srgbClr val="66CCFF"/>
              </a:solidFill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4542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187624" y="2636912"/>
            <a:ext cx="8352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 unite INTOSAI….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9817184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187624" y="2636912"/>
            <a:ext cx="650857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6000" dirty="0" smtClean="0"/>
              <a:t>1216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122322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5125" y="116632"/>
            <a:ext cx="9953709" cy="7488832"/>
          </a:xfrm>
          <a:prstGeom prst="rect">
            <a:avLst/>
          </a:prstGeom>
        </p:spPr>
      </p:pic>
      <p:sp>
        <p:nvSpPr>
          <p:cNvPr id="3" name="Tekstboks 2"/>
          <p:cNvSpPr txBox="1"/>
          <p:nvPr/>
        </p:nvSpPr>
        <p:spPr>
          <a:xfrm>
            <a:off x="467544" y="238405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USA</a:t>
            </a:r>
            <a:endParaRPr lang="da-DK" dirty="0"/>
          </a:p>
        </p:txBody>
      </p:sp>
      <p:sp>
        <p:nvSpPr>
          <p:cNvPr id="4" name="Tekstboks 3"/>
          <p:cNvSpPr txBox="1"/>
          <p:nvPr/>
        </p:nvSpPr>
        <p:spPr>
          <a:xfrm>
            <a:off x="683568" y="293356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Mexico</a:t>
            </a:r>
            <a:endParaRPr lang="da-DK" dirty="0"/>
          </a:p>
        </p:txBody>
      </p:sp>
      <p:sp>
        <p:nvSpPr>
          <p:cNvPr id="5" name="Tekstboks 4"/>
          <p:cNvSpPr txBox="1"/>
          <p:nvPr/>
        </p:nvSpPr>
        <p:spPr>
          <a:xfrm>
            <a:off x="3312767" y="3541305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Brazil</a:t>
            </a:r>
            <a:endParaRPr lang="da-DK" dirty="0"/>
          </a:p>
        </p:txBody>
      </p:sp>
      <p:sp>
        <p:nvSpPr>
          <p:cNvPr id="6" name="Tekstboks 5"/>
          <p:cNvSpPr txBox="1"/>
          <p:nvPr/>
        </p:nvSpPr>
        <p:spPr>
          <a:xfrm>
            <a:off x="4907212" y="148478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Denmark</a:t>
            </a:r>
            <a:endParaRPr lang="da-DK" dirty="0"/>
          </a:p>
        </p:txBody>
      </p:sp>
      <p:sp>
        <p:nvSpPr>
          <p:cNvPr id="7" name="Tekstboks 6"/>
          <p:cNvSpPr txBox="1"/>
          <p:nvPr/>
        </p:nvSpPr>
        <p:spPr>
          <a:xfrm>
            <a:off x="4499992" y="908720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Norway</a:t>
            </a:r>
            <a:endParaRPr lang="da-DK" dirty="0"/>
          </a:p>
        </p:txBody>
      </p:sp>
      <p:sp>
        <p:nvSpPr>
          <p:cNvPr id="8" name="Tekstboks 7"/>
          <p:cNvSpPr txBox="1"/>
          <p:nvPr/>
        </p:nvSpPr>
        <p:spPr>
          <a:xfrm>
            <a:off x="4716016" y="118359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Sweden</a:t>
            </a:r>
            <a:endParaRPr lang="da-DK" dirty="0"/>
          </a:p>
        </p:txBody>
      </p:sp>
      <p:sp>
        <p:nvSpPr>
          <p:cNvPr id="9" name="Tekstboks 8"/>
          <p:cNvSpPr txBox="1"/>
          <p:nvPr/>
        </p:nvSpPr>
        <p:spPr>
          <a:xfrm>
            <a:off x="5059612" y="177281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Austria</a:t>
            </a:r>
            <a:endParaRPr lang="da-DK" dirty="0"/>
          </a:p>
        </p:txBody>
      </p:sp>
      <p:sp>
        <p:nvSpPr>
          <p:cNvPr id="10" name="Tekstboks 9"/>
          <p:cNvSpPr txBox="1"/>
          <p:nvPr/>
        </p:nvSpPr>
        <p:spPr>
          <a:xfrm>
            <a:off x="5292080" y="2051556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err="1" smtClean="0"/>
              <a:t>Slovakia</a:t>
            </a:r>
            <a:endParaRPr lang="da-DK" dirty="0"/>
          </a:p>
        </p:txBody>
      </p:sp>
      <p:sp>
        <p:nvSpPr>
          <p:cNvPr id="11" name="Tekstboks 10"/>
          <p:cNvSpPr txBox="1"/>
          <p:nvPr/>
        </p:nvSpPr>
        <p:spPr>
          <a:xfrm>
            <a:off x="4499992" y="4938861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South </a:t>
            </a:r>
            <a:r>
              <a:rPr lang="da-DK" dirty="0" err="1" smtClean="0"/>
              <a:t>Africa</a:t>
            </a:r>
            <a:endParaRPr lang="da-DK" dirty="0"/>
          </a:p>
        </p:txBody>
      </p:sp>
      <p:sp>
        <p:nvSpPr>
          <p:cNvPr id="12" name="Tekstboks 11"/>
          <p:cNvSpPr txBox="1"/>
          <p:nvPr/>
        </p:nvSpPr>
        <p:spPr>
          <a:xfrm>
            <a:off x="6427764" y="356372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India</a:t>
            </a:r>
            <a:endParaRPr lang="da-DK" dirty="0"/>
          </a:p>
        </p:txBody>
      </p:sp>
      <p:sp>
        <p:nvSpPr>
          <p:cNvPr id="13" name="Tekstboks 12"/>
          <p:cNvSpPr txBox="1"/>
          <p:nvPr/>
        </p:nvSpPr>
        <p:spPr>
          <a:xfrm>
            <a:off x="7956376" y="281760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China</a:t>
            </a:r>
            <a:endParaRPr lang="da-DK" dirty="0"/>
          </a:p>
        </p:txBody>
      </p:sp>
      <p:sp>
        <p:nvSpPr>
          <p:cNvPr id="14" name="Tekstboks 13"/>
          <p:cNvSpPr txBox="1"/>
          <p:nvPr/>
        </p:nvSpPr>
        <p:spPr>
          <a:xfrm>
            <a:off x="3779912" y="183553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UK</a:t>
            </a:r>
            <a:endParaRPr lang="da-DK" dirty="0"/>
          </a:p>
        </p:txBody>
      </p:sp>
      <p:sp>
        <p:nvSpPr>
          <p:cNvPr id="15" name="Tekstboks 14"/>
          <p:cNvSpPr txBox="1"/>
          <p:nvPr/>
        </p:nvSpPr>
        <p:spPr>
          <a:xfrm>
            <a:off x="3932312" y="2123564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ECA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47999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1187624" y="2636912"/>
            <a:ext cx="835292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Improvement of the </a:t>
            </a:r>
          </a:p>
          <a:p>
            <a:r>
              <a:rPr lang="en-GB" sz="6000" dirty="0" smtClean="0"/>
              <a:t>full set of ISSAIs</a:t>
            </a:r>
            <a:endParaRPr lang="en-GB" sz="1200" dirty="0" smtClean="0"/>
          </a:p>
        </p:txBody>
      </p:sp>
    </p:spTree>
    <p:extLst>
      <p:ext uri="{BB962C8B-B14F-4D97-AF65-F5344CB8AC3E}">
        <p14:creationId xmlns:p14="http://schemas.microsoft.com/office/powerpoint/2010/main" val="409584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78683" y="0"/>
            <a:ext cx="1433728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492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3" name="U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4" name="Picture 2" descr="Billede INCOSAI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4412" y="-928718"/>
            <a:ext cx="11930146" cy="8947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8449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33400" y="381000"/>
            <a:ext cx="8229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892175">
              <a:spcBef>
                <a:spcPts val="600"/>
              </a:spcBef>
            </a:pPr>
            <a:r>
              <a:rPr lang="da-DK" sz="2400" b="1" u="sng" dirty="0" err="1" smtClean="0"/>
              <a:t>Overview</a:t>
            </a:r>
            <a:endParaRPr lang="da-DK" sz="2400" b="1" u="sng" dirty="0" smtClean="0"/>
          </a:p>
          <a:p>
            <a:pPr marL="892175" indent="-892175">
              <a:spcBef>
                <a:spcPts val="600"/>
              </a:spcBef>
            </a:pP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</a:pPr>
            <a:r>
              <a:rPr lang="da-DK" sz="1050" b="1" i="1" u="sng" dirty="0" err="1" smtClean="0">
                <a:solidFill>
                  <a:schemeClr val="accent3"/>
                </a:solidFill>
              </a:rPr>
              <a:t>Proposals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from the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project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group</a:t>
            </a: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266700">
              <a:spcBef>
                <a:spcPts val="600"/>
              </a:spcBef>
              <a:buAutoNum type="arabicParenR"/>
            </a:pPr>
            <a:r>
              <a:rPr lang="da-DK" dirty="0" err="1" smtClean="0"/>
              <a:t>Approval</a:t>
            </a:r>
            <a:r>
              <a:rPr lang="da-DK" dirty="0" smtClean="0"/>
              <a:t> of the </a:t>
            </a:r>
            <a:r>
              <a:rPr lang="da-DK" dirty="0" err="1" smtClean="0"/>
              <a:t>Endorsement</a:t>
            </a:r>
            <a:r>
              <a:rPr lang="da-DK" dirty="0" smtClean="0"/>
              <a:t> Versions (EV):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da-DK" sz="1600" dirty="0" smtClean="0"/>
              <a:t>EV ISSAI 100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 smtClean="0"/>
              <a:t>EV </a:t>
            </a:r>
            <a:r>
              <a:rPr lang="da-DK" sz="1600" dirty="0" err="1" smtClean="0"/>
              <a:t>ISSAIs</a:t>
            </a:r>
            <a:r>
              <a:rPr lang="da-DK" sz="1600" dirty="0" smtClean="0"/>
              <a:t> 200, 300 and 400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r>
              <a:rPr lang="da-DK" dirty="0" err="1" smtClean="0"/>
              <a:t>Proposal</a:t>
            </a:r>
            <a:r>
              <a:rPr lang="da-DK" dirty="0" smtClean="0"/>
              <a:t> on </a:t>
            </a:r>
            <a:r>
              <a:rPr lang="da-DK" i="1" dirty="0" err="1" smtClean="0"/>
              <a:t>Drafting</a:t>
            </a:r>
            <a:r>
              <a:rPr lang="da-DK" i="1" dirty="0" smtClean="0"/>
              <a:t> </a:t>
            </a:r>
            <a:r>
              <a:rPr lang="da-DK" i="1" dirty="0" err="1" smtClean="0"/>
              <a:t>conventions</a:t>
            </a:r>
            <a:r>
              <a:rPr lang="da-DK" i="1" dirty="0" smtClean="0"/>
              <a:t> for </a:t>
            </a:r>
            <a:r>
              <a:rPr lang="da-DK" i="1" dirty="0" err="1" smtClean="0"/>
              <a:t>auditing</a:t>
            </a:r>
            <a:r>
              <a:rPr lang="da-DK" i="1" dirty="0" smtClean="0"/>
              <a:t> guidelines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endParaRPr lang="da-DK" sz="110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  <a:tabLst>
                <a:tab pos="625475" algn="l"/>
              </a:tabLst>
            </a:pPr>
            <a:r>
              <a:rPr lang="da-DK" sz="1100" b="1" i="1" u="sng" dirty="0" err="1" smtClean="0">
                <a:solidFill>
                  <a:schemeClr val="accent3"/>
                </a:solidFill>
              </a:rPr>
              <a:t>Further</a:t>
            </a:r>
            <a:r>
              <a:rPr lang="da-DK" sz="110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100" b="1" i="1" u="sng" dirty="0" err="1" smtClean="0">
                <a:solidFill>
                  <a:schemeClr val="accent3"/>
                </a:solidFill>
              </a:rPr>
              <a:t>issues</a:t>
            </a:r>
            <a:endParaRPr lang="da-DK" sz="1100" i="1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  <a:tabLst>
                <a:tab pos="625475" algn="l"/>
              </a:tabLst>
            </a:pPr>
            <a:r>
              <a:rPr lang="da-DK" dirty="0" smtClean="0"/>
              <a:t>The </a:t>
            </a:r>
            <a:r>
              <a:rPr lang="da-DK" dirty="0" err="1" smtClean="0"/>
              <a:t>maintenance</a:t>
            </a:r>
            <a:r>
              <a:rPr lang="da-DK" dirty="0" smtClean="0"/>
              <a:t> </a:t>
            </a:r>
            <a:r>
              <a:rPr lang="da-DK" dirty="0" err="1" smtClean="0"/>
              <a:t>frequency</a:t>
            </a:r>
            <a:endParaRPr lang="da-DK" dirty="0" smtClean="0"/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/>
              <a:t>ISSAI 100</a:t>
            </a:r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 err="1"/>
              <a:t>ISSAIs</a:t>
            </a:r>
            <a:r>
              <a:rPr lang="da-DK" sz="1600" dirty="0"/>
              <a:t> 200, 300 and </a:t>
            </a:r>
            <a:r>
              <a:rPr lang="da-DK" sz="1600" dirty="0" smtClean="0"/>
              <a:t>400</a:t>
            </a:r>
            <a:endParaRPr lang="da-DK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smtClean="0"/>
              <a:t>A ‘transition </a:t>
            </a:r>
            <a:r>
              <a:rPr lang="da-DK" dirty="0" err="1" smtClean="0"/>
              <a:t>period</a:t>
            </a:r>
            <a:r>
              <a:rPr lang="da-DK" dirty="0" smtClean="0"/>
              <a:t>’ for </a:t>
            </a:r>
            <a:r>
              <a:rPr lang="da-DK" dirty="0" err="1" smtClean="0"/>
              <a:t>SAIs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wish</a:t>
            </a:r>
            <a:r>
              <a:rPr lang="da-DK" dirty="0" smtClean="0"/>
              <a:t> to </a:t>
            </a:r>
            <a:r>
              <a:rPr lang="da-DK" dirty="0" err="1" smtClean="0"/>
              <a:t>refer</a:t>
            </a:r>
            <a:r>
              <a:rPr lang="da-DK" dirty="0" smtClean="0"/>
              <a:t> to the old ‘INTOSAI Auditing Standards’ </a:t>
            </a:r>
            <a:r>
              <a:rPr lang="da-DK" dirty="0" err="1" smtClean="0"/>
              <a:t>after</a:t>
            </a:r>
            <a:r>
              <a:rPr lang="da-DK" dirty="0" smtClean="0"/>
              <a:t> 2013</a:t>
            </a:r>
            <a:endParaRPr lang="da-DK" dirty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Consequences</a:t>
            </a:r>
            <a:r>
              <a:rPr lang="da-DK" dirty="0" smtClean="0"/>
              <a:t> for the </a:t>
            </a:r>
            <a:r>
              <a:rPr lang="da-DK" dirty="0" err="1" smtClean="0"/>
              <a:t>Introduction</a:t>
            </a:r>
            <a:r>
              <a:rPr lang="da-DK" dirty="0" smtClean="0"/>
              <a:t> to the ISSAI Framework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Dissolving</a:t>
            </a:r>
            <a:r>
              <a:rPr lang="da-DK" dirty="0" smtClean="0"/>
              <a:t> the  </a:t>
            </a:r>
            <a:r>
              <a:rPr lang="da-DK" dirty="0" err="1" smtClean="0"/>
              <a:t>project</a:t>
            </a:r>
            <a:r>
              <a:rPr lang="da-DK" dirty="0" smtClean="0"/>
              <a:t> </a:t>
            </a:r>
            <a:r>
              <a:rPr lang="da-DK" dirty="0" err="1" smtClean="0"/>
              <a:t>group</a:t>
            </a:r>
            <a:r>
              <a:rPr lang="da-DK" dirty="0" smtClean="0"/>
              <a:t>  </a:t>
            </a:r>
            <a:endParaRPr lang="da-DK" sz="1400" dirty="0" smtClean="0"/>
          </a:p>
          <a:p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417132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33400" y="381000"/>
            <a:ext cx="8229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892175">
              <a:spcBef>
                <a:spcPts val="600"/>
              </a:spcBef>
            </a:pPr>
            <a:r>
              <a:rPr lang="da-DK" sz="2400" b="1" u="sng" dirty="0" err="1" smtClean="0"/>
              <a:t>Overview</a:t>
            </a:r>
            <a:endParaRPr lang="da-DK" sz="2400" b="1" u="sng" dirty="0" smtClean="0"/>
          </a:p>
          <a:p>
            <a:pPr marL="892175" indent="-892175">
              <a:spcBef>
                <a:spcPts val="600"/>
              </a:spcBef>
            </a:pP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</a:pPr>
            <a:r>
              <a:rPr lang="da-DK" sz="1050" b="1" i="1" u="sng" dirty="0" err="1" smtClean="0">
                <a:solidFill>
                  <a:schemeClr val="accent3"/>
                </a:solidFill>
              </a:rPr>
              <a:t>Proposals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from the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project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group</a:t>
            </a: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266700">
              <a:spcBef>
                <a:spcPts val="600"/>
              </a:spcBef>
              <a:buAutoNum type="arabicParenR"/>
            </a:pPr>
            <a:r>
              <a:rPr lang="da-DK" dirty="0" err="1" smtClean="0"/>
              <a:t>Approval</a:t>
            </a:r>
            <a:r>
              <a:rPr lang="da-DK" dirty="0" smtClean="0"/>
              <a:t> of the </a:t>
            </a:r>
            <a:r>
              <a:rPr lang="da-DK" dirty="0" err="1" smtClean="0"/>
              <a:t>Endorsement</a:t>
            </a:r>
            <a:r>
              <a:rPr lang="da-DK" dirty="0" smtClean="0"/>
              <a:t> Versions (EV):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da-DK" sz="1600" dirty="0" smtClean="0"/>
              <a:t>EV ISSAI 100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 smtClean="0"/>
              <a:t>EV </a:t>
            </a:r>
            <a:r>
              <a:rPr lang="da-DK" sz="1600" dirty="0" err="1" smtClean="0"/>
              <a:t>ISSAIs</a:t>
            </a:r>
            <a:r>
              <a:rPr lang="da-DK" sz="1600" dirty="0" smtClean="0"/>
              <a:t> 200, 300 and 400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r>
              <a:rPr lang="da-DK" dirty="0" err="1" smtClean="0"/>
              <a:t>Proposal</a:t>
            </a:r>
            <a:r>
              <a:rPr lang="da-DK" dirty="0" smtClean="0"/>
              <a:t> on </a:t>
            </a:r>
            <a:r>
              <a:rPr lang="da-DK" i="1" dirty="0" err="1" smtClean="0"/>
              <a:t>Drafting</a:t>
            </a:r>
            <a:r>
              <a:rPr lang="da-DK" i="1" dirty="0" smtClean="0"/>
              <a:t> </a:t>
            </a:r>
            <a:r>
              <a:rPr lang="da-DK" i="1" dirty="0" err="1" smtClean="0"/>
              <a:t>conventions</a:t>
            </a:r>
            <a:r>
              <a:rPr lang="da-DK" i="1" dirty="0" smtClean="0"/>
              <a:t> for </a:t>
            </a:r>
            <a:r>
              <a:rPr lang="da-DK" i="1" dirty="0" err="1" smtClean="0"/>
              <a:t>auditing</a:t>
            </a:r>
            <a:r>
              <a:rPr lang="da-DK" i="1" dirty="0" smtClean="0"/>
              <a:t> guidelines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endParaRPr lang="da-DK" sz="110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  <a:tabLst>
                <a:tab pos="625475" algn="l"/>
              </a:tabLst>
            </a:pPr>
            <a:r>
              <a:rPr lang="da-DK" sz="1100" b="1" i="1" u="sng" dirty="0" err="1" smtClean="0">
                <a:solidFill>
                  <a:schemeClr val="accent3"/>
                </a:solidFill>
              </a:rPr>
              <a:t>Further</a:t>
            </a:r>
            <a:r>
              <a:rPr lang="da-DK" sz="110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100" b="1" i="1" u="sng" dirty="0" err="1" smtClean="0">
                <a:solidFill>
                  <a:schemeClr val="accent3"/>
                </a:solidFill>
              </a:rPr>
              <a:t>issues</a:t>
            </a:r>
            <a:endParaRPr lang="da-DK" sz="1100" i="1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  <a:tabLst>
                <a:tab pos="625475" algn="l"/>
              </a:tabLst>
            </a:pPr>
            <a:r>
              <a:rPr lang="da-DK" dirty="0" smtClean="0"/>
              <a:t>The </a:t>
            </a:r>
            <a:r>
              <a:rPr lang="da-DK" dirty="0" err="1" smtClean="0"/>
              <a:t>maintenance</a:t>
            </a:r>
            <a:r>
              <a:rPr lang="da-DK" dirty="0" smtClean="0"/>
              <a:t> </a:t>
            </a:r>
            <a:r>
              <a:rPr lang="da-DK" dirty="0" err="1" smtClean="0"/>
              <a:t>frequency</a:t>
            </a:r>
            <a:endParaRPr lang="da-DK" dirty="0" smtClean="0"/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/>
              <a:t>ISSAI 100</a:t>
            </a:r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 err="1"/>
              <a:t>ISSAIs</a:t>
            </a:r>
            <a:r>
              <a:rPr lang="da-DK" sz="1600" dirty="0"/>
              <a:t> 200, 300 and </a:t>
            </a:r>
            <a:r>
              <a:rPr lang="da-DK" sz="1600" dirty="0" smtClean="0"/>
              <a:t>400</a:t>
            </a:r>
            <a:endParaRPr lang="da-DK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smtClean="0"/>
              <a:t>A ‘transition </a:t>
            </a:r>
            <a:r>
              <a:rPr lang="da-DK" dirty="0" err="1" smtClean="0"/>
              <a:t>period</a:t>
            </a:r>
            <a:r>
              <a:rPr lang="da-DK" dirty="0" smtClean="0"/>
              <a:t>’ for </a:t>
            </a:r>
            <a:r>
              <a:rPr lang="da-DK" dirty="0" err="1" smtClean="0"/>
              <a:t>SAIs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wish</a:t>
            </a:r>
            <a:r>
              <a:rPr lang="da-DK" dirty="0" smtClean="0"/>
              <a:t> to </a:t>
            </a:r>
            <a:r>
              <a:rPr lang="da-DK" dirty="0" err="1" smtClean="0"/>
              <a:t>refer</a:t>
            </a:r>
            <a:r>
              <a:rPr lang="da-DK" dirty="0" smtClean="0"/>
              <a:t> to the old ‘INTOSAI Auditing Standards’ </a:t>
            </a:r>
            <a:r>
              <a:rPr lang="da-DK" dirty="0" err="1" smtClean="0"/>
              <a:t>after</a:t>
            </a:r>
            <a:r>
              <a:rPr lang="da-DK" dirty="0" smtClean="0"/>
              <a:t> 2013</a:t>
            </a:r>
            <a:endParaRPr lang="da-DK" dirty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Consequences</a:t>
            </a:r>
            <a:r>
              <a:rPr lang="da-DK" dirty="0" smtClean="0"/>
              <a:t> for the </a:t>
            </a:r>
            <a:r>
              <a:rPr lang="da-DK" dirty="0" err="1" smtClean="0"/>
              <a:t>Introduction</a:t>
            </a:r>
            <a:r>
              <a:rPr lang="da-DK" dirty="0" smtClean="0"/>
              <a:t> to the ISSAI Framework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Dissolving</a:t>
            </a:r>
            <a:r>
              <a:rPr lang="da-DK" dirty="0" smtClean="0"/>
              <a:t> the  </a:t>
            </a:r>
            <a:r>
              <a:rPr lang="da-DK" dirty="0" err="1" smtClean="0"/>
              <a:t>project</a:t>
            </a:r>
            <a:r>
              <a:rPr lang="da-DK" dirty="0" smtClean="0"/>
              <a:t> </a:t>
            </a:r>
            <a:r>
              <a:rPr lang="da-DK" dirty="0" err="1" smtClean="0"/>
              <a:t>group</a:t>
            </a:r>
            <a:r>
              <a:rPr lang="da-DK" dirty="0" smtClean="0"/>
              <a:t>  </a:t>
            </a:r>
            <a:endParaRPr lang="da-DK" sz="1400" dirty="0" smtClean="0"/>
          </a:p>
          <a:p>
            <a:endParaRPr lang="da-DK" dirty="0" smtClean="0"/>
          </a:p>
        </p:txBody>
      </p:sp>
      <p:sp>
        <p:nvSpPr>
          <p:cNvPr id="5" name="Tekstboks 4"/>
          <p:cNvSpPr txBox="1"/>
          <p:nvPr/>
        </p:nvSpPr>
        <p:spPr>
          <a:xfrm flipH="1">
            <a:off x="-76200" y="868740"/>
            <a:ext cx="1545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dirty="0" smtClean="0">
                <a:solidFill>
                  <a:srgbClr val="FF0000"/>
                </a:solidFill>
                <a:latin typeface="Webdings" pitchFamily="18" charset="2"/>
                <a:sym typeface="Wingdings"/>
              </a:rPr>
              <a:t></a:t>
            </a:r>
            <a:endParaRPr lang="da-DK" sz="9600" dirty="0">
              <a:solidFill>
                <a:srgbClr val="FF0000"/>
              </a:solidFill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0490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8975607" cy="586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3176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9801" y="-152400"/>
            <a:ext cx="13235807" cy="74451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ktangel 1"/>
          <p:cNvSpPr/>
          <p:nvPr/>
        </p:nvSpPr>
        <p:spPr>
          <a:xfrm>
            <a:off x="-1676400" y="-152400"/>
            <a:ext cx="12268200" cy="2362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4" name="Rektangel 3"/>
          <p:cNvSpPr/>
          <p:nvPr/>
        </p:nvSpPr>
        <p:spPr>
          <a:xfrm>
            <a:off x="-1371600" y="5486400"/>
            <a:ext cx="12268200" cy="2362200"/>
          </a:xfrm>
          <a:prstGeom prst="rect">
            <a:avLst/>
          </a:prstGeom>
          <a:solidFill>
            <a:schemeClr val="bg1">
              <a:alpha val="7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18163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219200" y="2499362"/>
            <a:ext cx="66213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a-DK" sz="8000" dirty="0" smtClean="0"/>
              <a:t>EV ISSAI 100 </a:t>
            </a:r>
          </a:p>
        </p:txBody>
      </p:sp>
    </p:spTree>
    <p:extLst>
      <p:ext uri="{BB962C8B-B14F-4D97-AF65-F5344CB8AC3E}">
        <p14:creationId xmlns:p14="http://schemas.microsoft.com/office/powerpoint/2010/main" val="9138806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boks 1"/>
          <p:cNvSpPr txBox="1"/>
          <p:nvPr/>
        </p:nvSpPr>
        <p:spPr>
          <a:xfrm>
            <a:off x="1447800" y="990600"/>
            <a:ext cx="6400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8000" dirty="0" smtClean="0"/>
              <a:t>EV ISSAI 200</a:t>
            </a:r>
            <a:br>
              <a:rPr lang="da-DK" sz="8000" dirty="0" smtClean="0"/>
            </a:br>
            <a:r>
              <a:rPr lang="da-DK" sz="1000" dirty="0" smtClean="0"/>
              <a:t> </a:t>
            </a:r>
          </a:p>
          <a:p>
            <a:r>
              <a:rPr lang="da-DK" sz="8000" dirty="0" smtClean="0"/>
              <a:t>EV ISSAI 300</a:t>
            </a:r>
          </a:p>
          <a:p>
            <a:endParaRPr lang="da-DK" sz="1000" dirty="0" smtClean="0"/>
          </a:p>
          <a:p>
            <a:r>
              <a:rPr lang="da-DK" sz="8000" dirty="0" smtClean="0"/>
              <a:t>EV ISSAI 400</a:t>
            </a:r>
          </a:p>
        </p:txBody>
      </p:sp>
    </p:spTree>
    <p:extLst>
      <p:ext uri="{BB962C8B-B14F-4D97-AF65-F5344CB8AC3E}">
        <p14:creationId xmlns:p14="http://schemas.microsoft.com/office/powerpoint/2010/main" val="17041048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33400" y="381000"/>
            <a:ext cx="8229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892175">
              <a:spcBef>
                <a:spcPts val="600"/>
              </a:spcBef>
            </a:pPr>
            <a:r>
              <a:rPr lang="da-DK" sz="2400" b="1" u="sng" dirty="0" err="1" smtClean="0"/>
              <a:t>Overview</a:t>
            </a:r>
            <a:endParaRPr lang="da-DK" sz="2400" b="1" u="sng" dirty="0" smtClean="0"/>
          </a:p>
          <a:p>
            <a:pPr marL="892175" indent="-892175">
              <a:spcBef>
                <a:spcPts val="600"/>
              </a:spcBef>
            </a:pP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</a:pPr>
            <a:r>
              <a:rPr lang="da-DK" sz="1050" b="1" i="1" u="sng" dirty="0" err="1" smtClean="0">
                <a:solidFill>
                  <a:schemeClr val="accent3"/>
                </a:solidFill>
              </a:rPr>
              <a:t>Proposals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from the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project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group</a:t>
            </a: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266700">
              <a:spcBef>
                <a:spcPts val="600"/>
              </a:spcBef>
              <a:buAutoNum type="arabicParenR"/>
            </a:pPr>
            <a:r>
              <a:rPr lang="da-DK" dirty="0" err="1" smtClean="0"/>
              <a:t>Approval</a:t>
            </a:r>
            <a:r>
              <a:rPr lang="da-DK" dirty="0" smtClean="0"/>
              <a:t> of the </a:t>
            </a:r>
            <a:r>
              <a:rPr lang="da-DK" dirty="0" err="1" smtClean="0"/>
              <a:t>Endorsement</a:t>
            </a:r>
            <a:r>
              <a:rPr lang="da-DK" dirty="0" smtClean="0"/>
              <a:t> Versions (EV):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da-DK" sz="1600" dirty="0" smtClean="0"/>
              <a:t>EV ISSAI 100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 smtClean="0"/>
              <a:t>EV </a:t>
            </a:r>
            <a:r>
              <a:rPr lang="da-DK" sz="1600" dirty="0" err="1" smtClean="0"/>
              <a:t>ISSAIs</a:t>
            </a:r>
            <a:r>
              <a:rPr lang="da-DK" sz="1600" dirty="0" smtClean="0"/>
              <a:t> 200, 300 and 400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r>
              <a:rPr lang="da-DK" dirty="0" err="1" smtClean="0"/>
              <a:t>Proposal</a:t>
            </a:r>
            <a:r>
              <a:rPr lang="da-DK" dirty="0" smtClean="0"/>
              <a:t> on </a:t>
            </a:r>
            <a:r>
              <a:rPr lang="da-DK" i="1" dirty="0" err="1" smtClean="0"/>
              <a:t>Drafting</a:t>
            </a:r>
            <a:r>
              <a:rPr lang="da-DK" i="1" dirty="0" smtClean="0"/>
              <a:t> </a:t>
            </a:r>
            <a:r>
              <a:rPr lang="da-DK" i="1" dirty="0" err="1" smtClean="0"/>
              <a:t>conventions</a:t>
            </a:r>
            <a:r>
              <a:rPr lang="da-DK" i="1" dirty="0" smtClean="0"/>
              <a:t> for </a:t>
            </a:r>
            <a:r>
              <a:rPr lang="da-DK" i="1" dirty="0" err="1" smtClean="0"/>
              <a:t>auditing</a:t>
            </a:r>
            <a:r>
              <a:rPr lang="da-DK" i="1" dirty="0" smtClean="0"/>
              <a:t> guidelines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endParaRPr lang="da-DK" sz="110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  <a:tabLst>
                <a:tab pos="625475" algn="l"/>
              </a:tabLst>
            </a:pPr>
            <a:r>
              <a:rPr lang="da-DK" sz="1100" b="1" i="1" u="sng" dirty="0" err="1" smtClean="0">
                <a:solidFill>
                  <a:schemeClr val="accent3"/>
                </a:solidFill>
              </a:rPr>
              <a:t>Further</a:t>
            </a:r>
            <a:r>
              <a:rPr lang="da-DK" sz="110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100" b="1" i="1" u="sng" dirty="0" err="1" smtClean="0">
                <a:solidFill>
                  <a:schemeClr val="accent3"/>
                </a:solidFill>
              </a:rPr>
              <a:t>issues</a:t>
            </a:r>
            <a:endParaRPr lang="da-DK" sz="1100" i="1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  <a:tabLst>
                <a:tab pos="625475" algn="l"/>
              </a:tabLst>
            </a:pPr>
            <a:r>
              <a:rPr lang="da-DK" dirty="0" smtClean="0"/>
              <a:t>The </a:t>
            </a:r>
            <a:r>
              <a:rPr lang="da-DK" dirty="0" err="1" smtClean="0"/>
              <a:t>maintenance</a:t>
            </a:r>
            <a:r>
              <a:rPr lang="da-DK" dirty="0" smtClean="0"/>
              <a:t> </a:t>
            </a:r>
            <a:r>
              <a:rPr lang="da-DK" dirty="0" err="1" smtClean="0"/>
              <a:t>frequency</a:t>
            </a:r>
            <a:endParaRPr lang="da-DK" dirty="0" smtClean="0"/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/>
              <a:t>ISSAI 100</a:t>
            </a:r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 err="1"/>
              <a:t>ISSAIs</a:t>
            </a:r>
            <a:r>
              <a:rPr lang="da-DK" sz="1600" dirty="0"/>
              <a:t> 200, 300 and </a:t>
            </a:r>
            <a:r>
              <a:rPr lang="da-DK" sz="1600" dirty="0" smtClean="0"/>
              <a:t>400</a:t>
            </a:r>
            <a:endParaRPr lang="da-DK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smtClean="0"/>
              <a:t>A ‘transition </a:t>
            </a:r>
            <a:r>
              <a:rPr lang="da-DK" dirty="0" err="1" smtClean="0"/>
              <a:t>period</a:t>
            </a:r>
            <a:r>
              <a:rPr lang="da-DK" dirty="0" smtClean="0"/>
              <a:t>’ for </a:t>
            </a:r>
            <a:r>
              <a:rPr lang="da-DK" dirty="0" err="1" smtClean="0"/>
              <a:t>SAIs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wish</a:t>
            </a:r>
            <a:r>
              <a:rPr lang="da-DK" dirty="0" smtClean="0"/>
              <a:t> to </a:t>
            </a:r>
            <a:r>
              <a:rPr lang="da-DK" dirty="0" err="1" smtClean="0"/>
              <a:t>refer</a:t>
            </a:r>
            <a:r>
              <a:rPr lang="da-DK" dirty="0" smtClean="0"/>
              <a:t> to the old ‘INTOSAI Auditing Standards’ </a:t>
            </a:r>
            <a:r>
              <a:rPr lang="da-DK" dirty="0" err="1" smtClean="0"/>
              <a:t>after</a:t>
            </a:r>
            <a:r>
              <a:rPr lang="da-DK" dirty="0" smtClean="0"/>
              <a:t> 2013</a:t>
            </a:r>
            <a:endParaRPr lang="da-DK" dirty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Consequences</a:t>
            </a:r>
            <a:r>
              <a:rPr lang="da-DK" dirty="0" smtClean="0"/>
              <a:t> for the </a:t>
            </a:r>
            <a:r>
              <a:rPr lang="da-DK" dirty="0" err="1" smtClean="0"/>
              <a:t>Introduction</a:t>
            </a:r>
            <a:r>
              <a:rPr lang="da-DK" dirty="0" smtClean="0"/>
              <a:t> to the ISSAI Framework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Dissolving</a:t>
            </a:r>
            <a:r>
              <a:rPr lang="da-DK" dirty="0" smtClean="0"/>
              <a:t> the  </a:t>
            </a:r>
            <a:r>
              <a:rPr lang="da-DK" dirty="0" err="1" smtClean="0"/>
              <a:t>project</a:t>
            </a:r>
            <a:r>
              <a:rPr lang="da-DK" dirty="0" smtClean="0"/>
              <a:t> </a:t>
            </a:r>
            <a:r>
              <a:rPr lang="da-DK" dirty="0" err="1" smtClean="0"/>
              <a:t>group</a:t>
            </a:r>
            <a:r>
              <a:rPr lang="da-DK" dirty="0" smtClean="0"/>
              <a:t>  </a:t>
            </a:r>
            <a:endParaRPr lang="da-DK" sz="1400" dirty="0" smtClean="0"/>
          </a:p>
          <a:p>
            <a:endParaRPr lang="da-DK" dirty="0" smtClean="0"/>
          </a:p>
        </p:txBody>
      </p:sp>
      <p:sp>
        <p:nvSpPr>
          <p:cNvPr id="3" name="Tekstboks 2"/>
          <p:cNvSpPr txBox="1"/>
          <p:nvPr/>
        </p:nvSpPr>
        <p:spPr>
          <a:xfrm flipH="1">
            <a:off x="-76200" y="1783140"/>
            <a:ext cx="1545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dirty="0" smtClean="0">
                <a:solidFill>
                  <a:srgbClr val="FF0000"/>
                </a:solidFill>
                <a:latin typeface="Webdings" pitchFamily="18" charset="2"/>
                <a:sym typeface="Wingdings"/>
              </a:rPr>
              <a:t></a:t>
            </a:r>
            <a:endParaRPr lang="da-DK" sz="9600" dirty="0">
              <a:solidFill>
                <a:srgbClr val="FF0000"/>
              </a:solidFill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24584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33400" y="381000"/>
            <a:ext cx="82296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892175">
              <a:spcBef>
                <a:spcPts val="600"/>
              </a:spcBef>
            </a:pPr>
            <a:r>
              <a:rPr lang="da-DK" sz="2400" b="1" u="sng" dirty="0" err="1" smtClean="0"/>
              <a:t>Overview</a:t>
            </a:r>
            <a:endParaRPr lang="da-DK" sz="2400" b="1" u="sng" dirty="0" smtClean="0"/>
          </a:p>
          <a:p>
            <a:pPr marL="892175" indent="-892175">
              <a:spcBef>
                <a:spcPts val="600"/>
              </a:spcBef>
            </a:pP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</a:pPr>
            <a:r>
              <a:rPr lang="da-DK" sz="1050" b="1" i="1" u="sng" dirty="0" err="1" smtClean="0">
                <a:solidFill>
                  <a:schemeClr val="accent3"/>
                </a:solidFill>
              </a:rPr>
              <a:t>Proposals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from the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project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group</a:t>
            </a: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266700">
              <a:spcBef>
                <a:spcPts val="600"/>
              </a:spcBef>
              <a:buAutoNum type="arabicParenR"/>
            </a:pPr>
            <a:r>
              <a:rPr lang="da-DK" dirty="0" err="1" smtClean="0"/>
              <a:t>Approval</a:t>
            </a:r>
            <a:r>
              <a:rPr lang="da-DK" dirty="0" smtClean="0"/>
              <a:t> of the </a:t>
            </a:r>
            <a:r>
              <a:rPr lang="da-DK" dirty="0" err="1" smtClean="0"/>
              <a:t>Endorsement</a:t>
            </a:r>
            <a:r>
              <a:rPr lang="da-DK" dirty="0" smtClean="0"/>
              <a:t> Versions (EV):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da-DK" sz="1600" dirty="0" smtClean="0"/>
              <a:t>EV ISSAI 100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 smtClean="0"/>
              <a:t>EV </a:t>
            </a:r>
            <a:r>
              <a:rPr lang="da-DK" sz="1600" dirty="0" err="1" smtClean="0"/>
              <a:t>ISSAIs</a:t>
            </a:r>
            <a:r>
              <a:rPr lang="da-DK" sz="1600" dirty="0" smtClean="0"/>
              <a:t> 200, 300 and 400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r>
              <a:rPr lang="da-DK" dirty="0" err="1" smtClean="0"/>
              <a:t>Proposal</a:t>
            </a:r>
            <a:r>
              <a:rPr lang="da-DK" dirty="0" smtClean="0"/>
              <a:t> on </a:t>
            </a:r>
            <a:r>
              <a:rPr lang="da-DK" i="1" dirty="0" err="1" smtClean="0"/>
              <a:t>Drafting</a:t>
            </a:r>
            <a:r>
              <a:rPr lang="da-DK" i="1" dirty="0" smtClean="0"/>
              <a:t> </a:t>
            </a:r>
            <a:r>
              <a:rPr lang="da-DK" i="1" dirty="0" err="1" smtClean="0"/>
              <a:t>conventions</a:t>
            </a:r>
            <a:r>
              <a:rPr lang="da-DK" i="1" dirty="0" smtClean="0"/>
              <a:t> for </a:t>
            </a:r>
            <a:r>
              <a:rPr lang="da-DK" i="1" dirty="0" err="1" smtClean="0"/>
              <a:t>auditing</a:t>
            </a:r>
            <a:r>
              <a:rPr lang="da-DK" i="1" dirty="0" smtClean="0"/>
              <a:t> guidelines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endParaRPr lang="da-DK" sz="110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  <a:tabLst>
                <a:tab pos="625475" algn="l"/>
              </a:tabLst>
            </a:pPr>
            <a:r>
              <a:rPr lang="da-DK" sz="1100" b="1" i="1" u="sng" dirty="0" err="1" smtClean="0">
                <a:solidFill>
                  <a:schemeClr val="accent3"/>
                </a:solidFill>
              </a:rPr>
              <a:t>Further</a:t>
            </a:r>
            <a:r>
              <a:rPr lang="da-DK" sz="110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100" b="1" i="1" u="sng" dirty="0" err="1" smtClean="0">
                <a:solidFill>
                  <a:schemeClr val="accent3"/>
                </a:solidFill>
              </a:rPr>
              <a:t>issues</a:t>
            </a:r>
            <a:endParaRPr lang="da-DK" sz="1100" i="1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  <a:tabLst>
                <a:tab pos="625475" algn="l"/>
              </a:tabLst>
            </a:pPr>
            <a:r>
              <a:rPr lang="da-DK" dirty="0" smtClean="0"/>
              <a:t>The </a:t>
            </a:r>
            <a:r>
              <a:rPr lang="da-DK" dirty="0" err="1" smtClean="0"/>
              <a:t>maintenance</a:t>
            </a:r>
            <a:r>
              <a:rPr lang="da-DK" dirty="0" smtClean="0"/>
              <a:t> </a:t>
            </a:r>
            <a:r>
              <a:rPr lang="da-DK" dirty="0" err="1" smtClean="0"/>
              <a:t>frequency</a:t>
            </a:r>
            <a:endParaRPr lang="da-DK" dirty="0" smtClean="0"/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/>
              <a:t>ISSAI 100</a:t>
            </a:r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 err="1"/>
              <a:t>ISSAIs</a:t>
            </a:r>
            <a:r>
              <a:rPr lang="da-DK" sz="1600" dirty="0"/>
              <a:t> 200, 300 and </a:t>
            </a:r>
            <a:r>
              <a:rPr lang="da-DK" sz="1600" dirty="0" smtClean="0"/>
              <a:t>400</a:t>
            </a:r>
            <a:endParaRPr lang="da-DK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smtClean="0"/>
              <a:t>A ‘transition </a:t>
            </a:r>
            <a:r>
              <a:rPr lang="da-DK" dirty="0" err="1" smtClean="0"/>
              <a:t>period</a:t>
            </a:r>
            <a:r>
              <a:rPr lang="da-DK" dirty="0" smtClean="0"/>
              <a:t>’ for </a:t>
            </a:r>
            <a:r>
              <a:rPr lang="da-DK" dirty="0" err="1" smtClean="0"/>
              <a:t>SAIs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wish</a:t>
            </a:r>
            <a:r>
              <a:rPr lang="da-DK" dirty="0" smtClean="0"/>
              <a:t> to </a:t>
            </a:r>
            <a:r>
              <a:rPr lang="da-DK" dirty="0" err="1" smtClean="0"/>
              <a:t>refer</a:t>
            </a:r>
            <a:r>
              <a:rPr lang="da-DK" dirty="0" smtClean="0"/>
              <a:t> to the old ‘INTOSAI Auditing Standards’ </a:t>
            </a:r>
            <a:r>
              <a:rPr lang="da-DK" dirty="0" err="1" smtClean="0"/>
              <a:t>after</a:t>
            </a:r>
            <a:r>
              <a:rPr lang="da-DK" dirty="0" smtClean="0"/>
              <a:t> 2013</a:t>
            </a:r>
            <a:endParaRPr lang="da-DK" dirty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Consequences</a:t>
            </a:r>
            <a:r>
              <a:rPr lang="da-DK" dirty="0" smtClean="0"/>
              <a:t> for the </a:t>
            </a:r>
            <a:r>
              <a:rPr lang="da-DK" dirty="0" err="1" smtClean="0"/>
              <a:t>Introduction</a:t>
            </a:r>
            <a:r>
              <a:rPr lang="da-DK" dirty="0" smtClean="0"/>
              <a:t> to the ISSAI Framework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Dissolving</a:t>
            </a:r>
            <a:r>
              <a:rPr lang="da-DK" dirty="0" smtClean="0"/>
              <a:t> the  </a:t>
            </a:r>
            <a:r>
              <a:rPr lang="da-DK" dirty="0" err="1" smtClean="0"/>
              <a:t>project</a:t>
            </a:r>
            <a:r>
              <a:rPr lang="da-DK" dirty="0" smtClean="0"/>
              <a:t> </a:t>
            </a:r>
            <a:r>
              <a:rPr lang="da-DK" dirty="0" err="1" smtClean="0"/>
              <a:t>group</a:t>
            </a:r>
            <a:r>
              <a:rPr lang="da-DK" dirty="0" smtClean="0"/>
              <a:t>  </a:t>
            </a:r>
            <a:endParaRPr lang="da-DK" sz="1400" dirty="0" smtClean="0"/>
          </a:p>
          <a:p>
            <a:endParaRPr lang="da-DK" dirty="0" smtClean="0"/>
          </a:p>
        </p:txBody>
      </p:sp>
      <p:sp>
        <p:nvSpPr>
          <p:cNvPr id="3" name="Tekstboks 2"/>
          <p:cNvSpPr txBox="1"/>
          <p:nvPr/>
        </p:nvSpPr>
        <p:spPr>
          <a:xfrm flipH="1">
            <a:off x="-76200" y="2621340"/>
            <a:ext cx="1545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dirty="0" smtClean="0">
                <a:solidFill>
                  <a:srgbClr val="FF0000"/>
                </a:solidFill>
                <a:latin typeface="Webdings" pitchFamily="18" charset="2"/>
                <a:sym typeface="Wingdings"/>
              </a:rPr>
              <a:t></a:t>
            </a:r>
            <a:endParaRPr lang="da-DK" sz="9600" dirty="0">
              <a:solidFill>
                <a:srgbClr val="FF0000"/>
              </a:solidFill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206705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580" y="0"/>
            <a:ext cx="9111380" cy="640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348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741946" y="539889"/>
            <a:ext cx="8021053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2438" indent="-452438"/>
            <a:r>
              <a:rPr lang="da-DK" i="1" dirty="0" smtClean="0"/>
              <a:t>No </a:t>
            </a:r>
            <a:r>
              <a:rPr lang="da-DK" i="1" dirty="0" err="1" smtClean="0"/>
              <a:t>maintenance</a:t>
            </a:r>
            <a:endParaRPr lang="da-DK" i="1" dirty="0" smtClean="0"/>
          </a:p>
          <a:p>
            <a:pPr marL="452438" indent="-452438"/>
            <a:r>
              <a:rPr lang="da-DK" i="1" dirty="0"/>
              <a:t>	</a:t>
            </a:r>
            <a:r>
              <a:rPr lang="da-DK" i="1" dirty="0" smtClean="0"/>
              <a:t>ISSAI 1 – The Lima </a:t>
            </a:r>
            <a:r>
              <a:rPr lang="da-DK" i="1" dirty="0" err="1" smtClean="0"/>
              <a:t>Declaration</a:t>
            </a:r>
            <a:endParaRPr lang="da-DK" i="1" dirty="0" smtClean="0"/>
          </a:p>
          <a:p>
            <a:pPr marL="452438" indent="-452438"/>
            <a:endParaRPr lang="da-DK" i="1" dirty="0" smtClean="0"/>
          </a:p>
          <a:p>
            <a:pPr marL="452438" indent="-452438"/>
            <a:r>
              <a:rPr lang="da-DK" i="1" dirty="0" smtClean="0"/>
              <a:t>15 </a:t>
            </a:r>
            <a:r>
              <a:rPr lang="da-DK" i="1" dirty="0" err="1" smtClean="0"/>
              <a:t>years</a:t>
            </a:r>
            <a:r>
              <a:rPr lang="da-DK" i="1" dirty="0" smtClean="0"/>
              <a:t>:</a:t>
            </a:r>
          </a:p>
          <a:p>
            <a:pPr marL="452438" indent="-452438"/>
            <a:r>
              <a:rPr lang="da-DK" dirty="0" smtClean="0"/>
              <a:t>	ISSAI 10 - </a:t>
            </a:r>
            <a:r>
              <a:rPr lang="es-ES" dirty="0" err="1"/>
              <a:t>Mexico</a:t>
            </a:r>
            <a:r>
              <a:rPr lang="es-ES" dirty="0"/>
              <a:t> </a:t>
            </a:r>
            <a:r>
              <a:rPr lang="es-ES" dirty="0" err="1"/>
              <a:t>Declaration</a:t>
            </a:r>
            <a:r>
              <a:rPr lang="es-ES" dirty="0"/>
              <a:t> </a:t>
            </a:r>
            <a:r>
              <a:rPr lang="es-ES" dirty="0" err="1"/>
              <a:t>on</a:t>
            </a:r>
            <a:r>
              <a:rPr lang="es-ES" dirty="0"/>
              <a:t> SAI </a:t>
            </a:r>
            <a:r>
              <a:rPr lang="es-ES" dirty="0" smtClean="0"/>
              <a:t>Independence</a:t>
            </a:r>
          </a:p>
          <a:p>
            <a:pPr marL="452438" indent="-452438"/>
            <a:r>
              <a:rPr lang="es-ES" dirty="0" smtClean="0"/>
              <a:t>	ISSAI 20 - </a:t>
            </a:r>
            <a:r>
              <a:rPr lang="en-US" dirty="0"/>
              <a:t>Principles of Transparency and </a:t>
            </a:r>
            <a:r>
              <a:rPr lang="en-US" dirty="0" smtClean="0"/>
              <a:t>Accountability</a:t>
            </a:r>
          </a:p>
          <a:p>
            <a:pPr marL="452438" indent="-452438"/>
            <a:r>
              <a:rPr lang="en-US" dirty="0" smtClean="0"/>
              <a:t>	ISSAI 30 </a:t>
            </a:r>
            <a:r>
              <a:rPr lang="en-US" dirty="0"/>
              <a:t>– Code of </a:t>
            </a:r>
            <a:r>
              <a:rPr lang="en-US" dirty="0" smtClean="0"/>
              <a:t>Ethics</a:t>
            </a:r>
          </a:p>
          <a:p>
            <a:pPr marL="452438" indent="-452438"/>
            <a:endParaRPr lang="en-US" dirty="0" smtClean="0"/>
          </a:p>
          <a:p>
            <a:pPr marL="452438" indent="-452438"/>
            <a:r>
              <a:rPr lang="en-US" i="1" dirty="0" smtClean="0"/>
              <a:t>9 years:</a:t>
            </a:r>
            <a:endParaRPr lang="en-US" i="1" dirty="0"/>
          </a:p>
          <a:p>
            <a:pPr marL="452438" indent="-452438"/>
            <a:r>
              <a:rPr lang="en-US" dirty="0" smtClean="0"/>
              <a:t>	ISSAI 40 </a:t>
            </a:r>
            <a:r>
              <a:rPr lang="en-US" dirty="0"/>
              <a:t>- Quality Control for SAIs </a:t>
            </a:r>
            <a:endParaRPr lang="en-US" dirty="0" smtClean="0"/>
          </a:p>
          <a:p>
            <a:pPr marL="452438" indent="-452438"/>
            <a:endParaRPr lang="en-US" dirty="0"/>
          </a:p>
          <a:p>
            <a:pPr marL="452438" indent="-452438">
              <a:tabLst>
                <a:tab pos="1520825" algn="l"/>
              </a:tabLst>
            </a:pPr>
            <a:r>
              <a:rPr lang="en-US" dirty="0" smtClean="0"/>
              <a:t>	ISSAI 11 </a:t>
            </a:r>
            <a:r>
              <a:rPr lang="en-US" dirty="0"/>
              <a:t>- INTOSAI Guidelines and Good Practices </a:t>
            </a:r>
            <a:r>
              <a:rPr lang="en-US" dirty="0" smtClean="0"/>
              <a:t>Related </a:t>
            </a:r>
            <a:r>
              <a:rPr lang="en-US" dirty="0"/>
              <a:t>to SAI </a:t>
            </a:r>
            <a:r>
              <a:rPr lang="en-US" dirty="0" smtClean="0"/>
              <a:t>	Independence</a:t>
            </a:r>
          </a:p>
          <a:p>
            <a:pPr marL="452438" indent="-452438"/>
            <a:r>
              <a:rPr lang="en-US" dirty="0" smtClean="0"/>
              <a:t>	ISSAI </a:t>
            </a:r>
            <a:r>
              <a:rPr lang="en-US" dirty="0"/>
              <a:t>21 - Principles of Transparency - Good Practices </a:t>
            </a:r>
            <a:endParaRPr lang="en-US" dirty="0" smtClean="0"/>
          </a:p>
          <a:p>
            <a:pPr marL="452438" indent="-452438"/>
            <a:endParaRPr lang="en-US" dirty="0" smtClean="0"/>
          </a:p>
          <a:p>
            <a:pPr marL="452438" indent="-452438"/>
            <a:r>
              <a:rPr lang="en-US" dirty="0" smtClean="0"/>
              <a:t>5 years:</a:t>
            </a:r>
          </a:p>
          <a:p>
            <a:pPr marL="452438" indent="-452438"/>
            <a:r>
              <a:rPr lang="en-US" dirty="0" smtClean="0"/>
              <a:t>	ISSAIs 1000-5999 Auditing Guidelines</a:t>
            </a:r>
          </a:p>
          <a:p>
            <a:endParaRPr lang="en-US" dirty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00332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12576" y="44624"/>
            <a:ext cx="109562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0399" y="2924944"/>
            <a:ext cx="2905125" cy="254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 descr="G:\Billede 1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4199706"/>
            <a:ext cx="3172274" cy="2379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249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457200" y="228600"/>
            <a:ext cx="8229599" cy="89562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dirty="0" smtClean="0"/>
              <a:t>2013 – 	ISSAI 30 Code of </a:t>
            </a:r>
            <a:r>
              <a:rPr lang="da-DK" dirty="0" err="1" smtClean="0"/>
              <a:t>Ethics</a:t>
            </a:r>
            <a:endParaRPr lang="da-DK" dirty="0" smtClean="0"/>
          </a:p>
          <a:p>
            <a:r>
              <a:rPr lang="da-DK" dirty="0"/>
              <a:t>	</a:t>
            </a:r>
            <a:r>
              <a:rPr lang="da-DK" dirty="0" smtClean="0"/>
              <a:t>12 guidelines in the ISSAI 5000-5999 series</a:t>
            </a:r>
          </a:p>
          <a:p>
            <a:r>
              <a:rPr lang="da-DK" dirty="0"/>
              <a:t>	</a:t>
            </a:r>
            <a:endParaRPr lang="da-DK" dirty="0" smtClean="0"/>
          </a:p>
          <a:p>
            <a:r>
              <a:rPr lang="da-DK" dirty="0" smtClean="0"/>
              <a:t>2014 – 	</a:t>
            </a:r>
            <a:r>
              <a:rPr lang="da-DK" dirty="0" err="1" smtClean="0"/>
              <a:t>ISSAIs</a:t>
            </a:r>
            <a:r>
              <a:rPr lang="da-DK" dirty="0" smtClean="0"/>
              <a:t> </a:t>
            </a:r>
            <a:r>
              <a:rPr lang="da-DK" dirty="0"/>
              <a:t>1000-1999 Financial audit </a:t>
            </a:r>
            <a:r>
              <a:rPr lang="da-DK" dirty="0" smtClean="0"/>
              <a:t>guidelines</a:t>
            </a:r>
            <a:endParaRPr lang="da-DK" dirty="0"/>
          </a:p>
          <a:p>
            <a:r>
              <a:rPr lang="da-DK" dirty="0" smtClean="0"/>
              <a:t>	</a:t>
            </a:r>
            <a:r>
              <a:rPr lang="da-DK" dirty="0" err="1" smtClean="0"/>
              <a:t>ISSAIs</a:t>
            </a:r>
            <a:r>
              <a:rPr lang="da-DK" dirty="0" smtClean="0"/>
              <a:t> 3000, 3100 Performance audit guidelines</a:t>
            </a:r>
            <a:r>
              <a:rPr lang="da-DK" dirty="0"/>
              <a:t/>
            </a:r>
            <a:br>
              <a:rPr lang="da-DK" dirty="0"/>
            </a:br>
            <a:r>
              <a:rPr lang="da-DK" dirty="0" smtClean="0"/>
              <a:t>	8 </a:t>
            </a:r>
            <a:r>
              <a:rPr lang="da-DK" dirty="0"/>
              <a:t>guidelines in the ISSAI 5000-5999 series</a:t>
            </a:r>
          </a:p>
          <a:p>
            <a:r>
              <a:rPr lang="da-DK" dirty="0" smtClean="0"/>
              <a:t>	</a:t>
            </a:r>
          </a:p>
          <a:p>
            <a:r>
              <a:rPr lang="da-DK" dirty="0" smtClean="0"/>
              <a:t>2016 – 	</a:t>
            </a:r>
            <a:r>
              <a:rPr lang="da-DK" dirty="0" err="1" smtClean="0"/>
              <a:t>ISSAIs</a:t>
            </a:r>
            <a:r>
              <a:rPr lang="da-DK" dirty="0" smtClean="0"/>
              <a:t> 4000, 4100, 4200 </a:t>
            </a:r>
            <a:r>
              <a:rPr lang="da-DK" dirty="0" err="1" smtClean="0"/>
              <a:t>Compliance</a:t>
            </a:r>
            <a:r>
              <a:rPr lang="da-DK" dirty="0" smtClean="0"/>
              <a:t> audit guidelines</a:t>
            </a:r>
          </a:p>
          <a:p>
            <a:r>
              <a:rPr lang="da-DK" dirty="0" smtClean="0"/>
              <a:t>	ISSAI 11 </a:t>
            </a:r>
            <a:r>
              <a:rPr lang="en-US" dirty="0" smtClean="0"/>
              <a:t> Good </a:t>
            </a:r>
            <a:r>
              <a:rPr lang="en-US" dirty="0"/>
              <a:t>Practices r</a:t>
            </a:r>
            <a:r>
              <a:rPr lang="en-US" dirty="0" smtClean="0"/>
              <a:t>elated </a:t>
            </a:r>
            <a:r>
              <a:rPr lang="en-US" dirty="0"/>
              <a:t>to SAI Independence</a:t>
            </a:r>
          </a:p>
          <a:p>
            <a:endParaRPr lang="en-US" dirty="0" smtClean="0"/>
          </a:p>
          <a:p>
            <a:r>
              <a:rPr lang="en-US" dirty="0" smtClean="0"/>
              <a:t>2018 </a:t>
            </a:r>
            <a:r>
              <a:rPr lang="da-DK" dirty="0"/>
              <a:t>–</a:t>
            </a:r>
            <a:r>
              <a:rPr lang="en-US" dirty="0" smtClean="0"/>
              <a:t> 	</a:t>
            </a:r>
            <a:r>
              <a:rPr lang="da-DK" dirty="0" smtClean="0"/>
              <a:t>A </a:t>
            </a:r>
            <a:r>
              <a:rPr lang="da-DK" dirty="0" err="1" smtClean="0"/>
              <a:t>number</a:t>
            </a:r>
            <a:r>
              <a:rPr lang="da-DK" dirty="0" smtClean="0"/>
              <a:t> of </a:t>
            </a:r>
            <a:r>
              <a:rPr lang="da-DK" dirty="0"/>
              <a:t>guidelines in the ISSAI 5000-5999 series</a:t>
            </a:r>
          </a:p>
          <a:p>
            <a:r>
              <a:rPr lang="en-US" dirty="0" smtClean="0"/>
              <a:t> </a:t>
            </a:r>
          </a:p>
          <a:p>
            <a:r>
              <a:rPr lang="en-US" dirty="0"/>
              <a:t>2019 </a:t>
            </a:r>
            <a:r>
              <a:rPr lang="da-DK" dirty="0"/>
              <a:t>–</a:t>
            </a:r>
            <a:r>
              <a:rPr lang="en-US" dirty="0" smtClean="0"/>
              <a:t> 	ISSAI </a:t>
            </a:r>
            <a:r>
              <a:rPr lang="en-US" dirty="0"/>
              <a:t>40 Quality Control for SAIs</a:t>
            </a:r>
            <a:endParaRPr lang="en-US" dirty="0" smtClean="0"/>
          </a:p>
          <a:p>
            <a:r>
              <a:rPr lang="en-US" dirty="0"/>
              <a:t>	</a:t>
            </a:r>
            <a:r>
              <a:rPr lang="en-US" dirty="0" smtClean="0"/>
              <a:t>ISSAI 21Principles </a:t>
            </a:r>
            <a:r>
              <a:rPr lang="en-US" dirty="0"/>
              <a:t>of Transparency - Good </a:t>
            </a:r>
            <a:r>
              <a:rPr lang="en-US" dirty="0" smtClean="0"/>
              <a:t>Practices</a:t>
            </a:r>
          </a:p>
          <a:p>
            <a:r>
              <a:rPr lang="en-US" dirty="0"/>
              <a:t>	</a:t>
            </a:r>
            <a:r>
              <a:rPr lang="en-US" dirty="0" smtClean="0"/>
              <a:t>(</a:t>
            </a:r>
            <a:r>
              <a:rPr lang="da-DK" dirty="0" smtClean="0"/>
              <a:t>Financial </a:t>
            </a:r>
            <a:r>
              <a:rPr lang="da-DK" dirty="0"/>
              <a:t>audit </a:t>
            </a:r>
            <a:r>
              <a:rPr lang="da-DK" dirty="0" smtClean="0"/>
              <a:t>guidelines)</a:t>
            </a:r>
            <a:endParaRPr lang="da-DK" dirty="0"/>
          </a:p>
          <a:p>
            <a:r>
              <a:rPr lang="da-DK" dirty="0"/>
              <a:t>	</a:t>
            </a:r>
            <a:r>
              <a:rPr lang="da-DK" dirty="0" smtClean="0"/>
              <a:t>(Performance </a:t>
            </a:r>
            <a:r>
              <a:rPr lang="da-DK" dirty="0"/>
              <a:t>audit </a:t>
            </a:r>
            <a:r>
              <a:rPr lang="da-DK" dirty="0" smtClean="0"/>
              <a:t>guidelines)</a:t>
            </a:r>
          </a:p>
          <a:p>
            <a:r>
              <a:rPr lang="da-DK" dirty="0"/>
              <a:t>	A </a:t>
            </a:r>
            <a:r>
              <a:rPr lang="da-DK" dirty="0" err="1"/>
              <a:t>number</a:t>
            </a:r>
            <a:r>
              <a:rPr lang="da-DK" dirty="0"/>
              <a:t> of guidelines in the ISSAI 5000-5999 series</a:t>
            </a:r>
          </a:p>
          <a:p>
            <a:r>
              <a:rPr lang="da-DK" dirty="0" smtClean="0"/>
              <a:t>2021 </a:t>
            </a:r>
            <a:r>
              <a:rPr lang="da-DK" dirty="0"/>
              <a:t>–</a:t>
            </a:r>
            <a:r>
              <a:rPr lang="da-DK" dirty="0" smtClean="0"/>
              <a:t> 	(</a:t>
            </a:r>
            <a:r>
              <a:rPr lang="da-DK" dirty="0" err="1" smtClean="0"/>
              <a:t>Compliance</a:t>
            </a:r>
            <a:r>
              <a:rPr lang="da-DK" dirty="0" smtClean="0"/>
              <a:t> audit guidelines)</a:t>
            </a:r>
          </a:p>
          <a:p>
            <a:r>
              <a:rPr lang="da-DK" dirty="0" smtClean="0"/>
              <a:t>2022 –  ISSAI 10 The Mexico </a:t>
            </a:r>
            <a:r>
              <a:rPr lang="da-DK" dirty="0" err="1" smtClean="0"/>
              <a:t>Declaration</a:t>
            </a:r>
            <a:r>
              <a:rPr lang="da-DK" dirty="0" smtClean="0"/>
              <a:t> on SAI </a:t>
            </a:r>
            <a:r>
              <a:rPr lang="da-DK" dirty="0" err="1" smtClean="0"/>
              <a:t>Independence</a:t>
            </a:r>
            <a:r>
              <a:rPr lang="da-DK" dirty="0"/>
              <a:t/>
            </a:r>
            <a:br>
              <a:rPr lang="da-DK" dirty="0"/>
            </a:br>
            <a:r>
              <a:rPr lang="en-US" dirty="0" smtClean="0"/>
              <a:t> </a:t>
            </a:r>
            <a:endParaRPr lang="da-DK" dirty="0" smtClean="0"/>
          </a:p>
          <a:p>
            <a:r>
              <a:rPr lang="da-DK" dirty="0" smtClean="0"/>
              <a:t> </a:t>
            </a:r>
          </a:p>
          <a:p>
            <a:r>
              <a:rPr lang="da-DK" dirty="0" smtClean="0"/>
              <a:t> </a:t>
            </a:r>
          </a:p>
          <a:p>
            <a:endParaRPr lang="da-DK" dirty="0" smtClean="0"/>
          </a:p>
          <a:p>
            <a:r>
              <a:rPr lang="da-DK" dirty="0" smtClean="0"/>
              <a:t>	</a:t>
            </a:r>
          </a:p>
          <a:p>
            <a:endParaRPr lang="da-DK" dirty="0" smtClean="0"/>
          </a:p>
          <a:p>
            <a:endParaRPr lang="da-DK" dirty="0" smtClean="0"/>
          </a:p>
          <a:p>
            <a:r>
              <a:rPr lang="da-DK" dirty="0" smtClean="0"/>
              <a:t> </a:t>
            </a:r>
          </a:p>
          <a:p>
            <a:endParaRPr lang="da-DK" dirty="0"/>
          </a:p>
          <a:p>
            <a:endParaRPr lang="da-DK" dirty="0" smtClean="0"/>
          </a:p>
          <a:p>
            <a:endParaRPr lang="da-DK" dirty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17512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33400" y="381000"/>
            <a:ext cx="82296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892175">
              <a:spcBef>
                <a:spcPts val="600"/>
              </a:spcBef>
            </a:pPr>
            <a:r>
              <a:rPr lang="da-DK" sz="2400" b="1" u="sng" dirty="0" err="1" smtClean="0"/>
              <a:t>Overview</a:t>
            </a:r>
            <a:endParaRPr lang="da-DK" sz="2400" b="1" u="sng" dirty="0" smtClean="0"/>
          </a:p>
          <a:p>
            <a:pPr marL="892175" indent="-892175">
              <a:spcBef>
                <a:spcPts val="600"/>
              </a:spcBef>
            </a:pP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</a:pPr>
            <a:r>
              <a:rPr lang="da-DK" sz="1050" b="1" i="1" u="sng" dirty="0" err="1" smtClean="0">
                <a:solidFill>
                  <a:schemeClr val="accent3"/>
                </a:solidFill>
              </a:rPr>
              <a:t>Proposals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from the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project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group</a:t>
            </a: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266700">
              <a:spcBef>
                <a:spcPts val="600"/>
              </a:spcBef>
              <a:buAutoNum type="arabicParenR"/>
            </a:pPr>
            <a:r>
              <a:rPr lang="da-DK" dirty="0" err="1" smtClean="0"/>
              <a:t>Approval</a:t>
            </a:r>
            <a:r>
              <a:rPr lang="da-DK" dirty="0" smtClean="0"/>
              <a:t> of the </a:t>
            </a:r>
            <a:r>
              <a:rPr lang="da-DK" dirty="0" err="1" smtClean="0"/>
              <a:t>Endorsement</a:t>
            </a:r>
            <a:r>
              <a:rPr lang="da-DK" dirty="0" smtClean="0"/>
              <a:t> Versions (EV):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da-DK" sz="1400" dirty="0" smtClean="0"/>
              <a:t>EV ISSAI 100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400" dirty="0" smtClean="0"/>
              <a:t>EV </a:t>
            </a:r>
            <a:r>
              <a:rPr lang="da-DK" sz="1400" dirty="0" err="1" smtClean="0"/>
              <a:t>ISSAIs</a:t>
            </a:r>
            <a:r>
              <a:rPr lang="da-DK" sz="1400" dirty="0" smtClean="0"/>
              <a:t> 200, 300 and 400</a:t>
            </a:r>
            <a:endParaRPr lang="da-DK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r>
              <a:rPr lang="da-DK" dirty="0" err="1" smtClean="0"/>
              <a:t>Proposal</a:t>
            </a:r>
            <a:r>
              <a:rPr lang="da-DK" dirty="0" smtClean="0"/>
              <a:t> on </a:t>
            </a:r>
            <a:r>
              <a:rPr lang="da-DK" i="1" dirty="0" err="1" smtClean="0"/>
              <a:t>Drafting</a:t>
            </a:r>
            <a:r>
              <a:rPr lang="da-DK" i="1" dirty="0" smtClean="0"/>
              <a:t> </a:t>
            </a:r>
            <a:r>
              <a:rPr lang="da-DK" i="1" dirty="0" err="1" smtClean="0"/>
              <a:t>conventions</a:t>
            </a:r>
            <a:r>
              <a:rPr lang="da-DK" i="1" dirty="0" smtClean="0"/>
              <a:t> for </a:t>
            </a:r>
            <a:r>
              <a:rPr lang="da-DK" i="1" dirty="0" err="1" smtClean="0"/>
              <a:t>auditing</a:t>
            </a:r>
            <a:r>
              <a:rPr lang="da-DK" i="1" dirty="0" smtClean="0"/>
              <a:t> guidelines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endParaRPr lang="da-DK" sz="110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  <a:tabLst>
                <a:tab pos="625475" algn="l"/>
              </a:tabLst>
            </a:pPr>
            <a:r>
              <a:rPr lang="da-DK" sz="1100" b="1" i="1" u="sng" dirty="0" err="1" smtClean="0">
                <a:solidFill>
                  <a:schemeClr val="accent3"/>
                </a:solidFill>
              </a:rPr>
              <a:t>Further</a:t>
            </a:r>
            <a:r>
              <a:rPr lang="da-DK" sz="110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100" b="1" i="1" u="sng" dirty="0" err="1" smtClean="0">
                <a:solidFill>
                  <a:schemeClr val="accent3"/>
                </a:solidFill>
              </a:rPr>
              <a:t>issues</a:t>
            </a:r>
            <a:endParaRPr lang="da-DK" sz="1100" i="1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  <a:tabLst>
                <a:tab pos="625475" algn="l"/>
              </a:tabLst>
            </a:pPr>
            <a:r>
              <a:rPr lang="da-DK" dirty="0" smtClean="0"/>
              <a:t>The </a:t>
            </a:r>
            <a:r>
              <a:rPr lang="da-DK" dirty="0" err="1" smtClean="0"/>
              <a:t>maintenance</a:t>
            </a:r>
            <a:r>
              <a:rPr lang="da-DK" dirty="0" smtClean="0"/>
              <a:t> </a:t>
            </a:r>
            <a:r>
              <a:rPr lang="da-DK" dirty="0" err="1" smtClean="0"/>
              <a:t>frequency</a:t>
            </a:r>
            <a:endParaRPr lang="da-DK" dirty="0" smtClean="0"/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/>
              <a:t>ISSAI 100</a:t>
            </a:r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 err="1"/>
              <a:t>ISSAIs</a:t>
            </a:r>
            <a:r>
              <a:rPr lang="da-DK" sz="1600" dirty="0"/>
              <a:t> 200, 300 and </a:t>
            </a:r>
            <a:r>
              <a:rPr lang="da-DK" sz="1600" dirty="0" smtClean="0"/>
              <a:t>400</a:t>
            </a:r>
            <a:endParaRPr lang="da-DK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smtClean="0"/>
              <a:t>A ‘transition </a:t>
            </a:r>
            <a:r>
              <a:rPr lang="da-DK" dirty="0" err="1" smtClean="0"/>
              <a:t>period</a:t>
            </a:r>
            <a:r>
              <a:rPr lang="da-DK" dirty="0" smtClean="0"/>
              <a:t>’ for </a:t>
            </a:r>
            <a:r>
              <a:rPr lang="da-DK" dirty="0" err="1" smtClean="0"/>
              <a:t>SAIs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wish</a:t>
            </a:r>
            <a:r>
              <a:rPr lang="da-DK" dirty="0" smtClean="0"/>
              <a:t> to </a:t>
            </a:r>
            <a:r>
              <a:rPr lang="da-DK" dirty="0" err="1" smtClean="0"/>
              <a:t>refer</a:t>
            </a:r>
            <a:r>
              <a:rPr lang="da-DK" dirty="0" smtClean="0"/>
              <a:t> to the old ‘INTOSAI Auditing Standards’ </a:t>
            </a:r>
            <a:r>
              <a:rPr lang="da-DK" dirty="0" err="1" smtClean="0"/>
              <a:t>after</a:t>
            </a:r>
            <a:r>
              <a:rPr lang="da-DK" dirty="0" smtClean="0"/>
              <a:t> 2013</a:t>
            </a:r>
            <a:endParaRPr lang="da-DK" dirty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Consequences</a:t>
            </a:r>
            <a:r>
              <a:rPr lang="da-DK" dirty="0" smtClean="0"/>
              <a:t> for the </a:t>
            </a:r>
            <a:r>
              <a:rPr lang="da-DK" dirty="0" err="1" smtClean="0"/>
              <a:t>Introduction</a:t>
            </a:r>
            <a:r>
              <a:rPr lang="da-DK" dirty="0" smtClean="0"/>
              <a:t> to the ISSAI Framework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Dissolving</a:t>
            </a:r>
            <a:r>
              <a:rPr lang="da-DK" dirty="0" smtClean="0"/>
              <a:t> the  </a:t>
            </a:r>
            <a:r>
              <a:rPr lang="da-DK" dirty="0" err="1" smtClean="0"/>
              <a:t>project</a:t>
            </a:r>
            <a:r>
              <a:rPr lang="da-DK" dirty="0" smtClean="0"/>
              <a:t> </a:t>
            </a:r>
            <a:r>
              <a:rPr lang="da-DK" dirty="0" err="1" smtClean="0"/>
              <a:t>group</a:t>
            </a:r>
            <a:r>
              <a:rPr lang="da-DK" dirty="0" smtClean="0"/>
              <a:t>  </a:t>
            </a:r>
            <a:endParaRPr lang="da-DK" sz="1400" dirty="0" smtClean="0"/>
          </a:p>
          <a:p>
            <a:endParaRPr lang="da-DK" dirty="0" smtClean="0"/>
          </a:p>
        </p:txBody>
      </p:sp>
      <p:sp>
        <p:nvSpPr>
          <p:cNvPr id="3" name="Tekstboks 2"/>
          <p:cNvSpPr txBox="1"/>
          <p:nvPr/>
        </p:nvSpPr>
        <p:spPr>
          <a:xfrm flipH="1">
            <a:off x="-76200" y="3611940"/>
            <a:ext cx="1545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dirty="0" smtClean="0">
                <a:solidFill>
                  <a:srgbClr val="FF0000"/>
                </a:solidFill>
                <a:latin typeface="Webdings" pitchFamily="18" charset="2"/>
                <a:sym typeface="Wingdings"/>
              </a:rPr>
              <a:t></a:t>
            </a:r>
            <a:endParaRPr lang="da-DK" sz="9600" dirty="0">
              <a:solidFill>
                <a:srgbClr val="FF0000"/>
              </a:solidFill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177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33400" y="381000"/>
            <a:ext cx="82296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892175">
              <a:spcBef>
                <a:spcPts val="600"/>
              </a:spcBef>
            </a:pPr>
            <a:r>
              <a:rPr lang="da-DK" sz="2400" b="1" u="sng" dirty="0" err="1" smtClean="0"/>
              <a:t>Overview</a:t>
            </a:r>
            <a:endParaRPr lang="da-DK" sz="2400" b="1" u="sng" dirty="0" smtClean="0"/>
          </a:p>
          <a:p>
            <a:pPr marL="892175" indent="-892175">
              <a:spcBef>
                <a:spcPts val="600"/>
              </a:spcBef>
            </a:pP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</a:pPr>
            <a:r>
              <a:rPr lang="da-DK" sz="1050" b="1" i="1" u="sng" dirty="0" err="1" smtClean="0">
                <a:solidFill>
                  <a:schemeClr val="accent3"/>
                </a:solidFill>
              </a:rPr>
              <a:t>Proposals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from the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project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group</a:t>
            </a: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266700">
              <a:spcBef>
                <a:spcPts val="600"/>
              </a:spcBef>
              <a:buAutoNum type="arabicParenR"/>
            </a:pPr>
            <a:r>
              <a:rPr lang="da-DK" dirty="0" err="1" smtClean="0"/>
              <a:t>Approval</a:t>
            </a:r>
            <a:r>
              <a:rPr lang="da-DK" dirty="0" smtClean="0"/>
              <a:t> of the </a:t>
            </a:r>
            <a:r>
              <a:rPr lang="da-DK" dirty="0" err="1" smtClean="0"/>
              <a:t>Endorsement</a:t>
            </a:r>
            <a:r>
              <a:rPr lang="da-DK" dirty="0" smtClean="0"/>
              <a:t> Versions (EV):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da-DK" sz="1400" dirty="0" smtClean="0"/>
              <a:t>EV ISSAI 100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400" dirty="0" smtClean="0"/>
              <a:t>EV </a:t>
            </a:r>
            <a:r>
              <a:rPr lang="da-DK" sz="1400" dirty="0" err="1" smtClean="0"/>
              <a:t>ISSAIs</a:t>
            </a:r>
            <a:r>
              <a:rPr lang="da-DK" sz="1400" dirty="0" smtClean="0"/>
              <a:t> 200, 300 and 400</a:t>
            </a:r>
            <a:endParaRPr lang="da-DK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r>
              <a:rPr lang="da-DK" dirty="0" err="1" smtClean="0"/>
              <a:t>Proposal</a:t>
            </a:r>
            <a:r>
              <a:rPr lang="da-DK" dirty="0" smtClean="0"/>
              <a:t> on </a:t>
            </a:r>
            <a:r>
              <a:rPr lang="da-DK" i="1" dirty="0" err="1" smtClean="0"/>
              <a:t>Drafting</a:t>
            </a:r>
            <a:r>
              <a:rPr lang="da-DK" i="1" dirty="0" smtClean="0"/>
              <a:t> </a:t>
            </a:r>
            <a:r>
              <a:rPr lang="da-DK" i="1" dirty="0" err="1" smtClean="0"/>
              <a:t>conventions</a:t>
            </a:r>
            <a:r>
              <a:rPr lang="da-DK" i="1" dirty="0" smtClean="0"/>
              <a:t> for </a:t>
            </a:r>
            <a:r>
              <a:rPr lang="da-DK" i="1" dirty="0" err="1" smtClean="0"/>
              <a:t>auditing</a:t>
            </a:r>
            <a:r>
              <a:rPr lang="da-DK" i="1" dirty="0" smtClean="0"/>
              <a:t> guidelines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endParaRPr lang="da-DK" sz="110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  <a:tabLst>
                <a:tab pos="625475" algn="l"/>
              </a:tabLst>
            </a:pPr>
            <a:r>
              <a:rPr lang="da-DK" sz="1100" b="1" i="1" u="sng" dirty="0" err="1" smtClean="0">
                <a:solidFill>
                  <a:schemeClr val="accent3"/>
                </a:solidFill>
              </a:rPr>
              <a:t>Further</a:t>
            </a:r>
            <a:r>
              <a:rPr lang="da-DK" sz="110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100" b="1" i="1" u="sng" dirty="0" err="1" smtClean="0">
                <a:solidFill>
                  <a:schemeClr val="accent3"/>
                </a:solidFill>
              </a:rPr>
              <a:t>issues</a:t>
            </a:r>
            <a:endParaRPr lang="da-DK" sz="1100" i="1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  <a:tabLst>
                <a:tab pos="625475" algn="l"/>
              </a:tabLst>
            </a:pPr>
            <a:r>
              <a:rPr lang="da-DK" dirty="0" smtClean="0"/>
              <a:t>The </a:t>
            </a:r>
            <a:r>
              <a:rPr lang="da-DK" dirty="0" err="1" smtClean="0"/>
              <a:t>maintenance</a:t>
            </a:r>
            <a:r>
              <a:rPr lang="da-DK" dirty="0" smtClean="0"/>
              <a:t> </a:t>
            </a:r>
            <a:r>
              <a:rPr lang="da-DK" dirty="0" err="1" smtClean="0"/>
              <a:t>frequency</a:t>
            </a:r>
            <a:endParaRPr lang="da-DK" dirty="0" smtClean="0"/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/>
              <a:t>ISSAI 100</a:t>
            </a:r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 err="1"/>
              <a:t>ISSAIs</a:t>
            </a:r>
            <a:r>
              <a:rPr lang="da-DK" sz="1600" dirty="0"/>
              <a:t> 200, 300 and </a:t>
            </a:r>
            <a:r>
              <a:rPr lang="da-DK" sz="1600" dirty="0" smtClean="0"/>
              <a:t>400</a:t>
            </a:r>
            <a:endParaRPr lang="da-DK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smtClean="0"/>
              <a:t>A ‘transition </a:t>
            </a:r>
            <a:r>
              <a:rPr lang="da-DK" dirty="0" err="1" smtClean="0"/>
              <a:t>period</a:t>
            </a:r>
            <a:r>
              <a:rPr lang="da-DK" dirty="0" smtClean="0"/>
              <a:t>’ for </a:t>
            </a:r>
            <a:r>
              <a:rPr lang="da-DK" dirty="0" err="1" smtClean="0"/>
              <a:t>SAIs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wish</a:t>
            </a:r>
            <a:r>
              <a:rPr lang="da-DK" dirty="0" smtClean="0"/>
              <a:t> to </a:t>
            </a:r>
            <a:r>
              <a:rPr lang="da-DK" dirty="0" err="1" smtClean="0"/>
              <a:t>refer</a:t>
            </a:r>
            <a:r>
              <a:rPr lang="da-DK" dirty="0" smtClean="0"/>
              <a:t> to the old ‘INTOSAI Auditing Standards’ </a:t>
            </a:r>
            <a:r>
              <a:rPr lang="da-DK" dirty="0" err="1" smtClean="0"/>
              <a:t>after</a:t>
            </a:r>
            <a:r>
              <a:rPr lang="da-DK" dirty="0" smtClean="0"/>
              <a:t> 2013</a:t>
            </a:r>
            <a:endParaRPr lang="da-DK" dirty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Consequences</a:t>
            </a:r>
            <a:r>
              <a:rPr lang="da-DK" dirty="0" smtClean="0"/>
              <a:t> for the </a:t>
            </a:r>
            <a:r>
              <a:rPr lang="da-DK" dirty="0" err="1" smtClean="0"/>
              <a:t>Introduction</a:t>
            </a:r>
            <a:r>
              <a:rPr lang="da-DK" dirty="0" smtClean="0"/>
              <a:t> to the ISSAI Framework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Dissolving</a:t>
            </a:r>
            <a:r>
              <a:rPr lang="da-DK" dirty="0" smtClean="0"/>
              <a:t> the  </a:t>
            </a:r>
            <a:r>
              <a:rPr lang="da-DK" dirty="0" err="1" smtClean="0"/>
              <a:t>project</a:t>
            </a:r>
            <a:r>
              <a:rPr lang="da-DK" dirty="0" smtClean="0"/>
              <a:t> </a:t>
            </a:r>
            <a:r>
              <a:rPr lang="da-DK" dirty="0" err="1" smtClean="0"/>
              <a:t>group</a:t>
            </a:r>
            <a:r>
              <a:rPr lang="da-DK" dirty="0" smtClean="0"/>
              <a:t>  </a:t>
            </a:r>
            <a:endParaRPr lang="da-DK" sz="1400" dirty="0" smtClean="0"/>
          </a:p>
          <a:p>
            <a:endParaRPr lang="da-DK" dirty="0" smtClean="0"/>
          </a:p>
        </p:txBody>
      </p:sp>
      <p:sp>
        <p:nvSpPr>
          <p:cNvPr id="3" name="Tekstboks 2"/>
          <p:cNvSpPr txBox="1"/>
          <p:nvPr/>
        </p:nvSpPr>
        <p:spPr>
          <a:xfrm flipH="1">
            <a:off x="-76200" y="4221540"/>
            <a:ext cx="1545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dirty="0" smtClean="0">
                <a:solidFill>
                  <a:srgbClr val="FF0000"/>
                </a:solidFill>
                <a:latin typeface="Webdings" pitchFamily="18" charset="2"/>
                <a:sym typeface="Wingdings"/>
              </a:rPr>
              <a:t></a:t>
            </a:r>
            <a:endParaRPr lang="da-DK" sz="9600" dirty="0">
              <a:solidFill>
                <a:srgbClr val="FF0000"/>
              </a:solidFill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687684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50" y="76200"/>
            <a:ext cx="9145938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04407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kstboks 3"/>
          <p:cNvSpPr txBox="1"/>
          <p:nvPr/>
        </p:nvSpPr>
        <p:spPr>
          <a:xfrm>
            <a:off x="533400" y="381000"/>
            <a:ext cx="8229600" cy="53399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92175" indent="-892175">
              <a:spcBef>
                <a:spcPts val="600"/>
              </a:spcBef>
            </a:pPr>
            <a:r>
              <a:rPr lang="da-DK" sz="2400" b="1" u="sng" dirty="0" err="1" smtClean="0"/>
              <a:t>Overview</a:t>
            </a:r>
            <a:endParaRPr lang="da-DK" sz="2400" b="1" u="sng" dirty="0" smtClean="0"/>
          </a:p>
          <a:p>
            <a:pPr marL="892175" indent="-892175">
              <a:spcBef>
                <a:spcPts val="600"/>
              </a:spcBef>
            </a:pP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</a:pPr>
            <a:r>
              <a:rPr lang="da-DK" sz="1050" b="1" i="1" u="sng" dirty="0" err="1" smtClean="0">
                <a:solidFill>
                  <a:schemeClr val="accent3"/>
                </a:solidFill>
              </a:rPr>
              <a:t>Proposals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from the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project</a:t>
            </a:r>
            <a:r>
              <a:rPr lang="da-DK" sz="105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050" b="1" i="1" u="sng" dirty="0" err="1" smtClean="0">
                <a:solidFill>
                  <a:schemeClr val="accent3"/>
                </a:solidFill>
              </a:rPr>
              <a:t>group</a:t>
            </a:r>
            <a:endParaRPr lang="da-DK" sz="1050" b="1" i="1" u="sng" dirty="0" smtClean="0">
              <a:solidFill>
                <a:schemeClr val="accent3"/>
              </a:solidFill>
            </a:endParaRPr>
          </a:p>
          <a:p>
            <a:pPr marL="892175" indent="-266700">
              <a:spcBef>
                <a:spcPts val="600"/>
              </a:spcBef>
              <a:buAutoNum type="arabicParenR"/>
            </a:pPr>
            <a:r>
              <a:rPr lang="da-DK" dirty="0" err="1" smtClean="0"/>
              <a:t>Approval</a:t>
            </a:r>
            <a:r>
              <a:rPr lang="da-DK" dirty="0" smtClean="0"/>
              <a:t> of the </a:t>
            </a:r>
            <a:r>
              <a:rPr lang="da-DK" dirty="0" err="1" smtClean="0"/>
              <a:t>Endorsement</a:t>
            </a:r>
            <a:r>
              <a:rPr lang="da-DK" dirty="0" smtClean="0"/>
              <a:t> Versions (EV):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</a:pPr>
            <a:r>
              <a:rPr lang="da-DK" sz="1400" dirty="0" smtClean="0"/>
              <a:t>EV ISSAI 100</a:t>
            </a:r>
          </a:p>
          <a:p>
            <a:pPr marL="1349375" lvl="2" indent="-26670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400" dirty="0" smtClean="0"/>
              <a:t>EV </a:t>
            </a:r>
            <a:r>
              <a:rPr lang="da-DK" sz="1400" dirty="0" err="1" smtClean="0"/>
              <a:t>ISSAIs</a:t>
            </a:r>
            <a:r>
              <a:rPr lang="da-DK" sz="1400" dirty="0" smtClean="0"/>
              <a:t> 200, 300 and 400</a:t>
            </a:r>
            <a:endParaRPr lang="da-DK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r>
              <a:rPr lang="da-DK" dirty="0" err="1" smtClean="0"/>
              <a:t>Proposal</a:t>
            </a:r>
            <a:r>
              <a:rPr lang="da-DK" dirty="0" smtClean="0"/>
              <a:t> on </a:t>
            </a:r>
            <a:r>
              <a:rPr lang="da-DK" i="1" dirty="0" err="1" smtClean="0"/>
              <a:t>Drafting</a:t>
            </a:r>
            <a:r>
              <a:rPr lang="da-DK" i="1" dirty="0" smtClean="0"/>
              <a:t> </a:t>
            </a:r>
            <a:r>
              <a:rPr lang="da-DK" i="1" dirty="0" err="1" smtClean="0"/>
              <a:t>conventions</a:t>
            </a:r>
            <a:r>
              <a:rPr lang="da-DK" i="1" dirty="0" smtClean="0"/>
              <a:t> for </a:t>
            </a:r>
            <a:r>
              <a:rPr lang="da-DK" i="1" dirty="0" err="1" smtClean="0"/>
              <a:t>auditing</a:t>
            </a:r>
            <a:r>
              <a:rPr lang="da-DK" i="1" dirty="0" smtClean="0"/>
              <a:t> guidelines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2"/>
              <a:tabLst>
                <a:tab pos="625475" algn="l"/>
              </a:tabLst>
            </a:pPr>
            <a:endParaRPr lang="da-DK" sz="1100" b="1" i="1" u="sng" dirty="0" smtClean="0">
              <a:solidFill>
                <a:schemeClr val="accent3"/>
              </a:solidFill>
            </a:endParaRPr>
          </a:p>
          <a:p>
            <a:pPr marL="892175" indent="-892175">
              <a:spcBef>
                <a:spcPts val="600"/>
              </a:spcBef>
              <a:tabLst>
                <a:tab pos="625475" algn="l"/>
              </a:tabLst>
            </a:pPr>
            <a:r>
              <a:rPr lang="da-DK" sz="1100" b="1" i="1" u="sng" dirty="0" err="1" smtClean="0">
                <a:solidFill>
                  <a:schemeClr val="accent3"/>
                </a:solidFill>
              </a:rPr>
              <a:t>Further</a:t>
            </a:r>
            <a:r>
              <a:rPr lang="da-DK" sz="1100" b="1" i="1" u="sng" dirty="0" smtClean="0">
                <a:solidFill>
                  <a:schemeClr val="accent3"/>
                </a:solidFill>
              </a:rPr>
              <a:t> </a:t>
            </a:r>
            <a:r>
              <a:rPr lang="da-DK" sz="1100" b="1" i="1" u="sng" dirty="0" err="1" smtClean="0">
                <a:solidFill>
                  <a:schemeClr val="accent3"/>
                </a:solidFill>
              </a:rPr>
              <a:t>issues</a:t>
            </a:r>
            <a:endParaRPr lang="da-DK" sz="1100" i="1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  <a:tabLst>
                <a:tab pos="625475" algn="l"/>
              </a:tabLst>
            </a:pPr>
            <a:r>
              <a:rPr lang="da-DK" dirty="0" smtClean="0"/>
              <a:t>The </a:t>
            </a:r>
            <a:r>
              <a:rPr lang="da-DK" dirty="0" err="1" smtClean="0"/>
              <a:t>maintenance</a:t>
            </a:r>
            <a:r>
              <a:rPr lang="da-DK" dirty="0" smtClean="0"/>
              <a:t> </a:t>
            </a:r>
            <a:r>
              <a:rPr lang="da-DK" dirty="0" err="1" smtClean="0"/>
              <a:t>frequency</a:t>
            </a:r>
            <a:endParaRPr lang="da-DK" dirty="0" smtClean="0"/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/>
              <a:t>ISSAI 100</a:t>
            </a:r>
          </a:p>
          <a:p>
            <a:pPr marL="1368425" lvl="2" indent="-285750">
              <a:spcBef>
                <a:spcPts val="600"/>
              </a:spcBef>
              <a:buFont typeface="Arial" pitchFamily="34" charset="0"/>
              <a:buChar char="•"/>
              <a:tabLst>
                <a:tab pos="625475" algn="l"/>
              </a:tabLst>
            </a:pPr>
            <a:r>
              <a:rPr lang="da-DK" sz="1600" dirty="0" err="1"/>
              <a:t>ISSAIs</a:t>
            </a:r>
            <a:r>
              <a:rPr lang="da-DK" sz="1600" dirty="0"/>
              <a:t> 200, 300 and </a:t>
            </a:r>
            <a:r>
              <a:rPr lang="da-DK" sz="1600" dirty="0" smtClean="0"/>
              <a:t>400</a:t>
            </a:r>
            <a:endParaRPr lang="da-DK" dirty="0" smtClean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smtClean="0"/>
              <a:t>A ‘transition </a:t>
            </a:r>
            <a:r>
              <a:rPr lang="da-DK" dirty="0" err="1" smtClean="0"/>
              <a:t>period</a:t>
            </a:r>
            <a:r>
              <a:rPr lang="da-DK" dirty="0" smtClean="0"/>
              <a:t>’ for </a:t>
            </a:r>
            <a:r>
              <a:rPr lang="da-DK" dirty="0" err="1" smtClean="0"/>
              <a:t>SAIs</a:t>
            </a:r>
            <a:r>
              <a:rPr lang="da-DK" dirty="0" smtClean="0"/>
              <a:t> </a:t>
            </a:r>
            <a:r>
              <a:rPr lang="da-DK" dirty="0" err="1" smtClean="0"/>
              <a:t>that</a:t>
            </a:r>
            <a:r>
              <a:rPr lang="da-DK" dirty="0" smtClean="0"/>
              <a:t> </a:t>
            </a:r>
            <a:r>
              <a:rPr lang="da-DK" dirty="0" err="1" smtClean="0"/>
              <a:t>wish</a:t>
            </a:r>
            <a:r>
              <a:rPr lang="da-DK" dirty="0" smtClean="0"/>
              <a:t> to </a:t>
            </a:r>
            <a:r>
              <a:rPr lang="da-DK" dirty="0" err="1" smtClean="0"/>
              <a:t>refer</a:t>
            </a:r>
            <a:r>
              <a:rPr lang="da-DK" dirty="0" smtClean="0"/>
              <a:t> to the old ‘INTOSAI Auditing Standards’ </a:t>
            </a:r>
            <a:r>
              <a:rPr lang="da-DK" dirty="0" err="1" smtClean="0"/>
              <a:t>after</a:t>
            </a:r>
            <a:r>
              <a:rPr lang="da-DK" dirty="0" smtClean="0"/>
              <a:t> 2013</a:t>
            </a:r>
            <a:endParaRPr lang="da-DK" dirty="0"/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Consequences</a:t>
            </a:r>
            <a:r>
              <a:rPr lang="da-DK" dirty="0" smtClean="0"/>
              <a:t> for the </a:t>
            </a:r>
            <a:r>
              <a:rPr lang="da-DK" dirty="0" err="1" smtClean="0"/>
              <a:t>Introduction</a:t>
            </a:r>
            <a:r>
              <a:rPr lang="da-DK" dirty="0" smtClean="0"/>
              <a:t> to the ISSAI Framework</a:t>
            </a:r>
          </a:p>
          <a:p>
            <a:pPr marL="892175" indent="-266700">
              <a:spcBef>
                <a:spcPts val="600"/>
              </a:spcBef>
              <a:buFont typeface="+mj-lt"/>
              <a:buAutoNum type="arabicParenR" startAt="3"/>
            </a:pPr>
            <a:r>
              <a:rPr lang="da-DK" dirty="0" err="1" smtClean="0"/>
              <a:t>Dissolving</a:t>
            </a:r>
            <a:r>
              <a:rPr lang="da-DK" dirty="0" smtClean="0"/>
              <a:t> the  </a:t>
            </a:r>
            <a:r>
              <a:rPr lang="da-DK" dirty="0" err="1" smtClean="0"/>
              <a:t>project</a:t>
            </a:r>
            <a:r>
              <a:rPr lang="da-DK" dirty="0" smtClean="0"/>
              <a:t> </a:t>
            </a:r>
            <a:r>
              <a:rPr lang="da-DK" dirty="0" err="1" smtClean="0"/>
              <a:t>group</a:t>
            </a:r>
            <a:r>
              <a:rPr lang="da-DK" dirty="0" smtClean="0"/>
              <a:t>  </a:t>
            </a:r>
            <a:endParaRPr lang="da-DK" sz="1400" dirty="0" smtClean="0"/>
          </a:p>
          <a:p>
            <a:endParaRPr lang="da-DK" dirty="0" smtClean="0"/>
          </a:p>
        </p:txBody>
      </p:sp>
      <p:sp>
        <p:nvSpPr>
          <p:cNvPr id="3" name="Tekstboks 2"/>
          <p:cNvSpPr txBox="1"/>
          <p:nvPr/>
        </p:nvSpPr>
        <p:spPr>
          <a:xfrm flipH="1">
            <a:off x="-76200" y="4572000"/>
            <a:ext cx="15457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dirty="0" smtClean="0">
                <a:solidFill>
                  <a:srgbClr val="FF0000"/>
                </a:solidFill>
                <a:latin typeface="Webdings" pitchFamily="18" charset="2"/>
                <a:sym typeface="Wingdings"/>
              </a:rPr>
              <a:t></a:t>
            </a:r>
            <a:endParaRPr lang="da-DK" sz="9600" dirty="0">
              <a:solidFill>
                <a:srgbClr val="FF0000"/>
              </a:solidFill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874585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led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196752"/>
            <a:ext cx="6912768" cy="458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799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476258" y="1844824"/>
            <a:ext cx="8667741" cy="1508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a-DK" sz="4800" dirty="0" smtClean="0"/>
          </a:p>
          <a:p>
            <a:r>
              <a:rPr lang="da-DK" sz="4400" dirty="0" smtClean="0"/>
              <a:t>Fundamental Auditing Principles </a:t>
            </a:r>
          </a:p>
        </p:txBody>
      </p:sp>
    </p:spTree>
    <p:extLst>
      <p:ext uri="{BB962C8B-B14F-4D97-AF65-F5344CB8AC3E}">
        <p14:creationId xmlns:p14="http://schemas.microsoft.com/office/powerpoint/2010/main" val="127141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kstboks 2"/>
          <p:cNvSpPr txBox="1"/>
          <p:nvPr/>
        </p:nvSpPr>
        <p:spPr>
          <a:xfrm>
            <a:off x="507116" y="1340768"/>
            <a:ext cx="8352928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6000" dirty="0" smtClean="0"/>
              <a:t> </a:t>
            </a:r>
            <a:endParaRPr lang="en-GB" sz="1200" dirty="0" smtClean="0"/>
          </a:p>
          <a:p>
            <a:endParaRPr lang="en-GB" sz="4800" dirty="0" smtClean="0"/>
          </a:p>
          <a:p>
            <a:r>
              <a:rPr lang="en-GB" sz="4800" dirty="0"/>
              <a:t> </a:t>
            </a:r>
            <a:r>
              <a:rPr lang="en-GB" sz="4800" dirty="0" smtClean="0"/>
              <a:t>- a credible set of standards</a:t>
            </a:r>
          </a:p>
        </p:txBody>
      </p:sp>
    </p:spTree>
    <p:extLst>
      <p:ext uri="{BB962C8B-B14F-4D97-AF65-F5344CB8AC3E}">
        <p14:creationId xmlns:p14="http://schemas.microsoft.com/office/powerpoint/2010/main" val="409260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/>
          <p:cNvSpPr/>
          <p:nvPr/>
        </p:nvSpPr>
        <p:spPr>
          <a:xfrm>
            <a:off x="827584" y="836712"/>
            <a:ext cx="7488832" cy="53285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3" name="Tekstboks 2"/>
          <p:cNvSpPr txBox="1"/>
          <p:nvPr/>
        </p:nvSpPr>
        <p:spPr>
          <a:xfrm>
            <a:off x="971600" y="1638086"/>
            <a:ext cx="7344816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2000" b="1" dirty="0" smtClean="0">
                <a:latin typeface="Arial" pitchFamily="34" charset="0"/>
                <a:cs typeface="Arial" pitchFamily="34" charset="0"/>
              </a:rPr>
              <a:t>ISSAI 100 </a:t>
            </a:r>
            <a:r>
              <a:rPr lang="da-DK" sz="2000" dirty="0" smtClean="0">
                <a:latin typeface="Arial" pitchFamily="34" charset="0"/>
                <a:cs typeface="Arial" pitchFamily="34" charset="0"/>
              </a:rPr>
              <a:t>Fundamental Principles of </a:t>
            </a:r>
            <a:r>
              <a:rPr lang="da-DK" sz="2000" b="1" dirty="0" smtClean="0">
                <a:latin typeface="Arial" pitchFamily="34" charset="0"/>
                <a:cs typeface="Arial" pitchFamily="34" charset="0"/>
              </a:rPr>
              <a:t>Public </a:t>
            </a:r>
            <a:r>
              <a:rPr lang="da-DK" sz="2000" b="1" dirty="0" err="1" smtClean="0">
                <a:latin typeface="Arial" pitchFamily="34" charset="0"/>
                <a:cs typeface="Arial" pitchFamily="34" charset="0"/>
              </a:rPr>
              <a:t>Sector</a:t>
            </a:r>
            <a:r>
              <a:rPr lang="da-DK" sz="2000" b="1" dirty="0" smtClean="0">
                <a:latin typeface="Arial" pitchFamily="34" charset="0"/>
                <a:cs typeface="Arial" pitchFamily="34" charset="0"/>
              </a:rPr>
              <a:t> Auditing</a:t>
            </a:r>
          </a:p>
          <a:p>
            <a:endParaRPr lang="da-DK" sz="2000" b="1" dirty="0" smtClean="0">
              <a:latin typeface="Arial" pitchFamily="34" charset="0"/>
              <a:cs typeface="Arial" pitchFamily="34" charset="0"/>
            </a:endParaRPr>
          </a:p>
          <a:p>
            <a:endParaRPr lang="da-DK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2000" b="1" dirty="0" smtClean="0">
                <a:latin typeface="Arial" pitchFamily="34" charset="0"/>
                <a:cs typeface="Arial" pitchFamily="34" charset="0"/>
              </a:rPr>
              <a:t>ISSAI 200 </a:t>
            </a:r>
            <a:r>
              <a:rPr lang="da-DK" sz="2000" dirty="0" smtClean="0">
                <a:latin typeface="Arial" pitchFamily="34" charset="0"/>
                <a:cs typeface="Arial" pitchFamily="34" charset="0"/>
              </a:rPr>
              <a:t>Fundamental Principles of </a:t>
            </a:r>
            <a:r>
              <a:rPr lang="da-DK" sz="2000" b="1" dirty="0" smtClean="0">
                <a:latin typeface="Arial" pitchFamily="34" charset="0"/>
                <a:cs typeface="Arial" pitchFamily="34" charset="0"/>
              </a:rPr>
              <a:t>Financial Auditing</a:t>
            </a:r>
            <a:endParaRPr lang="da-DK" sz="2000" b="1" dirty="0">
              <a:latin typeface="Arial" pitchFamily="34" charset="0"/>
              <a:cs typeface="Arial" pitchFamily="34" charset="0"/>
            </a:endParaRPr>
          </a:p>
          <a:p>
            <a:endParaRPr lang="da-DK" sz="2000" b="1" dirty="0" smtClean="0">
              <a:latin typeface="Arial" pitchFamily="34" charset="0"/>
              <a:cs typeface="Arial" pitchFamily="34" charset="0"/>
            </a:endParaRPr>
          </a:p>
          <a:p>
            <a:endParaRPr lang="da-DK" sz="2000" b="1" dirty="0" smtClean="0">
              <a:latin typeface="Arial" pitchFamily="34" charset="0"/>
              <a:cs typeface="Arial" pitchFamily="34" charset="0"/>
            </a:endParaRPr>
          </a:p>
          <a:p>
            <a:r>
              <a:rPr lang="da-DK" sz="2000" b="1" dirty="0" smtClean="0">
                <a:latin typeface="Arial" pitchFamily="34" charset="0"/>
                <a:cs typeface="Arial" pitchFamily="34" charset="0"/>
              </a:rPr>
              <a:t>ISSAI 300 </a:t>
            </a:r>
            <a:r>
              <a:rPr lang="da-DK" sz="2000" dirty="0" smtClean="0">
                <a:latin typeface="Arial" pitchFamily="34" charset="0"/>
                <a:cs typeface="Arial" pitchFamily="34" charset="0"/>
              </a:rPr>
              <a:t>Fundamental Principles of </a:t>
            </a:r>
            <a:r>
              <a:rPr lang="da-DK" sz="2000" b="1" dirty="0" smtClean="0">
                <a:latin typeface="Arial" pitchFamily="34" charset="0"/>
                <a:cs typeface="Arial" pitchFamily="34" charset="0"/>
              </a:rPr>
              <a:t>Performance Auditing</a:t>
            </a:r>
          </a:p>
          <a:p>
            <a:endParaRPr lang="da-DK" sz="2000" b="1" dirty="0" smtClean="0">
              <a:latin typeface="Arial" pitchFamily="34" charset="0"/>
              <a:cs typeface="Arial" pitchFamily="34" charset="0"/>
            </a:endParaRPr>
          </a:p>
          <a:p>
            <a:endParaRPr lang="da-DK" sz="2000" b="1" dirty="0">
              <a:latin typeface="Arial" pitchFamily="34" charset="0"/>
              <a:cs typeface="Arial" pitchFamily="34" charset="0"/>
            </a:endParaRPr>
          </a:p>
          <a:p>
            <a:r>
              <a:rPr lang="da-DK" sz="2000" b="1" dirty="0" smtClean="0">
                <a:latin typeface="Arial" pitchFamily="34" charset="0"/>
                <a:cs typeface="Arial" pitchFamily="34" charset="0"/>
              </a:rPr>
              <a:t>ISSAI 400 </a:t>
            </a:r>
            <a:r>
              <a:rPr lang="da-DK" sz="2000" dirty="0" smtClean="0">
                <a:latin typeface="Arial" pitchFamily="34" charset="0"/>
                <a:cs typeface="Arial" pitchFamily="34" charset="0"/>
              </a:rPr>
              <a:t>Fundamental Principles of </a:t>
            </a:r>
            <a:r>
              <a:rPr lang="da-DK" sz="2000" b="1" dirty="0" err="1" smtClean="0">
                <a:latin typeface="Arial" pitchFamily="34" charset="0"/>
                <a:cs typeface="Arial" pitchFamily="34" charset="0"/>
              </a:rPr>
              <a:t>Compliance</a:t>
            </a:r>
            <a:r>
              <a:rPr lang="da-DK" sz="2000" b="1" dirty="0" smtClean="0">
                <a:latin typeface="Arial" pitchFamily="34" charset="0"/>
                <a:cs typeface="Arial" pitchFamily="34" charset="0"/>
              </a:rPr>
              <a:t> Auditing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18489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ktangel 3"/>
          <p:cNvSpPr/>
          <p:nvPr/>
        </p:nvSpPr>
        <p:spPr>
          <a:xfrm>
            <a:off x="900113" y="1700163"/>
            <a:ext cx="4319587" cy="72072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ISSAI 10    The Mexico Declaration on SAI Independence</a:t>
            </a: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ISSAI 20    Principles of Transparency and Accountability</a:t>
            </a: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ISSAI 30    Code of Ethics</a:t>
            </a: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ISSAI 40    Quality Control for SAIs</a:t>
            </a:r>
            <a:endParaRPr lang="da-DK" dirty="0"/>
          </a:p>
        </p:txBody>
      </p:sp>
      <p:sp>
        <p:nvSpPr>
          <p:cNvPr id="13" name="Rektangel 12"/>
          <p:cNvSpPr/>
          <p:nvPr/>
        </p:nvSpPr>
        <p:spPr>
          <a:xfrm>
            <a:off x="900113" y="979835"/>
            <a:ext cx="4319587" cy="288925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ISSAI 1    The Lima Declaration </a:t>
            </a:r>
          </a:p>
        </p:txBody>
      </p:sp>
      <p:sp>
        <p:nvSpPr>
          <p:cNvPr id="16" name="Rektangel 15"/>
          <p:cNvSpPr/>
          <p:nvPr/>
        </p:nvSpPr>
        <p:spPr>
          <a:xfrm>
            <a:off x="900113" y="2853878"/>
            <a:ext cx="4319587" cy="719138"/>
          </a:xfrm>
          <a:prstGeom prst="rect">
            <a:avLst/>
          </a:prstGeom>
          <a:solidFill>
            <a:schemeClr val="bg1">
              <a:lumMod val="85000"/>
              <a:alpha val="20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ISSAI 100   Basic Principles   </a:t>
            </a:r>
          </a:p>
          <a:p>
            <a:pPr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ISSAI 200   General Standards </a:t>
            </a:r>
          </a:p>
          <a:p>
            <a:pPr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ISSAI 300   Field Standards</a:t>
            </a:r>
          </a:p>
          <a:p>
            <a:pPr>
              <a:defRPr/>
            </a:pPr>
            <a:r>
              <a:rPr lang="en-US" sz="1100" b="1" dirty="0">
                <a:solidFill>
                  <a:schemeClr val="bg1">
                    <a:lumMod val="50000"/>
                  </a:schemeClr>
                </a:solidFill>
              </a:rPr>
              <a:t>ISSAI 400   Reporting Standards</a:t>
            </a:r>
            <a:endParaRPr lang="da-DK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7" name="Rektangel 16"/>
          <p:cNvSpPr/>
          <p:nvPr/>
        </p:nvSpPr>
        <p:spPr>
          <a:xfrm>
            <a:off x="900113" y="4005064"/>
            <a:ext cx="4319587" cy="2376264"/>
          </a:xfrm>
          <a:prstGeom prst="rect">
            <a:avLst/>
          </a:prstGeom>
          <a:solidFill>
            <a:schemeClr val="accent1"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r>
              <a:rPr lang="en-US" sz="1100" b="1" i="1" dirty="0" smtClean="0">
                <a:solidFill>
                  <a:srgbClr val="002060"/>
                </a:solidFill>
              </a:rPr>
              <a:t>General auditing </a:t>
            </a:r>
            <a:r>
              <a:rPr lang="en-US" sz="1100" b="1" i="1" dirty="0">
                <a:solidFill>
                  <a:srgbClr val="002060"/>
                </a:solidFill>
              </a:rPr>
              <a:t>guidelines:</a:t>
            </a:r>
            <a:endParaRPr lang="da-DK" sz="1100" b="1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ISSAI 1000-2999 Financial Auditing Guidelines </a:t>
            </a: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ISSAI 3000-3900 Performance Audit Guidelines</a:t>
            </a: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ISSAI 4000-4999 Compliance Audit Guidelines</a:t>
            </a:r>
          </a:p>
          <a:p>
            <a:pPr>
              <a:defRPr/>
            </a:pPr>
            <a:endParaRPr lang="en-US" sz="1100" b="1" i="1" dirty="0">
              <a:solidFill>
                <a:srgbClr val="002060"/>
              </a:solidFill>
            </a:endParaRPr>
          </a:p>
          <a:p>
            <a:pPr>
              <a:defRPr/>
            </a:pPr>
            <a:r>
              <a:rPr lang="en-US" sz="1100" b="1" i="1" dirty="0">
                <a:solidFill>
                  <a:srgbClr val="002060"/>
                </a:solidFill>
              </a:rPr>
              <a:t>Specific guidelines:</a:t>
            </a:r>
          </a:p>
          <a:p>
            <a:pPr>
              <a:defRPr/>
            </a:pPr>
            <a:r>
              <a:rPr lang="da-DK" sz="1100" b="1" dirty="0">
                <a:solidFill>
                  <a:schemeClr val="tx1"/>
                </a:solidFill>
              </a:rPr>
              <a:t>ISSAI 5000-5099   International Institutions</a:t>
            </a:r>
          </a:p>
          <a:p>
            <a:pPr>
              <a:defRPr/>
            </a:pPr>
            <a:r>
              <a:rPr lang="da-DK" sz="1100" b="1" dirty="0">
                <a:solidFill>
                  <a:schemeClr val="tx1"/>
                </a:solidFill>
              </a:rPr>
              <a:t>ISSAI 5100-5199   </a:t>
            </a:r>
            <a:r>
              <a:rPr lang="da-DK" sz="1100" b="1" dirty="0" err="1">
                <a:solidFill>
                  <a:schemeClr val="tx1"/>
                </a:solidFill>
              </a:rPr>
              <a:t>Environmental</a:t>
            </a:r>
            <a:r>
              <a:rPr lang="da-DK" sz="1100" b="1" dirty="0">
                <a:solidFill>
                  <a:schemeClr val="tx1"/>
                </a:solidFill>
              </a:rPr>
              <a:t> Audit</a:t>
            </a:r>
          </a:p>
          <a:p>
            <a:pPr>
              <a:defRPr/>
            </a:pPr>
            <a:r>
              <a:rPr lang="da-DK" sz="1100" b="1" dirty="0">
                <a:solidFill>
                  <a:schemeClr val="tx1"/>
                </a:solidFill>
              </a:rPr>
              <a:t>ISSAI 5200-5299   </a:t>
            </a:r>
            <a:r>
              <a:rPr lang="da-DK" sz="1100" b="1" dirty="0" err="1">
                <a:solidFill>
                  <a:schemeClr val="tx1"/>
                </a:solidFill>
              </a:rPr>
              <a:t>Privatisation</a:t>
            </a:r>
            <a:endParaRPr lang="da-DK" sz="11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a-DK" sz="1100" b="1" dirty="0">
                <a:solidFill>
                  <a:schemeClr val="tx1"/>
                </a:solidFill>
              </a:rPr>
              <a:t>ISSAI 5300-5399   </a:t>
            </a:r>
            <a:r>
              <a:rPr lang="da-DK" sz="1100" b="1" dirty="0" err="1">
                <a:solidFill>
                  <a:schemeClr val="tx1"/>
                </a:solidFill>
              </a:rPr>
              <a:t>IT-audit</a:t>
            </a:r>
            <a:endParaRPr lang="da-DK" sz="11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da-DK" sz="1100" b="1" dirty="0">
                <a:solidFill>
                  <a:schemeClr val="tx1"/>
                </a:solidFill>
              </a:rPr>
              <a:t>ISSAI 5400-5499   Audit of Public </a:t>
            </a:r>
            <a:r>
              <a:rPr lang="da-DK" sz="1100" b="1" dirty="0" err="1">
                <a:solidFill>
                  <a:schemeClr val="tx1"/>
                </a:solidFill>
              </a:rPr>
              <a:t>Debt</a:t>
            </a:r>
            <a:r>
              <a:rPr lang="da-DK" sz="1100" b="1" dirty="0">
                <a:solidFill>
                  <a:schemeClr val="tx1"/>
                </a:solidFill>
              </a:rPr>
              <a:t> </a:t>
            </a:r>
            <a:endParaRPr lang="da-DK" sz="1100" b="1" dirty="0" smtClean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ISSAI 5500-5599  </a:t>
            </a:r>
            <a:r>
              <a:rPr lang="en-US" sz="1100" b="1" dirty="0" smtClean="0">
                <a:solidFill>
                  <a:schemeClr val="tx1"/>
                </a:solidFill>
              </a:rPr>
              <a:t> Guidelines </a:t>
            </a:r>
            <a:r>
              <a:rPr lang="en-US" sz="1100" b="1" dirty="0">
                <a:solidFill>
                  <a:schemeClr val="tx1"/>
                </a:solidFill>
              </a:rPr>
              <a:t>on Audit of Disaster-related Aid</a:t>
            </a:r>
            <a:endParaRPr lang="da-DK" sz="1100" b="1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en-US" sz="1100" b="1" dirty="0">
                <a:solidFill>
                  <a:schemeClr val="tx1"/>
                </a:solidFill>
              </a:rPr>
              <a:t>ISSAI 5600-5699   Guidelines on Peer </a:t>
            </a:r>
            <a:r>
              <a:rPr lang="en-US" sz="1100" b="1" dirty="0" smtClean="0">
                <a:solidFill>
                  <a:schemeClr val="tx1"/>
                </a:solidFill>
              </a:rPr>
              <a:t>Reviews </a:t>
            </a:r>
            <a:endParaRPr lang="en-US" sz="1100" b="1" dirty="0">
              <a:solidFill>
                <a:schemeClr val="tx1"/>
              </a:solidFill>
            </a:endParaRPr>
          </a:p>
        </p:txBody>
      </p:sp>
      <p:sp>
        <p:nvSpPr>
          <p:cNvPr id="26630" name="Rektangel 19"/>
          <p:cNvSpPr>
            <a:spLocks noChangeArrowheads="1"/>
          </p:cNvSpPr>
          <p:nvPr/>
        </p:nvSpPr>
        <p:spPr bwMode="auto">
          <a:xfrm>
            <a:off x="250825" y="1407294"/>
            <a:ext cx="42358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Prerequisites for the functioning of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SAIs</a:t>
            </a:r>
            <a:endParaRPr lang="da-DK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1" name="Rektangel 20"/>
          <p:cNvSpPr>
            <a:spLocks noChangeArrowheads="1"/>
          </p:cNvSpPr>
          <p:nvPr/>
        </p:nvSpPr>
        <p:spPr bwMode="auto">
          <a:xfrm>
            <a:off x="250825" y="2496667"/>
            <a:ext cx="396113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Fundamental Auditing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Principles</a:t>
            </a:r>
            <a:endParaRPr lang="da-DK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2" name="Rektangel 21"/>
          <p:cNvSpPr>
            <a:spLocks noChangeArrowheads="1"/>
          </p:cNvSpPr>
          <p:nvPr/>
        </p:nvSpPr>
        <p:spPr bwMode="auto">
          <a:xfrm>
            <a:off x="250824" y="3639542"/>
            <a:ext cx="3601095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Auditing </a:t>
            </a:r>
            <a:r>
              <a:rPr lang="en-US" sz="1200" b="1" i="1" dirty="0" smtClean="0">
                <a:latin typeface="Arial" pitchFamily="34" charset="0"/>
                <a:cs typeface="Arial" pitchFamily="34" charset="0"/>
              </a:rPr>
              <a:t>guidelines</a:t>
            </a:r>
            <a:endParaRPr lang="da-DK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6633" name="Rektangel 25"/>
          <p:cNvSpPr>
            <a:spLocks noChangeArrowheads="1"/>
          </p:cNvSpPr>
          <p:nvPr/>
        </p:nvSpPr>
        <p:spPr bwMode="auto">
          <a:xfrm>
            <a:off x="251618" y="195262"/>
            <a:ext cx="626459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The International Standards of Supreme Audit Institutions (ISSAI)</a:t>
            </a:r>
            <a:endParaRPr lang="da-DK" sz="1400" b="1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634" name="Rektangel 26"/>
          <p:cNvSpPr>
            <a:spLocks noChangeArrowheads="1"/>
          </p:cNvSpPr>
          <p:nvPr/>
        </p:nvSpPr>
        <p:spPr bwMode="auto">
          <a:xfrm>
            <a:off x="250825" y="692696"/>
            <a:ext cx="4235896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sz="1200" b="1" i="1" dirty="0">
                <a:latin typeface="Arial" pitchFamily="34" charset="0"/>
                <a:cs typeface="Arial" pitchFamily="34" charset="0"/>
              </a:rPr>
              <a:t>Founding Principles</a:t>
            </a:r>
            <a:endParaRPr lang="da-DK" sz="12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ekstboks 2"/>
          <p:cNvSpPr txBox="1"/>
          <p:nvPr/>
        </p:nvSpPr>
        <p:spPr>
          <a:xfrm>
            <a:off x="5508104" y="2617081"/>
            <a:ext cx="172819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a-DK" sz="9600" dirty="0" smtClean="0">
                <a:solidFill>
                  <a:srgbClr val="FF0000"/>
                </a:solidFill>
                <a:latin typeface="Webdings" pitchFamily="18" charset="2"/>
                <a:sym typeface="Wingdings"/>
              </a:rPr>
              <a:t></a:t>
            </a:r>
            <a:endParaRPr lang="da-DK" sz="9600" dirty="0">
              <a:solidFill>
                <a:srgbClr val="FF0000"/>
              </a:solidFill>
              <a:latin typeface="Webdings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97897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indhold 2"/>
          <p:cNvSpPr>
            <a:spLocks noGrp="1"/>
          </p:cNvSpPr>
          <p:nvPr>
            <p:ph idx="1"/>
          </p:nvPr>
        </p:nvSpPr>
        <p:spPr>
          <a:xfrm>
            <a:off x="152400" y="838200"/>
            <a:ext cx="8991600" cy="5486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a-DK" dirty="0" smtClean="0"/>
              <a:t>A new </a:t>
            </a:r>
            <a:r>
              <a:rPr lang="da-DK" dirty="0" err="1" smtClean="0"/>
              <a:t>flagship</a:t>
            </a:r>
            <a:r>
              <a:rPr lang="da-DK" dirty="0" smtClean="0"/>
              <a:t> for INTOSAI</a:t>
            </a:r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 smtClean="0"/>
          </a:p>
          <a:p>
            <a:pPr marL="0" indent="0">
              <a:buNone/>
            </a:pPr>
            <a:endParaRPr lang="da-DK" dirty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2811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Kontortema">
  <a:themeElements>
    <a:clrScheme name="Brugerdefinere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92D05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Kontortema">
  <a:themeElements>
    <a:clrScheme name="Brugerdefineret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92D05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Kontortema">
  <a:themeElements>
    <a:clrScheme name="Kont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ont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ont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4347</TotalTime>
  <Words>775</Words>
  <Application>Microsoft Office PowerPoint</Application>
  <PresentationFormat>Skærmshow (4:3)</PresentationFormat>
  <Paragraphs>299</Paragraphs>
  <Slides>34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3</vt:i4>
      </vt:variant>
      <vt:variant>
        <vt:lpstr>Diastitler</vt:lpstr>
      </vt:variant>
      <vt:variant>
        <vt:i4>34</vt:i4>
      </vt:variant>
    </vt:vector>
  </HeadingPairs>
  <TitlesOfParts>
    <vt:vector size="37" baseType="lpstr">
      <vt:lpstr>1_Kontortema</vt:lpstr>
      <vt:lpstr>2_Kontortema</vt:lpstr>
      <vt:lpstr>3_Kontortema</vt:lpstr>
      <vt:lpstr>Harmonisation of ISSAIs  – Revision of the Fundamental Auditing Principles 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</vt:vector>
  </TitlesOfParts>
  <Company>Rigsrevisionen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INTOSAI Framework of ISSAIs and INTOSAI GOVs</dc:title>
  <dc:creator>Mette Elisabeth Matthiasen</dc:creator>
  <cp:lastModifiedBy>Mette E. Matthiasen</cp:lastModifiedBy>
  <cp:revision>273</cp:revision>
  <cp:lastPrinted>2012-09-18T10:58:25Z</cp:lastPrinted>
  <dcterms:created xsi:type="dcterms:W3CDTF">2012-11-11T15:03:28Z</dcterms:created>
  <dcterms:modified xsi:type="dcterms:W3CDTF">2013-06-26T06:19:06Z</dcterms:modified>
</cp:coreProperties>
</file>