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9.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91" r:id="rId3"/>
    <p:sldId id="326" r:id="rId4"/>
    <p:sldId id="332" r:id="rId5"/>
    <p:sldId id="348" r:id="rId6"/>
    <p:sldId id="327" r:id="rId7"/>
    <p:sldId id="337" r:id="rId8"/>
    <p:sldId id="330" r:id="rId9"/>
    <p:sldId id="331" r:id="rId10"/>
    <p:sldId id="338" r:id="rId11"/>
    <p:sldId id="314" r:id="rId12"/>
    <p:sldId id="296" r:id="rId13"/>
    <p:sldId id="342" r:id="rId14"/>
    <p:sldId id="344" r:id="rId15"/>
    <p:sldId id="345" r:id="rId16"/>
    <p:sldId id="315" r:id="rId17"/>
    <p:sldId id="316" r:id="rId18"/>
    <p:sldId id="341" r:id="rId19"/>
    <p:sldId id="320" r:id="rId20"/>
    <p:sldId id="295" r:id="rId21"/>
    <p:sldId id="347" r:id="rId22"/>
    <p:sldId id="346" r:id="rId23"/>
  </p:sldIdLst>
  <p:sldSz cx="9144000" cy="6858000" type="screen4x3"/>
  <p:notesSz cx="6858000" cy="9144000"/>
  <p:defaultTextStyle>
    <a:defPPr>
      <a:defRPr lang="pt-B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9F75"/>
    <a:srgbClr val="58B47B"/>
    <a:srgbClr val="332C94"/>
    <a:srgbClr val="2721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470" autoAdjust="0"/>
  </p:normalViewPr>
  <p:slideViewPr>
    <p:cSldViewPr>
      <p:cViewPr varScale="1">
        <p:scale>
          <a:sx n="64" d="100"/>
          <a:sy n="64" d="100"/>
        </p:scale>
        <p:origin x="924" y="72"/>
      </p:cViewPr>
      <p:guideLst>
        <p:guide orient="horz" pos="2160"/>
        <p:guide pos="2880"/>
      </p:guideLst>
    </p:cSldViewPr>
  </p:slideViewPr>
  <p:outlineViewPr>
    <p:cViewPr>
      <p:scale>
        <a:sx n="33" d="100"/>
        <a:sy n="33" d="100"/>
      </p:scale>
      <p:origin x="0" y="-4374"/>
    </p:cViewPr>
  </p:outlineViewPr>
  <p:notesTextViewPr>
    <p:cViewPr>
      <p:scale>
        <a:sx n="3" d="2"/>
        <a:sy n="3" d="2"/>
      </p:scale>
      <p:origin x="0" y="0"/>
    </p:cViewPr>
  </p:notesTextViewPr>
  <p:sorterViewPr>
    <p:cViewPr>
      <p:scale>
        <a:sx n="100" d="100"/>
        <a:sy n="100" d="100"/>
      </p:scale>
      <p:origin x="0" y="-139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Macintosh%20HD:Users:salvatore:Dropbox:Gest&#227;o%20de%20Riscos:Quadro%20de%20Respostas%20dos%20Question&#225;rios%20de%20Risco.%20salvo%20&#224;s%2015h13.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0680212285761688E-2"/>
          <c:y val="5.0413274611859918E-2"/>
          <c:w val="0.71610405554144441"/>
          <c:h val="0.68463921882646062"/>
        </c:manualLayout>
      </c:layout>
      <c:barChart>
        <c:barDir val="col"/>
        <c:grouping val="clustered"/>
        <c:varyColors val="0"/>
        <c:ser>
          <c:idx val="0"/>
          <c:order val="0"/>
          <c:spPr>
            <a:gradFill>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25400">
              <a:noFill/>
            </a:ln>
          </c:spPr>
          <c:invertIfNegative val="0"/>
          <c:cat>
            <c:strRef>
              <c:f>Gráfico!$A$5:$A$9</c:f>
              <c:strCache>
                <c:ptCount val="5"/>
                <c:pt idx="0">
                  <c:v>1. INICIAL</c:v>
                </c:pt>
                <c:pt idx="1">
                  <c:v>2. BÁSICO</c:v>
                </c:pt>
                <c:pt idx="2">
                  <c:v>3. INTERMEDIÁRIO</c:v>
                </c:pt>
                <c:pt idx="3">
                  <c:v>4. APRIMORADO</c:v>
                </c:pt>
                <c:pt idx="4">
                  <c:v>5. AVANÇADO</c:v>
                </c:pt>
              </c:strCache>
            </c:strRef>
          </c:cat>
          <c:val>
            <c:numRef>
              <c:f>Gráfico!$B$5:$B$9</c:f>
              <c:numCache>
                <c:formatCode>General</c:formatCode>
                <c:ptCount val="5"/>
                <c:pt idx="0">
                  <c:v>9</c:v>
                </c:pt>
                <c:pt idx="1">
                  <c:v>26</c:v>
                </c:pt>
                <c:pt idx="2">
                  <c:v>16</c:v>
                </c:pt>
                <c:pt idx="3">
                  <c:v>8</c:v>
                </c:pt>
                <c:pt idx="4">
                  <c:v>6</c:v>
                </c:pt>
              </c:numCache>
            </c:numRef>
          </c:val>
        </c:ser>
        <c:dLbls>
          <c:showLegendKey val="0"/>
          <c:showVal val="0"/>
          <c:showCatName val="0"/>
          <c:showSerName val="0"/>
          <c:showPercent val="0"/>
          <c:showBubbleSize val="0"/>
        </c:dLbls>
        <c:gapWidth val="150"/>
        <c:axId val="206302424"/>
        <c:axId val="206300464"/>
      </c:barChart>
      <c:catAx>
        <c:axId val="206302424"/>
        <c:scaling>
          <c:orientation val="minMax"/>
        </c:scaling>
        <c:delete val="0"/>
        <c:axPos val="b"/>
        <c:title>
          <c:tx>
            <c:rich>
              <a:bodyPr/>
              <a:lstStyle/>
              <a:p>
                <a:pPr>
                  <a:defRPr sz="1400"/>
                </a:pPr>
                <a:r>
                  <a:rPr lang="pt-BR" sz="1400" dirty="0" err="1" smtClean="0"/>
                  <a:t>Level</a:t>
                </a:r>
                <a:r>
                  <a:rPr lang="pt-BR" sz="1400" dirty="0" smtClean="0"/>
                  <a:t> of </a:t>
                </a:r>
                <a:r>
                  <a:rPr lang="pt-BR" sz="1400" dirty="0" err="1" smtClean="0"/>
                  <a:t>maturity</a:t>
                </a:r>
                <a:endParaRPr lang="pt-BR" sz="1400" dirty="0"/>
              </a:p>
            </c:rich>
          </c:tx>
          <c:layout>
            <c:manualLayout>
              <c:xMode val="edge"/>
              <c:yMode val="edge"/>
              <c:x val="0.39002485025202432"/>
              <c:y val="0.83124360514257756"/>
            </c:manualLayout>
          </c:layout>
          <c:overlay val="0"/>
        </c:title>
        <c:numFmt formatCode="General" sourceLinked="1"/>
        <c:majorTickMark val="out"/>
        <c:minorTickMark val="none"/>
        <c:tickLblPos val="nextTo"/>
        <c:spPr>
          <a:ln w="3175">
            <a:solidFill>
              <a:srgbClr val="808080"/>
            </a:solidFill>
            <a:prstDash val="solid"/>
          </a:ln>
        </c:spPr>
        <c:crossAx val="206300464"/>
        <c:crosses val="autoZero"/>
        <c:auto val="0"/>
        <c:lblAlgn val="ctr"/>
        <c:lblOffset val="100"/>
        <c:noMultiLvlLbl val="0"/>
      </c:catAx>
      <c:valAx>
        <c:axId val="206300464"/>
        <c:scaling>
          <c:orientation val="minMax"/>
        </c:scaling>
        <c:delete val="0"/>
        <c:axPos val="l"/>
        <c:majorGridlines>
          <c:spPr>
            <a:ln w="3175">
              <a:solidFill>
                <a:srgbClr val="808080"/>
              </a:solidFill>
              <a:prstDash val="solid"/>
            </a:ln>
          </c:spPr>
        </c:majorGridlines>
        <c:title>
          <c:tx>
            <c:rich>
              <a:bodyPr/>
              <a:lstStyle/>
              <a:p>
                <a:pPr>
                  <a:defRPr sz="1400"/>
                </a:pPr>
                <a:r>
                  <a:rPr lang="pt-BR" sz="1400" dirty="0" err="1" smtClean="0"/>
                  <a:t>Quantity</a:t>
                </a:r>
                <a:r>
                  <a:rPr lang="pt-BR" sz="1400" baseline="0" dirty="0" smtClean="0"/>
                  <a:t> of </a:t>
                </a:r>
                <a:r>
                  <a:rPr lang="pt-BR" sz="1400" baseline="0" dirty="0" err="1" smtClean="0"/>
                  <a:t>entities</a:t>
                </a:r>
                <a:endParaRPr lang="pt-BR" sz="1400" baseline="0" dirty="0" smtClean="0"/>
              </a:p>
            </c:rich>
          </c:tx>
          <c:layout>
            <c:manualLayout>
              <c:xMode val="edge"/>
              <c:yMode val="edge"/>
              <c:x val="1.5440227207817772E-2"/>
              <c:y val="0.27836847724542907"/>
            </c:manualLayout>
          </c:layout>
          <c:overlay val="0"/>
        </c:title>
        <c:numFmt formatCode="General" sourceLinked="1"/>
        <c:majorTickMark val="out"/>
        <c:minorTickMark val="none"/>
        <c:tickLblPos val="nextTo"/>
        <c:spPr>
          <a:ln w="3175">
            <a:solidFill>
              <a:srgbClr val="808080"/>
            </a:solidFill>
            <a:prstDash val="solid"/>
          </a:ln>
        </c:spPr>
        <c:crossAx val="206302424"/>
        <c:crosses val="autoZero"/>
        <c:crossBetween val="between"/>
        <c:majorUnit val="10"/>
      </c:valAx>
      <c:spPr>
        <a:solidFill>
          <a:srgbClr val="FFFFFF"/>
        </a:solidFill>
        <a:ln w="25400">
          <a:noFill/>
        </a:ln>
      </c:spPr>
    </c:plotArea>
    <c:plotVisOnly val="1"/>
    <c:dispBlanksAs val="gap"/>
    <c:showDLblsOverMax val="0"/>
  </c:chart>
  <c:spPr>
    <a:solidFill>
      <a:srgbClr val="FFFFFF"/>
    </a:solidFill>
    <a:ln w="3175">
      <a:solidFill>
        <a:srgbClr val="808080"/>
      </a:solidFill>
      <a:prstDash val="solid"/>
    </a:ln>
  </c:spPr>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9A74EB-4D6D-4475-997C-CD460954A9CB}"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pt-BR"/>
        </a:p>
      </dgm:t>
    </dgm:pt>
    <dgm:pt modelId="{76031EE3-7DF1-427B-B5C5-6FD6DBFD5E64}">
      <dgm:prSet phldrT="[Texto]"/>
      <dgm:spPr/>
      <dgm:t>
        <a:bodyPr/>
        <a:lstStyle/>
        <a:p>
          <a:r>
            <a:rPr lang="pt-BR" dirty="0" err="1" smtClean="0"/>
            <a:t>Leadership</a:t>
          </a:r>
          <a:endParaRPr lang="pt-BR" dirty="0"/>
        </a:p>
      </dgm:t>
    </dgm:pt>
    <dgm:pt modelId="{1A60C74B-8FCC-489C-9319-C5C1B77A815F}" type="parTrans" cxnId="{3ADD0219-90F6-4AC7-8BCB-6BE571E7DDB8}">
      <dgm:prSet/>
      <dgm:spPr/>
      <dgm:t>
        <a:bodyPr/>
        <a:lstStyle/>
        <a:p>
          <a:endParaRPr lang="pt-BR"/>
        </a:p>
      </dgm:t>
    </dgm:pt>
    <dgm:pt modelId="{19380E98-BEDF-46A9-8DE8-39F7299E38BE}" type="sibTrans" cxnId="{3ADD0219-90F6-4AC7-8BCB-6BE571E7DDB8}">
      <dgm:prSet/>
      <dgm:spPr/>
      <dgm:t>
        <a:bodyPr/>
        <a:lstStyle/>
        <a:p>
          <a:endParaRPr lang="pt-BR"/>
        </a:p>
      </dgm:t>
    </dgm:pt>
    <dgm:pt modelId="{456F7A1A-9EA4-4D4D-83E9-0D9F864AE270}">
      <dgm:prSet phldrT="[Texto]"/>
      <dgm:spPr>
        <a:solidFill>
          <a:schemeClr val="accent1">
            <a:lumMod val="40000"/>
            <a:lumOff val="60000"/>
            <a:alpha val="90000"/>
          </a:schemeClr>
        </a:solidFill>
        <a:ln>
          <a:noFill/>
        </a:ln>
      </dgm:spPr>
      <dgm:t>
        <a:bodyPr/>
        <a:lstStyle/>
        <a:p>
          <a:r>
            <a:rPr lang="pt-BR" dirty="0" smtClean="0"/>
            <a:t>People and </a:t>
          </a:r>
          <a:r>
            <a:rPr lang="pt-BR" dirty="0" err="1" smtClean="0"/>
            <a:t>skills</a:t>
          </a:r>
          <a:endParaRPr lang="pt-BR" dirty="0"/>
        </a:p>
      </dgm:t>
    </dgm:pt>
    <dgm:pt modelId="{68D48C5F-75B1-42A9-9197-6F504E4E1673}" type="parTrans" cxnId="{6054E3A1-8375-4760-80B0-E2504B8E27FF}">
      <dgm:prSet/>
      <dgm:spPr/>
      <dgm:t>
        <a:bodyPr/>
        <a:lstStyle/>
        <a:p>
          <a:endParaRPr lang="pt-BR"/>
        </a:p>
      </dgm:t>
    </dgm:pt>
    <dgm:pt modelId="{C52C61ED-219E-45E0-A0A0-F2F6989B9741}" type="sibTrans" cxnId="{6054E3A1-8375-4760-80B0-E2504B8E27FF}">
      <dgm:prSet/>
      <dgm:spPr/>
      <dgm:t>
        <a:bodyPr/>
        <a:lstStyle/>
        <a:p>
          <a:endParaRPr lang="pt-BR"/>
        </a:p>
      </dgm:t>
    </dgm:pt>
    <dgm:pt modelId="{4E595CA7-7623-420E-87AF-9A8772EC9744}">
      <dgm:prSet phldrT="[Texto]"/>
      <dgm:spPr>
        <a:solidFill>
          <a:schemeClr val="accent1">
            <a:lumMod val="40000"/>
            <a:lumOff val="60000"/>
            <a:alpha val="90000"/>
          </a:schemeClr>
        </a:solidFill>
        <a:ln>
          <a:noFill/>
        </a:ln>
      </dgm:spPr>
      <dgm:t>
        <a:bodyPr/>
        <a:lstStyle/>
        <a:p>
          <a:r>
            <a:rPr lang="pt-BR" dirty="0" err="1" smtClean="0"/>
            <a:t>Principles</a:t>
          </a:r>
          <a:r>
            <a:rPr lang="pt-BR" dirty="0" smtClean="0"/>
            <a:t> and </a:t>
          </a:r>
          <a:r>
            <a:rPr lang="pt-BR" dirty="0" err="1" smtClean="0"/>
            <a:t>behaviors</a:t>
          </a:r>
          <a:endParaRPr lang="pt-BR" dirty="0"/>
        </a:p>
      </dgm:t>
    </dgm:pt>
    <dgm:pt modelId="{59810FC0-509B-479B-A69C-DA9D97FCF5B2}" type="parTrans" cxnId="{09018BF0-41EB-4826-A78A-73C256BCB221}">
      <dgm:prSet/>
      <dgm:spPr/>
      <dgm:t>
        <a:bodyPr/>
        <a:lstStyle/>
        <a:p>
          <a:endParaRPr lang="pt-BR"/>
        </a:p>
      </dgm:t>
    </dgm:pt>
    <dgm:pt modelId="{1047DF29-AE36-4AAD-A977-6F327B6AB2CD}" type="sibTrans" cxnId="{09018BF0-41EB-4826-A78A-73C256BCB221}">
      <dgm:prSet/>
      <dgm:spPr/>
      <dgm:t>
        <a:bodyPr/>
        <a:lstStyle/>
        <a:p>
          <a:endParaRPr lang="pt-BR"/>
        </a:p>
      </dgm:t>
    </dgm:pt>
    <dgm:pt modelId="{AB3854D0-48C5-4852-B7D2-903BB8C4586E}">
      <dgm:prSet phldrT="[Texto]"/>
      <dgm:spPr>
        <a:solidFill>
          <a:schemeClr val="accent5">
            <a:lumMod val="75000"/>
          </a:schemeClr>
        </a:solidFill>
      </dgm:spPr>
      <dgm:t>
        <a:bodyPr/>
        <a:lstStyle/>
        <a:p>
          <a:r>
            <a:rPr lang="pt-BR" dirty="0" err="1" smtClean="0"/>
            <a:t>Control</a:t>
          </a:r>
          <a:endParaRPr lang="pt-BR" dirty="0"/>
        </a:p>
      </dgm:t>
    </dgm:pt>
    <dgm:pt modelId="{2B079E42-D944-42B8-A2CF-52D0E3D76425}" type="parTrans" cxnId="{02C0F6AF-DD1C-420E-8C43-169A43F68F58}">
      <dgm:prSet/>
      <dgm:spPr/>
      <dgm:t>
        <a:bodyPr/>
        <a:lstStyle/>
        <a:p>
          <a:endParaRPr lang="pt-BR"/>
        </a:p>
      </dgm:t>
    </dgm:pt>
    <dgm:pt modelId="{34B0A15F-C6CD-46EC-B5ED-B1F007781985}" type="sibTrans" cxnId="{02C0F6AF-DD1C-420E-8C43-169A43F68F58}">
      <dgm:prSet/>
      <dgm:spPr/>
      <dgm:t>
        <a:bodyPr/>
        <a:lstStyle/>
        <a:p>
          <a:endParaRPr lang="pt-BR"/>
        </a:p>
      </dgm:t>
    </dgm:pt>
    <dgm:pt modelId="{1A6AC442-9D5C-45B4-8B52-9D3243CE534E}">
      <dgm:prSet phldrT="[Texto]"/>
      <dgm:spPr>
        <a:solidFill>
          <a:schemeClr val="accent5">
            <a:lumMod val="40000"/>
            <a:lumOff val="60000"/>
            <a:alpha val="90000"/>
          </a:schemeClr>
        </a:solidFill>
        <a:ln>
          <a:solidFill>
            <a:schemeClr val="accent5">
              <a:lumMod val="40000"/>
              <a:lumOff val="60000"/>
            </a:schemeClr>
          </a:solidFill>
        </a:ln>
      </dgm:spPr>
      <dgm:t>
        <a:bodyPr/>
        <a:lstStyle/>
        <a:p>
          <a:r>
            <a:rPr lang="pt-BR" dirty="0" err="1" smtClean="0"/>
            <a:t>Risk</a:t>
          </a:r>
          <a:r>
            <a:rPr lang="pt-BR" dirty="0" smtClean="0"/>
            <a:t> management and </a:t>
          </a:r>
          <a:r>
            <a:rPr lang="pt-BR" dirty="0" err="1" smtClean="0"/>
            <a:t>internal</a:t>
          </a:r>
          <a:r>
            <a:rPr lang="pt-BR" dirty="0" smtClean="0"/>
            <a:t> </a:t>
          </a:r>
          <a:r>
            <a:rPr lang="pt-BR" dirty="0" err="1" smtClean="0"/>
            <a:t>control</a:t>
          </a:r>
          <a:endParaRPr lang="pt-BR" dirty="0"/>
        </a:p>
      </dgm:t>
    </dgm:pt>
    <dgm:pt modelId="{4C235907-5DEB-4CBA-957C-378331166DAD}" type="parTrans" cxnId="{832B2429-010D-4720-8DB8-5C41690995C9}">
      <dgm:prSet/>
      <dgm:spPr/>
      <dgm:t>
        <a:bodyPr/>
        <a:lstStyle/>
        <a:p>
          <a:endParaRPr lang="pt-BR"/>
        </a:p>
      </dgm:t>
    </dgm:pt>
    <dgm:pt modelId="{B5219016-2C63-492F-8D98-003DB7F0258F}" type="sibTrans" cxnId="{832B2429-010D-4720-8DB8-5C41690995C9}">
      <dgm:prSet/>
      <dgm:spPr/>
      <dgm:t>
        <a:bodyPr/>
        <a:lstStyle/>
        <a:p>
          <a:endParaRPr lang="pt-BR"/>
        </a:p>
      </dgm:t>
    </dgm:pt>
    <dgm:pt modelId="{096ED763-39C4-4190-8A57-C7C66BD8C882}">
      <dgm:prSet phldrT="[Texto]"/>
      <dgm:spPr>
        <a:solidFill>
          <a:schemeClr val="accent5">
            <a:lumMod val="40000"/>
            <a:lumOff val="60000"/>
            <a:alpha val="90000"/>
          </a:schemeClr>
        </a:solidFill>
        <a:ln>
          <a:solidFill>
            <a:schemeClr val="accent5">
              <a:lumMod val="40000"/>
              <a:lumOff val="60000"/>
            </a:schemeClr>
          </a:solidFill>
        </a:ln>
      </dgm:spPr>
      <dgm:t>
        <a:bodyPr/>
        <a:lstStyle/>
        <a:p>
          <a:r>
            <a:rPr lang="pt-BR" dirty="0" smtClean="0"/>
            <a:t>Internal </a:t>
          </a:r>
          <a:r>
            <a:rPr lang="pt-BR" dirty="0" err="1" smtClean="0"/>
            <a:t>audit</a:t>
          </a:r>
          <a:endParaRPr lang="pt-BR" dirty="0"/>
        </a:p>
      </dgm:t>
    </dgm:pt>
    <dgm:pt modelId="{91F2DF68-5CF4-4F06-A517-D6A75B4FCA91}" type="parTrans" cxnId="{39156009-5104-4870-A236-A87D048C46F6}">
      <dgm:prSet/>
      <dgm:spPr/>
      <dgm:t>
        <a:bodyPr/>
        <a:lstStyle/>
        <a:p>
          <a:endParaRPr lang="pt-BR"/>
        </a:p>
      </dgm:t>
    </dgm:pt>
    <dgm:pt modelId="{61BF894D-4F5D-4464-AC5F-145687A7CC86}" type="sibTrans" cxnId="{39156009-5104-4870-A236-A87D048C46F6}">
      <dgm:prSet/>
      <dgm:spPr/>
      <dgm:t>
        <a:bodyPr/>
        <a:lstStyle/>
        <a:p>
          <a:endParaRPr lang="pt-BR"/>
        </a:p>
      </dgm:t>
    </dgm:pt>
    <dgm:pt modelId="{8A1D9A89-D8F2-45A3-B318-947E447FADB6}">
      <dgm:prSet/>
      <dgm:spPr>
        <a:solidFill>
          <a:schemeClr val="accent5">
            <a:lumMod val="40000"/>
            <a:lumOff val="60000"/>
            <a:alpha val="90000"/>
          </a:schemeClr>
        </a:solidFill>
        <a:ln>
          <a:solidFill>
            <a:schemeClr val="accent5">
              <a:lumMod val="40000"/>
              <a:lumOff val="60000"/>
            </a:schemeClr>
          </a:solidFill>
        </a:ln>
      </dgm:spPr>
      <dgm:t>
        <a:bodyPr/>
        <a:lstStyle/>
        <a:p>
          <a:r>
            <a:rPr lang="pt-BR" dirty="0" err="1" smtClean="0"/>
            <a:t>Accountability</a:t>
          </a:r>
          <a:r>
            <a:rPr lang="pt-BR" dirty="0" smtClean="0"/>
            <a:t> and </a:t>
          </a:r>
          <a:r>
            <a:rPr lang="pt-BR" dirty="0" err="1" smtClean="0"/>
            <a:t>transparency</a:t>
          </a:r>
          <a:endParaRPr lang="pt-BR" dirty="0"/>
        </a:p>
      </dgm:t>
    </dgm:pt>
    <dgm:pt modelId="{766E8742-1A60-430F-8F71-D0BBDCE34E15}" type="parTrans" cxnId="{F8CC4EA7-8063-41F3-9024-29448FD228C4}">
      <dgm:prSet/>
      <dgm:spPr/>
      <dgm:t>
        <a:bodyPr/>
        <a:lstStyle/>
        <a:p>
          <a:endParaRPr lang="pt-BR"/>
        </a:p>
      </dgm:t>
    </dgm:pt>
    <dgm:pt modelId="{EE1AEFDF-71AB-4B19-8B58-6CFB9C6CFCB0}" type="sibTrans" cxnId="{F8CC4EA7-8063-41F3-9024-29448FD228C4}">
      <dgm:prSet/>
      <dgm:spPr/>
      <dgm:t>
        <a:bodyPr/>
        <a:lstStyle/>
        <a:p>
          <a:endParaRPr lang="pt-BR"/>
        </a:p>
      </dgm:t>
    </dgm:pt>
    <dgm:pt modelId="{5DDCEA40-95F4-4899-A359-965E8899BE67}">
      <dgm:prSet/>
      <dgm:spPr>
        <a:solidFill>
          <a:schemeClr val="accent3">
            <a:lumMod val="40000"/>
            <a:lumOff val="60000"/>
            <a:alpha val="90000"/>
          </a:schemeClr>
        </a:solidFill>
        <a:ln>
          <a:solidFill>
            <a:schemeClr val="accent3">
              <a:lumMod val="40000"/>
              <a:lumOff val="60000"/>
            </a:schemeClr>
          </a:solidFill>
        </a:ln>
      </dgm:spPr>
      <dgm:t>
        <a:bodyPr/>
        <a:lstStyle/>
        <a:p>
          <a:r>
            <a:rPr lang="pt-BR" dirty="0" err="1" smtClean="0"/>
            <a:t>Relationship</a:t>
          </a:r>
          <a:r>
            <a:rPr lang="pt-BR" dirty="0" smtClean="0"/>
            <a:t> </a:t>
          </a:r>
          <a:r>
            <a:rPr lang="pt-BR" dirty="0" err="1" smtClean="0"/>
            <a:t>with</a:t>
          </a:r>
          <a:r>
            <a:rPr lang="pt-BR" dirty="0" smtClean="0"/>
            <a:t> </a:t>
          </a:r>
          <a:r>
            <a:rPr lang="pt-BR" dirty="0" err="1" smtClean="0"/>
            <a:t>stakeholders</a:t>
          </a:r>
          <a:endParaRPr lang="pt-BR" dirty="0"/>
        </a:p>
      </dgm:t>
    </dgm:pt>
    <dgm:pt modelId="{31689F50-0C1A-4760-AD7B-239DF019AACA}" type="parTrans" cxnId="{F55024DC-1149-4E52-BC90-3CFB68A11A21}">
      <dgm:prSet/>
      <dgm:spPr/>
      <dgm:t>
        <a:bodyPr/>
        <a:lstStyle/>
        <a:p>
          <a:endParaRPr lang="pt-BR"/>
        </a:p>
      </dgm:t>
    </dgm:pt>
    <dgm:pt modelId="{389D0D3B-A418-4B5E-BCCE-923EDA1ED90E}" type="sibTrans" cxnId="{F55024DC-1149-4E52-BC90-3CFB68A11A21}">
      <dgm:prSet/>
      <dgm:spPr/>
      <dgm:t>
        <a:bodyPr/>
        <a:lstStyle/>
        <a:p>
          <a:endParaRPr lang="pt-BR"/>
        </a:p>
      </dgm:t>
    </dgm:pt>
    <dgm:pt modelId="{101751E0-6595-4863-80CA-A60A83A28296}">
      <dgm:prSet/>
      <dgm:spPr>
        <a:solidFill>
          <a:schemeClr val="accent3">
            <a:lumMod val="40000"/>
            <a:lumOff val="60000"/>
            <a:alpha val="90000"/>
          </a:schemeClr>
        </a:solidFill>
        <a:ln>
          <a:solidFill>
            <a:schemeClr val="accent3">
              <a:lumMod val="40000"/>
              <a:lumOff val="60000"/>
            </a:schemeClr>
          </a:solidFill>
        </a:ln>
      </dgm:spPr>
      <dgm:t>
        <a:bodyPr/>
        <a:lstStyle/>
        <a:p>
          <a:r>
            <a:rPr lang="pt-BR" dirty="0" err="1" smtClean="0"/>
            <a:t>Organizational</a:t>
          </a:r>
          <a:r>
            <a:rPr lang="pt-BR" dirty="0" smtClean="0"/>
            <a:t> </a:t>
          </a:r>
          <a:r>
            <a:rPr lang="pt-BR" dirty="0" err="1" smtClean="0"/>
            <a:t>strategy</a:t>
          </a:r>
          <a:endParaRPr lang="pt-BR" dirty="0"/>
        </a:p>
      </dgm:t>
    </dgm:pt>
    <dgm:pt modelId="{59157B18-90B1-4B6A-A51E-FEED05B3FCA8}" type="parTrans" cxnId="{041263A6-660D-48FB-A64E-99AF6A10DDFB}">
      <dgm:prSet/>
      <dgm:spPr/>
      <dgm:t>
        <a:bodyPr/>
        <a:lstStyle/>
        <a:p>
          <a:endParaRPr lang="pt-BR"/>
        </a:p>
      </dgm:t>
    </dgm:pt>
    <dgm:pt modelId="{D30EB22E-16DE-4039-A437-51159553B227}" type="sibTrans" cxnId="{041263A6-660D-48FB-A64E-99AF6A10DDFB}">
      <dgm:prSet/>
      <dgm:spPr/>
      <dgm:t>
        <a:bodyPr/>
        <a:lstStyle/>
        <a:p>
          <a:endParaRPr lang="pt-BR"/>
        </a:p>
      </dgm:t>
    </dgm:pt>
    <dgm:pt modelId="{A54769A0-D47E-4D89-8F4F-ED565E450E5F}">
      <dgm:prSet/>
      <dgm:spPr>
        <a:solidFill>
          <a:schemeClr val="accent3">
            <a:lumMod val="40000"/>
            <a:lumOff val="60000"/>
            <a:alpha val="90000"/>
          </a:schemeClr>
        </a:solidFill>
        <a:ln>
          <a:solidFill>
            <a:schemeClr val="accent3">
              <a:lumMod val="40000"/>
              <a:lumOff val="60000"/>
            </a:schemeClr>
          </a:solidFill>
        </a:ln>
      </dgm:spPr>
      <dgm:t>
        <a:bodyPr/>
        <a:lstStyle/>
        <a:p>
          <a:r>
            <a:rPr lang="pt-BR" dirty="0" err="1" smtClean="0"/>
            <a:t>Transorganizational</a:t>
          </a:r>
          <a:r>
            <a:rPr lang="pt-BR" dirty="0" smtClean="0"/>
            <a:t> </a:t>
          </a:r>
          <a:r>
            <a:rPr lang="pt-BR" dirty="0" err="1" smtClean="0"/>
            <a:t>alignment</a:t>
          </a:r>
          <a:endParaRPr lang="pt-BR" dirty="0"/>
        </a:p>
      </dgm:t>
    </dgm:pt>
    <dgm:pt modelId="{87BFF264-ADCA-4359-AC7A-2D70373B20D7}" type="parTrans" cxnId="{281DAE3C-2125-45E0-B742-32004BA06FFB}">
      <dgm:prSet/>
      <dgm:spPr/>
      <dgm:t>
        <a:bodyPr/>
        <a:lstStyle/>
        <a:p>
          <a:endParaRPr lang="pt-BR"/>
        </a:p>
      </dgm:t>
    </dgm:pt>
    <dgm:pt modelId="{DC185987-64C1-4808-B26F-A1E0CA226BD3}" type="sibTrans" cxnId="{281DAE3C-2125-45E0-B742-32004BA06FFB}">
      <dgm:prSet/>
      <dgm:spPr/>
      <dgm:t>
        <a:bodyPr/>
        <a:lstStyle/>
        <a:p>
          <a:endParaRPr lang="pt-BR"/>
        </a:p>
      </dgm:t>
    </dgm:pt>
    <dgm:pt modelId="{74C2D7FE-1E14-457D-B633-AE994B285489}">
      <dgm:prSet/>
      <dgm:spPr>
        <a:solidFill>
          <a:schemeClr val="accent1">
            <a:lumMod val="40000"/>
            <a:lumOff val="60000"/>
            <a:alpha val="90000"/>
          </a:schemeClr>
        </a:solidFill>
        <a:ln>
          <a:noFill/>
        </a:ln>
      </dgm:spPr>
      <dgm:t>
        <a:bodyPr/>
        <a:lstStyle/>
        <a:p>
          <a:r>
            <a:rPr lang="pt-BR" dirty="0" err="1" smtClean="0"/>
            <a:t>Organizational</a:t>
          </a:r>
          <a:r>
            <a:rPr lang="pt-BR" dirty="0" smtClean="0"/>
            <a:t> </a:t>
          </a:r>
          <a:r>
            <a:rPr lang="pt-BR" dirty="0" err="1" smtClean="0"/>
            <a:t>leadership</a:t>
          </a:r>
          <a:endParaRPr lang="pt-BR" dirty="0"/>
        </a:p>
      </dgm:t>
    </dgm:pt>
    <dgm:pt modelId="{5E4C9C15-8DF8-4A0D-A17D-68EE0ABD7ECB}" type="parTrans" cxnId="{21645899-F466-46A1-A69C-988A64B4944D}">
      <dgm:prSet/>
      <dgm:spPr/>
      <dgm:t>
        <a:bodyPr/>
        <a:lstStyle/>
        <a:p>
          <a:endParaRPr lang="pt-BR"/>
        </a:p>
      </dgm:t>
    </dgm:pt>
    <dgm:pt modelId="{1C8F291C-10CA-460D-9A99-ACF4C92B27F1}" type="sibTrans" cxnId="{21645899-F466-46A1-A69C-988A64B4944D}">
      <dgm:prSet/>
      <dgm:spPr/>
      <dgm:t>
        <a:bodyPr/>
        <a:lstStyle/>
        <a:p>
          <a:endParaRPr lang="pt-BR"/>
        </a:p>
      </dgm:t>
    </dgm:pt>
    <dgm:pt modelId="{054B8E30-48B9-44C6-B65B-91F0F0FEA085}">
      <dgm:prSet/>
      <dgm:spPr>
        <a:solidFill>
          <a:schemeClr val="accent1">
            <a:lumMod val="40000"/>
            <a:lumOff val="60000"/>
            <a:alpha val="90000"/>
          </a:schemeClr>
        </a:solidFill>
        <a:ln>
          <a:noFill/>
        </a:ln>
      </dgm:spPr>
      <dgm:t>
        <a:bodyPr/>
        <a:lstStyle/>
        <a:p>
          <a:r>
            <a:rPr lang="pt-BR" dirty="0" err="1" smtClean="0"/>
            <a:t>Governance</a:t>
          </a:r>
          <a:r>
            <a:rPr lang="pt-BR" dirty="0" smtClean="0"/>
            <a:t> system</a:t>
          </a:r>
          <a:endParaRPr lang="pt-BR" dirty="0"/>
        </a:p>
      </dgm:t>
    </dgm:pt>
    <dgm:pt modelId="{C0B8DFE4-0550-4512-A23A-6785791634A2}" type="parTrans" cxnId="{8A2C8545-F138-445F-BD64-97B56BBF7591}">
      <dgm:prSet/>
      <dgm:spPr/>
      <dgm:t>
        <a:bodyPr/>
        <a:lstStyle/>
        <a:p>
          <a:endParaRPr lang="pt-BR"/>
        </a:p>
      </dgm:t>
    </dgm:pt>
    <dgm:pt modelId="{079BFDBF-7A64-4A45-A0DE-E6B515BE40C3}" type="sibTrans" cxnId="{8A2C8545-F138-445F-BD64-97B56BBF7591}">
      <dgm:prSet/>
      <dgm:spPr/>
      <dgm:t>
        <a:bodyPr/>
        <a:lstStyle/>
        <a:p>
          <a:endParaRPr lang="pt-BR"/>
        </a:p>
      </dgm:t>
    </dgm:pt>
    <dgm:pt modelId="{8DAA11E0-2A45-4C3F-A894-06227F351183}">
      <dgm:prSet/>
      <dgm:spPr>
        <a:solidFill>
          <a:schemeClr val="accent3">
            <a:lumMod val="75000"/>
          </a:schemeClr>
        </a:solidFill>
      </dgm:spPr>
      <dgm:t>
        <a:bodyPr/>
        <a:lstStyle/>
        <a:p>
          <a:r>
            <a:rPr lang="pt-BR" dirty="0" err="1" smtClean="0"/>
            <a:t>Strategy</a:t>
          </a:r>
          <a:endParaRPr lang="pt-BR" dirty="0"/>
        </a:p>
      </dgm:t>
    </dgm:pt>
    <dgm:pt modelId="{DF19A009-93D3-4B26-9F67-11864A0A054F}" type="sibTrans" cxnId="{95BCC69D-CDFA-45D5-9168-CF988B56081D}">
      <dgm:prSet/>
      <dgm:spPr/>
      <dgm:t>
        <a:bodyPr/>
        <a:lstStyle/>
        <a:p>
          <a:endParaRPr lang="pt-BR"/>
        </a:p>
      </dgm:t>
    </dgm:pt>
    <dgm:pt modelId="{FC8C21DA-A0DE-4E2F-ABF8-B4C6FD7BE852}" type="parTrans" cxnId="{95BCC69D-CDFA-45D5-9168-CF988B56081D}">
      <dgm:prSet/>
      <dgm:spPr/>
      <dgm:t>
        <a:bodyPr/>
        <a:lstStyle/>
        <a:p>
          <a:endParaRPr lang="pt-BR"/>
        </a:p>
      </dgm:t>
    </dgm:pt>
    <dgm:pt modelId="{73062A77-E8F3-4B59-8684-D811472EEA92}" type="pres">
      <dgm:prSet presAssocID="{7D9A74EB-4D6D-4475-997C-CD460954A9CB}" presName="diagram" presStyleCnt="0">
        <dgm:presLayoutVars>
          <dgm:chPref val="1"/>
          <dgm:dir/>
          <dgm:animOne val="branch"/>
          <dgm:animLvl val="lvl"/>
          <dgm:resizeHandles/>
        </dgm:presLayoutVars>
      </dgm:prSet>
      <dgm:spPr/>
      <dgm:t>
        <a:bodyPr/>
        <a:lstStyle/>
        <a:p>
          <a:endParaRPr lang="pt-BR"/>
        </a:p>
      </dgm:t>
    </dgm:pt>
    <dgm:pt modelId="{8AE8EB7B-F53C-4B11-9036-996EF679735D}" type="pres">
      <dgm:prSet presAssocID="{76031EE3-7DF1-427B-B5C5-6FD6DBFD5E64}" presName="root" presStyleCnt="0"/>
      <dgm:spPr/>
    </dgm:pt>
    <dgm:pt modelId="{DF2FD2F3-DA84-43A4-BF8B-A887B25DA5ED}" type="pres">
      <dgm:prSet presAssocID="{76031EE3-7DF1-427B-B5C5-6FD6DBFD5E64}" presName="rootComposite" presStyleCnt="0"/>
      <dgm:spPr/>
    </dgm:pt>
    <dgm:pt modelId="{0C60AEAB-F04C-4324-9923-D5E140C73312}" type="pres">
      <dgm:prSet presAssocID="{76031EE3-7DF1-427B-B5C5-6FD6DBFD5E64}" presName="rootText" presStyleLbl="node1" presStyleIdx="0" presStyleCnt="3"/>
      <dgm:spPr/>
      <dgm:t>
        <a:bodyPr/>
        <a:lstStyle/>
        <a:p>
          <a:endParaRPr lang="pt-BR"/>
        </a:p>
      </dgm:t>
    </dgm:pt>
    <dgm:pt modelId="{476820AC-9876-4983-9EF8-AF037C20B7F8}" type="pres">
      <dgm:prSet presAssocID="{76031EE3-7DF1-427B-B5C5-6FD6DBFD5E64}" presName="rootConnector" presStyleLbl="node1" presStyleIdx="0" presStyleCnt="3"/>
      <dgm:spPr/>
      <dgm:t>
        <a:bodyPr/>
        <a:lstStyle/>
        <a:p>
          <a:endParaRPr lang="pt-BR"/>
        </a:p>
      </dgm:t>
    </dgm:pt>
    <dgm:pt modelId="{7F914D65-26A5-4A54-808A-322CBE4340C2}" type="pres">
      <dgm:prSet presAssocID="{76031EE3-7DF1-427B-B5C5-6FD6DBFD5E64}" presName="childShape" presStyleCnt="0"/>
      <dgm:spPr/>
    </dgm:pt>
    <dgm:pt modelId="{AA94D901-72A0-44F7-8096-0694FE143A50}" type="pres">
      <dgm:prSet presAssocID="{68D48C5F-75B1-42A9-9197-6F504E4E1673}" presName="Name13" presStyleLbl="parChTrans1D2" presStyleIdx="0" presStyleCnt="10"/>
      <dgm:spPr/>
      <dgm:t>
        <a:bodyPr/>
        <a:lstStyle/>
        <a:p>
          <a:endParaRPr lang="pt-BR"/>
        </a:p>
      </dgm:t>
    </dgm:pt>
    <dgm:pt modelId="{26E8C002-8152-4B2E-9FA5-40FC845F863B}" type="pres">
      <dgm:prSet presAssocID="{456F7A1A-9EA4-4D4D-83E9-0D9F864AE270}" presName="childText" presStyleLbl="bgAcc1" presStyleIdx="0" presStyleCnt="10">
        <dgm:presLayoutVars>
          <dgm:bulletEnabled val="1"/>
        </dgm:presLayoutVars>
      </dgm:prSet>
      <dgm:spPr/>
      <dgm:t>
        <a:bodyPr/>
        <a:lstStyle/>
        <a:p>
          <a:endParaRPr lang="pt-BR"/>
        </a:p>
      </dgm:t>
    </dgm:pt>
    <dgm:pt modelId="{26F10E64-DE58-4866-9281-4A121D1C31C2}" type="pres">
      <dgm:prSet presAssocID="{59810FC0-509B-479B-A69C-DA9D97FCF5B2}" presName="Name13" presStyleLbl="parChTrans1D2" presStyleIdx="1" presStyleCnt="10"/>
      <dgm:spPr/>
      <dgm:t>
        <a:bodyPr/>
        <a:lstStyle/>
        <a:p>
          <a:endParaRPr lang="pt-BR"/>
        </a:p>
      </dgm:t>
    </dgm:pt>
    <dgm:pt modelId="{5E885500-E990-49BC-AC28-F6C136B9A963}" type="pres">
      <dgm:prSet presAssocID="{4E595CA7-7623-420E-87AF-9A8772EC9744}" presName="childText" presStyleLbl="bgAcc1" presStyleIdx="1" presStyleCnt="10">
        <dgm:presLayoutVars>
          <dgm:bulletEnabled val="1"/>
        </dgm:presLayoutVars>
      </dgm:prSet>
      <dgm:spPr/>
      <dgm:t>
        <a:bodyPr/>
        <a:lstStyle/>
        <a:p>
          <a:endParaRPr lang="pt-BR"/>
        </a:p>
      </dgm:t>
    </dgm:pt>
    <dgm:pt modelId="{19C557BF-6086-4747-B847-6B71488B42AE}" type="pres">
      <dgm:prSet presAssocID="{5E4C9C15-8DF8-4A0D-A17D-68EE0ABD7ECB}" presName="Name13" presStyleLbl="parChTrans1D2" presStyleIdx="2" presStyleCnt="10"/>
      <dgm:spPr/>
      <dgm:t>
        <a:bodyPr/>
        <a:lstStyle/>
        <a:p>
          <a:endParaRPr lang="pt-BR"/>
        </a:p>
      </dgm:t>
    </dgm:pt>
    <dgm:pt modelId="{660BA7F8-DA41-48F2-9F2A-61CC7F7F2DDE}" type="pres">
      <dgm:prSet presAssocID="{74C2D7FE-1E14-457D-B633-AE994B285489}" presName="childText" presStyleLbl="bgAcc1" presStyleIdx="2" presStyleCnt="10">
        <dgm:presLayoutVars>
          <dgm:bulletEnabled val="1"/>
        </dgm:presLayoutVars>
      </dgm:prSet>
      <dgm:spPr/>
      <dgm:t>
        <a:bodyPr/>
        <a:lstStyle/>
        <a:p>
          <a:endParaRPr lang="pt-BR"/>
        </a:p>
      </dgm:t>
    </dgm:pt>
    <dgm:pt modelId="{CFC9D486-13AD-4A5F-A0A1-F74FB652AABA}" type="pres">
      <dgm:prSet presAssocID="{C0B8DFE4-0550-4512-A23A-6785791634A2}" presName="Name13" presStyleLbl="parChTrans1D2" presStyleIdx="3" presStyleCnt="10"/>
      <dgm:spPr/>
      <dgm:t>
        <a:bodyPr/>
        <a:lstStyle/>
        <a:p>
          <a:endParaRPr lang="pt-BR"/>
        </a:p>
      </dgm:t>
    </dgm:pt>
    <dgm:pt modelId="{1BAFA9CD-E9C1-4FD5-8A25-19D4BFF59A61}" type="pres">
      <dgm:prSet presAssocID="{054B8E30-48B9-44C6-B65B-91F0F0FEA085}" presName="childText" presStyleLbl="bgAcc1" presStyleIdx="3" presStyleCnt="10">
        <dgm:presLayoutVars>
          <dgm:bulletEnabled val="1"/>
        </dgm:presLayoutVars>
      </dgm:prSet>
      <dgm:spPr/>
      <dgm:t>
        <a:bodyPr/>
        <a:lstStyle/>
        <a:p>
          <a:endParaRPr lang="pt-BR"/>
        </a:p>
      </dgm:t>
    </dgm:pt>
    <dgm:pt modelId="{202BD425-42B7-4AE3-AC5D-F0CF47A9D360}" type="pres">
      <dgm:prSet presAssocID="{8DAA11E0-2A45-4C3F-A894-06227F351183}" presName="root" presStyleCnt="0"/>
      <dgm:spPr/>
    </dgm:pt>
    <dgm:pt modelId="{82E99C4B-4654-4BA9-9B83-79CFB77DCD9D}" type="pres">
      <dgm:prSet presAssocID="{8DAA11E0-2A45-4C3F-A894-06227F351183}" presName="rootComposite" presStyleCnt="0"/>
      <dgm:spPr/>
    </dgm:pt>
    <dgm:pt modelId="{924B7484-6F78-4B1E-8924-CCBA3DA332FA}" type="pres">
      <dgm:prSet presAssocID="{8DAA11E0-2A45-4C3F-A894-06227F351183}" presName="rootText" presStyleLbl="node1" presStyleIdx="1" presStyleCnt="3"/>
      <dgm:spPr/>
      <dgm:t>
        <a:bodyPr/>
        <a:lstStyle/>
        <a:p>
          <a:endParaRPr lang="pt-BR"/>
        </a:p>
      </dgm:t>
    </dgm:pt>
    <dgm:pt modelId="{DED09D0F-2D7C-4D21-A984-640DBABF34D7}" type="pres">
      <dgm:prSet presAssocID="{8DAA11E0-2A45-4C3F-A894-06227F351183}" presName="rootConnector" presStyleLbl="node1" presStyleIdx="1" presStyleCnt="3"/>
      <dgm:spPr/>
      <dgm:t>
        <a:bodyPr/>
        <a:lstStyle/>
        <a:p>
          <a:endParaRPr lang="pt-BR"/>
        </a:p>
      </dgm:t>
    </dgm:pt>
    <dgm:pt modelId="{1B5A61BA-483F-4273-A696-1BE619161F49}" type="pres">
      <dgm:prSet presAssocID="{8DAA11E0-2A45-4C3F-A894-06227F351183}" presName="childShape" presStyleCnt="0"/>
      <dgm:spPr/>
    </dgm:pt>
    <dgm:pt modelId="{B1469B71-2232-448A-9592-F87919ECAF10}" type="pres">
      <dgm:prSet presAssocID="{31689F50-0C1A-4760-AD7B-239DF019AACA}" presName="Name13" presStyleLbl="parChTrans1D2" presStyleIdx="4" presStyleCnt="10"/>
      <dgm:spPr/>
      <dgm:t>
        <a:bodyPr/>
        <a:lstStyle/>
        <a:p>
          <a:endParaRPr lang="pt-BR"/>
        </a:p>
      </dgm:t>
    </dgm:pt>
    <dgm:pt modelId="{DCA3F6E2-23D9-464B-B55A-04D76A464C8A}" type="pres">
      <dgm:prSet presAssocID="{5DDCEA40-95F4-4899-A359-965E8899BE67}" presName="childText" presStyleLbl="bgAcc1" presStyleIdx="4" presStyleCnt="10">
        <dgm:presLayoutVars>
          <dgm:bulletEnabled val="1"/>
        </dgm:presLayoutVars>
      </dgm:prSet>
      <dgm:spPr/>
      <dgm:t>
        <a:bodyPr/>
        <a:lstStyle/>
        <a:p>
          <a:endParaRPr lang="pt-BR"/>
        </a:p>
      </dgm:t>
    </dgm:pt>
    <dgm:pt modelId="{7AC617D4-5AE7-42F2-AFD4-E39920E3DAFE}" type="pres">
      <dgm:prSet presAssocID="{59157B18-90B1-4B6A-A51E-FEED05B3FCA8}" presName="Name13" presStyleLbl="parChTrans1D2" presStyleIdx="5" presStyleCnt="10"/>
      <dgm:spPr/>
      <dgm:t>
        <a:bodyPr/>
        <a:lstStyle/>
        <a:p>
          <a:endParaRPr lang="pt-BR"/>
        </a:p>
      </dgm:t>
    </dgm:pt>
    <dgm:pt modelId="{98BDEC24-1AD9-4A12-BC53-5B221F071D76}" type="pres">
      <dgm:prSet presAssocID="{101751E0-6595-4863-80CA-A60A83A28296}" presName="childText" presStyleLbl="bgAcc1" presStyleIdx="5" presStyleCnt="10">
        <dgm:presLayoutVars>
          <dgm:bulletEnabled val="1"/>
        </dgm:presLayoutVars>
      </dgm:prSet>
      <dgm:spPr/>
      <dgm:t>
        <a:bodyPr/>
        <a:lstStyle/>
        <a:p>
          <a:endParaRPr lang="pt-BR"/>
        </a:p>
      </dgm:t>
    </dgm:pt>
    <dgm:pt modelId="{FDDBFEC8-D00B-42F4-9711-323423F34D47}" type="pres">
      <dgm:prSet presAssocID="{87BFF264-ADCA-4359-AC7A-2D70373B20D7}" presName="Name13" presStyleLbl="parChTrans1D2" presStyleIdx="6" presStyleCnt="10"/>
      <dgm:spPr/>
      <dgm:t>
        <a:bodyPr/>
        <a:lstStyle/>
        <a:p>
          <a:endParaRPr lang="pt-BR"/>
        </a:p>
      </dgm:t>
    </dgm:pt>
    <dgm:pt modelId="{B7FF817A-EC20-4084-B12C-F63D48A54B9D}" type="pres">
      <dgm:prSet presAssocID="{A54769A0-D47E-4D89-8F4F-ED565E450E5F}" presName="childText" presStyleLbl="bgAcc1" presStyleIdx="6" presStyleCnt="10">
        <dgm:presLayoutVars>
          <dgm:bulletEnabled val="1"/>
        </dgm:presLayoutVars>
      </dgm:prSet>
      <dgm:spPr/>
      <dgm:t>
        <a:bodyPr/>
        <a:lstStyle/>
        <a:p>
          <a:endParaRPr lang="pt-BR"/>
        </a:p>
      </dgm:t>
    </dgm:pt>
    <dgm:pt modelId="{21D58989-5F1C-4C40-98E0-DD1046331AAD}" type="pres">
      <dgm:prSet presAssocID="{AB3854D0-48C5-4852-B7D2-903BB8C4586E}" presName="root" presStyleCnt="0"/>
      <dgm:spPr/>
    </dgm:pt>
    <dgm:pt modelId="{0AF32A12-08BF-450C-8BE6-C960025A544F}" type="pres">
      <dgm:prSet presAssocID="{AB3854D0-48C5-4852-B7D2-903BB8C4586E}" presName="rootComposite" presStyleCnt="0"/>
      <dgm:spPr/>
    </dgm:pt>
    <dgm:pt modelId="{4FD1DFE3-2B02-4D9C-9101-6FBC4D8643DA}" type="pres">
      <dgm:prSet presAssocID="{AB3854D0-48C5-4852-B7D2-903BB8C4586E}" presName="rootText" presStyleLbl="node1" presStyleIdx="2" presStyleCnt="3"/>
      <dgm:spPr/>
      <dgm:t>
        <a:bodyPr/>
        <a:lstStyle/>
        <a:p>
          <a:endParaRPr lang="pt-BR"/>
        </a:p>
      </dgm:t>
    </dgm:pt>
    <dgm:pt modelId="{589E23C7-3758-482A-A7BF-04003EF0A15E}" type="pres">
      <dgm:prSet presAssocID="{AB3854D0-48C5-4852-B7D2-903BB8C4586E}" presName="rootConnector" presStyleLbl="node1" presStyleIdx="2" presStyleCnt="3"/>
      <dgm:spPr/>
      <dgm:t>
        <a:bodyPr/>
        <a:lstStyle/>
        <a:p>
          <a:endParaRPr lang="pt-BR"/>
        </a:p>
      </dgm:t>
    </dgm:pt>
    <dgm:pt modelId="{B78AFEB4-825E-41C0-ADB0-DDEB4EEF989E}" type="pres">
      <dgm:prSet presAssocID="{AB3854D0-48C5-4852-B7D2-903BB8C4586E}" presName="childShape" presStyleCnt="0"/>
      <dgm:spPr/>
    </dgm:pt>
    <dgm:pt modelId="{A345E041-71B9-47EB-ADBB-88CD86604CA0}" type="pres">
      <dgm:prSet presAssocID="{4C235907-5DEB-4CBA-957C-378331166DAD}" presName="Name13" presStyleLbl="parChTrans1D2" presStyleIdx="7" presStyleCnt="10"/>
      <dgm:spPr/>
      <dgm:t>
        <a:bodyPr/>
        <a:lstStyle/>
        <a:p>
          <a:endParaRPr lang="pt-BR"/>
        </a:p>
      </dgm:t>
    </dgm:pt>
    <dgm:pt modelId="{2B5E6F66-4788-4B98-8FA5-E4C27675284D}" type="pres">
      <dgm:prSet presAssocID="{1A6AC442-9D5C-45B4-8B52-9D3243CE534E}" presName="childText" presStyleLbl="bgAcc1" presStyleIdx="7" presStyleCnt="10">
        <dgm:presLayoutVars>
          <dgm:bulletEnabled val="1"/>
        </dgm:presLayoutVars>
      </dgm:prSet>
      <dgm:spPr/>
      <dgm:t>
        <a:bodyPr/>
        <a:lstStyle/>
        <a:p>
          <a:endParaRPr lang="pt-BR"/>
        </a:p>
      </dgm:t>
    </dgm:pt>
    <dgm:pt modelId="{8285F6C6-9241-481E-8C7E-9E40FE0D1927}" type="pres">
      <dgm:prSet presAssocID="{91F2DF68-5CF4-4F06-A517-D6A75B4FCA91}" presName="Name13" presStyleLbl="parChTrans1D2" presStyleIdx="8" presStyleCnt="10"/>
      <dgm:spPr/>
      <dgm:t>
        <a:bodyPr/>
        <a:lstStyle/>
        <a:p>
          <a:endParaRPr lang="pt-BR"/>
        </a:p>
      </dgm:t>
    </dgm:pt>
    <dgm:pt modelId="{4E613540-4E97-46A0-812C-126872542058}" type="pres">
      <dgm:prSet presAssocID="{096ED763-39C4-4190-8A57-C7C66BD8C882}" presName="childText" presStyleLbl="bgAcc1" presStyleIdx="8" presStyleCnt="10">
        <dgm:presLayoutVars>
          <dgm:bulletEnabled val="1"/>
        </dgm:presLayoutVars>
      </dgm:prSet>
      <dgm:spPr/>
      <dgm:t>
        <a:bodyPr/>
        <a:lstStyle/>
        <a:p>
          <a:endParaRPr lang="pt-BR"/>
        </a:p>
      </dgm:t>
    </dgm:pt>
    <dgm:pt modelId="{B2512CD3-1572-4B6E-8F8B-658751530266}" type="pres">
      <dgm:prSet presAssocID="{766E8742-1A60-430F-8F71-D0BBDCE34E15}" presName="Name13" presStyleLbl="parChTrans1D2" presStyleIdx="9" presStyleCnt="10"/>
      <dgm:spPr/>
      <dgm:t>
        <a:bodyPr/>
        <a:lstStyle/>
        <a:p>
          <a:endParaRPr lang="pt-BR"/>
        </a:p>
      </dgm:t>
    </dgm:pt>
    <dgm:pt modelId="{029328E6-8482-44D7-A3F2-FD3DA5D980AC}" type="pres">
      <dgm:prSet presAssocID="{8A1D9A89-D8F2-45A3-B318-947E447FADB6}" presName="childText" presStyleLbl="bgAcc1" presStyleIdx="9" presStyleCnt="10">
        <dgm:presLayoutVars>
          <dgm:bulletEnabled val="1"/>
        </dgm:presLayoutVars>
      </dgm:prSet>
      <dgm:spPr/>
      <dgm:t>
        <a:bodyPr/>
        <a:lstStyle/>
        <a:p>
          <a:endParaRPr lang="pt-BR"/>
        </a:p>
      </dgm:t>
    </dgm:pt>
  </dgm:ptLst>
  <dgm:cxnLst>
    <dgm:cxn modelId="{B1D455DD-8548-4AC4-80B7-F253A67483D2}" type="presOf" srcId="{76031EE3-7DF1-427B-B5C5-6FD6DBFD5E64}" destId="{0C60AEAB-F04C-4324-9923-D5E140C73312}" srcOrd="0" destOrd="0" presId="urn:microsoft.com/office/officeart/2005/8/layout/hierarchy3"/>
    <dgm:cxn modelId="{95BCC69D-CDFA-45D5-9168-CF988B56081D}" srcId="{7D9A74EB-4D6D-4475-997C-CD460954A9CB}" destId="{8DAA11E0-2A45-4C3F-A894-06227F351183}" srcOrd="1" destOrd="0" parTransId="{FC8C21DA-A0DE-4E2F-ABF8-B4C6FD7BE852}" sibTransId="{DF19A009-93D3-4B26-9F67-11864A0A054F}"/>
    <dgm:cxn modelId="{36A7907F-6B87-4BAC-9B7F-7862CA911B85}" type="presOf" srcId="{AB3854D0-48C5-4852-B7D2-903BB8C4586E}" destId="{589E23C7-3758-482A-A7BF-04003EF0A15E}" srcOrd="1" destOrd="0" presId="urn:microsoft.com/office/officeart/2005/8/layout/hierarchy3"/>
    <dgm:cxn modelId="{21645899-F466-46A1-A69C-988A64B4944D}" srcId="{76031EE3-7DF1-427B-B5C5-6FD6DBFD5E64}" destId="{74C2D7FE-1E14-457D-B633-AE994B285489}" srcOrd="2" destOrd="0" parTransId="{5E4C9C15-8DF8-4A0D-A17D-68EE0ABD7ECB}" sibTransId="{1C8F291C-10CA-460D-9A99-ACF4C92B27F1}"/>
    <dgm:cxn modelId="{E86EC26B-A94F-4803-A1A9-5FA23E40FA13}" type="presOf" srcId="{8DAA11E0-2A45-4C3F-A894-06227F351183}" destId="{DED09D0F-2D7C-4D21-A984-640DBABF34D7}" srcOrd="1" destOrd="0" presId="urn:microsoft.com/office/officeart/2005/8/layout/hierarchy3"/>
    <dgm:cxn modelId="{281DAE3C-2125-45E0-B742-32004BA06FFB}" srcId="{8DAA11E0-2A45-4C3F-A894-06227F351183}" destId="{A54769A0-D47E-4D89-8F4F-ED565E450E5F}" srcOrd="2" destOrd="0" parTransId="{87BFF264-ADCA-4359-AC7A-2D70373B20D7}" sibTransId="{DC185987-64C1-4808-B26F-A1E0CA226BD3}"/>
    <dgm:cxn modelId="{734F1C56-01D9-4500-890D-569ABC5134D5}" type="presOf" srcId="{1A6AC442-9D5C-45B4-8B52-9D3243CE534E}" destId="{2B5E6F66-4788-4B98-8FA5-E4C27675284D}" srcOrd="0" destOrd="0" presId="urn:microsoft.com/office/officeart/2005/8/layout/hierarchy3"/>
    <dgm:cxn modelId="{832B2429-010D-4720-8DB8-5C41690995C9}" srcId="{AB3854D0-48C5-4852-B7D2-903BB8C4586E}" destId="{1A6AC442-9D5C-45B4-8B52-9D3243CE534E}" srcOrd="0" destOrd="0" parTransId="{4C235907-5DEB-4CBA-957C-378331166DAD}" sibTransId="{B5219016-2C63-492F-8D98-003DB7F0258F}"/>
    <dgm:cxn modelId="{39156009-5104-4870-A236-A87D048C46F6}" srcId="{AB3854D0-48C5-4852-B7D2-903BB8C4586E}" destId="{096ED763-39C4-4190-8A57-C7C66BD8C882}" srcOrd="1" destOrd="0" parTransId="{91F2DF68-5CF4-4F06-A517-D6A75B4FCA91}" sibTransId="{61BF894D-4F5D-4464-AC5F-145687A7CC86}"/>
    <dgm:cxn modelId="{3ADD0219-90F6-4AC7-8BCB-6BE571E7DDB8}" srcId="{7D9A74EB-4D6D-4475-997C-CD460954A9CB}" destId="{76031EE3-7DF1-427B-B5C5-6FD6DBFD5E64}" srcOrd="0" destOrd="0" parTransId="{1A60C74B-8FCC-489C-9319-C5C1B77A815F}" sibTransId="{19380E98-BEDF-46A9-8DE8-39F7299E38BE}"/>
    <dgm:cxn modelId="{09018BF0-41EB-4826-A78A-73C256BCB221}" srcId="{76031EE3-7DF1-427B-B5C5-6FD6DBFD5E64}" destId="{4E595CA7-7623-420E-87AF-9A8772EC9744}" srcOrd="1" destOrd="0" parTransId="{59810FC0-509B-479B-A69C-DA9D97FCF5B2}" sibTransId="{1047DF29-AE36-4AAD-A977-6F327B6AB2CD}"/>
    <dgm:cxn modelId="{97C7C225-DFFC-48FE-9EFD-8AD4999FB947}" type="presOf" srcId="{8A1D9A89-D8F2-45A3-B318-947E447FADB6}" destId="{029328E6-8482-44D7-A3F2-FD3DA5D980AC}" srcOrd="0" destOrd="0" presId="urn:microsoft.com/office/officeart/2005/8/layout/hierarchy3"/>
    <dgm:cxn modelId="{69A86DDD-3F3F-4182-81FD-F9459ACF08B9}" type="presOf" srcId="{4C235907-5DEB-4CBA-957C-378331166DAD}" destId="{A345E041-71B9-47EB-ADBB-88CD86604CA0}" srcOrd="0" destOrd="0" presId="urn:microsoft.com/office/officeart/2005/8/layout/hierarchy3"/>
    <dgm:cxn modelId="{37E1F5CE-E0BA-44B5-8C08-7E2B90FEC100}" type="presOf" srcId="{5DDCEA40-95F4-4899-A359-965E8899BE67}" destId="{DCA3F6E2-23D9-464B-B55A-04D76A464C8A}" srcOrd="0" destOrd="0" presId="urn:microsoft.com/office/officeart/2005/8/layout/hierarchy3"/>
    <dgm:cxn modelId="{28E2EC24-B13E-44F6-8061-3C8C13B06423}" type="presOf" srcId="{8DAA11E0-2A45-4C3F-A894-06227F351183}" destId="{924B7484-6F78-4B1E-8924-CCBA3DA332FA}" srcOrd="0" destOrd="0" presId="urn:microsoft.com/office/officeart/2005/8/layout/hierarchy3"/>
    <dgm:cxn modelId="{F55024DC-1149-4E52-BC90-3CFB68A11A21}" srcId="{8DAA11E0-2A45-4C3F-A894-06227F351183}" destId="{5DDCEA40-95F4-4899-A359-965E8899BE67}" srcOrd="0" destOrd="0" parTransId="{31689F50-0C1A-4760-AD7B-239DF019AACA}" sibTransId="{389D0D3B-A418-4B5E-BCCE-923EDA1ED90E}"/>
    <dgm:cxn modelId="{38A890C0-93DC-4560-B9D2-9D69EAAE2EE6}" type="presOf" srcId="{096ED763-39C4-4190-8A57-C7C66BD8C882}" destId="{4E613540-4E97-46A0-812C-126872542058}" srcOrd="0" destOrd="0" presId="urn:microsoft.com/office/officeart/2005/8/layout/hierarchy3"/>
    <dgm:cxn modelId="{EDE8C3BD-7FB1-455F-B8A0-A7BA57A0C8B1}" type="presOf" srcId="{76031EE3-7DF1-427B-B5C5-6FD6DBFD5E64}" destId="{476820AC-9876-4983-9EF8-AF037C20B7F8}" srcOrd="1" destOrd="0" presId="urn:microsoft.com/office/officeart/2005/8/layout/hierarchy3"/>
    <dgm:cxn modelId="{090F2AA9-9B37-41CA-ADC1-8276BDCA1017}" type="presOf" srcId="{68D48C5F-75B1-42A9-9197-6F504E4E1673}" destId="{AA94D901-72A0-44F7-8096-0694FE143A50}" srcOrd="0" destOrd="0" presId="urn:microsoft.com/office/officeart/2005/8/layout/hierarchy3"/>
    <dgm:cxn modelId="{020E7896-F59E-4036-A828-F2FDDF25630D}" type="presOf" srcId="{59157B18-90B1-4B6A-A51E-FEED05B3FCA8}" destId="{7AC617D4-5AE7-42F2-AFD4-E39920E3DAFE}" srcOrd="0" destOrd="0" presId="urn:microsoft.com/office/officeart/2005/8/layout/hierarchy3"/>
    <dgm:cxn modelId="{955B14C1-C845-42DC-99B9-2FC5AFC12AFC}" type="presOf" srcId="{456F7A1A-9EA4-4D4D-83E9-0D9F864AE270}" destId="{26E8C002-8152-4B2E-9FA5-40FC845F863B}" srcOrd="0" destOrd="0" presId="urn:microsoft.com/office/officeart/2005/8/layout/hierarchy3"/>
    <dgm:cxn modelId="{F8CC4EA7-8063-41F3-9024-29448FD228C4}" srcId="{AB3854D0-48C5-4852-B7D2-903BB8C4586E}" destId="{8A1D9A89-D8F2-45A3-B318-947E447FADB6}" srcOrd="2" destOrd="0" parTransId="{766E8742-1A60-430F-8F71-D0BBDCE34E15}" sibTransId="{EE1AEFDF-71AB-4B19-8B58-6CFB9C6CFCB0}"/>
    <dgm:cxn modelId="{B7A78693-0486-46EE-BE03-7ADB5F8D5ED2}" type="presOf" srcId="{59810FC0-509B-479B-A69C-DA9D97FCF5B2}" destId="{26F10E64-DE58-4866-9281-4A121D1C31C2}" srcOrd="0" destOrd="0" presId="urn:microsoft.com/office/officeart/2005/8/layout/hierarchy3"/>
    <dgm:cxn modelId="{1DDB52A2-7BD2-43BA-9935-1B69C704FF41}" type="presOf" srcId="{4E595CA7-7623-420E-87AF-9A8772EC9744}" destId="{5E885500-E990-49BC-AC28-F6C136B9A963}" srcOrd="0" destOrd="0" presId="urn:microsoft.com/office/officeart/2005/8/layout/hierarchy3"/>
    <dgm:cxn modelId="{652DF932-5EE6-4999-A9B4-A64EAD6ACBFA}" type="presOf" srcId="{101751E0-6595-4863-80CA-A60A83A28296}" destId="{98BDEC24-1AD9-4A12-BC53-5B221F071D76}" srcOrd="0" destOrd="0" presId="urn:microsoft.com/office/officeart/2005/8/layout/hierarchy3"/>
    <dgm:cxn modelId="{6054E3A1-8375-4760-80B0-E2504B8E27FF}" srcId="{76031EE3-7DF1-427B-B5C5-6FD6DBFD5E64}" destId="{456F7A1A-9EA4-4D4D-83E9-0D9F864AE270}" srcOrd="0" destOrd="0" parTransId="{68D48C5F-75B1-42A9-9197-6F504E4E1673}" sibTransId="{C52C61ED-219E-45E0-A0A0-F2F6989B9741}"/>
    <dgm:cxn modelId="{B80D9508-5860-4173-B29E-8E900D91BADD}" type="presOf" srcId="{766E8742-1A60-430F-8F71-D0BBDCE34E15}" destId="{B2512CD3-1572-4B6E-8F8B-658751530266}" srcOrd="0" destOrd="0" presId="urn:microsoft.com/office/officeart/2005/8/layout/hierarchy3"/>
    <dgm:cxn modelId="{DB092F87-7177-4A2A-8C7B-18CEC8F63B3C}" type="presOf" srcId="{AB3854D0-48C5-4852-B7D2-903BB8C4586E}" destId="{4FD1DFE3-2B02-4D9C-9101-6FBC4D8643DA}" srcOrd="0" destOrd="0" presId="urn:microsoft.com/office/officeart/2005/8/layout/hierarchy3"/>
    <dgm:cxn modelId="{8800C960-1F96-4BC0-8FF1-86F17694BD4E}" type="presOf" srcId="{A54769A0-D47E-4D89-8F4F-ED565E450E5F}" destId="{B7FF817A-EC20-4084-B12C-F63D48A54B9D}" srcOrd="0" destOrd="0" presId="urn:microsoft.com/office/officeart/2005/8/layout/hierarchy3"/>
    <dgm:cxn modelId="{8A2C8545-F138-445F-BD64-97B56BBF7591}" srcId="{76031EE3-7DF1-427B-B5C5-6FD6DBFD5E64}" destId="{054B8E30-48B9-44C6-B65B-91F0F0FEA085}" srcOrd="3" destOrd="0" parTransId="{C0B8DFE4-0550-4512-A23A-6785791634A2}" sibTransId="{079BFDBF-7A64-4A45-A0DE-E6B515BE40C3}"/>
    <dgm:cxn modelId="{AA395163-5B8E-48A8-B600-615E53ACF6A7}" type="presOf" srcId="{5E4C9C15-8DF8-4A0D-A17D-68EE0ABD7ECB}" destId="{19C557BF-6086-4747-B847-6B71488B42AE}" srcOrd="0" destOrd="0" presId="urn:microsoft.com/office/officeart/2005/8/layout/hierarchy3"/>
    <dgm:cxn modelId="{5A4DFFA2-1319-4D87-9138-30BCDB17E914}" type="presOf" srcId="{C0B8DFE4-0550-4512-A23A-6785791634A2}" destId="{CFC9D486-13AD-4A5F-A0A1-F74FB652AABA}" srcOrd="0" destOrd="0" presId="urn:microsoft.com/office/officeart/2005/8/layout/hierarchy3"/>
    <dgm:cxn modelId="{0A89CABF-4E95-48A4-88C6-05C5A6BC2999}" type="presOf" srcId="{74C2D7FE-1E14-457D-B633-AE994B285489}" destId="{660BA7F8-DA41-48F2-9F2A-61CC7F7F2DDE}" srcOrd="0" destOrd="0" presId="urn:microsoft.com/office/officeart/2005/8/layout/hierarchy3"/>
    <dgm:cxn modelId="{B3991F80-3A8B-4F4D-B334-32AC5A00113C}" type="presOf" srcId="{31689F50-0C1A-4760-AD7B-239DF019AACA}" destId="{B1469B71-2232-448A-9592-F87919ECAF10}" srcOrd="0" destOrd="0" presId="urn:microsoft.com/office/officeart/2005/8/layout/hierarchy3"/>
    <dgm:cxn modelId="{D7A91C53-45D1-4CAF-8CBA-648367C64C33}" type="presOf" srcId="{054B8E30-48B9-44C6-B65B-91F0F0FEA085}" destId="{1BAFA9CD-E9C1-4FD5-8A25-19D4BFF59A61}" srcOrd="0" destOrd="0" presId="urn:microsoft.com/office/officeart/2005/8/layout/hierarchy3"/>
    <dgm:cxn modelId="{041263A6-660D-48FB-A64E-99AF6A10DDFB}" srcId="{8DAA11E0-2A45-4C3F-A894-06227F351183}" destId="{101751E0-6595-4863-80CA-A60A83A28296}" srcOrd="1" destOrd="0" parTransId="{59157B18-90B1-4B6A-A51E-FEED05B3FCA8}" sibTransId="{D30EB22E-16DE-4039-A437-51159553B227}"/>
    <dgm:cxn modelId="{FA81724E-974B-41C1-AEBB-948C5DC4BCFB}" type="presOf" srcId="{87BFF264-ADCA-4359-AC7A-2D70373B20D7}" destId="{FDDBFEC8-D00B-42F4-9711-323423F34D47}" srcOrd="0" destOrd="0" presId="urn:microsoft.com/office/officeart/2005/8/layout/hierarchy3"/>
    <dgm:cxn modelId="{6E83BB54-FE68-40D0-B9E2-E94E1CF7B176}" type="presOf" srcId="{91F2DF68-5CF4-4F06-A517-D6A75B4FCA91}" destId="{8285F6C6-9241-481E-8C7E-9E40FE0D1927}" srcOrd="0" destOrd="0" presId="urn:microsoft.com/office/officeart/2005/8/layout/hierarchy3"/>
    <dgm:cxn modelId="{02C0F6AF-DD1C-420E-8C43-169A43F68F58}" srcId="{7D9A74EB-4D6D-4475-997C-CD460954A9CB}" destId="{AB3854D0-48C5-4852-B7D2-903BB8C4586E}" srcOrd="2" destOrd="0" parTransId="{2B079E42-D944-42B8-A2CF-52D0E3D76425}" sibTransId="{34B0A15F-C6CD-46EC-B5ED-B1F007781985}"/>
    <dgm:cxn modelId="{15A3D539-F901-46A6-8551-10E9F46588B1}" type="presOf" srcId="{7D9A74EB-4D6D-4475-997C-CD460954A9CB}" destId="{73062A77-E8F3-4B59-8684-D811472EEA92}" srcOrd="0" destOrd="0" presId="urn:microsoft.com/office/officeart/2005/8/layout/hierarchy3"/>
    <dgm:cxn modelId="{68E72E74-31CF-48FD-B199-9140DE730914}" type="presParOf" srcId="{73062A77-E8F3-4B59-8684-D811472EEA92}" destId="{8AE8EB7B-F53C-4B11-9036-996EF679735D}" srcOrd="0" destOrd="0" presId="urn:microsoft.com/office/officeart/2005/8/layout/hierarchy3"/>
    <dgm:cxn modelId="{15136395-30A9-4D9C-A036-E39CEC4E7F9C}" type="presParOf" srcId="{8AE8EB7B-F53C-4B11-9036-996EF679735D}" destId="{DF2FD2F3-DA84-43A4-BF8B-A887B25DA5ED}" srcOrd="0" destOrd="0" presId="urn:microsoft.com/office/officeart/2005/8/layout/hierarchy3"/>
    <dgm:cxn modelId="{AF412B89-9489-4EEE-A961-0F20C801178D}" type="presParOf" srcId="{DF2FD2F3-DA84-43A4-BF8B-A887B25DA5ED}" destId="{0C60AEAB-F04C-4324-9923-D5E140C73312}" srcOrd="0" destOrd="0" presId="urn:microsoft.com/office/officeart/2005/8/layout/hierarchy3"/>
    <dgm:cxn modelId="{6F4411AA-BF16-491C-93CE-D7E9321DA79F}" type="presParOf" srcId="{DF2FD2F3-DA84-43A4-BF8B-A887B25DA5ED}" destId="{476820AC-9876-4983-9EF8-AF037C20B7F8}" srcOrd="1" destOrd="0" presId="urn:microsoft.com/office/officeart/2005/8/layout/hierarchy3"/>
    <dgm:cxn modelId="{41AA617D-6132-433D-92A3-1F30D523065B}" type="presParOf" srcId="{8AE8EB7B-F53C-4B11-9036-996EF679735D}" destId="{7F914D65-26A5-4A54-808A-322CBE4340C2}" srcOrd="1" destOrd="0" presId="urn:microsoft.com/office/officeart/2005/8/layout/hierarchy3"/>
    <dgm:cxn modelId="{D50B566C-F6BB-4A50-808C-636575780BBF}" type="presParOf" srcId="{7F914D65-26A5-4A54-808A-322CBE4340C2}" destId="{AA94D901-72A0-44F7-8096-0694FE143A50}" srcOrd="0" destOrd="0" presId="urn:microsoft.com/office/officeart/2005/8/layout/hierarchy3"/>
    <dgm:cxn modelId="{0FF7A37C-DCD1-43FF-9946-D658EF84075F}" type="presParOf" srcId="{7F914D65-26A5-4A54-808A-322CBE4340C2}" destId="{26E8C002-8152-4B2E-9FA5-40FC845F863B}" srcOrd="1" destOrd="0" presId="urn:microsoft.com/office/officeart/2005/8/layout/hierarchy3"/>
    <dgm:cxn modelId="{9529915F-15B8-435D-B96A-7A3653778591}" type="presParOf" srcId="{7F914D65-26A5-4A54-808A-322CBE4340C2}" destId="{26F10E64-DE58-4866-9281-4A121D1C31C2}" srcOrd="2" destOrd="0" presId="urn:microsoft.com/office/officeart/2005/8/layout/hierarchy3"/>
    <dgm:cxn modelId="{876C272C-2912-45C1-AD43-95B897DA7E91}" type="presParOf" srcId="{7F914D65-26A5-4A54-808A-322CBE4340C2}" destId="{5E885500-E990-49BC-AC28-F6C136B9A963}" srcOrd="3" destOrd="0" presId="urn:microsoft.com/office/officeart/2005/8/layout/hierarchy3"/>
    <dgm:cxn modelId="{CDA15BA6-4DC5-4212-A7B9-C85A224F95B6}" type="presParOf" srcId="{7F914D65-26A5-4A54-808A-322CBE4340C2}" destId="{19C557BF-6086-4747-B847-6B71488B42AE}" srcOrd="4" destOrd="0" presId="urn:microsoft.com/office/officeart/2005/8/layout/hierarchy3"/>
    <dgm:cxn modelId="{89055858-F852-492D-9D2C-1423B6F2686A}" type="presParOf" srcId="{7F914D65-26A5-4A54-808A-322CBE4340C2}" destId="{660BA7F8-DA41-48F2-9F2A-61CC7F7F2DDE}" srcOrd="5" destOrd="0" presId="urn:microsoft.com/office/officeart/2005/8/layout/hierarchy3"/>
    <dgm:cxn modelId="{39843F9A-1029-471E-9699-5E8AFC4372AF}" type="presParOf" srcId="{7F914D65-26A5-4A54-808A-322CBE4340C2}" destId="{CFC9D486-13AD-4A5F-A0A1-F74FB652AABA}" srcOrd="6" destOrd="0" presId="urn:microsoft.com/office/officeart/2005/8/layout/hierarchy3"/>
    <dgm:cxn modelId="{1D3AA0BC-AAC4-4A1D-8790-B8E1F82DDC16}" type="presParOf" srcId="{7F914D65-26A5-4A54-808A-322CBE4340C2}" destId="{1BAFA9CD-E9C1-4FD5-8A25-19D4BFF59A61}" srcOrd="7" destOrd="0" presId="urn:microsoft.com/office/officeart/2005/8/layout/hierarchy3"/>
    <dgm:cxn modelId="{5667AC14-8394-4E96-92B3-BFEC3E1BB616}" type="presParOf" srcId="{73062A77-E8F3-4B59-8684-D811472EEA92}" destId="{202BD425-42B7-4AE3-AC5D-F0CF47A9D360}" srcOrd="1" destOrd="0" presId="urn:microsoft.com/office/officeart/2005/8/layout/hierarchy3"/>
    <dgm:cxn modelId="{CD731438-A4FD-4AFC-B213-9C4E3F9E88CC}" type="presParOf" srcId="{202BD425-42B7-4AE3-AC5D-F0CF47A9D360}" destId="{82E99C4B-4654-4BA9-9B83-79CFB77DCD9D}" srcOrd="0" destOrd="0" presId="urn:microsoft.com/office/officeart/2005/8/layout/hierarchy3"/>
    <dgm:cxn modelId="{AC746EDC-1A3D-4941-AC72-191A0B8CCEAC}" type="presParOf" srcId="{82E99C4B-4654-4BA9-9B83-79CFB77DCD9D}" destId="{924B7484-6F78-4B1E-8924-CCBA3DA332FA}" srcOrd="0" destOrd="0" presId="urn:microsoft.com/office/officeart/2005/8/layout/hierarchy3"/>
    <dgm:cxn modelId="{70A3A83F-072B-4528-BCD8-53A477BCF4D0}" type="presParOf" srcId="{82E99C4B-4654-4BA9-9B83-79CFB77DCD9D}" destId="{DED09D0F-2D7C-4D21-A984-640DBABF34D7}" srcOrd="1" destOrd="0" presId="urn:microsoft.com/office/officeart/2005/8/layout/hierarchy3"/>
    <dgm:cxn modelId="{0E70E9B2-5A82-4EB2-B6A2-86EF960E5ACA}" type="presParOf" srcId="{202BD425-42B7-4AE3-AC5D-F0CF47A9D360}" destId="{1B5A61BA-483F-4273-A696-1BE619161F49}" srcOrd="1" destOrd="0" presId="urn:microsoft.com/office/officeart/2005/8/layout/hierarchy3"/>
    <dgm:cxn modelId="{F34E273B-59B9-4C7D-AA5D-A8B532C0B77D}" type="presParOf" srcId="{1B5A61BA-483F-4273-A696-1BE619161F49}" destId="{B1469B71-2232-448A-9592-F87919ECAF10}" srcOrd="0" destOrd="0" presId="urn:microsoft.com/office/officeart/2005/8/layout/hierarchy3"/>
    <dgm:cxn modelId="{F4753AB3-E3EA-4C7C-AF9E-62B932206B5A}" type="presParOf" srcId="{1B5A61BA-483F-4273-A696-1BE619161F49}" destId="{DCA3F6E2-23D9-464B-B55A-04D76A464C8A}" srcOrd="1" destOrd="0" presId="urn:microsoft.com/office/officeart/2005/8/layout/hierarchy3"/>
    <dgm:cxn modelId="{04CD8B71-75C4-4EE7-9774-C05BA05B7FED}" type="presParOf" srcId="{1B5A61BA-483F-4273-A696-1BE619161F49}" destId="{7AC617D4-5AE7-42F2-AFD4-E39920E3DAFE}" srcOrd="2" destOrd="0" presId="urn:microsoft.com/office/officeart/2005/8/layout/hierarchy3"/>
    <dgm:cxn modelId="{A0632109-F373-411E-AC00-199BD07EDADB}" type="presParOf" srcId="{1B5A61BA-483F-4273-A696-1BE619161F49}" destId="{98BDEC24-1AD9-4A12-BC53-5B221F071D76}" srcOrd="3" destOrd="0" presId="urn:microsoft.com/office/officeart/2005/8/layout/hierarchy3"/>
    <dgm:cxn modelId="{BABF1193-DD0B-41B9-9A2C-0203B3F1C1B3}" type="presParOf" srcId="{1B5A61BA-483F-4273-A696-1BE619161F49}" destId="{FDDBFEC8-D00B-42F4-9711-323423F34D47}" srcOrd="4" destOrd="0" presId="urn:microsoft.com/office/officeart/2005/8/layout/hierarchy3"/>
    <dgm:cxn modelId="{C989F1AE-F09B-418E-95C2-CCF2C5FC93EC}" type="presParOf" srcId="{1B5A61BA-483F-4273-A696-1BE619161F49}" destId="{B7FF817A-EC20-4084-B12C-F63D48A54B9D}" srcOrd="5" destOrd="0" presId="urn:microsoft.com/office/officeart/2005/8/layout/hierarchy3"/>
    <dgm:cxn modelId="{0C78F07D-0DB9-4390-BC5C-E8C2E956B1F7}" type="presParOf" srcId="{73062A77-E8F3-4B59-8684-D811472EEA92}" destId="{21D58989-5F1C-4C40-98E0-DD1046331AAD}" srcOrd="2" destOrd="0" presId="urn:microsoft.com/office/officeart/2005/8/layout/hierarchy3"/>
    <dgm:cxn modelId="{4AFA5D69-9F34-4D4E-88FC-69223B54ACD0}" type="presParOf" srcId="{21D58989-5F1C-4C40-98E0-DD1046331AAD}" destId="{0AF32A12-08BF-450C-8BE6-C960025A544F}" srcOrd="0" destOrd="0" presId="urn:microsoft.com/office/officeart/2005/8/layout/hierarchy3"/>
    <dgm:cxn modelId="{28CF59A0-13B8-4A2E-B118-945B11F5E3C8}" type="presParOf" srcId="{0AF32A12-08BF-450C-8BE6-C960025A544F}" destId="{4FD1DFE3-2B02-4D9C-9101-6FBC4D8643DA}" srcOrd="0" destOrd="0" presId="urn:microsoft.com/office/officeart/2005/8/layout/hierarchy3"/>
    <dgm:cxn modelId="{86094C7B-B7B3-497F-8C93-BA377A5A2711}" type="presParOf" srcId="{0AF32A12-08BF-450C-8BE6-C960025A544F}" destId="{589E23C7-3758-482A-A7BF-04003EF0A15E}" srcOrd="1" destOrd="0" presId="urn:microsoft.com/office/officeart/2005/8/layout/hierarchy3"/>
    <dgm:cxn modelId="{B1784D21-EB7B-4C5A-959E-3A401CEE9B0E}" type="presParOf" srcId="{21D58989-5F1C-4C40-98E0-DD1046331AAD}" destId="{B78AFEB4-825E-41C0-ADB0-DDEB4EEF989E}" srcOrd="1" destOrd="0" presId="urn:microsoft.com/office/officeart/2005/8/layout/hierarchy3"/>
    <dgm:cxn modelId="{9664E53C-9216-4ADB-9CB0-ABD6D753F2AB}" type="presParOf" srcId="{B78AFEB4-825E-41C0-ADB0-DDEB4EEF989E}" destId="{A345E041-71B9-47EB-ADBB-88CD86604CA0}" srcOrd="0" destOrd="0" presId="urn:microsoft.com/office/officeart/2005/8/layout/hierarchy3"/>
    <dgm:cxn modelId="{E2529B2C-4F92-45FC-A4AC-918FBDFCBA26}" type="presParOf" srcId="{B78AFEB4-825E-41C0-ADB0-DDEB4EEF989E}" destId="{2B5E6F66-4788-4B98-8FA5-E4C27675284D}" srcOrd="1" destOrd="0" presId="urn:microsoft.com/office/officeart/2005/8/layout/hierarchy3"/>
    <dgm:cxn modelId="{5133A0FD-9EE2-48E3-A22C-481D1FCDCBE9}" type="presParOf" srcId="{B78AFEB4-825E-41C0-ADB0-DDEB4EEF989E}" destId="{8285F6C6-9241-481E-8C7E-9E40FE0D1927}" srcOrd="2" destOrd="0" presId="urn:microsoft.com/office/officeart/2005/8/layout/hierarchy3"/>
    <dgm:cxn modelId="{456D8DF3-A1C3-4E88-970D-F1031D7785CD}" type="presParOf" srcId="{B78AFEB4-825E-41C0-ADB0-DDEB4EEF989E}" destId="{4E613540-4E97-46A0-812C-126872542058}" srcOrd="3" destOrd="0" presId="urn:microsoft.com/office/officeart/2005/8/layout/hierarchy3"/>
    <dgm:cxn modelId="{26AE3F01-94FD-490A-93E1-C640C828BB26}" type="presParOf" srcId="{B78AFEB4-825E-41C0-ADB0-DDEB4EEF989E}" destId="{B2512CD3-1572-4B6E-8F8B-658751530266}" srcOrd="4" destOrd="0" presId="urn:microsoft.com/office/officeart/2005/8/layout/hierarchy3"/>
    <dgm:cxn modelId="{0C4C7018-269D-4D57-8EC3-806ABF869F17}" type="presParOf" srcId="{B78AFEB4-825E-41C0-ADB0-DDEB4EEF989E}" destId="{029328E6-8482-44D7-A3F2-FD3DA5D980AC}" srcOrd="5"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937F864-15D7-4B3A-A421-2FA6F2B5C7C8}"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pt-BR"/>
        </a:p>
      </dgm:t>
    </dgm:pt>
    <dgm:pt modelId="{CB1F6EC1-A19D-49CC-9660-A87545BAF109}">
      <dgm:prSet phldrT="[Texto]"/>
      <dgm:spPr/>
      <dgm:t>
        <a:bodyPr/>
        <a:lstStyle/>
        <a:p>
          <a:pPr algn="ctr"/>
          <a:r>
            <a:rPr lang="en-US" b="1" noProof="0" dirty="0" smtClean="0"/>
            <a:t>1. Institutionalization</a:t>
          </a:r>
          <a:endParaRPr lang="en-US" b="1" noProof="0" dirty="0"/>
        </a:p>
      </dgm:t>
    </dgm:pt>
    <dgm:pt modelId="{B790B2A7-FFAD-4C5A-B451-F64BA24A7C51}" type="parTrans" cxnId="{71DA9881-518C-49B3-8748-C11F34C1147A}">
      <dgm:prSet/>
      <dgm:spPr/>
      <dgm:t>
        <a:bodyPr/>
        <a:lstStyle/>
        <a:p>
          <a:endParaRPr lang="pt-BR"/>
        </a:p>
      </dgm:t>
    </dgm:pt>
    <dgm:pt modelId="{FCC0E891-2086-44FE-B36A-6F24C5F09111}" type="sibTrans" cxnId="{71DA9881-518C-49B3-8748-C11F34C1147A}">
      <dgm:prSet/>
      <dgm:spPr/>
      <dgm:t>
        <a:bodyPr/>
        <a:lstStyle/>
        <a:p>
          <a:endParaRPr lang="pt-BR"/>
        </a:p>
      </dgm:t>
    </dgm:pt>
    <dgm:pt modelId="{93265BCE-A3BA-408A-AFEA-6C5F364A4FF7}">
      <dgm:prSet phldrT="[Texto]"/>
      <dgm:spPr/>
      <dgm:t>
        <a:bodyPr/>
        <a:lstStyle/>
        <a:p>
          <a:pPr algn="ctr"/>
          <a:r>
            <a:rPr lang="en-US" b="1" noProof="0" dirty="0" smtClean="0"/>
            <a:t>8. Accountability</a:t>
          </a:r>
          <a:endParaRPr lang="en-US" b="1" noProof="0" dirty="0"/>
        </a:p>
      </dgm:t>
    </dgm:pt>
    <dgm:pt modelId="{DA595673-5F11-4E3A-90F3-F1A5AE322BBF}" type="parTrans" cxnId="{3119E822-421D-4D9E-A59A-2346ACD17CF6}">
      <dgm:prSet/>
      <dgm:spPr/>
      <dgm:t>
        <a:bodyPr/>
        <a:lstStyle/>
        <a:p>
          <a:endParaRPr lang="pt-BR"/>
        </a:p>
      </dgm:t>
    </dgm:pt>
    <dgm:pt modelId="{5D71A4DA-F4FB-44A4-BED6-8E5A49943E3C}" type="sibTrans" cxnId="{3119E822-421D-4D9E-A59A-2346ACD17CF6}">
      <dgm:prSet/>
      <dgm:spPr/>
      <dgm:t>
        <a:bodyPr/>
        <a:lstStyle/>
        <a:p>
          <a:endParaRPr lang="pt-BR"/>
        </a:p>
      </dgm:t>
    </dgm:pt>
    <dgm:pt modelId="{2A9A2402-BAE4-436C-A51D-AD641FC1524F}">
      <dgm:prSet/>
      <dgm:spPr/>
      <dgm:t>
        <a:bodyPr/>
        <a:lstStyle/>
        <a:p>
          <a:pPr algn="ctr"/>
          <a:r>
            <a:rPr lang="en-US" b="1" noProof="0" dirty="0" smtClean="0"/>
            <a:t>2. Plans and objectives</a:t>
          </a:r>
          <a:endParaRPr lang="en-US" b="1" noProof="0" dirty="0"/>
        </a:p>
      </dgm:t>
    </dgm:pt>
    <dgm:pt modelId="{6B40B9D6-2C2F-4A99-957A-AB6A9345377C}" type="parTrans" cxnId="{83F620AB-30C7-4242-918A-88BC719C688B}">
      <dgm:prSet/>
      <dgm:spPr/>
      <dgm:t>
        <a:bodyPr/>
        <a:lstStyle/>
        <a:p>
          <a:endParaRPr lang="pt-BR"/>
        </a:p>
      </dgm:t>
    </dgm:pt>
    <dgm:pt modelId="{0576868A-938B-48FE-970F-A8AD18D48924}" type="sibTrans" cxnId="{83F620AB-30C7-4242-918A-88BC719C688B}">
      <dgm:prSet/>
      <dgm:spPr/>
      <dgm:t>
        <a:bodyPr/>
        <a:lstStyle/>
        <a:p>
          <a:endParaRPr lang="pt-BR"/>
        </a:p>
      </dgm:t>
    </dgm:pt>
    <dgm:pt modelId="{E918D94E-B123-4C4F-BDD9-065CB2DAF8F3}">
      <dgm:prSet/>
      <dgm:spPr/>
      <dgm:t>
        <a:bodyPr/>
        <a:lstStyle/>
        <a:p>
          <a:pPr algn="ctr"/>
          <a:r>
            <a:rPr lang="en-US" b="1" noProof="0" dirty="0" smtClean="0"/>
            <a:t>3. Participation</a:t>
          </a:r>
          <a:endParaRPr lang="en-US" b="1" noProof="0" dirty="0"/>
        </a:p>
      </dgm:t>
    </dgm:pt>
    <dgm:pt modelId="{F313AA4F-C0C8-44FD-94F7-06B07F594829}" type="parTrans" cxnId="{BEEB083B-9EB6-4F0B-9A90-362A28A15BE9}">
      <dgm:prSet/>
      <dgm:spPr/>
      <dgm:t>
        <a:bodyPr/>
        <a:lstStyle/>
        <a:p>
          <a:endParaRPr lang="pt-BR"/>
        </a:p>
      </dgm:t>
    </dgm:pt>
    <dgm:pt modelId="{99F9A46B-20C4-4085-864E-C642E6E64AA0}" type="sibTrans" cxnId="{BEEB083B-9EB6-4F0B-9A90-362A28A15BE9}">
      <dgm:prSet/>
      <dgm:spPr/>
      <dgm:t>
        <a:bodyPr/>
        <a:lstStyle/>
        <a:p>
          <a:endParaRPr lang="pt-BR"/>
        </a:p>
      </dgm:t>
    </dgm:pt>
    <dgm:pt modelId="{CCA20C43-05F9-4032-B59A-D7D0282211FD}">
      <dgm:prSet/>
      <dgm:spPr/>
      <dgm:t>
        <a:bodyPr/>
        <a:lstStyle/>
        <a:p>
          <a:pPr algn="ctr"/>
          <a:r>
            <a:rPr lang="en-US" b="1" noProof="0" dirty="0" smtClean="0"/>
            <a:t>4. Organization capacity and resources</a:t>
          </a:r>
          <a:endParaRPr lang="en-US" b="1" noProof="0" dirty="0"/>
        </a:p>
      </dgm:t>
    </dgm:pt>
    <dgm:pt modelId="{9BACB854-40E3-49BF-A5A4-2F904B606BE2}" type="parTrans" cxnId="{89E9CF91-4AA4-4B14-A24A-860B3E82DDB6}">
      <dgm:prSet/>
      <dgm:spPr/>
      <dgm:t>
        <a:bodyPr/>
        <a:lstStyle/>
        <a:p>
          <a:endParaRPr lang="pt-BR"/>
        </a:p>
      </dgm:t>
    </dgm:pt>
    <dgm:pt modelId="{7FE4EED6-C793-4268-9487-47952BD9F0CC}" type="sibTrans" cxnId="{89E9CF91-4AA4-4B14-A24A-860B3E82DDB6}">
      <dgm:prSet/>
      <dgm:spPr/>
      <dgm:t>
        <a:bodyPr/>
        <a:lstStyle/>
        <a:p>
          <a:endParaRPr lang="pt-BR"/>
        </a:p>
      </dgm:t>
    </dgm:pt>
    <dgm:pt modelId="{E561E2FC-8DBB-41D0-B533-6C040D927A49}">
      <dgm:prSet/>
      <dgm:spPr/>
      <dgm:t>
        <a:bodyPr/>
        <a:lstStyle/>
        <a:p>
          <a:pPr algn="ctr"/>
          <a:r>
            <a:rPr lang="en-US" b="1" noProof="0" dirty="0" smtClean="0"/>
            <a:t>5. Coordination and communication</a:t>
          </a:r>
          <a:endParaRPr lang="en-US" b="1" noProof="0" dirty="0"/>
        </a:p>
      </dgm:t>
    </dgm:pt>
    <dgm:pt modelId="{7591EF99-709D-4301-B0FE-D02517EE05CA}" type="parTrans" cxnId="{2512632D-D9A9-45F4-834D-5C17C7689A78}">
      <dgm:prSet/>
      <dgm:spPr/>
      <dgm:t>
        <a:bodyPr/>
        <a:lstStyle/>
        <a:p>
          <a:endParaRPr lang="pt-BR"/>
        </a:p>
      </dgm:t>
    </dgm:pt>
    <dgm:pt modelId="{CBB4EC77-3031-42BF-9588-938336A91E31}" type="sibTrans" cxnId="{2512632D-D9A9-45F4-834D-5C17C7689A78}">
      <dgm:prSet/>
      <dgm:spPr/>
      <dgm:t>
        <a:bodyPr/>
        <a:lstStyle/>
        <a:p>
          <a:endParaRPr lang="pt-BR"/>
        </a:p>
      </dgm:t>
    </dgm:pt>
    <dgm:pt modelId="{DE399F08-7115-4B54-9C18-4620EF2A3507}">
      <dgm:prSet/>
      <dgm:spPr/>
      <dgm:t>
        <a:bodyPr/>
        <a:lstStyle/>
        <a:p>
          <a:pPr algn="ctr"/>
          <a:r>
            <a:rPr lang="en-US" b="1" noProof="0" dirty="0" smtClean="0"/>
            <a:t>6. Monitoring and evaluation</a:t>
          </a:r>
          <a:endParaRPr lang="en-US" b="1" noProof="0" dirty="0"/>
        </a:p>
      </dgm:t>
    </dgm:pt>
    <dgm:pt modelId="{F23C776B-ADB5-452F-8B37-1363957D31BE}" type="parTrans" cxnId="{1EB192AC-54AF-401D-913C-37D5652962D7}">
      <dgm:prSet/>
      <dgm:spPr/>
      <dgm:t>
        <a:bodyPr/>
        <a:lstStyle/>
        <a:p>
          <a:endParaRPr lang="pt-BR"/>
        </a:p>
      </dgm:t>
    </dgm:pt>
    <dgm:pt modelId="{728AFD7D-3651-4171-B81C-7D10EBF021C6}" type="sibTrans" cxnId="{1EB192AC-54AF-401D-913C-37D5652962D7}">
      <dgm:prSet/>
      <dgm:spPr/>
      <dgm:t>
        <a:bodyPr/>
        <a:lstStyle/>
        <a:p>
          <a:endParaRPr lang="pt-BR"/>
        </a:p>
      </dgm:t>
    </dgm:pt>
    <dgm:pt modelId="{73F818AA-C20F-4D8E-A9DC-E816F962F392}">
      <dgm:prSet/>
      <dgm:spPr/>
      <dgm:t>
        <a:bodyPr/>
        <a:lstStyle/>
        <a:p>
          <a:pPr algn="ctr"/>
          <a:r>
            <a:rPr lang="en-US" b="1" noProof="0" dirty="0" smtClean="0"/>
            <a:t>7. Risk management and internal control</a:t>
          </a:r>
          <a:endParaRPr lang="en-US" b="1" noProof="0" dirty="0"/>
        </a:p>
      </dgm:t>
    </dgm:pt>
    <dgm:pt modelId="{923E7148-256B-401E-807C-3019A2DA099F}" type="parTrans" cxnId="{F417FF0D-C46D-4C7A-B373-6BD425285994}">
      <dgm:prSet/>
      <dgm:spPr/>
      <dgm:t>
        <a:bodyPr/>
        <a:lstStyle/>
        <a:p>
          <a:endParaRPr lang="pt-BR"/>
        </a:p>
      </dgm:t>
    </dgm:pt>
    <dgm:pt modelId="{C2C2F2AC-436B-446C-8537-36457C63D3BB}" type="sibTrans" cxnId="{F417FF0D-C46D-4C7A-B373-6BD425285994}">
      <dgm:prSet/>
      <dgm:spPr/>
      <dgm:t>
        <a:bodyPr/>
        <a:lstStyle/>
        <a:p>
          <a:endParaRPr lang="pt-BR"/>
        </a:p>
      </dgm:t>
    </dgm:pt>
    <dgm:pt modelId="{AE72361A-8E62-43BA-B80F-065D1FEDF0FB}" type="pres">
      <dgm:prSet presAssocID="{E937F864-15D7-4B3A-A421-2FA6F2B5C7C8}" presName="linear" presStyleCnt="0">
        <dgm:presLayoutVars>
          <dgm:animLvl val="lvl"/>
          <dgm:resizeHandles val="exact"/>
        </dgm:presLayoutVars>
      </dgm:prSet>
      <dgm:spPr/>
      <dgm:t>
        <a:bodyPr/>
        <a:lstStyle/>
        <a:p>
          <a:endParaRPr lang="pt-BR"/>
        </a:p>
      </dgm:t>
    </dgm:pt>
    <dgm:pt modelId="{D5E07AC7-F0D6-4307-8E70-07446A0A9AF5}" type="pres">
      <dgm:prSet presAssocID="{CB1F6EC1-A19D-49CC-9660-A87545BAF109}" presName="parentText" presStyleLbl="node1" presStyleIdx="0" presStyleCnt="8">
        <dgm:presLayoutVars>
          <dgm:chMax val="0"/>
          <dgm:bulletEnabled val="1"/>
        </dgm:presLayoutVars>
      </dgm:prSet>
      <dgm:spPr/>
      <dgm:t>
        <a:bodyPr/>
        <a:lstStyle/>
        <a:p>
          <a:endParaRPr lang="pt-BR"/>
        </a:p>
      </dgm:t>
    </dgm:pt>
    <dgm:pt modelId="{E3B0251E-1957-49EC-8631-A20383CF63F7}" type="pres">
      <dgm:prSet presAssocID="{FCC0E891-2086-44FE-B36A-6F24C5F09111}" presName="spacer" presStyleCnt="0"/>
      <dgm:spPr/>
    </dgm:pt>
    <dgm:pt modelId="{92487B7E-3C87-4DCE-8250-EAB5F91ECE60}" type="pres">
      <dgm:prSet presAssocID="{2A9A2402-BAE4-436C-A51D-AD641FC1524F}" presName="parentText" presStyleLbl="node1" presStyleIdx="1" presStyleCnt="8">
        <dgm:presLayoutVars>
          <dgm:chMax val="0"/>
          <dgm:bulletEnabled val="1"/>
        </dgm:presLayoutVars>
      </dgm:prSet>
      <dgm:spPr/>
      <dgm:t>
        <a:bodyPr/>
        <a:lstStyle/>
        <a:p>
          <a:endParaRPr lang="pt-BR"/>
        </a:p>
      </dgm:t>
    </dgm:pt>
    <dgm:pt modelId="{33177DDE-C253-4040-B37E-C95431A6BB12}" type="pres">
      <dgm:prSet presAssocID="{0576868A-938B-48FE-970F-A8AD18D48924}" presName="spacer" presStyleCnt="0"/>
      <dgm:spPr/>
    </dgm:pt>
    <dgm:pt modelId="{7B663C15-1FBB-48EF-8DAD-A4AA837942B4}" type="pres">
      <dgm:prSet presAssocID="{E918D94E-B123-4C4F-BDD9-065CB2DAF8F3}" presName="parentText" presStyleLbl="node1" presStyleIdx="2" presStyleCnt="8">
        <dgm:presLayoutVars>
          <dgm:chMax val="0"/>
          <dgm:bulletEnabled val="1"/>
        </dgm:presLayoutVars>
      </dgm:prSet>
      <dgm:spPr/>
      <dgm:t>
        <a:bodyPr/>
        <a:lstStyle/>
        <a:p>
          <a:endParaRPr lang="pt-BR"/>
        </a:p>
      </dgm:t>
    </dgm:pt>
    <dgm:pt modelId="{949A507C-05C2-4DCE-A858-CF2E5D959395}" type="pres">
      <dgm:prSet presAssocID="{99F9A46B-20C4-4085-864E-C642E6E64AA0}" presName="spacer" presStyleCnt="0"/>
      <dgm:spPr/>
    </dgm:pt>
    <dgm:pt modelId="{508D4A63-006B-4427-A9D7-9421CD452000}" type="pres">
      <dgm:prSet presAssocID="{CCA20C43-05F9-4032-B59A-D7D0282211FD}" presName="parentText" presStyleLbl="node1" presStyleIdx="3" presStyleCnt="8">
        <dgm:presLayoutVars>
          <dgm:chMax val="0"/>
          <dgm:bulletEnabled val="1"/>
        </dgm:presLayoutVars>
      </dgm:prSet>
      <dgm:spPr/>
      <dgm:t>
        <a:bodyPr/>
        <a:lstStyle/>
        <a:p>
          <a:endParaRPr lang="pt-BR"/>
        </a:p>
      </dgm:t>
    </dgm:pt>
    <dgm:pt modelId="{27257F2E-1AE7-4874-B318-2D4DF1A99641}" type="pres">
      <dgm:prSet presAssocID="{7FE4EED6-C793-4268-9487-47952BD9F0CC}" presName="spacer" presStyleCnt="0"/>
      <dgm:spPr/>
    </dgm:pt>
    <dgm:pt modelId="{9F2930E5-9600-42DA-A5EF-1028C41297F9}" type="pres">
      <dgm:prSet presAssocID="{E561E2FC-8DBB-41D0-B533-6C040D927A49}" presName="parentText" presStyleLbl="node1" presStyleIdx="4" presStyleCnt="8">
        <dgm:presLayoutVars>
          <dgm:chMax val="0"/>
          <dgm:bulletEnabled val="1"/>
        </dgm:presLayoutVars>
      </dgm:prSet>
      <dgm:spPr/>
      <dgm:t>
        <a:bodyPr/>
        <a:lstStyle/>
        <a:p>
          <a:endParaRPr lang="pt-BR"/>
        </a:p>
      </dgm:t>
    </dgm:pt>
    <dgm:pt modelId="{087B5A8D-7225-4DC8-B865-D5566259ABA8}" type="pres">
      <dgm:prSet presAssocID="{CBB4EC77-3031-42BF-9588-938336A91E31}" presName="spacer" presStyleCnt="0"/>
      <dgm:spPr/>
    </dgm:pt>
    <dgm:pt modelId="{19769B96-8D28-494E-A6B8-D666019E6625}" type="pres">
      <dgm:prSet presAssocID="{DE399F08-7115-4B54-9C18-4620EF2A3507}" presName="parentText" presStyleLbl="node1" presStyleIdx="5" presStyleCnt="8">
        <dgm:presLayoutVars>
          <dgm:chMax val="0"/>
          <dgm:bulletEnabled val="1"/>
        </dgm:presLayoutVars>
      </dgm:prSet>
      <dgm:spPr/>
      <dgm:t>
        <a:bodyPr/>
        <a:lstStyle/>
        <a:p>
          <a:endParaRPr lang="pt-BR"/>
        </a:p>
      </dgm:t>
    </dgm:pt>
    <dgm:pt modelId="{6308F9A6-B37A-4AA0-9B3B-8AE2DA79360A}" type="pres">
      <dgm:prSet presAssocID="{728AFD7D-3651-4171-B81C-7D10EBF021C6}" presName="spacer" presStyleCnt="0"/>
      <dgm:spPr/>
    </dgm:pt>
    <dgm:pt modelId="{25CF747A-0FDC-44E4-B6C9-9A8F0B56D49D}" type="pres">
      <dgm:prSet presAssocID="{73F818AA-C20F-4D8E-A9DC-E816F962F392}" presName="parentText" presStyleLbl="node1" presStyleIdx="6" presStyleCnt="8">
        <dgm:presLayoutVars>
          <dgm:chMax val="0"/>
          <dgm:bulletEnabled val="1"/>
        </dgm:presLayoutVars>
      </dgm:prSet>
      <dgm:spPr/>
      <dgm:t>
        <a:bodyPr/>
        <a:lstStyle/>
        <a:p>
          <a:endParaRPr lang="pt-BR"/>
        </a:p>
      </dgm:t>
    </dgm:pt>
    <dgm:pt modelId="{2820D31E-9FDD-4321-B498-106867DDAC39}" type="pres">
      <dgm:prSet presAssocID="{C2C2F2AC-436B-446C-8537-36457C63D3BB}" presName="spacer" presStyleCnt="0"/>
      <dgm:spPr/>
    </dgm:pt>
    <dgm:pt modelId="{416C8D3A-79F9-4748-A9D2-A8967E2CB39C}" type="pres">
      <dgm:prSet presAssocID="{93265BCE-A3BA-408A-AFEA-6C5F364A4FF7}" presName="parentText" presStyleLbl="node1" presStyleIdx="7" presStyleCnt="8">
        <dgm:presLayoutVars>
          <dgm:chMax val="0"/>
          <dgm:bulletEnabled val="1"/>
        </dgm:presLayoutVars>
      </dgm:prSet>
      <dgm:spPr/>
      <dgm:t>
        <a:bodyPr/>
        <a:lstStyle/>
        <a:p>
          <a:endParaRPr lang="pt-BR"/>
        </a:p>
      </dgm:t>
    </dgm:pt>
  </dgm:ptLst>
  <dgm:cxnLst>
    <dgm:cxn modelId="{83F620AB-30C7-4242-918A-88BC719C688B}" srcId="{E937F864-15D7-4B3A-A421-2FA6F2B5C7C8}" destId="{2A9A2402-BAE4-436C-A51D-AD641FC1524F}" srcOrd="1" destOrd="0" parTransId="{6B40B9D6-2C2F-4A99-957A-AB6A9345377C}" sibTransId="{0576868A-938B-48FE-970F-A8AD18D48924}"/>
    <dgm:cxn modelId="{DF04CAEE-9F58-4352-B719-64E8BA296C96}" type="presOf" srcId="{2A9A2402-BAE4-436C-A51D-AD641FC1524F}" destId="{92487B7E-3C87-4DCE-8250-EAB5F91ECE60}" srcOrd="0" destOrd="0" presId="urn:microsoft.com/office/officeart/2005/8/layout/vList2"/>
    <dgm:cxn modelId="{1EB192AC-54AF-401D-913C-37D5652962D7}" srcId="{E937F864-15D7-4B3A-A421-2FA6F2B5C7C8}" destId="{DE399F08-7115-4B54-9C18-4620EF2A3507}" srcOrd="5" destOrd="0" parTransId="{F23C776B-ADB5-452F-8B37-1363957D31BE}" sibTransId="{728AFD7D-3651-4171-B81C-7D10EBF021C6}"/>
    <dgm:cxn modelId="{71DA9881-518C-49B3-8748-C11F34C1147A}" srcId="{E937F864-15D7-4B3A-A421-2FA6F2B5C7C8}" destId="{CB1F6EC1-A19D-49CC-9660-A87545BAF109}" srcOrd="0" destOrd="0" parTransId="{B790B2A7-FFAD-4C5A-B451-F64BA24A7C51}" sibTransId="{FCC0E891-2086-44FE-B36A-6F24C5F09111}"/>
    <dgm:cxn modelId="{F417FF0D-C46D-4C7A-B373-6BD425285994}" srcId="{E937F864-15D7-4B3A-A421-2FA6F2B5C7C8}" destId="{73F818AA-C20F-4D8E-A9DC-E816F962F392}" srcOrd="6" destOrd="0" parTransId="{923E7148-256B-401E-807C-3019A2DA099F}" sibTransId="{C2C2F2AC-436B-446C-8537-36457C63D3BB}"/>
    <dgm:cxn modelId="{3119E822-421D-4D9E-A59A-2346ACD17CF6}" srcId="{E937F864-15D7-4B3A-A421-2FA6F2B5C7C8}" destId="{93265BCE-A3BA-408A-AFEA-6C5F364A4FF7}" srcOrd="7" destOrd="0" parTransId="{DA595673-5F11-4E3A-90F3-F1A5AE322BBF}" sibTransId="{5D71A4DA-F4FB-44A4-BED6-8E5A49943E3C}"/>
    <dgm:cxn modelId="{7B14993A-68C3-4847-9A32-C60CF685FE81}" type="presOf" srcId="{E937F864-15D7-4B3A-A421-2FA6F2B5C7C8}" destId="{AE72361A-8E62-43BA-B80F-065D1FEDF0FB}" srcOrd="0" destOrd="0" presId="urn:microsoft.com/office/officeart/2005/8/layout/vList2"/>
    <dgm:cxn modelId="{2512632D-D9A9-45F4-834D-5C17C7689A78}" srcId="{E937F864-15D7-4B3A-A421-2FA6F2B5C7C8}" destId="{E561E2FC-8DBB-41D0-B533-6C040D927A49}" srcOrd="4" destOrd="0" parTransId="{7591EF99-709D-4301-B0FE-D02517EE05CA}" sibTransId="{CBB4EC77-3031-42BF-9588-938336A91E31}"/>
    <dgm:cxn modelId="{3741F95C-85C3-4B0B-9638-E599F5C4CD61}" type="presOf" srcId="{E561E2FC-8DBB-41D0-B533-6C040D927A49}" destId="{9F2930E5-9600-42DA-A5EF-1028C41297F9}" srcOrd="0" destOrd="0" presId="urn:microsoft.com/office/officeart/2005/8/layout/vList2"/>
    <dgm:cxn modelId="{0209F73E-8754-4F57-A040-9FC1B856F94C}" type="presOf" srcId="{CCA20C43-05F9-4032-B59A-D7D0282211FD}" destId="{508D4A63-006B-4427-A9D7-9421CD452000}" srcOrd="0" destOrd="0" presId="urn:microsoft.com/office/officeart/2005/8/layout/vList2"/>
    <dgm:cxn modelId="{BEEB083B-9EB6-4F0B-9A90-362A28A15BE9}" srcId="{E937F864-15D7-4B3A-A421-2FA6F2B5C7C8}" destId="{E918D94E-B123-4C4F-BDD9-065CB2DAF8F3}" srcOrd="2" destOrd="0" parTransId="{F313AA4F-C0C8-44FD-94F7-06B07F594829}" sibTransId="{99F9A46B-20C4-4085-864E-C642E6E64AA0}"/>
    <dgm:cxn modelId="{25AF4DFA-4083-4DFE-B1C4-8965EE94584B}" type="presOf" srcId="{93265BCE-A3BA-408A-AFEA-6C5F364A4FF7}" destId="{416C8D3A-79F9-4748-A9D2-A8967E2CB39C}" srcOrd="0" destOrd="0" presId="urn:microsoft.com/office/officeart/2005/8/layout/vList2"/>
    <dgm:cxn modelId="{62CA5604-C61C-43A5-AAF0-67175A572115}" type="presOf" srcId="{E918D94E-B123-4C4F-BDD9-065CB2DAF8F3}" destId="{7B663C15-1FBB-48EF-8DAD-A4AA837942B4}" srcOrd="0" destOrd="0" presId="urn:microsoft.com/office/officeart/2005/8/layout/vList2"/>
    <dgm:cxn modelId="{3079953A-747A-4E30-8469-B91D11A97547}" type="presOf" srcId="{DE399F08-7115-4B54-9C18-4620EF2A3507}" destId="{19769B96-8D28-494E-A6B8-D666019E6625}" srcOrd="0" destOrd="0" presId="urn:microsoft.com/office/officeart/2005/8/layout/vList2"/>
    <dgm:cxn modelId="{1A2C829C-6363-4E0B-A6D9-B33071B6EEF7}" type="presOf" srcId="{73F818AA-C20F-4D8E-A9DC-E816F962F392}" destId="{25CF747A-0FDC-44E4-B6C9-9A8F0B56D49D}" srcOrd="0" destOrd="0" presId="urn:microsoft.com/office/officeart/2005/8/layout/vList2"/>
    <dgm:cxn modelId="{FF522BF5-577C-480A-9CA3-A689BD9F7CA9}" type="presOf" srcId="{CB1F6EC1-A19D-49CC-9660-A87545BAF109}" destId="{D5E07AC7-F0D6-4307-8E70-07446A0A9AF5}" srcOrd="0" destOrd="0" presId="urn:microsoft.com/office/officeart/2005/8/layout/vList2"/>
    <dgm:cxn modelId="{89E9CF91-4AA4-4B14-A24A-860B3E82DDB6}" srcId="{E937F864-15D7-4B3A-A421-2FA6F2B5C7C8}" destId="{CCA20C43-05F9-4032-B59A-D7D0282211FD}" srcOrd="3" destOrd="0" parTransId="{9BACB854-40E3-49BF-A5A4-2F904B606BE2}" sibTransId="{7FE4EED6-C793-4268-9487-47952BD9F0CC}"/>
    <dgm:cxn modelId="{11CE5CEF-5A5D-473E-B410-3F1ECD3FC5A7}" type="presParOf" srcId="{AE72361A-8E62-43BA-B80F-065D1FEDF0FB}" destId="{D5E07AC7-F0D6-4307-8E70-07446A0A9AF5}" srcOrd="0" destOrd="0" presId="urn:microsoft.com/office/officeart/2005/8/layout/vList2"/>
    <dgm:cxn modelId="{A3243424-4375-46D4-A357-E2C90F6B539F}" type="presParOf" srcId="{AE72361A-8E62-43BA-B80F-065D1FEDF0FB}" destId="{E3B0251E-1957-49EC-8631-A20383CF63F7}" srcOrd="1" destOrd="0" presId="urn:microsoft.com/office/officeart/2005/8/layout/vList2"/>
    <dgm:cxn modelId="{FB1B1A05-14C1-4020-980D-FED9DB430E71}" type="presParOf" srcId="{AE72361A-8E62-43BA-B80F-065D1FEDF0FB}" destId="{92487B7E-3C87-4DCE-8250-EAB5F91ECE60}" srcOrd="2" destOrd="0" presId="urn:microsoft.com/office/officeart/2005/8/layout/vList2"/>
    <dgm:cxn modelId="{CB40871E-30D5-4875-A6FC-34C114470F7B}" type="presParOf" srcId="{AE72361A-8E62-43BA-B80F-065D1FEDF0FB}" destId="{33177DDE-C253-4040-B37E-C95431A6BB12}" srcOrd="3" destOrd="0" presId="urn:microsoft.com/office/officeart/2005/8/layout/vList2"/>
    <dgm:cxn modelId="{26D08BAD-E4D7-4947-BECB-B5BB4B53F384}" type="presParOf" srcId="{AE72361A-8E62-43BA-B80F-065D1FEDF0FB}" destId="{7B663C15-1FBB-48EF-8DAD-A4AA837942B4}" srcOrd="4" destOrd="0" presId="urn:microsoft.com/office/officeart/2005/8/layout/vList2"/>
    <dgm:cxn modelId="{077341BA-9446-4F94-99B2-787DDAE62FA7}" type="presParOf" srcId="{AE72361A-8E62-43BA-B80F-065D1FEDF0FB}" destId="{949A507C-05C2-4DCE-A858-CF2E5D959395}" srcOrd="5" destOrd="0" presId="urn:microsoft.com/office/officeart/2005/8/layout/vList2"/>
    <dgm:cxn modelId="{2EB98603-DDAC-4C4D-B0CE-C158A52ECBA2}" type="presParOf" srcId="{AE72361A-8E62-43BA-B80F-065D1FEDF0FB}" destId="{508D4A63-006B-4427-A9D7-9421CD452000}" srcOrd="6" destOrd="0" presId="urn:microsoft.com/office/officeart/2005/8/layout/vList2"/>
    <dgm:cxn modelId="{802ACA91-DB0B-4247-8F0F-DBCE48829F10}" type="presParOf" srcId="{AE72361A-8E62-43BA-B80F-065D1FEDF0FB}" destId="{27257F2E-1AE7-4874-B318-2D4DF1A99641}" srcOrd="7" destOrd="0" presId="urn:microsoft.com/office/officeart/2005/8/layout/vList2"/>
    <dgm:cxn modelId="{D3EF1919-0739-4C3A-8C18-F82F1CAE7E5A}" type="presParOf" srcId="{AE72361A-8E62-43BA-B80F-065D1FEDF0FB}" destId="{9F2930E5-9600-42DA-A5EF-1028C41297F9}" srcOrd="8" destOrd="0" presId="urn:microsoft.com/office/officeart/2005/8/layout/vList2"/>
    <dgm:cxn modelId="{EFF61E92-BD48-4F94-A8AA-6891E8926698}" type="presParOf" srcId="{AE72361A-8E62-43BA-B80F-065D1FEDF0FB}" destId="{087B5A8D-7225-4DC8-B865-D5566259ABA8}" srcOrd="9" destOrd="0" presId="urn:microsoft.com/office/officeart/2005/8/layout/vList2"/>
    <dgm:cxn modelId="{FC8D0E58-08D6-4071-9C33-E73CF3E53584}" type="presParOf" srcId="{AE72361A-8E62-43BA-B80F-065D1FEDF0FB}" destId="{19769B96-8D28-494E-A6B8-D666019E6625}" srcOrd="10" destOrd="0" presId="urn:microsoft.com/office/officeart/2005/8/layout/vList2"/>
    <dgm:cxn modelId="{5BF48EDE-1989-465C-BC2A-67B73BB061CD}" type="presParOf" srcId="{AE72361A-8E62-43BA-B80F-065D1FEDF0FB}" destId="{6308F9A6-B37A-4AA0-9B3B-8AE2DA79360A}" srcOrd="11" destOrd="0" presId="urn:microsoft.com/office/officeart/2005/8/layout/vList2"/>
    <dgm:cxn modelId="{9FA2EED2-1D8F-4D62-BE6E-9015E0F4EEF8}" type="presParOf" srcId="{AE72361A-8E62-43BA-B80F-065D1FEDF0FB}" destId="{25CF747A-0FDC-44E4-B6C9-9A8F0B56D49D}" srcOrd="12" destOrd="0" presId="urn:microsoft.com/office/officeart/2005/8/layout/vList2"/>
    <dgm:cxn modelId="{DA672F0A-B09A-4CFE-A7BA-C13471ED749E}" type="presParOf" srcId="{AE72361A-8E62-43BA-B80F-065D1FEDF0FB}" destId="{2820D31E-9FDD-4321-B498-106867DDAC39}" srcOrd="13" destOrd="0" presId="urn:microsoft.com/office/officeart/2005/8/layout/vList2"/>
    <dgm:cxn modelId="{FA0D555A-2AAC-43CF-8E00-A428ACD51633}" type="presParOf" srcId="{AE72361A-8E62-43BA-B80F-065D1FEDF0FB}" destId="{416C8D3A-79F9-4748-A9D2-A8967E2CB39C}" srcOrd="1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9A3C5DC-7594-49D8-B075-A91F6259F234}"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pt-BR"/>
        </a:p>
      </dgm:t>
    </dgm:pt>
    <dgm:pt modelId="{C4F4FDB8-03B9-4B68-B3B0-30FE0E649F94}">
      <dgm:prSet phldrT="[Texto]"/>
      <dgm:spPr>
        <a:solidFill>
          <a:srgbClr val="58B47B"/>
        </a:solidFill>
      </dgm:spPr>
      <dgm:t>
        <a:bodyPr/>
        <a:lstStyle/>
        <a:p>
          <a:r>
            <a:rPr lang="en-US" b="1" dirty="0" smtClean="0"/>
            <a:t>Risk management environment</a:t>
          </a:r>
          <a:endParaRPr lang="pt-BR" dirty="0"/>
        </a:p>
      </dgm:t>
    </dgm:pt>
    <dgm:pt modelId="{AC00EA4C-474B-4764-8D39-A1C501E17FFB}" type="parTrans" cxnId="{1A1EF7F1-097C-4604-B1BE-D321909D195B}">
      <dgm:prSet/>
      <dgm:spPr/>
      <dgm:t>
        <a:bodyPr/>
        <a:lstStyle/>
        <a:p>
          <a:endParaRPr lang="pt-BR"/>
        </a:p>
      </dgm:t>
    </dgm:pt>
    <dgm:pt modelId="{BB5DCFFF-6085-46E9-ACD5-5FBDB1D52AA6}" type="sibTrans" cxnId="{1A1EF7F1-097C-4604-B1BE-D321909D195B}">
      <dgm:prSet/>
      <dgm:spPr/>
      <dgm:t>
        <a:bodyPr/>
        <a:lstStyle/>
        <a:p>
          <a:endParaRPr lang="pt-BR"/>
        </a:p>
      </dgm:t>
    </dgm:pt>
    <dgm:pt modelId="{AD142F4A-3AEE-435B-9343-DCDADEDC3C53}">
      <dgm:prSet phldrT="[Texto]"/>
      <dgm:spPr>
        <a:ln>
          <a:solidFill>
            <a:srgbClr val="00B050"/>
          </a:solidFill>
        </a:ln>
      </dgm:spPr>
      <dgm:t>
        <a:bodyPr/>
        <a:lstStyle/>
        <a:p>
          <a:r>
            <a:rPr lang="en-US" dirty="0" smtClean="0"/>
            <a:t>Leadership</a:t>
          </a:r>
          <a:endParaRPr lang="pt-BR" dirty="0"/>
        </a:p>
      </dgm:t>
    </dgm:pt>
    <dgm:pt modelId="{137F3C84-BFE0-48B7-91D6-C8627627D398}" type="parTrans" cxnId="{02D9E52F-C1E1-4016-B8D9-F015861BBF38}">
      <dgm:prSet/>
      <dgm:spPr/>
      <dgm:t>
        <a:bodyPr/>
        <a:lstStyle/>
        <a:p>
          <a:endParaRPr lang="pt-BR"/>
        </a:p>
      </dgm:t>
    </dgm:pt>
    <dgm:pt modelId="{B9ED152E-B553-4078-B643-804C82EBC9E5}" type="sibTrans" cxnId="{02D9E52F-C1E1-4016-B8D9-F015861BBF38}">
      <dgm:prSet/>
      <dgm:spPr/>
      <dgm:t>
        <a:bodyPr/>
        <a:lstStyle/>
        <a:p>
          <a:endParaRPr lang="pt-BR"/>
        </a:p>
      </dgm:t>
    </dgm:pt>
    <dgm:pt modelId="{15B33662-A185-4915-93F1-A6F4CC502A46}">
      <dgm:prSet phldrT="[Texto]"/>
      <dgm:spPr>
        <a:ln>
          <a:solidFill>
            <a:srgbClr val="00B050"/>
          </a:solidFill>
        </a:ln>
      </dgm:spPr>
      <dgm:t>
        <a:bodyPr/>
        <a:lstStyle/>
        <a:p>
          <a:r>
            <a:rPr lang="en-US" dirty="0" smtClean="0"/>
            <a:t>Policies and strategies</a:t>
          </a:r>
          <a:endParaRPr lang="pt-BR" dirty="0"/>
        </a:p>
      </dgm:t>
    </dgm:pt>
    <dgm:pt modelId="{AF4F8CC7-47B3-48A7-806E-8723D856ABFA}" type="parTrans" cxnId="{92463344-A023-4C19-B6BE-FBD5F200D0FD}">
      <dgm:prSet/>
      <dgm:spPr/>
      <dgm:t>
        <a:bodyPr/>
        <a:lstStyle/>
        <a:p>
          <a:endParaRPr lang="pt-BR"/>
        </a:p>
      </dgm:t>
    </dgm:pt>
    <dgm:pt modelId="{3426E2D3-C0B9-43F2-9110-719959D62097}" type="sibTrans" cxnId="{92463344-A023-4C19-B6BE-FBD5F200D0FD}">
      <dgm:prSet/>
      <dgm:spPr/>
      <dgm:t>
        <a:bodyPr/>
        <a:lstStyle/>
        <a:p>
          <a:endParaRPr lang="pt-BR"/>
        </a:p>
      </dgm:t>
    </dgm:pt>
    <dgm:pt modelId="{22D5AEB5-8328-4FDC-A98D-B07B14E10228}">
      <dgm:prSet phldrT="[Texto]"/>
      <dgm:spPr/>
      <dgm:t>
        <a:bodyPr/>
        <a:lstStyle/>
        <a:p>
          <a:r>
            <a:rPr lang="en-US" b="1" dirty="0" smtClean="0"/>
            <a:t>Processes</a:t>
          </a:r>
          <a:endParaRPr lang="pt-BR" dirty="0"/>
        </a:p>
      </dgm:t>
    </dgm:pt>
    <dgm:pt modelId="{98D8071C-273F-49E3-ADB5-307E65F550CF}" type="parTrans" cxnId="{AE63D33C-9536-4811-8E7A-009EC19242CD}">
      <dgm:prSet/>
      <dgm:spPr/>
      <dgm:t>
        <a:bodyPr/>
        <a:lstStyle/>
        <a:p>
          <a:endParaRPr lang="pt-BR"/>
        </a:p>
      </dgm:t>
    </dgm:pt>
    <dgm:pt modelId="{E1177087-0459-4312-B1AB-241442A19EA0}" type="sibTrans" cxnId="{AE63D33C-9536-4811-8E7A-009EC19242CD}">
      <dgm:prSet/>
      <dgm:spPr/>
      <dgm:t>
        <a:bodyPr/>
        <a:lstStyle/>
        <a:p>
          <a:endParaRPr lang="pt-BR"/>
        </a:p>
      </dgm:t>
    </dgm:pt>
    <dgm:pt modelId="{E3985731-93B9-46FE-A032-EBF6B178F0DF}">
      <dgm:prSet phldrT="[Texto]"/>
      <dgm:spPr/>
      <dgm:t>
        <a:bodyPr/>
        <a:lstStyle/>
        <a:p>
          <a:r>
            <a:rPr lang="en-US" dirty="0" smtClean="0"/>
            <a:t>Identification and evaluation of risks</a:t>
          </a:r>
          <a:endParaRPr lang="pt-BR" dirty="0"/>
        </a:p>
      </dgm:t>
    </dgm:pt>
    <dgm:pt modelId="{5C5C2AE9-4385-4484-BA0A-CBFB1DAA3C73}" type="parTrans" cxnId="{5A6E1596-D553-436F-AC1E-BD1F2A8376A4}">
      <dgm:prSet/>
      <dgm:spPr/>
      <dgm:t>
        <a:bodyPr/>
        <a:lstStyle/>
        <a:p>
          <a:endParaRPr lang="pt-BR"/>
        </a:p>
      </dgm:t>
    </dgm:pt>
    <dgm:pt modelId="{11F74C93-2B9E-4157-AC8C-BCE1E8D06A30}" type="sibTrans" cxnId="{5A6E1596-D553-436F-AC1E-BD1F2A8376A4}">
      <dgm:prSet/>
      <dgm:spPr/>
      <dgm:t>
        <a:bodyPr/>
        <a:lstStyle/>
        <a:p>
          <a:endParaRPr lang="pt-BR"/>
        </a:p>
      </dgm:t>
    </dgm:pt>
    <dgm:pt modelId="{53BF5121-D4AB-4101-8312-51D23DC9EFB3}">
      <dgm:prSet phldrT="[Texto]"/>
      <dgm:spPr/>
      <dgm:t>
        <a:bodyPr/>
        <a:lstStyle/>
        <a:p>
          <a:r>
            <a:rPr lang="en-US" dirty="0" smtClean="0"/>
            <a:t>Response to risks</a:t>
          </a:r>
          <a:endParaRPr lang="pt-BR" dirty="0"/>
        </a:p>
      </dgm:t>
    </dgm:pt>
    <dgm:pt modelId="{0352D3F2-6B67-45B2-A58E-96EC67FADBA4}" type="parTrans" cxnId="{AD4BCF79-D35B-485D-AF9C-DDBE756F5441}">
      <dgm:prSet/>
      <dgm:spPr/>
      <dgm:t>
        <a:bodyPr/>
        <a:lstStyle/>
        <a:p>
          <a:endParaRPr lang="pt-BR"/>
        </a:p>
      </dgm:t>
    </dgm:pt>
    <dgm:pt modelId="{C301ACB8-E5A8-48DE-A1A5-C4222ECB5C75}" type="sibTrans" cxnId="{AD4BCF79-D35B-485D-AF9C-DDBE756F5441}">
      <dgm:prSet/>
      <dgm:spPr/>
      <dgm:t>
        <a:bodyPr/>
        <a:lstStyle/>
        <a:p>
          <a:endParaRPr lang="pt-BR"/>
        </a:p>
      </dgm:t>
    </dgm:pt>
    <dgm:pt modelId="{7B4FEEAA-77F2-4BBF-8FF9-DC479C64E8C8}">
      <dgm:prSet/>
      <dgm:spPr>
        <a:ln>
          <a:solidFill>
            <a:srgbClr val="00B050"/>
          </a:solidFill>
        </a:ln>
      </dgm:spPr>
      <dgm:t>
        <a:bodyPr/>
        <a:lstStyle/>
        <a:p>
          <a:r>
            <a:rPr lang="en-US" smtClean="0"/>
            <a:t>People</a:t>
          </a:r>
          <a:endParaRPr lang="pt-BR"/>
        </a:p>
      </dgm:t>
    </dgm:pt>
    <dgm:pt modelId="{FA59F458-247F-4E8F-BFFD-994B7888DB8B}" type="parTrans" cxnId="{77F2944A-C95B-4B53-9A3F-DEF7FD8CF022}">
      <dgm:prSet/>
      <dgm:spPr/>
      <dgm:t>
        <a:bodyPr/>
        <a:lstStyle/>
        <a:p>
          <a:endParaRPr lang="pt-BR"/>
        </a:p>
      </dgm:t>
    </dgm:pt>
    <dgm:pt modelId="{B8AFB613-8EB3-484A-B944-1F6B51C74AA6}" type="sibTrans" cxnId="{77F2944A-C95B-4B53-9A3F-DEF7FD8CF022}">
      <dgm:prSet/>
      <dgm:spPr/>
      <dgm:t>
        <a:bodyPr/>
        <a:lstStyle/>
        <a:p>
          <a:endParaRPr lang="pt-BR"/>
        </a:p>
      </dgm:t>
    </dgm:pt>
    <dgm:pt modelId="{374D682B-9DBF-44DB-8AAF-56FC992659F2}">
      <dgm:prSet/>
      <dgm:spPr/>
      <dgm:t>
        <a:bodyPr/>
        <a:lstStyle/>
        <a:p>
          <a:r>
            <a:rPr lang="en-US" smtClean="0"/>
            <a:t>Monitoring and communication</a:t>
          </a:r>
          <a:endParaRPr lang="en-US" dirty="0" smtClean="0"/>
        </a:p>
      </dgm:t>
    </dgm:pt>
    <dgm:pt modelId="{94D51B8A-9D21-4A2A-A21D-70A902697B5C}" type="parTrans" cxnId="{0196C26C-A6B0-4F72-B497-B6A3B06BFE56}">
      <dgm:prSet/>
      <dgm:spPr/>
      <dgm:t>
        <a:bodyPr/>
        <a:lstStyle/>
        <a:p>
          <a:endParaRPr lang="pt-BR"/>
        </a:p>
      </dgm:t>
    </dgm:pt>
    <dgm:pt modelId="{12FB6835-E3E7-436A-A633-C27B7956B759}" type="sibTrans" cxnId="{0196C26C-A6B0-4F72-B497-B6A3B06BFE56}">
      <dgm:prSet/>
      <dgm:spPr/>
      <dgm:t>
        <a:bodyPr/>
        <a:lstStyle/>
        <a:p>
          <a:endParaRPr lang="pt-BR"/>
        </a:p>
      </dgm:t>
    </dgm:pt>
    <dgm:pt modelId="{D48A9EAD-0FF7-421A-958D-36DAF575C7A8}">
      <dgm:prSet/>
      <dgm:spPr>
        <a:solidFill>
          <a:schemeClr val="accent6"/>
        </a:solidFill>
      </dgm:spPr>
      <dgm:t>
        <a:bodyPr/>
        <a:lstStyle/>
        <a:p>
          <a:r>
            <a:rPr lang="en-US" b="1" smtClean="0"/>
            <a:t>Partnerships</a:t>
          </a:r>
          <a:endParaRPr lang="pt-BR"/>
        </a:p>
      </dgm:t>
    </dgm:pt>
    <dgm:pt modelId="{26E60B80-7185-49B1-B4B6-A509BAB9C636}" type="parTrans" cxnId="{F06624F7-69A7-4848-978C-D82F7D64F3BC}">
      <dgm:prSet/>
      <dgm:spPr/>
      <dgm:t>
        <a:bodyPr/>
        <a:lstStyle/>
        <a:p>
          <a:endParaRPr lang="pt-BR"/>
        </a:p>
      </dgm:t>
    </dgm:pt>
    <dgm:pt modelId="{ACCDB75E-7AA3-47F6-851D-E01B5341D682}" type="sibTrans" cxnId="{F06624F7-69A7-4848-978C-D82F7D64F3BC}">
      <dgm:prSet/>
      <dgm:spPr/>
      <dgm:t>
        <a:bodyPr/>
        <a:lstStyle/>
        <a:p>
          <a:endParaRPr lang="pt-BR"/>
        </a:p>
      </dgm:t>
    </dgm:pt>
    <dgm:pt modelId="{F68C714B-A53D-4535-A3D1-1EDC3E7EE3FA}">
      <dgm:prSet/>
      <dgm:spPr>
        <a:solidFill>
          <a:srgbClr val="7030A0"/>
        </a:solidFill>
      </dgm:spPr>
      <dgm:t>
        <a:bodyPr/>
        <a:lstStyle/>
        <a:p>
          <a:r>
            <a:rPr lang="en-US" b="1" smtClean="0"/>
            <a:t>Results</a:t>
          </a:r>
          <a:endParaRPr lang="pt-BR"/>
        </a:p>
      </dgm:t>
    </dgm:pt>
    <dgm:pt modelId="{FC7FEDED-2D10-4DCE-9FFC-F06E4B96FC92}" type="parTrans" cxnId="{75D073F1-56AE-45A4-B0EC-A5AE7D553C59}">
      <dgm:prSet/>
      <dgm:spPr/>
      <dgm:t>
        <a:bodyPr/>
        <a:lstStyle/>
        <a:p>
          <a:endParaRPr lang="pt-BR"/>
        </a:p>
      </dgm:t>
    </dgm:pt>
    <dgm:pt modelId="{4048BE8E-C2B4-4F76-B9F0-AD8677800FC7}" type="sibTrans" cxnId="{75D073F1-56AE-45A4-B0EC-A5AE7D553C59}">
      <dgm:prSet/>
      <dgm:spPr/>
      <dgm:t>
        <a:bodyPr/>
        <a:lstStyle/>
        <a:p>
          <a:endParaRPr lang="pt-BR"/>
        </a:p>
      </dgm:t>
    </dgm:pt>
    <dgm:pt modelId="{77BF2831-1135-4BCC-9813-7CB0D6E6E3EE}" type="pres">
      <dgm:prSet presAssocID="{59A3C5DC-7594-49D8-B075-A91F6259F234}" presName="diagram" presStyleCnt="0">
        <dgm:presLayoutVars>
          <dgm:chPref val="1"/>
          <dgm:dir/>
          <dgm:animOne val="branch"/>
          <dgm:animLvl val="lvl"/>
          <dgm:resizeHandles/>
        </dgm:presLayoutVars>
      </dgm:prSet>
      <dgm:spPr/>
      <dgm:t>
        <a:bodyPr/>
        <a:lstStyle/>
        <a:p>
          <a:endParaRPr lang="pt-BR"/>
        </a:p>
      </dgm:t>
    </dgm:pt>
    <dgm:pt modelId="{7FA1DC93-0A9C-4D1B-88E2-8B2C44FDDB9D}" type="pres">
      <dgm:prSet presAssocID="{C4F4FDB8-03B9-4B68-B3B0-30FE0E649F94}" presName="root" presStyleCnt="0"/>
      <dgm:spPr/>
    </dgm:pt>
    <dgm:pt modelId="{B08BC6BE-A9FF-4D82-9811-C382C3EE6DA6}" type="pres">
      <dgm:prSet presAssocID="{C4F4FDB8-03B9-4B68-B3B0-30FE0E649F94}" presName="rootComposite" presStyleCnt="0"/>
      <dgm:spPr/>
    </dgm:pt>
    <dgm:pt modelId="{DF5B6FB2-39A4-43DC-AB36-5D64829A38F2}" type="pres">
      <dgm:prSet presAssocID="{C4F4FDB8-03B9-4B68-B3B0-30FE0E649F94}" presName="rootText" presStyleLbl="node1" presStyleIdx="0" presStyleCnt="4"/>
      <dgm:spPr/>
      <dgm:t>
        <a:bodyPr/>
        <a:lstStyle/>
        <a:p>
          <a:endParaRPr lang="pt-BR"/>
        </a:p>
      </dgm:t>
    </dgm:pt>
    <dgm:pt modelId="{5277BBD1-ECE7-458A-88F2-745DBE6C25C2}" type="pres">
      <dgm:prSet presAssocID="{C4F4FDB8-03B9-4B68-B3B0-30FE0E649F94}" presName="rootConnector" presStyleLbl="node1" presStyleIdx="0" presStyleCnt="4"/>
      <dgm:spPr/>
      <dgm:t>
        <a:bodyPr/>
        <a:lstStyle/>
        <a:p>
          <a:endParaRPr lang="pt-BR"/>
        </a:p>
      </dgm:t>
    </dgm:pt>
    <dgm:pt modelId="{183214E5-5D82-4C57-BB73-29684A7DA8DA}" type="pres">
      <dgm:prSet presAssocID="{C4F4FDB8-03B9-4B68-B3B0-30FE0E649F94}" presName="childShape" presStyleCnt="0"/>
      <dgm:spPr/>
    </dgm:pt>
    <dgm:pt modelId="{13510ABA-4A99-4755-B6E0-3C52A16CF811}" type="pres">
      <dgm:prSet presAssocID="{137F3C84-BFE0-48B7-91D6-C8627627D398}" presName="Name13" presStyleLbl="parChTrans1D2" presStyleIdx="0" presStyleCnt="6"/>
      <dgm:spPr/>
      <dgm:t>
        <a:bodyPr/>
        <a:lstStyle/>
        <a:p>
          <a:endParaRPr lang="pt-BR"/>
        </a:p>
      </dgm:t>
    </dgm:pt>
    <dgm:pt modelId="{67914EA2-939F-4E7D-931F-CC4E29C23018}" type="pres">
      <dgm:prSet presAssocID="{AD142F4A-3AEE-435B-9343-DCDADEDC3C53}" presName="childText" presStyleLbl="bgAcc1" presStyleIdx="0" presStyleCnt="6">
        <dgm:presLayoutVars>
          <dgm:bulletEnabled val="1"/>
        </dgm:presLayoutVars>
      </dgm:prSet>
      <dgm:spPr/>
      <dgm:t>
        <a:bodyPr/>
        <a:lstStyle/>
        <a:p>
          <a:endParaRPr lang="pt-BR"/>
        </a:p>
      </dgm:t>
    </dgm:pt>
    <dgm:pt modelId="{287C3FC6-1914-4057-945B-FBD962D9652E}" type="pres">
      <dgm:prSet presAssocID="{AF4F8CC7-47B3-48A7-806E-8723D856ABFA}" presName="Name13" presStyleLbl="parChTrans1D2" presStyleIdx="1" presStyleCnt="6"/>
      <dgm:spPr/>
      <dgm:t>
        <a:bodyPr/>
        <a:lstStyle/>
        <a:p>
          <a:endParaRPr lang="pt-BR"/>
        </a:p>
      </dgm:t>
    </dgm:pt>
    <dgm:pt modelId="{ABD8E0A6-2EF6-404B-B94D-9C73337FB6CC}" type="pres">
      <dgm:prSet presAssocID="{15B33662-A185-4915-93F1-A6F4CC502A46}" presName="childText" presStyleLbl="bgAcc1" presStyleIdx="1" presStyleCnt="6">
        <dgm:presLayoutVars>
          <dgm:bulletEnabled val="1"/>
        </dgm:presLayoutVars>
      </dgm:prSet>
      <dgm:spPr/>
      <dgm:t>
        <a:bodyPr/>
        <a:lstStyle/>
        <a:p>
          <a:endParaRPr lang="pt-BR"/>
        </a:p>
      </dgm:t>
    </dgm:pt>
    <dgm:pt modelId="{5107F7F1-5ABD-42CB-A574-FBAA75381254}" type="pres">
      <dgm:prSet presAssocID="{FA59F458-247F-4E8F-BFFD-994B7888DB8B}" presName="Name13" presStyleLbl="parChTrans1D2" presStyleIdx="2" presStyleCnt="6"/>
      <dgm:spPr/>
      <dgm:t>
        <a:bodyPr/>
        <a:lstStyle/>
        <a:p>
          <a:endParaRPr lang="pt-BR"/>
        </a:p>
      </dgm:t>
    </dgm:pt>
    <dgm:pt modelId="{A527298E-641A-46A9-8BCF-FD99946D7458}" type="pres">
      <dgm:prSet presAssocID="{7B4FEEAA-77F2-4BBF-8FF9-DC479C64E8C8}" presName="childText" presStyleLbl="bgAcc1" presStyleIdx="2" presStyleCnt="6">
        <dgm:presLayoutVars>
          <dgm:bulletEnabled val="1"/>
        </dgm:presLayoutVars>
      </dgm:prSet>
      <dgm:spPr/>
      <dgm:t>
        <a:bodyPr/>
        <a:lstStyle/>
        <a:p>
          <a:endParaRPr lang="pt-BR"/>
        </a:p>
      </dgm:t>
    </dgm:pt>
    <dgm:pt modelId="{09FC1073-0FCB-42E1-87D0-9C7D7901F856}" type="pres">
      <dgm:prSet presAssocID="{22D5AEB5-8328-4FDC-A98D-B07B14E10228}" presName="root" presStyleCnt="0"/>
      <dgm:spPr/>
    </dgm:pt>
    <dgm:pt modelId="{D0954753-80DE-4F28-BC9D-6B452CA3D3B8}" type="pres">
      <dgm:prSet presAssocID="{22D5AEB5-8328-4FDC-A98D-B07B14E10228}" presName="rootComposite" presStyleCnt="0"/>
      <dgm:spPr/>
    </dgm:pt>
    <dgm:pt modelId="{AAC3D1E3-6B21-48AD-85A3-147196FDDC10}" type="pres">
      <dgm:prSet presAssocID="{22D5AEB5-8328-4FDC-A98D-B07B14E10228}" presName="rootText" presStyleLbl="node1" presStyleIdx="1" presStyleCnt="4"/>
      <dgm:spPr/>
      <dgm:t>
        <a:bodyPr/>
        <a:lstStyle/>
        <a:p>
          <a:endParaRPr lang="pt-BR"/>
        </a:p>
      </dgm:t>
    </dgm:pt>
    <dgm:pt modelId="{A90C2C89-57B6-4C24-9569-DA4D6EC60036}" type="pres">
      <dgm:prSet presAssocID="{22D5AEB5-8328-4FDC-A98D-B07B14E10228}" presName="rootConnector" presStyleLbl="node1" presStyleIdx="1" presStyleCnt="4"/>
      <dgm:spPr/>
      <dgm:t>
        <a:bodyPr/>
        <a:lstStyle/>
        <a:p>
          <a:endParaRPr lang="pt-BR"/>
        </a:p>
      </dgm:t>
    </dgm:pt>
    <dgm:pt modelId="{25B8627F-B207-45A1-B9B3-61616CE12DBB}" type="pres">
      <dgm:prSet presAssocID="{22D5AEB5-8328-4FDC-A98D-B07B14E10228}" presName="childShape" presStyleCnt="0"/>
      <dgm:spPr/>
    </dgm:pt>
    <dgm:pt modelId="{D8FB040F-5468-43D4-BAEB-D9346C2AE4EB}" type="pres">
      <dgm:prSet presAssocID="{5C5C2AE9-4385-4484-BA0A-CBFB1DAA3C73}" presName="Name13" presStyleLbl="parChTrans1D2" presStyleIdx="3" presStyleCnt="6"/>
      <dgm:spPr/>
      <dgm:t>
        <a:bodyPr/>
        <a:lstStyle/>
        <a:p>
          <a:endParaRPr lang="pt-BR"/>
        </a:p>
      </dgm:t>
    </dgm:pt>
    <dgm:pt modelId="{8B563C5B-D1EE-4863-A210-2918BFA78E31}" type="pres">
      <dgm:prSet presAssocID="{E3985731-93B9-46FE-A032-EBF6B178F0DF}" presName="childText" presStyleLbl="bgAcc1" presStyleIdx="3" presStyleCnt="6">
        <dgm:presLayoutVars>
          <dgm:bulletEnabled val="1"/>
        </dgm:presLayoutVars>
      </dgm:prSet>
      <dgm:spPr/>
      <dgm:t>
        <a:bodyPr/>
        <a:lstStyle/>
        <a:p>
          <a:endParaRPr lang="pt-BR"/>
        </a:p>
      </dgm:t>
    </dgm:pt>
    <dgm:pt modelId="{3C4F31B0-CABC-4657-9CEB-252FBF84C970}" type="pres">
      <dgm:prSet presAssocID="{0352D3F2-6B67-45B2-A58E-96EC67FADBA4}" presName="Name13" presStyleLbl="parChTrans1D2" presStyleIdx="4" presStyleCnt="6"/>
      <dgm:spPr/>
      <dgm:t>
        <a:bodyPr/>
        <a:lstStyle/>
        <a:p>
          <a:endParaRPr lang="pt-BR"/>
        </a:p>
      </dgm:t>
    </dgm:pt>
    <dgm:pt modelId="{2EEA8BA8-C6FB-4C07-ADC1-42C99A4EE53F}" type="pres">
      <dgm:prSet presAssocID="{53BF5121-D4AB-4101-8312-51D23DC9EFB3}" presName="childText" presStyleLbl="bgAcc1" presStyleIdx="4" presStyleCnt="6">
        <dgm:presLayoutVars>
          <dgm:bulletEnabled val="1"/>
        </dgm:presLayoutVars>
      </dgm:prSet>
      <dgm:spPr/>
      <dgm:t>
        <a:bodyPr/>
        <a:lstStyle/>
        <a:p>
          <a:endParaRPr lang="pt-BR"/>
        </a:p>
      </dgm:t>
    </dgm:pt>
    <dgm:pt modelId="{47D3202E-51D7-4A0D-9D35-1A17E9C1FD9D}" type="pres">
      <dgm:prSet presAssocID="{94D51B8A-9D21-4A2A-A21D-70A902697B5C}" presName="Name13" presStyleLbl="parChTrans1D2" presStyleIdx="5" presStyleCnt="6"/>
      <dgm:spPr/>
      <dgm:t>
        <a:bodyPr/>
        <a:lstStyle/>
        <a:p>
          <a:endParaRPr lang="pt-BR"/>
        </a:p>
      </dgm:t>
    </dgm:pt>
    <dgm:pt modelId="{37921553-E524-444A-BABD-4C94BAE6534C}" type="pres">
      <dgm:prSet presAssocID="{374D682B-9DBF-44DB-8AAF-56FC992659F2}" presName="childText" presStyleLbl="bgAcc1" presStyleIdx="5" presStyleCnt="6">
        <dgm:presLayoutVars>
          <dgm:bulletEnabled val="1"/>
        </dgm:presLayoutVars>
      </dgm:prSet>
      <dgm:spPr/>
      <dgm:t>
        <a:bodyPr/>
        <a:lstStyle/>
        <a:p>
          <a:endParaRPr lang="pt-BR"/>
        </a:p>
      </dgm:t>
    </dgm:pt>
    <dgm:pt modelId="{22483675-E9AE-4A82-924D-5EB530F00298}" type="pres">
      <dgm:prSet presAssocID="{D48A9EAD-0FF7-421A-958D-36DAF575C7A8}" presName="root" presStyleCnt="0"/>
      <dgm:spPr/>
    </dgm:pt>
    <dgm:pt modelId="{C8C48106-421C-475A-B8A3-1F0D76FBEAB3}" type="pres">
      <dgm:prSet presAssocID="{D48A9EAD-0FF7-421A-958D-36DAF575C7A8}" presName="rootComposite" presStyleCnt="0"/>
      <dgm:spPr/>
    </dgm:pt>
    <dgm:pt modelId="{2B96A4D4-B0AC-4F71-A17F-7E08CECBA4DF}" type="pres">
      <dgm:prSet presAssocID="{D48A9EAD-0FF7-421A-958D-36DAF575C7A8}" presName="rootText" presStyleLbl="node1" presStyleIdx="2" presStyleCnt="4"/>
      <dgm:spPr/>
      <dgm:t>
        <a:bodyPr/>
        <a:lstStyle/>
        <a:p>
          <a:endParaRPr lang="pt-BR"/>
        </a:p>
      </dgm:t>
    </dgm:pt>
    <dgm:pt modelId="{2A08B168-4341-458D-A949-53C8C3E9F48C}" type="pres">
      <dgm:prSet presAssocID="{D48A9EAD-0FF7-421A-958D-36DAF575C7A8}" presName="rootConnector" presStyleLbl="node1" presStyleIdx="2" presStyleCnt="4"/>
      <dgm:spPr/>
      <dgm:t>
        <a:bodyPr/>
        <a:lstStyle/>
        <a:p>
          <a:endParaRPr lang="pt-BR"/>
        </a:p>
      </dgm:t>
    </dgm:pt>
    <dgm:pt modelId="{F6829B7A-7AD5-4C13-B88F-73FB4C67D153}" type="pres">
      <dgm:prSet presAssocID="{D48A9EAD-0FF7-421A-958D-36DAF575C7A8}" presName="childShape" presStyleCnt="0"/>
      <dgm:spPr/>
    </dgm:pt>
    <dgm:pt modelId="{51689DD0-E9DD-40F6-B973-43352A54B85D}" type="pres">
      <dgm:prSet presAssocID="{F68C714B-A53D-4535-A3D1-1EDC3E7EE3FA}" presName="root" presStyleCnt="0"/>
      <dgm:spPr/>
    </dgm:pt>
    <dgm:pt modelId="{C6952366-C35D-46CD-9867-15B884379A1B}" type="pres">
      <dgm:prSet presAssocID="{F68C714B-A53D-4535-A3D1-1EDC3E7EE3FA}" presName="rootComposite" presStyleCnt="0"/>
      <dgm:spPr/>
    </dgm:pt>
    <dgm:pt modelId="{28E2DB62-12AD-4CED-A67D-D8262EE447CD}" type="pres">
      <dgm:prSet presAssocID="{F68C714B-A53D-4535-A3D1-1EDC3E7EE3FA}" presName="rootText" presStyleLbl="node1" presStyleIdx="3" presStyleCnt="4"/>
      <dgm:spPr/>
      <dgm:t>
        <a:bodyPr/>
        <a:lstStyle/>
        <a:p>
          <a:endParaRPr lang="pt-BR"/>
        </a:p>
      </dgm:t>
    </dgm:pt>
    <dgm:pt modelId="{824D4596-5044-4702-A769-59EE95C420A8}" type="pres">
      <dgm:prSet presAssocID="{F68C714B-A53D-4535-A3D1-1EDC3E7EE3FA}" presName="rootConnector" presStyleLbl="node1" presStyleIdx="3" presStyleCnt="4"/>
      <dgm:spPr/>
      <dgm:t>
        <a:bodyPr/>
        <a:lstStyle/>
        <a:p>
          <a:endParaRPr lang="pt-BR"/>
        </a:p>
      </dgm:t>
    </dgm:pt>
    <dgm:pt modelId="{2A7B68E0-9559-4732-A71A-3B4B8EBEE199}" type="pres">
      <dgm:prSet presAssocID="{F68C714B-A53D-4535-A3D1-1EDC3E7EE3FA}" presName="childShape" presStyleCnt="0"/>
      <dgm:spPr/>
    </dgm:pt>
  </dgm:ptLst>
  <dgm:cxnLst>
    <dgm:cxn modelId="{AE63D33C-9536-4811-8E7A-009EC19242CD}" srcId="{59A3C5DC-7594-49D8-B075-A91F6259F234}" destId="{22D5AEB5-8328-4FDC-A98D-B07B14E10228}" srcOrd="1" destOrd="0" parTransId="{98D8071C-273F-49E3-ADB5-307E65F550CF}" sibTransId="{E1177087-0459-4312-B1AB-241442A19EA0}"/>
    <dgm:cxn modelId="{84C57F84-5AFB-4CE0-A159-58B68E2EC5C1}" type="presOf" srcId="{94D51B8A-9D21-4A2A-A21D-70A902697B5C}" destId="{47D3202E-51D7-4A0D-9D35-1A17E9C1FD9D}" srcOrd="0" destOrd="0" presId="urn:microsoft.com/office/officeart/2005/8/layout/hierarchy3"/>
    <dgm:cxn modelId="{5A6E1596-D553-436F-AC1E-BD1F2A8376A4}" srcId="{22D5AEB5-8328-4FDC-A98D-B07B14E10228}" destId="{E3985731-93B9-46FE-A032-EBF6B178F0DF}" srcOrd="0" destOrd="0" parTransId="{5C5C2AE9-4385-4484-BA0A-CBFB1DAA3C73}" sibTransId="{11F74C93-2B9E-4157-AC8C-BCE1E8D06A30}"/>
    <dgm:cxn modelId="{8468A46D-A55B-4865-8EAC-38737A0DBF15}" type="presOf" srcId="{15B33662-A185-4915-93F1-A6F4CC502A46}" destId="{ABD8E0A6-2EF6-404B-B94D-9C73337FB6CC}" srcOrd="0" destOrd="0" presId="urn:microsoft.com/office/officeart/2005/8/layout/hierarchy3"/>
    <dgm:cxn modelId="{F45EAD23-16C1-466F-8404-9638B73C746D}" type="presOf" srcId="{22D5AEB5-8328-4FDC-A98D-B07B14E10228}" destId="{AAC3D1E3-6B21-48AD-85A3-147196FDDC10}" srcOrd="0" destOrd="0" presId="urn:microsoft.com/office/officeart/2005/8/layout/hierarchy3"/>
    <dgm:cxn modelId="{C6B19600-1833-4FF7-BA38-23E6F68FA926}" type="presOf" srcId="{C4F4FDB8-03B9-4B68-B3B0-30FE0E649F94}" destId="{5277BBD1-ECE7-458A-88F2-745DBE6C25C2}" srcOrd="1" destOrd="0" presId="urn:microsoft.com/office/officeart/2005/8/layout/hierarchy3"/>
    <dgm:cxn modelId="{77F2944A-C95B-4B53-9A3F-DEF7FD8CF022}" srcId="{C4F4FDB8-03B9-4B68-B3B0-30FE0E649F94}" destId="{7B4FEEAA-77F2-4BBF-8FF9-DC479C64E8C8}" srcOrd="2" destOrd="0" parTransId="{FA59F458-247F-4E8F-BFFD-994B7888DB8B}" sibTransId="{B8AFB613-8EB3-484A-B944-1F6B51C74AA6}"/>
    <dgm:cxn modelId="{C8D93B39-8EB4-497F-AFC9-4DC1D8260E60}" type="presOf" srcId="{F68C714B-A53D-4535-A3D1-1EDC3E7EE3FA}" destId="{824D4596-5044-4702-A769-59EE95C420A8}" srcOrd="1" destOrd="0" presId="urn:microsoft.com/office/officeart/2005/8/layout/hierarchy3"/>
    <dgm:cxn modelId="{3CA6064C-6F9D-479E-8ACD-AA5CA93B7BF0}" type="presOf" srcId="{374D682B-9DBF-44DB-8AAF-56FC992659F2}" destId="{37921553-E524-444A-BABD-4C94BAE6534C}" srcOrd="0" destOrd="0" presId="urn:microsoft.com/office/officeart/2005/8/layout/hierarchy3"/>
    <dgm:cxn modelId="{EE44BD21-FEDC-45E8-84FC-50F6C01AB3C5}" type="presOf" srcId="{E3985731-93B9-46FE-A032-EBF6B178F0DF}" destId="{8B563C5B-D1EE-4863-A210-2918BFA78E31}" srcOrd="0" destOrd="0" presId="urn:microsoft.com/office/officeart/2005/8/layout/hierarchy3"/>
    <dgm:cxn modelId="{1810167A-3ABE-4547-84ED-93397D12D897}" type="presOf" srcId="{AF4F8CC7-47B3-48A7-806E-8723D856ABFA}" destId="{287C3FC6-1914-4057-945B-FBD962D9652E}" srcOrd="0" destOrd="0" presId="urn:microsoft.com/office/officeart/2005/8/layout/hierarchy3"/>
    <dgm:cxn modelId="{C06D746B-1C20-4427-8E40-D6CDF4073469}" type="presOf" srcId="{FA59F458-247F-4E8F-BFFD-994B7888DB8B}" destId="{5107F7F1-5ABD-42CB-A574-FBAA75381254}" srcOrd="0" destOrd="0" presId="urn:microsoft.com/office/officeart/2005/8/layout/hierarchy3"/>
    <dgm:cxn modelId="{0196C26C-A6B0-4F72-B497-B6A3B06BFE56}" srcId="{22D5AEB5-8328-4FDC-A98D-B07B14E10228}" destId="{374D682B-9DBF-44DB-8AAF-56FC992659F2}" srcOrd="2" destOrd="0" parTransId="{94D51B8A-9D21-4A2A-A21D-70A902697B5C}" sibTransId="{12FB6835-E3E7-436A-A633-C27B7956B759}"/>
    <dgm:cxn modelId="{10BCD134-57ED-4B2B-97AD-129CCDC12AFF}" type="presOf" srcId="{D48A9EAD-0FF7-421A-958D-36DAF575C7A8}" destId="{2B96A4D4-B0AC-4F71-A17F-7E08CECBA4DF}" srcOrd="0" destOrd="0" presId="urn:microsoft.com/office/officeart/2005/8/layout/hierarchy3"/>
    <dgm:cxn modelId="{55DEFBE2-0B15-4ACA-B627-4A3662FF541E}" type="presOf" srcId="{22D5AEB5-8328-4FDC-A98D-B07B14E10228}" destId="{A90C2C89-57B6-4C24-9569-DA4D6EC60036}" srcOrd="1" destOrd="0" presId="urn:microsoft.com/office/officeart/2005/8/layout/hierarchy3"/>
    <dgm:cxn modelId="{1A1EF7F1-097C-4604-B1BE-D321909D195B}" srcId="{59A3C5DC-7594-49D8-B075-A91F6259F234}" destId="{C4F4FDB8-03B9-4B68-B3B0-30FE0E649F94}" srcOrd="0" destOrd="0" parTransId="{AC00EA4C-474B-4764-8D39-A1C501E17FFB}" sibTransId="{BB5DCFFF-6085-46E9-ACD5-5FBDB1D52AA6}"/>
    <dgm:cxn modelId="{A460DB38-427D-4A30-B942-E0DA4621A65C}" type="presOf" srcId="{137F3C84-BFE0-48B7-91D6-C8627627D398}" destId="{13510ABA-4A99-4755-B6E0-3C52A16CF811}" srcOrd="0" destOrd="0" presId="urn:microsoft.com/office/officeart/2005/8/layout/hierarchy3"/>
    <dgm:cxn modelId="{E3B598AC-D6B4-44CD-B093-F3AD17FDAB27}" type="presOf" srcId="{AD142F4A-3AEE-435B-9343-DCDADEDC3C53}" destId="{67914EA2-939F-4E7D-931F-CC4E29C23018}" srcOrd="0" destOrd="0" presId="urn:microsoft.com/office/officeart/2005/8/layout/hierarchy3"/>
    <dgm:cxn modelId="{75D073F1-56AE-45A4-B0EC-A5AE7D553C59}" srcId="{59A3C5DC-7594-49D8-B075-A91F6259F234}" destId="{F68C714B-A53D-4535-A3D1-1EDC3E7EE3FA}" srcOrd="3" destOrd="0" parTransId="{FC7FEDED-2D10-4DCE-9FFC-F06E4B96FC92}" sibTransId="{4048BE8E-C2B4-4F76-B9F0-AD8677800FC7}"/>
    <dgm:cxn modelId="{02D9E52F-C1E1-4016-B8D9-F015861BBF38}" srcId="{C4F4FDB8-03B9-4B68-B3B0-30FE0E649F94}" destId="{AD142F4A-3AEE-435B-9343-DCDADEDC3C53}" srcOrd="0" destOrd="0" parTransId="{137F3C84-BFE0-48B7-91D6-C8627627D398}" sibTransId="{B9ED152E-B553-4078-B643-804C82EBC9E5}"/>
    <dgm:cxn modelId="{2805DC94-A058-4C55-8EBB-7974C70FCAD7}" type="presOf" srcId="{5C5C2AE9-4385-4484-BA0A-CBFB1DAA3C73}" destId="{D8FB040F-5468-43D4-BAEB-D9346C2AE4EB}" srcOrd="0" destOrd="0" presId="urn:microsoft.com/office/officeart/2005/8/layout/hierarchy3"/>
    <dgm:cxn modelId="{221397E6-D7A8-4911-9A07-1BC0AE2CAAA6}" type="presOf" srcId="{53BF5121-D4AB-4101-8312-51D23DC9EFB3}" destId="{2EEA8BA8-C6FB-4C07-ADC1-42C99A4EE53F}" srcOrd="0" destOrd="0" presId="urn:microsoft.com/office/officeart/2005/8/layout/hierarchy3"/>
    <dgm:cxn modelId="{F06624F7-69A7-4848-978C-D82F7D64F3BC}" srcId="{59A3C5DC-7594-49D8-B075-A91F6259F234}" destId="{D48A9EAD-0FF7-421A-958D-36DAF575C7A8}" srcOrd="2" destOrd="0" parTransId="{26E60B80-7185-49B1-B4B6-A509BAB9C636}" sibTransId="{ACCDB75E-7AA3-47F6-851D-E01B5341D682}"/>
    <dgm:cxn modelId="{92463344-A023-4C19-B6BE-FBD5F200D0FD}" srcId="{C4F4FDB8-03B9-4B68-B3B0-30FE0E649F94}" destId="{15B33662-A185-4915-93F1-A6F4CC502A46}" srcOrd="1" destOrd="0" parTransId="{AF4F8CC7-47B3-48A7-806E-8723D856ABFA}" sibTransId="{3426E2D3-C0B9-43F2-9110-719959D62097}"/>
    <dgm:cxn modelId="{9BE4C277-8897-44DC-B6FC-259A87F13479}" type="presOf" srcId="{D48A9EAD-0FF7-421A-958D-36DAF575C7A8}" destId="{2A08B168-4341-458D-A949-53C8C3E9F48C}" srcOrd="1" destOrd="0" presId="urn:microsoft.com/office/officeart/2005/8/layout/hierarchy3"/>
    <dgm:cxn modelId="{BC5A9EBC-47AC-45E5-ACB2-B156BC6868D7}" type="presOf" srcId="{0352D3F2-6B67-45B2-A58E-96EC67FADBA4}" destId="{3C4F31B0-CABC-4657-9CEB-252FBF84C970}" srcOrd="0" destOrd="0" presId="urn:microsoft.com/office/officeart/2005/8/layout/hierarchy3"/>
    <dgm:cxn modelId="{F290CC1F-B7A9-4D00-90CD-C5147D7AA77E}" type="presOf" srcId="{C4F4FDB8-03B9-4B68-B3B0-30FE0E649F94}" destId="{DF5B6FB2-39A4-43DC-AB36-5D64829A38F2}" srcOrd="0" destOrd="0" presId="urn:microsoft.com/office/officeart/2005/8/layout/hierarchy3"/>
    <dgm:cxn modelId="{141CFC78-193C-48D2-8118-AB109B70BA4A}" type="presOf" srcId="{F68C714B-A53D-4535-A3D1-1EDC3E7EE3FA}" destId="{28E2DB62-12AD-4CED-A67D-D8262EE447CD}" srcOrd="0" destOrd="0" presId="urn:microsoft.com/office/officeart/2005/8/layout/hierarchy3"/>
    <dgm:cxn modelId="{90956255-ECFA-49BC-BEEE-20083E632B47}" type="presOf" srcId="{7B4FEEAA-77F2-4BBF-8FF9-DC479C64E8C8}" destId="{A527298E-641A-46A9-8BCF-FD99946D7458}" srcOrd="0" destOrd="0" presId="urn:microsoft.com/office/officeart/2005/8/layout/hierarchy3"/>
    <dgm:cxn modelId="{C5762642-99C4-4215-8940-D847BB8BCB9D}" type="presOf" srcId="{59A3C5DC-7594-49D8-B075-A91F6259F234}" destId="{77BF2831-1135-4BCC-9813-7CB0D6E6E3EE}" srcOrd="0" destOrd="0" presId="urn:microsoft.com/office/officeart/2005/8/layout/hierarchy3"/>
    <dgm:cxn modelId="{AD4BCF79-D35B-485D-AF9C-DDBE756F5441}" srcId="{22D5AEB5-8328-4FDC-A98D-B07B14E10228}" destId="{53BF5121-D4AB-4101-8312-51D23DC9EFB3}" srcOrd="1" destOrd="0" parTransId="{0352D3F2-6B67-45B2-A58E-96EC67FADBA4}" sibTransId="{C301ACB8-E5A8-48DE-A1A5-C4222ECB5C75}"/>
    <dgm:cxn modelId="{B4F3AEFE-CB63-49CB-A1E9-87C266832C83}" type="presParOf" srcId="{77BF2831-1135-4BCC-9813-7CB0D6E6E3EE}" destId="{7FA1DC93-0A9C-4D1B-88E2-8B2C44FDDB9D}" srcOrd="0" destOrd="0" presId="urn:microsoft.com/office/officeart/2005/8/layout/hierarchy3"/>
    <dgm:cxn modelId="{2CFF8715-A7FB-4E70-B6BA-4B0290119FF5}" type="presParOf" srcId="{7FA1DC93-0A9C-4D1B-88E2-8B2C44FDDB9D}" destId="{B08BC6BE-A9FF-4D82-9811-C382C3EE6DA6}" srcOrd="0" destOrd="0" presId="urn:microsoft.com/office/officeart/2005/8/layout/hierarchy3"/>
    <dgm:cxn modelId="{521387F2-5F40-492E-BD06-BEA18477F3E6}" type="presParOf" srcId="{B08BC6BE-A9FF-4D82-9811-C382C3EE6DA6}" destId="{DF5B6FB2-39A4-43DC-AB36-5D64829A38F2}" srcOrd="0" destOrd="0" presId="urn:microsoft.com/office/officeart/2005/8/layout/hierarchy3"/>
    <dgm:cxn modelId="{A1CBEACE-8E3D-43FF-8297-D390B5BEE983}" type="presParOf" srcId="{B08BC6BE-A9FF-4D82-9811-C382C3EE6DA6}" destId="{5277BBD1-ECE7-458A-88F2-745DBE6C25C2}" srcOrd="1" destOrd="0" presId="urn:microsoft.com/office/officeart/2005/8/layout/hierarchy3"/>
    <dgm:cxn modelId="{F7CE60E1-4F4E-44E9-AB06-A2A2A0FCC142}" type="presParOf" srcId="{7FA1DC93-0A9C-4D1B-88E2-8B2C44FDDB9D}" destId="{183214E5-5D82-4C57-BB73-29684A7DA8DA}" srcOrd="1" destOrd="0" presId="urn:microsoft.com/office/officeart/2005/8/layout/hierarchy3"/>
    <dgm:cxn modelId="{3F0B14A5-730E-4511-AA1E-66EE04DD5366}" type="presParOf" srcId="{183214E5-5D82-4C57-BB73-29684A7DA8DA}" destId="{13510ABA-4A99-4755-B6E0-3C52A16CF811}" srcOrd="0" destOrd="0" presId="urn:microsoft.com/office/officeart/2005/8/layout/hierarchy3"/>
    <dgm:cxn modelId="{CE652379-69C5-4786-88C4-62E3A7147F2B}" type="presParOf" srcId="{183214E5-5D82-4C57-BB73-29684A7DA8DA}" destId="{67914EA2-939F-4E7D-931F-CC4E29C23018}" srcOrd="1" destOrd="0" presId="urn:microsoft.com/office/officeart/2005/8/layout/hierarchy3"/>
    <dgm:cxn modelId="{71433FD9-0C11-4E84-A11F-F6DBCF463385}" type="presParOf" srcId="{183214E5-5D82-4C57-BB73-29684A7DA8DA}" destId="{287C3FC6-1914-4057-945B-FBD962D9652E}" srcOrd="2" destOrd="0" presId="urn:microsoft.com/office/officeart/2005/8/layout/hierarchy3"/>
    <dgm:cxn modelId="{222840B0-A44B-498E-BB58-1D9F0E42EC78}" type="presParOf" srcId="{183214E5-5D82-4C57-BB73-29684A7DA8DA}" destId="{ABD8E0A6-2EF6-404B-B94D-9C73337FB6CC}" srcOrd="3" destOrd="0" presId="urn:microsoft.com/office/officeart/2005/8/layout/hierarchy3"/>
    <dgm:cxn modelId="{202A03CF-7283-4CCE-8385-EBA094E8F101}" type="presParOf" srcId="{183214E5-5D82-4C57-BB73-29684A7DA8DA}" destId="{5107F7F1-5ABD-42CB-A574-FBAA75381254}" srcOrd="4" destOrd="0" presId="urn:microsoft.com/office/officeart/2005/8/layout/hierarchy3"/>
    <dgm:cxn modelId="{A8390D85-471F-45AD-A755-6E011F29E276}" type="presParOf" srcId="{183214E5-5D82-4C57-BB73-29684A7DA8DA}" destId="{A527298E-641A-46A9-8BCF-FD99946D7458}" srcOrd="5" destOrd="0" presId="urn:microsoft.com/office/officeart/2005/8/layout/hierarchy3"/>
    <dgm:cxn modelId="{0C6A3FCB-D460-494A-840A-3268B5FCCA2B}" type="presParOf" srcId="{77BF2831-1135-4BCC-9813-7CB0D6E6E3EE}" destId="{09FC1073-0FCB-42E1-87D0-9C7D7901F856}" srcOrd="1" destOrd="0" presId="urn:microsoft.com/office/officeart/2005/8/layout/hierarchy3"/>
    <dgm:cxn modelId="{991B269F-61CD-4A56-87B4-186DF85DF96D}" type="presParOf" srcId="{09FC1073-0FCB-42E1-87D0-9C7D7901F856}" destId="{D0954753-80DE-4F28-BC9D-6B452CA3D3B8}" srcOrd="0" destOrd="0" presId="urn:microsoft.com/office/officeart/2005/8/layout/hierarchy3"/>
    <dgm:cxn modelId="{6FEDE90E-8C3C-4313-973A-DD5C44F9536D}" type="presParOf" srcId="{D0954753-80DE-4F28-BC9D-6B452CA3D3B8}" destId="{AAC3D1E3-6B21-48AD-85A3-147196FDDC10}" srcOrd="0" destOrd="0" presId="urn:microsoft.com/office/officeart/2005/8/layout/hierarchy3"/>
    <dgm:cxn modelId="{018CCFCD-5043-464A-A6B4-4544FABA3ADA}" type="presParOf" srcId="{D0954753-80DE-4F28-BC9D-6B452CA3D3B8}" destId="{A90C2C89-57B6-4C24-9569-DA4D6EC60036}" srcOrd="1" destOrd="0" presId="urn:microsoft.com/office/officeart/2005/8/layout/hierarchy3"/>
    <dgm:cxn modelId="{C4117881-12DA-4817-9432-2BB62EB32FEC}" type="presParOf" srcId="{09FC1073-0FCB-42E1-87D0-9C7D7901F856}" destId="{25B8627F-B207-45A1-B9B3-61616CE12DBB}" srcOrd="1" destOrd="0" presId="urn:microsoft.com/office/officeart/2005/8/layout/hierarchy3"/>
    <dgm:cxn modelId="{6A7F859C-1434-4158-956F-6B80954A75A8}" type="presParOf" srcId="{25B8627F-B207-45A1-B9B3-61616CE12DBB}" destId="{D8FB040F-5468-43D4-BAEB-D9346C2AE4EB}" srcOrd="0" destOrd="0" presId="urn:microsoft.com/office/officeart/2005/8/layout/hierarchy3"/>
    <dgm:cxn modelId="{9117E0C2-21F0-4971-8132-375498B687A2}" type="presParOf" srcId="{25B8627F-B207-45A1-B9B3-61616CE12DBB}" destId="{8B563C5B-D1EE-4863-A210-2918BFA78E31}" srcOrd="1" destOrd="0" presId="urn:microsoft.com/office/officeart/2005/8/layout/hierarchy3"/>
    <dgm:cxn modelId="{E45911FF-6508-4934-8A64-E257372C8FAB}" type="presParOf" srcId="{25B8627F-B207-45A1-B9B3-61616CE12DBB}" destId="{3C4F31B0-CABC-4657-9CEB-252FBF84C970}" srcOrd="2" destOrd="0" presId="urn:microsoft.com/office/officeart/2005/8/layout/hierarchy3"/>
    <dgm:cxn modelId="{E025A2BB-2CC5-402C-9DE2-A355E0714130}" type="presParOf" srcId="{25B8627F-B207-45A1-B9B3-61616CE12DBB}" destId="{2EEA8BA8-C6FB-4C07-ADC1-42C99A4EE53F}" srcOrd="3" destOrd="0" presId="urn:microsoft.com/office/officeart/2005/8/layout/hierarchy3"/>
    <dgm:cxn modelId="{BB70E57C-9BB8-4109-975E-FF205801F854}" type="presParOf" srcId="{25B8627F-B207-45A1-B9B3-61616CE12DBB}" destId="{47D3202E-51D7-4A0D-9D35-1A17E9C1FD9D}" srcOrd="4" destOrd="0" presId="urn:microsoft.com/office/officeart/2005/8/layout/hierarchy3"/>
    <dgm:cxn modelId="{4778812A-0331-4F67-A60A-BE9BF9BD3A35}" type="presParOf" srcId="{25B8627F-B207-45A1-B9B3-61616CE12DBB}" destId="{37921553-E524-444A-BABD-4C94BAE6534C}" srcOrd="5" destOrd="0" presId="urn:microsoft.com/office/officeart/2005/8/layout/hierarchy3"/>
    <dgm:cxn modelId="{4F7E4618-A85A-4528-8897-5226DFA9CB94}" type="presParOf" srcId="{77BF2831-1135-4BCC-9813-7CB0D6E6E3EE}" destId="{22483675-E9AE-4A82-924D-5EB530F00298}" srcOrd="2" destOrd="0" presId="urn:microsoft.com/office/officeart/2005/8/layout/hierarchy3"/>
    <dgm:cxn modelId="{1A2A899C-2B66-41F0-9213-66587858E680}" type="presParOf" srcId="{22483675-E9AE-4A82-924D-5EB530F00298}" destId="{C8C48106-421C-475A-B8A3-1F0D76FBEAB3}" srcOrd="0" destOrd="0" presId="urn:microsoft.com/office/officeart/2005/8/layout/hierarchy3"/>
    <dgm:cxn modelId="{01B687F9-3944-47AD-8BBE-2B8183DBBA59}" type="presParOf" srcId="{C8C48106-421C-475A-B8A3-1F0D76FBEAB3}" destId="{2B96A4D4-B0AC-4F71-A17F-7E08CECBA4DF}" srcOrd="0" destOrd="0" presId="urn:microsoft.com/office/officeart/2005/8/layout/hierarchy3"/>
    <dgm:cxn modelId="{2997F44C-9CAF-4B40-AA36-3E15719A1D83}" type="presParOf" srcId="{C8C48106-421C-475A-B8A3-1F0D76FBEAB3}" destId="{2A08B168-4341-458D-A949-53C8C3E9F48C}" srcOrd="1" destOrd="0" presId="urn:microsoft.com/office/officeart/2005/8/layout/hierarchy3"/>
    <dgm:cxn modelId="{9A021DF5-2929-4244-838D-A194A0D4B642}" type="presParOf" srcId="{22483675-E9AE-4A82-924D-5EB530F00298}" destId="{F6829B7A-7AD5-4C13-B88F-73FB4C67D153}" srcOrd="1" destOrd="0" presId="urn:microsoft.com/office/officeart/2005/8/layout/hierarchy3"/>
    <dgm:cxn modelId="{26EEE3A4-5894-4036-B80C-DC0AF9B34E52}" type="presParOf" srcId="{77BF2831-1135-4BCC-9813-7CB0D6E6E3EE}" destId="{51689DD0-E9DD-40F6-B973-43352A54B85D}" srcOrd="3" destOrd="0" presId="urn:microsoft.com/office/officeart/2005/8/layout/hierarchy3"/>
    <dgm:cxn modelId="{D1801D20-B4E9-4CFF-98A2-3586913A43B7}" type="presParOf" srcId="{51689DD0-E9DD-40F6-B973-43352A54B85D}" destId="{C6952366-C35D-46CD-9867-15B884379A1B}" srcOrd="0" destOrd="0" presId="urn:microsoft.com/office/officeart/2005/8/layout/hierarchy3"/>
    <dgm:cxn modelId="{4EC8320A-D2F6-4D2B-9D85-2831E8A0FF70}" type="presParOf" srcId="{C6952366-C35D-46CD-9867-15B884379A1B}" destId="{28E2DB62-12AD-4CED-A67D-D8262EE447CD}" srcOrd="0" destOrd="0" presId="urn:microsoft.com/office/officeart/2005/8/layout/hierarchy3"/>
    <dgm:cxn modelId="{C0091238-4828-489B-A798-360B85DBB15D}" type="presParOf" srcId="{C6952366-C35D-46CD-9867-15B884379A1B}" destId="{824D4596-5044-4702-A769-59EE95C420A8}" srcOrd="1" destOrd="0" presId="urn:microsoft.com/office/officeart/2005/8/layout/hierarchy3"/>
    <dgm:cxn modelId="{D0FE27A9-7566-4674-9DB6-C9132AB89797}" type="presParOf" srcId="{51689DD0-E9DD-40F6-B973-43352A54B85D}" destId="{2A7B68E0-9559-4732-A71A-3B4B8EBEE199}"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0.12283</cdr:x>
      <cdr:y>0.74127</cdr:y>
    </cdr:from>
    <cdr:to>
      <cdr:x>0.21837</cdr:x>
      <cdr:y>0.80533</cdr:y>
    </cdr:to>
    <cdr:sp macro="" textlink="">
      <cdr:nvSpPr>
        <cdr:cNvPr id="2" name="CaixaDeTexto 1"/>
        <cdr:cNvSpPr txBox="1"/>
      </cdr:nvSpPr>
      <cdr:spPr>
        <a:xfrm xmlns:a="http://schemas.openxmlformats.org/drawingml/2006/main">
          <a:off x="1018456" y="3332584"/>
          <a:ext cx="792088" cy="28803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pt-BR" sz="1100" dirty="0"/>
        </a:p>
      </cdr:txBody>
    </cdr:sp>
  </cdr:relSizeAnchor>
  <cdr:relSizeAnchor xmlns:cdr="http://schemas.openxmlformats.org/drawingml/2006/chartDrawing">
    <cdr:from>
      <cdr:x>0.12283</cdr:x>
      <cdr:y>0.74127</cdr:y>
    </cdr:from>
    <cdr:to>
      <cdr:x>0.80025</cdr:x>
      <cdr:y>0.80533</cdr:y>
    </cdr:to>
    <cdr:sp macro="" textlink="">
      <cdr:nvSpPr>
        <cdr:cNvPr id="3" name="Retângulo 2"/>
        <cdr:cNvSpPr/>
      </cdr:nvSpPr>
      <cdr:spPr>
        <a:xfrm xmlns:a="http://schemas.openxmlformats.org/drawingml/2006/main">
          <a:off x="1018456" y="3332584"/>
          <a:ext cx="5616624" cy="288032"/>
        </a:xfrm>
        <a:prstGeom xmlns:a="http://schemas.openxmlformats.org/drawingml/2006/main" prst="rect">
          <a:avLst/>
        </a:prstGeom>
        <a:solidFill xmlns:a="http://schemas.openxmlformats.org/drawingml/2006/main">
          <a:schemeClr val="bg1"/>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pt-BR" dirty="0" smtClean="0">
              <a:solidFill>
                <a:schemeClr val="tx1"/>
              </a:solidFill>
            </a:rPr>
            <a:t>  </a:t>
          </a:r>
          <a:r>
            <a:rPr lang="pt-BR" dirty="0" err="1" smtClean="0">
              <a:solidFill>
                <a:schemeClr val="tx1"/>
              </a:solidFill>
            </a:rPr>
            <a:t>Initial</a:t>
          </a:r>
          <a:r>
            <a:rPr lang="pt-BR" dirty="0" smtClean="0">
              <a:solidFill>
                <a:schemeClr val="tx1"/>
              </a:solidFill>
            </a:rPr>
            <a:t>	            Basic                     </a:t>
          </a:r>
          <a:r>
            <a:rPr lang="pt-BR" dirty="0" err="1" smtClean="0">
              <a:solidFill>
                <a:schemeClr val="tx1"/>
              </a:solidFill>
            </a:rPr>
            <a:t>Intermediate</a:t>
          </a:r>
          <a:r>
            <a:rPr lang="pt-BR" dirty="0" smtClean="0">
              <a:solidFill>
                <a:schemeClr val="tx1"/>
              </a:solidFill>
            </a:rPr>
            <a:t>                 </a:t>
          </a:r>
          <a:r>
            <a:rPr lang="pt-BR" dirty="0" err="1" smtClean="0">
              <a:solidFill>
                <a:schemeClr val="tx1"/>
              </a:solidFill>
            </a:rPr>
            <a:t>Enhanced</a:t>
          </a:r>
          <a:r>
            <a:rPr lang="pt-BR" dirty="0" smtClean="0">
              <a:solidFill>
                <a:schemeClr val="tx1"/>
              </a:solidFill>
            </a:rPr>
            <a:t>                    </a:t>
          </a:r>
          <a:r>
            <a:rPr lang="pt-BR" dirty="0" err="1" smtClean="0">
              <a:solidFill>
                <a:schemeClr val="tx1"/>
              </a:solidFill>
            </a:rPr>
            <a:t>Advanced</a:t>
          </a:r>
          <a:endParaRPr lang="pt-BR" dirty="0">
            <a:solidFill>
              <a:schemeClr val="tx1"/>
            </a:solidFill>
          </a:endParaRPr>
        </a:p>
      </cdr:txBody>
    </cdr:sp>
  </cdr:relSizeAnchor>
  <cdr:relSizeAnchor xmlns:cdr="http://schemas.openxmlformats.org/drawingml/2006/chartDrawing">
    <cdr:from>
      <cdr:x>0.11415</cdr:x>
      <cdr:y>0.7733</cdr:y>
    </cdr:from>
    <cdr:to>
      <cdr:x>0.23574</cdr:x>
      <cdr:y>0.88542</cdr:y>
    </cdr:to>
    <cdr:sp macro="" textlink="">
      <cdr:nvSpPr>
        <cdr:cNvPr id="4" name="CaixaDeTexto 3"/>
        <cdr:cNvSpPr txBox="1"/>
      </cdr:nvSpPr>
      <cdr:spPr>
        <a:xfrm xmlns:a="http://schemas.openxmlformats.org/drawingml/2006/main">
          <a:off x="946448" y="3476600"/>
          <a:ext cx="1008112" cy="50405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pt-BR"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FAF0661D-724A-43A4-9472-D7B506D9397F}" type="datetimeFigureOut">
              <a:rPr lang="pt-BR"/>
              <a:pPr>
                <a:defRPr/>
              </a:pPr>
              <a:t>26/05/2014</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pt-BR" noProof="0" smtClean="0"/>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B3DEE32F-F8BB-4FC2-B958-C3200E42DC7C}" type="slidenum">
              <a:rPr lang="pt-BR"/>
              <a:pPr>
                <a:defRPr/>
              </a:pPr>
              <a:t>‹nº›</a:t>
            </a:fld>
            <a:endParaRPr lang="pt-BR"/>
          </a:p>
        </p:txBody>
      </p:sp>
    </p:spTree>
    <p:extLst>
      <p:ext uri="{BB962C8B-B14F-4D97-AF65-F5344CB8AC3E}">
        <p14:creationId xmlns:p14="http://schemas.microsoft.com/office/powerpoint/2010/main" val="5739889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kern="1200" dirty="0" smtClean="0">
                <a:solidFill>
                  <a:schemeClr val="tx1"/>
                </a:solidFill>
                <a:effectLst/>
                <a:latin typeface="+mn-lt"/>
                <a:ea typeface="+mn-ea"/>
                <a:cs typeface="+mn-cs"/>
              </a:rPr>
              <a:t>Good morning, ladies and gentlemen,</a:t>
            </a:r>
          </a:p>
          <a:p>
            <a:r>
              <a:rPr lang="en-US" sz="1200" kern="1200" dirty="0" smtClean="0">
                <a:solidFill>
                  <a:schemeClr val="tx1"/>
                </a:solidFill>
                <a:effectLst/>
                <a:latin typeface="+mn-lt"/>
                <a:ea typeface="+mn-ea"/>
                <a:cs typeface="+mn-cs"/>
              </a:rPr>
              <a:t>My</a:t>
            </a:r>
            <a:r>
              <a:rPr lang="en-US" sz="1200" kern="1200" baseline="0" dirty="0" smtClean="0">
                <a:solidFill>
                  <a:schemeClr val="tx1"/>
                </a:solidFill>
                <a:effectLst/>
                <a:latin typeface="+mn-lt"/>
                <a:ea typeface="+mn-ea"/>
                <a:cs typeface="+mn-cs"/>
              </a:rPr>
              <a:t> name is Maria Lúcia, I work in Brazil, at the Federal Court of Accounts.</a:t>
            </a:r>
            <a:endParaRPr lang="pt-BR"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pt-BR"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1) Today I will talk about Governance initiatives in my SAI. </a:t>
            </a:r>
            <a:endParaRPr lang="pt-BR" altLang="pt-BR" dirty="0" smtClean="0"/>
          </a:p>
        </p:txBody>
      </p:sp>
      <p:sp>
        <p:nvSpPr>
          <p:cNvPr id="4100"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AC6637D-EC33-4BDD-B0EF-C412B8D040A0}" type="slidenum">
              <a:rPr lang="pt-BR" altLang="pt-BR" smtClean="0"/>
              <a:pPr>
                <a:spcBef>
                  <a:spcPct val="0"/>
                </a:spcBef>
              </a:pPr>
              <a:t>1</a:t>
            </a:fld>
            <a:endParaRPr lang="pt-BR" altLang="pt-BR" smtClean="0"/>
          </a:p>
        </p:txBody>
      </p:sp>
    </p:spTree>
    <p:extLst>
      <p:ext uri="{BB962C8B-B14F-4D97-AF65-F5344CB8AC3E}">
        <p14:creationId xmlns:p14="http://schemas.microsoft.com/office/powerpoint/2010/main" val="19459755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n-US" sz="1200" kern="1200" dirty="0" smtClean="0">
                <a:solidFill>
                  <a:schemeClr val="tx1"/>
                </a:solidFill>
                <a:effectLst/>
                <a:latin typeface="+mn-lt"/>
                <a:ea typeface="+mn-ea"/>
                <a:cs typeface="+mn-cs"/>
              </a:rPr>
              <a:t>As I said, Brazil has to deal with great social differences. Therefore, the government has many programs that aim to decrease those differences. One of this </a:t>
            </a:r>
            <a:r>
              <a:rPr lang="en-US" sz="1200" kern="1200" dirty="0" err="1" smtClean="0">
                <a:solidFill>
                  <a:schemeClr val="tx1"/>
                </a:solidFill>
                <a:effectLst/>
                <a:latin typeface="+mn-lt"/>
                <a:ea typeface="+mn-ea"/>
                <a:cs typeface="+mn-cs"/>
              </a:rPr>
              <a:t>programmes</a:t>
            </a:r>
            <a:r>
              <a:rPr lang="en-US" sz="1200" kern="1200" dirty="0" smtClean="0">
                <a:solidFill>
                  <a:schemeClr val="tx1"/>
                </a:solidFill>
                <a:effectLst/>
                <a:latin typeface="+mn-lt"/>
                <a:ea typeface="+mn-ea"/>
                <a:cs typeface="+mn-cs"/>
              </a:rPr>
              <a:t> is the National </a:t>
            </a:r>
            <a:r>
              <a:rPr lang="en-US" sz="1200" kern="1200" dirty="0" err="1" smtClean="0">
                <a:solidFill>
                  <a:schemeClr val="tx1"/>
                </a:solidFill>
                <a:effectLst/>
                <a:latin typeface="+mn-lt"/>
                <a:ea typeface="+mn-ea"/>
                <a:cs typeface="+mn-cs"/>
              </a:rPr>
              <a:t>Programme</a:t>
            </a:r>
            <a:r>
              <a:rPr lang="en-US" sz="1200" kern="1200" dirty="0" smtClean="0">
                <a:solidFill>
                  <a:schemeClr val="tx1"/>
                </a:solidFill>
                <a:effectLst/>
                <a:latin typeface="+mn-lt"/>
                <a:ea typeface="+mn-ea"/>
                <a:cs typeface="+mn-cs"/>
              </a:rPr>
              <a:t> of Regional Development. We have audited this </a:t>
            </a:r>
            <a:r>
              <a:rPr lang="en-US" sz="1200" kern="1200" dirty="0" err="1" smtClean="0">
                <a:solidFill>
                  <a:schemeClr val="tx1"/>
                </a:solidFill>
                <a:effectLst/>
                <a:latin typeface="+mn-lt"/>
                <a:ea typeface="+mn-ea"/>
                <a:cs typeface="+mn-cs"/>
              </a:rPr>
              <a:t>programme</a:t>
            </a:r>
            <a:r>
              <a:rPr lang="en-US" sz="1200" kern="1200" dirty="0" smtClean="0">
                <a:solidFill>
                  <a:schemeClr val="tx1"/>
                </a:solidFill>
                <a:effectLst/>
                <a:latin typeface="+mn-lt"/>
                <a:ea typeface="+mn-ea"/>
                <a:cs typeface="+mn-cs"/>
              </a:rPr>
              <a:t> using the governance framework. Those are the main findings. </a:t>
            </a:r>
          </a:p>
          <a:p>
            <a:r>
              <a:rPr lang="en-US" sz="1200" kern="1200" dirty="0" smtClean="0">
                <a:solidFill>
                  <a:schemeClr val="tx1"/>
                </a:solidFill>
                <a:effectLst/>
                <a:latin typeface="+mn-lt"/>
                <a:ea typeface="+mn-ea"/>
                <a:cs typeface="+mn-cs"/>
              </a:rPr>
              <a:t>We found problems in the three phases of the policy cycle. About formulation, we found that it does not address the main problem, which is the social inequality. </a:t>
            </a:r>
            <a:endParaRPr lang="pt-BR"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We found many problems in the implementation. For example: lack of structure and of coordination. We also found that the monitor and control systems could improve. So, in general, we can see that there </a:t>
            </a:r>
            <a:r>
              <a:rPr lang="en-US" sz="1200" kern="1200" baseline="0" dirty="0" smtClean="0">
                <a:solidFill>
                  <a:schemeClr val="tx1"/>
                </a:solidFill>
                <a:effectLst/>
                <a:latin typeface="+mn-lt"/>
                <a:ea typeface="+mn-ea"/>
                <a:cs typeface="+mn-cs"/>
              </a:rPr>
              <a:t>this </a:t>
            </a:r>
            <a:r>
              <a:rPr lang="en-US" sz="1200" kern="1200" baseline="0" dirty="0" err="1" smtClean="0">
                <a:solidFill>
                  <a:schemeClr val="tx1"/>
                </a:solidFill>
                <a:effectLst/>
                <a:latin typeface="+mn-lt"/>
                <a:ea typeface="+mn-ea"/>
                <a:cs typeface="+mn-cs"/>
              </a:rPr>
              <a:t>programme</a:t>
            </a:r>
            <a:r>
              <a:rPr lang="en-US" sz="1200" kern="1200" baseline="0" dirty="0" smtClean="0">
                <a:solidFill>
                  <a:schemeClr val="tx1"/>
                </a:solidFill>
                <a:effectLst/>
                <a:latin typeface="+mn-lt"/>
                <a:ea typeface="+mn-ea"/>
                <a:cs typeface="+mn-cs"/>
              </a:rPr>
              <a:t> can improve it´s governance a lot. </a:t>
            </a:r>
            <a:endParaRPr lang="pt-BR" dirty="0"/>
          </a:p>
        </p:txBody>
      </p:sp>
      <p:sp>
        <p:nvSpPr>
          <p:cNvPr id="4" name="Espaço Reservado para Número de Slide 3"/>
          <p:cNvSpPr>
            <a:spLocks noGrp="1"/>
          </p:cNvSpPr>
          <p:nvPr>
            <p:ph type="sldNum" sz="quarter" idx="10"/>
          </p:nvPr>
        </p:nvSpPr>
        <p:spPr/>
        <p:txBody>
          <a:bodyPr/>
          <a:lstStyle/>
          <a:p>
            <a:pPr>
              <a:defRPr/>
            </a:pPr>
            <a:fld id="{B3DEE32F-F8BB-4FC2-B958-C3200E42DC7C}" type="slidenum">
              <a:rPr lang="pt-BR" smtClean="0"/>
              <a:pPr>
                <a:defRPr/>
              </a:pPr>
              <a:t>10</a:t>
            </a:fld>
            <a:endParaRPr lang="pt-BR"/>
          </a:p>
        </p:txBody>
      </p:sp>
    </p:spTree>
    <p:extLst>
      <p:ext uri="{BB962C8B-B14F-4D97-AF65-F5344CB8AC3E}">
        <p14:creationId xmlns:p14="http://schemas.microsoft.com/office/powerpoint/2010/main" val="15208559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n-US" sz="1200" kern="1200" dirty="0" smtClean="0">
                <a:solidFill>
                  <a:schemeClr val="tx1"/>
                </a:solidFill>
                <a:effectLst/>
                <a:latin typeface="+mn-lt"/>
                <a:ea typeface="+mn-ea"/>
                <a:cs typeface="+mn-cs"/>
              </a:rPr>
              <a:t>Recently, we have developed some works in specific government areas. I will present some information about the survey on the Information Technology governance in the federal public administration. I also brought handouts for you about some of those works.</a:t>
            </a:r>
            <a:endParaRPr lang="pt-BR" dirty="0"/>
          </a:p>
        </p:txBody>
      </p:sp>
      <p:sp>
        <p:nvSpPr>
          <p:cNvPr id="4" name="Espaço Reservado para Número de Slide 3"/>
          <p:cNvSpPr>
            <a:spLocks noGrp="1"/>
          </p:cNvSpPr>
          <p:nvPr>
            <p:ph type="sldNum" sz="quarter" idx="10"/>
          </p:nvPr>
        </p:nvSpPr>
        <p:spPr/>
        <p:txBody>
          <a:bodyPr/>
          <a:lstStyle/>
          <a:p>
            <a:pPr>
              <a:defRPr/>
            </a:pPr>
            <a:fld id="{B3DEE32F-F8BB-4FC2-B958-C3200E42DC7C}" type="slidenum">
              <a:rPr lang="pt-BR" smtClean="0"/>
              <a:pPr>
                <a:defRPr/>
              </a:pPr>
              <a:t>11</a:t>
            </a:fld>
            <a:endParaRPr lang="pt-BR"/>
          </a:p>
        </p:txBody>
      </p:sp>
    </p:spTree>
    <p:extLst>
      <p:ext uri="{BB962C8B-B14F-4D97-AF65-F5344CB8AC3E}">
        <p14:creationId xmlns:p14="http://schemas.microsoft.com/office/powerpoint/2010/main" val="1986274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Espaço Reservado para Imagem de Slide 1"/>
          <p:cNvSpPr>
            <a:spLocks noGrp="1" noRot="1" noChangeAspect="1" noTextEdit="1"/>
          </p:cNvSpPr>
          <p:nvPr>
            <p:ph type="sldImg"/>
          </p:nvPr>
        </p:nvSpPr>
        <p:spPr bwMode="auto">
          <a:noFill/>
          <a:ln>
            <a:solidFill>
              <a:srgbClr val="000000"/>
            </a:solidFill>
            <a:miter lim="800000"/>
            <a:headEnd/>
            <a:tailEnd/>
          </a:ln>
        </p:spPr>
      </p:sp>
      <p:sp>
        <p:nvSpPr>
          <p:cNvPr id="24579" name="Espaço Reservado para Anotações 2"/>
          <p:cNvSpPr>
            <a:spLocks noGrp="1"/>
          </p:cNvSpPr>
          <p:nvPr>
            <p:ph type="body" idx="1"/>
          </p:nvPr>
        </p:nvSpPr>
        <p:spPr bwMode="auto">
          <a:noFill/>
        </p:spPr>
        <p:txBody>
          <a:bodyPr wrap="square" numCol="1" anchor="t" anchorCtr="0" compatLnSpc="1">
            <a:prstTxWarp prst="textNoShape">
              <a:avLst/>
            </a:prstTxWarp>
          </a:bodyPr>
          <a:lstStyle/>
          <a:p>
            <a:r>
              <a:rPr lang="en-US" sz="1200" kern="1200" dirty="0" smtClean="0">
                <a:solidFill>
                  <a:schemeClr val="tx1"/>
                </a:solidFill>
                <a:effectLst/>
                <a:latin typeface="+mn-lt"/>
                <a:ea typeface="+mn-ea"/>
                <a:cs typeface="+mn-cs"/>
              </a:rPr>
              <a:t>The work had four main goals: to gather information about IT governance situation, to verify where the situation was more critical, to identify the main systems and databases and to identify areas for future work of TCU (it´s the acronym in Portuguese for the name of </a:t>
            </a:r>
            <a:r>
              <a:rPr lang="en-US" sz="1200" kern="1200" dirty="0" err="1" smtClean="0">
                <a:solidFill>
                  <a:schemeClr val="tx1"/>
                </a:solidFill>
                <a:effectLst/>
                <a:latin typeface="+mn-lt"/>
                <a:ea typeface="+mn-ea"/>
                <a:cs typeface="+mn-cs"/>
              </a:rPr>
              <a:t>brazilian</a:t>
            </a:r>
            <a:r>
              <a:rPr lang="en-US" sz="1200" kern="1200" dirty="0" smtClean="0">
                <a:solidFill>
                  <a:schemeClr val="tx1"/>
                </a:solidFill>
                <a:effectLst/>
                <a:latin typeface="+mn-lt"/>
                <a:ea typeface="+mn-ea"/>
                <a:cs typeface="+mn-cs"/>
              </a:rPr>
              <a:t> SAI).</a:t>
            </a:r>
            <a:endParaRPr lang="pt-BR" dirty="0" smtClean="0"/>
          </a:p>
        </p:txBody>
      </p:sp>
      <p:sp>
        <p:nvSpPr>
          <p:cNvPr id="24580" name="Espaço Reservado para Número de Slide 3"/>
          <p:cNvSpPr>
            <a:spLocks noGrp="1"/>
          </p:cNvSpPr>
          <p:nvPr>
            <p:ph type="sldNum" sz="quarter" idx="5"/>
          </p:nvPr>
        </p:nvSpPr>
        <p:spPr bwMode="auto">
          <a:noFill/>
          <a:ln>
            <a:miter lim="800000"/>
            <a:headEnd/>
            <a:tailEnd/>
          </a:ln>
        </p:spPr>
        <p:txBody>
          <a:bodyPr/>
          <a:lstStyle/>
          <a:p>
            <a:fld id="{38F0F142-7ECB-47AB-8C50-AF6F172D8A8D}" type="slidenum">
              <a:rPr lang="pt-BR" smtClean="0"/>
              <a:pPr/>
              <a:t>12</a:t>
            </a:fld>
            <a:endParaRPr lang="pt-BR" smtClean="0"/>
          </a:p>
        </p:txBody>
      </p:sp>
    </p:spTree>
    <p:extLst>
      <p:ext uri="{BB962C8B-B14F-4D97-AF65-F5344CB8AC3E}">
        <p14:creationId xmlns:p14="http://schemas.microsoft.com/office/powerpoint/2010/main" val="18913914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Espaço Reservado para Imagem de Slide 1"/>
          <p:cNvSpPr>
            <a:spLocks noGrp="1" noRot="1" noChangeAspect="1" noTextEdit="1"/>
          </p:cNvSpPr>
          <p:nvPr>
            <p:ph type="sldImg"/>
          </p:nvPr>
        </p:nvSpPr>
        <p:spPr>
          <a:ln/>
        </p:spPr>
      </p:sp>
      <p:sp>
        <p:nvSpPr>
          <p:cNvPr id="64515" name="Espaço Reservado para Anotações 2"/>
          <p:cNvSpPr>
            <a:spLocks noGrp="1"/>
          </p:cNvSpPr>
          <p:nvPr>
            <p:ph type="body" idx="1"/>
          </p:nvPr>
        </p:nvSpPr>
        <p:spPr>
          <a:noFill/>
          <a:ln/>
        </p:spPr>
        <p:txBody>
          <a:bodyPr/>
          <a:lstStyle/>
          <a:p>
            <a:r>
              <a:rPr lang="en-US" sz="1200" kern="1200" dirty="0" smtClean="0">
                <a:solidFill>
                  <a:schemeClr val="tx1"/>
                </a:solidFill>
                <a:effectLst/>
                <a:latin typeface="+mn-lt"/>
                <a:ea typeface="+mn-ea"/>
                <a:cs typeface="+mn-cs"/>
              </a:rPr>
              <a:t>The structure of the survey has two main dimensions: governance and management. In governance, the main component is leadership. The management dealt with four components: strategy and planning, knowledge and information, people and processes. </a:t>
            </a:r>
          </a:p>
          <a:p>
            <a:r>
              <a:rPr lang="en-US" sz="1200" kern="1200" dirty="0" smtClean="0">
                <a:solidFill>
                  <a:schemeClr val="tx1"/>
                </a:solidFill>
                <a:effectLst/>
                <a:latin typeface="+mn-lt"/>
                <a:ea typeface="+mn-ea"/>
                <a:cs typeface="+mn-cs"/>
              </a:rPr>
              <a:t>338 entities</a:t>
            </a:r>
            <a:r>
              <a:rPr lang="en-US" sz="1200" kern="1200" baseline="0" dirty="0" smtClean="0">
                <a:solidFill>
                  <a:schemeClr val="tx1"/>
                </a:solidFill>
                <a:effectLst/>
                <a:latin typeface="+mn-lt"/>
                <a:ea typeface="+mn-ea"/>
                <a:cs typeface="+mn-cs"/>
              </a:rPr>
              <a:t> answered the survey.</a:t>
            </a:r>
            <a:endParaRPr lang="pt-BR" dirty="0" smtClean="0"/>
          </a:p>
        </p:txBody>
      </p:sp>
      <p:sp>
        <p:nvSpPr>
          <p:cNvPr id="64516" name="Espaço Reservado para Número de Slide 3"/>
          <p:cNvSpPr>
            <a:spLocks noGrp="1"/>
          </p:cNvSpPr>
          <p:nvPr>
            <p:ph type="sldNum" sz="quarter" idx="5"/>
          </p:nvPr>
        </p:nvSpPr>
        <p:spPr>
          <a:noFill/>
        </p:spPr>
        <p:txBody>
          <a:bodyPr/>
          <a:lstStyle/>
          <a:p>
            <a:fld id="{DE07ACD9-ADE4-471A-B624-831DB9A1867C}" type="slidenum">
              <a:rPr lang="pt-BR" smtClean="0">
                <a:latin typeface="Times New Roman" pitchFamily="18" charset="0"/>
              </a:rPr>
              <a:pPr/>
              <a:t>13</a:t>
            </a:fld>
            <a:endParaRPr lang="pt-BR" smtClean="0">
              <a:latin typeface="Times New Roman" pitchFamily="18" charset="0"/>
            </a:endParaRPr>
          </a:p>
        </p:txBody>
      </p:sp>
    </p:spTree>
    <p:extLst>
      <p:ext uri="{BB962C8B-B14F-4D97-AF65-F5344CB8AC3E}">
        <p14:creationId xmlns:p14="http://schemas.microsoft.com/office/powerpoint/2010/main" val="28088196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n-US" sz="1200" kern="1200" dirty="0" smtClean="0">
                <a:solidFill>
                  <a:schemeClr val="tx1"/>
                </a:solidFill>
                <a:effectLst/>
                <a:latin typeface="+mn-lt"/>
                <a:ea typeface="+mn-ea"/>
                <a:cs typeface="+mn-cs"/>
              </a:rPr>
              <a:t>The survey was done in 2010 and 2012 and here we have some results showing the improvements. We classified the organizations in three categories, regarding the level of governance: initial, intermediary and improved. In 2010, 57% were at the initial level and only 5% were at the improved level. In 2012 the situation was better. The initial level decreased to 34% and the improved level increased to 16%. The idea is to repeat the survey every other year.</a:t>
            </a:r>
          </a:p>
          <a:p>
            <a:r>
              <a:rPr lang="en-US" sz="1200" kern="1200" dirty="0" smtClean="0">
                <a:solidFill>
                  <a:schemeClr val="tx1"/>
                </a:solidFill>
                <a:effectLst/>
                <a:latin typeface="+mn-lt"/>
                <a:ea typeface="+mn-ea"/>
                <a:cs typeface="+mn-cs"/>
              </a:rPr>
              <a:t>Initial</a:t>
            </a:r>
            <a:r>
              <a:rPr lang="en-US" sz="1200" kern="1200" baseline="0" dirty="0" smtClean="0">
                <a:solidFill>
                  <a:schemeClr val="tx1"/>
                </a:solidFill>
                <a:effectLst/>
                <a:latin typeface="+mn-lt"/>
                <a:ea typeface="+mn-ea"/>
                <a:cs typeface="+mn-cs"/>
              </a:rPr>
              <a:t> – 0 to 39%; Intermediate – 40 to 59%; Improved – 60 to 100%.</a:t>
            </a:r>
            <a:endParaRPr lang="pt-BR" dirty="0"/>
          </a:p>
        </p:txBody>
      </p:sp>
      <p:sp>
        <p:nvSpPr>
          <p:cNvPr id="4" name="Espaço Reservado para Número de Slide 3"/>
          <p:cNvSpPr>
            <a:spLocks noGrp="1"/>
          </p:cNvSpPr>
          <p:nvPr>
            <p:ph type="sldNum" sz="quarter" idx="10"/>
          </p:nvPr>
        </p:nvSpPr>
        <p:spPr/>
        <p:txBody>
          <a:bodyPr/>
          <a:lstStyle/>
          <a:p>
            <a:pPr>
              <a:defRPr/>
            </a:pPr>
            <a:fld id="{B3DEE32F-F8BB-4FC2-B958-C3200E42DC7C}" type="slidenum">
              <a:rPr lang="pt-BR" smtClean="0"/>
              <a:pPr>
                <a:defRPr/>
              </a:pPr>
              <a:t>14</a:t>
            </a:fld>
            <a:endParaRPr lang="pt-BR"/>
          </a:p>
        </p:txBody>
      </p:sp>
    </p:spTree>
    <p:extLst>
      <p:ext uri="{BB962C8B-B14F-4D97-AF65-F5344CB8AC3E}">
        <p14:creationId xmlns:p14="http://schemas.microsoft.com/office/powerpoint/2010/main" val="29225751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Another initiative that we have in Brazil is the Get.IT Project. Brazil is the project leader </a:t>
            </a:r>
            <a:r>
              <a:rPr lang="pt-BR" sz="1200" kern="1200" dirty="0" smtClean="0">
                <a:solidFill>
                  <a:schemeClr val="tx1"/>
                </a:solidFill>
                <a:effectLst/>
                <a:latin typeface="+mn-lt"/>
                <a:ea typeface="+mn-ea"/>
                <a:cs typeface="+mn-cs"/>
              </a:rPr>
              <a:t>and of</a:t>
            </a:r>
            <a:r>
              <a:rPr lang="pt-BR" dirty="0" smtClean="0"/>
              <a:t> the SAI </a:t>
            </a:r>
            <a:r>
              <a:rPr lang="pt-BR" dirty="0" err="1" smtClean="0"/>
              <a:t>participant</a:t>
            </a:r>
            <a:r>
              <a:rPr lang="pt-BR" dirty="0" smtClean="0"/>
              <a:t> </a:t>
            </a:r>
            <a:r>
              <a:rPr lang="pt-BR" dirty="0" err="1" smtClean="0"/>
              <a:t>is</a:t>
            </a:r>
            <a:r>
              <a:rPr lang="pt-BR" dirty="0" smtClean="0"/>
              <a:t> </a:t>
            </a:r>
            <a:r>
              <a:rPr lang="pt-BR" dirty="0" err="1" smtClean="0"/>
              <a:t>our</a:t>
            </a:r>
            <a:r>
              <a:rPr lang="pt-BR" dirty="0" smtClean="0"/>
              <a:t> host, </a:t>
            </a:r>
            <a:r>
              <a:rPr lang="pt-BR" dirty="0" err="1" smtClean="0"/>
              <a:t>Lithuania</a:t>
            </a:r>
            <a:r>
              <a:rPr lang="pt-BR" dirty="0" smtClean="0"/>
              <a:t>.</a:t>
            </a:r>
            <a:endParaRPr lang="pt-BR" dirty="0"/>
          </a:p>
        </p:txBody>
      </p:sp>
      <p:sp>
        <p:nvSpPr>
          <p:cNvPr id="4" name="Espaço Reservado para Número de Slide 3"/>
          <p:cNvSpPr>
            <a:spLocks noGrp="1"/>
          </p:cNvSpPr>
          <p:nvPr>
            <p:ph type="sldNum" sz="quarter" idx="10"/>
          </p:nvPr>
        </p:nvSpPr>
        <p:spPr/>
        <p:txBody>
          <a:bodyPr/>
          <a:lstStyle/>
          <a:p>
            <a:pPr>
              <a:defRPr/>
            </a:pPr>
            <a:fld id="{B3DEE32F-F8BB-4FC2-B958-C3200E42DC7C}" type="slidenum">
              <a:rPr lang="pt-BR" smtClean="0"/>
              <a:pPr>
                <a:defRPr/>
              </a:pPr>
              <a:t>15</a:t>
            </a:fld>
            <a:endParaRPr lang="pt-BR"/>
          </a:p>
        </p:txBody>
      </p:sp>
    </p:spTree>
    <p:extLst>
      <p:ext uri="{BB962C8B-B14F-4D97-AF65-F5344CB8AC3E}">
        <p14:creationId xmlns:p14="http://schemas.microsoft.com/office/powerpoint/2010/main" val="6801270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n-US" sz="1200" kern="1200" dirty="0" smtClean="0">
                <a:solidFill>
                  <a:schemeClr val="tx1"/>
                </a:solidFill>
                <a:effectLst/>
                <a:latin typeface="+mn-lt"/>
                <a:ea typeface="+mn-ea"/>
                <a:cs typeface="+mn-cs"/>
              </a:rPr>
              <a:t>Besides developing works in specific areas, we are also studying finalistic themes. Those are the some works done and I will talk a little bit about the maturity assessment in risk management in indirect public administration. </a:t>
            </a:r>
            <a:endParaRPr lang="pt-BR" dirty="0"/>
          </a:p>
        </p:txBody>
      </p:sp>
      <p:sp>
        <p:nvSpPr>
          <p:cNvPr id="4" name="Espaço Reservado para Número de Slide 3"/>
          <p:cNvSpPr>
            <a:spLocks noGrp="1"/>
          </p:cNvSpPr>
          <p:nvPr>
            <p:ph type="sldNum" sz="quarter" idx="10"/>
          </p:nvPr>
        </p:nvSpPr>
        <p:spPr/>
        <p:txBody>
          <a:bodyPr/>
          <a:lstStyle/>
          <a:p>
            <a:pPr>
              <a:defRPr/>
            </a:pPr>
            <a:fld id="{B3DEE32F-F8BB-4FC2-B958-C3200E42DC7C}" type="slidenum">
              <a:rPr lang="pt-BR" smtClean="0"/>
              <a:pPr>
                <a:defRPr/>
              </a:pPr>
              <a:t>16</a:t>
            </a:fld>
            <a:endParaRPr lang="pt-BR"/>
          </a:p>
        </p:txBody>
      </p:sp>
    </p:spTree>
    <p:extLst>
      <p:ext uri="{BB962C8B-B14F-4D97-AF65-F5344CB8AC3E}">
        <p14:creationId xmlns:p14="http://schemas.microsoft.com/office/powerpoint/2010/main" val="11721833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n-US" sz="1200" kern="1200" dirty="0" smtClean="0">
                <a:solidFill>
                  <a:schemeClr val="tx1"/>
                </a:solidFill>
                <a:effectLst/>
                <a:latin typeface="+mn-lt"/>
                <a:ea typeface="+mn-ea"/>
                <a:cs typeface="+mn-cs"/>
              </a:rPr>
              <a:t>This work aimed to assess the maturity of risks management in 65 </a:t>
            </a:r>
            <a:r>
              <a:rPr lang="en-US" sz="1200" kern="1200" dirty="0" err="1" smtClean="0">
                <a:solidFill>
                  <a:schemeClr val="tx1"/>
                </a:solidFill>
                <a:effectLst/>
                <a:latin typeface="+mn-lt"/>
                <a:ea typeface="+mn-ea"/>
                <a:cs typeface="+mn-cs"/>
              </a:rPr>
              <a:t>brazilian</a:t>
            </a:r>
            <a:r>
              <a:rPr lang="en-US" sz="1200" kern="1200" dirty="0" smtClean="0">
                <a:solidFill>
                  <a:schemeClr val="tx1"/>
                </a:solidFill>
                <a:effectLst/>
                <a:latin typeface="+mn-lt"/>
                <a:ea typeface="+mn-ea"/>
                <a:cs typeface="+mn-cs"/>
              </a:rPr>
              <a:t> agencies and to identify areas for future works (the same that we did in the IT survey). This survey was performed last year and now we are conducting and audit in 9 entities, to gather more details, to confirm the answers provided by the questionnaires and to develop working papers for future audits in this area. </a:t>
            </a:r>
            <a:endParaRPr lang="pt-BR" dirty="0"/>
          </a:p>
        </p:txBody>
      </p:sp>
      <p:sp>
        <p:nvSpPr>
          <p:cNvPr id="4" name="Espaço Reservado para Número de Slide 3"/>
          <p:cNvSpPr>
            <a:spLocks noGrp="1"/>
          </p:cNvSpPr>
          <p:nvPr>
            <p:ph type="sldNum" sz="quarter" idx="10"/>
          </p:nvPr>
        </p:nvSpPr>
        <p:spPr/>
        <p:txBody>
          <a:bodyPr/>
          <a:lstStyle/>
          <a:p>
            <a:pPr>
              <a:defRPr/>
            </a:pPr>
            <a:fld id="{B3DEE32F-F8BB-4FC2-B958-C3200E42DC7C}" type="slidenum">
              <a:rPr lang="pt-BR" smtClean="0"/>
              <a:pPr>
                <a:defRPr/>
              </a:pPr>
              <a:t>17</a:t>
            </a:fld>
            <a:endParaRPr lang="pt-BR"/>
          </a:p>
        </p:txBody>
      </p:sp>
    </p:spTree>
    <p:extLst>
      <p:ext uri="{BB962C8B-B14F-4D97-AF65-F5344CB8AC3E}">
        <p14:creationId xmlns:p14="http://schemas.microsoft.com/office/powerpoint/2010/main" val="17760292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n-US" sz="1200" kern="1200" dirty="0" smtClean="0">
                <a:solidFill>
                  <a:schemeClr val="tx1"/>
                </a:solidFill>
                <a:effectLst/>
                <a:latin typeface="+mn-lt"/>
                <a:ea typeface="+mn-ea"/>
                <a:cs typeface="+mn-cs"/>
              </a:rPr>
              <a:t>The survey evaluated the agencies</a:t>
            </a:r>
            <a:r>
              <a:rPr lang="en-US" sz="1200" kern="1200" baseline="0" dirty="0" smtClean="0">
                <a:solidFill>
                  <a:schemeClr val="tx1"/>
                </a:solidFill>
                <a:effectLst/>
                <a:latin typeface="+mn-lt"/>
                <a:ea typeface="+mn-ea"/>
                <a:cs typeface="+mn-cs"/>
              </a:rPr>
              <a:t> considering </a:t>
            </a:r>
            <a:r>
              <a:rPr lang="en-US" sz="1200" kern="1200" dirty="0" smtClean="0">
                <a:solidFill>
                  <a:schemeClr val="tx1"/>
                </a:solidFill>
                <a:effectLst/>
                <a:latin typeface="+mn-lt"/>
                <a:ea typeface="+mn-ea"/>
                <a:cs typeface="+mn-cs"/>
              </a:rPr>
              <a:t>four dimensions: the risk management environment (with 3 components), the processes (with 3 components), partnerships and results (without components). </a:t>
            </a:r>
            <a:endParaRPr lang="pt-BR" dirty="0"/>
          </a:p>
        </p:txBody>
      </p:sp>
      <p:sp>
        <p:nvSpPr>
          <p:cNvPr id="4" name="Espaço Reservado para Número de Slide 3"/>
          <p:cNvSpPr>
            <a:spLocks noGrp="1"/>
          </p:cNvSpPr>
          <p:nvPr>
            <p:ph type="sldNum" sz="quarter" idx="10"/>
          </p:nvPr>
        </p:nvSpPr>
        <p:spPr/>
        <p:txBody>
          <a:bodyPr/>
          <a:lstStyle/>
          <a:p>
            <a:pPr>
              <a:defRPr/>
            </a:pPr>
            <a:fld id="{B3DEE32F-F8BB-4FC2-B958-C3200E42DC7C}" type="slidenum">
              <a:rPr lang="pt-BR" smtClean="0"/>
              <a:pPr>
                <a:defRPr/>
              </a:pPr>
              <a:t>18</a:t>
            </a:fld>
            <a:endParaRPr lang="pt-BR"/>
          </a:p>
        </p:txBody>
      </p:sp>
    </p:spTree>
    <p:extLst>
      <p:ext uri="{BB962C8B-B14F-4D97-AF65-F5344CB8AC3E}">
        <p14:creationId xmlns:p14="http://schemas.microsoft.com/office/powerpoint/2010/main" val="40936702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n-US" sz="1200" kern="1200" dirty="0" smtClean="0">
                <a:solidFill>
                  <a:schemeClr val="tx1"/>
                </a:solidFill>
                <a:effectLst/>
                <a:latin typeface="+mn-lt"/>
                <a:ea typeface="+mn-ea"/>
                <a:cs typeface="+mn-cs"/>
              </a:rPr>
              <a:t>The result of the survey was that most of the 65 organizations are at the basic level in risks management. (0 to20, 21 to 40, 41 to 60, 61 to 80, 81 to 100).</a:t>
            </a:r>
            <a:endParaRPr lang="pt-BR" dirty="0"/>
          </a:p>
        </p:txBody>
      </p:sp>
      <p:sp>
        <p:nvSpPr>
          <p:cNvPr id="4" name="Espaço Reservado para Número de Slide 3"/>
          <p:cNvSpPr>
            <a:spLocks noGrp="1"/>
          </p:cNvSpPr>
          <p:nvPr>
            <p:ph type="sldNum" sz="quarter" idx="10"/>
          </p:nvPr>
        </p:nvSpPr>
        <p:spPr/>
        <p:txBody>
          <a:bodyPr/>
          <a:lstStyle/>
          <a:p>
            <a:pPr>
              <a:defRPr/>
            </a:pPr>
            <a:fld id="{B3DEE32F-F8BB-4FC2-B958-C3200E42DC7C}" type="slidenum">
              <a:rPr lang="pt-BR" smtClean="0"/>
              <a:pPr>
                <a:defRPr/>
              </a:pPr>
              <a:t>19</a:t>
            </a:fld>
            <a:endParaRPr lang="pt-BR"/>
          </a:p>
        </p:txBody>
      </p:sp>
    </p:spTree>
    <p:extLst>
      <p:ext uri="{BB962C8B-B14F-4D97-AF65-F5344CB8AC3E}">
        <p14:creationId xmlns:p14="http://schemas.microsoft.com/office/powerpoint/2010/main" val="1522313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n-US" sz="1200" kern="1200" dirty="0" smtClean="0">
                <a:solidFill>
                  <a:schemeClr val="tx1"/>
                </a:solidFill>
                <a:effectLst/>
                <a:latin typeface="+mn-lt"/>
                <a:ea typeface="+mn-ea"/>
                <a:cs typeface="+mn-cs"/>
              </a:rPr>
              <a:t>First, I will talk quickly about the context to work with governance in Brazil. Then, I will present two governance frameworks that we are developing in my SAI. And I will present some recent works in Brazil using governance.</a:t>
            </a:r>
            <a:endParaRPr lang="pt-BR" dirty="0"/>
          </a:p>
        </p:txBody>
      </p:sp>
      <p:sp>
        <p:nvSpPr>
          <p:cNvPr id="4" name="Espaço Reservado para Número de Slide 3"/>
          <p:cNvSpPr>
            <a:spLocks noGrp="1"/>
          </p:cNvSpPr>
          <p:nvPr>
            <p:ph type="sldNum" sz="quarter" idx="10"/>
          </p:nvPr>
        </p:nvSpPr>
        <p:spPr/>
        <p:txBody>
          <a:bodyPr/>
          <a:lstStyle/>
          <a:p>
            <a:pPr>
              <a:defRPr/>
            </a:pPr>
            <a:fld id="{B3DEE32F-F8BB-4FC2-B958-C3200E42DC7C}" type="slidenum">
              <a:rPr lang="pt-BR" smtClean="0"/>
              <a:pPr>
                <a:defRPr/>
              </a:pPr>
              <a:t>2</a:t>
            </a:fld>
            <a:endParaRPr lang="pt-BR"/>
          </a:p>
        </p:txBody>
      </p:sp>
    </p:spTree>
    <p:extLst>
      <p:ext uri="{BB962C8B-B14F-4D97-AF65-F5344CB8AC3E}">
        <p14:creationId xmlns:p14="http://schemas.microsoft.com/office/powerpoint/2010/main" val="11311049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a:r>
              <a:rPr lang="en-US" sz="1200" kern="1200" dirty="0" smtClean="0">
                <a:solidFill>
                  <a:schemeClr val="tx1"/>
                </a:solidFill>
                <a:effectLst/>
                <a:latin typeface="+mn-lt"/>
                <a:ea typeface="+mn-ea"/>
                <a:cs typeface="+mn-cs"/>
              </a:rPr>
              <a:t>To conclude, I would like to say that in SAI Brazil we understand that governance is a key aspect in the context of public administration. I tried to give an overview of some initiatives that we have in Brazil to assess governance. We believe that good governance can lead to more efficiency and effectiveness on public administration and on the use of public resources.</a:t>
            </a:r>
            <a:endParaRPr lang="pt-BR" altLang="pt-BR" dirty="0" smtClean="0"/>
          </a:p>
        </p:txBody>
      </p:sp>
      <p:sp>
        <p:nvSpPr>
          <p:cNvPr id="1229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D9C39CD-B297-4EF6-9890-EBB2BCF8EAB9}" type="slidenum">
              <a:rPr lang="pt-BR" altLang="pt-BR" smtClean="0">
                <a:latin typeface="Calibri" panose="020F0502020204030204" pitchFamily="34" charset="0"/>
              </a:rPr>
              <a:pPr/>
              <a:t>20</a:t>
            </a:fld>
            <a:endParaRPr lang="pt-BR" altLang="pt-BR" smtClean="0">
              <a:latin typeface="Calibri" panose="020F0502020204030204" pitchFamily="34" charset="0"/>
            </a:endParaRPr>
          </a:p>
        </p:txBody>
      </p:sp>
    </p:spTree>
    <p:extLst>
      <p:ext uri="{BB962C8B-B14F-4D97-AF65-F5344CB8AC3E}">
        <p14:creationId xmlns:p14="http://schemas.microsoft.com/office/powerpoint/2010/main" val="28877264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t-BR" altLang="pt-BR" smtClean="0"/>
          </a:p>
        </p:txBody>
      </p:sp>
      <p:sp>
        <p:nvSpPr>
          <p:cNvPr id="1229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D9C39CD-B297-4EF6-9890-EBB2BCF8EAB9}" type="slidenum">
              <a:rPr lang="pt-BR" altLang="pt-BR" smtClean="0">
                <a:latin typeface="Calibri" panose="020F0502020204030204" pitchFamily="34" charset="0"/>
              </a:rPr>
              <a:pPr/>
              <a:t>21</a:t>
            </a:fld>
            <a:endParaRPr lang="pt-BR" altLang="pt-BR" smtClean="0">
              <a:latin typeface="Calibri" panose="020F0502020204030204" pitchFamily="34" charset="0"/>
            </a:endParaRPr>
          </a:p>
        </p:txBody>
      </p:sp>
    </p:spTree>
    <p:extLst>
      <p:ext uri="{BB962C8B-B14F-4D97-AF65-F5344CB8AC3E}">
        <p14:creationId xmlns:p14="http://schemas.microsoft.com/office/powerpoint/2010/main" val="20108022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That´s what I had to tell you. Thank you very much for your attention. I wrote this is </a:t>
            </a:r>
            <a:r>
              <a:rPr lang="en-US" sz="1200" kern="1200" dirty="0" err="1" smtClean="0">
                <a:solidFill>
                  <a:schemeClr val="tx1"/>
                </a:solidFill>
                <a:effectLst/>
                <a:latin typeface="+mn-lt"/>
                <a:ea typeface="+mn-ea"/>
                <a:cs typeface="+mn-cs"/>
              </a:rPr>
              <a:t>lithuan</a:t>
            </a:r>
            <a:r>
              <a:rPr lang="en-US" sz="1200" kern="1200" dirty="0" smtClean="0">
                <a:solidFill>
                  <a:schemeClr val="tx1"/>
                </a:solidFill>
                <a:effectLst/>
                <a:latin typeface="+mn-lt"/>
                <a:ea typeface="+mn-ea"/>
                <a:cs typeface="+mn-cs"/>
              </a:rPr>
              <a:t> as well, but I don´t know how to pronounce. And I also have it in Portuguese: </a:t>
            </a:r>
            <a:r>
              <a:rPr lang="en-US" sz="1200" kern="1200" dirty="0" err="1" smtClean="0">
                <a:solidFill>
                  <a:schemeClr val="tx1"/>
                </a:solidFill>
                <a:effectLst/>
                <a:latin typeface="+mn-lt"/>
                <a:ea typeface="+mn-ea"/>
                <a:cs typeface="+mn-cs"/>
              </a:rPr>
              <a:t>Muito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obrigada</a:t>
            </a:r>
            <a:r>
              <a:rPr lang="en-US" sz="1200" kern="1200" dirty="0" smtClean="0">
                <a:solidFill>
                  <a:schemeClr val="tx1"/>
                </a:solidFill>
                <a:effectLst/>
                <a:latin typeface="+mn-lt"/>
                <a:ea typeface="+mn-ea"/>
                <a:cs typeface="+mn-cs"/>
              </a:rPr>
              <a:t>!</a:t>
            </a:r>
            <a:endParaRPr lang="pt-BR" sz="1200" kern="1200" dirty="0" smtClean="0">
              <a:solidFill>
                <a:schemeClr val="tx1"/>
              </a:solidFill>
              <a:effectLst/>
              <a:latin typeface="+mn-lt"/>
              <a:ea typeface="+mn-ea"/>
              <a:cs typeface="+mn-cs"/>
            </a:endParaRPr>
          </a:p>
          <a:p>
            <a:endParaRPr lang="pt-BR" altLang="pt-BR" dirty="0" smtClean="0"/>
          </a:p>
        </p:txBody>
      </p:sp>
      <p:sp>
        <p:nvSpPr>
          <p:cNvPr id="1229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D9C39CD-B297-4EF6-9890-EBB2BCF8EAB9}" type="slidenum">
              <a:rPr lang="pt-BR" altLang="pt-BR" smtClean="0">
                <a:latin typeface="Calibri" panose="020F0502020204030204" pitchFamily="34" charset="0"/>
              </a:rPr>
              <a:pPr/>
              <a:t>22</a:t>
            </a:fld>
            <a:endParaRPr lang="pt-BR" altLang="pt-BR" smtClean="0">
              <a:latin typeface="Calibri" panose="020F0502020204030204" pitchFamily="34" charset="0"/>
            </a:endParaRPr>
          </a:p>
        </p:txBody>
      </p:sp>
    </p:spTree>
    <p:extLst>
      <p:ext uri="{BB962C8B-B14F-4D97-AF65-F5344CB8AC3E}">
        <p14:creationId xmlns:p14="http://schemas.microsoft.com/office/powerpoint/2010/main" val="564655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algn="just">
              <a:defRPr/>
            </a:pPr>
            <a:r>
              <a:rPr lang="en-US" sz="1200" dirty="0" smtClean="0"/>
              <a:t>Brazil is a country with many inequalities.</a:t>
            </a:r>
            <a:r>
              <a:rPr lang="en-US" sz="1200" baseline="0" dirty="0" smtClean="0"/>
              <a:t> The south and the southeast are much more developed than the north and the northeast.</a:t>
            </a:r>
          </a:p>
          <a:p>
            <a:pPr algn="just">
              <a:defRPr/>
            </a:pPr>
            <a:r>
              <a:rPr lang="en-US" sz="1200" baseline="0" dirty="0" smtClean="0"/>
              <a:t>Brazil </a:t>
            </a:r>
            <a:r>
              <a:rPr lang="en-US" sz="1200" dirty="0" smtClean="0"/>
              <a:t>faces a number of challenges to promote its much-desired development, combining economic growth with quality of life for its population.</a:t>
            </a:r>
          </a:p>
          <a:p>
            <a:pPr algn="just">
              <a:defRPr/>
            </a:pPr>
            <a:r>
              <a:rPr lang="en-US" sz="1200" dirty="0" smtClean="0"/>
              <a:t>It is necessary to invest a lot of</a:t>
            </a:r>
            <a:r>
              <a:rPr lang="en-US" sz="1200" baseline="0" dirty="0" smtClean="0"/>
              <a:t> money to improve the public services. In order to have effective results, it is important to have good management and good governance.</a:t>
            </a:r>
            <a:r>
              <a:rPr lang="en-US" sz="1200" dirty="0" smtClean="0"/>
              <a:t> </a:t>
            </a:r>
            <a:endParaRPr lang="pt-BR" sz="1200" dirty="0" smtClean="0"/>
          </a:p>
          <a:p>
            <a:pPr algn="just">
              <a:defRPr/>
            </a:pPr>
            <a:r>
              <a:rPr lang="en-US" sz="1200" dirty="0" smtClean="0"/>
              <a:t>Improving public governance is key to overcoming many of these challenges. </a:t>
            </a:r>
          </a:p>
          <a:p>
            <a:pPr algn="just">
              <a:defRPr/>
            </a:pPr>
            <a:r>
              <a:rPr lang="en-US" sz="1200" dirty="0" smtClean="0"/>
              <a:t>Considering this, TCU has been striving to act in a increasingly selective and systemic way, emphasizing structural themes of the public administration. We are developing many</a:t>
            </a:r>
            <a:r>
              <a:rPr lang="en-US" sz="1200" baseline="0" dirty="0" smtClean="0"/>
              <a:t> works to verify how is the governance in the public administration.</a:t>
            </a:r>
            <a:endParaRPr lang="en-US" sz="1200" dirty="0" smtClean="0"/>
          </a:p>
          <a:p>
            <a:endParaRPr lang="pt-BR" dirty="0"/>
          </a:p>
        </p:txBody>
      </p:sp>
      <p:sp>
        <p:nvSpPr>
          <p:cNvPr id="4" name="Espaço Reservado para Número de Slide 3"/>
          <p:cNvSpPr>
            <a:spLocks noGrp="1"/>
          </p:cNvSpPr>
          <p:nvPr>
            <p:ph type="sldNum" sz="quarter" idx="10"/>
          </p:nvPr>
        </p:nvSpPr>
        <p:spPr/>
        <p:txBody>
          <a:bodyPr/>
          <a:lstStyle/>
          <a:p>
            <a:pPr>
              <a:defRPr/>
            </a:pPr>
            <a:fld id="{B3DEE32F-F8BB-4FC2-B958-C3200E42DC7C}" type="slidenum">
              <a:rPr lang="pt-BR" smtClean="0"/>
              <a:pPr>
                <a:defRPr/>
              </a:pPr>
              <a:t>3</a:t>
            </a:fld>
            <a:endParaRPr lang="pt-BR"/>
          </a:p>
        </p:txBody>
      </p:sp>
    </p:spTree>
    <p:extLst>
      <p:ext uri="{BB962C8B-B14F-4D97-AF65-F5344CB8AC3E}">
        <p14:creationId xmlns:p14="http://schemas.microsoft.com/office/powerpoint/2010/main" val="17819657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n-US" sz="1200" kern="1200" dirty="0" smtClean="0">
                <a:solidFill>
                  <a:schemeClr val="tx1"/>
                </a:solidFill>
                <a:effectLst/>
                <a:latin typeface="+mn-lt"/>
                <a:ea typeface="+mn-ea"/>
                <a:cs typeface="+mn-cs"/>
              </a:rPr>
              <a:t>We know that governance is a concept hard to define and hard to understand. And it has different meanings and dimensions, depending on the context and the environment. I don´t intend to bring a final definition of governance. I will present the frameworks that we are developing in Brazil.</a:t>
            </a:r>
            <a:endParaRPr lang="pt-BR" dirty="0"/>
          </a:p>
        </p:txBody>
      </p:sp>
      <p:sp>
        <p:nvSpPr>
          <p:cNvPr id="4" name="Espaço Reservado para Número de Slide 3"/>
          <p:cNvSpPr>
            <a:spLocks noGrp="1"/>
          </p:cNvSpPr>
          <p:nvPr>
            <p:ph type="sldNum" sz="quarter" idx="10"/>
          </p:nvPr>
        </p:nvSpPr>
        <p:spPr/>
        <p:txBody>
          <a:bodyPr/>
          <a:lstStyle/>
          <a:p>
            <a:pPr>
              <a:defRPr/>
            </a:pPr>
            <a:fld id="{B3DEE32F-F8BB-4FC2-B958-C3200E42DC7C}" type="slidenum">
              <a:rPr lang="pt-BR" smtClean="0"/>
              <a:pPr>
                <a:defRPr/>
              </a:pPr>
              <a:t>4</a:t>
            </a:fld>
            <a:endParaRPr lang="pt-BR"/>
          </a:p>
        </p:txBody>
      </p:sp>
    </p:spTree>
    <p:extLst>
      <p:ext uri="{BB962C8B-B14F-4D97-AF65-F5344CB8AC3E}">
        <p14:creationId xmlns:p14="http://schemas.microsoft.com/office/powerpoint/2010/main" val="12023840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Governance also has different perspectives of observation. We started working with the perspective of the activities</a:t>
            </a:r>
            <a:r>
              <a:rPr lang="en-US" sz="1200" kern="1200" baseline="0" dirty="0" smtClean="0">
                <a:solidFill>
                  <a:schemeClr val="tx1"/>
                </a:solidFill>
                <a:effectLst/>
                <a:latin typeface="+mn-lt"/>
                <a:ea typeface="+mn-ea"/>
                <a:cs typeface="+mn-cs"/>
              </a:rPr>
              <a:t> among organizations. For example: IT, HR, Risk management. I brought for you some handouts about those works.</a:t>
            </a:r>
          </a:p>
          <a:p>
            <a:r>
              <a:rPr lang="en-US" sz="1200" kern="1200" baseline="0" dirty="0" smtClean="0">
                <a:solidFill>
                  <a:schemeClr val="tx1"/>
                </a:solidFill>
                <a:effectLst/>
                <a:latin typeface="+mn-lt"/>
                <a:ea typeface="+mn-ea"/>
                <a:cs typeface="+mn-cs"/>
              </a:rPr>
              <a:t>After, we started the project with OECD, very well presented by Mrs. </a:t>
            </a:r>
            <a:r>
              <a:rPr lang="en-US" sz="1200" kern="1200" baseline="0" dirty="0" err="1" smtClean="0">
                <a:solidFill>
                  <a:schemeClr val="tx1"/>
                </a:solidFill>
                <a:effectLst/>
                <a:latin typeface="+mn-lt"/>
                <a:ea typeface="+mn-ea"/>
                <a:cs typeface="+mn-cs"/>
              </a:rPr>
              <a:t>Ishat</a:t>
            </a:r>
            <a:r>
              <a:rPr lang="en-US" sz="1200" kern="1200" baseline="0" dirty="0" smtClean="0">
                <a:solidFill>
                  <a:schemeClr val="tx1"/>
                </a:solidFill>
                <a:effectLst/>
                <a:latin typeface="+mn-lt"/>
                <a:ea typeface="+mn-ea"/>
                <a:cs typeface="+mn-cs"/>
              </a:rPr>
              <a:t> Reza. In this project, the perspective are the public policies.</a:t>
            </a:r>
          </a:p>
          <a:p>
            <a:r>
              <a:rPr lang="en-US" sz="1200" kern="1200" baseline="0" dirty="0" smtClean="0">
                <a:solidFill>
                  <a:schemeClr val="tx1"/>
                </a:solidFill>
                <a:effectLst/>
                <a:latin typeface="+mn-lt"/>
                <a:ea typeface="+mn-ea"/>
                <a:cs typeface="+mn-cs"/>
              </a:rPr>
              <a:t>And we also have a governance framework for public organizations.</a:t>
            </a:r>
            <a:endParaRPr lang="en-US" sz="1200" kern="1200" dirty="0" smtClean="0">
              <a:solidFill>
                <a:schemeClr val="tx1"/>
              </a:solidFill>
              <a:effectLst/>
              <a:latin typeface="+mn-lt"/>
              <a:ea typeface="+mn-ea"/>
              <a:cs typeface="+mn-cs"/>
            </a:endParaRPr>
          </a:p>
        </p:txBody>
      </p:sp>
      <p:sp>
        <p:nvSpPr>
          <p:cNvPr id="4" name="Espaço Reservado para Número de Slide 3"/>
          <p:cNvSpPr>
            <a:spLocks noGrp="1"/>
          </p:cNvSpPr>
          <p:nvPr>
            <p:ph type="sldNum" sz="quarter" idx="10"/>
          </p:nvPr>
        </p:nvSpPr>
        <p:spPr>
          <a:xfrm>
            <a:off x="3883853" y="8684828"/>
            <a:ext cx="2972547" cy="457711"/>
          </a:xfrm>
          <a:prstGeom prst="rect">
            <a:avLst/>
          </a:prstGeom>
        </p:spPr>
        <p:txBody>
          <a:bodyPr/>
          <a:lstStyle/>
          <a:p>
            <a:pPr>
              <a:defRPr/>
            </a:pPr>
            <a:fld id="{6E4A1E61-A475-4750-95CA-1ECEF6B7808C}" type="slidenum">
              <a:rPr lang="pt-BR" smtClean="0"/>
              <a:pPr>
                <a:defRPr/>
              </a:pPr>
              <a:t>5</a:t>
            </a:fld>
            <a:endParaRPr lang="pt-BR" dirty="0"/>
          </a:p>
        </p:txBody>
      </p:sp>
    </p:spTree>
    <p:extLst>
      <p:ext uri="{BB962C8B-B14F-4D97-AF65-F5344CB8AC3E}">
        <p14:creationId xmlns:p14="http://schemas.microsoft.com/office/powerpoint/2010/main" val="4114883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n-US" sz="1200" kern="1200" dirty="0" smtClean="0">
                <a:solidFill>
                  <a:schemeClr val="tx1"/>
                </a:solidFill>
                <a:effectLst/>
                <a:latin typeface="+mn-lt"/>
                <a:ea typeface="+mn-ea"/>
                <a:cs typeface="+mn-cs"/>
              </a:rPr>
              <a:t>For organizations, we have been using that definition. </a:t>
            </a:r>
            <a:endParaRPr lang="pt-BR" dirty="0"/>
          </a:p>
        </p:txBody>
      </p:sp>
      <p:sp>
        <p:nvSpPr>
          <p:cNvPr id="4" name="Espaço Reservado para Número de Slide 3"/>
          <p:cNvSpPr>
            <a:spLocks noGrp="1"/>
          </p:cNvSpPr>
          <p:nvPr>
            <p:ph type="sldNum" sz="quarter" idx="10"/>
          </p:nvPr>
        </p:nvSpPr>
        <p:spPr/>
        <p:txBody>
          <a:bodyPr/>
          <a:lstStyle/>
          <a:p>
            <a:pPr>
              <a:defRPr/>
            </a:pPr>
            <a:fld id="{B3DEE32F-F8BB-4FC2-B958-C3200E42DC7C}" type="slidenum">
              <a:rPr lang="pt-BR" smtClean="0"/>
              <a:pPr>
                <a:defRPr/>
              </a:pPr>
              <a:t>6</a:t>
            </a:fld>
            <a:endParaRPr lang="pt-BR"/>
          </a:p>
        </p:txBody>
      </p:sp>
    </p:spTree>
    <p:extLst>
      <p:ext uri="{BB962C8B-B14F-4D97-AF65-F5344CB8AC3E}">
        <p14:creationId xmlns:p14="http://schemas.microsoft.com/office/powerpoint/2010/main" val="22874586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And, for this scope, we have three mechanisms: leadership, strategy and control. Each mechanism has some components, for example, under control</a:t>
            </a:r>
            <a:r>
              <a:rPr lang="en-US" sz="1200" kern="1200" baseline="0" dirty="0" smtClean="0">
                <a:solidFill>
                  <a:schemeClr val="tx1"/>
                </a:solidFill>
                <a:effectLst/>
                <a:latin typeface="+mn-lt"/>
                <a:ea typeface="+mn-ea"/>
                <a:cs typeface="+mn-cs"/>
              </a:rPr>
              <a:t> we have</a:t>
            </a:r>
            <a:r>
              <a:rPr lang="en-US" sz="1200" kern="1200" dirty="0" smtClean="0">
                <a:solidFill>
                  <a:schemeClr val="tx1"/>
                </a:solidFill>
                <a:effectLst/>
                <a:latin typeface="+mn-lt"/>
                <a:ea typeface="+mn-ea"/>
                <a:cs typeface="+mn-cs"/>
              </a:rPr>
              <a:t>: risk management and internal control, internal audit,</a:t>
            </a:r>
            <a:r>
              <a:rPr lang="en-US" sz="1200" kern="1200" baseline="0" dirty="0" smtClean="0">
                <a:solidFill>
                  <a:schemeClr val="tx1"/>
                </a:solidFill>
                <a:effectLst/>
                <a:latin typeface="+mn-lt"/>
                <a:ea typeface="+mn-ea"/>
                <a:cs typeface="+mn-cs"/>
              </a:rPr>
              <a:t> accountability and transparency.</a:t>
            </a:r>
            <a:endParaRPr lang="pt-BR" dirty="0"/>
          </a:p>
        </p:txBody>
      </p:sp>
      <p:sp>
        <p:nvSpPr>
          <p:cNvPr id="4" name="Espaço Reservado para Número de Slide 3"/>
          <p:cNvSpPr>
            <a:spLocks noGrp="1"/>
          </p:cNvSpPr>
          <p:nvPr>
            <p:ph type="sldNum" sz="quarter" idx="10"/>
          </p:nvPr>
        </p:nvSpPr>
        <p:spPr/>
        <p:txBody>
          <a:bodyPr/>
          <a:lstStyle/>
          <a:p>
            <a:pPr>
              <a:defRPr/>
            </a:pPr>
            <a:fld id="{B3DEE32F-F8BB-4FC2-B958-C3200E42DC7C}" type="slidenum">
              <a:rPr lang="pt-BR" smtClean="0"/>
              <a:pPr>
                <a:defRPr/>
              </a:pPr>
              <a:t>7</a:t>
            </a:fld>
            <a:endParaRPr lang="pt-BR"/>
          </a:p>
        </p:txBody>
      </p:sp>
    </p:spTree>
    <p:extLst>
      <p:ext uri="{BB962C8B-B14F-4D97-AF65-F5344CB8AC3E}">
        <p14:creationId xmlns:p14="http://schemas.microsoft.com/office/powerpoint/2010/main" val="1342938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n-US" sz="1200" kern="1200" dirty="0" smtClean="0">
                <a:solidFill>
                  <a:schemeClr val="tx1"/>
                </a:solidFill>
                <a:effectLst/>
                <a:latin typeface="+mn-lt"/>
                <a:ea typeface="+mn-ea"/>
                <a:cs typeface="+mn-cs"/>
              </a:rPr>
              <a:t>For public policy and programs, the definition is about how the governance is inserted in the public policy cycle.</a:t>
            </a:r>
            <a:endParaRPr lang="pt-BR" dirty="0"/>
          </a:p>
        </p:txBody>
      </p:sp>
      <p:sp>
        <p:nvSpPr>
          <p:cNvPr id="4" name="Espaço Reservado para Número de Slide 3"/>
          <p:cNvSpPr>
            <a:spLocks noGrp="1"/>
          </p:cNvSpPr>
          <p:nvPr>
            <p:ph type="sldNum" sz="quarter" idx="10"/>
          </p:nvPr>
        </p:nvSpPr>
        <p:spPr/>
        <p:txBody>
          <a:bodyPr/>
          <a:lstStyle/>
          <a:p>
            <a:pPr>
              <a:defRPr/>
            </a:pPr>
            <a:fld id="{B3DEE32F-F8BB-4FC2-B958-C3200E42DC7C}" type="slidenum">
              <a:rPr lang="pt-BR" smtClean="0"/>
              <a:pPr>
                <a:defRPr/>
              </a:pPr>
              <a:t>8</a:t>
            </a:fld>
            <a:endParaRPr lang="pt-BR"/>
          </a:p>
        </p:txBody>
      </p:sp>
    </p:spTree>
    <p:extLst>
      <p:ext uri="{BB962C8B-B14F-4D97-AF65-F5344CB8AC3E}">
        <p14:creationId xmlns:p14="http://schemas.microsoft.com/office/powerpoint/2010/main" val="2523005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n-US" sz="1200" kern="1200" dirty="0" smtClean="0">
                <a:solidFill>
                  <a:schemeClr val="tx1"/>
                </a:solidFill>
                <a:effectLst/>
                <a:latin typeface="+mn-lt"/>
                <a:ea typeface="+mn-ea"/>
                <a:cs typeface="+mn-cs"/>
              </a:rPr>
              <a:t>This framework has those eight components. I´m not going through the eight, but I want to show you what are them. It´s important to say that they are related with the phases of the policy cycle (formulation, implementation and evaluation).</a:t>
            </a:r>
            <a:endParaRPr lang="pt-BR" dirty="0"/>
          </a:p>
        </p:txBody>
      </p:sp>
      <p:sp>
        <p:nvSpPr>
          <p:cNvPr id="4" name="Espaço Reservado para Número de Slide 3"/>
          <p:cNvSpPr>
            <a:spLocks noGrp="1"/>
          </p:cNvSpPr>
          <p:nvPr>
            <p:ph type="sldNum" sz="quarter" idx="10"/>
          </p:nvPr>
        </p:nvSpPr>
        <p:spPr/>
        <p:txBody>
          <a:bodyPr/>
          <a:lstStyle/>
          <a:p>
            <a:pPr>
              <a:defRPr/>
            </a:pPr>
            <a:fld id="{B3DEE32F-F8BB-4FC2-B958-C3200E42DC7C}" type="slidenum">
              <a:rPr lang="pt-BR" smtClean="0"/>
              <a:pPr>
                <a:defRPr/>
              </a:pPr>
              <a:t>9</a:t>
            </a:fld>
            <a:endParaRPr lang="pt-BR"/>
          </a:p>
        </p:txBody>
      </p:sp>
    </p:spTree>
    <p:extLst>
      <p:ext uri="{BB962C8B-B14F-4D97-AF65-F5344CB8AC3E}">
        <p14:creationId xmlns:p14="http://schemas.microsoft.com/office/powerpoint/2010/main" val="30948574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lvl1pPr>
              <a:defRPr/>
            </a:lvl1pPr>
          </a:lstStyle>
          <a:p>
            <a:pPr>
              <a:defRPr/>
            </a:pPr>
            <a:fld id="{D89242C5-475E-41E9-A577-454D7F774FFD}" type="datetimeFigureOut">
              <a:rPr lang="pt-BR"/>
              <a:pPr>
                <a:defRPr/>
              </a:pPr>
              <a:t>26/05/2014</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A1E140BC-66FB-4F06-9799-CD7BC3E4E1E2}" type="slidenum">
              <a:rPr lang="pt-BR"/>
              <a:pPr>
                <a:defRPr/>
              </a:pPr>
              <a:t>‹nº›</a:t>
            </a:fld>
            <a:endParaRPr lang="pt-BR"/>
          </a:p>
        </p:txBody>
      </p:sp>
    </p:spTree>
    <p:extLst>
      <p:ext uri="{BB962C8B-B14F-4D97-AF65-F5344CB8AC3E}">
        <p14:creationId xmlns:p14="http://schemas.microsoft.com/office/powerpoint/2010/main" val="2082690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38230AB4-2FBE-46D5-9E62-190A97122B0C}" type="datetimeFigureOut">
              <a:rPr lang="pt-BR"/>
              <a:pPr>
                <a:defRPr/>
              </a:pPr>
              <a:t>26/05/2014</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5A94ED94-863E-41DD-8A12-F2490AD94382}" type="slidenum">
              <a:rPr lang="pt-BR"/>
              <a:pPr>
                <a:defRPr/>
              </a:pPr>
              <a:t>‹nº›</a:t>
            </a:fld>
            <a:endParaRPr lang="pt-BR"/>
          </a:p>
        </p:txBody>
      </p:sp>
    </p:spTree>
    <p:extLst>
      <p:ext uri="{BB962C8B-B14F-4D97-AF65-F5344CB8AC3E}">
        <p14:creationId xmlns:p14="http://schemas.microsoft.com/office/powerpoint/2010/main" val="3448908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8256EF83-4ABC-4517-AC84-412E65DAC26D}" type="datetimeFigureOut">
              <a:rPr lang="pt-BR"/>
              <a:pPr>
                <a:defRPr/>
              </a:pPr>
              <a:t>26/05/2014</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D1788AB5-0C4C-4154-9FCC-A46450B02A6D}" type="slidenum">
              <a:rPr lang="pt-BR"/>
              <a:pPr>
                <a:defRPr/>
              </a:pPr>
              <a:t>‹nº›</a:t>
            </a:fld>
            <a:endParaRPr lang="pt-BR"/>
          </a:p>
        </p:txBody>
      </p:sp>
    </p:spTree>
    <p:extLst>
      <p:ext uri="{BB962C8B-B14F-4D97-AF65-F5344CB8AC3E}">
        <p14:creationId xmlns:p14="http://schemas.microsoft.com/office/powerpoint/2010/main" val="2226513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20339895-0EC7-46C0-89E7-D196B275A14F}" type="datetimeFigureOut">
              <a:rPr lang="pt-BR"/>
              <a:pPr>
                <a:defRPr/>
              </a:pPr>
              <a:t>26/05/2014</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72E1325C-F4F3-487A-83AE-A5B1F9C6EE49}" type="slidenum">
              <a:rPr lang="pt-BR"/>
              <a:pPr>
                <a:defRPr/>
              </a:pPr>
              <a:t>‹nº›</a:t>
            </a:fld>
            <a:endParaRPr lang="pt-BR"/>
          </a:p>
        </p:txBody>
      </p:sp>
    </p:spTree>
    <p:extLst>
      <p:ext uri="{BB962C8B-B14F-4D97-AF65-F5344CB8AC3E}">
        <p14:creationId xmlns:p14="http://schemas.microsoft.com/office/powerpoint/2010/main" val="88451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lvl1pPr>
              <a:defRPr/>
            </a:lvl1pPr>
          </a:lstStyle>
          <a:p>
            <a:pPr>
              <a:defRPr/>
            </a:pPr>
            <a:fld id="{2BCE7B06-D5DA-4ACB-A189-E4B2C733819B}" type="datetimeFigureOut">
              <a:rPr lang="pt-BR"/>
              <a:pPr>
                <a:defRPr/>
              </a:pPr>
              <a:t>26/05/2014</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91BA1825-71B8-4D92-B999-DA3F6B63937E}" type="slidenum">
              <a:rPr lang="pt-BR"/>
              <a:pPr>
                <a:defRPr/>
              </a:pPr>
              <a:t>‹nº›</a:t>
            </a:fld>
            <a:endParaRPr lang="pt-BR"/>
          </a:p>
        </p:txBody>
      </p:sp>
    </p:spTree>
    <p:extLst>
      <p:ext uri="{BB962C8B-B14F-4D97-AF65-F5344CB8AC3E}">
        <p14:creationId xmlns:p14="http://schemas.microsoft.com/office/powerpoint/2010/main" val="3448795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3"/>
          <p:cNvSpPr>
            <a:spLocks noGrp="1"/>
          </p:cNvSpPr>
          <p:nvPr>
            <p:ph type="dt" sz="half" idx="10"/>
          </p:nvPr>
        </p:nvSpPr>
        <p:spPr/>
        <p:txBody>
          <a:bodyPr/>
          <a:lstStyle>
            <a:lvl1pPr>
              <a:defRPr/>
            </a:lvl1pPr>
          </a:lstStyle>
          <a:p>
            <a:pPr>
              <a:defRPr/>
            </a:pPr>
            <a:fld id="{77020A14-43DD-42C6-A8A0-B49DA326BA2F}" type="datetimeFigureOut">
              <a:rPr lang="pt-BR"/>
              <a:pPr>
                <a:defRPr/>
              </a:pPr>
              <a:t>26/05/2014</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8188F903-DF52-4AEF-8166-25F65D31FF99}" type="slidenum">
              <a:rPr lang="pt-BR"/>
              <a:pPr>
                <a:defRPr/>
              </a:pPr>
              <a:t>‹nº›</a:t>
            </a:fld>
            <a:endParaRPr lang="pt-BR"/>
          </a:p>
        </p:txBody>
      </p:sp>
    </p:spTree>
    <p:extLst>
      <p:ext uri="{BB962C8B-B14F-4D97-AF65-F5344CB8AC3E}">
        <p14:creationId xmlns:p14="http://schemas.microsoft.com/office/powerpoint/2010/main" val="218296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3"/>
          <p:cNvSpPr>
            <a:spLocks noGrp="1"/>
          </p:cNvSpPr>
          <p:nvPr>
            <p:ph type="dt" sz="half" idx="10"/>
          </p:nvPr>
        </p:nvSpPr>
        <p:spPr/>
        <p:txBody>
          <a:bodyPr/>
          <a:lstStyle>
            <a:lvl1pPr>
              <a:defRPr/>
            </a:lvl1pPr>
          </a:lstStyle>
          <a:p>
            <a:pPr>
              <a:defRPr/>
            </a:pPr>
            <a:fld id="{55FBCF93-0B81-45E2-9EF7-2486571C5F41}" type="datetimeFigureOut">
              <a:rPr lang="pt-BR"/>
              <a:pPr>
                <a:defRPr/>
              </a:pPr>
              <a:t>26/05/2014</a:t>
            </a:fld>
            <a:endParaRPr lang="pt-BR"/>
          </a:p>
        </p:txBody>
      </p:sp>
      <p:sp>
        <p:nvSpPr>
          <p:cNvPr id="8" name="Espaço Reservado para Rodapé 4"/>
          <p:cNvSpPr>
            <a:spLocks noGrp="1"/>
          </p:cNvSpPr>
          <p:nvPr>
            <p:ph type="ftr" sz="quarter" idx="11"/>
          </p:nvPr>
        </p:nvSpPr>
        <p:spPr/>
        <p:txBody>
          <a:bodyPr/>
          <a:lstStyle>
            <a:lvl1pPr>
              <a:defRPr/>
            </a:lvl1pPr>
          </a:lstStyle>
          <a:p>
            <a:pPr>
              <a:defRPr/>
            </a:pPr>
            <a:endParaRPr lang="pt-BR"/>
          </a:p>
        </p:txBody>
      </p:sp>
      <p:sp>
        <p:nvSpPr>
          <p:cNvPr id="9" name="Espaço Reservado para Número de Slide 5"/>
          <p:cNvSpPr>
            <a:spLocks noGrp="1"/>
          </p:cNvSpPr>
          <p:nvPr>
            <p:ph type="sldNum" sz="quarter" idx="12"/>
          </p:nvPr>
        </p:nvSpPr>
        <p:spPr/>
        <p:txBody>
          <a:bodyPr/>
          <a:lstStyle>
            <a:lvl1pPr>
              <a:defRPr/>
            </a:lvl1pPr>
          </a:lstStyle>
          <a:p>
            <a:pPr>
              <a:defRPr/>
            </a:pPr>
            <a:fld id="{159EA46A-4169-479C-A562-622AA8AA6547}" type="slidenum">
              <a:rPr lang="pt-BR"/>
              <a:pPr>
                <a:defRPr/>
              </a:pPr>
              <a:t>‹nº›</a:t>
            </a:fld>
            <a:endParaRPr lang="pt-BR"/>
          </a:p>
        </p:txBody>
      </p:sp>
    </p:spTree>
    <p:extLst>
      <p:ext uri="{BB962C8B-B14F-4D97-AF65-F5344CB8AC3E}">
        <p14:creationId xmlns:p14="http://schemas.microsoft.com/office/powerpoint/2010/main" val="3678354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3"/>
          <p:cNvSpPr>
            <a:spLocks noGrp="1"/>
          </p:cNvSpPr>
          <p:nvPr>
            <p:ph type="dt" sz="half" idx="10"/>
          </p:nvPr>
        </p:nvSpPr>
        <p:spPr/>
        <p:txBody>
          <a:bodyPr/>
          <a:lstStyle>
            <a:lvl1pPr>
              <a:defRPr/>
            </a:lvl1pPr>
          </a:lstStyle>
          <a:p>
            <a:pPr>
              <a:defRPr/>
            </a:pPr>
            <a:fld id="{88352482-88EE-473A-99B3-BA307F904D47}" type="datetimeFigureOut">
              <a:rPr lang="pt-BR"/>
              <a:pPr>
                <a:defRPr/>
              </a:pPr>
              <a:t>26/05/2014</a:t>
            </a:fld>
            <a:endParaRPr lang="pt-BR"/>
          </a:p>
        </p:txBody>
      </p:sp>
      <p:sp>
        <p:nvSpPr>
          <p:cNvPr id="4" name="Espaço Reservado para Rodapé 4"/>
          <p:cNvSpPr>
            <a:spLocks noGrp="1"/>
          </p:cNvSpPr>
          <p:nvPr>
            <p:ph type="ftr" sz="quarter" idx="11"/>
          </p:nvPr>
        </p:nvSpPr>
        <p:spPr/>
        <p:txBody>
          <a:bodyPr/>
          <a:lstStyle>
            <a:lvl1pPr>
              <a:defRPr/>
            </a:lvl1pPr>
          </a:lstStyle>
          <a:p>
            <a:pPr>
              <a:defRPr/>
            </a:pPr>
            <a:endParaRPr lang="pt-BR"/>
          </a:p>
        </p:txBody>
      </p:sp>
      <p:sp>
        <p:nvSpPr>
          <p:cNvPr id="5" name="Espaço Reservado para Número de Slide 5"/>
          <p:cNvSpPr>
            <a:spLocks noGrp="1"/>
          </p:cNvSpPr>
          <p:nvPr>
            <p:ph type="sldNum" sz="quarter" idx="12"/>
          </p:nvPr>
        </p:nvSpPr>
        <p:spPr/>
        <p:txBody>
          <a:bodyPr/>
          <a:lstStyle>
            <a:lvl1pPr>
              <a:defRPr/>
            </a:lvl1pPr>
          </a:lstStyle>
          <a:p>
            <a:pPr>
              <a:defRPr/>
            </a:pPr>
            <a:fld id="{232A2BCB-0B22-49A8-B9B5-77C52BE52470}" type="slidenum">
              <a:rPr lang="pt-BR"/>
              <a:pPr>
                <a:defRPr/>
              </a:pPr>
              <a:t>‹nº›</a:t>
            </a:fld>
            <a:endParaRPr lang="pt-BR"/>
          </a:p>
        </p:txBody>
      </p:sp>
    </p:spTree>
    <p:extLst>
      <p:ext uri="{BB962C8B-B14F-4D97-AF65-F5344CB8AC3E}">
        <p14:creationId xmlns:p14="http://schemas.microsoft.com/office/powerpoint/2010/main" val="2717130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3"/>
          <p:cNvSpPr>
            <a:spLocks noGrp="1"/>
          </p:cNvSpPr>
          <p:nvPr>
            <p:ph type="dt" sz="half" idx="10"/>
          </p:nvPr>
        </p:nvSpPr>
        <p:spPr/>
        <p:txBody>
          <a:bodyPr/>
          <a:lstStyle>
            <a:lvl1pPr>
              <a:defRPr/>
            </a:lvl1pPr>
          </a:lstStyle>
          <a:p>
            <a:pPr>
              <a:defRPr/>
            </a:pPr>
            <a:fld id="{0D13B77F-9152-4D60-981E-4C5F07A90E1E}" type="datetimeFigureOut">
              <a:rPr lang="pt-BR"/>
              <a:pPr>
                <a:defRPr/>
              </a:pPr>
              <a:t>26/05/2014</a:t>
            </a:fld>
            <a:endParaRPr lang="pt-BR"/>
          </a:p>
        </p:txBody>
      </p:sp>
      <p:sp>
        <p:nvSpPr>
          <p:cNvPr id="3" name="Espaço Reservado para Rodapé 4"/>
          <p:cNvSpPr>
            <a:spLocks noGrp="1"/>
          </p:cNvSpPr>
          <p:nvPr>
            <p:ph type="ftr" sz="quarter" idx="11"/>
          </p:nvPr>
        </p:nvSpPr>
        <p:spPr/>
        <p:txBody>
          <a:bodyPr/>
          <a:lstStyle>
            <a:lvl1pPr>
              <a:defRPr/>
            </a:lvl1pPr>
          </a:lstStyle>
          <a:p>
            <a:pPr>
              <a:defRPr/>
            </a:pPr>
            <a:endParaRPr lang="pt-BR"/>
          </a:p>
        </p:txBody>
      </p:sp>
      <p:sp>
        <p:nvSpPr>
          <p:cNvPr id="4" name="Espaço Reservado para Número de Slide 5"/>
          <p:cNvSpPr>
            <a:spLocks noGrp="1"/>
          </p:cNvSpPr>
          <p:nvPr>
            <p:ph type="sldNum" sz="quarter" idx="12"/>
          </p:nvPr>
        </p:nvSpPr>
        <p:spPr/>
        <p:txBody>
          <a:bodyPr/>
          <a:lstStyle>
            <a:lvl1pPr>
              <a:defRPr/>
            </a:lvl1pPr>
          </a:lstStyle>
          <a:p>
            <a:pPr>
              <a:defRPr/>
            </a:pPr>
            <a:fld id="{31B7B9CD-2B4E-4FCE-B031-93F111C19E42}" type="slidenum">
              <a:rPr lang="pt-BR"/>
              <a:pPr>
                <a:defRPr/>
              </a:pPr>
              <a:t>‹nº›</a:t>
            </a:fld>
            <a:endParaRPr lang="pt-BR"/>
          </a:p>
        </p:txBody>
      </p:sp>
    </p:spTree>
    <p:extLst>
      <p:ext uri="{BB962C8B-B14F-4D97-AF65-F5344CB8AC3E}">
        <p14:creationId xmlns:p14="http://schemas.microsoft.com/office/powerpoint/2010/main" val="1722134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p:txBody>
          <a:bodyPr/>
          <a:lstStyle>
            <a:lvl1pPr>
              <a:defRPr/>
            </a:lvl1pPr>
          </a:lstStyle>
          <a:p>
            <a:pPr>
              <a:defRPr/>
            </a:pPr>
            <a:fld id="{C32C1980-D8F8-4563-A27E-67924680A37D}" type="datetimeFigureOut">
              <a:rPr lang="pt-BR"/>
              <a:pPr>
                <a:defRPr/>
              </a:pPr>
              <a:t>26/05/2014</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131CC9B9-6EDE-42C9-920C-5F7259056A79}" type="slidenum">
              <a:rPr lang="pt-BR"/>
              <a:pPr>
                <a:defRPr/>
              </a:pPr>
              <a:t>‹nº›</a:t>
            </a:fld>
            <a:endParaRPr lang="pt-BR"/>
          </a:p>
        </p:txBody>
      </p:sp>
    </p:spTree>
    <p:extLst>
      <p:ext uri="{BB962C8B-B14F-4D97-AF65-F5344CB8AC3E}">
        <p14:creationId xmlns:p14="http://schemas.microsoft.com/office/powerpoint/2010/main" val="343005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p:txBody>
          <a:bodyPr/>
          <a:lstStyle>
            <a:lvl1pPr>
              <a:defRPr/>
            </a:lvl1pPr>
          </a:lstStyle>
          <a:p>
            <a:pPr>
              <a:defRPr/>
            </a:pPr>
            <a:fld id="{206CC908-2CA8-4EF2-AE1B-EFF061F19D16}" type="datetimeFigureOut">
              <a:rPr lang="pt-BR"/>
              <a:pPr>
                <a:defRPr/>
              </a:pPr>
              <a:t>26/05/2014</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B795B801-E923-4A8A-BB08-66B7CC0BB8D0}" type="slidenum">
              <a:rPr lang="pt-BR"/>
              <a:pPr>
                <a:defRPr/>
              </a:pPr>
              <a:t>‹nº›</a:t>
            </a:fld>
            <a:endParaRPr lang="pt-BR"/>
          </a:p>
        </p:txBody>
      </p:sp>
    </p:spTree>
    <p:extLst>
      <p:ext uri="{BB962C8B-B14F-4D97-AF65-F5344CB8AC3E}">
        <p14:creationId xmlns:p14="http://schemas.microsoft.com/office/powerpoint/2010/main" val="3975378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Espaço Reservado para Título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BR" altLang="pt-BR" smtClean="0"/>
              <a:t>Clique para editar o estilo do título mestre</a:t>
            </a:r>
          </a:p>
        </p:txBody>
      </p:sp>
      <p:sp>
        <p:nvSpPr>
          <p:cNvPr id="1027" name="Espaço Reservado para Texto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pt-BR" smtClean="0"/>
              <a:t>Clique para editar os estilos do texto mestre</a:t>
            </a:r>
          </a:p>
          <a:p>
            <a:pPr lvl="1"/>
            <a:r>
              <a:rPr lang="pt-BR" altLang="pt-BR" smtClean="0"/>
              <a:t>Segundo nível</a:t>
            </a:r>
          </a:p>
          <a:p>
            <a:pPr lvl="2"/>
            <a:r>
              <a:rPr lang="pt-BR" altLang="pt-BR" smtClean="0"/>
              <a:t>Terceiro nível</a:t>
            </a:r>
          </a:p>
          <a:p>
            <a:pPr lvl="3"/>
            <a:r>
              <a:rPr lang="pt-BR" altLang="pt-BR" smtClean="0"/>
              <a:t>Quarto nível</a:t>
            </a:r>
          </a:p>
          <a:p>
            <a:pPr lvl="4"/>
            <a:r>
              <a:rPr lang="pt-BR" altLang="pt-BR" smtClean="0"/>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3933D88D-C4EA-427C-B536-4B0939759DC0}" type="datetimeFigureOut">
              <a:rPr lang="pt-BR"/>
              <a:pPr>
                <a:defRPr/>
              </a:pPr>
              <a:t>26/05/2014</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058145E6-01BF-4072-9733-97ABCC3CFB99}" type="slidenum">
              <a:rPr lang="pt-BR"/>
              <a:pPr>
                <a:defRPr/>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Rectangle 4"/>
          <p:cNvSpPr/>
          <p:nvPr/>
        </p:nvSpPr>
        <p:spPr>
          <a:xfrm>
            <a:off x="1039811" y="3818905"/>
            <a:ext cx="8067675" cy="1150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solidFill>
                  <a:srgbClr val="0070C0"/>
                </a:solidFill>
              </a:rPr>
              <a:t>Meeting of the ICS Subcommittee</a:t>
            </a:r>
          </a:p>
          <a:p>
            <a:pPr algn="ctr">
              <a:defRPr/>
            </a:pPr>
            <a:r>
              <a:rPr lang="en-US" sz="2400" b="1" dirty="0" smtClean="0">
                <a:solidFill>
                  <a:srgbClr val="0070C0"/>
                </a:solidFill>
              </a:rPr>
              <a:t>27-28 May 2014, Vilnius/Lithuania</a:t>
            </a:r>
            <a:endParaRPr lang="en-US" sz="2400" dirty="0">
              <a:solidFill>
                <a:srgbClr val="0070C0"/>
              </a:solidFill>
            </a:endParaRPr>
          </a:p>
        </p:txBody>
      </p:sp>
      <p:sp>
        <p:nvSpPr>
          <p:cNvPr id="4" name="Title 1"/>
          <p:cNvSpPr>
            <a:spLocks noGrp="1"/>
          </p:cNvSpPr>
          <p:nvPr>
            <p:ph type="ctrTitle"/>
          </p:nvPr>
        </p:nvSpPr>
        <p:spPr>
          <a:xfrm>
            <a:off x="1187449" y="2348880"/>
            <a:ext cx="7772400" cy="1470025"/>
          </a:xfrm>
        </p:spPr>
        <p:txBody>
          <a:bodyPr>
            <a:noAutofit/>
          </a:bodyPr>
          <a:lstStyle/>
          <a:p>
            <a:pPr>
              <a:defRPr/>
            </a:pPr>
            <a:r>
              <a:rPr lang="en-US" sz="3600" b="1" dirty="0" smtClean="0">
                <a:solidFill>
                  <a:srgbClr val="332C94"/>
                </a:solidFill>
                <a:ea typeface="+mn-ea"/>
                <a:cs typeface="+mn-cs"/>
              </a:rPr>
              <a:t>Governance initiatives at SAI Brazil</a:t>
            </a:r>
            <a:endParaRPr lang="en-US" sz="3600" b="1" dirty="0">
              <a:solidFill>
                <a:srgbClr val="332C94"/>
              </a:solidFill>
              <a:latin typeface="Freestyle Script" pitchFamily="66" charset="0"/>
            </a:endParaRPr>
          </a:p>
        </p:txBody>
      </p:sp>
      <p:sp>
        <p:nvSpPr>
          <p:cNvPr id="3076" name="CaixaDeTexto 1"/>
          <p:cNvSpPr txBox="1">
            <a:spLocks noChangeArrowheads="1"/>
          </p:cNvSpPr>
          <p:nvPr/>
        </p:nvSpPr>
        <p:spPr bwMode="auto">
          <a:xfrm>
            <a:off x="3779912" y="5794376"/>
            <a:ext cx="4897438"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pt-BR" altLang="pt-BR" sz="1800" b="1" dirty="0">
                <a:latin typeface="Arial" panose="020B0604020202020204" pitchFamily="34" charset="0"/>
              </a:rPr>
              <a:t>Maria Lúcia Lima  </a:t>
            </a:r>
            <a:endParaRPr lang="pt-BR" altLang="pt-BR" sz="1800" b="1" dirty="0" smtClean="0">
              <a:latin typeface="Arial" panose="020B0604020202020204" pitchFamily="34" charset="0"/>
            </a:endParaRPr>
          </a:p>
          <a:p>
            <a:pPr>
              <a:spcBef>
                <a:spcPct val="0"/>
              </a:spcBef>
              <a:buFontTx/>
              <a:buNone/>
            </a:pPr>
            <a:r>
              <a:rPr lang="pt-BR" altLang="pt-BR" sz="1600" b="1" dirty="0" smtClean="0">
                <a:latin typeface="Arial" panose="020B0604020202020204" pitchFamily="34" charset="0"/>
              </a:rPr>
              <a:t>luciafl@tcu.gov.br</a:t>
            </a:r>
            <a:endParaRPr lang="pt-BR" altLang="pt-BR" sz="1600" b="1" dirty="0">
              <a:latin typeface="Arial" panose="020B0604020202020204" pitchFamily="34" charset="0"/>
            </a:endParaRPr>
          </a:p>
        </p:txBody>
      </p:sp>
      <p:sp>
        <p:nvSpPr>
          <p:cNvPr id="3077" name="CaixaDeTexto 4"/>
          <p:cNvSpPr txBox="1">
            <a:spLocks noChangeArrowheads="1"/>
          </p:cNvSpPr>
          <p:nvPr/>
        </p:nvSpPr>
        <p:spPr bwMode="auto">
          <a:xfrm>
            <a:off x="3128963" y="1117600"/>
            <a:ext cx="388937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pt-BR" altLang="pt-BR" sz="1600" b="1">
                <a:solidFill>
                  <a:srgbClr val="272171"/>
                </a:solidFill>
                <a:latin typeface="Arial" panose="020B0604020202020204" pitchFamily="34" charset="0"/>
              </a:rPr>
              <a:t>Federal Court of Accounts - Brazil</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ixaDeTexto 6"/>
          <p:cNvSpPr txBox="1"/>
          <p:nvPr/>
        </p:nvSpPr>
        <p:spPr>
          <a:xfrm>
            <a:off x="748188" y="2420888"/>
            <a:ext cx="8316000" cy="3888244"/>
          </a:xfrm>
          <a:prstGeom prst="rect">
            <a:avLst/>
          </a:prstGeom>
          <a:noFill/>
        </p:spPr>
        <p:txBody>
          <a:bodyPr wrap="square" rtlCol="0">
            <a:spAutoFit/>
          </a:bodyPr>
          <a:lstStyle/>
          <a:p>
            <a:pPr marL="285750" indent="-285750" fontAlgn="ctr">
              <a:spcBef>
                <a:spcPts val="1015"/>
              </a:spcBef>
              <a:buClr>
                <a:srgbClr val="C00000"/>
              </a:buClr>
              <a:buSzPct val="90000"/>
              <a:buFont typeface="Wingdings" panose="05000000000000000000" pitchFamily="2" charset="2"/>
              <a:buChar char="Ø"/>
            </a:pPr>
            <a:r>
              <a:rPr lang="pt-BR" sz="2000" dirty="0" smtClean="0">
                <a:latin typeface="+mn-lt"/>
              </a:rPr>
              <a:t> </a:t>
            </a:r>
            <a:r>
              <a:rPr lang="en-US" sz="2000" dirty="0" smtClean="0">
                <a:latin typeface="+mn-lt"/>
              </a:rPr>
              <a:t>Vague goals</a:t>
            </a:r>
          </a:p>
          <a:p>
            <a:pPr marL="342900" indent="-342900" fontAlgn="ctr">
              <a:spcBef>
                <a:spcPts val="1015"/>
              </a:spcBef>
              <a:buClr>
                <a:srgbClr val="C00000"/>
              </a:buClr>
              <a:buSzPct val="90000"/>
              <a:buFont typeface="Wingdings" panose="05000000000000000000" pitchFamily="2" charset="2"/>
              <a:buChar char="Ø"/>
            </a:pPr>
            <a:r>
              <a:rPr lang="en-US" sz="2000" dirty="0" smtClean="0">
                <a:latin typeface="+mn-lt"/>
              </a:rPr>
              <a:t>Formulation does not address main problems</a:t>
            </a:r>
          </a:p>
          <a:p>
            <a:pPr marL="342900" indent="-342900" fontAlgn="ctr">
              <a:spcBef>
                <a:spcPts val="1015"/>
              </a:spcBef>
              <a:buClr>
                <a:srgbClr val="C00000"/>
              </a:buClr>
              <a:buSzPct val="90000"/>
              <a:buFont typeface="Wingdings" panose="05000000000000000000" pitchFamily="2" charset="2"/>
              <a:buChar char="Ø"/>
            </a:pPr>
            <a:r>
              <a:rPr lang="en-US" sz="2000" dirty="0" smtClean="0">
                <a:latin typeface="+mn-lt"/>
              </a:rPr>
              <a:t>Financial Resources are not aligned to the objectives</a:t>
            </a:r>
          </a:p>
          <a:p>
            <a:pPr marL="342900" indent="-342900" fontAlgn="ctr">
              <a:spcBef>
                <a:spcPts val="1015"/>
              </a:spcBef>
              <a:buClr>
                <a:srgbClr val="C00000"/>
              </a:buClr>
              <a:buSzPct val="90000"/>
              <a:buFont typeface="Wingdings" panose="05000000000000000000" pitchFamily="2" charset="2"/>
              <a:buChar char="Ø"/>
            </a:pPr>
            <a:r>
              <a:rPr lang="en-US" sz="2000" dirty="0" smtClean="0">
                <a:latin typeface="+mn-lt"/>
              </a:rPr>
              <a:t>Lack of structure to implement and supervise the </a:t>
            </a:r>
            <a:r>
              <a:rPr lang="en-US" sz="2000" dirty="0" err="1" smtClean="0">
                <a:latin typeface="+mn-lt"/>
              </a:rPr>
              <a:t>programme</a:t>
            </a:r>
            <a:endParaRPr lang="en-US" sz="2000" dirty="0" smtClean="0">
              <a:latin typeface="+mn-lt"/>
            </a:endParaRPr>
          </a:p>
          <a:p>
            <a:pPr marL="342900" indent="-342900" fontAlgn="ctr">
              <a:spcBef>
                <a:spcPts val="1015"/>
              </a:spcBef>
              <a:buClr>
                <a:srgbClr val="C00000"/>
              </a:buClr>
              <a:buSzPct val="90000"/>
              <a:buFont typeface="Wingdings" panose="05000000000000000000" pitchFamily="2" charset="2"/>
              <a:buChar char="Ø"/>
            </a:pPr>
            <a:r>
              <a:rPr lang="en-US" sz="2000" dirty="0" err="1" smtClean="0">
                <a:latin typeface="+mn-lt"/>
              </a:rPr>
              <a:t>Intragovernamental</a:t>
            </a:r>
            <a:r>
              <a:rPr lang="en-US" sz="2000" dirty="0" smtClean="0">
                <a:latin typeface="+mn-lt"/>
              </a:rPr>
              <a:t> coordination does not work</a:t>
            </a:r>
          </a:p>
          <a:p>
            <a:pPr marL="342900" indent="-342900" fontAlgn="ctr">
              <a:spcBef>
                <a:spcPts val="1015"/>
              </a:spcBef>
              <a:buClr>
                <a:srgbClr val="C00000"/>
              </a:buClr>
              <a:buSzPct val="90000"/>
              <a:buFont typeface="Wingdings" panose="05000000000000000000" pitchFamily="2" charset="2"/>
              <a:buChar char="Ø"/>
            </a:pPr>
            <a:r>
              <a:rPr lang="en-US" sz="2000" dirty="0" smtClean="0">
                <a:latin typeface="+mn-lt"/>
              </a:rPr>
              <a:t>Intergovernmental coordination is not effective</a:t>
            </a:r>
          </a:p>
          <a:p>
            <a:pPr marL="342900" indent="-342900" fontAlgn="ctr">
              <a:spcBef>
                <a:spcPts val="1015"/>
              </a:spcBef>
              <a:buClr>
                <a:srgbClr val="C00000"/>
              </a:buClr>
              <a:buSzPct val="90000"/>
              <a:buFont typeface="Wingdings" panose="05000000000000000000" pitchFamily="2" charset="2"/>
              <a:buChar char="Ø"/>
            </a:pPr>
            <a:r>
              <a:rPr lang="en-US" sz="2000" dirty="0" smtClean="0">
                <a:latin typeface="+mn-lt"/>
              </a:rPr>
              <a:t>No monitoring system so far</a:t>
            </a:r>
          </a:p>
          <a:p>
            <a:pPr marL="342900" indent="-342900" fontAlgn="ctr">
              <a:spcBef>
                <a:spcPts val="1015"/>
              </a:spcBef>
              <a:buClr>
                <a:srgbClr val="C00000"/>
              </a:buClr>
              <a:buSzPct val="90000"/>
              <a:buFont typeface="Wingdings" panose="05000000000000000000" pitchFamily="2" charset="2"/>
              <a:buChar char="Ø"/>
            </a:pPr>
            <a:r>
              <a:rPr lang="en-US" sz="2000" dirty="0" smtClean="0">
                <a:latin typeface="+mn-lt"/>
              </a:rPr>
              <a:t>Flawed control system </a:t>
            </a:r>
          </a:p>
          <a:p>
            <a:pPr marL="342900" indent="-342900" fontAlgn="ctr">
              <a:spcBef>
                <a:spcPts val="1015"/>
              </a:spcBef>
              <a:buClr>
                <a:srgbClr val="C00000"/>
              </a:buClr>
              <a:buSzPct val="90000"/>
              <a:buFont typeface="Wingdings" panose="05000000000000000000" pitchFamily="2" charset="2"/>
              <a:buChar char="Ø"/>
            </a:pPr>
            <a:r>
              <a:rPr lang="en-US" sz="2000" dirty="0" smtClean="0">
                <a:latin typeface="+mn-lt"/>
              </a:rPr>
              <a:t>Insufficient disclosure of results</a:t>
            </a:r>
            <a:endParaRPr lang="en-US" sz="1846" dirty="0">
              <a:latin typeface="+mn-lt"/>
            </a:endParaRPr>
          </a:p>
        </p:txBody>
      </p:sp>
      <p:sp>
        <p:nvSpPr>
          <p:cNvPr id="9" name="CaixaDeTexto 8"/>
          <p:cNvSpPr txBox="1"/>
          <p:nvPr/>
        </p:nvSpPr>
        <p:spPr>
          <a:xfrm>
            <a:off x="227573" y="238060"/>
            <a:ext cx="8856984" cy="2062103"/>
          </a:xfrm>
          <a:prstGeom prst="rect">
            <a:avLst/>
          </a:prstGeom>
          <a:noFill/>
        </p:spPr>
        <p:txBody>
          <a:bodyPr wrap="square" rtlCol="0">
            <a:spAutoFit/>
          </a:bodyPr>
          <a:lstStyle/>
          <a:p>
            <a:pPr algn="ctr"/>
            <a:r>
              <a:rPr lang="pt-BR" sz="3600" b="1" dirty="0" smtClean="0">
                <a:solidFill>
                  <a:srgbClr val="0070C0"/>
                </a:solidFill>
                <a:latin typeface="+mj-lt"/>
                <a:ea typeface="+mj-ea"/>
                <a:cs typeface="+mj-cs"/>
              </a:rPr>
              <a:t>Audit </a:t>
            </a:r>
            <a:r>
              <a:rPr lang="pt-BR" sz="3600" b="1" dirty="0" err="1">
                <a:solidFill>
                  <a:srgbClr val="0070C0"/>
                </a:solidFill>
                <a:latin typeface="+mj-lt"/>
                <a:ea typeface="+mj-ea"/>
                <a:cs typeface="+mj-cs"/>
              </a:rPr>
              <a:t>on</a:t>
            </a:r>
            <a:r>
              <a:rPr lang="pt-BR" sz="3600" b="1" dirty="0">
                <a:solidFill>
                  <a:srgbClr val="0070C0"/>
                </a:solidFill>
                <a:latin typeface="+mj-lt"/>
                <a:ea typeface="+mj-ea"/>
                <a:cs typeface="+mj-cs"/>
              </a:rPr>
              <a:t> </a:t>
            </a:r>
            <a:r>
              <a:rPr lang="pt-BR" sz="3600" b="1" dirty="0" err="1">
                <a:solidFill>
                  <a:srgbClr val="0070C0"/>
                </a:solidFill>
                <a:latin typeface="+mj-lt"/>
                <a:ea typeface="+mj-ea"/>
                <a:cs typeface="+mj-cs"/>
              </a:rPr>
              <a:t>governance</a:t>
            </a:r>
            <a:r>
              <a:rPr lang="pt-BR" sz="3600" b="1" dirty="0">
                <a:solidFill>
                  <a:srgbClr val="0070C0"/>
                </a:solidFill>
                <a:latin typeface="+mj-lt"/>
                <a:ea typeface="+mj-ea"/>
                <a:cs typeface="+mj-cs"/>
              </a:rPr>
              <a:t> of the </a:t>
            </a:r>
            <a:r>
              <a:rPr lang="pt-BR" sz="3600" b="1" dirty="0" err="1">
                <a:solidFill>
                  <a:srgbClr val="0070C0"/>
                </a:solidFill>
                <a:latin typeface="+mj-lt"/>
                <a:ea typeface="+mj-ea"/>
                <a:cs typeface="+mj-cs"/>
              </a:rPr>
              <a:t>National</a:t>
            </a:r>
            <a:r>
              <a:rPr lang="pt-BR" sz="3600" b="1" dirty="0">
                <a:solidFill>
                  <a:srgbClr val="0070C0"/>
                </a:solidFill>
                <a:latin typeface="+mj-lt"/>
                <a:ea typeface="+mj-ea"/>
                <a:cs typeface="+mj-cs"/>
              </a:rPr>
              <a:t> </a:t>
            </a:r>
            <a:r>
              <a:rPr lang="pt-BR" sz="3600" b="1" dirty="0" err="1" smtClean="0">
                <a:solidFill>
                  <a:srgbClr val="0070C0"/>
                </a:solidFill>
                <a:latin typeface="+mj-lt"/>
                <a:ea typeface="+mj-ea"/>
                <a:cs typeface="+mj-cs"/>
              </a:rPr>
              <a:t>Programme</a:t>
            </a:r>
            <a:r>
              <a:rPr lang="pt-BR" sz="3600" b="1" dirty="0" smtClean="0">
                <a:solidFill>
                  <a:srgbClr val="0070C0"/>
                </a:solidFill>
                <a:latin typeface="+mj-lt"/>
                <a:ea typeface="+mj-ea"/>
                <a:cs typeface="+mj-cs"/>
              </a:rPr>
              <a:t> </a:t>
            </a:r>
            <a:r>
              <a:rPr lang="pt-BR" sz="3600" b="1" dirty="0">
                <a:solidFill>
                  <a:srgbClr val="0070C0"/>
                </a:solidFill>
                <a:latin typeface="+mj-lt"/>
                <a:ea typeface="+mj-ea"/>
                <a:cs typeface="+mj-cs"/>
              </a:rPr>
              <a:t>of Regional </a:t>
            </a:r>
            <a:r>
              <a:rPr lang="pt-BR" sz="3600" b="1" dirty="0" err="1">
                <a:solidFill>
                  <a:srgbClr val="0070C0"/>
                </a:solidFill>
                <a:latin typeface="+mj-lt"/>
                <a:ea typeface="+mj-ea"/>
                <a:cs typeface="+mj-cs"/>
              </a:rPr>
              <a:t>Development</a:t>
            </a:r>
            <a:endParaRPr lang="pt-BR" sz="3600" b="1" dirty="0">
              <a:solidFill>
                <a:srgbClr val="0070C0"/>
              </a:solidFill>
              <a:latin typeface="+mj-lt"/>
              <a:ea typeface="+mj-ea"/>
              <a:cs typeface="+mj-cs"/>
            </a:endParaRPr>
          </a:p>
          <a:p>
            <a:pPr algn="ctr"/>
            <a:endParaRPr lang="pt-BR" sz="2400" b="1" dirty="0" smtClean="0">
              <a:solidFill>
                <a:srgbClr val="0070C0"/>
              </a:solidFill>
              <a:latin typeface="+mj-lt"/>
              <a:ea typeface="+mj-ea"/>
              <a:cs typeface="+mj-cs"/>
            </a:endParaRPr>
          </a:p>
          <a:p>
            <a:pPr algn="ctr"/>
            <a:r>
              <a:rPr lang="pt-BR" sz="2800" b="1" dirty="0" err="1" smtClean="0">
                <a:solidFill>
                  <a:srgbClr val="FF0000"/>
                </a:solidFill>
                <a:latin typeface="+mj-lt"/>
                <a:ea typeface="+mj-ea"/>
                <a:cs typeface="+mj-cs"/>
              </a:rPr>
              <a:t>Main</a:t>
            </a:r>
            <a:r>
              <a:rPr lang="pt-BR" sz="2800" b="1" dirty="0" smtClean="0">
                <a:solidFill>
                  <a:srgbClr val="FF0000"/>
                </a:solidFill>
                <a:latin typeface="+mj-lt"/>
                <a:ea typeface="+mj-ea"/>
                <a:cs typeface="+mj-cs"/>
              </a:rPr>
              <a:t> </a:t>
            </a:r>
            <a:r>
              <a:rPr lang="pt-BR" sz="2800" b="1" dirty="0" err="1">
                <a:solidFill>
                  <a:srgbClr val="FF0000"/>
                </a:solidFill>
                <a:latin typeface="+mj-lt"/>
                <a:ea typeface="+mj-ea"/>
                <a:cs typeface="+mj-cs"/>
              </a:rPr>
              <a:t>findings</a:t>
            </a:r>
            <a:endParaRPr lang="pt-BR" sz="2800" b="1" dirty="0">
              <a:solidFill>
                <a:srgbClr val="FF0000"/>
              </a:solidFill>
              <a:latin typeface="+mj-lt"/>
              <a:ea typeface="+mj-ea"/>
              <a:cs typeface="+mj-cs"/>
            </a:endParaRPr>
          </a:p>
        </p:txBody>
      </p:sp>
    </p:spTree>
    <p:extLst>
      <p:ext uri="{BB962C8B-B14F-4D97-AF65-F5344CB8AC3E}">
        <p14:creationId xmlns:p14="http://schemas.microsoft.com/office/powerpoint/2010/main" val="3022109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fade">
                                      <p:cBhvr>
                                        <p:cTn id="10" dur="1000"/>
                                        <p:tgtEl>
                                          <p:spTgt spid="7">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animEffect transition="in" filter="fade">
                                      <p:cBhvr>
                                        <p:cTn id="13" dur="1000"/>
                                        <p:tgtEl>
                                          <p:spTgt spid="7">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xEl>
                                              <p:pRg st="3" end="3"/>
                                            </p:txEl>
                                          </p:spTgt>
                                        </p:tgtEl>
                                        <p:attrNameLst>
                                          <p:attrName>style.visibility</p:attrName>
                                        </p:attrNameLst>
                                      </p:cBhvr>
                                      <p:to>
                                        <p:strVal val="visible"/>
                                      </p:to>
                                    </p:set>
                                    <p:animEffect transition="in" filter="fade">
                                      <p:cBhvr>
                                        <p:cTn id="16" dur="1000"/>
                                        <p:tgtEl>
                                          <p:spTgt spid="7">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animEffect transition="in" filter="fade">
                                      <p:cBhvr>
                                        <p:cTn id="19" dur="1000"/>
                                        <p:tgtEl>
                                          <p:spTgt spid="7">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7">
                                            <p:txEl>
                                              <p:pRg st="5" end="5"/>
                                            </p:txEl>
                                          </p:spTgt>
                                        </p:tgtEl>
                                        <p:attrNameLst>
                                          <p:attrName>style.visibility</p:attrName>
                                        </p:attrNameLst>
                                      </p:cBhvr>
                                      <p:to>
                                        <p:strVal val="visible"/>
                                      </p:to>
                                    </p:set>
                                    <p:animEffect transition="in" filter="fade">
                                      <p:cBhvr>
                                        <p:cTn id="22" dur="1000"/>
                                        <p:tgtEl>
                                          <p:spTgt spid="7">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7">
                                            <p:txEl>
                                              <p:pRg st="6" end="6"/>
                                            </p:txEl>
                                          </p:spTgt>
                                        </p:tgtEl>
                                        <p:attrNameLst>
                                          <p:attrName>style.visibility</p:attrName>
                                        </p:attrNameLst>
                                      </p:cBhvr>
                                      <p:to>
                                        <p:strVal val="visible"/>
                                      </p:to>
                                    </p:set>
                                    <p:animEffect transition="in" filter="fade">
                                      <p:cBhvr>
                                        <p:cTn id="25" dur="1000"/>
                                        <p:tgtEl>
                                          <p:spTgt spid="7">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7">
                                            <p:txEl>
                                              <p:pRg st="7" end="7"/>
                                            </p:txEl>
                                          </p:spTgt>
                                        </p:tgtEl>
                                        <p:attrNameLst>
                                          <p:attrName>style.visibility</p:attrName>
                                        </p:attrNameLst>
                                      </p:cBhvr>
                                      <p:to>
                                        <p:strVal val="visible"/>
                                      </p:to>
                                    </p:set>
                                    <p:animEffect transition="in" filter="fade">
                                      <p:cBhvr>
                                        <p:cTn id="28" dur="1000"/>
                                        <p:tgtEl>
                                          <p:spTgt spid="7">
                                            <p:txEl>
                                              <p:pRg st="7" end="7"/>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7">
                                            <p:txEl>
                                              <p:pRg st="8" end="8"/>
                                            </p:txEl>
                                          </p:spTgt>
                                        </p:tgtEl>
                                        <p:attrNameLst>
                                          <p:attrName>style.visibility</p:attrName>
                                        </p:attrNameLst>
                                      </p:cBhvr>
                                      <p:to>
                                        <p:strVal val="visible"/>
                                      </p:to>
                                    </p:set>
                                    <p:animEffect transition="in" filter="fade">
                                      <p:cBhvr>
                                        <p:cTn id="31" dur="10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altLang="pt-BR" sz="3600" b="1" dirty="0" smtClean="0">
                <a:solidFill>
                  <a:srgbClr val="0070C0"/>
                </a:solidFill>
              </a:rPr>
              <a:t>Recent works on specific areas</a:t>
            </a:r>
          </a:p>
        </p:txBody>
      </p:sp>
      <p:sp>
        <p:nvSpPr>
          <p:cNvPr id="3" name="Content Placeholder 2"/>
          <p:cNvSpPr>
            <a:spLocks noGrp="1"/>
          </p:cNvSpPr>
          <p:nvPr>
            <p:ph sz="half" idx="1"/>
          </p:nvPr>
        </p:nvSpPr>
        <p:spPr>
          <a:xfrm>
            <a:off x="827088" y="1844675"/>
            <a:ext cx="7200900" cy="4852988"/>
          </a:xfrm>
        </p:spPr>
        <p:txBody>
          <a:bodyPr>
            <a:normAutofit/>
          </a:bodyPr>
          <a:lstStyle/>
          <a:p>
            <a:pPr>
              <a:defRPr/>
            </a:pPr>
            <a:r>
              <a:rPr lang="en-US" b="1" dirty="0" smtClean="0"/>
              <a:t>Survey on the IT governance profile in the Federal Public Administration </a:t>
            </a:r>
          </a:p>
          <a:p>
            <a:pPr marL="0" indent="0">
              <a:buNone/>
              <a:defRPr/>
            </a:pPr>
            <a:r>
              <a:rPr lang="en-US" sz="2400" dirty="0" smtClean="0"/>
              <a:t> </a:t>
            </a:r>
          </a:p>
          <a:p>
            <a:pPr>
              <a:defRPr/>
            </a:pPr>
            <a:r>
              <a:rPr lang="en-US" sz="2400" dirty="0" smtClean="0"/>
              <a:t>Survey of Human Resources governance and management in the Federal Public Service  </a:t>
            </a:r>
          </a:p>
          <a:p>
            <a:pPr marL="0" indent="0">
              <a:buNone/>
              <a:defRPr/>
            </a:pPr>
            <a:endParaRPr lang="en-US" sz="2400" dirty="0" smtClean="0"/>
          </a:p>
          <a:p>
            <a:pPr marL="0" indent="0">
              <a:buFont typeface="Arial" panose="020B0604020202020204" pitchFamily="34" charset="0"/>
              <a:buNone/>
              <a:defRPr/>
            </a:pPr>
            <a:endParaRPr lang="en-US" sz="2400" dirty="0"/>
          </a:p>
        </p:txBody>
      </p:sp>
    </p:spTree>
    <p:extLst>
      <p:ext uri="{BB962C8B-B14F-4D97-AF65-F5344CB8AC3E}">
        <p14:creationId xmlns:p14="http://schemas.microsoft.com/office/powerpoint/2010/main" val="9000611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ítulo 1"/>
          <p:cNvSpPr>
            <a:spLocks noGrp="1"/>
          </p:cNvSpPr>
          <p:nvPr>
            <p:ph type="title"/>
          </p:nvPr>
        </p:nvSpPr>
        <p:spPr>
          <a:xfrm>
            <a:off x="457200" y="274638"/>
            <a:ext cx="8229600" cy="706090"/>
          </a:xfrm>
        </p:spPr>
        <p:txBody>
          <a:bodyPr/>
          <a:lstStyle/>
          <a:p>
            <a:r>
              <a:rPr lang="pt-BR" b="1" dirty="0" err="1" smtClean="0">
                <a:solidFill>
                  <a:srgbClr val="0070C0"/>
                </a:solidFill>
              </a:rPr>
              <a:t>Objectives</a:t>
            </a:r>
            <a:endParaRPr lang="pt-BR" b="1" dirty="0">
              <a:solidFill>
                <a:srgbClr val="0070C0"/>
              </a:solidFill>
            </a:endParaRPr>
          </a:p>
        </p:txBody>
      </p:sp>
      <p:sp>
        <p:nvSpPr>
          <p:cNvPr id="4099" name="Espaço Reservado para Conteúdo 2"/>
          <p:cNvSpPr>
            <a:spLocks noGrp="1"/>
          </p:cNvSpPr>
          <p:nvPr>
            <p:ph idx="1"/>
          </p:nvPr>
        </p:nvSpPr>
        <p:spPr>
          <a:xfrm>
            <a:off x="642938" y="1571625"/>
            <a:ext cx="7991475" cy="4392613"/>
          </a:xfrm>
        </p:spPr>
        <p:txBody>
          <a:bodyPr/>
          <a:lstStyle/>
          <a:p>
            <a:pPr lvl="1" algn="just" eaLnBrk="1" hangingPunct="1">
              <a:lnSpc>
                <a:spcPct val="90000"/>
              </a:lnSpc>
              <a:buSzTx/>
              <a:buFont typeface="Arial" panose="020B0604020202020204" pitchFamily="34" charset="0"/>
              <a:buChar char="•"/>
            </a:pPr>
            <a:r>
              <a:rPr lang="en-US" sz="2400" dirty="0" smtClean="0"/>
              <a:t>To gather information about </a:t>
            </a:r>
            <a:r>
              <a:rPr lang="en-US" sz="2400" b="1" dirty="0" smtClean="0"/>
              <a:t>IT Governance situation </a:t>
            </a:r>
            <a:r>
              <a:rPr lang="en-US" sz="2400" dirty="0" smtClean="0"/>
              <a:t>in the Federal Public Administration (FPA), aiming at supporting audit plan</a:t>
            </a:r>
          </a:p>
          <a:p>
            <a:pPr marL="457200" lvl="1" indent="0" algn="just" eaLnBrk="1" hangingPunct="1">
              <a:lnSpc>
                <a:spcPct val="90000"/>
              </a:lnSpc>
              <a:buSzTx/>
              <a:buNone/>
            </a:pPr>
            <a:endParaRPr lang="en-US" sz="2400" dirty="0" smtClean="0"/>
          </a:p>
          <a:p>
            <a:pPr lvl="1" eaLnBrk="1" hangingPunct="1">
              <a:lnSpc>
                <a:spcPct val="90000"/>
              </a:lnSpc>
              <a:buSzTx/>
              <a:buFont typeface="Arial" panose="020B0604020202020204" pitchFamily="34" charset="0"/>
              <a:buChar char="•"/>
            </a:pPr>
            <a:r>
              <a:rPr lang="en-US" sz="2400" dirty="0" smtClean="0"/>
              <a:t>To verify more </a:t>
            </a:r>
            <a:r>
              <a:rPr lang="en-US" sz="2400" b="1" dirty="0" smtClean="0"/>
              <a:t>critical</a:t>
            </a:r>
            <a:r>
              <a:rPr lang="en-US" sz="2400" dirty="0" smtClean="0"/>
              <a:t> </a:t>
            </a:r>
            <a:r>
              <a:rPr lang="en-US" sz="2400" b="1" dirty="0" smtClean="0"/>
              <a:t>situation </a:t>
            </a:r>
            <a:r>
              <a:rPr lang="en-US" sz="2400" dirty="0" smtClean="0"/>
              <a:t>in IT Governance</a:t>
            </a:r>
          </a:p>
          <a:p>
            <a:pPr marL="457200" lvl="1" indent="0" eaLnBrk="1" hangingPunct="1">
              <a:lnSpc>
                <a:spcPct val="90000"/>
              </a:lnSpc>
              <a:buSzTx/>
              <a:buNone/>
            </a:pPr>
            <a:r>
              <a:rPr lang="en-US" sz="2400" dirty="0" smtClean="0"/>
              <a:t> </a:t>
            </a:r>
          </a:p>
          <a:p>
            <a:pPr lvl="1" algn="just" eaLnBrk="1" hangingPunct="1">
              <a:lnSpc>
                <a:spcPct val="90000"/>
              </a:lnSpc>
              <a:buFont typeface="Arial" panose="020B0604020202020204" pitchFamily="34" charset="0"/>
              <a:buChar char="•"/>
            </a:pPr>
            <a:r>
              <a:rPr lang="en-US" sz="2400" dirty="0"/>
              <a:t>To identify the </a:t>
            </a:r>
            <a:r>
              <a:rPr lang="en-US" sz="2400" b="1" dirty="0"/>
              <a:t>main systems and databases </a:t>
            </a:r>
            <a:r>
              <a:rPr lang="en-US" sz="2400" dirty="0"/>
              <a:t>of the </a:t>
            </a:r>
            <a:r>
              <a:rPr lang="en-US" sz="2400" dirty="0" smtClean="0"/>
              <a:t>FPA</a:t>
            </a:r>
          </a:p>
          <a:p>
            <a:pPr marL="457200" lvl="1" indent="0" algn="just" eaLnBrk="1" hangingPunct="1">
              <a:lnSpc>
                <a:spcPct val="90000"/>
              </a:lnSpc>
              <a:buNone/>
            </a:pPr>
            <a:endParaRPr lang="en-US" sz="2400" dirty="0"/>
          </a:p>
          <a:p>
            <a:pPr lvl="1" algn="just" eaLnBrk="1" hangingPunct="1">
              <a:lnSpc>
                <a:spcPct val="90000"/>
              </a:lnSpc>
              <a:buSzTx/>
              <a:buFont typeface="Arial" panose="020B0604020202020204" pitchFamily="34" charset="0"/>
              <a:buChar char="•"/>
            </a:pPr>
            <a:r>
              <a:rPr lang="en-US" sz="2400" dirty="0" smtClean="0"/>
              <a:t>To identify the </a:t>
            </a:r>
            <a:r>
              <a:rPr lang="en-US" sz="2400" b="1" dirty="0" smtClean="0"/>
              <a:t>areas in which </a:t>
            </a:r>
            <a:r>
              <a:rPr lang="en-US" sz="2400" dirty="0" smtClean="0"/>
              <a:t>the Federal Court of Accounts of Brazil (</a:t>
            </a:r>
            <a:r>
              <a:rPr lang="en-US" sz="2400" b="1" dirty="0" smtClean="0"/>
              <a:t>TCU</a:t>
            </a:r>
            <a:r>
              <a:rPr lang="en-US" sz="2400" dirty="0" smtClean="0"/>
              <a:t>)</a:t>
            </a:r>
            <a:r>
              <a:rPr lang="en-US" sz="2400" b="1" dirty="0" smtClean="0"/>
              <a:t> can act </a:t>
            </a:r>
            <a:r>
              <a:rPr lang="en-US" sz="2400" dirty="0" smtClean="0"/>
              <a:t>to enhance IT Governance</a:t>
            </a:r>
          </a:p>
          <a:p>
            <a:pPr marL="457200" lvl="1" indent="0" algn="just" eaLnBrk="1" hangingPunct="1">
              <a:lnSpc>
                <a:spcPct val="90000"/>
              </a:lnSpc>
              <a:buSzTx/>
              <a:buNone/>
            </a:pPr>
            <a:endParaRPr lang="en-US" sz="2400" dirty="0" smtClean="0"/>
          </a:p>
          <a:p>
            <a:pPr eaLnBrk="1" hangingPunct="1">
              <a:lnSpc>
                <a:spcPct val="80000"/>
              </a:lnSpc>
              <a:buFont typeface="Arial" charset="0"/>
              <a:buChar char="•"/>
            </a:pPr>
            <a:endParaRPr lang="pt-BR" sz="2400" dirty="0" smtClean="0"/>
          </a:p>
        </p:txBody>
      </p:sp>
      <p:sp>
        <p:nvSpPr>
          <p:cNvPr id="4100" name="Espaço Reservado para Número de Slide 3"/>
          <p:cNvSpPr>
            <a:spLocks noGrp="1"/>
          </p:cNvSpPr>
          <p:nvPr>
            <p:ph type="sldNum" sz="quarter" idx="10"/>
          </p:nvPr>
        </p:nvSpPr>
        <p:spPr>
          <a:noFill/>
        </p:spPr>
        <p:txBody>
          <a:bodyPr/>
          <a:lstStyle/>
          <a:p>
            <a:fld id="{BBBF83A7-9467-49AE-BCEB-4272F040DC0F}" type="slidenum">
              <a:rPr lang="pt-BR" smtClean="0"/>
              <a:pPr/>
              <a:t>12</a:t>
            </a:fld>
            <a:endParaRPr lang="pt-BR" smtClean="0"/>
          </a:p>
        </p:txBody>
      </p:sp>
    </p:spTree>
    <p:extLst>
      <p:ext uri="{BB962C8B-B14F-4D97-AF65-F5344CB8AC3E}">
        <p14:creationId xmlns:p14="http://schemas.microsoft.com/office/powerpoint/2010/main" val="42101592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ítulo 1"/>
          <p:cNvSpPr>
            <a:spLocks noGrp="1"/>
          </p:cNvSpPr>
          <p:nvPr>
            <p:ph type="title"/>
          </p:nvPr>
        </p:nvSpPr>
        <p:spPr>
          <a:xfrm>
            <a:off x="179512" y="476672"/>
            <a:ext cx="8569325" cy="873125"/>
          </a:xfrm>
        </p:spPr>
        <p:txBody>
          <a:bodyPr/>
          <a:lstStyle/>
          <a:p>
            <a:r>
              <a:rPr lang="pt-BR" b="1" dirty="0" err="1">
                <a:solidFill>
                  <a:srgbClr val="0070C0"/>
                </a:solidFill>
              </a:rPr>
              <a:t>Survey</a:t>
            </a:r>
            <a:r>
              <a:rPr lang="pt-BR" b="1" dirty="0">
                <a:solidFill>
                  <a:srgbClr val="0070C0"/>
                </a:solidFill>
              </a:rPr>
              <a:t> </a:t>
            </a:r>
            <a:r>
              <a:rPr lang="pt-BR" b="1" dirty="0" err="1">
                <a:solidFill>
                  <a:srgbClr val="0070C0"/>
                </a:solidFill>
              </a:rPr>
              <a:t>Structure</a:t>
            </a:r>
            <a:r>
              <a:rPr lang="pt-BR" b="1" dirty="0">
                <a:solidFill>
                  <a:srgbClr val="0070C0"/>
                </a:solidFill>
              </a:rPr>
              <a:t> – 2012</a:t>
            </a:r>
          </a:p>
        </p:txBody>
      </p:sp>
      <p:sp>
        <p:nvSpPr>
          <p:cNvPr id="11" name="Espaço Reservado para Número de Slide 10"/>
          <p:cNvSpPr>
            <a:spLocks noGrp="1"/>
          </p:cNvSpPr>
          <p:nvPr>
            <p:ph type="sldNum" sz="quarter" idx="12"/>
          </p:nvPr>
        </p:nvSpPr>
        <p:spPr/>
        <p:txBody>
          <a:bodyPr/>
          <a:lstStyle/>
          <a:p>
            <a:pPr>
              <a:defRPr/>
            </a:pPr>
            <a:fld id="{5AA99A01-8936-456F-9870-E1FB9000B466}" type="slidenum">
              <a:rPr lang="pt-BR" smtClean="0"/>
              <a:pPr>
                <a:defRPr/>
              </a:pPr>
              <a:t>13</a:t>
            </a:fld>
            <a:endParaRPr lang="pt-BR" dirty="0"/>
          </a:p>
        </p:txBody>
      </p:sp>
      <p:grpSp>
        <p:nvGrpSpPr>
          <p:cNvPr id="2052" name="Group 4"/>
          <p:cNvGrpSpPr>
            <a:grpSpLocks noChangeAspect="1"/>
          </p:cNvGrpSpPr>
          <p:nvPr/>
        </p:nvGrpSpPr>
        <p:grpSpPr bwMode="auto">
          <a:xfrm>
            <a:off x="623960" y="1597552"/>
            <a:ext cx="7416999" cy="4242861"/>
            <a:chOff x="612" y="1162"/>
            <a:chExt cx="4400" cy="2517"/>
          </a:xfrm>
        </p:grpSpPr>
        <p:sp>
          <p:nvSpPr>
            <p:cNvPr id="2051" name="AutoShape 3"/>
            <p:cNvSpPr>
              <a:spLocks noChangeAspect="1" noChangeArrowheads="1" noTextEdit="1"/>
            </p:cNvSpPr>
            <p:nvPr/>
          </p:nvSpPr>
          <p:spPr bwMode="auto">
            <a:xfrm>
              <a:off x="612" y="1162"/>
              <a:ext cx="4400" cy="2517"/>
            </a:xfrm>
            <a:prstGeom prst="rect">
              <a:avLst/>
            </a:prstGeom>
            <a:solidFill>
              <a:srgbClr val="FFFFFF"/>
            </a:solidFill>
            <a:ln w="9525">
              <a:noFill/>
              <a:miter lim="800000"/>
              <a:headEnd/>
              <a:tailEnd/>
            </a:ln>
            <a:effectLst>
              <a:outerShdw sx="102000" sy="102000" algn="ctr" rotWithShape="0">
                <a:srgbClr val="000000">
                  <a:alpha val="39999"/>
                </a:srgbClr>
              </a:outerShdw>
            </a:effectLst>
          </p:spPr>
          <p:txBody>
            <a:bodyPr vert="horz" wrap="square" lIns="91440" tIns="45720" rIns="91440" bIns="45720" numCol="1" anchor="t" anchorCtr="0" compatLnSpc="1">
              <a:prstTxWarp prst="textNoShape">
                <a:avLst/>
              </a:prstTxWarp>
            </a:bodyPr>
            <a:lstStyle/>
            <a:p>
              <a:endParaRPr lang="pt-BR"/>
            </a:p>
          </p:txBody>
        </p:sp>
        <p:sp>
          <p:nvSpPr>
            <p:cNvPr id="2053" name="Rectangle 5"/>
            <p:cNvSpPr>
              <a:spLocks noChangeArrowheads="1"/>
            </p:cNvSpPr>
            <p:nvPr/>
          </p:nvSpPr>
          <p:spPr bwMode="auto">
            <a:xfrm>
              <a:off x="777" y="1209"/>
              <a:ext cx="1350" cy="497"/>
            </a:xfrm>
            <a:prstGeom prst="rect">
              <a:avLst/>
            </a:prstGeom>
            <a:solidFill>
              <a:srgbClr val="D9D9D9"/>
            </a:solidFill>
            <a:ln w="9525">
              <a:noFill/>
              <a:miter lim="800000"/>
              <a:headEnd/>
              <a:tailEnd/>
            </a:ln>
          </p:spPr>
          <p:txBody>
            <a:bodyPr vert="horz" wrap="square" lIns="91440" tIns="45720" rIns="91440" bIns="45720" numCol="1" anchor="t" anchorCtr="0" compatLnSpc="1">
              <a:prstTxWarp prst="textNoShape">
                <a:avLst/>
              </a:prstTxWarp>
            </a:bodyPr>
            <a:lstStyle/>
            <a:p>
              <a:endParaRPr lang="pt-BR"/>
            </a:p>
          </p:txBody>
        </p:sp>
        <p:sp>
          <p:nvSpPr>
            <p:cNvPr id="2054" name="Rectangle 6"/>
            <p:cNvSpPr>
              <a:spLocks noChangeArrowheads="1"/>
            </p:cNvSpPr>
            <p:nvPr/>
          </p:nvSpPr>
          <p:spPr bwMode="auto">
            <a:xfrm>
              <a:off x="828" y="1250"/>
              <a:ext cx="1235" cy="2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2800" b="0" i="0" u="none" strike="noStrike" cap="none" normalizeH="0" baseline="0" dirty="0" err="1" smtClean="0">
                  <a:ln>
                    <a:noFill/>
                  </a:ln>
                  <a:solidFill>
                    <a:srgbClr val="000000"/>
                  </a:solidFill>
                  <a:effectLst/>
                  <a:latin typeface="Arial" pitchFamily="34" charset="0"/>
                  <a:cs typeface="Arial" pitchFamily="34" charset="0"/>
                </a:rPr>
                <a:t>Governance</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5" name="Rectangle 7"/>
            <p:cNvSpPr>
              <a:spLocks noChangeArrowheads="1"/>
            </p:cNvSpPr>
            <p:nvPr/>
          </p:nvSpPr>
          <p:spPr bwMode="auto">
            <a:xfrm>
              <a:off x="828" y="1515"/>
              <a:ext cx="99" cy="17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600" b="0" i="0" u="none" strike="noStrike" cap="none" normalizeH="0" baseline="0" smtClean="0">
                  <a:ln>
                    <a:noFill/>
                  </a:ln>
                  <a:solidFill>
                    <a:srgbClr val="000000"/>
                  </a:solidFill>
                  <a:effectLst/>
                  <a:latin typeface="Arial" pitchFamily="34" charset="0"/>
                  <a:cs typeface="Arial" pitchFamily="34" charset="0"/>
                </a:rPr>
                <a:t>-</a:t>
              </a:r>
              <a:endParaRPr kumimoji="0" lang="pt-BR" sz="1800" b="0" i="0" u="none" strike="noStrike" cap="none" normalizeH="0" baseline="0" smtClean="0">
                <a:ln>
                  <a:noFill/>
                </a:ln>
                <a:solidFill>
                  <a:schemeClr val="tx1"/>
                </a:solidFill>
                <a:effectLst/>
                <a:latin typeface="Arial" pitchFamily="34" charset="0"/>
                <a:cs typeface="Arial" pitchFamily="34" charset="0"/>
              </a:endParaRPr>
            </a:p>
          </p:txBody>
        </p:sp>
        <p:sp>
          <p:nvSpPr>
            <p:cNvPr id="2056" name="Rectangle 8"/>
            <p:cNvSpPr>
              <a:spLocks noChangeArrowheads="1"/>
            </p:cNvSpPr>
            <p:nvPr/>
          </p:nvSpPr>
          <p:spPr bwMode="auto">
            <a:xfrm>
              <a:off x="906" y="1515"/>
              <a:ext cx="638" cy="15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600" b="0" i="0" u="none" strike="noStrike" cap="none" normalizeH="0" baseline="0" dirty="0" err="1" smtClean="0">
                  <a:ln>
                    <a:noFill/>
                  </a:ln>
                  <a:solidFill>
                    <a:srgbClr val="000000"/>
                  </a:solidFill>
                  <a:effectLst/>
                  <a:latin typeface="Arial" pitchFamily="34" charset="0"/>
                  <a:cs typeface="Arial" pitchFamily="34" charset="0"/>
                </a:rPr>
                <a:t>Leadership</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7" name="Rectangle 9"/>
            <p:cNvSpPr>
              <a:spLocks noChangeArrowheads="1"/>
            </p:cNvSpPr>
            <p:nvPr/>
          </p:nvSpPr>
          <p:spPr bwMode="auto">
            <a:xfrm>
              <a:off x="971" y="3142"/>
              <a:ext cx="1638" cy="1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600" b="0" i="0" u="none" strike="noStrike" cap="none" normalizeH="0" baseline="0" dirty="0" err="1" smtClean="0">
                  <a:ln>
                    <a:noFill/>
                  </a:ln>
                  <a:solidFill>
                    <a:srgbClr val="000000"/>
                  </a:solidFill>
                  <a:effectLst/>
                  <a:latin typeface="Arial" pitchFamily="34" charset="0"/>
                  <a:cs typeface="Arial" pitchFamily="34" charset="0"/>
                </a:rPr>
                <a:t>Governance</a:t>
              </a:r>
              <a:r>
                <a:rPr kumimoji="0" lang="pt-BR" sz="1600" b="0" i="0" u="none" strike="noStrike" cap="none" normalizeH="0" baseline="0" dirty="0" smtClean="0">
                  <a:ln>
                    <a:noFill/>
                  </a:ln>
                  <a:solidFill>
                    <a:srgbClr val="000000"/>
                  </a:solidFill>
                  <a:effectLst/>
                  <a:latin typeface="Arial" pitchFamily="34" charset="0"/>
                  <a:cs typeface="Arial" pitchFamily="34" charset="0"/>
                </a:rPr>
                <a:t> </a:t>
              </a:r>
              <a:r>
                <a:rPr kumimoji="0" lang="pt-BR" sz="1600" b="0" i="0" u="none" strike="noStrike" cap="none" normalizeH="0" baseline="0" dirty="0" err="1" smtClean="0">
                  <a:ln>
                    <a:noFill/>
                  </a:ln>
                  <a:solidFill>
                    <a:srgbClr val="000000"/>
                  </a:solidFill>
                  <a:effectLst/>
                  <a:latin typeface="Arial" pitchFamily="34" charset="0"/>
                  <a:cs typeface="Arial" pitchFamily="34" charset="0"/>
                </a:rPr>
                <a:t>results</a:t>
              </a:r>
              <a:r>
                <a:rPr kumimoji="0" lang="pt-BR" sz="1600" b="0" i="0" u="none" strike="noStrike" cap="none" normalizeH="0" baseline="0" dirty="0" smtClean="0">
                  <a:ln>
                    <a:noFill/>
                  </a:ln>
                  <a:solidFill>
                    <a:srgbClr val="000000"/>
                  </a:solidFill>
                  <a:effectLst/>
                  <a:latin typeface="Arial" pitchFamily="34" charset="0"/>
                  <a:cs typeface="Arial" pitchFamily="34" charset="0"/>
                </a:rPr>
                <a:t> (</a:t>
              </a:r>
              <a:r>
                <a:rPr kumimoji="0" lang="pt-BR" sz="1600" b="0" i="0" u="none" strike="noStrike" cap="none" normalizeH="0" baseline="0" dirty="0" err="1" smtClean="0">
                  <a:ln>
                    <a:noFill/>
                  </a:ln>
                  <a:solidFill>
                    <a:srgbClr val="000000"/>
                  </a:solidFill>
                  <a:effectLst/>
                  <a:latin typeface="Arial" pitchFamily="34" charset="0"/>
                  <a:cs typeface="Arial" pitchFamily="34" charset="0"/>
                </a:rPr>
                <a:t>outcome</a:t>
              </a:r>
              <a:r>
                <a:rPr kumimoji="0" lang="pt-BR" sz="1600" b="0" i="0" u="none" strike="noStrike" cap="none" normalizeH="0" baseline="0" dirty="0" smtClean="0">
                  <a:ln>
                    <a:noFill/>
                  </a:ln>
                  <a:solidFill>
                    <a:srgbClr val="000000"/>
                  </a:solidFill>
                  <a:effectLst/>
                  <a:latin typeface="Arial" pitchFamily="34" charset="0"/>
                  <a:cs typeface="Arial" pitchFamily="34" charset="0"/>
                </a:rPr>
                <a:t>)</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8" name="Rectangle 10"/>
            <p:cNvSpPr>
              <a:spLocks noChangeArrowheads="1"/>
            </p:cNvSpPr>
            <p:nvPr/>
          </p:nvSpPr>
          <p:spPr bwMode="auto">
            <a:xfrm>
              <a:off x="971" y="3295"/>
              <a:ext cx="99" cy="17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600" b="0" i="0" u="none" strike="noStrike" cap="none" normalizeH="0" baseline="0" smtClean="0">
                  <a:ln>
                    <a:noFill/>
                  </a:ln>
                  <a:solidFill>
                    <a:srgbClr val="000000"/>
                  </a:solidFill>
                  <a:effectLst/>
                  <a:latin typeface="Arial" pitchFamily="34" charset="0"/>
                  <a:cs typeface="Arial" pitchFamily="34" charset="0"/>
                </a:rPr>
                <a:t>-</a:t>
              </a:r>
              <a:endParaRPr kumimoji="0" lang="pt-BR" sz="1800" b="0" i="0" u="none" strike="noStrike" cap="none" normalizeH="0" baseline="0" smtClean="0">
                <a:ln>
                  <a:noFill/>
                </a:ln>
                <a:solidFill>
                  <a:schemeClr val="tx1"/>
                </a:solidFill>
                <a:effectLst/>
                <a:latin typeface="Arial" pitchFamily="34" charset="0"/>
                <a:cs typeface="Arial" pitchFamily="34" charset="0"/>
              </a:endParaRPr>
            </a:p>
          </p:txBody>
        </p:sp>
        <p:sp>
          <p:nvSpPr>
            <p:cNvPr id="2059" name="Rectangle 11"/>
            <p:cNvSpPr>
              <a:spLocks noChangeArrowheads="1"/>
            </p:cNvSpPr>
            <p:nvPr/>
          </p:nvSpPr>
          <p:spPr bwMode="auto">
            <a:xfrm>
              <a:off x="1131" y="3295"/>
              <a:ext cx="0" cy="17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0" name="Rectangle 12"/>
            <p:cNvSpPr>
              <a:spLocks noChangeArrowheads="1"/>
            </p:cNvSpPr>
            <p:nvPr/>
          </p:nvSpPr>
          <p:spPr bwMode="auto">
            <a:xfrm>
              <a:off x="1131" y="3295"/>
              <a:ext cx="769" cy="15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pt-BR" sz="1600" dirty="0" smtClean="0">
                  <a:solidFill>
                    <a:srgbClr val="000000"/>
                  </a:solidFill>
                  <a:latin typeface="Arial" pitchFamily="34" charset="0"/>
                  <a:cs typeface="Arial" pitchFamily="34" charset="0"/>
                </a:rPr>
                <a:t>for </a:t>
              </a:r>
              <a:r>
                <a:rPr lang="pt-BR" sz="1600" dirty="0" err="1" smtClean="0">
                  <a:solidFill>
                    <a:srgbClr val="000000"/>
                  </a:solidFill>
                  <a:latin typeface="Arial" pitchFamily="34" charset="0"/>
                  <a:cs typeface="Arial" pitchFamily="34" charset="0"/>
                </a:rPr>
                <a:t>the</a:t>
              </a:r>
              <a:r>
                <a:rPr lang="pt-BR" sz="1600" dirty="0" smtClean="0">
                  <a:solidFill>
                    <a:srgbClr val="000000"/>
                  </a:solidFill>
                  <a:latin typeface="Arial" pitchFamily="34" charset="0"/>
                  <a:cs typeface="Arial" pitchFamily="34" charset="0"/>
                </a:rPr>
                <a:t> </a:t>
              </a:r>
              <a:r>
                <a:rPr lang="pt-BR" sz="1600" dirty="0" err="1" smtClean="0">
                  <a:solidFill>
                    <a:srgbClr val="000000"/>
                  </a:solidFill>
                  <a:latin typeface="Arial" pitchFamily="34" charset="0"/>
                  <a:cs typeface="Arial" pitchFamily="34" charset="0"/>
                </a:rPr>
                <a:t>citizen</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1" name="Rectangle 13"/>
            <p:cNvSpPr>
              <a:spLocks noChangeArrowheads="1"/>
            </p:cNvSpPr>
            <p:nvPr/>
          </p:nvSpPr>
          <p:spPr bwMode="auto">
            <a:xfrm>
              <a:off x="971" y="3448"/>
              <a:ext cx="99" cy="17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600" b="0" i="0" u="none" strike="noStrike" cap="none" normalizeH="0" baseline="0" smtClean="0">
                  <a:ln>
                    <a:noFill/>
                  </a:ln>
                  <a:solidFill>
                    <a:srgbClr val="000000"/>
                  </a:solidFill>
                  <a:effectLst/>
                  <a:latin typeface="Arial" pitchFamily="34" charset="0"/>
                  <a:cs typeface="Arial" pitchFamily="34" charset="0"/>
                </a:rPr>
                <a:t>-</a:t>
              </a:r>
              <a:endParaRPr kumimoji="0" lang="pt-BR" sz="1800" b="0" i="0" u="none" strike="noStrike" cap="none" normalizeH="0" baseline="0" smtClean="0">
                <a:ln>
                  <a:noFill/>
                </a:ln>
                <a:solidFill>
                  <a:schemeClr val="tx1"/>
                </a:solidFill>
                <a:effectLst/>
                <a:latin typeface="Arial" pitchFamily="34" charset="0"/>
                <a:cs typeface="Arial" pitchFamily="34" charset="0"/>
              </a:endParaRPr>
            </a:p>
          </p:txBody>
        </p:sp>
        <p:sp>
          <p:nvSpPr>
            <p:cNvPr id="2062" name="Rectangle 14"/>
            <p:cNvSpPr>
              <a:spLocks noChangeArrowheads="1"/>
            </p:cNvSpPr>
            <p:nvPr/>
          </p:nvSpPr>
          <p:spPr bwMode="auto">
            <a:xfrm>
              <a:off x="1131" y="3448"/>
              <a:ext cx="0" cy="17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3" name="Rectangle 15"/>
            <p:cNvSpPr>
              <a:spLocks noChangeArrowheads="1"/>
            </p:cNvSpPr>
            <p:nvPr/>
          </p:nvSpPr>
          <p:spPr bwMode="auto">
            <a:xfrm>
              <a:off x="1131" y="3448"/>
              <a:ext cx="590" cy="15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600" b="0" i="0" u="none" strike="noStrike" cap="none" normalizeH="0" baseline="0" dirty="0" smtClean="0">
                  <a:ln>
                    <a:noFill/>
                  </a:ln>
                  <a:solidFill>
                    <a:srgbClr val="000000"/>
                  </a:solidFill>
                  <a:effectLst/>
                  <a:latin typeface="Arial" pitchFamily="34" charset="0"/>
                  <a:cs typeface="Arial" pitchFamily="34" charset="0"/>
                </a:rPr>
                <a:t>for </a:t>
              </a:r>
              <a:r>
                <a:rPr kumimoji="0" lang="pt-BR" sz="1600" b="0" i="0" u="none" strike="noStrike" cap="none" normalizeH="0" baseline="0" dirty="0" err="1" smtClean="0">
                  <a:ln>
                    <a:noFill/>
                  </a:ln>
                  <a:solidFill>
                    <a:srgbClr val="000000"/>
                  </a:solidFill>
                  <a:effectLst/>
                  <a:latin typeface="Arial" pitchFamily="34" charset="0"/>
                  <a:cs typeface="Arial" pitchFamily="34" charset="0"/>
                </a:rPr>
                <a:t>society</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4" name="Freeform 16"/>
            <p:cNvSpPr>
              <a:spLocks noEditPoints="1"/>
            </p:cNvSpPr>
            <p:nvPr/>
          </p:nvSpPr>
          <p:spPr bwMode="auto">
            <a:xfrm>
              <a:off x="642" y="1450"/>
              <a:ext cx="278" cy="1936"/>
            </a:xfrm>
            <a:custGeom>
              <a:avLst/>
              <a:gdLst/>
              <a:ahLst/>
              <a:cxnLst>
                <a:cxn ang="0">
                  <a:pos x="405" y="42"/>
                </a:cxn>
                <a:cxn ang="0">
                  <a:pos x="22" y="42"/>
                </a:cxn>
                <a:cxn ang="0">
                  <a:pos x="42" y="22"/>
                </a:cxn>
                <a:cxn ang="0">
                  <a:pos x="42" y="5745"/>
                </a:cxn>
                <a:cxn ang="0">
                  <a:pos x="22" y="5723"/>
                </a:cxn>
                <a:cxn ang="0">
                  <a:pos x="727" y="5723"/>
                </a:cxn>
                <a:cxn ang="0">
                  <a:pos x="727" y="5766"/>
                </a:cxn>
                <a:cxn ang="0">
                  <a:pos x="22" y="5766"/>
                </a:cxn>
                <a:cxn ang="0">
                  <a:pos x="17" y="5765"/>
                </a:cxn>
                <a:cxn ang="0">
                  <a:pos x="13" y="5764"/>
                </a:cxn>
                <a:cxn ang="0">
                  <a:pos x="9" y="5763"/>
                </a:cxn>
                <a:cxn ang="0">
                  <a:pos x="6" y="5760"/>
                </a:cxn>
                <a:cxn ang="0">
                  <a:pos x="4" y="5756"/>
                </a:cxn>
                <a:cxn ang="0">
                  <a:pos x="1" y="5752"/>
                </a:cxn>
                <a:cxn ang="0">
                  <a:pos x="0" y="5748"/>
                </a:cxn>
                <a:cxn ang="0">
                  <a:pos x="0" y="5745"/>
                </a:cxn>
                <a:cxn ang="0">
                  <a:pos x="0" y="22"/>
                </a:cxn>
                <a:cxn ang="0">
                  <a:pos x="0" y="16"/>
                </a:cxn>
                <a:cxn ang="0">
                  <a:pos x="1" y="13"/>
                </a:cxn>
                <a:cxn ang="0">
                  <a:pos x="4" y="9"/>
                </a:cxn>
                <a:cxn ang="0">
                  <a:pos x="6" y="6"/>
                </a:cxn>
                <a:cxn ang="0">
                  <a:pos x="9" y="4"/>
                </a:cxn>
                <a:cxn ang="0">
                  <a:pos x="13" y="1"/>
                </a:cxn>
                <a:cxn ang="0">
                  <a:pos x="17" y="0"/>
                </a:cxn>
                <a:cxn ang="0">
                  <a:pos x="22" y="0"/>
                </a:cxn>
                <a:cxn ang="0">
                  <a:pos x="405" y="0"/>
                </a:cxn>
                <a:cxn ang="0">
                  <a:pos x="405" y="42"/>
                </a:cxn>
                <a:cxn ang="0">
                  <a:pos x="706" y="5681"/>
                </a:cxn>
                <a:cxn ang="0">
                  <a:pos x="834" y="5745"/>
                </a:cxn>
                <a:cxn ang="0">
                  <a:pos x="706" y="5808"/>
                </a:cxn>
                <a:cxn ang="0">
                  <a:pos x="706" y="5681"/>
                </a:cxn>
              </a:cxnLst>
              <a:rect l="0" t="0" r="r" b="b"/>
              <a:pathLst>
                <a:path w="834" h="5808">
                  <a:moveTo>
                    <a:pt x="405" y="42"/>
                  </a:moveTo>
                  <a:lnTo>
                    <a:pt x="22" y="42"/>
                  </a:lnTo>
                  <a:lnTo>
                    <a:pt x="42" y="22"/>
                  </a:lnTo>
                  <a:lnTo>
                    <a:pt x="42" y="5745"/>
                  </a:lnTo>
                  <a:lnTo>
                    <a:pt x="22" y="5723"/>
                  </a:lnTo>
                  <a:lnTo>
                    <a:pt x="727" y="5723"/>
                  </a:lnTo>
                  <a:lnTo>
                    <a:pt x="727" y="5766"/>
                  </a:lnTo>
                  <a:lnTo>
                    <a:pt x="22" y="5766"/>
                  </a:lnTo>
                  <a:lnTo>
                    <a:pt x="17" y="5765"/>
                  </a:lnTo>
                  <a:lnTo>
                    <a:pt x="13" y="5764"/>
                  </a:lnTo>
                  <a:lnTo>
                    <a:pt x="9" y="5763"/>
                  </a:lnTo>
                  <a:lnTo>
                    <a:pt x="6" y="5760"/>
                  </a:lnTo>
                  <a:lnTo>
                    <a:pt x="4" y="5756"/>
                  </a:lnTo>
                  <a:lnTo>
                    <a:pt x="1" y="5752"/>
                  </a:lnTo>
                  <a:lnTo>
                    <a:pt x="0" y="5748"/>
                  </a:lnTo>
                  <a:lnTo>
                    <a:pt x="0" y="5745"/>
                  </a:lnTo>
                  <a:lnTo>
                    <a:pt x="0" y="22"/>
                  </a:lnTo>
                  <a:lnTo>
                    <a:pt x="0" y="16"/>
                  </a:lnTo>
                  <a:lnTo>
                    <a:pt x="1" y="13"/>
                  </a:lnTo>
                  <a:lnTo>
                    <a:pt x="4" y="9"/>
                  </a:lnTo>
                  <a:lnTo>
                    <a:pt x="6" y="6"/>
                  </a:lnTo>
                  <a:lnTo>
                    <a:pt x="9" y="4"/>
                  </a:lnTo>
                  <a:lnTo>
                    <a:pt x="13" y="1"/>
                  </a:lnTo>
                  <a:lnTo>
                    <a:pt x="17" y="0"/>
                  </a:lnTo>
                  <a:lnTo>
                    <a:pt x="22" y="0"/>
                  </a:lnTo>
                  <a:lnTo>
                    <a:pt x="405" y="0"/>
                  </a:lnTo>
                  <a:lnTo>
                    <a:pt x="405" y="42"/>
                  </a:lnTo>
                  <a:close/>
                  <a:moveTo>
                    <a:pt x="706" y="5681"/>
                  </a:moveTo>
                  <a:lnTo>
                    <a:pt x="834" y="5745"/>
                  </a:lnTo>
                  <a:lnTo>
                    <a:pt x="706" y="5808"/>
                  </a:lnTo>
                  <a:lnTo>
                    <a:pt x="706" y="5681"/>
                  </a:lnTo>
                  <a:close/>
                </a:path>
              </a:pathLst>
            </a:custGeom>
            <a:solidFill>
              <a:srgbClr val="4A7EBB"/>
            </a:solidFill>
            <a:ln w="0">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pt-BR"/>
            </a:p>
          </p:txBody>
        </p:sp>
        <p:sp>
          <p:nvSpPr>
            <p:cNvPr id="2065" name="Rectangle 17"/>
            <p:cNvSpPr>
              <a:spLocks noChangeArrowheads="1"/>
            </p:cNvSpPr>
            <p:nvPr/>
          </p:nvSpPr>
          <p:spPr bwMode="auto">
            <a:xfrm>
              <a:off x="842" y="1761"/>
              <a:ext cx="1848" cy="874"/>
            </a:xfrm>
            <a:prstGeom prst="rect">
              <a:avLst/>
            </a:prstGeom>
            <a:solidFill>
              <a:srgbClr val="D9D9D9"/>
            </a:solidFill>
            <a:ln w="9525">
              <a:noFill/>
              <a:miter lim="800000"/>
              <a:headEnd/>
              <a:tailEnd/>
            </a:ln>
          </p:spPr>
          <p:txBody>
            <a:bodyPr vert="horz" wrap="square" lIns="91440" tIns="45720" rIns="91440" bIns="45720" numCol="1" anchor="t" anchorCtr="0" compatLnSpc="1">
              <a:prstTxWarp prst="textNoShape">
                <a:avLst/>
              </a:prstTxWarp>
            </a:bodyPr>
            <a:lstStyle/>
            <a:p>
              <a:endParaRPr lang="pt-BR"/>
            </a:p>
          </p:txBody>
        </p:sp>
        <p:sp>
          <p:nvSpPr>
            <p:cNvPr id="2066" name="Rectangle 18"/>
            <p:cNvSpPr>
              <a:spLocks noChangeArrowheads="1"/>
            </p:cNvSpPr>
            <p:nvPr/>
          </p:nvSpPr>
          <p:spPr bwMode="auto">
            <a:xfrm>
              <a:off x="893" y="1797"/>
              <a:ext cx="1741" cy="20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2100" b="0" i="0" u="none" strike="noStrike" cap="none" normalizeH="0" baseline="0" dirty="0" smtClean="0">
                  <a:ln>
                    <a:noFill/>
                  </a:ln>
                  <a:solidFill>
                    <a:srgbClr val="000000"/>
                  </a:solidFill>
                  <a:effectLst/>
                  <a:latin typeface="Arial" pitchFamily="34" charset="0"/>
                  <a:cs typeface="Arial" pitchFamily="34" charset="0"/>
                </a:rPr>
                <a:t>Management (</a:t>
              </a:r>
              <a:r>
                <a:rPr kumimoji="0" lang="pt-BR" sz="2100" b="0" i="0" u="none" strike="noStrike" cap="none" normalizeH="0" baseline="0" dirty="0" err="1" smtClean="0">
                  <a:ln>
                    <a:noFill/>
                  </a:ln>
                  <a:solidFill>
                    <a:srgbClr val="000000"/>
                  </a:solidFill>
                  <a:effectLst/>
                  <a:latin typeface="Arial" pitchFamily="34" charset="0"/>
                  <a:cs typeface="Arial" pitchFamily="34" charset="0"/>
                </a:rPr>
                <a:t>controls</a:t>
              </a:r>
              <a:r>
                <a:rPr kumimoji="0" lang="pt-BR" sz="2100" b="0" i="0" u="none" strike="noStrike" cap="none" normalizeH="0" baseline="0" dirty="0" smtClean="0">
                  <a:ln>
                    <a:noFill/>
                  </a:ln>
                  <a:solidFill>
                    <a:srgbClr val="000000"/>
                  </a:solidFill>
                  <a:effectLst/>
                  <a:latin typeface="Arial" pitchFamily="34" charset="0"/>
                  <a:cs typeface="Arial" pitchFamily="34" charset="0"/>
                </a:rPr>
                <a:t>)</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7" name="Rectangle 19"/>
            <p:cNvSpPr>
              <a:spLocks noChangeArrowheads="1"/>
            </p:cNvSpPr>
            <p:nvPr/>
          </p:nvSpPr>
          <p:spPr bwMode="auto">
            <a:xfrm>
              <a:off x="893" y="1999"/>
              <a:ext cx="99" cy="17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600" b="0" i="0" u="none" strike="noStrike" cap="none" normalizeH="0" baseline="0" smtClean="0">
                  <a:ln>
                    <a:noFill/>
                  </a:ln>
                  <a:solidFill>
                    <a:srgbClr val="000000"/>
                  </a:solidFill>
                  <a:effectLst/>
                  <a:latin typeface="Arial" pitchFamily="34" charset="0"/>
                  <a:cs typeface="Arial" pitchFamily="34" charset="0"/>
                </a:rPr>
                <a:t>-</a:t>
              </a:r>
              <a:endParaRPr kumimoji="0" lang="pt-BR" sz="1800" b="0" i="0" u="none" strike="noStrike" cap="none" normalizeH="0" baseline="0" smtClean="0">
                <a:ln>
                  <a:noFill/>
                </a:ln>
                <a:solidFill>
                  <a:schemeClr val="tx1"/>
                </a:solidFill>
                <a:effectLst/>
                <a:latin typeface="Arial" pitchFamily="34" charset="0"/>
                <a:cs typeface="Arial" pitchFamily="34" charset="0"/>
              </a:endParaRPr>
            </a:p>
          </p:txBody>
        </p:sp>
        <p:sp>
          <p:nvSpPr>
            <p:cNvPr id="2068" name="Rectangle 20"/>
            <p:cNvSpPr>
              <a:spLocks noChangeArrowheads="1"/>
            </p:cNvSpPr>
            <p:nvPr/>
          </p:nvSpPr>
          <p:spPr bwMode="auto">
            <a:xfrm>
              <a:off x="1053" y="1999"/>
              <a:ext cx="1256" cy="15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600" b="0" i="0" u="none" strike="noStrike" cap="none" normalizeH="0" baseline="0" dirty="0" err="1" smtClean="0">
                  <a:ln>
                    <a:noFill/>
                  </a:ln>
                  <a:solidFill>
                    <a:srgbClr val="000000"/>
                  </a:solidFill>
                  <a:effectLst/>
                  <a:latin typeface="Arial" pitchFamily="34" charset="0"/>
                  <a:cs typeface="Arial" pitchFamily="34" charset="0"/>
                </a:rPr>
                <a:t>Strategy</a:t>
              </a:r>
              <a:r>
                <a:rPr kumimoji="0" lang="pt-BR" sz="1600" b="0" i="0" u="none" strike="noStrike" cap="none" normalizeH="0" baseline="0" dirty="0" smtClean="0">
                  <a:ln>
                    <a:noFill/>
                  </a:ln>
                  <a:solidFill>
                    <a:srgbClr val="000000"/>
                  </a:solidFill>
                  <a:effectLst/>
                  <a:latin typeface="Arial" pitchFamily="34" charset="0"/>
                  <a:cs typeface="Arial" pitchFamily="34" charset="0"/>
                </a:rPr>
                <a:t> </a:t>
              </a:r>
              <a:r>
                <a:rPr kumimoji="0" lang="pt-BR" sz="1600" b="0" i="0" u="none" strike="noStrike" cap="none" normalizeH="0" baseline="0" dirty="0" err="1" smtClean="0">
                  <a:ln>
                    <a:noFill/>
                  </a:ln>
                  <a:solidFill>
                    <a:srgbClr val="000000"/>
                  </a:solidFill>
                  <a:effectLst/>
                  <a:latin typeface="Arial" pitchFamily="34" charset="0"/>
                  <a:cs typeface="Arial" pitchFamily="34" charset="0"/>
                </a:rPr>
                <a:t>and</a:t>
              </a:r>
              <a:r>
                <a:rPr kumimoji="0" lang="pt-BR" sz="1600" b="0" i="0" u="none" strike="noStrike" cap="none" normalizeH="0" dirty="0" smtClean="0">
                  <a:ln>
                    <a:noFill/>
                  </a:ln>
                  <a:solidFill>
                    <a:srgbClr val="000000"/>
                  </a:solidFill>
                  <a:effectLst/>
                  <a:latin typeface="Arial" pitchFamily="34" charset="0"/>
                  <a:cs typeface="Arial" pitchFamily="34" charset="0"/>
                </a:rPr>
                <a:t> </a:t>
              </a:r>
              <a:r>
                <a:rPr kumimoji="0" lang="pt-BR" sz="1600" b="0" i="0" u="none" strike="noStrike" cap="none" normalizeH="0" dirty="0" err="1" smtClean="0">
                  <a:ln>
                    <a:noFill/>
                  </a:ln>
                  <a:solidFill>
                    <a:srgbClr val="000000"/>
                  </a:solidFill>
                  <a:effectLst/>
                  <a:latin typeface="Arial" pitchFamily="34" charset="0"/>
                  <a:cs typeface="Arial" pitchFamily="34" charset="0"/>
                </a:rPr>
                <a:t>planning</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9" name="Rectangle 21"/>
            <p:cNvSpPr>
              <a:spLocks noChangeArrowheads="1"/>
            </p:cNvSpPr>
            <p:nvPr/>
          </p:nvSpPr>
          <p:spPr bwMode="auto">
            <a:xfrm>
              <a:off x="893" y="2152"/>
              <a:ext cx="99" cy="17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600" b="0" i="0" u="none" strike="noStrike" cap="none" normalizeH="0" baseline="0" smtClean="0">
                  <a:ln>
                    <a:noFill/>
                  </a:ln>
                  <a:solidFill>
                    <a:srgbClr val="000000"/>
                  </a:solidFill>
                  <a:effectLst/>
                  <a:latin typeface="Arial" pitchFamily="34" charset="0"/>
                  <a:cs typeface="Arial" pitchFamily="34" charset="0"/>
                </a:rPr>
                <a:t>-</a:t>
              </a:r>
              <a:endParaRPr kumimoji="0" lang="pt-BR" sz="1800" b="0" i="0" u="none" strike="noStrike" cap="none" normalizeH="0" baseline="0" smtClean="0">
                <a:ln>
                  <a:noFill/>
                </a:ln>
                <a:solidFill>
                  <a:schemeClr val="tx1"/>
                </a:solidFill>
                <a:effectLst/>
                <a:latin typeface="Arial" pitchFamily="34" charset="0"/>
                <a:cs typeface="Arial" pitchFamily="34" charset="0"/>
              </a:endParaRPr>
            </a:p>
          </p:txBody>
        </p:sp>
        <p:sp>
          <p:nvSpPr>
            <p:cNvPr id="2070" name="Rectangle 22"/>
            <p:cNvSpPr>
              <a:spLocks noChangeArrowheads="1"/>
            </p:cNvSpPr>
            <p:nvPr/>
          </p:nvSpPr>
          <p:spPr bwMode="auto">
            <a:xfrm>
              <a:off x="1053" y="2152"/>
              <a:ext cx="1564" cy="15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600" b="0" i="0" u="none" strike="noStrike" cap="none" normalizeH="0" baseline="0" dirty="0" err="1" smtClean="0">
                  <a:ln>
                    <a:noFill/>
                  </a:ln>
                  <a:solidFill>
                    <a:srgbClr val="000000"/>
                  </a:solidFill>
                  <a:effectLst/>
                  <a:latin typeface="Arial" pitchFamily="34" charset="0"/>
                  <a:cs typeface="Arial" pitchFamily="34" charset="0"/>
                </a:rPr>
                <a:t>Knowledge</a:t>
              </a:r>
              <a:r>
                <a:rPr kumimoji="0" lang="pt-BR" sz="1600" b="0" i="0" u="none" strike="noStrike" cap="none" normalizeH="0" baseline="0" dirty="0" smtClean="0">
                  <a:ln>
                    <a:noFill/>
                  </a:ln>
                  <a:solidFill>
                    <a:srgbClr val="000000"/>
                  </a:solidFill>
                  <a:effectLst/>
                  <a:latin typeface="Arial" pitchFamily="34" charset="0"/>
                  <a:cs typeface="Arial" pitchFamily="34" charset="0"/>
                </a:rPr>
                <a:t> </a:t>
              </a:r>
              <a:r>
                <a:rPr kumimoji="0" lang="pt-BR" sz="1600" b="0" i="0" u="none" strike="noStrike" cap="none" normalizeH="0" baseline="0" dirty="0" err="1" smtClean="0">
                  <a:ln>
                    <a:noFill/>
                  </a:ln>
                  <a:solidFill>
                    <a:srgbClr val="000000"/>
                  </a:solidFill>
                  <a:effectLst/>
                  <a:latin typeface="Arial" pitchFamily="34" charset="0"/>
                  <a:cs typeface="Arial" pitchFamily="34" charset="0"/>
                </a:rPr>
                <a:t>and</a:t>
              </a:r>
              <a:r>
                <a:rPr kumimoji="0" lang="pt-BR" sz="1600" b="0" i="0" u="none" strike="noStrike" cap="none" normalizeH="0" baseline="0" dirty="0" smtClean="0">
                  <a:ln>
                    <a:noFill/>
                  </a:ln>
                  <a:solidFill>
                    <a:srgbClr val="000000"/>
                  </a:solidFill>
                  <a:effectLst/>
                  <a:latin typeface="Arial" pitchFamily="34" charset="0"/>
                  <a:cs typeface="Arial" pitchFamily="34" charset="0"/>
                </a:rPr>
                <a:t> </a:t>
              </a:r>
              <a:r>
                <a:rPr kumimoji="0" lang="pt-BR" sz="1600" b="0" i="0" u="none" strike="noStrike" cap="none" normalizeH="0" baseline="0" dirty="0" err="1" smtClean="0">
                  <a:ln>
                    <a:noFill/>
                  </a:ln>
                  <a:solidFill>
                    <a:srgbClr val="000000"/>
                  </a:solidFill>
                  <a:effectLst/>
                  <a:latin typeface="Arial" pitchFamily="34" charset="0"/>
                  <a:cs typeface="Arial" pitchFamily="34" charset="0"/>
                </a:rPr>
                <a:t>information</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1" name="Rectangle 23"/>
            <p:cNvSpPr>
              <a:spLocks noChangeArrowheads="1"/>
            </p:cNvSpPr>
            <p:nvPr/>
          </p:nvSpPr>
          <p:spPr bwMode="auto">
            <a:xfrm>
              <a:off x="893" y="2305"/>
              <a:ext cx="99" cy="17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600" b="0" i="0" u="none" strike="noStrike" cap="none" normalizeH="0" baseline="0" smtClean="0">
                  <a:ln>
                    <a:noFill/>
                  </a:ln>
                  <a:solidFill>
                    <a:srgbClr val="000000"/>
                  </a:solidFill>
                  <a:effectLst/>
                  <a:latin typeface="Arial" pitchFamily="34" charset="0"/>
                  <a:cs typeface="Arial" pitchFamily="34" charset="0"/>
                </a:rPr>
                <a:t>-</a:t>
              </a:r>
              <a:endParaRPr kumimoji="0" lang="pt-BR" sz="1800" b="0" i="0" u="none" strike="noStrike" cap="none" normalizeH="0" baseline="0" smtClean="0">
                <a:ln>
                  <a:noFill/>
                </a:ln>
                <a:solidFill>
                  <a:schemeClr val="tx1"/>
                </a:solidFill>
                <a:effectLst/>
                <a:latin typeface="Arial" pitchFamily="34" charset="0"/>
                <a:cs typeface="Arial" pitchFamily="34" charset="0"/>
              </a:endParaRPr>
            </a:p>
          </p:txBody>
        </p:sp>
        <p:sp>
          <p:nvSpPr>
            <p:cNvPr id="2072" name="Rectangle 24"/>
            <p:cNvSpPr>
              <a:spLocks noChangeArrowheads="1"/>
            </p:cNvSpPr>
            <p:nvPr/>
          </p:nvSpPr>
          <p:spPr bwMode="auto">
            <a:xfrm>
              <a:off x="1053" y="2305"/>
              <a:ext cx="0" cy="17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3" name="Rectangle 25"/>
            <p:cNvSpPr>
              <a:spLocks noChangeArrowheads="1"/>
            </p:cNvSpPr>
            <p:nvPr/>
          </p:nvSpPr>
          <p:spPr bwMode="auto">
            <a:xfrm>
              <a:off x="1053" y="2305"/>
              <a:ext cx="401" cy="15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pt-BR" sz="1600" dirty="0" err="1" smtClean="0">
                  <a:latin typeface="Arial" pitchFamily="34" charset="0"/>
                  <a:cs typeface="Arial" pitchFamily="34" charset="0"/>
                </a:rPr>
                <a:t>People</a:t>
              </a:r>
              <a:endParaRPr kumimoji="0" lang="pt-B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4" name="Rectangle 26"/>
            <p:cNvSpPr>
              <a:spLocks noChangeArrowheads="1"/>
            </p:cNvSpPr>
            <p:nvPr/>
          </p:nvSpPr>
          <p:spPr bwMode="auto">
            <a:xfrm>
              <a:off x="893" y="2458"/>
              <a:ext cx="99" cy="17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600" b="0" i="0" u="none" strike="noStrike" cap="none" normalizeH="0" baseline="0" smtClean="0">
                  <a:ln>
                    <a:noFill/>
                  </a:ln>
                  <a:solidFill>
                    <a:srgbClr val="000000"/>
                  </a:solidFill>
                  <a:effectLst/>
                  <a:latin typeface="Arial" pitchFamily="34" charset="0"/>
                  <a:cs typeface="Arial" pitchFamily="34" charset="0"/>
                </a:rPr>
                <a:t>-</a:t>
              </a:r>
              <a:endParaRPr kumimoji="0" lang="pt-BR" sz="1800" b="0" i="0" u="none" strike="noStrike" cap="none" normalizeH="0" baseline="0" smtClean="0">
                <a:ln>
                  <a:noFill/>
                </a:ln>
                <a:solidFill>
                  <a:schemeClr val="tx1"/>
                </a:solidFill>
                <a:effectLst/>
                <a:latin typeface="Arial" pitchFamily="34" charset="0"/>
                <a:cs typeface="Arial" pitchFamily="34" charset="0"/>
              </a:endParaRPr>
            </a:p>
          </p:txBody>
        </p:sp>
        <p:sp>
          <p:nvSpPr>
            <p:cNvPr id="2075" name="Rectangle 27"/>
            <p:cNvSpPr>
              <a:spLocks noChangeArrowheads="1"/>
            </p:cNvSpPr>
            <p:nvPr/>
          </p:nvSpPr>
          <p:spPr bwMode="auto">
            <a:xfrm>
              <a:off x="1053" y="2458"/>
              <a:ext cx="603" cy="15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600" b="0" i="0" u="none" strike="noStrike" cap="none" normalizeH="0" baseline="0" dirty="0" smtClean="0">
                  <a:ln>
                    <a:noFill/>
                  </a:ln>
                  <a:solidFill>
                    <a:srgbClr val="000000"/>
                  </a:solidFill>
                  <a:effectLst/>
                  <a:latin typeface="Arial" pitchFamily="34" charset="0"/>
                  <a:cs typeface="Arial" pitchFamily="34" charset="0"/>
                </a:rPr>
                <a:t>Processes</a:t>
              </a:r>
              <a:endParaRPr kumimoji="0" lang="pt-BR" b="0" i="0" u="none" strike="noStrike" cap="none" normalizeH="0" baseline="0" dirty="0" smtClean="0">
                <a:ln>
                  <a:noFill/>
                </a:ln>
                <a:solidFill>
                  <a:schemeClr val="tx1"/>
                </a:solidFill>
                <a:effectLst/>
                <a:latin typeface="Arial" pitchFamily="34" charset="0"/>
                <a:cs typeface="Arial" pitchFamily="34" charset="0"/>
              </a:endParaRPr>
            </a:p>
          </p:txBody>
        </p:sp>
        <p:sp>
          <p:nvSpPr>
            <p:cNvPr id="2076" name="Rectangle 28"/>
            <p:cNvSpPr>
              <a:spLocks noChangeArrowheads="1"/>
            </p:cNvSpPr>
            <p:nvPr/>
          </p:nvSpPr>
          <p:spPr bwMode="auto">
            <a:xfrm>
              <a:off x="971" y="2848"/>
              <a:ext cx="1558" cy="1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600" b="0" i="0" u="none" strike="noStrike" cap="none" normalizeH="0" baseline="0" dirty="0" smtClean="0">
                  <a:ln>
                    <a:noFill/>
                  </a:ln>
                  <a:solidFill>
                    <a:srgbClr val="000000"/>
                  </a:solidFill>
                  <a:effectLst/>
                  <a:latin typeface="Arial" pitchFamily="34" charset="0"/>
                  <a:cs typeface="Arial" pitchFamily="34" charset="0"/>
                </a:rPr>
                <a:t>Management </a:t>
              </a:r>
              <a:r>
                <a:rPr kumimoji="0" lang="pt-BR" sz="1600" b="0" i="0" u="none" strike="noStrike" cap="none" normalizeH="0" baseline="0" dirty="0" err="1" smtClean="0">
                  <a:ln>
                    <a:noFill/>
                  </a:ln>
                  <a:solidFill>
                    <a:srgbClr val="000000"/>
                  </a:solidFill>
                  <a:effectLst/>
                  <a:latin typeface="Arial" pitchFamily="34" charset="0"/>
                  <a:cs typeface="Arial" pitchFamily="34" charset="0"/>
                </a:rPr>
                <a:t>results</a:t>
              </a:r>
              <a:r>
                <a:rPr kumimoji="0" lang="pt-BR" sz="1600" b="0" i="0" u="none" strike="noStrike" cap="none" normalizeH="0" baseline="0" dirty="0" smtClean="0">
                  <a:ln>
                    <a:noFill/>
                  </a:ln>
                  <a:solidFill>
                    <a:srgbClr val="000000"/>
                  </a:solidFill>
                  <a:effectLst/>
                  <a:latin typeface="Arial" pitchFamily="34" charset="0"/>
                  <a:cs typeface="Arial" pitchFamily="34" charset="0"/>
                </a:rPr>
                <a:t> (output)</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7" name="Freeform 29"/>
            <p:cNvSpPr>
              <a:spLocks noEditPoints="1"/>
            </p:cNvSpPr>
            <p:nvPr/>
          </p:nvSpPr>
          <p:spPr bwMode="auto">
            <a:xfrm>
              <a:off x="707" y="2191"/>
              <a:ext cx="213" cy="747"/>
            </a:xfrm>
            <a:custGeom>
              <a:avLst/>
              <a:gdLst/>
              <a:ahLst/>
              <a:cxnLst>
                <a:cxn ang="0">
                  <a:pos x="405" y="42"/>
                </a:cxn>
                <a:cxn ang="0">
                  <a:pos x="22" y="42"/>
                </a:cxn>
                <a:cxn ang="0">
                  <a:pos x="44" y="22"/>
                </a:cxn>
                <a:cxn ang="0">
                  <a:pos x="44" y="2177"/>
                </a:cxn>
                <a:cxn ang="0">
                  <a:pos x="22" y="2156"/>
                </a:cxn>
                <a:cxn ang="0">
                  <a:pos x="532" y="2156"/>
                </a:cxn>
                <a:cxn ang="0">
                  <a:pos x="532" y="2199"/>
                </a:cxn>
                <a:cxn ang="0">
                  <a:pos x="22" y="2199"/>
                </a:cxn>
                <a:cxn ang="0">
                  <a:pos x="18" y="2198"/>
                </a:cxn>
                <a:cxn ang="0">
                  <a:pos x="14" y="2196"/>
                </a:cxn>
                <a:cxn ang="0">
                  <a:pos x="11" y="2195"/>
                </a:cxn>
                <a:cxn ang="0">
                  <a:pos x="7" y="2193"/>
                </a:cxn>
                <a:cxn ang="0">
                  <a:pos x="4" y="2189"/>
                </a:cxn>
                <a:cxn ang="0">
                  <a:pos x="3" y="2186"/>
                </a:cxn>
                <a:cxn ang="0">
                  <a:pos x="2" y="2181"/>
                </a:cxn>
                <a:cxn ang="0">
                  <a:pos x="0" y="2177"/>
                </a:cxn>
                <a:cxn ang="0">
                  <a:pos x="0" y="22"/>
                </a:cxn>
                <a:cxn ang="0">
                  <a:pos x="2" y="17"/>
                </a:cxn>
                <a:cxn ang="0">
                  <a:pos x="3" y="13"/>
                </a:cxn>
                <a:cxn ang="0">
                  <a:pos x="4" y="9"/>
                </a:cxn>
                <a:cxn ang="0">
                  <a:pos x="7" y="7"/>
                </a:cxn>
                <a:cxn ang="0">
                  <a:pos x="11" y="4"/>
                </a:cxn>
                <a:cxn ang="0">
                  <a:pos x="14" y="2"/>
                </a:cxn>
                <a:cxn ang="0">
                  <a:pos x="18" y="0"/>
                </a:cxn>
                <a:cxn ang="0">
                  <a:pos x="22" y="0"/>
                </a:cxn>
                <a:cxn ang="0">
                  <a:pos x="405" y="0"/>
                </a:cxn>
                <a:cxn ang="0">
                  <a:pos x="405" y="42"/>
                </a:cxn>
                <a:cxn ang="0">
                  <a:pos x="511" y="2114"/>
                </a:cxn>
                <a:cxn ang="0">
                  <a:pos x="639" y="2177"/>
                </a:cxn>
                <a:cxn ang="0">
                  <a:pos x="511" y="2241"/>
                </a:cxn>
                <a:cxn ang="0">
                  <a:pos x="511" y="2114"/>
                </a:cxn>
              </a:cxnLst>
              <a:rect l="0" t="0" r="r" b="b"/>
              <a:pathLst>
                <a:path w="639" h="2241">
                  <a:moveTo>
                    <a:pt x="405" y="42"/>
                  </a:moveTo>
                  <a:lnTo>
                    <a:pt x="22" y="42"/>
                  </a:lnTo>
                  <a:lnTo>
                    <a:pt x="44" y="22"/>
                  </a:lnTo>
                  <a:lnTo>
                    <a:pt x="44" y="2177"/>
                  </a:lnTo>
                  <a:lnTo>
                    <a:pt x="22" y="2156"/>
                  </a:lnTo>
                  <a:lnTo>
                    <a:pt x="532" y="2156"/>
                  </a:lnTo>
                  <a:lnTo>
                    <a:pt x="532" y="2199"/>
                  </a:lnTo>
                  <a:lnTo>
                    <a:pt x="22" y="2199"/>
                  </a:lnTo>
                  <a:lnTo>
                    <a:pt x="18" y="2198"/>
                  </a:lnTo>
                  <a:lnTo>
                    <a:pt x="14" y="2196"/>
                  </a:lnTo>
                  <a:lnTo>
                    <a:pt x="11" y="2195"/>
                  </a:lnTo>
                  <a:lnTo>
                    <a:pt x="7" y="2193"/>
                  </a:lnTo>
                  <a:lnTo>
                    <a:pt x="4" y="2189"/>
                  </a:lnTo>
                  <a:lnTo>
                    <a:pt x="3" y="2186"/>
                  </a:lnTo>
                  <a:lnTo>
                    <a:pt x="2" y="2181"/>
                  </a:lnTo>
                  <a:lnTo>
                    <a:pt x="0" y="2177"/>
                  </a:lnTo>
                  <a:lnTo>
                    <a:pt x="0" y="22"/>
                  </a:lnTo>
                  <a:lnTo>
                    <a:pt x="2" y="17"/>
                  </a:lnTo>
                  <a:lnTo>
                    <a:pt x="3" y="13"/>
                  </a:lnTo>
                  <a:lnTo>
                    <a:pt x="4" y="9"/>
                  </a:lnTo>
                  <a:lnTo>
                    <a:pt x="7" y="7"/>
                  </a:lnTo>
                  <a:lnTo>
                    <a:pt x="11" y="4"/>
                  </a:lnTo>
                  <a:lnTo>
                    <a:pt x="14" y="2"/>
                  </a:lnTo>
                  <a:lnTo>
                    <a:pt x="18" y="0"/>
                  </a:lnTo>
                  <a:lnTo>
                    <a:pt x="22" y="0"/>
                  </a:lnTo>
                  <a:lnTo>
                    <a:pt x="405" y="0"/>
                  </a:lnTo>
                  <a:lnTo>
                    <a:pt x="405" y="42"/>
                  </a:lnTo>
                  <a:close/>
                  <a:moveTo>
                    <a:pt x="511" y="2114"/>
                  </a:moveTo>
                  <a:lnTo>
                    <a:pt x="639" y="2177"/>
                  </a:lnTo>
                  <a:lnTo>
                    <a:pt x="511" y="2241"/>
                  </a:lnTo>
                  <a:lnTo>
                    <a:pt x="511" y="2114"/>
                  </a:lnTo>
                  <a:close/>
                </a:path>
              </a:pathLst>
            </a:custGeom>
            <a:solidFill>
              <a:srgbClr val="4A7EBB"/>
            </a:solidFill>
            <a:ln w="0">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pt-BR"/>
            </a:p>
          </p:txBody>
        </p:sp>
        <p:sp>
          <p:nvSpPr>
            <p:cNvPr id="2078" name="Rectangle 30"/>
            <p:cNvSpPr>
              <a:spLocks noChangeArrowheads="1"/>
            </p:cNvSpPr>
            <p:nvPr/>
          </p:nvSpPr>
          <p:spPr bwMode="auto">
            <a:xfrm>
              <a:off x="3063" y="2834"/>
              <a:ext cx="450" cy="15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600" b="0" i="0" u="none" strike="noStrike" cap="none" normalizeH="0" baseline="0" dirty="0" err="1" smtClean="0">
                  <a:ln>
                    <a:noFill/>
                  </a:ln>
                  <a:solidFill>
                    <a:srgbClr val="000000"/>
                  </a:solidFill>
                  <a:effectLst/>
                  <a:latin typeface="Arial" pitchFamily="34" charset="0"/>
                  <a:cs typeface="Arial" pitchFamily="34" charset="0"/>
                </a:rPr>
                <a:t>Efficacy</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80" name="Rectangle 32"/>
            <p:cNvSpPr>
              <a:spLocks noChangeArrowheads="1"/>
            </p:cNvSpPr>
            <p:nvPr/>
          </p:nvSpPr>
          <p:spPr bwMode="auto">
            <a:xfrm>
              <a:off x="3064" y="2987"/>
              <a:ext cx="586" cy="15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600" b="0" i="0" u="none" strike="noStrike" cap="none" normalizeH="0" baseline="0" dirty="0" err="1" smtClean="0">
                  <a:ln>
                    <a:noFill/>
                  </a:ln>
                  <a:solidFill>
                    <a:srgbClr val="000000"/>
                  </a:solidFill>
                  <a:effectLst/>
                  <a:latin typeface="Arial" pitchFamily="34" charset="0"/>
                  <a:cs typeface="Arial" pitchFamily="34" charset="0"/>
                </a:rPr>
                <a:t>Efficcency</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81" name="Rectangle 33"/>
            <p:cNvSpPr>
              <a:spLocks noChangeArrowheads="1"/>
            </p:cNvSpPr>
            <p:nvPr/>
          </p:nvSpPr>
          <p:spPr bwMode="auto">
            <a:xfrm>
              <a:off x="3063" y="3292"/>
              <a:ext cx="766" cy="15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600" b="0" i="0" u="none" strike="noStrike" cap="none" normalizeH="0" baseline="0" dirty="0" err="1" smtClean="0">
                  <a:ln>
                    <a:noFill/>
                  </a:ln>
                  <a:solidFill>
                    <a:srgbClr val="000000"/>
                  </a:solidFill>
                  <a:effectLst/>
                  <a:latin typeface="Arial" pitchFamily="34" charset="0"/>
                  <a:cs typeface="Arial" pitchFamily="34" charset="0"/>
                </a:rPr>
                <a:t>Effectiveness</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83" name="Rectangle 35"/>
            <p:cNvSpPr>
              <a:spLocks noChangeArrowheads="1"/>
            </p:cNvSpPr>
            <p:nvPr/>
          </p:nvSpPr>
          <p:spPr bwMode="auto">
            <a:xfrm>
              <a:off x="4007" y="2902"/>
              <a:ext cx="925" cy="15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pt-BR" sz="1600" dirty="0" smtClean="0">
                  <a:solidFill>
                    <a:srgbClr val="000000"/>
                  </a:solidFill>
                  <a:latin typeface="Arial" pitchFamily="34" charset="0"/>
                  <a:cs typeface="Arial" pitchFamily="34" charset="0"/>
                </a:rPr>
                <a:t>Law </a:t>
              </a:r>
              <a:r>
                <a:rPr lang="pt-BR" sz="1600" dirty="0" err="1" smtClean="0">
                  <a:solidFill>
                    <a:srgbClr val="000000"/>
                  </a:solidFill>
                  <a:latin typeface="Arial" pitchFamily="34" charset="0"/>
                  <a:cs typeface="Arial" pitchFamily="34" charset="0"/>
                </a:rPr>
                <a:t>compliance</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84" name="Rectangle 36"/>
            <p:cNvSpPr>
              <a:spLocks noChangeArrowheads="1"/>
            </p:cNvSpPr>
            <p:nvPr/>
          </p:nvSpPr>
          <p:spPr bwMode="auto">
            <a:xfrm>
              <a:off x="4006" y="3055"/>
              <a:ext cx="574" cy="15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600" b="0" i="0" u="none" strike="noStrike" cap="none" normalizeH="0" baseline="0" dirty="0" err="1" smtClean="0">
                  <a:ln>
                    <a:noFill/>
                  </a:ln>
                  <a:solidFill>
                    <a:srgbClr val="000000"/>
                  </a:solidFill>
                  <a:effectLst/>
                  <a:latin typeface="Arial" pitchFamily="34" charset="0"/>
                  <a:cs typeface="Arial" pitchFamily="34" charset="0"/>
                </a:rPr>
                <a:t>legitimacy</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85" name="Rectangle 37"/>
            <p:cNvSpPr>
              <a:spLocks noChangeArrowheads="1"/>
            </p:cNvSpPr>
            <p:nvPr/>
          </p:nvSpPr>
          <p:spPr bwMode="auto">
            <a:xfrm>
              <a:off x="4006" y="3208"/>
              <a:ext cx="507" cy="1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600" b="0" i="0" u="none" strike="noStrike" cap="none" normalizeH="0" baseline="0" dirty="0" err="1" smtClean="0">
                  <a:ln>
                    <a:noFill/>
                  </a:ln>
                  <a:solidFill>
                    <a:srgbClr val="000000"/>
                  </a:solidFill>
                  <a:effectLst/>
                  <a:latin typeface="Arial" pitchFamily="34" charset="0"/>
                  <a:cs typeface="Arial" pitchFamily="34" charset="0"/>
                </a:rPr>
                <a:t>Economy</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86" name="Freeform 38"/>
            <p:cNvSpPr>
              <a:spLocks noEditPoints="1"/>
            </p:cNvSpPr>
            <p:nvPr/>
          </p:nvSpPr>
          <p:spPr bwMode="auto">
            <a:xfrm>
              <a:off x="2570" y="2918"/>
              <a:ext cx="442" cy="27"/>
            </a:xfrm>
            <a:custGeom>
              <a:avLst/>
              <a:gdLst/>
              <a:ahLst/>
              <a:cxnLst>
                <a:cxn ang="0">
                  <a:pos x="0" y="95"/>
                </a:cxn>
                <a:cxn ang="0">
                  <a:pos x="2121" y="95"/>
                </a:cxn>
                <a:cxn ang="0">
                  <a:pos x="2121" y="75"/>
                </a:cxn>
                <a:cxn ang="0">
                  <a:pos x="0" y="75"/>
                </a:cxn>
                <a:cxn ang="0">
                  <a:pos x="0" y="95"/>
                </a:cxn>
                <a:cxn ang="0">
                  <a:pos x="1999" y="169"/>
                </a:cxn>
                <a:cxn ang="0">
                  <a:pos x="2143" y="85"/>
                </a:cxn>
                <a:cxn ang="0">
                  <a:pos x="1999" y="2"/>
                </a:cxn>
                <a:cxn ang="0">
                  <a:pos x="1996" y="1"/>
                </a:cxn>
                <a:cxn ang="0">
                  <a:pos x="1995" y="0"/>
                </a:cxn>
                <a:cxn ang="0">
                  <a:pos x="1992" y="0"/>
                </a:cxn>
                <a:cxn ang="0">
                  <a:pos x="1991" y="1"/>
                </a:cxn>
                <a:cxn ang="0">
                  <a:pos x="1989" y="1"/>
                </a:cxn>
                <a:cxn ang="0">
                  <a:pos x="1987" y="2"/>
                </a:cxn>
                <a:cxn ang="0">
                  <a:pos x="1986" y="4"/>
                </a:cxn>
                <a:cxn ang="0">
                  <a:pos x="1985" y="6"/>
                </a:cxn>
                <a:cxn ang="0">
                  <a:pos x="1984" y="8"/>
                </a:cxn>
                <a:cxn ang="0">
                  <a:pos x="1984" y="10"/>
                </a:cxn>
                <a:cxn ang="0">
                  <a:pos x="1984" y="11"/>
                </a:cxn>
                <a:cxn ang="0">
                  <a:pos x="1984" y="14"/>
                </a:cxn>
                <a:cxn ang="0">
                  <a:pos x="1984" y="15"/>
                </a:cxn>
                <a:cxn ang="0">
                  <a:pos x="1985" y="18"/>
                </a:cxn>
                <a:cxn ang="0">
                  <a:pos x="1986" y="19"/>
                </a:cxn>
                <a:cxn ang="0">
                  <a:pos x="1989" y="20"/>
                </a:cxn>
                <a:cxn ang="0">
                  <a:pos x="2116" y="94"/>
                </a:cxn>
                <a:cxn ang="0">
                  <a:pos x="2116" y="76"/>
                </a:cxn>
                <a:cxn ang="0">
                  <a:pos x="1989" y="150"/>
                </a:cxn>
                <a:cxn ang="0">
                  <a:pos x="1986" y="152"/>
                </a:cxn>
                <a:cxn ang="0">
                  <a:pos x="1985" y="153"/>
                </a:cxn>
                <a:cxn ang="0">
                  <a:pos x="1984" y="155"/>
                </a:cxn>
                <a:cxn ang="0">
                  <a:pos x="1984" y="157"/>
                </a:cxn>
                <a:cxn ang="0">
                  <a:pos x="1984" y="159"/>
                </a:cxn>
                <a:cxn ang="0">
                  <a:pos x="1984" y="160"/>
                </a:cxn>
                <a:cxn ang="0">
                  <a:pos x="1984" y="163"/>
                </a:cxn>
                <a:cxn ang="0">
                  <a:pos x="1985" y="166"/>
                </a:cxn>
                <a:cxn ang="0">
                  <a:pos x="1986" y="167"/>
                </a:cxn>
                <a:cxn ang="0">
                  <a:pos x="1987" y="168"/>
                </a:cxn>
                <a:cxn ang="0">
                  <a:pos x="1989" y="169"/>
                </a:cxn>
                <a:cxn ang="0">
                  <a:pos x="1991" y="169"/>
                </a:cxn>
                <a:cxn ang="0">
                  <a:pos x="1992" y="171"/>
                </a:cxn>
                <a:cxn ang="0">
                  <a:pos x="1995" y="171"/>
                </a:cxn>
                <a:cxn ang="0">
                  <a:pos x="1996" y="169"/>
                </a:cxn>
                <a:cxn ang="0">
                  <a:pos x="1999" y="169"/>
                </a:cxn>
                <a:cxn ang="0">
                  <a:pos x="1999" y="169"/>
                </a:cxn>
              </a:cxnLst>
              <a:rect l="0" t="0" r="r" b="b"/>
              <a:pathLst>
                <a:path w="2143" h="171">
                  <a:moveTo>
                    <a:pt x="0" y="95"/>
                  </a:moveTo>
                  <a:lnTo>
                    <a:pt x="2121" y="95"/>
                  </a:lnTo>
                  <a:lnTo>
                    <a:pt x="2121" y="75"/>
                  </a:lnTo>
                  <a:lnTo>
                    <a:pt x="0" y="75"/>
                  </a:lnTo>
                  <a:lnTo>
                    <a:pt x="0" y="95"/>
                  </a:lnTo>
                  <a:close/>
                  <a:moveTo>
                    <a:pt x="1999" y="169"/>
                  </a:moveTo>
                  <a:lnTo>
                    <a:pt x="2143" y="85"/>
                  </a:lnTo>
                  <a:lnTo>
                    <a:pt x="1999" y="2"/>
                  </a:lnTo>
                  <a:lnTo>
                    <a:pt x="1996" y="1"/>
                  </a:lnTo>
                  <a:lnTo>
                    <a:pt x="1995" y="0"/>
                  </a:lnTo>
                  <a:lnTo>
                    <a:pt x="1992" y="0"/>
                  </a:lnTo>
                  <a:lnTo>
                    <a:pt x="1991" y="1"/>
                  </a:lnTo>
                  <a:lnTo>
                    <a:pt x="1989" y="1"/>
                  </a:lnTo>
                  <a:lnTo>
                    <a:pt x="1987" y="2"/>
                  </a:lnTo>
                  <a:lnTo>
                    <a:pt x="1986" y="4"/>
                  </a:lnTo>
                  <a:lnTo>
                    <a:pt x="1985" y="6"/>
                  </a:lnTo>
                  <a:lnTo>
                    <a:pt x="1984" y="8"/>
                  </a:lnTo>
                  <a:lnTo>
                    <a:pt x="1984" y="10"/>
                  </a:lnTo>
                  <a:lnTo>
                    <a:pt x="1984" y="11"/>
                  </a:lnTo>
                  <a:lnTo>
                    <a:pt x="1984" y="14"/>
                  </a:lnTo>
                  <a:lnTo>
                    <a:pt x="1984" y="15"/>
                  </a:lnTo>
                  <a:lnTo>
                    <a:pt x="1985" y="18"/>
                  </a:lnTo>
                  <a:lnTo>
                    <a:pt x="1986" y="19"/>
                  </a:lnTo>
                  <a:lnTo>
                    <a:pt x="1989" y="20"/>
                  </a:lnTo>
                  <a:lnTo>
                    <a:pt x="2116" y="94"/>
                  </a:lnTo>
                  <a:lnTo>
                    <a:pt x="2116" y="76"/>
                  </a:lnTo>
                  <a:lnTo>
                    <a:pt x="1989" y="150"/>
                  </a:lnTo>
                  <a:lnTo>
                    <a:pt x="1986" y="152"/>
                  </a:lnTo>
                  <a:lnTo>
                    <a:pt x="1985" y="153"/>
                  </a:lnTo>
                  <a:lnTo>
                    <a:pt x="1984" y="155"/>
                  </a:lnTo>
                  <a:lnTo>
                    <a:pt x="1984" y="157"/>
                  </a:lnTo>
                  <a:lnTo>
                    <a:pt x="1984" y="159"/>
                  </a:lnTo>
                  <a:lnTo>
                    <a:pt x="1984" y="160"/>
                  </a:lnTo>
                  <a:lnTo>
                    <a:pt x="1984" y="163"/>
                  </a:lnTo>
                  <a:lnTo>
                    <a:pt x="1985" y="166"/>
                  </a:lnTo>
                  <a:lnTo>
                    <a:pt x="1986" y="167"/>
                  </a:lnTo>
                  <a:lnTo>
                    <a:pt x="1987" y="168"/>
                  </a:lnTo>
                  <a:lnTo>
                    <a:pt x="1989" y="169"/>
                  </a:lnTo>
                  <a:lnTo>
                    <a:pt x="1991" y="169"/>
                  </a:lnTo>
                  <a:lnTo>
                    <a:pt x="1992" y="171"/>
                  </a:lnTo>
                  <a:lnTo>
                    <a:pt x="1995" y="171"/>
                  </a:lnTo>
                  <a:lnTo>
                    <a:pt x="1996" y="169"/>
                  </a:lnTo>
                  <a:lnTo>
                    <a:pt x="1999" y="169"/>
                  </a:lnTo>
                  <a:lnTo>
                    <a:pt x="1999" y="169"/>
                  </a:lnTo>
                  <a:close/>
                </a:path>
              </a:pathLst>
            </a:custGeom>
            <a:solidFill>
              <a:srgbClr val="4A7EBB"/>
            </a:solidFill>
            <a:ln w="0">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pt-BR"/>
            </a:p>
          </p:txBody>
        </p:sp>
        <p:sp>
          <p:nvSpPr>
            <p:cNvPr id="2087" name="Freeform 39"/>
            <p:cNvSpPr>
              <a:spLocks noEditPoints="1"/>
            </p:cNvSpPr>
            <p:nvPr/>
          </p:nvSpPr>
          <p:spPr bwMode="auto">
            <a:xfrm>
              <a:off x="2336" y="3339"/>
              <a:ext cx="680" cy="54"/>
            </a:xfrm>
            <a:custGeom>
              <a:avLst/>
              <a:gdLst/>
              <a:ahLst/>
              <a:cxnLst>
                <a:cxn ang="0">
                  <a:pos x="0" y="75"/>
                </a:cxn>
                <a:cxn ang="0">
                  <a:pos x="1260" y="75"/>
                </a:cxn>
                <a:cxn ang="0">
                  <a:pos x="1260" y="96"/>
                </a:cxn>
                <a:cxn ang="0">
                  <a:pos x="0" y="96"/>
                </a:cxn>
                <a:cxn ang="0">
                  <a:pos x="0" y="75"/>
                </a:cxn>
                <a:cxn ang="0">
                  <a:pos x="1138" y="2"/>
                </a:cxn>
                <a:cxn ang="0">
                  <a:pos x="1282" y="86"/>
                </a:cxn>
                <a:cxn ang="0">
                  <a:pos x="1138" y="168"/>
                </a:cxn>
                <a:cxn ang="0">
                  <a:pos x="1135" y="170"/>
                </a:cxn>
                <a:cxn ang="0">
                  <a:pos x="1134" y="170"/>
                </a:cxn>
                <a:cxn ang="0">
                  <a:pos x="1131" y="170"/>
                </a:cxn>
                <a:cxn ang="0">
                  <a:pos x="1130" y="170"/>
                </a:cxn>
                <a:cxn ang="0">
                  <a:pos x="1128" y="170"/>
                </a:cxn>
                <a:cxn ang="0">
                  <a:pos x="1126" y="168"/>
                </a:cxn>
                <a:cxn ang="0">
                  <a:pos x="1125" y="167"/>
                </a:cxn>
                <a:cxn ang="0">
                  <a:pos x="1124" y="165"/>
                </a:cxn>
                <a:cxn ang="0">
                  <a:pos x="1123" y="163"/>
                </a:cxn>
                <a:cxn ang="0">
                  <a:pos x="1123" y="161"/>
                </a:cxn>
                <a:cxn ang="0">
                  <a:pos x="1123" y="160"/>
                </a:cxn>
                <a:cxn ang="0">
                  <a:pos x="1123" y="157"/>
                </a:cxn>
                <a:cxn ang="0">
                  <a:pos x="1123" y="154"/>
                </a:cxn>
                <a:cxn ang="0">
                  <a:pos x="1124" y="153"/>
                </a:cxn>
                <a:cxn ang="0">
                  <a:pos x="1125" y="152"/>
                </a:cxn>
                <a:cxn ang="0">
                  <a:pos x="1128" y="151"/>
                </a:cxn>
                <a:cxn ang="0">
                  <a:pos x="1255" y="77"/>
                </a:cxn>
                <a:cxn ang="0">
                  <a:pos x="1255" y="95"/>
                </a:cxn>
                <a:cxn ang="0">
                  <a:pos x="1128" y="21"/>
                </a:cxn>
                <a:cxn ang="0">
                  <a:pos x="1125" y="19"/>
                </a:cxn>
                <a:cxn ang="0">
                  <a:pos x="1124" y="17"/>
                </a:cxn>
                <a:cxn ang="0">
                  <a:pos x="1123" y="16"/>
                </a:cxn>
                <a:cxn ang="0">
                  <a:pos x="1123" y="14"/>
                </a:cxn>
                <a:cxn ang="0">
                  <a:pos x="1123" y="12"/>
                </a:cxn>
                <a:cxn ang="0">
                  <a:pos x="1123" y="9"/>
                </a:cxn>
                <a:cxn ang="0">
                  <a:pos x="1123" y="8"/>
                </a:cxn>
                <a:cxn ang="0">
                  <a:pos x="1124" y="5"/>
                </a:cxn>
                <a:cxn ang="0">
                  <a:pos x="1125" y="4"/>
                </a:cxn>
                <a:cxn ang="0">
                  <a:pos x="1126" y="3"/>
                </a:cxn>
                <a:cxn ang="0">
                  <a:pos x="1128" y="2"/>
                </a:cxn>
                <a:cxn ang="0">
                  <a:pos x="1130" y="0"/>
                </a:cxn>
                <a:cxn ang="0">
                  <a:pos x="1131" y="0"/>
                </a:cxn>
                <a:cxn ang="0">
                  <a:pos x="1134" y="0"/>
                </a:cxn>
                <a:cxn ang="0">
                  <a:pos x="1135" y="2"/>
                </a:cxn>
                <a:cxn ang="0">
                  <a:pos x="1138" y="2"/>
                </a:cxn>
                <a:cxn ang="0">
                  <a:pos x="1138" y="2"/>
                </a:cxn>
              </a:cxnLst>
              <a:rect l="0" t="0" r="r" b="b"/>
              <a:pathLst>
                <a:path w="1282" h="170">
                  <a:moveTo>
                    <a:pt x="0" y="75"/>
                  </a:moveTo>
                  <a:lnTo>
                    <a:pt x="1260" y="75"/>
                  </a:lnTo>
                  <a:lnTo>
                    <a:pt x="1260" y="96"/>
                  </a:lnTo>
                  <a:lnTo>
                    <a:pt x="0" y="96"/>
                  </a:lnTo>
                  <a:lnTo>
                    <a:pt x="0" y="75"/>
                  </a:lnTo>
                  <a:close/>
                  <a:moveTo>
                    <a:pt x="1138" y="2"/>
                  </a:moveTo>
                  <a:lnTo>
                    <a:pt x="1282" y="86"/>
                  </a:lnTo>
                  <a:lnTo>
                    <a:pt x="1138" y="168"/>
                  </a:lnTo>
                  <a:lnTo>
                    <a:pt x="1135" y="170"/>
                  </a:lnTo>
                  <a:lnTo>
                    <a:pt x="1134" y="170"/>
                  </a:lnTo>
                  <a:lnTo>
                    <a:pt x="1131" y="170"/>
                  </a:lnTo>
                  <a:lnTo>
                    <a:pt x="1130" y="170"/>
                  </a:lnTo>
                  <a:lnTo>
                    <a:pt x="1128" y="170"/>
                  </a:lnTo>
                  <a:lnTo>
                    <a:pt x="1126" y="168"/>
                  </a:lnTo>
                  <a:lnTo>
                    <a:pt x="1125" y="167"/>
                  </a:lnTo>
                  <a:lnTo>
                    <a:pt x="1124" y="165"/>
                  </a:lnTo>
                  <a:lnTo>
                    <a:pt x="1123" y="163"/>
                  </a:lnTo>
                  <a:lnTo>
                    <a:pt x="1123" y="161"/>
                  </a:lnTo>
                  <a:lnTo>
                    <a:pt x="1123" y="160"/>
                  </a:lnTo>
                  <a:lnTo>
                    <a:pt x="1123" y="157"/>
                  </a:lnTo>
                  <a:lnTo>
                    <a:pt x="1123" y="154"/>
                  </a:lnTo>
                  <a:lnTo>
                    <a:pt x="1124" y="153"/>
                  </a:lnTo>
                  <a:lnTo>
                    <a:pt x="1125" y="152"/>
                  </a:lnTo>
                  <a:lnTo>
                    <a:pt x="1128" y="151"/>
                  </a:lnTo>
                  <a:lnTo>
                    <a:pt x="1255" y="77"/>
                  </a:lnTo>
                  <a:lnTo>
                    <a:pt x="1255" y="95"/>
                  </a:lnTo>
                  <a:lnTo>
                    <a:pt x="1128" y="21"/>
                  </a:lnTo>
                  <a:lnTo>
                    <a:pt x="1125" y="19"/>
                  </a:lnTo>
                  <a:lnTo>
                    <a:pt x="1124" y="17"/>
                  </a:lnTo>
                  <a:lnTo>
                    <a:pt x="1123" y="16"/>
                  </a:lnTo>
                  <a:lnTo>
                    <a:pt x="1123" y="14"/>
                  </a:lnTo>
                  <a:lnTo>
                    <a:pt x="1123" y="12"/>
                  </a:lnTo>
                  <a:lnTo>
                    <a:pt x="1123" y="9"/>
                  </a:lnTo>
                  <a:lnTo>
                    <a:pt x="1123" y="8"/>
                  </a:lnTo>
                  <a:lnTo>
                    <a:pt x="1124" y="5"/>
                  </a:lnTo>
                  <a:lnTo>
                    <a:pt x="1125" y="4"/>
                  </a:lnTo>
                  <a:lnTo>
                    <a:pt x="1126" y="3"/>
                  </a:lnTo>
                  <a:lnTo>
                    <a:pt x="1128" y="2"/>
                  </a:lnTo>
                  <a:lnTo>
                    <a:pt x="1130" y="0"/>
                  </a:lnTo>
                  <a:lnTo>
                    <a:pt x="1131" y="0"/>
                  </a:lnTo>
                  <a:lnTo>
                    <a:pt x="1134" y="0"/>
                  </a:lnTo>
                  <a:lnTo>
                    <a:pt x="1135" y="2"/>
                  </a:lnTo>
                  <a:lnTo>
                    <a:pt x="1138" y="2"/>
                  </a:lnTo>
                  <a:lnTo>
                    <a:pt x="1138" y="2"/>
                  </a:lnTo>
                  <a:close/>
                </a:path>
              </a:pathLst>
            </a:custGeom>
            <a:solidFill>
              <a:srgbClr val="4A7EBB"/>
            </a:solidFill>
            <a:ln w="0">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pt-BR"/>
            </a:p>
          </p:txBody>
        </p:sp>
        <p:sp>
          <p:nvSpPr>
            <p:cNvPr id="2088" name="Freeform 40"/>
            <p:cNvSpPr>
              <a:spLocks noEditPoints="1"/>
            </p:cNvSpPr>
            <p:nvPr/>
          </p:nvSpPr>
          <p:spPr bwMode="auto">
            <a:xfrm>
              <a:off x="3739" y="3105"/>
              <a:ext cx="216" cy="57"/>
            </a:xfrm>
            <a:custGeom>
              <a:avLst/>
              <a:gdLst/>
              <a:ahLst/>
              <a:cxnLst>
                <a:cxn ang="0">
                  <a:pos x="0" y="74"/>
                </a:cxn>
                <a:cxn ang="0">
                  <a:pos x="628" y="75"/>
                </a:cxn>
                <a:cxn ang="0">
                  <a:pos x="628" y="96"/>
                </a:cxn>
                <a:cxn ang="0">
                  <a:pos x="0" y="96"/>
                </a:cxn>
                <a:cxn ang="0">
                  <a:pos x="0" y="74"/>
                </a:cxn>
                <a:cxn ang="0">
                  <a:pos x="505" y="1"/>
                </a:cxn>
                <a:cxn ang="0">
                  <a:pos x="648" y="85"/>
                </a:cxn>
                <a:cxn ang="0">
                  <a:pos x="505" y="168"/>
                </a:cxn>
                <a:cxn ang="0">
                  <a:pos x="503" y="170"/>
                </a:cxn>
                <a:cxn ang="0">
                  <a:pos x="502" y="170"/>
                </a:cxn>
                <a:cxn ang="0">
                  <a:pos x="499" y="170"/>
                </a:cxn>
                <a:cxn ang="0">
                  <a:pos x="498" y="170"/>
                </a:cxn>
                <a:cxn ang="0">
                  <a:pos x="495" y="168"/>
                </a:cxn>
                <a:cxn ang="0">
                  <a:pos x="494" y="168"/>
                </a:cxn>
                <a:cxn ang="0">
                  <a:pos x="493" y="166"/>
                </a:cxn>
                <a:cxn ang="0">
                  <a:pos x="491" y="164"/>
                </a:cxn>
                <a:cxn ang="0">
                  <a:pos x="490" y="162"/>
                </a:cxn>
                <a:cxn ang="0">
                  <a:pos x="489" y="161"/>
                </a:cxn>
                <a:cxn ang="0">
                  <a:pos x="489" y="158"/>
                </a:cxn>
                <a:cxn ang="0">
                  <a:pos x="490" y="157"/>
                </a:cxn>
                <a:cxn ang="0">
                  <a:pos x="490" y="154"/>
                </a:cxn>
                <a:cxn ang="0">
                  <a:pos x="491" y="153"/>
                </a:cxn>
                <a:cxn ang="0">
                  <a:pos x="493" y="152"/>
                </a:cxn>
                <a:cxn ang="0">
                  <a:pos x="495" y="150"/>
                </a:cxn>
                <a:cxn ang="0">
                  <a:pos x="623" y="77"/>
                </a:cxn>
                <a:cxn ang="0">
                  <a:pos x="623" y="94"/>
                </a:cxn>
                <a:cxn ang="0">
                  <a:pos x="495" y="20"/>
                </a:cxn>
                <a:cxn ang="0">
                  <a:pos x="493" y="18"/>
                </a:cxn>
                <a:cxn ang="0">
                  <a:pos x="491" y="17"/>
                </a:cxn>
                <a:cxn ang="0">
                  <a:pos x="490" y="15"/>
                </a:cxn>
                <a:cxn ang="0">
                  <a:pos x="490" y="13"/>
                </a:cxn>
                <a:cxn ang="0">
                  <a:pos x="489" y="12"/>
                </a:cxn>
                <a:cxn ang="0">
                  <a:pos x="489" y="9"/>
                </a:cxn>
                <a:cxn ang="0">
                  <a:pos x="490" y="8"/>
                </a:cxn>
                <a:cxn ang="0">
                  <a:pos x="491" y="5"/>
                </a:cxn>
                <a:cxn ang="0">
                  <a:pos x="493" y="4"/>
                </a:cxn>
                <a:cxn ang="0">
                  <a:pos x="494" y="3"/>
                </a:cxn>
                <a:cxn ang="0">
                  <a:pos x="495" y="1"/>
                </a:cxn>
                <a:cxn ang="0">
                  <a:pos x="498" y="0"/>
                </a:cxn>
                <a:cxn ang="0">
                  <a:pos x="499" y="0"/>
                </a:cxn>
                <a:cxn ang="0">
                  <a:pos x="502" y="0"/>
                </a:cxn>
                <a:cxn ang="0">
                  <a:pos x="503" y="0"/>
                </a:cxn>
                <a:cxn ang="0">
                  <a:pos x="505" y="1"/>
                </a:cxn>
                <a:cxn ang="0">
                  <a:pos x="505" y="1"/>
                </a:cxn>
              </a:cxnLst>
              <a:rect l="0" t="0" r="r" b="b"/>
              <a:pathLst>
                <a:path w="648" h="170">
                  <a:moveTo>
                    <a:pt x="0" y="74"/>
                  </a:moveTo>
                  <a:lnTo>
                    <a:pt x="628" y="75"/>
                  </a:lnTo>
                  <a:lnTo>
                    <a:pt x="628" y="96"/>
                  </a:lnTo>
                  <a:lnTo>
                    <a:pt x="0" y="96"/>
                  </a:lnTo>
                  <a:lnTo>
                    <a:pt x="0" y="74"/>
                  </a:lnTo>
                  <a:close/>
                  <a:moveTo>
                    <a:pt x="505" y="1"/>
                  </a:moveTo>
                  <a:lnTo>
                    <a:pt x="648" y="85"/>
                  </a:lnTo>
                  <a:lnTo>
                    <a:pt x="505" y="168"/>
                  </a:lnTo>
                  <a:lnTo>
                    <a:pt x="503" y="170"/>
                  </a:lnTo>
                  <a:lnTo>
                    <a:pt x="502" y="170"/>
                  </a:lnTo>
                  <a:lnTo>
                    <a:pt x="499" y="170"/>
                  </a:lnTo>
                  <a:lnTo>
                    <a:pt x="498" y="170"/>
                  </a:lnTo>
                  <a:lnTo>
                    <a:pt x="495" y="168"/>
                  </a:lnTo>
                  <a:lnTo>
                    <a:pt x="494" y="168"/>
                  </a:lnTo>
                  <a:lnTo>
                    <a:pt x="493" y="166"/>
                  </a:lnTo>
                  <a:lnTo>
                    <a:pt x="491" y="164"/>
                  </a:lnTo>
                  <a:lnTo>
                    <a:pt x="490" y="162"/>
                  </a:lnTo>
                  <a:lnTo>
                    <a:pt x="489" y="161"/>
                  </a:lnTo>
                  <a:lnTo>
                    <a:pt x="489" y="158"/>
                  </a:lnTo>
                  <a:lnTo>
                    <a:pt x="490" y="157"/>
                  </a:lnTo>
                  <a:lnTo>
                    <a:pt x="490" y="154"/>
                  </a:lnTo>
                  <a:lnTo>
                    <a:pt x="491" y="153"/>
                  </a:lnTo>
                  <a:lnTo>
                    <a:pt x="493" y="152"/>
                  </a:lnTo>
                  <a:lnTo>
                    <a:pt x="495" y="150"/>
                  </a:lnTo>
                  <a:lnTo>
                    <a:pt x="623" y="77"/>
                  </a:lnTo>
                  <a:lnTo>
                    <a:pt x="623" y="94"/>
                  </a:lnTo>
                  <a:lnTo>
                    <a:pt x="495" y="20"/>
                  </a:lnTo>
                  <a:lnTo>
                    <a:pt x="493" y="18"/>
                  </a:lnTo>
                  <a:lnTo>
                    <a:pt x="491" y="17"/>
                  </a:lnTo>
                  <a:lnTo>
                    <a:pt x="490" y="15"/>
                  </a:lnTo>
                  <a:lnTo>
                    <a:pt x="490" y="13"/>
                  </a:lnTo>
                  <a:lnTo>
                    <a:pt x="489" y="12"/>
                  </a:lnTo>
                  <a:lnTo>
                    <a:pt x="489" y="9"/>
                  </a:lnTo>
                  <a:lnTo>
                    <a:pt x="490" y="8"/>
                  </a:lnTo>
                  <a:lnTo>
                    <a:pt x="491" y="5"/>
                  </a:lnTo>
                  <a:lnTo>
                    <a:pt x="493" y="4"/>
                  </a:lnTo>
                  <a:lnTo>
                    <a:pt x="494" y="3"/>
                  </a:lnTo>
                  <a:lnTo>
                    <a:pt x="495" y="1"/>
                  </a:lnTo>
                  <a:lnTo>
                    <a:pt x="498" y="0"/>
                  </a:lnTo>
                  <a:lnTo>
                    <a:pt x="499" y="0"/>
                  </a:lnTo>
                  <a:lnTo>
                    <a:pt x="502" y="0"/>
                  </a:lnTo>
                  <a:lnTo>
                    <a:pt x="503" y="0"/>
                  </a:lnTo>
                  <a:lnTo>
                    <a:pt x="505" y="1"/>
                  </a:lnTo>
                  <a:lnTo>
                    <a:pt x="505" y="1"/>
                  </a:lnTo>
                  <a:close/>
                </a:path>
              </a:pathLst>
            </a:custGeom>
            <a:solidFill>
              <a:srgbClr val="4A7EBB"/>
            </a:solidFill>
            <a:ln w="0">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pt-BR"/>
            </a:p>
          </p:txBody>
        </p:sp>
      </p:grpSp>
    </p:spTree>
    <p:extLst>
      <p:ext uri="{BB962C8B-B14F-4D97-AF65-F5344CB8AC3E}">
        <p14:creationId xmlns:p14="http://schemas.microsoft.com/office/powerpoint/2010/main" val="130316262"/>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err="1" smtClean="0">
                <a:solidFill>
                  <a:srgbClr val="0070C0"/>
                </a:solidFill>
              </a:rPr>
              <a:t>Result</a:t>
            </a:r>
            <a:endParaRPr lang="pt-BR" b="1" dirty="0">
              <a:solidFill>
                <a:srgbClr val="0070C0"/>
              </a:solidFill>
            </a:endParaRPr>
          </a:p>
        </p:txBody>
      </p:sp>
      <p:pic>
        <p:nvPicPr>
          <p:cNvPr id="6" name="Imagem 5"/>
          <p:cNvPicPr>
            <a:picLocks noChangeAspect="1"/>
          </p:cNvPicPr>
          <p:nvPr/>
        </p:nvPicPr>
        <p:blipFill>
          <a:blip r:embed="rId3"/>
          <a:stretch>
            <a:fillRect/>
          </a:stretch>
        </p:blipFill>
        <p:spPr>
          <a:xfrm>
            <a:off x="539551" y="1772816"/>
            <a:ext cx="3823433" cy="3456384"/>
          </a:xfrm>
          <a:prstGeom prst="rect">
            <a:avLst/>
          </a:prstGeom>
        </p:spPr>
      </p:pic>
      <p:pic>
        <p:nvPicPr>
          <p:cNvPr id="7" name="Imagem 6"/>
          <p:cNvPicPr>
            <a:picLocks noChangeAspect="1"/>
          </p:cNvPicPr>
          <p:nvPr/>
        </p:nvPicPr>
        <p:blipFill>
          <a:blip r:embed="rId4"/>
          <a:stretch>
            <a:fillRect/>
          </a:stretch>
        </p:blipFill>
        <p:spPr>
          <a:xfrm>
            <a:off x="4772729" y="1772816"/>
            <a:ext cx="3823433" cy="3456384"/>
          </a:xfrm>
          <a:prstGeom prst="rect">
            <a:avLst/>
          </a:prstGeom>
        </p:spPr>
      </p:pic>
      <p:sp>
        <p:nvSpPr>
          <p:cNvPr id="3" name="CaixaDeTexto 2"/>
          <p:cNvSpPr txBox="1"/>
          <p:nvPr/>
        </p:nvSpPr>
        <p:spPr>
          <a:xfrm>
            <a:off x="2228706" y="4365104"/>
            <a:ext cx="600018" cy="261610"/>
          </a:xfrm>
          <a:prstGeom prst="rect">
            <a:avLst/>
          </a:prstGeom>
          <a:noFill/>
        </p:spPr>
        <p:txBody>
          <a:bodyPr wrap="square" rtlCol="0">
            <a:spAutoFit/>
          </a:bodyPr>
          <a:lstStyle/>
          <a:p>
            <a:r>
              <a:rPr lang="pt-BR" sz="1100" dirty="0" smtClean="0"/>
              <a:t>57%</a:t>
            </a:r>
            <a:endParaRPr lang="pt-BR" sz="1100" dirty="0"/>
          </a:p>
        </p:txBody>
      </p:sp>
      <p:sp>
        <p:nvSpPr>
          <p:cNvPr id="8" name="CaixaDeTexto 7"/>
          <p:cNvSpPr txBox="1"/>
          <p:nvPr/>
        </p:nvSpPr>
        <p:spPr>
          <a:xfrm>
            <a:off x="2124197" y="2420888"/>
            <a:ext cx="404518" cy="261610"/>
          </a:xfrm>
          <a:prstGeom prst="rect">
            <a:avLst/>
          </a:prstGeom>
          <a:noFill/>
        </p:spPr>
        <p:txBody>
          <a:bodyPr wrap="square" rtlCol="0">
            <a:spAutoFit/>
          </a:bodyPr>
          <a:lstStyle/>
          <a:p>
            <a:r>
              <a:rPr lang="pt-BR" sz="1100" dirty="0" smtClean="0"/>
              <a:t>5%</a:t>
            </a:r>
            <a:endParaRPr lang="pt-BR" sz="1100" dirty="0"/>
          </a:p>
        </p:txBody>
      </p:sp>
      <p:sp>
        <p:nvSpPr>
          <p:cNvPr id="9" name="CaixaDeTexto 8"/>
          <p:cNvSpPr txBox="1"/>
          <p:nvPr/>
        </p:nvSpPr>
        <p:spPr>
          <a:xfrm>
            <a:off x="1331640" y="3370203"/>
            <a:ext cx="600018" cy="261610"/>
          </a:xfrm>
          <a:prstGeom prst="rect">
            <a:avLst/>
          </a:prstGeom>
          <a:noFill/>
        </p:spPr>
        <p:txBody>
          <a:bodyPr wrap="square" rtlCol="0">
            <a:spAutoFit/>
          </a:bodyPr>
          <a:lstStyle/>
          <a:p>
            <a:r>
              <a:rPr lang="pt-BR" sz="1100" dirty="0" smtClean="0"/>
              <a:t>38%</a:t>
            </a:r>
            <a:endParaRPr lang="pt-BR" sz="1100" dirty="0"/>
          </a:p>
        </p:txBody>
      </p:sp>
      <p:sp>
        <p:nvSpPr>
          <p:cNvPr id="10" name="CaixaDeTexto 9"/>
          <p:cNvSpPr txBox="1"/>
          <p:nvPr/>
        </p:nvSpPr>
        <p:spPr>
          <a:xfrm>
            <a:off x="6384436" y="4365104"/>
            <a:ext cx="600018" cy="261610"/>
          </a:xfrm>
          <a:prstGeom prst="rect">
            <a:avLst/>
          </a:prstGeom>
          <a:noFill/>
        </p:spPr>
        <p:txBody>
          <a:bodyPr wrap="square" rtlCol="0">
            <a:spAutoFit/>
          </a:bodyPr>
          <a:lstStyle/>
          <a:p>
            <a:r>
              <a:rPr lang="pt-BR" sz="1100" dirty="0" smtClean="0"/>
              <a:t>50%</a:t>
            </a:r>
            <a:endParaRPr lang="pt-BR" sz="1100" dirty="0"/>
          </a:p>
        </p:txBody>
      </p:sp>
      <p:sp>
        <p:nvSpPr>
          <p:cNvPr id="11" name="CaixaDeTexto 10"/>
          <p:cNvSpPr txBox="1"/>
          <p:nvPr/>
        </p:nvSpPr>
        <p:spPr>
          <a:xfrm>
            <a:off x="5947630" y="2551693"/>
            <a:ext cx="600018" cy="261610"/>
          </a:xfrm>
          <a:prstGeom prst="rect">
            <a:avLst/>
          </a:prstGeom>
          <a:noFill/>
        </p:spPr>
        <p:txBody>
          <a:bodyPr wrap="square" rtlCol="0">
            <a:spAutoFit/>
          </a:bodyPr>
          <a:lstStyle/>
          <a:p>
            <a:r>
              <a:rPr lang="pt-BR" sz="1100" dirty="0" smtClean="0"/>
              <a:t>16%</a:t>
            </a:r>
            <a:endParaRPr lang="pt-BR" sz="1100" dirty="0"/>
          </a:p>
        </p:txBody>
      </p:sp>
      <p:sp>
        <p:nvSpPr>
          <p:cNvPr id="12" name="CaixaDeTexto 11"/>
          <p:cNvSpPr txBox="1"/>
          <p:nvPr/>
        </p:nvSpPr>
        <p:spPr>
          <a:xfrm>
            <a:off x="7380312" y="3210410"/>
            <a:ext cx="600018" cy="261610"/>
          </a:xfrm>
          <a:prstGeom prst="rect">
            <a:avLst/>
          </a:prstGeom>
          <a:noFill/>
        </p:spPr>
        <p:txBody>
          <a:bodyPr wrap="square" rtlCol="0">
            <a:spAutoFit/>
          </a:bodyPr>
          <a:lstStyle/>
          <a:p>
            <a:r>
              <a:rPr lang="pt-BR" sz="1100" dirty="0" smtClean="0"/>
              <a:t>34%</a:t>
            </a:r>
            <a:endParaRPr lang="pt-BR" sz="1100" dirty="0"/>
          </a:p>
        </p:txBody>
      </p:sp>
    </p:spTree>
    <p:extLst>
      <p:ext uri="{BB962C8B-B14F-4D97-AF65-F5344CB8AC3E}">
        <p14:creationId xmlns:p14="http://schemas.microsoft.com/office/powerpoint/2010/main" val="25715651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err="1">
                <a:solidFill>
                  <a:srgbClr val="0070C0"/>
                </a:solidFill>
              </a:rPr>
              <a:t>Get</a:t>
            </a:r>
            <a:r>
              <a:rPr lang="pt-BR" b="1" dirty="0">
                <a:solidFill>
                  <a:srgbClr val="0070C0"/>
                </a:solidFill>
              </a:rPr>
              <a:t>.IT Project</a:t>
            </a:r>
          </a:p>
        </p:txBody>
      </p:sp>
      <p:sp>
        <p:nvSpPr>
          <p:cNvPr id="3" name="Espaço Reservado para Conteúdo 2"/>
          <p:cNvSpPr>
            <a:spLocks noGrp="1"/>
          </p:cNvSpPr>
          <p:nvPr>
            <p:ph idx="1"/>
          </p:nvPr>
        </p:nvSpPr>
        <p:spPr>
          <a:xfrm>
            <a:off x="323528" y="1600200"/>
            <a:ext cx="8363272" cy="4525963"/>
          </a:xfrm>
        </p:spPr>
        <p:txBody>
          <a:bodyPr/>
          <a:lstStyle/>
          <a:p>
            <a:r>
              <a:rPr lang="en-US" sz="2800" dirty="0" smtClean="0"/>
              <a:t>Governance Evaluation Techniques for IT</a:t>
            </a:r>
          </a:p>
          <a:p>
            <a:pPr marL="0" indent="0">
              <a:buNone/>
            </a:pPr>
            <a:endParaRPr lang="en-US" sz="2800" dirty="0" smtClean="0"/>
          </a:p>
          <a:p>
            <a:r>
              <a:rPr lang="en-US" sz="2800" dirty="0" smtClean="0"/>
              <a:t>Participating SAIs: India, Kiribati, Kuwait, Lithuania, Malaysia, South Africa, USA, Brazil </a:t>
            </a:r>
            <a:r>
              <a:rPr lang="en-US" sz="2800" dirty="0"/>
              <a:t>(project leader</a:t>
            </a:r>
            <a:r>
              <a:rPr lang="en-US" sz="2800" dirty="0" smtClean="0"/>
              <a:t>)</a:t>
            </a:r>
          </a:p>
          <a:p>
            <a:pPr marL="0" indent="0">
              <a:buNone/>
            </a:pPr>
            <a:endParaRPr lang="en-US" sz="2800" dirty="0" smtClean="0"/>
          </a:p>
          <a:p>
            <a:r>
              <a:rPr lang="en-US" sz="2800" dirty="0" smtClean="0"/>
              <a:t>Scope: </a:t>
            </a:r>
            <a:r>
              <a:rPr lang="en-US" sz="2800" dirty="0"/>
              <a:t>Collaborative development of a guide </a:t>
            </a:r>
            <a:r>
              <a:rPr lang="en-US" sz="2800" dirty="0" smtClean="0"/>
              <a:t>on </a:t>
            </a:r>
            <a:r>
              <a:rPr lang="en-US" sz="2800" dirty="0"/>
              <a:t>IT Governance </a:t>
            </a:r>
          </a:p>
          <a:p>
            <a:endParaRPr lang="en-US" dirty="0" smtClean="0"/>
          </a:p>
          <a:p>
            <a:endParaRPr lang="en-US" dirty="0" smtClean="0"/>
          </a:p>
          <a:p>
            <a:endParaRPr lang="en-US" b="1" dirty="0" smtClean="0"/>
          </a:p>
          <a:p>
            <a:endParaRPr lang="en-US" b="1" dirty="0" smtClean="0"/>
          </a:p>
          <a:p>
            <a:endParaRPr lang="en-US" b="1" dirty="0" smtClean="0"/>
          </a:p>
          <a:p>
            <a:endParaRPr lang="pt-BR" dirty="0"/>
          </a:p>
        </p:txBody>
      </p:sp>
    </p:spTree>
    <p:extLst>
      <p:ext uri="{BB962C8B-B14F-4D97-AF65-F5344CB8AC3E}">
        <p14:creationId xmlns:p14="http://schemas.microsoft.com/office/powerpoint/2010/main" val="39680186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altLang="pt-BR" sz="4000" b="1" dirty="0" smtClean="0">
                <a:solidFill>
                  <a:srgbClr val="0070C0"/>
                </a:solidFill>
              </a:rPr>
              <a:t>Recent works on finalistic themes</a:t>
            </a:r>
          </a:p>
        </p:txBody>
      </p:sp>
      <p:sp>
        <p:nvSpPr>
          <p:cNvPr id="3" name="Content Placeholder 2"/>
          <p:cNvSpPr>
            <a:spLocks noGrp="1"/>
          </p:cNvSpPr>
          <p:nvPr>
            <p:ph sz="half" idx="1"/>
          </p:nvPr>
        </p:nvSpPr>
        <p:spPr>
          <a:xfrm>
            <a:off x="827088" y="1844675"/>
            <a:ext cx="7561336" cy="4852988"/>
          </a:xfrm>
        </p:spPr>
        <p:txBody>
          <a:bodyPr>
            <a:normAutofit/>
          </a:bodyPr>
          <a:lstStyle/>
          <a:p>
            <a:pPr>
              <a:defRPr/>
            </a:pPr>
            <a:r>
              <a:rPr lang="en-US" sz="3200" b="1" dirty="0" smtClean="0"/>
              <a:t>Maturity assessment in risk management in indirect public administration</a:t>
            </a:r>
          </a:p>
          <a:p>
            <a:pPr marL="0" indent="0">
              <a:buNone/>
              <a:defRPr/>
            </a:pPr>
            <a:r>
              <a:rPr lang="en-US" dirty="0" smtClean="0"/>
              <a:t> </a:t>
            </a:r>
          </a:p>
          <a:p>
            <a:pPr>
              <a:defRPr/>
            </a:pPr>
            <a:r>
              <a:rPr lang="en-US" altLang="pt-BR" dirty="0" smtClean="0"/>
              <a:t>Maturity </a:t>
            </a:r>
            <a:r>
              <a:rPr lang="en-US" altLang="pt-BR" dirty="0"/>
              <a:t>of </a:t>
            </a:r>
            <a:r>
              <a:rPr lang="en-US" altLang="pt-BR" dirty="0" smtClean="0"/>
              <a:t>monitoring and </a:t>
            </a:r>
            <a:r>
              <a:rPr lang="en-US" altLang="pt-BR" dirty="0"/>
              <a:t>evaluation systems </a:t>
            </a:r>
            <a:r>
              <a:rPr lang="en-US" altLang="pt-BR" dirty="0" smtClean="0"/>
              <a:t>of </a:t>
            </a:r>
            <a:r>
              <a:rPr lang="en-US" altLang="pt-BR" dirty="0"/>
              <a:t>the Brazilian public administration</a:t>
            </a:r>
            <a:endParaRPr lang="en-US" dirty="0" smtClean="0"/>
          </a:p>
          <a:p>
            <a:pPr marL="0" indent="0">
              <a:buFont typeface="Arial" panose="020B0604020202020204" pitchFamily="34" charset="0"/>
              <a:buNone/>
              <a:defRPr/>
            </a:pPr>
            <a:endParaRPr lang="en-US" sz="2400" dirty="0"/>
          </a:p>
        </p:txBody>
      </p:sp>
    </p:spTree>
    <p:extLst>
      <p:ext uri="{BB962C8B-B14F-4D97-AF65-F5344CB8AC3E}">
        <p14:creationId xmlns:p14="http://schemas.microsoft.com/office/powerpoint/2010/main" val="15333073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0" y="260648"/>
            <a:ext cx="9144000" cy="729332"/>
          </a:xfrm>
          <a:prstGeom prst="rect">
            <a:avLst/>
          </a:prstGeom>
        </p:spPr>
        <p:txBody>
          <a:bodyPr/>
          <a:lstStyle/>
          <a:p>
            <a:pPr algn="ctr">
              <a:defRPr/>
            </a:pPr>
            <a:r>
              <a:rPr lang="pt-BR" sz="4400" b="1" dirty="0" err="1" smtClean="0">
                <a:solidFill>
                  <a:srgbClr val="0070C0"/>
                </a:solidFill>
                <a:latin typeface="+mj-lt"/>
                <a:ea typeface="+mj-ea"/>
                <a:cs typeface="+mj-cs"/>
              </a:rPr>
              <a:t>Objectives</a:t>
            </a:r>
            <a:endParaRPr lang="pt-BR" sz="3600" b="1" dirty="0">
              <a:solidFill>
                <a:srgbClr val="0070C0"/>
              </a:solidFill>
              <a:latin typeface="+mj-lt"/>
              <a:ea typeface="+mj-ea"/>
              <a:cs typeface="+mj-cs"/>
            </a:endParaRPr>
          </a:p>
        </p:txBody>
      </p:sp>
      <p:sp>
        <p:nvSpPr>
          <p:cNvPr id="15" name="TextBox 14"/>
          <p:cNvSpPr txBox="1"/>
          <p:nvPr/>
        </p:nvSpPr>
        <p:spPr>
          <a:xfrm>
            <a:off x="533400" y="1447800"/>
            <a:ext cx="8153400" cy="3709392"/>
          </a:xfrm>
          <a:prstGeom prst="rect">
            <a:avLst/>
          </a:prstGeom>
          <a:noFill/>
        </p:spPr>
        <p:txBody>
          <a:bodyPr wrap="square" rtlCol="0">
            <a:noAutofit/>
          </a:bodyPr>
          <a:lstStyle/>
          <a:p>
            <a:pPr marL="342900" indent="-342900" algn="just">
              <a:spcAft>
                <a:spcPts val="1200"/>
              </a:spcAft>
              <a:buFont typeface="Arial" panose="020B0604020202020204" pitchFamily="34" charset="0"/>
              <a:buChar char="•"/>
            </a:pPr>
            <a:r>
              <a:rPr lang="en-US" sz="2800" dirty="0" smtClean="0">
                <a:latin typeface="+mn-lt"/>
              </a:rPr>
              <a:t>To assess </a:t>
            </a:r>
            <a:r>
              <a:rPr lang="en-US" sz="2800" dirty="0">
                <a:latin typeface="+mn-lt"/>
              </a:rPr>
              <a:t>the </a:t>
            </a:r>
            <a:r>
              <a:rPr lang="en-US" sz="2800" b="1" dirty="0">
                <a:latin typeface="+mn-lt"/>
              </a:rPr>
              <a:t>maturity of risks management </a:t>
            </a:r>
            <a:r>
              <a:rPr lang="en-US" sz="2800" dirty="0">
                <a:latin typeface="+mn-lt"/>
              </a:rPr>
              <a:t>in </a:t>
            </a:r>
            <a:r>
              <a:rPr lang="en-US" sz="2800" dirty="0" smtClean="0">
                <a:latin typeface="+mn-lt"/>
              </a:rPr>
              <a:t>65 agencies of the Brazilian indirect federal public administration.</a:t>
            </a:r>
          </a:p>
          <a:p>
            <a:pPr algn="just">
              <a:spcAft>
                <a:spcPts val="1200"/>
              </a:spcAft>
            </a:pPr>
            <a:r>
              <a:rPr lang="en-US" sz="2800" dirty="0" smtClean="0">
                <a:latin typeface="+mn-lt"/>
              </a:rPr>
              <a:t> </a:t>
            </a:r>
          </a:p>
          <a:p>
            <a:pPr marL="342900" indent="-342900" algn="just">
              <a:spcAft>
                <a:spcPts val="1200"/>
              </a:spcAft>
              <a:buFont typeface="Arial" panose="020B0604020202020204" pitchFamily="34" charset="0"/>
              <a:buChar char="•"/>
            </a:pPr>
            <a:r>
              <a:rPr lang="en-US" sz="2800" dirty="0" smtClean="0">
                <a:latin typeface="+mn-lt"/>
              </a:rPr>
              <a:t>To </a:t>
            </a:r>
            <a:r>
              <a:rPr lang="en-US" sz="2800" dirty="0">
                <a:latin typeface="+mn-lt"/>
              </a:rPr>
              <a:t>identify the </a:t>
            </a:r>
            <a:r>
              <a:rPr lang="en-US" sz="2800" b="1" dirty="0">
                <a:latin typeface="+mn-lt"/>
              </a:rPr>
              <a:t>aspects</a:t>
            </a:r>
            <a:r>
              <a:rPr lang="en-US" sz="2800" dirty="0">
                <a:latin typeface="+mn-lt"/>
              </a:rPr>
              <a:t> of risks management that need </a:t>
            </a:r>
            <a:r>
              <a:rPr lang="en-US" sz="2800" b="1" dirty="0">
                <a:latin typeface="+mn-lt"/>
              </a:rPr>
              <a:t>to be improved </a:t>
            </a:r>
            <a:r>
              <a:rPr lang="en-US" sz="2800" dirty="0">
                <a:latin typeface="+mn-lt"/>
              </a:rPr>
              <a:t>by the organizations and </a:t>
            </a:r>
            <a:r>
              <a:rPr lang="en-US" sz="2800" b="1" dirty="0">
                <a:latin typeface="+mn-lt"/>
              </a:rPr>
              <a:t>gather</a:t>
            </a:r>
            <a:r>
              <a:rPr lang="en-US" sz="2800" dirty="0">
                <a:latin typeface="+mn-lt"/>
              </a:rPr>
              <a:t> relevant </a:t>
            </a:r>
            <a:r>
              <a:rPr lang="en-US" sz="2800" b="1" dirty="0">
                <a:latin typeface="+mn-lt"/>
              </a:rPr>
              <a:t>information</a:t>
            </a:r>
            <a:r>
              <a:rPr lang="en-US" sz="2800" dirty="0">
                <a:latin typeface="+mn-lt"/>
              </a:rPr>
              <a:t> for the planning of future </a:t>
            </a:r>
            <a:r>
              <a:rPr lang="en-US" sz="2800" b="1" dirty="0">
                <a:latin typeface="+mn-lt"/>
              </a:rPr>
              <a:t>oversight activities </a:t>
            </a:r>
            <a:r>
              <a:rPr lang="en-US" sz="2800" dirty="0">
                <a:latin typeface="+mn-lt"/>
              </a:rPr>
              <a:t>of the </a:t>
            </a:r>
            <a:r>
              <a:rPr lang="en-US" sz="2800" dirty="0" smtClean="0">
                <a:latin typeface="+mn-lt"/>
              </a:rPr>
              <a:t>SAI.</a:t>
            </a:r>
            <a:endParaRPr lang="pt-BR" sz="2800" dirty="0">
              <a:latin typeface="+mn-lt"/>
            </a:endParaRPr>
          </a:p>
        </p:txBody>
      </p:sp>
    </p:spTree>
    <p:extLst>
      <p:ext uri="{BB962C8B-B14F-4D97-AF65-F5344CB8AC3E}">
        <p14:creationId xmlns:p14="http://schemas.microsoft.com/office/powerpoint/2010/main" val="14725602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err="1">
                <a:solidFill>
                  <a:srgbClr val="0070C0"/>
                </a:solidFill>
              </a:rPr>
              <a:t>Evaluative</a:t>
            </a:r>
            <a:r>
              <a:rPr lang="pt-BR" b="1" dirty="0">
                <a:solidFill>
                  <a:srgbClr val="0070C0"/>
                </a:solidFill>
              </a:rPr>
              <a:t> </a:t>
            </a:r>
            <a:r>
              <a:rPr lang="pt-BR" b="1" dirty="0" err="1">
                <a:solidFill>
                  <a:srgbClr val="0070C0"/>
                </a:solidFill>
              </a:rPr>
              <a:t>dimensions</a:t>
            </a:r>
            <a:endParaRPr lang="pt-BR" dirty="0"/>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59003921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725333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0" y="179388"/>
            <a:ext cx="9144000" cy="446087"/>
          </a:xfrm>
          <a:prstGeom prst="rect">
            <a:avLst/>
          </a:prstGeom>
        </p:spPr>
        <p:txBody>
          <a:bodyPr/>
          <a:lstStyle/>
          <a:p>
            <a:pPr algn="ctr">
              <a:defRPr/>
            </a:pPr>
            <a:r>
              <a:rPr lang="pt-BR" sz="3600" b="1" dirty="0" err="1">
                <a:solidFill>
                  <a:srgbClr val="0070C0"/>
                </a:solidFill>
                <a:latin typeface="+mj-lt"/>
                <a:ea typeface="+mj-ea"/>
                <a:cs typeface="+mj-cs"/>
              </a:rPr>
              <a:t>Result</a:t>
            </a:r>
            <a:endParaRPr lang="pt-BR" sz="3600" b="1" dirty="0">
              <a:solidFill>
                <a:srgbClr val="0070C0"/>
              </a:solidFill>
              <a:latin typeface="+mj-lt"/>
              <a:ea typeface="+mj-ea"/>
              <a:cs typeface="+mj-cs"/>
            </a:endParaRPr>
          </a:p>
        </p:txBody>
      </p:sp>
      <p:graphicFrame>
        <p:nvGraphicFramePr>
          <p:cNvPr id="43" name="Gráfico 1"/>
          <p:cNvGraphicFramePr>
            <a:graphicFrameLocks/>
          </p:cNvGraphicFramePr>
          <p:nvPr>
            <p:extLst>
              <p:ext uri="{D42A27DB-BD31-4B8C-83A1-F6EECF244321}">
                <p14:modId xmlns:p14="http://schemas.microsoft.com/office/powerpoint/2010/main" val="1452831328"/>
              </p:ext>
            </p:extLst>
          </p:nvPr>
        </p:nvGraphicFramePr>
        <p:xfrm>
          <a:off x="395536" y="1772816"/>
          <a:ext cx="8291264"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47" name="TextBox 46"/>
          <p:cNvSpPr txBox="1"/>
          <p:nvPr/>
        </p:nvSpPr>
        <p:spPr>
          <a:xfrm>
            <a:off x="-7940" y="980728"/>
            <a:ext cx="9159880" cy="461665"/>
          </a:xfrm>
          <a:prstGeom prst="rect">
            <a:avLst/>
          </a:prstGeom>
          <a:noFill/>
        </p:spPr>
        <p:txBody>
          <a:bodyPr wrap="none" rtlCol="0">
            <a:spAutoFit/>
          </a:bodyPr>
          <a:lstStyle/>
          <a:p>
            <a:pPr algn="ctr"/>
            <a:r>
              <a:rPr lang="en-US" sz="2400" b="1" dirty="0" smtClean="0"/>
              <a:t>Entities according to the maturity levels in risks management</a:t>
            </a:r>
            <a:endParaRPr lang="en-US" sz="2400" b="1" dirty="0"/>
          </a:p>
        </p:txBody>
      </p:sp>
    </p:spTree>
    <p:extLst>
      <p:ext uri="{BB962C8B-B14F-4D97-AF65-F5344CB8AC3E}">
        <p14:creationId xmlns:p14="http://schemas.microsoft.com/office/powerpoint/2010/main" val="33193636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altLang="pt-BR" sz="3600" b="1" dirty="0" smtClean="0">
                <a:solidFill>
                  <a:srgbClr val="0070C0"/>
                </a:solidFill>
              </a:rPr>
              <a:t>Overview</a:t>
            </a:r>
          </a:p>
        </p:txBody>
      </p:sp>
      <p:sp>
        <p:nvSpPr>
          <p:cNvPr id="3" name="Content Placeholder 2"/>
          <p:cNvSpPr>
            <a:spLocks noGrp="1"/>
          </p:cNvSpPr>
          <p:nvPr>
            <p:ph sz="half" idx="1"/>
          </p:nvPr>
        </p:nvSpPr>
        <p:spPr>
          <a:xfrm>
            <a:off x="971600" y="2420888"/>
            <a:ext cx="7859712" cy="4852988"/>
          </a:xfrm>
        </p:spPr>
        <p:txBody>
          <a:bodyPr>
            <a:normAutofit/>
          </a:bodyPr>
          <a:lstStyle/>
          <a:p>
            <a:pPr marL="457200" indent="-457200">
              <a:buFont typeface="+mj-lt"/>
              <a:buAutoNum type="arabicPeriod"/>
              <a:defRPr/>
            </a:pPr>
            <a:r>
              <a:rPr lang="en-US" sz="2400" dirty="0" smtClean="0"/>
              <a:t>Context</a:t>
            </a:r>
          </a:p>
          <a:p>
            <a:pPr marL="457200" indent="-457200">
              <a:buFont typeface="+mj-lt"/>
              <a:buAutoNum type="arabicPeriod"/>
              <a:defRPr/>
            </a:pPr>
            <a:r>
              <a:rPr lang="en-US" sz="2400" dirty="0" smtClean="0"/>
              <a:t>Governance Framework for </a:t>
            </a:r>
            <a:r>
              <a:rPr lang="en-US" sz="2400" dirty="0"/>
              <a:t>public organizations</a:t>
            </a:r>
          </a:p>
          <a:p>
            <a:pPr marL="457200" indent="-457200">
              <a:buFont typeface="+mj-lt"/>
              <a:buAutoNum type="arabicPeriod"/>
              <a:defRPr/>
            </a:pPr>
            <a:r>
              <a:rPr lang="en-US" sz="2400" dirty="0" smtClean="0"/>
              <a:t>Governance Framework for </a:t>
            </a:r>
            <a:r>
              <a:rPr lang="en-US" sz="2400" dirty="0"/>
              <a:t>public policies and programs</a:t>
            </a:r>
          </a:p>
          <a:p>
            <a:pPr marL="457200" indent="-457200">
              <a:buFont typeface="+mj-lt"/>
              <a:buAutoNum type="arabicPeriod"/>
              <a:defRPr/>
            </a:pPr>
            <a:r>
              <a:rPr lang="en-US" sz="2400" dirty="0" smtClean="0"/>
              <a:t>Recent works</a:t>
            </a:r>
          </a:p>
          <a:p>
            <a:pPr marL="0" indent="0">
              <a:buFont typeface="Arial" panose="020B0604020202020204" pitchFamily="34" charset="0"/>
              <a:buNone/>
              <a:defRPr/>
            </a:pPr>
            <a:endParaRPr lang="en-US" sz="2400" dirty="0" smtClean="0"/>
          </a:p>
          <a:p>
            <a:pPr marL="0" indent="0">
              <a:buFont typeface="Arial" panose="020B0604020202020204" pitchFamily="34" charset="0"/>
              <a:buNone/>
              <a:defRPr/>
            </a:pPr>
            <a:endParaRPr lang="en-US"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ítulo 3"/>
          <p:cNvSpPr>
            <a:spLocks noGrp="1"/>
          </p:cNvSpPr>
          <p:nvPr>
            <p:ph type="title"/>
          </p:nvPr>
        </p:nvSpPr>
        <p:spPr>
          <a:xfrm>
            <a:off x="1042988" y="2420938"/>
            <a:ext cx="7058025" cy="1512118"/>
          </a:xfrm>
        </p:spPr>
        <p:txBody>
          <a:bodyPr/>
          <a:lstStyle/>
          <a:p>
            <a:pPr eaLnBrk="1" hangingPunct="1"/>
            <a:r>
              <a:rPr lang="pt-BR" altLang="pt-BR" b="1" dirty="0" smtClean="0">
                <a:solidFill>
                  <a:srgbClr val="0070C0"/>
                </a:solidFill>
              </a:rPr>
              <a:t/>
            </a:r>
            <a:br>
              <a:rPr lang="pt-BR" altLang="pt-BR" b="1" dirty="0" smtClean="0">
                <a:solidFill>
                  <a:srgbClr val="0070C0"/>
                </a:solidFill>
              </a:rPr>
            </a:br>
            <a:r>
              <a:rPr lang="pt-BR" altLang="pt-BR" b="1" dirty="0" smtClean="0">
                <a:solidFill>
                  <a:srgbClr val="0070C0"/>
                </a:solidFill>
              </a:rPr>
              <a:t/>
            </a:r>
            <a:br>
              <a:rPr lang="pt-BR" altLang="pt-BR" b="1" dirty="0" smtClean="0">
                <a:solidFill>
                  <a:srgbClr val="0070C0"/>
                </a:solidFill>
              </a:rPr>
            </a:br>
            <a:r>
              <a:rPr lang="pt-BR" altLang="pt-BR" b="1" dirty="0" err="1" smtClean="0">
                <a:solidFill>
                  <a:srgbClr val="0070C0"/>
                </a:solidFill>
              </a:rPr>
              <a:t>Conclusion</a:t>
            </a:r>
            <a:r>
              <a:rPr lang="pt-BR" b="1" dirty="0" smtClean="0">
                <a:solidFill>
                  <a:srgbClr val="0070C0"/>
                </a:solidFill>
              </a:rPr>
              <a:t/>
            </a:r>
            <a:br>
              <a:rPr lang="pt-BR" b="1" dirty="0" smtClean="0">
                <a:solidFill>
                  <a:srgbClr val="0070C0"/>
                </a:solidFill>
              </a:rPr>
            </a:br>
            <a:endParaRPr lang="pt-BR" altLang="pt-BR" b="1" dirty="0">
              <a:solidFill>
                <a:srgbClr val="0070C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ítulo 3"/>
          <p:cNvSpPr>
            <a:spLocks noGrp="1"/>
          </p:cNvSpPr>
          <p:nvPr>
            <p:ph type="title"/>
          </p:nvPr>
        </p:nvSpPr>
        <p:spPr>
          <a:xfrm>
            <a:off x="1042988" y="2420938"/>
            <a:ext cx="7058025" cy="1512118"/>
          </a:xfrm>
        </p:spPr>
        <p:txBody>
          <a:bodyPr/>
          <a:lstStyle/>
          <a:p>
            <a:pPr eaLnBrk="1" hangingPunct="1"/>
            <a:r>
              <a:rPr lang="pt-BR" altLang="pt-BR" b="1" dirty="0" smtClean="0">
                <a:solidFill>
                  <a:srgbClr val="0070C0"/>
                </a:solidFill>
              </a:rPr>
              <a:t/>
            </a:r>
            <a:br>
              <a:rPr lang="pt-BR" altLang="pt-BR" b="1" dirty="0" smtClean="0">
                <a:solidFill>
                  <a:srgbClr val="0070C0"/>
                </a:solidFill>
              </a:rPr>
            </a:br>
            <a:r>
              <a:rPr lang="pt-BR" altLang="pt-BR" b="1" dirty="0" smtClean="0">
                <a:solidFill>
                  <a:srgbClr val="0070C0"/>
                </a:solidFill>
              </a:rPr>
              <a:t/>
            </a:r>
            <a:br>
              <a:rPr lang="pt-BR" altLang="pt-BR" b="1" dirty="0" smtClean="0">
                <a:solidFill>
                  <a:srgbClr val="0070C0"/>
                </a:solidFill>
              </a:rPr>
            </a:br>
            <a:r>
              <a:rPr lang="pt-BR" altLang="pt-BR" b="1" dirty="0" err="1" smtClean="0">
                <a:solidFill>
                  <a:srgbClr val="0070C0"/>
                </a:solidFill>
              </a:rPr>
              <a:t>Any</a:t>
            </a:r>
            <a:r>
              <a:rPr lang="pt-BR" altLang="pt-BR" b="1" dirty="0" smtClean="0">
                <a:solidFill>
                  <a:srgbClr val="0070C0"/>
                </a:solidFill>
              </a:rPr>
              <a:t> </a:t>
            </a:r>
            <a:r>
              <a:rPr lang="pt-BR" altLang="pt-BR" b="1" dirty="0" err="1" smtClean="0">
                <a:solidFill>
                  <a:srgbClr val="0070C0"/>
                </a:solidFill>
              </a:rPr>
              <a:t>q</a:t>
            </a:r>
            <a:r>
              <a:rPr lang="pt-BR" b="1" dirty="0" err="1" smtClean="0">
                <a:solidFill>
                  <a:srgbClr val="0070C0"/>
                </a:solidFill>
              </a:rPr>
              <a:t>uestions</a:t>
            </a:r>
            <a:r>
              <a:rPr lang="pt-BR" b="1" dirty="0" smtClean="0">
                <a:solidFill>
                  <a:srgbClr val="0070C0"/>
                </a:solidFill>
              </a:rPr>
              <a:t>?</a:t>
            </a:r>
            <a:br>
              <a:rPr lang="pt-BR" b="1" dirty="0" smtClean="0">
                <a:solidFill>
                  <a:srgbClr val="0070C0"/>
                </a:solidFill>
              </a:rPr>
            </a:br>
            <a:r>
              <a:rPr lang="pt-BR" b="1" dirty="0" smtClean="0">
                <a:solidFill>
                  <a:srgbClr val="0070C0"/>
                </a:solidFill>
              </a:rPr>
              <a:t/>
            </a:r>
            <a:br>
              <a:rPr lang="pt-BR" b="1" dirty="0" smtClean="0">
                <a:solidFill>
                  <a:srgbClr val="0070C0"/>
                </a:solidFill>
              </a:rPr>
            </a:br>
            <a:endParaRPr lang="pt-BR" altLang="pt-BR" b="1" dirty="0">
              <a:solidFill>
                <a:srgbClr val="0070C0"/>
              </a:solidFill>
            </a:endParaRPr>
          </a:p>
        </p:txBody>
      </p:sp>
    </p:spTree>
    <p:extLst>
      <p:ext uri="{BB962C8B-B14F-4D97-AF65-F5344CB8AC3E}">
        <p14:creationId xmlns:p14="http://schemas.microsoft.com/office/powerpoint/2010/main" val="3796289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ítulo 3"/>
          <p:cNvSpPr>
            <a:spLocks noGrp="1"/>
          </p:cNvSpPr>
          <p:nvPr>
            <p:ph type="title"/>
          </p:nvPr>
        </p:nvSpPr>
        <p:spPr>
          <a:xfrm>
            <a:off x="1042988" y="2420938"/>
            <a:ext cx="7058025" cy="1512118"/>
          </a:xfrm>
        </p:spPr>
        <p:txBody>
          <a:bodyPr/>
          <a:lstStyle/>
          <a:p>
            <a:pPr eaLnBrk="1" hangingPunct="1"/>
            <a:r>
              <a:rPr lang="pt-BR" altLang="pt-BR" b="1" dirty="0" err="1" smtClean="0">
                <a:solidFill>
                  <a:srgbClr val="0070C0"/>
                </a:solidFill>
              </a:rPr>
              <a:t>Thank</a:t>
            </a:r>
            <a:r>
              <a:rPr lang="pt-BR" altLang="pt-BR" b="1" dirty="0" smtClean="0">
                <a:solidFill>
                  <a:srgbClr val="0070C0"/>
                </a:solidFill>
              </a:rPr>
              <a:t> </a:t>
            </a:r>
            <a:r>
              <a:rPr lang="pt-BR" altLang="pt-BR" b="1" dirty="0" err="1" smtClean="0">
                <a:solidFill>
                  <a:srgbClr val="0070C0"/>
                </a:solidFill>
              </a:rPr>
              <a:t>you</a:t>
            </a:r>
            <a:r>
              <a:rPr lang="pt-BR" altLang="pt-BR" b="1" dirty="0" smtClean="0">
                <a:solidFill>
                  <a:srgbClr val="0070C0"/>
                </a:solidFill>
              </a:rPr>
              <a:t> for </a:t>
            </a:r>
            <a:r>
              <a:rPr lang="pt-BR" altLang="pt-BR" b="1" dirty="0" err="1" smtClean="0">
                <a:solidFill>
                  <a:srgbClr val="0070C0"/>
                </a:solidFill>
              </a:rPr>
              <a:t>your</a:t>
            </a:r>
            <a:r>
              <a:rPr lang="pt-BR" altLang="pt-BR" b="1" dirty="0" smtClean="0">
                <a:solidFill>
                  <a:srgbClr val="0070C0"/>
                </a:solidFill>
              </a:rPr>
              <a:t> </a:t>
            </a:r>
            <a:r>
              <a:rPr lang="pt-BR" altLang="pt-BR" b="1" dirty="0" err="1" smtClean="0">
                <a:solidFill>
                  <a:srgbClr val="0070C0"/>
                </a:solidFill>
              </a:rPr>
              <a:t>attention</a:t>
            </a:r>
            <a:r>
              <a:rPr lang="pt-BR" altLang="pt-BR" b="1" dirty="0" smtClean="0">
                <a:solidFill>
                  <a:srgbClr val="0070C0"/>
                </a:solidFill>
              </a:rPr>
              <a:t>!</a:t>
            </a:r>
            <a:br>
              <a:rPr lang="pt-BR" altLang="pt-BR" b="1" dirty="0" smtClean="0">
                <a:solidFill>
                  <a:srgbClr val="0070C0"/>
                </a:solidFill>
              </a:rPr>
            </a:br>
            <a:r>
              <a:rPr lang="pt-BR" altLang="pt-BR" b="1" dirty="0" smtClean="0">
                <a:solidFill>
                  <a:srgbClr val="0070C0"/>
                </a:solidFill>
              </a:rPr>
              <a:t/>
            </a:r>
            <a:br>
              <a:rPr lang="pt-BR" altLang="pt-BR" b="1" dirty="0" smtClean="0">
                <a:solidFill>
                  <a:srgbClr val="0070C0"/>
                </a:solidFill>
              </a:rPr>
            </a:br>
            <a:r>
              <a:rPr lang="pt-BR" b="1" dirty="0" smtClean="0">
                <a:solidFill>
                  <a:srgbClr val="0070C0"/>
                </a:solidFill>
              </a:rPr>
              <a:t>A</a:t>
            </a:r>
            <a:r>
              <a:rPr lang="lt-LT" b="1" dirty="0" smtClean="0">
                <a:solidFill>
                  <a:srgbClr val="0070C0"/>
                </a:solidFill>
              </a:rPr>
              <a:t>čiū </a:t>
            </a:r>
            <a:r>
              <a:rPr lang="lt-LT" b="1" dirty="0">
                <a:solidFill>
                  <a:srgbClr val="0070C0"/>
                </a:solidFill>
              </a:rPr>
              <a:t>už </a:t>
            </a:r>
            <a:r>
              <a:rPr lang="lt-LT" b="1" dirty="0" smtClean="0">
                <a:solidFill>
                  <a:srgbClr val="0070C0"/>
                </a:solidFill>
              </a:rPr>
              <a:t>dėmesį</a:t>
            </a:r>
            <a:r>
              <a:rPr lang="pt-BR" b="1" dirty="0" smtClean="0">
                <a:solidFill>
                  <a:srgbClr val="0070C0"/>
                </a:solidFill>
              </a:rPr>
              <a:t/>
            </a:r>
            <a:br>
              <a:rPr lang="pt-BR" b="1" dirty="0" smtClean="0">
                <a:solidFill>
                  <a:srgbClr val="0070C0"/>
                </a:solidFill>
              </a:rPr>
            </a:br>
            <a:r>
              <a:rPr lang="pt-BR" b="1" dirty="0" smtClean="0">
                <a:solidFill>
                  <a:srgbClr val="0070C0"/>
                </a:solidFill>
              </a:rPr>
              <a:t/>
            </a:r>
            <a:br>
              <a:rPr lang="pt-BR" b="1" dirty="0" smtClean="0">
                <a:solidFill>
                  <a:srgbClr val="0070C0"/>
                </a:solidFill>
              </a:rPr>
            </a:br>
            <a:r>
              <a:rPr lang="pt-BR" b="1" dirty="0" smtClean="0">
                <a:solidFill>
                  <a:srgbClr val="0070C0"/>
                </a:solidFill>
              </a:rPr>
              <a:t>Muito obrigada pela atenção!</a:t>
            </a:r>
            <a:endParaRPr lang="pt-BR" altLang="pt-BR" b="1" dirty="0">
              <a:solidFill>
                <a:srgbClr val="0070C0"/>
              </a:solidFill>
            </a:endParaRPr>
          </a:p>
        </p:txBody>
      </p:sp>
    </p:spTree>
    <p:extLst>
      <p:ext uri="{BB962C8B-B14F-4D97-AF65-F5344CB8AC3E}">
        <p14:creationId xmlns:p14="http://schemas.microsoft.com/office/powerpoint/2010/main" val="22810734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altLang="pt-BR" sz="3600" b="1" dirty="0" smtClean="0">
                <a:solidFill>
                  <a:srgbClr val="0070C0"/>
                </a:solidFill>
              </a:rPr>
              <a:t>Context</a:t>
            </a:r>
          </a:p>
        </p:txBody>
      </p:sp>
      <p:sp>
        <p:nvSpPr>
          <p:cNvPr id="3" name="Content Placeholder 2"/>
          <p:cNvSpPr>
            <a:spLocks noGrp="1"/>
          </p:cNvSpPr>
          <p:nvPr>
            <p:ph sz="half" idx="1"/>
          </p:nvPr>
        </p:nvSpPr>
        <p:spPr>
          <a:xfrm>
            <a:off x="827088" y="1844675"/>
            <a:ext cx="7200900" cy="4852988"/>
          </a:xfrm>
        </p:spPr>
        <p:txBody>
          <a:bodyPr>
            <a:normAutofit/>
          </a:bodyPr>
          <a:lstStyle/>
          <a:p>
            <a:pPr marL="0" indent="0">
              <a:buFont typeface="Arial" panose="020B0604020202020204" pitchFamily="34" charset="0"/>
              <a:buNone/>
              <a:defRPr/>
            </a:pPr>
            <a:endParaRPr lang="en-US" sz="2400" dirty="0" smtClean="0"/>
          </a:p>
          <a:p>
            <a:pPr marL="0" indent="0">
              <a:buFont typeface="Arial" panose="020B0604020202020204" pitchFamily="34" charset="0"/>
              <a:buNone/>
              <a:defRPr/>
            </a:pPr>
            <a:endParaRPr lang="en-US" sz="2400" dirty="0"/>
          </a:p>
        </p:txBody>
      </p:sp>
      <p:pic>
        <p:nvPicPr>
          <p:cNvPr id="2" name="Imagem 1"/>
          <p:cNvPicPr>
            <a:picLocks noChangeAspect="1"/>
          </p:cNvPicPr>
          <p:nvPr/>
        </p:nvPicPr>
        <p:blipFill>
          <a:blip r:embed="rId3"/>
          <a:stretch>
            <a:fillRect/>
          </a:stretch>
        </p:blipFill>
        <p:spPr>
          <a:xfrm>
            <a:off x="5196858" y="2979631"/>
            <a:ext cx="3110167" cy="3096344"/>
          </a:xfrm>
          <a:prstGeom prst="rect">
            <a:avLst/>
          </a:prstGeom>
        </p:spPr>
      </p:pic>
      <p:pic>
        <p:nvPicPr>
          <p:cNvPr id="4" name="Imagem 3"/>
          <p:cNvPicPr>
            <a:picLocks noChangeAspect="1"/>
          </p:cNvPicPr>
          <p:nvPr/>
        </p:nvPicPr>
        <p:blipFill>
          <a:blip r:embed="rId4"/>
          <a:stretch>
            <a:fillRect/>
          </a:stretch>
        </p:blipFill>
        <p:spPr>
          <a:xfrm>
            <a:off x="422920" y="1556792"/>
            <a:ext cx="4012116" cy="2304256"/>
          </a:xfrm>
          <a:prstGeom prst="rect">
            <a:avLst/>
          </a:prstGeom>
        </p:spPr>
      </p:pic>
      <p:sp>
        <p:nvSpPr>
          <p:cNvPr id="5" name="CaixaDeTexto 4"/>
          <p:cNvSpPr txBox="1"/>
          <p:nvPr/>
        </p:nvSpPr>
        <p:spPr>
          <a:xfrm>
            <a:off x="611560" y="4158471"/>
            <a:ext cx="4176464" cy="369332"/>
          </a:xfrm>
          <a:prstGeom prst="rect">
            <a:avLst/>
          </a:prstGeom>
          <a:noFill/>
        </p:spPr>
        <p:txBody>
          <a:bodyPr wrap="square" rtlCol="0">
            <a:spAutoFit/>
          </a:bodyPr>
          <a:lstStyle/>
          <a:p>
            <a:r>
              <a:rPr lang="pt-BR" dirty="0" err="1" smtClean="0"/>
              <a:t>Economic</a:t>
            </a:r>
            <a:r>
              <a:rPr lang="pt-BR" dirty="0" smtClean="0"/>
              <a:t> </a:t>
            </a:r>
            <a:r>
              <a:rPr lang="pt-BR" dirty="0" err="1" smtClean="0"/>
              <a:t>growth</a:t>
            </a:r>
            <a:r>
              <a:rPr lang="pt-BR" dirty="0" smtClean="0"/>
              <a:t> x </a:t>
            </a:r>
            <a:r>
              <a:rPr lang="pt-BR" dirty="0" err="1" smtClean="0"/>
              <a:t>quality</a:t>
            </a:r>
            <a:r>
              <a:rPr lang="pt-BR" dirty="0" smtClean="0"/>
              <a:t> of </a:t>
            </a:r>
            <a:r>
              <a:rPr lang="pt-BR" dirty="0" err="1" smtClean="0"/>
              <a:t>life</a:t>
            </a:r>
            <a:endParaRPr lang="pt-BR" dirty="0"/>
          </a:p>
        </p:txBody>
      </p:sp>
      <p:sp>
        <p:nvSpPr>
          <p:cNvPr id="6" name="CaixaDeTexto 5"/>
          <p:cNvSpPr txBox="1"/>
          <p:nvPr/>
        </p:nvSpPr>
        <p:spPr>
          <a:xfrm>
            <a:off x="5374432" y="1858155"/>
            <a:ext cx="3312368" cy="369332"/>
          </a:xfrm>
          <a:prstGeom prst="rect">
            <a:avLst/>
          </a:prstGeom>
          <a:noFill/>
        </p:spPr>
        <p:txBody>
          <a:bodyPr wrap="square" rtlCol="0">
            <a:spAutoFit/>
          </a:bodyPr>
          <a:lstStyle/>
          <a:p>
            <a:r>
              <a:rPr lang="pt-BR" dirty="0" err="1" smtClean="0"/>
              <a:t>Inequalities</a:t>
            </a:r>
            <a:r>
              <a:rPr lang="pt-BR" dirty="0" smtClean="0"/>
              <a:t> in Brazil</a:t>
            </a:r>
            <a:endParaRPr lang="pt-BR" dirty="0"/>
          </a:p>
        </p:txBody>
      </p:sp>
    </p:spTree>
    <p:extLst>
      <p:ext uri="{BB962C8B-B14F-4D97-AF65-F5344CB8AC3E}">
        <p14:creationId xmlns:p14="http://schemas.microsoft.com/office/powerpoint/2010/main" val="24546046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altLang="pt-BR" sz="3600" b="1" dirty="0" smtClean="0">
                <a:solidFill>
                  <a:srgbClr val="0070C0"/>
                </a:solidFill>
              </a:rPr>
              <a:t>What is governance?</a:t>
            </a:r>
          </a:p>
        </p:txBody>
      </p:sp>
      <p:sp>
        <p:nvSpPr>
          <p:cNvPr id="3" name="Content Placeholder 2"/>
          <p:cNvSpPr>
            <a:spLocks noGrp="1"/>
          </p:cNvSpPr>
          <p:nvPr>
            <p:ph sz="half" idx="1"/>
          </p:nvPr>
        </p:nvSpPr>
        <p:spPr>
          <a:xfrm>
            <a:off x="827584" y="2564904"/>
            <a:ext cx="7200900" cy="2736304"/>
          </a:xfrm>
        </p:spPr>
        <p:txBody>
          <a:bodyPr>
            <a:normAutofit/>
          </a:bodyPr>
          <a:lstStyle/>
          <a:p>
            <a:pPr algn="just">
              <a:defRPr/>
            </a:pPr>
            <a:r>
              <a:rPr lang="en-US" dirty="0" smtClean="0"/>
              <a:t>Governance has several meanings, a range of elements and sectorial contexts, and a variety of dimensions and formats </a:t>
            </a:r>
            <a:r>
              <a:rPr lang="en-US" sz="2000" dirty="0" smtClean="0"/>
              <a:t>(The Australian National University, 2012)</a:t>
            </a:r>
            <a:endParaRPr lang="en-US" dirty="0" smtClean="0"/>
          </a:p>
          <a:p>
            <a:pPr marL="0" indent="0">
              <a:buNone/>
              <a:defRPr/>
            </a:pPr>
            <a:endParaRPr lang="pt-BR" sz="2400" dirty="0" smtClean="0"/>
          </a:p>
          <a:p>
            <a:pPr marL="0" indent="0">
              <a:buFont typeface="Arial" panose="020B0604020202020204" pitchFamily="34" charset="0"/>
              <a:buNone/>
              <a:defRPr/>
            </a:pPr>
            <a:endParaRPr lang="en-US" sz="2400" dirty="0" smtClean="0"/>
          </a:p>
          <a:p>
            <a:pPr marL="0" indent="0">
              <a:buFont typeface="Arial" panose="020B0604020202020204" pitchFamily="34" charset="0"/>
              <a:buNone/>
              <a:defRPr/>
            </a:pPr>
            <a:endParaRPr lang="en-US" sz="2400" dirty="0"/>
          </a:p>
        </p:txBody>
      </p:sp>
    </p:spTree>
    <p:extLst>
      <p:ext uri="{BB962C8B-B14F-4D97-AF65-F5344CB8AC3E}">
        <p14:creationId xmlns:p14="http://schemas.microsoft.com/office/powerpoint/2010/main" val="19581302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ClaudioCruz\Desktop\RBG-Perspectiva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 y="1052736"/>
            <a:ext cx="9143908" cy="4377242"/>
          </a:xfrm>
          <a:prstGeom prst="rect">
            <a:avLst/>
          </a:prstGeom>
          <a:noFill/>
          <a:extLst>
            <a:ext uri="{909E8E84-426E-40DD-AFC4-6F175D3DCCD1}">
              <a14:hiddenFill xmlns:a14="http://schemas.microsoft.com/office/drawing/2010/main">
                <a:solidFill>
                  <a:srgbClr val="FFFFFF"/>
                </a:solidFill>
              </a14:hiddenFill>
            </a:ext>
          </a:extLst>
        </p:spPr>
      </p:pic>
      <p:grpSp>
        <p:nvGrpSpPr>
          <p:cNvPr id="15" name="Grupo 14"/>
          <p:cNvGrpSpPr/>
          <p:nvPr/>
        </p:nvGrpSpPr>
        <p:grpSpPr>
          <a:xfrm>
            <a:off x="4248343" y="3045210"/>
            <a:ext cx="4788153" cy="3031099"/>
            <a:chOff x="4248343" y="3045210"/>
            <a:chExt cx="4788153" cy="3031099"/>
          </a:xfrm>
        </p:grpSpPr>
        <p:sp>
          <p:nvSpPr>
            <p:cNvPr id="14" name="Elipse 13"/>
            <p:cNvSpPr/>
            <p:nvPr/>
          </p:nvSpPr>
          <p:spPr>
            <a:xfrm>
              <a:off x="4248343" y="3045210"/>
              <a:ext cx="2016224" cy="2016224"/>
            </a:xfrm>
            <a:prstGeom prst="ellipse">
              <a:avLst/>
            </a:prstGeom>
            <a:solidFill>
              <a:schemeClr val="accent3">
                <a:lumMod val="7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accent3">
                    <a:lumMod val="75000"/>
                  </a:schemeClr>
                </a:solidFill>
              </a:endParaRPr>
            </a:p>
          </p:txBody>
        </p:sp>
        <p:sp>
          <p:nvSpPr>
            <p:cNvPr id="13" name="CaixaDeTexto 12"/>
            <p:cNvSpPr txBox="1"/>
            <p:nvPr/>
          </p:nvSpPr>
          <p:spPr>
            <a:xfrm>
              <a:off x="5543167" y="5429978"/>
              <a:ext cx="3493329" cy="646331"/>
            </a:xfrm>
            <a:prstGeom prst="rect">
              <a:avLst/>
            </a:prstGeom>
            <a:noFill/>
          </p:spPr>
          <p:txBody>
            <a:bodyPr wrap="none" rtlCol="0">
              <a:spAutoFit/>
            </a:bodyPr>
            <a:lstStyle/>
            <a:p>
              <a:pPr algn="ctr"/>
              <a:r>
                <a:rPr lang="pt-BR" dirty="0" smtClean="0">
                  <a:solidFill>
                    <a:schemeClr val="accent3">
                      <a:lumMod val="75000"/>
                    </a:schemeClr>
                  </a:solidFill>
                </a:rPr>
                <a:t>Levantamentos</a:t>
              </a:r>
            </a:p>
            <a:p>
              <a:pPr algn="ctr"/>
              <a:r>
                <a:rPr lang="pt-BR" dirty="0" smtClean="0">
                  <a:solidFill>
                    <a:schemeClr val="accent3">
                      <a:lumMod val="75000"/>
                    </a:schemeClr>
                  </a:solidFill>
                </a:rPr>
                <a:t>(TI, RH, Aquisições, Riscos etc.)</a:t>
              </a:r>
              <a:endParaRPr lang="pt-BR" dirty="0">
                <a:solidFill>
                  <a:schemeClr val="accent3">
                    <a:lumMod val="75000"/>
                  </a:schemeClr>
                </a:solidFill>
              </a:endParaRPr>
            </a:p>
          </p:txBody>
        </p:sp>
      </p:grpSp>
      <p:grpSp>
        <p:nvGrpSpPr>
          <p:cNvPr id="10" name="Grupo 9"/>
          <p:cNvGrpSpPr/>
          <p:nvPr/>
        </p:nvGrpSpPr>
        <p:grpSpPr>
          <a:xfrm>
            <a:off x="201749" y="2214527"/>
            <a:ext cx="5222472" cy="2999471"/>
            <a:chOff x="201749" y="2214527"/>
            <a:chExt cx="5222472" cy="2999471"/>
          </a:xfrm>
        </p:grpSpPr>
        <p:pic>
          <p:nvPicPr>
            <p:cNvPr id="9" name="Picture 3"/>
            <p:cNvPicPr>
              <a:picLocks noChangeAspect="1" noChangeArrowheads="1"/>
            </p:cNvPicPr>
            <p:nvPr/>
          </p:nvPicPr>
          <p:blipFill>
            <a:blip r:embed="rId4" cstate="print"/>
            <a:srcRect/>
            <a:stretch>
              <a:fillRect/>
            </a:stretch>
          </p:blipFill>
          <p:spPr bwMode="auto">
            <a:xfrm>
              <a:off x="201749" y="3861048"/>
              <a:ext cx="2532126" cy="1352950"/>
            </a:xfrm>
            <a:prstGeom prst="rect">
              <a:avLst/>
            </a:prstGeom>
            <a:noFill/>
            <a:ln w="9525">
              <a:noFill/>
              <a:miter lim="800000"/>
              <a:headEnd/>
              <a:tailEnd/>
            </a:ln>
            <a:effectLst/>
          </p:spPr>
        </p:pic>
        <p:sp>
          <p:nvSpPr>
            <p:cNvPr id="11" name="Elipse 10"/>
            <p:cNvSpPr/>
            <p:nvPr/>
          </p:nvSpPr>
          <p:spPr>
            <a:xfrm>
              <a:off x="3407997" y="2214527"/>
              <a:ext cx="2016224" cy="2016224"/>
            </a:xfrm>
            <a:prstGeom prst="ellipse">
              <a:avLst/>
            </a:prstGeom>
            <a:solidFill>
              <a:srgbClr val="FFCA21">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grpSp>
        <p:nvGrpSpPr>
          <p:cNvPr id="17" name="Grupo 16"/>
          <p:cNvGrpSpPr/>
          <p:nvPr/>
        </p:nvGrpSpPr>
        <p:grpSpPr>
          <a:xfrm>
            <a:off x="5076056" y="899232"/>
            <a:ext cx="3600400" cy="3333731"/>
            <a:chOff x="5076056" y="899232"/>
            <a:chExt cx="3600400" cy="3333731"/>
          </a:xfrm>
        </p:grpSpPr>
        <p:sp>
          <p:nvSpPr>
            <p:cNvPr id="6" name="Elipse 5"/>
            <p:cNvSpPr/>
            <p:nvPr/>
          </p:nvSpPr>
          <p:spPr>
            <a:xfrm>
              <a:off x="5076056" y="2216739"/>
              <a:ext cx="2016224" cy="2016224"/>
            </a:xfrm>
            <a:prstGeom prst="ellipse">
              <a:avLst/>
            </a:prstGeom>
            <a:solidFill>
              <a:schemeClr val="accent1">
                <a:alpha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8"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446187" y="899232"/>
              <a:ext cx="1230269" cy="1881696"/>
            </a:xfrm>
            <a:prstGeom prst="rect">
              <a:avLst/>
            </a:prstGeom>
            <a:noFill/>
            <a:effectLst>
              <a:outerShdw blurRad="76200" dir="13500000" sy="23000" kx="1200000" algn="br" rotWithShape="0">
                <a:prstClr val="black">
                  <a:alpha val="20000"/>
                </a:prstClr>
              </a:outerShdw>
            </a:effectLst>
            <a:scene3d>
              <a:camera prst="perspectiveHeroicExtremeRightFacing"/>
              <a:lightRig rig="threePt" dir="t"/>
            </a:scene3d>
            <a:sp3d extrusionH="63500"/>
            <a:extLst>
              <a:ext uri="{909E8E84-426E-40DD-AFC4-6F175D3DCCD1}">
                <a14:hiddenFill xmlns:a14="http://schemas.microsoft.com/office/drawing/2010/main">
                  <a:solidFill>
                    <a:srgbClr val="FFFFFF"/>
                  </a:solidFill>
                </a14:hiddenFill>
              </a:ext>
            </a:extLst>
          </p:spPr>
        </p:pic>
      </p:grpSp>
      <p:sp>
        <p:nvSpPr>
          <p:cNvPr id="2" name="Retângulo 1"/>
          <p:cNvSpPr/>
          <p:nvPr/>
        </p:nvSpPr>
        <p:spPr>
          <a:xfrm>
            <a:off x="345301" y="251981"/>
            <a:ext cx="6944530" cy="584775"/>
          </a:xfrm>
          <a:prstGeom prst="rect">
            <a:avLst/>
          </a:prstGeom>
        </p:spPr>
        <p:txBody>
          <a:bodyPr wrap="none">
            <a:spAutoFit/>
          </a:bodyPr>
          <a:lstStyle/>
          <a:p>
            <a:r>
              <a:rPr lang="en-US" sz="3200" b="1" dirty="0">
                <a:solidFill>
                  <a:srgbClr val="0070C0"/>
                </a:solidFill>
              </a:rPr>
              <a:t>Perspectives of </a:t>
            </a:r>
            <a:r>
              <a:rPr lang="en-US" sz="3200" b="1" dirty="0" smtClean="0">
                <a:solidFill>
                  <a:srgbClr val="0070C0"/>
                </a:solidFill>
              </a:rPr>
              <a:t>public governance</a:t>
            </a:r>
            <a:endParaRPr lang="pt-BR" sz="3200" dirty="0"/>
          </a:p>
        </p:txBody>
      </p:sp>
      <p:sp>
        <p:nvSpPr>
          <p:cNvPr id="3" name="CaixaDeTexto 2"/>
          <p:cNvSpPr txBox="1"/>
          <p:nvPr/>
        </p:nvSpPr>
        <p:spPr>
          <a:xfrm>
            <a:off x="41808" y="2533773"/>
            <a:ext cx="3189236" cy="1323439"/>
          </a:xfrm>
          <a:prstGeom prst="rect">
            <a:avLst/>
          </a:prstGeom>
          <a:solidFill>
            <a:schemeClr val="bg1"/>
          </a:solidFill>
        </p:spPr>
        <p:txBody>
          <a:bodyPr wrap="square" rtlCol="0">
            <a:spAutoFit/>
          </a:bodyPr>
          <a:lstStyle/>
          <a:p>
            <a:pPr lvl="0" algn="ctr"/>
            <a:r>
              <a:rPr lang="pt-BR" sz="2000" b="1" dirty="0" err="1">
                <a:solidFill>
                  <a:srgbClr val="FFC000"/>
                </a:solidFill>
              </a:rPr>
              <a:t>National</a:t>
            </a:r>
            <a:r>
              <a:rPr lang="pt-BR" sz="2000" b="1" dirty="0">
                <a:solidFill>
                  <a:srgbClr val="FFC000"/>
                </a:solidFill>
              </a:rPr>
              <a:t> and </a:t>
            </a:r>
            <a:r>
              <a:rPr lang="pt-BR" sz="2000" b="1" dirty="0" err="1">
                <a:solidFill>
                  <a:srgbClr val="FFC000"/>
                </a:solidFill>
              </a:rPr>
              <a:t>subnational</a:t>
            </a:r>
            <a:r>
              <a:rPr lang="pt-BR" sz="2000" b="1" dirty="0">
                <a:solidFill>
                  <a:srgbClr val="FFC000"/>
                </a:solidFill>
              </a:rPr>
              <a:t> </a:t>
            </a:r>
            <a:r>
              <a:rPr lang="pt-BR" sz="2000" b="1" dirty="0" err="1">
                <a:solidFill>
                  <a:srgbClr val="FFC000"/>
                </a:solidFill>
              </a:rPr>
              <a:t>government</a:t>
            </a:r>
            <a:r>
              <a:rPr lang="pt-BR" sz="2000" b="1" dirty="0">
                <a:solidFill>
                  <a:srgbClr val="FFC000"/>
                </a:solidFill>
              </a:rPr>
              <a:t> </a:t>
            </a:r>
            <a:r>
              <a:rPr lang="pt-BR" sz="2000" b="1" dirty="0" err="1">
                <a:solidFill>
                  <a:srgbClr val="FFC000"/>
                </a:solidFill>
              </a:rPr>
              <a:t>levels</a:t>
            </a:r>
            <a:r>
              <a:rPr lang="pt-BR" sz="2000" b="1" dirty="0">
                <a:solidFill>
                  <a:srgbClr val="FFC000"/>
                </a:solidFill>
              </a:rPr>
              <a:t> and </a:t>
            </a:r>
            <a:r>
              <a:rPr lang="pt-BR" sz="2000" b="1" dirty="0" err="1">
                <a:solidFill>
                  <a:srgbClr val="FFC000"/>
                </a:solidFill>
              </a:rPr>
              <a:t>public</a:t>
            </a:r>
            <a:r>
              <a:rPr lang="pt-BR" sz="2000" b="1" dirty="0">
                <a:solidFill>
                  <a:srgbClr val="FFC000"/>
                </a:solidFill>
              </a:rPr>
              <a:t> policies</a:t>
            </a:r>
          </a:p>
        </p:txBody>
      </p:sp>
      <p:sp>
        <p:nvSpPr>
          <p:cNvPr id="4" name="Retângulo 3"/>
          <p:cNvSpPr/>
          <p:nvPr/>
        </p:nvSpPr>
        <p:spPr>
          <a:xfrm>
            <a:off x="2232119" y="824417"/>
            <a:ext cx="2016224" cy="1015663"/>
          </a:xfrm>
          <a:prstGeom prst="rect">
            <a:avLst/>
          </a:prstGeom>
          <a:solidFill>
            <a:schemeClr val="bg1"/>
          </a:solidFill>
        </p:spPr>
        <p:txBody>
          <a:bodyPr wrap="square">
            <a:spAutoFit/>
          </a:bodyPr>
          <a:lstStyle/>
          <a:p>
            <a:pPr lvl="0"/>
            <a:r>
              <a:rPr lang="pt-BR" sz="2000" b="1" dirty="0" err="1" smtClean="0">
                <a:solidFill>
                  <a:srgbClr val="319F75"/>
                </a:solidFill>
              </a:rPr>
              <a:t>Society</a:t>
            </a:r>
            <a:r>
              <a:rPr lang="pt-BR" sz="2000" b="1" dirty="0" smtClean="0">
                <a:solidFill>
                  <a:srgbClr val="319F75"/>
                </a:solidFill>
              </a:rPr>
              <a:t> and </a:t>
            </a:r>
            <a:r>
              <a:rPr lang="pt-BR" sz="2000" b="1" dirty="0" err="1" smtClean="0">
                <a:solidFill>
                  <a:srgbClr val="319F75"/>
                </a:solidFill>
              </a:rPr>
              <a:t>Public</a:t>
            </a:r>
            <a:r>
              <a:rPr lang="pt-BR" sz="2000" b="1" dirty="0" smtClean="0">
                <a:solidFill>
                  <a:srgbClr val="319F75"/>
                </a:solidFill>
              </a:rPr>
              <a:t> </a:t>
            </a:r>
            <a:r>
              <a:rPr lang="pt-BR" sz="2000" b="1" dirty="0" err="1" smtClean="0">
                <a:solidFill>
                  <a:srgbClr val="319F75"/>
                </a:solidFill>
              </a:rPr>
              <a:t>Administration</a:t>
            </a:r>
            <a:endParaRPr lang="pt-BR" sz="2000" b="1" dirty="0">
              <a:solidFill>
                <a:srgbClr val="319F75"/>
              </a:solidFill>
            </a:endParaRPr>
          </a:p>
        </p:txBody>
      </p:sp>
      <p:sp>
        <p:nvSpPr>
          <p:cNvPr id="19" name="Retângulo 18"/>
          <p:cNvSpPr/>
          <p:nvPr/>
        </p:nvSpPr>
        <p:spPr>
          <a:xfrm>
            <a:off x="7169492" y="2841549"/>
            <a:ext cx="1974508" cy="707886"/>
          </a:xfrm>
          <a:prstGeom prst="rect">
            <a:avLst/>
          </a:prstGeom>
          <a:solidFill>
            <a:schemeClr val="bg1"/>
          </a:solidFill>
        </p:spPr>
        <p:txBody>
          <a:bodyPr wrap="square">
            <a:spAutoFit/>
          </a:bodyPr>
          <a:lstStyle/>
          <a:p>
            <a:pPr lvl="0"/>
            <a:r>
              <a:rPr lang="pt-BR" sz="2000" b="1" dirty="0" err="1" smtClean="0">
                <a:solidFill>
                  <a:srgbClr val="0070C0"/>
                </a:solidFill>
              </a:rPr>
              <a:t>Organizations</a:t>
            </a:r>
            <a:r>
              <a:rPr lang="pt-BR" sz="2000" b="1" dirty="0" smtClean="0">
                <a:solidFill>
                  <a:srgbClr val="0070C0"/>
                </a:solidFill>
              </a:rPr>
              <a:t> and </a:t>
            </a:r>
            <a:r>
              <a:rPr lang="pt-BR" sz="2000" b="1" dirty="0" err="1" smtClean="0">
                <a:solidFill>
                  <a:srgbClr val="0070C0"/>
                </a:solidFill>
              </a:rPr>
              <a:t>entities</a:t>
            </a:r>
            <a:endParaRPr lang="pt-BR" sz="2000" b="1" dirty="0">
              <a:solidFill>
                <a:srgbClr val="0070C0"/>
              </a:solidFill>
            </a:endParaRPr>
          </a:p>
        </p:txBody>
      </p:sp>
      <p:sp>
        <p:nvSpPr>
          <p:cNvPr id="20" name="Retângulo 19"/>
          <p:cNvSpPr/>
          <p:nvPr/>
        </p:nvSpPr>
        <p:spPr>
          <a:xfrm>
            <a:off x="6171226" y="4706166"/>
            <a:ext cx="2972774" cy="1323439"/>
          </a:xfrm>
          <a:prstGeom prst="rect">
            <a:avLst/>
          </a:prstGeom>
          <a:solidFill>
            <a:schemeClr val="bg1"/>
          </a:solidFill>
        </p:spPr>
        <p:txBody>
          <a:bodyPr wrap="square">
            <a:spAutoFit/>
          </a:bodyPr>
          <a:lstStyle/>
          <a:p>
            <a:pPr lvl="0"/>
            <a:r>
              <a:rPr lang="pt-BR" sz="2000" b="1" dirty="0" err="1" smtClean="0">
                <a:solidFill>
                  <a:srgbClr val="319F75"/>
                </a:solidFill>
              </a:rPr>
              <a:t>Intraorganizational</a:t>
            </a:r>
            <a:r>
              <a:rPr lang="pt-BR" sz="2000" b="1" dirty="0" smtClean="0">
                <a:solidFill>
                  <a:srgbClr val="319F75"/>
                </a:solidFill>
              </a:rPr>
              <a:t> </a:t>
            </a:r>
            <a:r>
              <a:rPr lang="pt-BR" sz="2000" b="1" dirty="0" err="1" smtClean="0">
                <a:solidFill>
                  <a:srgbClr val="319F75"/>
                </a:solidFill>
              </a:rPr>
              <a:t>activities</a:t>
            </a:r>
            <a:r>
              <a:rPr lang="pt-BR" sz="2000" b="1" dirty="0" smtClean="0">
                <a:solidFill>
                  <a:srgbClr val="319F75"/>
                </a:solidFill>
              </a:rPr>
              <a:t> (IT, HR, </a:t>
            </a:r>
            <a:r>
              <a:rPr lang="pt-BR" sz="2000" b="1" dirty="0" err="1" smtClean="0">
                <a:solidFill>
                  <a:srgbClr val="319F75"/>
                </a:solidFill>
              </a:rPr>
              <a:t>Risk</a:t>
            </a:r>
            <a:r>
              <a:rPr lang="pt-BR" sz="2000" b="1" dirty="0" smtClean="0">
                <a:solidFill>
                  <a:srgbClr val="319F75"/>
                </a:solidFill>
              </a:rPr>
              <a:t> management etc.)</a:t>
            </a:r>
          </a:p>
          <a:p>
            <a:pPr lvl="0"/>
            <a:endParaRPr lang="pt-BR" sz="2000" b="1" dirty="0">
              <a:solidFill>
                <a:srgbClr val="319F75"/>
              </a:solidFill>
            </a:endParaRPr>
          </a:p>
        </p:txBody>
      </p:sp>
      <p:sp>
        <p:nvSpPr>
          <p:cNvPr id="12" name="Retângulo 11"/>
          <p:cNvSpPr/>
          <p:nvPr/>
        </p:nvSpPr>
        <p:spPr>
          <a:xfrm>
            <a:off x="4248343" y="836756"/>
            <a:ext cx="323703" cy="6357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6" name="Retângulo 15"/>
          <p:cNvSpPr/>
          <p:nvPr/>
        </p:nvSpPr>
        <p:spPr>
          <a:xfrm>
            <a:off x="4248343" y="1481311"/>
            <a:ext cx="167766" cy="2251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8" name="Retângulo 17"/>
          <p:cNvSpPr/>
          <p:nvPr/>
        </p:nvSpPr>
        <p:spPr>
          <a:xfrm>
            <a:off x="5652120" y="5091424"/>
            <a:ext cx="522248" cy="9303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22361535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fade">
                                      <p:cBhvr>
                                        <p:cTn id="21" dur="1000"/>
                                        <p:tgtEl>
                                          <p:spTgt spid="17"/>
                                        </p:tgtEl>
                                      </p:cBhvr>
                                    </p:animEffect>
                                    <p:anim calcmode="lin" valueType="num">
                                      <p:cBhvr>
                                        <p:cTn id="22" dur="1000" fill="hold"/>
                                        <p:tgtEl>
                                          <p:spTgt spid="17"/>
                                        </p:tgtEl>
                                        <p:attrNameLst>
                                          <p:attrName>ppt_x</p:attrName>
                                        </p:attrNameLst>
                                      </p:cBhvr>
                                      <p:tavLst>
                                        <p:tav tm="0">
                                          <p:val>
                                            <p:strVal val="#ppt_x"/>
                                          </p:val>
                                        </p:tav>
                                        <p:tav tm="100000">
                                          <p:val>
                                            <p:strVal val="#ppt_x"/>
                                          </p:val>
                                        </p:tav>
                                      </p:tavLst>
                                    </p:anim>
                                    <p:anim calcmode="lin" valueType="num">
                                      <p:cBhvr>
                                        <p:cTn id="2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altLang="pt-BR" sz="3600" b="1" dirty="0" smtClean="0">
                <a:solidFill>
                  <a:srgbClr val="0070C0"/>
                </a:solidFill>
              </a:rPr>
              <a:t>TCU´s governance framework for </a:t>
            </a:r>
            <a:r>
              <a:rPr lang="en-US" altLang="pt-BR" sz="3600" b="1" u="sng" dirty="0" smtClean="0">
                <a:solidFill>
                  <a:srgbClr val="0070C0"/>
                </a:solidFill>
              </a:rPr>
              <a:t>public</a:t>
            </a:r>
            <a:r>
              <a:rPr lang="en-US" altLang="pt-BR" sz="3600" b="1" dirty="0" smtClean="0">
                <a:solidFill>
                  <a:srgbClr val="0070C0"/>
                </a:solidFill>
              </a:rPr>
              <a:t> </a:t>
            </a:r>
            <a:r>
              <a:rPr lang="en-US" altLang="pt-BR" sz="3600" b="1" u="sng" dirty="0" smtClean="0">
                <a:solidFill>
                  <a:srgbClr val="0070C0"/>
                </a:solidFill>
              </a:rPr>
              <a:t>organizations</a:t>
            </a:r>
          </a:p>
        </p:txBody>
      </p:sp>
      <p:sp>
        <p:nvSpPr>
          <p:cNvPr id="3" name="Content Placeholder 2"/>
          <p:cNvSpPr>
            <a:spLocks noGrp="1"/>
          </p:cNvSpPr>
          <p:nvPr>
            <p:ph sz="half" idx="1"/>
          </p:nvPr>
        </p:nvSpPr>
        <p:spPr>
          <a:xfrm>
            <a:off x="827584" y="2204864"/>
            <a:ext cx="7200900" cy="3312368"/>
          </a:xfrm>
        </p:spPr>
        <p:txBody>
          <a:bodyPr>
            <a:normAutofit/>
          </a:bodyPr>
          <a:lstStyle/>
          <a:p>
            <a:pPr algn="just">
              <a:defRPr/>
            </a:pPr>
            <a:r>
              <a:rPr lang="en-US" dirty="0" smtClean="0"/>
              <a:t>Governance in the public sector is a set of mechanisms of </a:t>
            </a:r>
            <a:r>
              <a:rPr lang="en-US" b="1" dirty="0" smtClean="0"/>
              <a:t>leadership</a:t>
            </a:r>
            <a:r>
              <a:rPr lang="en-US" dirty="0" smtClean="0"/>
              <a:t>, </a:t>
            </a:r>
            <a:r>
              <a:rPr lang="en-US" b="1" dirty="0" smtClean="0"/>
              <a:t>strategy</a:t>
            </a:r>
            <a:r>
              <a:rPr lang="en-US" dirty="0" smtClean="0"/>
              <a:t> and </a:t>
            </a:r>
            <a:r>
              <a:rPr lang="en-US" b="1" dirty="0" smtClean="0"/>
              <a:t>control</a:t>
            </a:r>
            <a:r>
              <a:rPr lang="en-US" dirty="0" smtClean="0"/>
              <a:t> used to </a:t>
            </a:r>
            <a:r>
              <a:rPr lang="en-US" b="1" dirty="0" smtClean="0"/>
              <a:t>evaluate</a:t>
            </a:r>
            <a:r>
              <a:rPr lang="en-US" dirty="0" smtClean="0"/>
              <a:t>, </a:t>
            </a:r>
            <a:r>
              <a:rPr lang="en-US" b="1" dirty="0" smtClean="0"/>
              <a:t>direct</a:t>
            </a:r>
            <a:r>
              <a:rPr lang="en-US" dirty="0" smtClean="0"/>
              <a:t> and </a:t>
            </a:r>
            <a:r>
              <a:rPr lang="en-US" b="1" dirty="0" smtClean="0"/>
              <a:t>monitor</a:t>
            </a:r>
            <a:r>
              <a:rPr lang="en-US" dirty="0" smtClean="0"/>
              <a:t> the management in order to conduct the public policies and deliver services of interest to society.  </a:t>
            </a:r>
          </a:p>
          <a:p>
            <a:pPr marL="0" indent="0">
              <a:buNone/>
              <a:defRPr/>
            </a:pPr>
            <a:endParaRPr lang="en-US" sz="2400" dirty="0" smtClean="0"/>
          </a:p>
          <a:p>
            <a:pPr marL="0" indent="0">
              <a:buFont typeface="Arial" panose="020B0604020202020204" pitchFamily="34" charset="0"/>
              <a:buNone/>
              <a:defRPr/>
            </a:pPr>
            <a:endParaRPr lang="en-US" sz="2400" dirty="0" smtClean="0"/>
          </a:p>
          <a:p>
            <a:pPr marL="0" indent="0">
              <a:buFont typeface="Arial" panose="020B0604020202020204" pitchFamily="34" charset="0"/>
              <a:buNone/>
              <a:defRPr/>
            </a:pPr>
            <a:endParaRPr lang="en-US" sz="2400" dirty="0"/>
          </a:p>
        </p:txBody>
      </p:sp>
    </p:spTree>
    <p:extLst>
      <p:ext uri="{BB962C8B-B14F-4D97-AF65-F5344CB8AC3E}">
        <p14:creationId xmlns:p14="http://schemas.microsoft.com/office/powerpoint/2010/main" val="16906997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274638"/>
            <a:ext cx="8507288" cy="562074"/>
          </a:xfrm>
        </p:spPr>
        <p:txBody>
          <a:bodyPr/>
          <a:lstStyle/>
          <a:p>
            <a:r>
              <a:rPr lang="en-US" altLang="pt-BR" sz="3200" b="1" dirty="0" smtClean="0">
                <a:solidFill>
                  <a:srgbClr val="0070C0"/>
                </a:solidFill>
              </a:rPr>
              <a:t>TCU´s components of mechanisms of governance</a:t>
            </a:r>
          </a:p>
        </p:txBody>
      </p:sp>
      <p:graphicFrame>
        <p:nvGraphicFramePr>
          <p:cNvPr id="2" name="Espaço Reservado para Conteúdo 1"/>
          <p:cNvGraphicFramePr>
            <a:graphicFrameLocks noGrp="1"/>
          </p:cNvGraphicFramePr>
          <p:nvPr>
            <p:ph idx="1"/>
            <p:extLst>
              <p:ext uri="{D42A27DB-BD31-4B8C-83A1-F6EECF244321}">
                <p14:modId xmlns:p14="http://schemas.microsoft.com/office/powerpoint/2010/main" val="3716406723"/>
              </p:ext>
            </p:extLst>
          </p:nvPr>
        </p:nvGraphicFramePr>
        <p:xfrm>
          <a:off x="457200" y="198884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tângulo de cantos arredondados 2"/>
          <p:cNvSpPr/>
          <p:nvPr/>
        </p:nvSpPr>
        <p:spPr>
          <a:xfrm>
            <a:off x="1979712" y="908720"/>
            <a:ext cx="5184576"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Governance at organizations and entities of public administration</a:t>
            </a:r>
            <a:endParaRPr lang="en-US" dirty="0"/>
          </a:p>
        </p:txBody>
      </p:sp>
      <p:cxnSp>
        <p:nvCxnSpPr>
          <p:cNvPr id="15" name="Conector reto 14"/>
          <p:cNvCxnSpPr>
            <a:stCxn id="3" idx="2"/>
            <a:endCxn id="2" idx="0"/>
          </p:cNvCxnSpPr>
          <p:nvPr/>
        </p:nvCxnSpPr>
        <p:spPr>
          <a:xfrm>
            <a:off x="4572000" y="1556792"/>
            <a:ext cx="0" cy="43204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9" name="Conector reto 18"/>
          <p:cNvCxnSpPr/>
          <p:nvPr/>
        </p:nvCxnSpPr>
        <p:spPr>
          <a:xfrm>
            <a:off x="2699792" y="1844824"/>
            <a:ext cx="0" cy="14401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1" name="Conector reto 20"/>
          <p:cNvCxnSpPr/>
          <p:nvPr/>
        </p:nvCxnSpPr>
        <p:spPr>
          <a:xfrm>
            <a:off x="6444208" y="1844824"/>
            <a:ext cx="0" cy="14401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2" name="Conector reto 21"/>
          <p:cNvCxnSpPr/>
          <p:nvPr/>
        </p:nvCxnSpPr>
        <p:spPr>
          <a:xfrm>
            <a:off x="2699792" y="1844824"/>
            <a:ext cx="374441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3" name="Chave esquerda 22"/>
          <p:cNvSpPr/>
          <p:nvPr/>
        </p:nvSpPr>
        <p:spPr>
          <a:xfrm>
            <a:off x="1475655" y="980728"/>
            <a:ext cx="216023" cy="576064"/>
          </a:xfrm>
          <a:prstGeom prst="leftBrace">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pt-BR"/>
          </a:p>
        </p:txBody>
      </p:sp>
      <p:sp>
        <p:nvSpPr>
          <p:cNvPr id="25" name="Chave esquerda 24"/>
          <p:cNvSpPr/>
          <p:nvPr/>
        </p:nvSpPr>
        <p:spPr>
          <a:xfrm>
            <a:off x="1470481" y="2060848"/>
            <a:ext cx="221197" cy="576064"/>
          </a:xfrm>
          <a:prstGeom prst="leftBrace">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pt-BR"/>
          </a:p>
        </p:txBody>
      </p:sp>
      <p:sp>
        <p:nvSpPr>
          <p:cNvPr id="24" name="Chave esquerda 23"/>
          <p:cNvSpPr/>
          <p:nvPr/>
        </p:nvSpPr>
        <p:spPr>
          <a:xfrm>
            <a:off x="1488482" y="2981563"/>
            <a:ext cx="185193" cy="3528392"/>
          </a:xfrm>
          <a:prstGeom prst="leftBrace">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pt-BR"/>
          </a:p>
        </p:txBody>
      </p:sp>
      <p:sp>
        <p:nvSpPr>
          <p:cNvPr id="27" name="CaixaDeTexto 26"/>
          <p:cNvSpPr txBox="1"/>
          <p:nvPr/>
        </p:nvSpPr>
        <p:spPr>
          <a:xfrm>
            <a:off x="457200" y="1075965"/>
            <a:ext cx="1008112" cy="338554"/>
          </a:xfrm>
          <a:prstGeom prst="rect">
            <a:avLst/>
          </a:prstGeom>
          <a:noFill/>
        </p:spPr>
        <p:txBody>
          <a:bodyPr wrap="square" rtlCol="0">
            <a:spAutoFit/>
          </a:bodyPr>
          <a:lstStyle/>
          <a:p>
            <a:r>
              <a:rPr lang="pt-BR" sz="1600" dirty="0" err="1" smtClean="0"/>
              <a:t>Scope</a:t>
            </a:r>
            <a:endParaRPr lang="pt-BR" sz="1600" dirty="0"/>
          </a:p>
        </p:txBody>
      </p:sp>
      <p:sp>
        <p:nvSpPr>
          <p:cNvPr id="29" name="CaixaDeTexto 28"/>
          <p:cNvSpPr txBox="1"/>
          <p:nvPr/>
        </p:nvSpPr>
        <p:spPr>
          <a:xfrm>
            <a:off x="107504" y="2164214"/>
            <a:ext cx="1357808" cy="338554"/>
          </a:xfrm>
          <a:prstGeom prst="rect">
            <a:avLst/>
          </a:prstGeom>
          <a:noFill/>
        </p:spPr>
        <p:txBody>
          <a:bodyPr wrap="square" rtlCol="0">
            <a:spAutoFit/>
          </a:bodyPr>
          <a:lstStyle/>
          <a:p>
            <a:r>
              <a:rPr lang="pt-BR" sz="1600" dirty="0" err="1" smtClean="0"/>
              <a:t>Mechanisms</a:t>
            </a:r>
            <a:endParaRPr lang="pt-BR" sz="1600" dirty="0"/>
          </a:p>
        </p:txBody>
      </p:sp>
      <p:sp>
        <p:nvSpPr>
          <p:cNvPr id="30" name="CaixaDeTexto 29"/>
          <p:cNvSpPr txBox="1"/>
          <p:nvPr/>
        </p:nvSpPr>
        <p:spPr>
          <a:xfrm>
            <a:off x="107504" y="4576482"/>
            <a:ext cx="1357808" cy="338554"/>
          </a:xfrm>
          <a:prstGeom prst="rect">
            <a:avLst/>
          </a:prstGeom>
          <a:noFill/>
        </p:spPr>
        <p:txBody>
          <a:bodyPr wrap="square" rtlCol="0">
            <a:spAutoFit/>
          </a:bodyPr>
          <a:lstStyle/>
          <a:p>
            <a:r>
              <a:rPr lang="pt-BR" sz="1600" dirty="0" err="1" smtClean="0"/>
              <a:t>Components</a:t>
            </a:r>
            <a:endParaRPr lang="pt-BR" sz="1600" dirty="0"/>
          </a:p>
        </p:txBody>
      </p:sp>
    </p:spTree>
    <p:extLst>
      <p:ext uri="{BB962C8B-B14F-4D97-AF65-F5344CB8AC3E}">
        <p14:creationId xmlns:p14="http://schemas.microsoft.com/office/powerpoint/2010/main" val="10288192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312738" y="404664"/>
            <a:ext cx="8229600" cy="1143000"/>
          </a:xfrm>
        </p:spPr>
        <p:txBody>
          <a:bodyPr/>
          <a:lstStyle/>
          <a:p>
            <a:r>
              <a:rPr lang="en-US" altLang="pt-BR" sz="3600" b="1" dirty="0">
                <a:solidFill>
                  <a:srgbClr val="0070C0"/>
                </a:solidFill>
              </a:rPr>
              <a:t>TCU´s </a:t>
            </a:r>
            <a:r>
              <a:rPr lang="en-US" altLang="pt-BR" sz="3600" b="1" dirty="0" smtClean="0">
                <a:solidFill>
                  <a:srgbClr val="0070C0"/>
                </a:solidFill>
              </a:rPr>
              <a:t>governance framework for </a:t>
            </a:r>
            <a:br>
              <a:rPr lang="en-US" altLang="pt-BR" sz="3600" b="1" dirty="0" smtClean="0">
                <a:solidFill>
                  <a:srgbClr val="0070C0"/>
                </a:solidFill>
              </a:rPr>
            </a:br>
            <a:r>
              <a:rPr lang="en-US" altLang="pt-BR" sz="3600" b="1" u="sng" dirty="0" smtClean="0">
                <a:solidFill>
                  <a:srgbClr val="0070C0"/>
                </a:solidFill>
              </a:rPr>
              <a:t>public policy and programs</a:t>
            </a:r>
          </a:p>
        </p:txBody>
      </p:sp>
      <p:sp>
        <p:nvSpPr>
          <p:cNvPr id="3" name="Content Placeholder 2"/>
          <p:cNvSpPr>
            <a:spLocks noGrp="1"/>
          </p:cNvSpPr>
          <p:nvPr>
            <p:ph sz="half" idx="1"/>
          </p:nvPr>
        </p:nvSpPr>
        <p:spPr>
          <a:xfrm>
            <a:off x="827088" y="2005012"/>
            <a:ext cx="7200900" cy="4852988"/>
          </a:xfrm>
        </p:spPr>
        <p:txBody>
          <a:bodyPr>
            <a:normAutofit/>
          </a:bodyPr>
          <a:lstStyle/>
          <a:p>
            <a:pPr algn="just">
              <a:defRPr/>
            </a:pPr>
            <a:r>
              <a:rPr lang="en-US" dirty="0" smtClean="0"/>
              <a:t>This framework intends to analyze the public governance when it is related to public policies.</a:t>
            </a:r>
          </a:p>
          <a:p>
            <a:pPr marL="0" indent="0">
              <a:buFont typeface="Arial" panose="020B0604020202020204" pitchFamily="34" charset="0"/>
              <a:buNone/>
              <a:defRPr/>
            </a:pPr>
            <a:endParaRPr lang="en-US" dirty="0" smtClean="0"/>
          </a:p>
          <a:p>
            <a:pPr algn="just">
              <a:defRPr/>
            </a:pPr>
            <a:r>
              <a:rPr lang="en-US" dirty="0" smtClean="0"/>
              <a:t>Public policy governance, for this framework, can be defined as the </a:t>
            </a:r>
            <a:r>
              <a:rPr lang="en-US" b="1" dirty="0" smtClean="0"/>
              <a:t>context</a:t>
            </a:r>
            <a:r>
              <a:rPr lang="en-US" dirty="0" smtClean="0"/>
              <a:t> and </a:t>
            </a:r>
            <a:r>
              <a:rPr lang="en-US" b="1" dirty="0" smtClean="0"/>
              <a:t>way</a:t>
            </a:r>
            <a:r>
              <a:rPr lang="en-US" dirty="0" smtClean="0"/>
              <a:t> in which policies are </a:t>
            </a:r>
            <a:r>
              <a:rPr lang="en-US" b="1" dirty="0" smtClean="0"/>
              <a:t>formulated</a:t>
            </a:r>
            <a:r>
              <a:rPr lang="en-US" dirty="0" smtClean="0"/>
              <a:t>, </a:t>
            </a:r>
            <a:r>
              <a:rPr lang="en-US" b="1" dirty="0" smtClean="0"/>
              <a:t>implemented</a:t>
            </a:r>
            <a:r>
              <a:rPr lang="en-US" dirty="0" smtClean="0"/>
              <a:t> and </a:t>
            </a:r>
            <a:r>
              <a:rPr lang="en-US" b="1" dirty="0" smtClean="0"/>
              <a:t>evaluated</a:t>
            </a:r>
            <a:r>
              <a:rPr lang="en-US" dirty="0" smtClean="0"/>
              <a:t> for the benefit of society.</a:t>
            </a:r>
          </a:p>
          <a:p>
            <a:pPr marL="0" indent="0">
              <a:buFont typeface="Arial" panose="020B0604020202020204" pitchFamily="34" charset="0"/>
              <a:buNone/>
              <a:defRPr/>
            </a:pPr>
            <a:endParaRPr lang="en-US" sz="2400" dirty="0"/>
          </a:p>
        </p:txBody>
      </p:sp>
    </p:spTree>
    <p:extLst>
      <p:ext uri="{BB962C8B-B14F-4D97-AF65-F5344CB8AC3E}">
        <p14:creationId xmlns:p14="http://schemas.microsoft.com/office/powerpoint/2010/main" val="15748534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altLang="pt-BR" sz="3600" b="1" dirty="0" smtClean="0">
                <a:solidFill>
                  <a:srgbClr val="0070C0"/>
                </a:solidFill>
              </a:rPr>
              <a:t>TCU´s framework components</a:t>
            </a:r>
          </a:p>
        </p:txBody>
      </p:sp>
      <p:graphicFrame>
        <p:nvGraphicFramePr>
          <p:cNvPr id="9" name="Diagrama 8"/>
          <p:cNvGraphicFramePr/>
          <p:nvPr>
            <p:extLst>
              <p:ext uri="{D42A27DB-BD31-4B8C-83A1-F6EECF244321}">
                <p14:modId xmlns:p14="http://schemas.microsoft.com/office/powerpoint/2010/main" val="1025069298"/>
              </p:ext>
            </p:extLst>
          </p:nvPr>
        </p:nvGraphicFramePr>
        <p:xfrm>
          <a:off x="2339752" y="1417638"/>
          <a:ext cx="4704184"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9447903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1663</TotalTime>
  <Words>1878</Words>
  <Application>Microsoft Office PowerPoint</Application>
  <PresentationFormat>Apresentação na tela (4:3)</PresentationFormat>
  <Paragraphs>209</Paragraphs>
  <Slides>22</Slides>
  <Notes>22</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22</vt:i4>
      </vt:variant>
    </vt:vector>
  </HeadingPairs>
  <TitlesOfParts>
    <vt:vector size="28" baseType="lpstr">
      <vt:lpstr>Arial</vt:lpstr>
      <vt:lpstr>Calibri</vt:lpstr>
      <vt:lpstr>Freestyle Script</vt:lpstr>
      <vt:lpstr>Times New Roman</vt:lpstr>
      <vt:lpstr>Wingdings</vt:lpstr>
      <vt:lpstr>Tema do Office</vt:lpstr>
      <vt:lpstr>Governance initiatives at SAI Brazil</vt:lpstr>
      <vt:lpstr>Overview</vt:lpstr>
      <vt:lpstr>Context</vt:lpstr>
      <vt:lpstr>What is governance?</vt:lpstr>
      <vt:lpstr>Apresentação do PowerPoint</vt:lpstr>
      <vt:lpstr>TCU´s governance framework for public organizations</vt:lpstr>
      <vt:lpstr>TCU´s components of mechanisms of governance</vt:lpstr>
      <vt:lpstr>TCU´s governance framework for  public policy and programs</vt:lpstr>
      <vt:lpstr>TCU´s framework components</vt:lpstr>
      <vt:lpstr>Apresentação do PowerPoint</vt:lpstr>
      <vt:lpstr>Recent works on specific areas</vt:lpstr>
      <vt:lpstr>Objectives</vt:lpstr>
      <vt:lpstr>Survey Structure – 2012</vt:lpstr>
      <vt:lpstr>Result</vt:lpstr>
      <vt:lpstr>Get.IT Project</vt:lpstr>
      <vt:lpstr>Recent works on finalistic themes</vt:lpstr>
      <vt:lpstr>Apresentação do PowerPoint</vt:lpstr>
      <vt:lpstr>Evaluative dimensions</vt:lpstr>
      <vt:lpstr>Apresentação do PowerPoint</vt:lpstr>
      <vt:lpstr>  Conclusion </vt:lpstr>
      <vt:lpstr>  Any questions?  </vt:lpstr>
      <vt:lpstr>Thank you for your attention!  Ačiū už dėmesį  Muito obrigada pela atenção!</vt:lpstr>
    </vt:vector>
  </TitlesOfParts>
  <Company>TCU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malvim</dc:creator>
  <cp:lastModifiedBy>Maria Lúcia Lima</cp:lastModifiedBy>
  <cp:revision>142</cp:revision>
  <dcterms:created xsi:type="dcterms:W3CDTF">2012-01-19T13:05:04Z</dcterms:created>
  <dcterms:modified xsi:type="dcterms:W3CDTF">2014-05-26T19:35:24Z</dcterms:modified>
</cp:coreProperties>
</file>