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2" r:id="rId6"/>
  </p:sldMasterIdLst>
  <p:notesMasterIdLst>
    <p:notesMasterId r:id="rId19"/>
  </p:notesMasterIdLst>
  <p:sldIdLst>
    <p:sldId id="513" r:id="rId7"/>
    <p:sldId id="514" r:id="rId8"/>
    <p:sldId id="258" r:id="rId9"/>
    <p:sldId id="511" r:id="rId10"/>
    <p:sldId id="294" r:id="rId11"/>
    <p:sldId id="502" r:id="rId12"/>
    <p:sldId id="256" r:id="rId13"/>
    <p:sldId id="298" r:id="rId14"/>
    <p:sldId id="296" r:id="rId15"/>
    <p:sldId id="515" r:id="rId16"/>
    <p:sldId id="517" r:id="rId17"/>
    <p:sldId id="516" r:id="rId18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ucia Lima" initials="MLL" lastIdx="2" clrIdx="0">
    <p:extLst>
      <p:ext uri="{19B8F6BF-5375-455C-9EA6-DF929625EA0E}">
        <p15:presenceInfo xmlns:p15="http://schemas.microsoft.com/office/powerpoint/2012/main" userId="S::maria.lima@idi.no::c82fa9ad-546f-4556-807f-c4d300a593b8" providerId="AD"/>
      </p:ext>
    </p:extLst>
  </p:cmAuthor>
  <p:cmAuthor id="2" name="Yudi Budiman" initials="YB" lastIdx="3" clrIdx="1">
    <p:extLst>
      <p:ext uri="{19B8F6BF-5375-455C-9EA6-DF929625EA0E}">
        <p15:presenceInfo xmlns:p15="http://schemas.microsoft.com/office/powerpoint/2012/main" userId="S::yudi.budiman@idi.no::a7e9621a-b8ef-4486-b9e1-e75af1117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FE46C-5E96-48D5-9847-0B60B19543AE}" v="331" dt="2021-10-27T14:18:16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60594" autoAdjust="0"/>
  </p:normalViewPr>
  <p:slideViewPr>
    <p:cSldViewPr snapToGrid="0" showGuides="1">
      <p:cViewPr varScale="1">
        <p:scale>
          <a:sx n="67" d="100"/>
          <a:sy n="67" d="100"/>
        </p:scale>
        <p:origin x="528" y="4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ana Shirsat" userId="0e4db074-5069-414b-818c-2b59d23733cd" providerId="ADAL" clId="{9D00AB24-A563-41FF-BC36-741FAFA3037C}"/>
    <pc:docChg chg="undo custSel addSld delSld modSld sldOrd">
      <pc:chgData name="Archana Shirsat" userId="0e4db074-5069-414b-818c-2b59d23733cd" providerId="ADAL" clId="{9D00AB24-A563-41FF-BC36-741FAFA3037C}" dt="2021-05-10T10:48:30.520" v="1484" actId="14100"/>
      <pc:docMkLst>
        <pc:docMk/>
      </pc:docMkLst>
      <pc:sldChg chg="addSp delSp modSp mod">
        <pc:chgData name="Archana Shirsat" userId="0e4db074-5069-414b-818c-2b59d23733cd" providerId="ADAL" clId="{9D00AB24-A563-41FF-BC36-741FAFA3037C}" dt="2021-05-10T10:42:01.977" v="1391" actId="20577"/>
        <pc:sldMkLst>
          <pc:docMk/>
          <pc:sldMk cId="914243154" sldId="258"/>
        </pc:sldMkLst>
        <pc:spChg chg="del">
          <ac:chgData name="Archana Shirsat" userId="0e4db074-5069-414b-818c-2b59d23733cd" providerId="ADAL" clId="{9D00AB24-A563-41FF-BC36-741FAFA3037C}" dt="2021-05-10T09:52:19.478" v="282" actId="478"/>
          <ac:spMkLst>
            <pc:docMk/>
            <pc:sldMk cId="914243154" sldId="258"/>
            <ac:spMk id="2" creationId="{BD1B8562-A04E-4FA3-8C24-396D96EC476D}"/>
          </ac:spMkLst>
        </pc:spChg>
        <pc:spChg chg="add del mod">
          <ac:chgData name="Archana Shirsat" userId="0e4db074-5069-414b-818c-2b59d23733cd" providerId="ADAL" clId="{9D00AB24-A563-41FF-BC36-741FAFA3037C}" dt="2021-05-10T09:52:24.210" v="283" actId="478"/>
          <ac:spMkLst>
            <pc:docMk/>
            <pc:sldMk cId="914243154" sldId="258"/>
            <ac:spMk id="4" creationId="{AE0295D8-0C0E-4507-8A7A-DD420605FDC4}"/>
          </ac:spMkLst>
        </pc:spChg>
        <pc:graphicFrameChg chg="mod">
          <ac:chgData name="Archana Shirsat" userId="0e4db074-5069-414b-818c-2b59d23733cd" providerId="ADAL" clId="{9D00AB24-A563-41FF-BC36-741FAFA3037C}" dt="2021-05-10T10:42:01.977" v="1391" actId="20577"/>
          <ac:graphicFrameMkLst>
            <pc:docMk/>
            <pc:sldMk cId="914243154" sldId="258"/>
            <ac:graphicFrameMk id="6" creationId="{DE1D023A-1E9F-4CED-9C95-B7FA73228EBF}"/>
          </ac:graphicFrameMkLst>
        </pc:graphicFrameChg>
      </pc:sldChg>
      <pc:sldChg chg="modSp mod ord delDesignElem">
        <pc:chgData name="Archana Shirsat" userId="0e4db074-5069-414b-818c-2b59d23733cd" providerId="ADAL" clId="{9D00AB24-A563-41FF-BC36-741FAFA3037C}" dt="2021-05-10T10:25:24.347" v="859"/>
        <pc:sldMkLst>
          <pc:docMk/>
          <pc:sldMk cId="417724713" sldId="266"/>
        </pc:sldMkLst>
        <pc:spChg chg="mod">
          <ac:chgData name="Archana Shirsat" userId="0e4db074-5069-414b-818c-2b59d23733cd" providerId="ADAL" clId="{9D00AB24-A563-41FF-BC36-741FAFA3037C}" dt="2021-05-10T10:05:37.206" v="620" actId="113"/>
          <ac:spMkLst>
            <pc:docMk/>
            <pc:sldMk cId="417724713" sldId="266"/>
            <ac:spMk id="2" creationId="{08584901-ECDB-4F89-A3DE-851A87A6762D}"/>
          </ac:spMkLst>
        </pc:spChg>
        <pc:spChg chg="mod">
          <ac:chgData name="Archana Shirsat" userId="0e4db074-5069-414b-818c-2b59d23733cd" providerId="ADAL" clId="{9D00AB24-A563-41FF-BC36-741FAFA3037C}" dt="2021-05-10T10:06:24.719" v="626" actId="14100"/>
          <ac:spMkLst>
            <pc:docMk/>
            <pc:sldMk cId="417724713" sldId="266"/>
            <ac:spMk id="3" creationId="{FA2C7147-CAE6-4944-BF07-DDB491135FCF}"/>
          </ac:spMkLst>
        </pc:spChg>
      </pc:sldChg>
      <pc:sldChg chg="modSp mod">
        <pc:chgData name="Archana Shirsat" userId="0e4db074-5069-414b-818c-2b59d23733cd" providerId="ADAL" clId="{9D00AB24-A563-41FF-BC36-741FAFA3037C}" dt="2021-05-10T09:50:27.973" v="192" actId="6549"/>
        <pc:sldMkLst>
          <pc:docMk/>
          <pc:sldMk cId="445678972" sldId="493"/>
        </pc:sldMkLst>
        <pc:spChg chg="mod">
          <ac:chgData name="Archana Shirsat" userId="0e4db074-5069-414b-818c-2b59d23733cd" providerId="ADAL" clId="{9D00AB24-A563-41FF-BC36-741FAFA3037C}" dt="2021-05-10T09:50:27.973" v="192" actId="6549"/>
          <ac:spMkLst>
            <pc:docMk/>
            <pc:sldMk cId="445678972" sldId="493"/>
            <ac:spMk id="3" creationId="{3FC62B19-592C-4AAD-8FF2-85C3F3936129}"/>
          </ac:spMkLst>
        </pc:spChg>
      </pc:sldChg>
      <pc:sldChg chg="del">
        <pc:chgData name="Archana Shirsat" userId="0e4db074-5069-414b-818c-2b59d23733cd" providerId="ADAL" clId="{9D00AB24-A563-41FF-BC36-741FAFA3037C}" dt="2021-05-10T10:03:33.074" v="616" actId="47"/>
        <pc:sldMkLst>
          <pc:docMk/>
          <pc:sldMk cId="389901979" sldId="494"/>
        </pc:sldMkLst>
      </pc:sldChg>
      <pc:sldChg chg="del">
        <pc:chgData name="Archana Shirsat" userId="0e4db074-5069-414b-818c-2b59d23733cd" providerId="ADAL" clId="{9D00AB24-A563-41FF-BC36-741FAFA3037C}" dt="2021-05-10T10:03:35.545" v="617" actId="47"/>
        <pc:sldMkLst>
          <pc:docMk/>
          <pc:sldMk cId="552147164" sldId="495"/>
        </pc:sldMkLst>
      </pc:sldChg>
      <pc:sldChg chg="addSp delSp modSp mod">
        <pc:chgData name="Archana Shirsat" userId="0e4db074-5069-414b-818c-2b59d23733cd" providerId="ADAL" clId="{9D00AB24-A563-41FF-BC36-741FAFA3037C}" dt="2021-05-10T10:48:30.520" v="1484" actId="14100"/>
        <pc:sldMkLst>
          <pc:docMk/>
          <pc:sldMk cId="3995022523" sldId="496"/>
        </pc:sldMkLst>
        <pc:spChg chg="mod">
          <ac:chgData name="Archana Shirsat" userId="0e4db074-5069-414b-818c-2b59d23733cd" providerId="ADAL" clId="{9D00AB24-A563-41FF-BC36-741FAFA3037C}" dt="2021-05-10T10:44:31.440" v="1462" actId="1076"/>
          <ac:spMkLst>
            <pc:docMk/>
            <pc:sldMk cId="3995022523" sldId="496"/>
            <ac:spMk id="2" creationId="{BD1B8562-A04E-4FA3-8C24-396D96EC476D}"/>
          </ac:spMkLst>
        </pc:spChg>
        <pc:spChg chg="del mod">
          <ac:chgData name="Archana Shirsat" userId="0e4db074-5069-414b-818c-2b59d23733cd" providerId="ADAL" clId="{9D00AB24-A563-41FF-BC36-741FAFA3037C}" dt="2021-05-10T10:01:49.414" v="612" actId="478"/>
          <ac:spMkLst>
            <pc:docMk/>
            <pc:sldMk cId="3995022523" sldId="496"/>
            <ac:spMk id="5" creationId="{8D7A6787-EAB5-4E8C-A008-E55CAEF9CEF5}"/>
          </ac:spMkLst>
        </pc:spChg>
        <pc:graphicFrameChg chg="add mod">
          <ac:chgData name="Archana Shirsat" userId="0e4db074-5069-414b-818c-2b59d23733cd" providerId="ADAL" clId="{9D00AB24-A563-41FF-BC36-741FAFA3037C}" dt="2021-05-10T10:48:30.520" v="1484" actId="14100"/>
          <ac:graphicFrameMkLst>
            <pc:docMk/>
            <pc:sldMk cId="3995022523" sldId="496"/>
            <ac:graphicFrameMk id="3" creationId="{6584C868-FEC2-42E1-BF71-C4FF413BD49A}"/>
          </ac:graphicFrameMkLst>
        </pc:graphicFrameChg>
      </pc:sldChg>
      <pc:sldChg chg="addSp modSp mod">
        <pc:chgData name="Archana Shirsat" userId="0e4db074-5069-414b-818c-2b59d23733cd" providerId="ADAL" clId="{9D00AB24-A563-41FF-BC36-741FAFA3037C}" dt="2021-05-10T10:40:06.804" v="1371" actId="113"/>
        <pc:sldMkLst>
          <pc:docMk/>
          <pc:sldMk cId="2259013846" sldId="497"/>
        </pc:sldMkLst>
        <pc:spChg chg="mod">
          <ac:chgData name="Archana Shirsat" userId="0e4db074-5069-414b-818c-2b59d23733cd" providerId="ADAL" clId="{9D00AB24-A563-41FF-BC36-741FAFA3037C}" dt="2021-05-10T10:39:07.405" v="1356" actId="14100"/>
          <ac:spMkLst>
            <pc:docMk/>
            <pc:sldMk cId="2259013846" sldId="497"/>
            <ac:spMk id="2" creationId="{A8F9632A-DD05-481C-9E43-CAC6E568CCB9}"/>
          </ac:spMkLst>
        </pc:spChg>
        <pc:spChg chg="add mod">
          <ac:chgData name="Archana Shirsat" userId="0e4db074-5069-414b-818c-2b59d23733cd" providerId="ADAL" clId="{9D00AB24-A563-41FF-BC36-741FAFA3037C}" dt="2021-05-10T10:40:06.804" v="1371" actId="113"/>
          <ac:spMkLst>
            <pc:docMk/>
            <pc:sldMk cId="2259013846" sldId="497"/>
            <ac:spMk id="3" creationId="{C129FFBB-8D3E-48BE-9AB0-EB64131863D9}"/>
          </ac:spMkLst>
        </pc:spChg>
        <pc:graphicFrameChg chg="mod">
          <ac:chgData name="Archana Shirsat" userId="0e4db074-5069-414b-818c-2b59d23733cd" providerId="ADAL" clId="{9D00AB24-A563-41FF-BC36-741FAFA3037C}" dt="2021-05-10T10:39:59.906" v="1369" actId="14100"/>
          <ac:graphicFrameMkLst>
            <pc:docMk/>
            <pc:sldMk cId="2259013846" sldId="497"/>
            <ac:graphicFrameMk id="4" creationId="{AC175A56-4EBF-4D5E-A431-639D33A9043C}"/>
          </ac:graphicFrameMkLst>
        </pc:graphicFrameChg>
      </pc:sldChg>
      <pc:sldChg chg="modSp add mod ord">
        <pc:chgData name="Archana Shirsat" userId="0e4db074-5069-414b-818c-2b59d23733cd" providerId="ADAL" clId="{9D00AB24-A563-41FF-BC36-741FAFA3037C}" dt="2021-05-10T10:30:48.594" v="1049"/>
        <pc:sldMkLst>
          <pc:docMk/>
          <pc:sldMk cId="2694436881" sldId="498"/>
        </pc:sldMkLst>
        <pc:spChg chg="mod">
          <ac:chgData name="Archana Shirsat" userId="0e4db074-5069-414b-818c-2b59d23733cd" providerId="ADAL" clId="{9D00AB24-A563-41FF-BC36-741FAFA3037C}" dt="2021-05-10T10:24:50.850" v="857" actId="207"/>
          <ac:spMkLst>
            <pc:docMk/>
            <pc:sldMk cId="2694436881" sldId="498"/>
            <ac:spMk id="2" creationId="{BD1B8562-A04E-4FA3-8C24-396D96EC476D}"/>
          </ac:spMkLst>
        </pc:spChg>
        <pc:graphicFrameChg chg="mod">
          <ac:chgData name="Archana Shirsat" userId="0e4db074-5069-414b-818c-2b59d23733cd" providerId="ADAL" clId="{9D00AB24-A563-41FF-BC36-741FAFA3037C}" dt="2021-05-10T10:24:27.358" v="856" actId="1076"/>
          <ac:graphicFrameMkLst>
            <pc:docMk/>
            <pc:sldMk cId="2694436881" sldId="498"/>
            <ac:graphicFrameMk id="3" creationId="{6584C868-FEC2-42E1-BF71-C4FF413BD49A}"/>
          </ac:graphicFrameMkLst>
        </pc:graphicFrameChg>
      </pc:sldChg>
      <pc:sldChg chg="modSp add mod">
        <pc:chgData name="Archana Shirsat" userId="0e4db074-5069-414b-818c-2b59d23733cd" providerId="ADAL" clId="{9D00AB24-A563-41FF-BC36-741FAFA3037C}" dt="2021-05-10T10:30:30.654" v="1047" actId="1076"/>
        <pc:sldMkLst>
          <pc:docMk/>
          <pc:sldMk cId="919267305" sldId="499"/>
        </pc:sldMkLst>
        <pc:spChg chg="mod">
          <ac:chgData name="Archana Shirsat" userId="0e4db074-5069-414b-818c-2b59d23733cd" providerId="ADAL" clId="{9D00AB24-A563-41FF-BC36-741FAFA3037C}" dt="2021-05-10T10:30:30.654" v="1047" actId="1076"/>
          <ac:spMkLst>
            <pc:docMk/>
            <pc:sldMk cId="919267305" sldId="499"/>
            <ac:spMk id="2" creationId="{BD1B8562-A04E-4FA3-8C24-396D96EC476D}"/>
          </ac:spMkLst>
        </pc:spChg>
        <pc:graphicFrameChg chg="mod">
          <ac:chgData name="Archana Shirsat" userId="0e4db074-5069-414b-818c-2b59d23733cd" providerId="ADAL" clId="{9D00AB24-A563-41FF-BC36-741FAFA3037C}" dt="2021-05-10T10:30:06.542" v="1046" actId="113"/>
          <ac:graphicFrameMkLst>
            <pc:docMk/>
            <pc:sldMk cId="919267305" sldId="499"/>
            <ac:graphicFrameMk id="3" creationId="{6584C868-FEC2-42E1-BF71-C4FF413BD49A}"/>
          </ac:graphicFrameMkLst>
        </pc:graphicFrameChg>
      </pc:sldChg>
      <pc:sldChg chg="addSp delSp modSp add mod">
        <pc:chgData name="Archana Shirsat" userId="0e4db074-5069-414b-818c-2b59d23733cd" providerId="ADAL" clId="{9D00AB24-A563-41FF-BC36-741FAFA3037C}" dt="2021-05-10T10:36:45.279" v="1310" actId="1076"/>
        <pc:sldMkLst>
          <pc:docMk/>
          <pc:sldMk cId="1557303924" sldId="500"/>
        </pc:sldMkLst>
        <pc:spChg chg="add mod">
          <ac:chgData name="Archana Shirsat" userId="0e4db074-5069-414b-818c-2b59d23733cd" providerId="ADAL" clId="{9D00AB24-A563-41FF-BC36-741FAFA3037C}" dt="2021-05-10T10:35:35.103" v="1302" actId="1076"/>
          <ac:spMkLst>
            <pc:docMk/>
            <pc:sldMk cId="1557303924" sldId="500"/>
            <ac:spMk id="3" creationId="{2D7FE2B6-272E-489B-92D5-FDECB9E7891C}"/>
          </ac:spMkLst>
        </pc:spChg>
        <pc:spChg chg="mod">
          <ac:chgData name="Archana Shirsat" userId="0e4db074-5069-414b-818c-2b59d23733cd" providerId="ADAL" clId="{9D00AB24-A563-41FF-BC36-741FAFA3037C}" dt="2021-05-10T10:35:28.366" v="1301" actId="14100"/>
          <ac:spMkLst>
            <pc:docMk/>
            <pc:sldMk cId="1557303924" sldId="500"/>
            <ac:spMk id="4" creationId="{1B84A9A0-3618-495D-9E0E-0862925D8E7A}"/>
          </ac:spMkLst>
        </pc:spChg>
        <pc:graphicFrameChg chg="del">
          <ac:chgData name="Archana Shirsat" userId="0e4db074-5069-414b-818c-2b59d23733cd" providerId="ADAL" clId="{9D00AB24-A563-41FF-BC36-741FAFA3037C}" dt="2021-05-10T10:31:41.209" v="1060" actId="478"/>
          <ac:graphicFrameMkLst>
            <pc:docMk/>
            <pc:sldMk cId="1557303924" sldId="500"/>
            <ac:graphicFrameMk id="6" creationId="{097F5BC6-6CCF-4E25-8232-4A36964146DB}"/>
          </ac:graphicFrameMkLst>
        </pc:graphicFrameChg>
        <pc:graphicFrameChg chg="add mod">
          <ac:chgData name="Archana Shirsat" userId="0e4db074-5069-414b-818c-2b59d23733cd" providerId="ADAL" clId="{9D00AB24-A563-41FF-BC36-741FAFA3037C}" dt="2021-05-10T10:36:45.279" v="1310" actId="1076"/>
          <ac:graphicFrameMkLst>
            <pc:docMk/>
            <pc:sldMk cId="1557303924" sldId="500"/>
            <ac:graphicFrameMk id="7" creationId="{BC523F51-D557-4834-8F4B-56A30CCE49A1}"/>
          </ac:graphicFrameMkLst>
        </pc:graphicFrameChg>
      </pc:sldChg>
    </pc:docChg>
  </pc:docChgLst>
  <pc:docChgLst>
    <pc:chgData name="Archana Shirsat" userId="0e4db074-5069-414b-818c-2b59d23733cd" providerId="ADAL" clId="{FABFE46C-5E96-48D5-9847-0B60B19543AE}"/>
    <pc:docChg chg="undo redo custSel addSld delSld modSld sldOrd">
      <pc:chgData name="Archana Shirsat" userId="0e4db074-5069-414b-818c-2b59d23733cd" providerId="ADAL" clId="{FABFE46C-5E96-48D5-9847-0B60B19543AE}" dt="2021-10-27T14:19:23.109" v="1848" actId="1076"/>
      <pc:docMkLst>
        <pc:docMk/>
      </pc:docMkLst>
      <pc:sldChg chg="addSp modSp mod">
        <pc:chgData name="Archana Shirsat" userId="0e4db074-5069-414b-818c-2b59d23733cd" providerId="ADAL" clId="{FABFE46C-5E96-48D5-9847-0B60B19543AE}" dt="2021-10-27T12:41:55.885" v="921" actId="1076"/>
        <pc:sldMkLst>
          <pc:docMk/>
          <pc:sldMk cId="2627292632" sldId="256"/>
        </pc:sldMkLst>
        <pc:spChg chg="add mod">
          <ac:chgData name="Archana Shirsat" userId="0e4db074-5069-414b-818c-2b59d23733cd" providerId="ADAL" clId="{FABFE46C-5E96-48D5-9847-0B60B19543AE}" dt="2021-10-27T12:41:55.885" v="921" actId="1076"/>
          <ac:spMkLst>
            <pc:docMk/>
            <pc:sldMk cId="2627292632" sldId="256"/>
            <ac:spMk id="5" creationId="{B62DE516-C0AE-44FC-99A6-44AFB0CEFBB8}"/>
          </ac:spMkLst>
        </pc:spChg>
      </pc:sldChg>
      <pc:sldChg chg="modSp mod">
        <pc:chgData name="Archana Shirsat" userId="0e4db074-5069-414b-818c-2b59d23733cd" providerId="ADAL" clId="{FABFE46C-5E96-48D5-9847-0B60B19543AE}" dt="2021-10-27T12:45:11.983" v="978" actId="6549"/>
        <pc:sldMkLst>
          <pc:docMk/>
          <pc:sldMk cId="914243154" sldId="258"/>
        </pc:sldMkLst>
        <pc:spChg chg="mod">
          <ac:chgData name="Archana Shirsat" userId="0e4db074-5069-414b-818c-2b59d23733cd" providerId="ADAL" clId="{FABFE46C-5E96-48D5-9847-0B60B19543AE}" dt="2021-10-27T12:45:11.983" v="978" actId="6549"/>
          <ac:spMkLst>
            <pc:docMk/>
            <pc:sldMk cId="914243154" sldId="258"/>
            <ac:spMk id="2" creationId="{83F7FF95-EF57-4297-A11A-DD363552867A}"/>
          </ac:spMkLst>
        </pc:spChg>
        <pc:spChg chg="mod">
          <ac:chgData name="Archana Shirsat" userId="0e4db074-5069-414b-818c-2b59d23733cd" providerId="ADAL" clId="{FABFE46C-5E96-48D5-9847-0B60B19543AE}" dt="2021-10-27T10:18:18.758" v="848" actId="1076"/>
          <ac:spMkLst>
            <pc:docMk/>
            <pc:sldMk cId="914243154" sldId="258"/>
            <ac:spMk id="12" creationId="{7C22A6A1-B5E9-4563-A0A0-F86F367D006E}"/>
          </ac:spMkLst>
        </pc:spChg>
      </pc:sldChg>
      <pc:sldChg chg="modSp del mod">
        <pc:chgData name="Archana Shirsat" userId="0e4db074-5069-414b-818c-2b59d23733cd" providerId="ADAL" clId="{FABFE46C-5E96-48D5-9847-0B60B19543AE}" dt="2021-10-27T12:48:57.501" v="1029" actId="47"/>
        <pc:sldMkLst>
          <pc:docMk/>
          <pc:sldMk cId="3879862567" sldId="259"/>
        </pc:sldMkLst>
        <pc:picChg chg="mod">
          <ac:chgData name="Archana Shirsat" userId="0e4db074-5069-414b-818c-2b59d23733cd" providerId="ADAL" clId="{FABFE46C-5E96-48D5-9847-0B60B19543AE}" dt="2021-10-27T11:40:01.148" v="851" actId="14100"/>
          <ac:picMkLst>
            <pc:docMk/>
            <pc:sldMk cId="3879862567" sldId="259"/>
            <ac:picMk id="2" creationId="{6B7D4F29-E30B-440C-9F2B-7B7C4B4FE4CE}"/>
          </ac:picMkLst>
        </pc:picChg>
      </pc:sldChg>
      <pc:sldChg chg="del">
        <pc:chgData name="Archana Shirsat" userId="0e4db074-5069-414b-818c-2b59d23733cd" providerId="ADAL" clId="{FABFE46C-5E96-48D5-9847-0B60B19543AE}" dt="2021-10-27T12:48:56.067" v="1028" actId="47"/>
        <pc:sldMkLst>
          <pc:docMk/>
          <pc:sldMk cId="148565784" sldId="264"/>
        </pc:sldMkLst>
      </pc:sldChg>
      <pc:sldChg chg="del">
        <pc:chgData name="Archana Shirsat" userId="0e4db074-5069-414b-818c-2b59d23733cd" providerId="ADAL" clId="{FABFE46C-5E96-48D5-9847-0B60B19543AE}" dt="2021-10-27T12:48:54.457" v="1027" actId="47"/>
        <pc:sldMkLst>
          <pc:docMk/>
          <pc:sldMk cId="2472749563" sldId="291"/>
        </pc:sldMkLst>
      </pc:sldChg>
      <pc:sldChg chg="delSp del mod">
        <pc:chgData name="Archana Shirsat" userId="0e4db074-5069-414b-818c-2b59d23733cd" providerId="ADAL" clId="{FABFE46C-5E96-48D5-9847-0B60B19543AE}" dt="2021-10-27T13:59:23.340" v="1562" actId="478"/>
        <pc:sldMkLst>
          <pc:docMk/>
          <pc:sldMk cId="0" sldId="294"/>
        </pc:sldMkLst>
        <pc:graphicFrameChg chg="del">
          <ac:chgData name="Archana Shirsat" userId="0e4db074-5069-414b-818c-2b59d23733cd" providerId="ADAL" clId="{FABFE46C-5E96-48D5-9847-0B60B19543AE}" dt="2021-10-27T13:59:23.340" v="1562" actId="478"/>
          <ac:graphicFrameMkLst>
            <pc:docMk/>
            <pc:sldMk cId="0" sldId="294"/>
            <ac:graphicFrameMk id="4" creationId="{A88EBD83-014C-48BE-9361-08B93E9485A2}"/>
          </ac:graphicFrameMkLst>
        </pc:graphicFrameChg>
      </pc:sldChg>
      <pc:sldChg chg="addSp modSp mod">
        <pc:chgData name="Archana Shirsat" userId="0e4db074-5069-414b-818c-2b59d23733cd" providerId="ADAL" clId="{FABFE46C-5E96-48D5-9847-0B60B19543AE}" dt="2021-10-27T12:40:13.512" v="919" actId="1076"/>
        <pc:sldMkLst>
          <pc:docMk/>
          <pc:sldMk cId="1513077560" sldId="296"/>
        </pc:sldMkLst>
        <pc:picChg chg="add mod">
          <ac:chgData name="Archana Shirsat" userId="0e4db074-5069-414b-818c-2b59d23733cd" providerId="ADAL" clId="{FABFE46C-5E96-48D5-9847-0B60B19543AE}" dt="2021-10-27T12:40:13.512" v="919" actId="1076"/>
          <ac:picMkLst>
            <pc:docMk/>
            <pc:sldMk cId="1513077560" sldId="296"/>
            <ac:picMk id="2" creationId="{5B12908E-061A-4145-B145-53E0148C1596}"/>
          </ac:picMkLst>
        </pc:picChg>
        <pc:picChg chg="mod">
          <ac:chgData name="Archana Shirsat" userId="0e4db074-5069-414b-818c-2b59d23733cd" providerId="ADAL" clId="{FABFE46C-5E96-48D5-9847-0B60B19543AE}" dt="2021-10-27T12:40:07.500" v="918" actId="1076"/>
          <ac:picMkLst>
            <pc:docMk/>
            <pc:sldMk cId="1513077560" sldId="296"/>
            <ac:picMk id="3" creationId="{53DB8461-BB33-4C10-8B8B-2783F972D90A}"/>
          </ac:picMkLst>
        </pc:picChg>
      </pc:sldChg>
      <pc:sldChg chg="ord">
        <pc:chgData name="Archana Shirsat" userId="0e4db074-5069-414b-818c-2b59d23733cd" providerId="ADAL" clId="{FABFE46C-5E96-48D5-9847-0B60B19543AE}" dt="2021-10-27T12:36:50.486" v="909"/>
        <pc:sldMkLst>
          <pc:docMk/>
          <pc:sldMk cId="86732240" sldId="298"/>
        </pc:sldMkLst>
      </pc:sldChg>
      <pc:sldChg chg="del">
        <pc:chgData name="Archana Shirsat" userId="0e4db074-5069-414b-818c-2b59d23733cd" providerId="ADAL" clId="{FABFE46C-5E96-48D5-9847-0B60B19543AE}" dt="2021-10-27T12:38:29.142" v="911" actId="47"/>
        <pc:sldMkLst>
          <pc:docMk/>
          <pc:sldMk cId="1095875335" sldId="299"/>
        </pc:sldMkLst>
      </pc:sldChg>
      <pc:sldChg chg="del">
        <pc:chgData name="Archana Shirsat" userId="0e4db074-5069-414b-818c-2b59d23733cd" providerId="ADAL" clId="{FABFE46C-5E96-48D5-9847-0B60B19543AE}" dt="2021-10-27T12:46:59.479" v="1010" actId="2696"/>
        <pc:sldMkLst>
          <pc:docMk/>
          <pc:sldMk cId="3329263963" sldId="300"/>
        </pc:sldMkLst>
      </pc:sldChg>
      <pc:sldChg chg="delSp modSp mod">
        <pc:chgData name="Archana Shirsat" userId="0e4db074-5069-414b-818c-2b59d23733cd" providerId="ADAL" clId="{FABFE46C-5E96-48D5-9847-0B60B19543AE}" dt="2021-10-27T14:19:23.109" v="1848" actId="1076"/>
        <pc:sldMkLst>
          <pc:docMk/>
          <pc:sldMk cId="4068235228" sldId="502"/>
        </pc:sldMkLst>
        <pc:spChg chg="mod">
          <ac:chgData name="Archana Shirsat" userId="0e4db074-5069-414b-818c-2b59d23733cd" providerId="ADAL" clId="{FABFE46C-5E96-48D5-9847-0B60B19543AE}" dt="2021-10-27T14:19:23.109" v="1848" actId="1076"/>
          <ac:spMkLst>
            <pc:docMk/>
            <pc:sldMk cId="4068235228" sldId="502"/>
            <ac:spMk id="2" creationId="{26B7E5A2-A665-48C7-AC63-9F0598EFAF93}"/>
          </ac:spMkLst>
        </pc:spChg>
        <pc:grpChg chg="del">
          <ac:chgData name="Archana Shirsat" userId="0e4db074-5069-414b-818c-2b59d23733cd" providerId="ADAL" clId="{FABFE46C-5E96-48D5-9847-0B60B19543AE}" dt="2021-10-27T10:14:16.076" v="654" actId="478"/>
          <ac:grpSpMkLst>
            <pc:docMk/>
            <pc:sldMk cId="4068235228" sldId="502"/>
            <ac:grpSpMk id="9" creationId="{CBFE95FF-C83E-4E58-9449-2701CA8B7F0E}"/>
          </ac:grpSpMkLst>
        </pc:grpChg>
        <pc:picChg chg="mod">
          <ac:chgData name="Archana Shirsat" userId="0e4db074-5069-414b-818c-2b59d23733cd" providerId="ADAL" clId="{FABFE46C-5E96-48D5-9847-0B60B19543AE}" dt="2021-10-27T14:19:15.420" v="1847" actId="1076"/>
          <ac:picMkLst>
            <pc:docMk/>
            <pc:sldMk cId="4068235228" sldId="502"/>
            <ac:picMk id="4" creationId="{557B3537-7633-4AFC-A782-BA3029988685}"/>
          </ac:picMkLst>
        </pc:picChg>
      </pc:sldChg>
      <pc:sldChg chg="addSp delSp modSp mod">
        <pc:chgData name="Archana Shirsat" userId="0e4db074-5069-414b-818c-2b59d23733cd" providerId="ADAL" clId="{FABFE46C-5E96-48D5-9847-0B60B19543AE}" dt="2021-10-27T13:57:25.264" v="1560"/>
        <pc:sldMkLst>
          <pc:docMk/>
          <pc:sldMk cId="738912406" sldId="511"/>
        </pc:sldMkLst>
        <pc:spChg chg="mod ord">
          <ac:chgData name="Archana Shirsat" userId="0e4db074-5069-414b-818c-2b59d23733cd" providerId="ADAL" clId="{FABFE46C-5E96-48D5-9847-0B60B19543AE}" dt="2021-10-27T12:46:12.021" v="1009" actId="27636"/>
          <ac:spMkLst>
            <pc:docMk/>
            <pc:sldMk cId="738912406" sldId="511"/>
            <ac:spMk id="3" creationId="{95E4A5BF-3A4B-4CFC-87CC-5AA08841DA46}"/>
          </ac:spMkLst>
        </pc:spChg>
        <pc:spChg chg="del">
          <ac:chgData name="Archana Shirsat" userId="0e4db074-5069-414b-818c-2b59d23733cd" providerId="ADAL" clId="{FABFE46C-5E96-48D5-9847-0B60B19543AE}" dt="2021-10-27T13:57:25.264" v="1560"/>
          <ac:spMkLst>
            <pc:docMk/>
            <pc:sldMk cId="738912406" sldId="511"/>
            <ac:spMk id="5" creationId="{63720C2A-B88E-4685-8634-FD967E6F872A}"/>
          </ac:spMkLst>
        </pc:spChg>
        <pc:spChg chg="mod">
          <ac:chgData name="Archana Shirsat" userId="0e4db074-5069-414b-818c-2b59d23733cd" providerId="ADAL" clId="{FABFE46C-5E96-48D5-9847-0B60B19543AE}" dt="2021-10-27T11:49:36.792" v="871" actId="1076"/>
          <ac:spMkLst>
            <pc:docMk/>
            <pc:sldMk cId="738912406" sldId="511"/>
            <ac:spMk id="7" creationId="{21290D9B-3288-43A0-8B69-A4DC0FCB6CE3}"/>
          </ac:spMkLst>
        </pc:spChg>
        <pc:spChg chg="del topLvl">
          <ac:chgData name="Archana Shirsat" userId="0e4db074-5069-414b-818c-2b59d23733cd" providerId="ADAL" clId="{FABFE46C-5E96-48D5-9847-0B60B19543AE}" dt="2021-10-27T10:15:07.755" v="660" actId="478"/>
          <ac:spMkLst>
            <pc:docMk/>
            <pc:sldMk cId="738912406" sldId="511"/>
            <ac:spMk id="12" creationId="{7E4DC233-3EA9-4217-9CC7-95F3298CC062}"/>
          </ac:spMkLst>
        </pc:spChg>
        <pc:spChg chg="del topLvl">
          <ac:chgData name="Archana Shirsat" userId="0e4db074-5069-414b-818c-2b59d23733cd" providerId="ADAL" clId="{FABFE46C-5E96-48D5-9847-0B60B19543AE}" dt="2021-10-27T10:15:02.696" v="659" actId="478"/>
          <ac:spMkLst>
            <pc:docMk/>
            <pc:sldMk cId="738912406" sldId="511"/>
            <ac:spMk id="13" creationId="{526443B9-1694-43EF-B622-8479EB9577E4}"/>
          </ac:spMkLst>
        </pc:spChg>
        <pc:grpChg chg="del mod">
          <ac:chgData name="Archana Shirsat" userId="0e4db074-5069-414b-818c-2b59d23733cd" providerId="ADAL" clId="{FABFE46C-5E96-48D5-9847-0B60B19543AE}" dt="2021-10-27T10:15:02.696" v="659" actId="478"/>
          <ac:grpSpMkLst>
            <pc:docMk/>
            <pc:sldMk cId="738912406" sldId="511"/>
            <ac:grpSpMk id="11" creationId="{6D73D68D-DCC9-4CEA-94B2-2F9F6B5F8F73}"/>
          </ac:grpSpMkLst>
        </pc:grpChg>
        <pc:picChg chg="ord">
          <ac:chgData name="Archana Shirsat" userId="0e4db074-5069-414b-818c-2b59d23733cd" providerId="ADAL" clId="{FABFE46C-5E96-48D5-9847-0B60B19543AE}" dt="2021-10-27T11:50:15.403" v="894" actId="166"/>
          <ac:picMkLst>
            <pc:docMk/>
            <pc:sldMk cId="738912406" sldId="511"/>
            <ac:picMk id="2" creationId="{5BB0F5F7-31AE-433B-9BCF-297B7EC66417}"/>
          </ac:picMkLst>
        </pc:picChg>
        <pc:picChg chg="add del">
          <ac:chgData name="Archana Shirsat" userId="0e4db074-5069-414b-818c-2b59d23733cd" providerId="ADAL" clId="{FABFE46C-5E96-48D5-9847-0B60B19543AE}" dt="2021-10-27T11:50:28.123" v="896" actId="478"/>
          <ac:picMkLst>
            <pc:docMk/>
            <pc:sldMk cId="738912406" sldId="511"/>
            <ac:picMk id="4" creationId="{557B3537-7633-4AFC-A782-BA3029988685}"/>
          </ac:picMkLst>
        </pc:picChg>
        <pc:picChg chg="mod">
          <ac:chgData name="Archana Shirsat" userId="0e4db074-5069-414b-818c-2b59d23733cd" providerId="ADAL" clId="{FABFE46C-5E96-48D5-9847-0B60B19543AE}" dt="2021-10-27T11:51:47.521" v="904" actId="14100"/>
          <ac:picMkLst>
            <pc:docMk/>
            <pc:sldMk cId="738912406" sldId="511"/>
            <ac:picMk id="6" creationId="{61C5BD62-9CD1-4744-B86D-35F8932A3145}"/>
          </ac:picMkLst>
        </pc:picChg>
      </pc:sldChg>
      <pc:sldChg chg="del">
        <pc:chgData name="Archana Shirsat" userId="0e4db074-5069-414b-818c-2b59d23733cd" providerId="ADAL" clId="{FABFE46C-5E96-48D5-9847-0B60B19543AE}" dt="2021-10-27T10:02:02.366" v="205" actId="47"/>
        <pc:sldMkLst>
          <pc:docMk/>
          <pc:sldMk cId="3884814729" sldId="512"/>
        </pc:sldMkLst>
      </pc:sldChg>
      <pc:sldChg chg="addSp delSp modSp new mod setBg">
        <pc:chgData name="Archana Shirsat" userId="0e4db074-5069-414b-818c-2b59d23733cd" providerId="ADAL" clId="{FABFE46C-5E96-48D5-9847-0B60B19543AE}" dt="2021-10-27T10:01:52.342" v="204" actId="1076"/>
        <pc:sldMkLst>
          <pc:docMk/>
          <pc:sldMk cId="1982109541" sldId="513"/>
        </pc:sldMkLst>
        <pc:spChg chg="add del mod">
          <ac:chgData name="Archana Shirsat" userId="0e4db074-5069-414b-818c-2b59d23733cd" providerId="ADAL" clId="{FABFE46C-5E96-48D5-9847-0B60B19543AE}" dt="2021-10-27T09:56:42.893" v="6" actId="26606"/>
          <ac:spMkLst>
            <pc:docMk/>
            <pc:sldMk cId="1982109541" sldId="513"/>
            <ac:spMk id="2" creationId="{0BCF4058-788B-45B5-9D53-3274754051A6}"/>
          </ac:spMkLst>
        </pc:spChg>
        <pc:spChg chg="add del mod">
          <ac:chgData name="Archana Shirsat" userId="0e4db074-5069-414b-818c-2b59d23733cd" providerId="ADAL" clId="{FABFE46C-5E96-48D5-9847-0B60B19543AE}" dt="2021-10-27T09:56:42.893" v="6" actId="26606"/>
          <ac:spMkLst>
            <pc:docMk/>
            <pc:sldMk cId="1982109541" sldId="513"/>
            <ac:spMk id="3" creationId="{21E57326-AA2B-4602-A125-29346169FD2C}"/>
          </ac:spMkLst>
        </pc:spChg>
        <pc:spChg chg="add del">
          <ac:chgData name="Archana Shirsat" userId="0e4db074-5069-414b-818c-2b59d23733cd" providerId="ADAL" clId="{FABFE46C-5E96-48D5-9847-0B60B19543AE}" dt="2021-10-27T09:55:56.140" v="3" actId="26606"/>
          <ac:spMkLst>
            <pc:docMk/>
            <pc:sldMk cId="1982109541" sldId="513"/>
            <ac:spMk id="9" creationId="{3CD9DF72-87A3-404E-A828-84CBF11A8303}"/>
          </ac:spMkLst>
        </pc:spChg>
        <pc:spChg chg="add del">
          <ac:chgData name="Archana Shirsat" userId="0e4db074-5069-414b-818c-2b59d23733cd" providerId="ADAL" clId="{FABFE46C-5E96-48D5-9847-0B60B19543AE}" dt="2021-10-27T09:56:42.885" v="5" actId="26606"/>
          <ac:spMkLst>
            <pc:docMk/>
            <pc:sldMk cId="1982109541" sldId="513"/>
            <ac:spMk id="13" creationId="{206E56BB-C8E6-4F70-B8BF-921C4912D6DE}"/>
          </ac:spMkLst>
        </pc:spChg>
        <pc:spChg chg="add del">
          <ac:chgData name="Archana Shirsat" userId="0e4db074-5069-414b-818c-2b59d23733cd" providerId="ADAL" clId="{FABFE46C-5E96-48D5-9847-0B60B19543AE}" dt="2021-10-27T09:56:42.885" v="5" actId="26606"/>
          <ac:spMkLst>
            <pc:docMk/>
            <pc:sldMk cId="1982109541" sldId="513"/>
            <ac:spMk id="14" creationId="{99643316-AB20-4DD1-8578-B5D7F033C0A3}"/>
          </ac:spMkLst>
        </pc:spChg>
        <pc:spChg chg="add del">
          <ac:chgData name="Archana Shirsat" userId="0e4db074-5069-414b-818c-2b59d23733cd" providerId="ADAL" clId="{FABFE46C-5E96-48D5-9847-0B60B19543AE}" dt="2021-10-27T09:57:29.647" v="11" actId="26606"/>
          <ac:spMkLst>
            <pc:docMk/>
            <pc:sldMk cId="1982109541" sldId="513"/>
            <ac:spMk id="16" creationId="{359427B8-4D04-499B-ADC4-C02F51AE0A82}"/>
          </ac:spMkLst>
        </pc:spChg>
        <pc:spChg chg="add del">
          <ac:chgData name="Archana Shirsat" userId="0e4db074-5069-414b-818c-2b59d23733cd" providerId="ADAL" clId="{FABFE46C-5E96-48D5-9847-0B60B19543AE}" dt="2021-10-27T09:57:29.647" v="11" actId="26606"/>
          <ac:spMkLst>
            <pc:docMk/>
            <pc:sldMk cId="1982109541" sldId="513"/>
            <ac:spMk id="17" creationId="{0724758F-AE3C-4CC9-B58A-FF0B12987A45}"/>
          </ac:spMkLst>
        </pc:spChg>
        <pc:spChg chg="add del">
          <ac:chgData name="Archana Shirsat" userId="0e4db074-5069-414b-818c-2b59d23733cd" providerId="ADAL" clId="{FABFE46C-5E96-48D5-9847-0B60B19543AE}" dt="2021-10-27T09:57:12.543" v="8" actId="26606"/>
          <ac:spMkLst>
            <pc:docMk/>
            <pc:sldMk cId="1982109541" sldId="513"/>
            <ac:spMk id="21" creationId="{93C5EBE5-673D-43CA-AF0F-57B1EFA80260}"/>
          </ac:spMkLst>
        </pc:spChg>
        <pc:spChg chg="add del">
          <ac:chgData name="Archana Shirsat" userId="0e4db074-5069-414b-818c-2b59d23733cd" providerId="ADAL" clId="{FABFE46C-5E96-48D5-9847-0B60B19543AE}" dt="2021-10-27T09:57:29.637" v="10" actId="26606"/>
          <ac:spMkLst>
            <pc:docMk/>
            <pc:sldMk cId="1982109541" sldId="513"/>
            <ac:spMk id="23" creationId="{245F534B-B85F-4B14-B6CC-944B5DDAD624}"/>
          </ac:spMkLst>
        </pc:spChg>
        <pc:spChg chg="add del">
          <ac:chgData name="Archana Shirsat" userId="0e4db074-5069-414b-818c-2b59d23733cd" providerId="ADAL" clId="{FABFE46C-5E96-48D5-9847-0B60B19543AE}" dt="2021-10-27T09:57:29.637" v="10" actId="26606"/>
          <ac:spMkLst>
            <pc:docMk/>
            <pc:sldMk cId="1982109541" sldId="513"/>
            <ac:spMk id="24" creationId="{B1595A09-E336-4D1B-9B3A-06A2287A54E2}"/>
          </ac:spMkLst>
        </pc:spChg>
        <pc:spChg chg="add del">
          <ac:chgData name="Archana Shirsat" userId="0e4db074-5069-414b-818c-2b59d23733cd" providerId="ADAL" clId="{FABFE46C-5E96-48D5-9847-0B60B19543AE}" dt="2021-10-27T09:57:29.637" v="10" actId="26606"/>
          <ac:spMkLst>
            <pc:docMk/>
            <pc:sldMk cId="1982109541" sldId="513"/>
            <ac:spMk id="26" creationId="{3540989C-C7B8-473B-BF87-6F2DA6A90006}"/>
          </ac:spMkLst>
        </pc:spChg>
        <pc:spChg chg="add">
          <ac:chgData name="Archana Shirsat" userId="0e4db074-5069-414b-818c-2b59d23733cd" providerId="ADAL" clId="{FABFE46C-5E96-48D5-9847-0B60B19543AE}" dt="2021-10-27T09:57:29.647" v="11" actId="26606"/>
          <ac:spMkLst>
            <pc:docMk/>
            <pc:sldMk cId="1982109541" sldId="513"/>
            <ac:spMk id="28" creationId="{8D42B8BD-40AF-488E-8A79-D7256C917229}"/>
          </ac:spMkLst>
        </pc:spChg>
        <pc:spChg chg="add">
          <ac:chgData name="Archana Shirsat" userId="0e4db074-5069-414b-818c-2b59d23733cd" providerId="ADAL" clId="{FABFE46C-5E96-48D5-9847-0B60B19543AE}" dt="2021-10-27T09:57:29.647" v="11" actId="26606"/>
          <ac:spMkLst>
            <pc:docMk/>
            <pc:sldMk cId="1982109541" sldId="513"/>
            <ac:spMk id="29" creationId="{C681C32C-7AFC-4BB3-9088-65CBDFC5D1C2}"/>
          </ac:spMkLst>
        </pc:spChg>
        <pc:spChg chg="add mod">
          <ac:chgData name="Archana Shirsat" userId="0e4db074-5069-414b-818c-2b59d23733cd" providerId="ADAL" clId="{FABFE46C-5E96-48D5-9847-0B60B19543AE}" dt="2021-10-27T10:00:28.141" v="202" actId="313"/>
          <ac:spMkLst>
            <pc:docMk/>
            <pc:sldMk cId="1982109541" sldId="513"/>
            <ac:spMk id="30" creationId="{EE05F6A9-3C09-4DD5-B343-615144CD0179}"/>
          </ac:spMkLst>
        </pc:spChg>
        <pc:spChg chg="add">
          <ac:chgData name="Archana Shirsat" userId="0e4db074-5069-414b-818c-2b59d23733cd" providerId="ADAL" clId="{FABFE46C-5E96-48D5-9847-0B60B19543AE}" dt="2021-10-27T09:57:29.647" v="11" actId="26606"/>
          <ac:spMkLst>
            <pc:docMk/>
            <pc:sldMk cId="1982109541" sldId="513"/>
            <ac:spMk id="31" creationId="{199C0ED0-69DE-4C31-A5CF-E2A46FD30226}"/>
          </ac:spMkLst>
        </pc:spChg>
        <pc:picChg chg="add mod ord">
          <ac:chgData name="Archana Shirsat" userId="0e4db074-5069-414b-818c-2b59d23733cd" providerId="ADAL" clId="{FABFE46C-5E96-48D5-9847-0B60B19543AE}" dt="2021-10-27T09:57:29.647" v="11" actId="26606"/>
          <ac:picMkLst>
            <pc:docMk/>
            <pc:sldMk cId="1982109541" sldId="513"/>
            <ac:picMk id="4" creationId="{9E3EFE28-47BB-47B2-9B2A-BBD650074230}"/>
          </ac:picMkLst>
        </pc:picChg>
        <pc:picChg chg="add mod">
          <ac:chgData name="Archana Shirsat" userId="0e4db074-5069-414b-818c-2b59d23733cd" providerId="ADAL" clId="{FABFE46C-5E96-48D5-9847-0B60B19543AE}" dt="2021-10-27T10:01:52.342" v="204" actId="1076"/>
          <ac:picMkLst>
            <pc:docMk/>
            <pc:sldMk cId="1982109541" sldId="513"/>
            <ac:picMk id="5" creationId="{72E318BA-246D-4308-9CE4-B756A4EAA22A}"/>
          </ac:picMkLst>
        </pc:picChg>
        <pc:cxnChg chg="add del">
          <ac:chgData name="Archana Shirsat" userId="0e4db074-5069-414b-818c-2b59d23733cd" providerId="ADAL" clId="{FABFE46C-5E96-48D5-9847-0B60B19543AE}" dt="2021-10-27T09:55:56.140" v="3" actId="26606"/>
          <ac:cxnSpMkLst>
            <pc:docMk/>
            <pc:sldMk cId="1982109541" sldId="513"/>
            <ac:cxnSpMk id="11" creationId="{20E3A342-4D61-4E3F-AF90-1AB42AEB96CC}"/>
          </ac:cxnSpMkLst>
        </pc:cxnChg>
      </pc:sldChg>
      <pc:sldChg chg="addSp delSp modSp new mod setBg setClrOvrMap">
        <pc:chgData name="Archana Shirsat" userId="0e4db074-5069-414b-818c-2b59d23733cd" providerId="ADAL" clId="{FABFE46C-5E96-48D5-9847-0B60B19543AE}" dt="2021-10-27T12:56:32.956" v="1476" actId="20577"/>
        <pc:sldMkLst>
          <pc:docMk/>
          <pc:sldMk cId="2303847661" sldId="514"/>
        </pc:sldMkLst>
        <pc:spChg chg="del mod">
          <ac:chgData name="Archana Shirsat" userId="0e4db074-5069-414b-818c-2b59d23733cd" providerId="ADAL" clId="{FABFE46C-5E96-48D5-9847-0B60B19543AE}" dt="2021-10-27T10:09:59.306" v="523" actId="478"/>
          <ac:spMkLst>
            <pc:docMk/>
            <pc:sldMk cId="2303847661" sldId="514"/>
            <ac:spMk id="2" creationId="{3B13C4FD-4311-4CDA-B763-1FC9658EF47D}"/>
          </ac:spMkLst>
        </pc:spChg>
        <pc:spChg chg="mod ord">
          <ac:chgData name="Archana Shirsat" userId="0e4db074-5069-414b-818c-2b59d23733cd" providerId="ADAL" clId="{FABFE46C-5E96-48D5-9847-0B60B19543AE}" dt="2021-10-27T12:56:32.956" v="1476" actId="20577"/>
          <ac:spMkLst>
            <pc:docMk/>
            <pc:sldMk cId="2303847661" sldId="514"/>
            <ac:spMk id="3" creationId="{FF692D86-32E1-4914-88F9-4E13B700449D}"/>
          </ac:spMkLst>
        </pc:spChg>
        <pc:spChg chg="add del">
          <ac:chgData name="Archana Shirsat" userId="0e4db074-5069-414b-818c-2b59d23733cd" providerId="ADAL" clId="{FABFE46C-5E96-48D5-9847-0B60B19543AE}" dt="2021-10-27T10:06:48.206" v="209" actId="26606"/>
          <ac:spMkLst>
            <pc:docMk/>
            <pc:sldMk cId="2303847661" sldId="514"/>
            <ac:spMk id="9" creationId="{5FDF4720-5445-47BE-89FE-E40D1AE6F619}"/>
          </ac:spMkLst>
        </pc:spChg>
        <pc:spChg chg="add del">
          <ac:chgData name="Archana Shirsat" userId="0e4db074-5069-414b-818c-2b59d23733cd" providerId="ADAL" clId="{FABFE46C-5E96-48D5-9847-0B60B19543AE}" dt="2021-10-27T10:06:48.206" v="209" actId="26606"/>
          <ac:spMkLst>
            <pc:docMk/>
            <pc:sldMk cId="2303847661" sldId="514"/>
            <ac:spMk id="11" creationId="{AC8710B4-A815-4082-9E4F-F13A0007090C}"/>
          </ac:spMkLst>
        </pc:spChg>
        <pc:spChg chg="add del">
          <ac:chgData name="Archana Shirsat" userId="0e4db074-5069-414b-818c-2b59d23733cd" providerId="ADAL" clId="{FABFE46C-5E96-48D5-9847-0B60B19543AE}" dt="2021-10-27T10:09:47.722" v="522" actId="26606"/>
          <ac:spMkLst>
            <pc:docMk/>
            <pc:sldMk cId="2303847661" sldId="514"/>
            <ac:spMk id="13" creationId="{F13C74B1-5B17-4795-BED0-7140497B445A}"/>
          </ac:spMkLst>
        </pc:spChg>
        <pc:spChg chg="add del">
          <ac:chgData name="Archana Shirsat" userId="0e4db074-5069-414b-818c-2b59d23733cd" providerId="ADAL" clId="{FABFE46C-5E96-48D5-9847-0B60B19543AE}" dt="2021-10-27T10:09:47.722" v="522" actId="26606"/>
          <ac:spMkLst>
            <pc:docMk/>
            <pc:sldMk cId="2303847661" sldId="514"/>
            <ac:spMk id="14" creationId="{D4974D33-8DC5-464E-8C6D-BE58F0669C17}"/>
          </ac:spMkLst>
        </pc:spChg>
        <pc:spChg chg="add">
          <ac:chgData name="Archana Shirsat" userId="0e4db074-5069-414b-818c-2b59d23733cd" providerId="ADAL" clId="{FABFE46C-5E96-48D5-9847-0B60B19543AE}" dt="2021-10-27T10:09:47.722" v="522" actId="26606"/>
          <ac:spMkLst>
            <pc:docMk/>
            <pc:sldMk cId="2303847661" sldId="514"/>
            <ac:spMk id="19" creationId="{23E547B5-89CF-4EC0-96DE-25771AED0799}"/>
          </ac:spMkLst>
        </pc:spChg>
        <pc:spChg chg="add">
          <ac:chgData name="Archana Shirsat" userId="0e4db074-5069-414b-818c-2b59d23733cd" providerId="ADAL" clId="{FABFE46C-5E96-48D5-9847-0B60B19543AE}" dt="2021-10-27T10:09:47.722" v="522" actId="26606"/>
          <ac:spMkLst>
            <pc:docMk/>
            <pc:sldMk cId="2303847661" sldId="514"/>
            <ac:spMk id="21" creationId="{3F0B8CEB-8279-4E5E-A0CE-1FC9F71736F2}"/>
          </ac:spMkLst>
        </pc:spChg>
        <pc:picChg chg="add mod ord">
          <ac:chgData name="Archana Shirsat" userId="0e4db074-5069-414b-818c-2b59d23733cd" providerId="ADAL" clId="{FABFE46C-5E96-48D5-9847-0B60B19543AE}" dt="2021-10-27T10:09:47.722" v="522" actId="26606"/>
          <ac:picMkLst>
            <pc:docMk/>
            <pc:sldMk cId="2303847661" sldId="514"/>
            <ac:picMk id="4" creationId="{7360F25A-A3C1-4F33-AE19-DFD692E443CF}"/>
          </ac:picMkLst>
        </pc:picChg>
      </pc:sldChg>
      <pc:sldChg chg="addSp delSp modSp mod setBg">
        <pc:chgData name="Archana Shirsat" userId="0e4db074-5069-414b-818c-2b59d23733cd" providerId="ADAL" clId="{FABFE46C-5E96-48D5-9847-0B60B19543AE}" dt="2021-10-27T12:48:36.625" v="1026" actId="26606"/>
        <pc:sldMkLst>
          <pc:docMk/>
          <pc:sldMk cId="3171466176" sldId="515"/>
        </pc:sldMkLst>
        <pc:spChg chg="add del">
          <ac:chgData name="Archana Shirsat" userId="0e4db074-5069-414b-818c-2b59d23733cd" providerId="ADAL" clId="{FABFE46C-5E96-48D5-9847-0B60B19543AE}" dt="2021-10-27T12:47:55.871" v="1017" actId="26606"/>
          <ac:spMkLst>
            <pc:docMk/>
            <pc:sldMk cId="3171466176" sldId="515"/>
            <ac:spMk id="5" creationId="{5F9CFCE6-877F-4858-B8BD-2C52CA8AFBC4}"/>
          </ac:spMkLst>
        </pc:spChg>
        <pc:spChg chg="add del">
          <ac:chgData name="Archana Shirsat" userId="0e4db074-5069-414b-818c-2b59d23733cd" providerId="ADAL" clId="{FABFE46C-5E96-48D5-9847-0B60B19543AE}" dt="2021-10-27T12:47:55.871" v="1017" actId="26606"/>
          <ac:spMkLst>
            <pc:docMk/>
            <pc:sldMk cId="3171466176" sldId="515"/>
            <ac:spMk id="6" creationId="{8213F8A0-12AE-4514-8372-0DD766EC28EE}"/>
          </ac:spMkLst>
        </pc:spChg>
        <pc:spChg chg="add del">
          <ac:chgData name="Archana Shirsat" userId="0e4db074-5069-414b-818c-2b59d23733cd" providerId="ADAL" clId="{FABFE46C-5E96-48D5-9847-0B60B19543AE}" dt="2021-10-27T12:47:55.871" v="1017" actId="26606"/>
          <ac:spMkLst>
            <pc:docMk/>
            <pc:sldMk cId="3171466176" sldId="515"/>
            <ac:spMk id="7" creationId="{9EFF17D4-9A8C-4CE5-B096-D8CCD4400437}"/>
          </ac:spMkLst>
        </pc:spChg>
        <pc:spChg chg="add del">
          <ac:chgData name="Archana Shirsat" userId="0e4db074-5069-414b-818c-2b59d23733cd" providerId="ADAL" clId="{FABFE46C-5E96-48D5-9847-0B60B19543AE}" dt="2021-10-27T12:47:26.647" v="1013" actId="26606"/>
          <ac:spMkLst>
            <pc:docMk/>
            <pc:sldMk cId="3171466176" sldId="515"/>
            <ac:spMk id="8" creationId="{B527B32F-07F3-4C94-B09B-8C8F310F0D56}"/>
          </ac:spMkLst>
        </pc:spChg>
        <pc:spChg chg="add del">
          <ac:chgData name="Archana Shirsat" userId="0e4db074-5069-414b-818c-2b59d23733cd" providerId="ADAL" clId="{FABFE46C-5E96-48D5-9847-0B60B19543AE}" dt="2021-10-27T12:48:04.371" v="1019" actId="26606"/>
          <ac:spMkLst>
            <pc:docMk/>
            <pc:sldMk cId="3171466176" sldId="515"/>
            <ac:spMk id="9" creationId="{E97C36FC-DEAA-4DCA-B0AB-7F9357FA4016}"/>
          </ac:spMkLst>
        </pc:spChg>
        <pc:spChg chg="add del">
          <ac:chgData name="Archana Shirsat" userId="0e4db074-5069-414b-818c-2b59d23733cd" providerId="ADAL" clId="{FABFE46C-5E96-48D5-9847-0B60B19543AE}" dt="2021-10-27T12:47:26.647" v="1013" actId="26606"/>
          <ac:spMkLst>
            <pc:docMk/>
            <pc:sldMk cId="3171466176" sldId="515"/>
            <ac:spMk id="10" creationId="{7F41D4CC-403D-465E-9223-3277868A5D9E}"/>
          </ac:spMkLst>
        </pc:spChg>
        <pc:spChg chg="add del">
          <ac:chgData name="Archana Shirsat" userId="0e4db074-5069-414b-818c-2b59d23733cd" providerId="ADAL" clId="{FABFE46C-5E96-48D5-9847-0B60B19543AE}" dt="2021-10-27T12:48:04.371" v="1019" actId="26606"/>
          <ac:spMkLst>
            <pc:docMk/>
            <pc:sldMk cId="3171466176" sldId="515"/>
            <ac:spMk id="11" creationId="{278C38CD-A630-49FF-8417-6792A2B13FCA}"/>
          </ac:spMkLst>
        </pc:spChg>
        <pc:spChg chg="add del">
          <ac:chgData name="Archana Shirsat" userId="0e4db074-5069-414b-818c-2b59d23733cd" providerId="ADAL" clId="{FABFE46C-5E96-48D5-9847-0B60B19543AE}" dt="2021-10-27T12:47:26.647" v="1013" actId="26606"/>
          <ac:spMkLst>
            <pc:docMk/>
            <pc:sldMk cId="3171466176" sldId="515"/>
            <ac:spMk id="12" creationId="{3DC4C688-715E-4A31-AB90-6A5752887D8A}"/>
          </ac:spMkLst>
        </pc:spChg>
        <pc:spChg chg="add del">
          <ac:chgData name="Archana Shirsat" userId="0e4db074-5069-414b-818c-2b59d23733cd" providerId="ADAL" clId="{FABFE46C-5E96-48D5-9847-0B60B19543AE}" dt="2021-10-27T12:48:07.932" v="1021" actId="26606"/>
          <ac:spMkLst>
            <pc:docMk/>
            <pc:sldMk cId="3171466176" sldId="515"/>
            <ac:spMk id="13" creationId="{1500B4A4-B1F1-41EA-886A-B8A210DBCA3B}"/>
          </ac:spMkLst>
        </pc:spChg>
        <pc:spChg chg="add del">
          <ac:chgData name="Archana Shirsat" userId="0e4db074-5069-414b-818c-2b59d23733cd" providerId="ADAL" clId="{FABFE46C-5E96-48D5-9847-0B60B19543AE}" dt="2021-10-27T12:48:07.932" v="1021" actId="26606"/>
          <ac:spMkLst>
            <pc:docMk/>
            <pc:sldMk cId="3171466176" sldId="515"/>
            <ac:spMk id="14" creationId="{5E55A99C-0BDC-4DBE-8E40-9FA66F629FA1}"/>
          </ac:spMkLst>
        </pc:spChg>
        <pc:spChg chg="add del">
          <ac:chgData name="Archana Shirsat" userId="0e4db074-5069-414b-818c-2b59d23733cd" providerId="ADAL" clId="{FABFE46C-5E96-48D5-9847-0B60B19543AE}" dt="2021-10-27T12:48:26.614" v="1023" actId="26606"/>
          <ac:spMkLst>
            <pc:docMk/>
            <pc:sldMk cId="3171466176" sldId="515"/>
            <ac:spMk id="16" creationId="{F78382DC-4207-465E-B379-1E16448AA222}"/>
          </ac:spMkLst>
        </pc:spChg>
        <pc:spChg chg="add del">
          <ac:chgData name="Archana Shirsat" userId="0e4db074-5069-414b-818c-2b59d23733cd" providerId="ADAL" clId="{FABFE46C-5E96-48D5-9847-0B60B19543AE}" dt="2021-10-27T12:48:26.614" v="1023" actId="26606"/>
          <ac:spMkLst>
            <pc:docMk/>
            <pc:sldMk cId="3171466176" sldId="515"/>
            <ac:spMk id="17" creationId="{A169D286-F4D7-4C8B-A6BD-D05384C7F1D8}"/>
          </ac:spMkLst>
        </pc:spChg>
        <pc:spChg chg="add del">
          <ac:chgData name="Archana Shirsat" userId="0e4db074-5069-414b-818c-2b59d23733cd" providerId="ADAL" clId="{FABFE46C-5E96-48D5-9847-0B60B19543AE}" dt="2021-10-27T12:48:26.614" v="1023" actId="26606"/>
          <ac:spMkLst>
            <pc:docMk/>
            <pc:sldMk cId="3171466176" sldId="515"/>
            <ac:spMk id="18" creationId="{39E8235E-135E-4261-8F54-2B316E493C42}"/>
          </ac:spMkLst>
        </pc:spChg>
        <pc:spChg chg="add del">
          <ac:chgData name="Archana Shirsat" userId="0e4db074-5069-414b-818c-2b59d23733cd" providerId="ADAL" clId="{FABFE46C-5E96-48D5-9847-0B60B19543AE}" dt="2021-10-27T12:48:26.614" v="1023" actId="26606"/>
          <ac:spMkLst>
            <pc:docMk/>
            <pc:sldMk cId="3171466176" sldId="515"/>
            <ac:spMk id="19" creationId="{D4ED8EC3-4D57-4620-93CE-4E6661F09A3E}"/>
          </ac:spMkLst>
        </pc:spChg>
        <pc:spChg chg="add del">
          <ac:chgData name="Archana Shirsat" userId="0e4db074-5069-414b-818c-2b59d23733cd" providerId="ADAL" clId="{FABFE46C-5E96-48D5-9847-0B60B19543AE}" dt="2021-10-27T12:48:26.614" v="1023" actId="26606"/>
          <ac:spMkLst>
            <pc:docMk/>
            <pc:sldMk cId="3171466176" sldId="515"/>
            <ac:spMk id="20" creationId="{83BCB34A-2F40-4F41-8488-A134C1C155B7}"/>
          </ac:spMkLst>
        </pc:spChg>
        <pc:spChg chg="add del">
          <ac:chgData name="Archana Shirsat" userId="0e4db074-5069-414b-818c-2b59d23733cd" providerId="ADAL" clId="{FABFE46C-5E96-48D5-9847-0B60B19543AE}" dt="2021-10-27T12:48:36.617" v="1025" actId="26606"/>
          <ac:spMkLst>
            <pc:docMk/>
            <pc:sldMk cId="3171466176" sldId="515"/>
            <ac:spMk id="22" creationId="{B527B32F-07F3-4C94-B09B-8C8F310F0D56}"/>
          </ac:spMkLst>
        </pc:spChg>
        <pc:spChg chg="add del">
          <ac:chgData name="Archana Shirsat" userId="0e4db074-5069-414b-818c-2b59d23733cd" providerId="ADAL" clId="{FABFE46C-5E96-48D5-9847-0B60B19543AE}" dt="2021-10-27T12:48:36.617" v="1025" actId="26606"/>
          <ac:spMkLst>
            <pc:docMk/>
            <pc:sldMk cId="3171466176" sldId="515"/>
            <ac:spMk id="23" creationId="{7F41D4CC-403D-465E-9223-3277868A5D9E}"/>
          </ac:spMkLst>
        </pc:spChg>
        <pc:spChg chg="add del">
          <ac:chgData name="Archana Shirsat" userId="0e4db074-5069-414b-818c-2b59d23733cd" providerId="ADAL" clId="{FABFE46C-5E96-48D5-9847-0B60B19543AE}" dt="2021-10-27T12:48:36.617" v="1025" actId="26606"/>
          <ac:spMkLst>
            <pc:docMk/>
            <pc:sldMk cId="3171466176" sldId="515"/>
            <ac:spMk id="24" creationId="{3DC4C688-715E-4A31-AB90-6A5752887D8A}"/>
          </ac:spMkLst>
        </pc:spChg>
        <pc:spChg chg="add">
          <ac:chgData name="Archana Shirsat" userId="0e4db074-5069-414b-818c-2b59d23733cd" providerId="ADAL" clId="{FABFE46C-5E96-48D5-9847-0B60B19543AE}" dt="2021-10-27T12:48:36.625" v="1026" actId="26606"/>
          <ac:spMkLst>
            <pc:docMk/>
            <pc:sldMk cId="3171466176" sldId="515"/>
            <ac:spMk id="26" creationId="{E97C36FC-DEAA-4DCA-B0AB-7F9357FA4016}"/>
          </ac:spMkLst>
        </pc:spChg>
        <pc:spChg chg="add">
          <ac:chgData name="Archana Shirsat" userId="0e4db074-5069-414b-818c-2b59d23733cd" providerId="ADAL" clId="{FABFE46C-5E96-48D5-9847-0B60B19543AE}" dt="2021-10-27T12:48:36.625" v="1026" actId="26606"/>
          <ac:spMkLst>
            <pc:docMk/>
            <pc:sldMk cId="3171466176" sldId="515"/>
            <ac:spMk id="27" creationId="{278C38CD-A630-49FF-8417-6792A2B13FCA}"/>
          </ac:spMkLst>
        </pc:spChg>
        <pc:picChg chg="add mod">
          <ac:chgData name="Archana Shirsat" userId="0e4db074-5069-414b-818c-2b59d23733cd" providerId="ADAL" clId="{FABFE46C-5E96-48D5-9847-0B60B19543AE}" dt="2021-10-27T12:48:36.625" v="1026" actId="26606"/>
          <ac:picMkLst>
            <pc:docMk/>
            <pc:sldMk cId="3171466176" sldId="515"/>
            <ac:picMk id="2" creationId="{9CA4D05E-F30E-4F20-B474-8199C16CAA70}"/>
          </ac:picMkLst>
        </pc:picChg>
        <pc:picChg chg="mod ord">
          <ac:chgData name="Archana Shirsat" userId="0e4db074-5069-414b-818c-2b59d23733cd" providerId="ADAL" clId="{FABFE46C-5E96-48D5-9847-0B60B19543AE}" dt="2021-10-27T12:48:36.625" v="1026" actId="26606"/>
          <ac:picMkLst>
            <pc:docMk/>
            <pc:sldMk cId="3171466176" sldId="515"/>
            <ac:picMk id="3" creationId="{A76FB071-7651-42D8-A109-5FB5399A71EE}"/>
          </ac:picMkLst>
        </pc:picChg>
        <pc:cxnChg chg="add del">
          <ac:chgData name="Archana Shirsat" userId="0e4db074-5069-414b-818c-2b59d23733cd" providerId="ADAL" clId="{FABFE46C-5E96-48D5-9847-0B60B19543AE}" dt="2021-10-27T12:48:07.932" v="1021" actId="26606"/>
          <ac:cxnSpMkLst>
            <pc:docMk/>
            <pc:sldMk cId="3171466176" sldId="515"/>
            <ac:cxnSpMk id="15" creationId="{5D1CEE39-A6DC-4DE0-9789-206F1A9888BB}"/>
          </ac:cxnSpMkLst>
        </pc:cxnChg>
      </pc:sldChg>
      <pc:sldChg chg="addSp delSp modSp new mod setBg">
        <pc:chgData name="Archana Shirsat" userId="0e4db074-5069-414b-818c-2b59d23733cd" providerId="ADAL" clId="{FABFE46C-5E96-48D5-9847-0B60B19543AE}" dt="2021-10-27T14:08:09.138" v="1836" actId="1076"/>
        <pc:sldMkLst>
          <pc:docMk/>
          <pc:sldMk cId="3738431322" sldId="516"/>
        </pc:sldMkLst>
        <pc:spChg chg="add mod">
          <ac:chgData name="Archana Shirsat" userId="0e4db074-5069-414b-818c-2b59d23733cd" providerId="ADAL" clId="{FABFE46C-5E96-48D5-9847-0B60B19543AE}" dt="2021-10-27T14:08:09.138" v="1836" actId="1076"/>
          <ac:spMkLst>
            <pc:docMk/>
            <pc:sldMk cId="3738431322" sldId="516"/>
            <ac:spMk id="3" creationId="{EF27EB0C-6A26-4C6B-88D3-9E777C8AA857}"/>
          </ac:spMkLst>
        </pc:spChg>
        <pc:spChg chg="add del">
          <ac:chgData name="Archana Shirsat" userId="0e4db074-5069-414b-818c-2b59d23733cd" providerId="ADAL" clId="{FABFE46C-5E96-48D5-9847-0B60B19543AE}" dt="2021-10-27T12:55:15.058" v="1345" actId="26606"/>
          <ac:spMkLst>
            <pc:docMk/>
            <pc:sldMk cId="3738431322" sldId="516"/>
            <ac:spMk id="8" creationId="{04812C46-200A-4DEB-A05E-3ED6C68C2387}"/>
          </ac:spMkLst>
        </pc:spChg>
        <pc:spChg chg="add del">
          <ac:chgData name="Archana Shirsat" userId="0e4db074-5069-414b-818c-2b59d23733cd" providerId="ADAL" clId="{FABFE46C-5E96-48D5-9847-0B60B19543AE}" dt="2021-10-27T12:55:15.058" v="1345" actId="26606"/>
          <ac:spMkLst>
            <pc:docMk/>
            <pc:sldMk cId="3738431322" sldId="516"/>
            <ac:spMk id="10" creationId="{D1EA859B-E555-4109-94F3-6700E046E008}"/>
          </ac:spMkLst>
        </pc:spChg>
        <pc:spChg chg="add">
          <ac:chgData name="Archana Shirsat" userId="0e4db074-5069-414b-818c-2b59d23733cd" providerId="ADAL" clId="{FABFE46C-5E96-48D5-9847-0B60B19543AE}" dt="2021-10-27T12:55:15.082" v="1346" actId="26606"/>
          <ac:spMkLst>
            <pc:docMk/>
            <pc:sldMk cId="3738431322" sldId="516"/>
            <ac:spMk id="12" creationId="{E862BE82-D00D-42C1-BF16-93AA37870C32}"/>
          </ac:spMkLst>
        </pc:spChg>
        <pc:spChg chg="add">
          <ac:chgData name="Archana Shirsat" userId="0e4db074-5069-414b-818c-2b59d23733cd" providerId="ADAL" clId="{FABFE46C-5E96-48D5-9847-0B60B19543AE}" dt="2021-10-27T12:55:15.082" v="1346" actId="26606"/>
          <ac:spMkLst>
            <pc:docMk/>
            <pc:sldMk cId="3738431322" sldId="516"/>
            <ac:spMk id="13" creationId="{F6D92C2D-1D3D-4974-918C-06579FB354A9}"/>
          </ac:spMkLst>
        </pc:spChg>
        <pc:picChg chg="add mod">
          <ac:chgData name="Archana Shirsat" userId="0e4db074-5069-414b-818c-2b59d23733cd" providerId="ADAL" clId="{FABFE46C-5E96-48D5-9847-0B60B19543AE}" dt="2021-10-27T12:55:15.082" v="1346" actId="26606"/>
          <ac:picMkLst>
            <pc:docMk/>
            <pc:sldMk cId="3738431322" sldId="516"/>
            <ac:picMk id="2" creationId="{0173BCB9-F1DF-4D98-86E5-F1224E7532F8}"/>
          </ac:picMkLst>
        </pc:picChg>
      </pc:sldChg>
      <pc:sldChg chg="addSp delSp modSp new del mod setBg addAnim">
        <pc:chgData name="Archana Shirsat" userId="0e4db074-5069-414b-818c-2b59d23733cd" providerId="ADAL" clId="{FABFE46C-5E96-48D5-9847-0B60B19543AE}" dt="2021-10-27T14:08:53.135" v="1837" actId="2696"/>
        <pc:sldMkLst>
          <pc:docMk/>
          <pc:sldMk cId="363703342" sldId="517"/>
        </pc:sldMkLst>
        <pc:spChg chg="mod">
          <ac:chgData name="Archana Shirsat" userId="0e4db074-5069-414b-818c-2b59d23733cd" providerId="ADAL" clId="{FABFE46C-5E96-48D5-9847-0B60B19543AE}" dt="2021-10-27T14:06:55.620" v="1830" actId="1076"/>
          <ac:spMkLst>
            <pc:docMk/>
            <pc:sldMk cId="363703342" sldId="517"/>
            <ac:spMk id="2" creationId="{40D4CD6E-04FE-4F52-B433-1AA3EE7CB688}"/>
          </ac:spMkLst>
        </pc:spChg>
        <pc:spChg chg="del">
          <ac:chgData name="Archana Shirsat" userId="0e4db074-5069-414b-818c-2b59d23733cd" providerId="ADAL" clId="{FABFE46C-5E96-48D5-9847-0B60B19543AE}" dt="2021-10-27T14:00:59.684" v="1563" actId="478"/>
          <ac:spMkLst>
            <pc:docMk/>
            <pc:sldMk cId="363703342" sldId="517"/>
            <ac:spMk id="3" creationId="{8EF933A5-CB0B-44AD-8D23-AD9785B842A6}"/>
          </ac:spMkLst>
        </pc:spChg>
        <pc:spChg chg="add del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9" creationId="{559AE206-7EBA-4D33-8BC9-9D8158553F0E}"/>
          </ac:spMkLst>
        </pc:spChg>
        <pc:spChg chg="add del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11" creationId="{6437D937-A7F1-4011-92B4-328E5BE1B166}"/>
          </ac:spMkLst>
        </pc:spChg>
        <pc:spChg chg="add del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13" creationId="{B672F332-AF08-46C6-94F0-77684310D7B7}"/>
          </ac:spMkLst>
        </pc:spChg>
        <pc:spChg chg="add del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15" creationId="{34244EF8-D73A-40E1-BE73-D46E6B4B04ED}"/>
          </ac:spMkLst>
        </pc:spChg>
        <pc:spChg chg="add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22" creationId="{559AE206-7EBA-4D33-8BC9-9D8158553F0E}"/>
          </ac:spMkLst>
        </pc:spChg>
        <pc:spChg chg="add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24" creationId="{6437D937-A7F1-4011-92B4-328E5BE1B166}"/>
          </ac:spMkLst>
        </pc:spChg>
        <pc:spChg chg="add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26" creationId="{B672F332-AF08-46C6-94F0-77684310D7B7}"/>
          </ac:spMkLst>
        </pc:spChg>
        <pc:spChg chg="add">
          <ac:chgData name="Archana Shirsat" userId="0e4db074-5069-414b-818c-2b59d23733cd" providerId="ADAL" clId="{FABFE46C-5E96-48D5-9847-0B60B19543AE}" dt="2021-10-27T14:04:48.628" v="1711" actId="26606"/>
          <ac:spMkLst>
            <pc:docMk/>
            <pc:sldMk cId="363703342" sldId="517"/>
            <ac:spMk id="28" creationId="{34244EF8-D73A-40E1-BE73-D46E6B4B04ED}"/>
          </ac:spMkLst>
        </pc:spChg>
        <pc:picChg chg="add mod">
          <ac:chgData name="Archana Shirsat" userId="0e4db074-5069-414b-818c-2b59d23733cd" providerId="ADAL" clId="{FABFE46C-5E96-48D5-9847-0B60B19543AE}" dt="2021-10-27T14:03:27.170" v="1565" actId="26606"/>
          <ac:picMkLst>
            <pc:docMk/>
            <pc:sldMk cId="363703342" sldId="517"/>
            <ac:picMk id="4" creationId="{4EF23706-BE4A-42A0-86DB-35122C6425E5}"/>
          </ac:picMkLst>
        </pc:picChg>
        <pc:cxnChg chg="add del">
          <ac:chgData name="Archana Shirsat" userId="0e4db074-5069-414b-818c-2b59d23733cd" providerId="ADAL" clId="{FABFE46C-5E96-48D5-9847-0B60B19543AE}" dt="2021-10-27T14:04:48.628" v="1711" actId="26606"/>
          <ac:cxnSpMkLst>
            <pc:docMk/>
            <pc:sldMk cId="363703342" sldId="517"/>
            <ac:cxnSpMk id="17" creationId="{9E8E38ED-369A-44C2-B635-0BED0E48A6E8}"/>
          </ac:cxnSpMkLst>
        </pc:cxnChg>
        <pc:cxnChg chg="add">
          <ac:chgData name="Archana Shirsat" userId="0e4db074-5069-414b-818c-2b59d23733cd" providerId="ADAL" clId="{FABFE46C-5E96-48D5-9847-0B60B19543AE}" dt="2021-10-27T14:04:48.628" v="1711" actId="26606"/>
          <ac:cxnSpMkLst>
            <pc:docMk/>
            <pc:sldMk cId="363703342" sldId="517"/>
            <ac:cxnSpMk id="30" creationId="{9E8E38ED-369A-44C2-B635-0BED0E48A6E8}"/>
          </ac:cxnSpMkLst>
        </pc:cxnChg>
      </pc:sldChg>
      <pc:sldChg chg="addSp modSp mod">
        <pc:chgData name="Archana Shirsat" userId="0e4db074-5069-414b-818c-2b59d23733cd" providerId="ADAL" clId="{FABFE46C-5E96-48D5-9847-0B60B19543AE}" dt="2021-10-27T14:18:39.179" v="1845" actId="1076"/>
        <pc:sldMkLst>
          <pc:docMk/>
          <pc:sldMk cId="1585082505" sldId="517"/>
        </pc:sldMkLst>
        <pc:spChg chg="mod">
          <ac:chgData name="Archana Shirsat" userId="0e4db074-5069-414b-818c-2b59d23733cd" providerId="ADAL" clId="{FABFE46C-5E96-48D5-9847-0B60B19543AE}" dt="2021-10-27T14:18:35.002" v="1844" actId="1076"/>
          <ac:spMkLst>
            <pc:docMk/>
            <pc:sldMk cId="1585082505" sldId="517"/>
            <ac:spMk id="2" creationId="{40D4CD6E-04FE-4F52-B433-1AA3EE7CB688}"/>
          </ac:spMkLst>
        </pc:spChg>
        <pc:spChg chg="add mod">
          <ac:chgData name="Archana Shirsat" userId="0e4db074-5069-414b-818c-2b59d23733cd" providerId="ADAL" clId="{FABFE46C-5E96-48D5-9847-0B60B19543AE}" dt="2021-10-27T14:18:39.179" v="1845" actId="1076"/>
          <ac:spMkLst>
            <pc:docMk/>
            <pc:sldMk cId="1585082505" sldId="517"/>
            <ac:spMk id="10" creationId="{9A5ED82E-B1F0-4B2C-ABA7-F0F7ABA7CD01}"/>
          </ac:spMkLst>
        </pc:spChg>
      </pc:sldChg>
      <pc:sldChg chg="addSp del delDesignElem">
        <pc:chgData name="Archana Shirsat" userId="0e4db074-5069-414b-818c-2b59d23733cd" providerId="ADAL" clId="{FABFE46C-5E96-48D5-9847-0B60B19543AE}" dt="2021-10-27T14:09:07.244" v="1839"/>
        <pc:sldMkLst>
          <pc:docMk/>
          <pc:sldMk cId="4196286849" sldId="517"/>
        </pc:sldMkLst>
        <pc:spChg chg="add">
          <ac:chgData name="Archana Shirsat" userId="0e4db074-5069-414b-818c-2b59d23733cd" providerId="ADAL" clId="{FABFE46C-5E96-48D5-9847-0B60B19543AE}" dt="2021-10-27T14:09:07.244" v="1839"/>
          <ac:spMkLst>
            <pc:docMk/>
            <pc:sldMk cId="4196286849" sldId="517"/>
            <ac:spMk id="22" creationId="{559AE206-7EBA-4D33-8BC9-9D8158553F0E}"/>
          </ac:spMkLst>
        </pc:spChg>
        <pc:spChg chg="add">
          <ac:chgData name="Archana Shirsat" userId="0e4db074-5069-414b-818c-2b59d23733cd" providerId="ADAL" clId="{FABFE46C-5E96-48D5-9847-0B60B19543AE}" dt="2021-10-27T14:09:07.244" v="1839"/>
          <ac:spMkLst>
            <pc:docMk/>
            <pc:sldMk cId="4196286849" sldId="517"/>
            <ac:spMk id="24" creationId="{6437D937-A7F1-4011-92B4-328E5BE1B166}"/>
          </ac:spMkLst>
        </pc:spChg>
        <pc:spChg chg="add">
          <ac:chgData name="Archana Shirsat" userId="0e4db074-5069-414b-818c-2b59d23733cd" providerId="ADAL" clId="{FABFE46C-5E96-48D5-9847-0B60B19543AE}" dt="2021-10-27T14:09:07.244" v="1839"/>
          <ac:spMkLst>
            <pc:docMk/>
            <pc:sldMk cId="4196286849" sldId="517"/>
            <ac:spMk id="26" creationId="{B672F332-AF08-46C6-94F0-77684310D7B7}"/>
          </ac:spMkLst>
        </pc:spChg>
        <pc:spChg chg="add">
          <ac:chgData name="Archana Shirsat" userId="0e4db074-5069-414b-818c-2b59d23733cd" providerId="ADAL" clId="{FABFE46C-5E96-48D5-9847-0B60B19543AE}" dt="2021-10-27T14:09:07.244" v="1839"/>
          <ac:spMkLst>
            <pc:docMk/>
            <pc:sldMk cId="4196286849" sldId="517"/>
            <ac:spMk id="28" creationId="{34244EF8-D73A-40E1-BE73-D46E6B4B04ED}"/>
          </ac:spMkLst>
        </pc:spChg>
        <pc:cxnChg chg="add">
          <ac:chgData name="Archana Shirsat" userId="0e4db074-5069-414b-818c-2b59d23733cd" providerId="ADAL" clId="{FABFE46C-5E96-48D5-9847-0B60B19543AE}" dt="2021-10-27T14:09:07.244" v="1839"/>
          <ac:cxnSpMkLst>
            <pc:docMk/>
            <pc:sldMk cId="4196286849" sldId="517"/>
            <ac:cxnSpMk id="30" creationId="{9E8E38ED-369A-44C2-B635-0BED0E48A6E8}"/>
          </ac:cxnSpMkLst>
        </pc:cxnChg>
      </pc:sldChg>
      <pc:sldMasterChg chg="delSldLayout">
        <pc:chgData name="Archana Shirsat" userId="0e4db074-5069-414b-818c-2b59d23733cd" providerId="ADAL" clId="{FABFE46C-5E96-48D5-9847-0B60B19543AE}" dt="2021-10-27T12:37:18.191" v="910" actId="47"/>
        <pc:sldMasterMkLst>
          <pc:docMk/>
          <pc:sldMasterMk cId="924242117" sldId="2147483672"/>
        </pc:sldMasterMkLst>
        <pc:sldLayoutChg chg="del">
          <pc:chgData name="Archana Shirsat" userId="0e4db074-5069-414b-818c-2b59d23733cd" providerId="ADAL" clId="{FABFE46C-5E96-48D5-9847-0B60B19543AE}" dt="2021-10-27T12:37:18.191" v="910" actId="47"/>
          <pc:sldLayoutMkLst>
            <pc:docMk/>
            <pc:sldMasterMk cId="924242117" sldId="2147483672"/>
            <pc:sldLayoutMk cId="243819799" sldId="2147483680"/>
          </pc:sldLayoutMkLst>
        </pc:sldLayoutChg>
      </pc:sldMasterChg>
    </pc:docChg>
  </pc:docChgLst>
  <pc:docChgLst>
    <pc:chgData name="Archana Shirsat" userId="0e4db074-5069-414b-818c-2b59d23733cd" providerId="ADAL" clId="{67FDEDE8-53F3-4500-A28A-F1D5D261497F}"/>
    <pc:docChg chg="undo custSel mod addSld delSld modSld sldOrd">
      <pc:chgData name="Archana Shirsat" userId="0e4db074-5069-414b-818c-2b59d23733cd" providerId="ADAL" clId="{67FDEDE8-53F3-4500-A28A-F1D5D261497F}" dt="2020-09-21T08:27:38.707" v="722" actId="20577"/>
      <pc:docMkLst>
        <pc:docMk/>
      </pc:docMkLst>
      <pc:sldChg chg="modSp del">
        <pc:chgData name="Archana Shirsat" userId="0e4db074-5069-414b-818c-2b59d23733cd" providerId="ADAL" clId="{67FDEDE8-53F3-4500-A28A-F1D5D261497F}" dt="2020-09-20T18:27:26.279" v="27" actId="2696"/>
        <pc:sldMkLst>
          <pc:docMk/>
          <pc:sldMk cId="201608347" sldId="256"/>
        </pc:sldMkLst>
        <pc:spChg chg="mod">
          <ac:chgData name="Archana Shirsat" userId="0e4db074-5069-414b-818c-2b59d23733cd" providerId="ADAL" clId="{67FDEDE8-53F3-4500-A28A-F1D5D261497F}" dt="2020-09-20T18:21:59.920" v="2" actId="27636"/>
          <ac:spMkLst>
            <pc:docMk/>
            <pc:sldMk cId="201608347" sldId="256"/>
            <ac:spMk id="2" creationId="{5AD1771E-039E-4E06-9CE1-218933C8B9D7}"/>
          </ac:spMkLst>
        </pc:spChg>
      </pc:sldChg>
      <pc:sldChg chg="addSp delSp modSp ord">
        <pc:chgData name="Archana Shirsat" userId="0e4db074-5069-414b-818c-2b59d23733cd" providerId="ADAL" clId="{67FDEDE8-53F3-4500-A28A-F1D5D261497F}" dt="2020-09-20T19:39:10.640" v="657" actId="6549"/>
        <pc:sldMkLst>
          <pc:docMk/>
          <pc:sldMk cId="914243154" sldId="258"/>
        </pc:sldMkLst>
        <pc:spChg chg="mod">
          <ac:chgData name="Archana Shirsat" userId="0e4db074-5069-414b-818c-2b59d23733cd" providerId="ADAL" clId="{67FDEDE8-53F3-4500-A28A-F1D5D261497F}" dt="2020-09-20T19:39:10.640" v="657" actId="6549"/>
          <ac:spMkLst>
            <pc:docMk/>
            <pc:sldMk cId="914243154" sldId="258"/>
            <ac:spMk id="2" creationId="{BD1B8562-A04E-4FA3-8C24-396D96EC476D}"/>
          </ac:spMkLst>
        </pc:spChg>
        <pc:spChg chg="add del mod">
          <ac:chgData name="Archana Shirsat" userId="0e4db074-5069-414b-818c-2b59d23733cd" providerId="ADAL" clId="{67FDEDE8-53F3-4500-A28A-F1D5D261497F}" dt="2020-09-20T18:28:43.702" v="29"/>
          <ac:spMkLst>
            <pc:docMk/>
            <pc:sldMk cId="914243154" sldId="258"/>
            <ac:spMk id="3" creationId="{BE2A9549-8DEF-4F61-B337-259476880645}"/>
          </ac:spMkLst>
        </pc:spChg>
        <pc:graphicFrameChg chg="mod">
          <ac:chgData name="Archana Shirsat" userId="0e4db074-5069-414b-818c-2b59d23733cd" providerId="ADAL" clId="{67FDEDE8-53F3-4500-A28A-F1D5D261497F}" dt="2020-09-20T19:38:29.334" v="638" actId="1076"/>
          <ac:graphicFrameMkLst>
            <pc:docMk/>
            <pc:sldMk cId="914243154" sldId="258"/>
            <ac:graphicFrameMk id="6" creationId="{DE1D023A-1E9F-4CED-9C95-B7FA73228EBF}"/>
          </ac:graphicFrameMkLst>
        </pc:graphicFrameChg>
      </pc:sldChg>
      <pc:sldChg chg="addSp delSp modSp mod ord setBg setClrOvrMap delDesignElem">
        <pc:chgData name="Archana Shirsat" userId="0e4db074-5069-414b-818c-2b59d23733cd" providerId="ADAL" clId="{67FDEDE8-53F3-4500-A28A-F1D5D261497F}" dt="2020-09-20T18:38:47.362" v="385"/>
        <pc:sldMkLst>
          <pc:docMk/>
          <pc:sldMk cId="2559758989" sldId="260"/>
        </pc:sldMkLst>
        <pc:spChg chg="mod">
          <ac:chgData name="Archana Shirsat" userId="0e4db074-5069-414b-818c-2b59d23733cd" providerId="ADAL" clId="{67FDEDE8-53F3-4500-A28A-F1D5D261497F}" dt="2020-09-20T18:33:14.302" v="71" actId="6549"/>
          <ac:spMkLst>
            <pc:docMk/>
            <pc:sldMk cId="2559758989" sldId="260"/>
            <ac:spMk id="2" creationId="{BD1B8562-A04E-4FA3-8C24-396D96EC476D}"/>
          </ac:spMkLst>
        </pc:spChg>
        <pc:spChg chg="mod">
          <ac:chgData name="Archana Shirsat" userId="0e4db074-5069-414b-818c-2b59d23733cd" providerId="ADAL" clId="{67FDEDE8-53F3-4500-A28A-F1D5D261497F}" dt="2020-09-20T18:32:59.943" v="62" actId="27636"/>
          <ac:spMkLst>
            <pc:docMk/>
            <pc:sldMk cId="2559758989" sldId="260"/>
            <ac:spMk id="3" creationId="{EA3DF45A-F5DD-4D0A-8E7A-EE3DA1CFF32A}"/>
          </ac:spMkLst>
        </pc:spChg>
        <pc:spChg chg="add del">
          <ac:chgData name="Archana Shirsat" userId="0e4db074-5069-414b-818c-2b59d23733cd" providerId="ADAL" clId="{67FDEDE8-53F3-4500-A28A-F1D5D261497F}" dt="2020-09-20T18:32:30.420" v="54" actId="26606"/>
          <ac:spMkLst>
            <pc:docMk/>
            <pc:sldMk cId="2559758989" sldId="260"/>
            <ac:spMk id="9" creationId="{20D5D19D-0789-4518-B5DC-D47ADF69D25A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13" creationId="{2711A8FB-68FC-45FC-B01E-38F809E2D439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15" creationId="{2A865FE3-5FC9-4049-87CF-30019C46C0F5}"/>
          </ac:spMkLst>
        </pc:spChg>
        <pc:spChg chg="add del">
          <ac:chgData name="Archana Shirsat" userId="0e4db074-5069-414b-818c-2b59d23733cd" providerId="ADAL" clId="{67FDEDE8-53F3-4500-A28A-F1D5D261497F}" dt="2020-09-20T18:32:30.420" v="54" actId="26606"/>
          <ac:spMkLst>
            <pc:docMk/>
            <pc:sldMk cId="2559758989" sldId="260"/>
            <ac:spMk id="16" creationId="{B81933D1-5615-42C7-9C0B-4EB7105CCE2D}"/>
          </ac:spMkLst>
        </pc:spChg>
        <pc:spChg chg="add del">
          <ac:chgData name="Archana Shirsat" userId="0e4db074-5069-414b-818c-2b59d23733cd" providerId="ADAL" clId="{67FDEDE8-53F3-4500-A28A-F1D5D261497F}" dt="2020-09-20T18:32:30.420" v="54" actId="26606"/>
          <ac:spMkLst>
            <pc:docMk/>
            <pc:sldMk cId="2559758989" sldId="260"/>
            <ac:spMk id="18" creationId="{19C9EAEA-39D0-4B0E-A0EB-51E7B26740B1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20" creationId="{1ECAB1E8-8195-4748-BE71-FF806D86892E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21" creationId="{57F6BDD4-E066-4008-8011-6CC31AEB4556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22" creationId="{2711A8FB-68FC-45FC-B01E-38F809E2D439}"/>
          </ac:spMkLst>
        </pc:spChg>
        <pc:spChg chg="add del">
          <ac:chgData name="Archana Shirsat" userId="0e4db074-5069-414b-818c-2b59d23733cd" providerId="ADAL" clId="{67FDEDE8-53F3-4500-A28A-F1D5D261497F}" dt="2020-09-20T18:32:59.872" v="60" actId="26606"/>
          <ac:spMkLst>
            <pc:docMk/>
            <pc:sldMk cId="2559758989" sldId="260"/>
            <ac:spMk id="24" creationId="{CF62D2A7-8207-488C-9F46-316BA81A16C8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26" creationId="{1ECAB1E8-8195-4748-BE71-FF806D86892E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27" creationId="{57F6BDD4-E066-4008-8011-6CC31AEB4556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28" creationId="{2A865FE3-5FC9-4049-87CF-30019C46C0F5}"/>
          </ac:spMkLst>
        </pc:spChg>
        <pc:grpChg chg="add del">
          <ac:chgData name="Archana Shirsat" userId="0e4db074-5069-414b-818c-2b59d23733cd" providerId="ADAL" clId="{67FDEDE8-53F3-4500-A28A-F1D5D261497F}" dt="2020-09-20T18:32:30.420" v="54" actId="26606"/>
          <ac:grpSpMkLst>
            <pc:docMk/>
            <pc:sldMk cId="2559758989" sldId="260"/>
            <ac:grpSpMk id="11" creationId="{032D8612-31EB-44CF-A1D0-14FD4C705424}"/>
          </ac:grpSpMkLst>
        </pc:grpChg>
        <pc:picChg chg="mod">
          <ac:chgData name="Archana Shirsat" userId="0e4db074-5069-414b-818c-2b59d23733cd" providerId="ADAL" clId="{67FDEDE8-53F3-4500-A28A-F1D5D261497F}" dt="2020-09-20T18:32:59.892" v="61" actId="26606"/>
          <ac:picMkLst>
            <pc:docMk/>
            <pc:sldMk cId="2559758989" sldId="260"/>
            <ac:picMk id="4" creationId="{CB8523CD-22BF-48DB-99C2-B135A8B502E3}"/>
          </ac:picMkLst>
        </pc:picChg>
      </pc:sldChg>
      <pc:sldChg chg="modSp">
        <pc:chgData name="Archana Shirsat" userId="0e4db074-5069-414b-818c-2b59d23733cd" providerId="ADAL" clId="{67FDEDE8-53F3-4500-A28A-F1D5D261497F}" dt="2020-09-20T19:43:47.197" v="660" actId="113"/>
        <pc:sldMkLst>
          <pc:docMk/>
          <pc:sldMk cId="335033983" sldId="263"/>
        </pc:sldMkLst>
        <pc:spChg chg="mod">
          <ac:chgData name="Archana Shirsat" userId="0e4db074-5069-414b-818c-2b59d23733cd" providerId="ADAL" clId="{67FDEDE8-53F3-4500-A28A-F1D5D261497F}" dt="2020-09-20T19:43:47.197" v="660" actId="113"/>
          <ac:spMkLst>
            <pc:docMk/>
            <pc:sldMk cId="335033983" sldId="263"/>
            <ac:spMk id="2" creationId="{2CA40B79-30CE-4E87-8CAF-87E4FE998B6B}"/>
          </ac:spMkLst>
        </pc:spChg>
        <pc:picChg chg="mod">
          <ac:chgData name="Archana Shirsat" userId="0e4db074-5069-414b-818c-2b59d23733cd" providerId="ADAL" clId="{67FDEDE8-53F3-4500-A28A-F1D5D261497F}" dt="2020-09-20T18:42:02.639" v="404" actId="1367"/>
          <ac:picMkLst>
            <pc:docMk/>
            <pc:sldMk cId="335033983" sldId="263"/>
            <ac:picMk id="5" creationId="{D58B93CE-5EB1-4AC0-8D9E-BBC89C1301F1}"/>
          </ac:picMkLst>
        </pc:picChg>
      </pc:sldChg>
      <pc:sldChg chg="addSp modSp">
        <pc:chgData name="Archana Shirsat" userId="0e4db074-5069-414b-818c-2b59d23733cd" providerId="ADAL" clId="{67FDEDE8-53F3-4500-A28A-F1D5D261497F}" dt="2020-09-20T20:06:02.889" v="661" actId="1076"/>
        <pc:sldMkLst>
          <pc:docMk/>
          <pc:sldMk cId="3049519383" sldId="264"/>
        </pc:sldMkLst>
        <pc:spChg chg="mod">
          <ac:chgData name="Archana Shirsat" userId="0e4db074-5069-414b-818c-2b59d23733cd" providerId="ADAL" clId="{67FDEDE8-53F3-4500-A28A-F1D5D261497F}" dt="2020-09-20T18:27:02.629" v="24" actId="1076"/>
          <ac:spMkLst>
            <pc:docMk/>
            <pc:sldMk cId="3049519383" sldId="264"/>
            <ac:spMk id="2" creationId="{EB274D39-76D2-451F-85C6-BD2D41BC361E}"/>
          </ac:spMkLst>
        </pc:spChg>
        <pc:spChg chg="mod">
          <ac:chgData name="Archana Shirsat" userId="0e4db074-5069-414b-818c-2b59d23733cd" providerId="ADAL" clId="{67FDEDE8-53F3-4500-A28A-F1D5D261497F}" dt="2020-09-20T18:27:11.266" v="26" actId="1076"/>
          <ac:spMkLst>
            <pc:docMk/>
            <pc:sldMk cId="3049519383" sldId="264"/>
            <ac:spMk id="11" creationId="{DA3C1319-5E7A-4823-8BE1-8431AC51D193}"/>
          </ac:spMkLst>
        </pc:spChg>
        <pc:picChg chg="add mod">
          <ac:chgData name="Archana Shirsat" userId="0e4db074-5069-414b-818c-2b59d23733cd" providerId="ADAL" clId="{67FDEDE8-53F3-4500-A28A-F1D5D261497F}" dt="2020-09-20T20:06:02.889" v="661" actId="1076"/>
          <ac:picMkLst>
            <pc:docMk/>
            <pc:sldMk cId="3049519383" sldId="264"/>
            <ac:picMk id="4" creationId="{6FCDAF05-A202-4DD3-9CD2-7482ADA12B0C}"/>
          </ac:picMkLst>
        </pc:picChg>
      </pc:sldChg>
      <pc:sldChg chg="addSp delSp modSp mod ord setBg delDesignElem">
        <pc:chgData name="Archana Shirsat" userId="0e4db074-5069-414b-818c-2b59d23733cd" providerId="ADAL" clId="{67FDEDE8-53F3-4500-A28A-F1D5D261497F}" dt="2020-09-20T20:28:26.431" v="673"/>
        <pc:sldMkLst>
          <pc:docMk/>
          <pc:sldMk cId="417724713" sldId="266"/>
        </pc:sldMkLst>
        <pc:spChg chg="mod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2" creationId="{08584901-ECDB-4F89-A3DE-851A87A6762D}"/>
          </ac:spMkLst>
        </pc:spChg>
        <pc:spChg chg="mod ord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3" creationId="{FA2C7147-CAE6-4944-BF07-DDB491135FCF}"/>
          </ac:spMkLst>
        </pc:spChg>
        <pc:spChg chg="add del">
          <ac:chgData name="Archana Shirsat" userId="0e4db074-5069-414b-818c-2b59d23733cd" providerId="ADAL" clId="{67FDEDE8-53F3-4500-A28A-F1D5D261497F}" dt="2020-09-20T18:33:39.360" v="73" actId="26606"/>
          <ac:spMkLst>
            <pc:docMk/>
            <pc:sldMk cId="417724713" sldId="266"/>
            <ac:spMk id="10" creationId="{48CAE4AE-A9DF-45AF-9A9C-1712BC63418E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14" creationId="{2711A8FB-68FC-45FC-B01E-38F809E2D439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16" creationId="{2A865FE3-5FC9-4049-87CF-30019C46C0F5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18" creationId="{C13237C8-E62C-4F0D-A318-BD6FB6C2D138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20" creationId="{19C9EAEA-39D0-4B0E-A0EB-51E7B26740B1}"/>
          </ac:spMkLst>
        </pc:spChg>
        <pc:spChg chg="add del">
          <ac:chgData name="Archana Shirsat" userId="0e4db074-5069-414b-818c-2b59d23733cd" providerId="ADAL" clId="{67FDEDE8-53F3-4500-A28A-F1D5D261497F}" dt="2020-09-20T18:33:39.360" v="73" actId="26606"/>
          <ac:spMkLst>
            <pc:docMk/>
            <pc:sldMk cId="417724713" sldId="266"/>
            <ac:spMk id="35" creationId="{E972DE0D-2E53-4159-ABD3-C601524262C2}"/>
          </ac:spMkLst>
        </pc:spChg>
        <pc:spChg chg="add del">
          <ac:chgData name="Archana Shirsat" userId="0e4db074-5069-414b-818c-2b59d23733cd" providerId="ADAL" clId="{67FDEDE8-53F3-4500-A28A-F1D5D261497F}" dt="2020-09-20T18:33:44.375" v="75" actId="26606"/>
          <ac:spMkLst>
            <pc:docMk/>
            <pc:sldMk cId="417724713" sldId="266"/>
            <ac:spMk id="37" creationId="{5E39A796-BE83-48B1-B33F-35C4A32AAB57}"/>
          </ac:spMkLst>
        </pc:spChg>
        <pc:spChg chg="add del">
          <ac:chgData name="Archana Shirsat" userId="0e4db074-5069-414b-818c-2b59d23733cd" providerId="ADAL" clId="{67FDEDE8-53F3-4500-A28A-F1D5D261497F}" dt="2020-09-20T18:33:44.375" v="75" actId="26606"/>
          <ac:spMkLst>
            <pc:docMk/>
            <pc:sldMk cId="417724713" sldId="266"/>
            <ac:spMk id="38" creationId="{72F84B47-E267-4194-8194-831DB7B5547F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40" creationId="{1ECAB1E8-8195-4748-BE71-FF806D86892E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41" creationId="{57F6BDD4-E066-4008-8011-6CC31AEB4556}"/>
          </ac:spMkLst>
        </pc:spChg>
        <pc:spChg chg="add del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43" creationId="{5E39A796-BE83-48B1-B33F-35C4A32AAB57}"/>
          </ac:spMkLst>
        </pc:spChg>
        <pc:spChg chg="add del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44" creationId="{72F84B47-E267-4194-8194-831DB7B5547F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46" creationId="{201CC55D-ED54-4C5C-95E6-10947BD1103B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49" creationId="{3873B707-463F-40B0-8227-E8CC6C67EB25}"/>
          </ac:spMkLst>
        </pc:spChg>
        <pc:grpChg chg="add del">
          <ac:chgData name="Archana Shirsat" userId="0e4db074-5069-414b-818c-2b59d23733cd" providerId="ADAL" clId="{67FDEDE8-53F3-4500-A28A-F1D5D261497F}" dt="2020-09-20T18:33:39.360" v="73" actId="26606"/>
          <ac:grpSpMkLst>
            <pc:docMk/>
            <pc:sldMk cId="417724713" sldId="266"/>
            <ac:grpSpMk id="12" creationId="{6C272060-BC98-4C91-A58F-4DFEC566CF7F}"/>
          </ac:grpSpMkLst>
        </pc:grpChg>
        <pc:grpChg chg="add">
          <ac:chgData name="Archana Shirsat" userId="0e4db074-5069-414b-818c-2b59d23733cd" providerId="ADAL" clId="{67FDEDE8-53F3-4500-A28A-F1D5D261497F}" dt="2020-09-20T18:33:54.458" v="80" actId="26606"/>
          <ac:grpSpMkLst>
            <pc:docMk/>
            <pc:sldMk cId="417724713" sldId="266"/>
            <ac:grpSpMk id="47" creationId="{1DE889C7-FAD6-4397-98E2-05D503484459}"/>
          </ac:grpSpMkLst>
        </pc:grpChg>
        <pc:picChg chg="mod">
          <ac:chgData name="Archana Shirsat" userId="0e4db074-5069-414b-818c-2b59d23733cd" providerId="ADAL" clId="{67FDEDE8-53F3-4500-A28A-F1D5D261497F}" dt="2020-09-20T18:33:54.444" v="79" actId="26606"/>
          <ac:picMkLst>
            <pc:docMk/>
            <pc:sldMk cId="417724713" sldId="266"/>
            <ac:picMk id="5" creationId="{201CC630-609B-4456-BD59-A441F53ED9AD}"/>
          </ac:picMkLst>
        </pc:picChg>
      </pc:sldChg>
      <pc:sldChg chg="addSp delSp modSp del mod setBg">
        <pc:chgData name="Archana Shirsat" userId="0e4db074-5069-414b-818c-2b59d23733cd" providerId="ADAL" clId="{67FDEDE8-53F3-4500-A28A-F1D5D261497F}" dt="2020-09-20T19:38:06.290" v="635" actId="2696"/>
        <pc:sldMkLst>
          <pc:docMk/>
          <pc:sldMk cId="1638952722" sldId="268"/>
        </pc:sldMkLst>
        <pc:spChg chg="mod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4" creationId="{1B84A9A0-3618-495D-9E0E-0862925D8E7A}"/>
          </ac:spMkLst>
        </pc:spChg>
        <pc:spChg chg="add del mod">
          <ac:chgData name="Archana Shirsat" userId="0e4db074-5069-414b-818c-2b59d23733cd" providerId="ADAL" clId="{67FDEDE8-53F3-4500-A28A-F1D5D261497F}" dt="2020-09-20T19:32:01.860" v="606"/>
          <ac:spMkLst>
            <pc:docMk/>
            <pc:sldMk cId="1638952722" sldId="268"/>
            <ac:spMk id="5" creationId="{0A185928-85D3-4364-B09B-A51BFECABE99}"/>
          </ac:spMkLst>
        </pc:spChg>
        <pc:spChg chg="add del">
          <ac:chgData name="Archana Shirsat" userId="0e4db074-5069-414b-818c-2b59d23733cd" providerId="ADAL" clId="{67FDEDE8-53F3-4500-A28A-F1D5D261497F}" dt="2020-09-20T19:30:24.086" v="598"/>
          <ac:spMkLst>
            <pc:docMk/>
            <pc:sldMk cId="1638952722" sldId="268"/>
            <ac:spMk id="11" creationId="{61E36E48-4E99-4A18-BFA5-3C9C6045932A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14" creationId="{2550BE34-C2B8-49B8-8519-67A8CAD51AE9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16" creationId="{A7457DD9-5A45-400A-AB4B-4B4EDECA25F1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18" creationId="{441CF7D6-A660-431A-B0BB-140A0D5556B6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20" creationId="{0570A85B-3810-4F95-97B0-CBF4CCDB381C}"/>
          </ac:spMkLst>
        </pc:spChg>
        <pc:spChg chg="add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25" creationId="{B8D412AD-9CF4-4510-97DC-34D6CC830887}"/>
          </ac:spMkLst>
        </pc:spChg>
        <pc:graphicFrameChg chg="del">
          <ac:chgData name="Archana Shirsat" userId="0e4db074-5069-414b-818c-2b59d23733cd" providerId="ADAL" clId="{67FDEDE8-53F3-4500-A28A-F1D5D261497F}" dt="2020-09-20T19:29:27.454" v="597" actId="26606"/>
          <ac:graphicFrameMkLst>
            <pc:docMk/>
            <pc:sldMk cId="1638952722" sldId="268"/>
            <ac:graphicFrameMk id="6" creationId="{097F5BC6-6CCF-4E25-8232-4A36964146DB}"/>
          </ac:graphicFrameMkLst>
        </pc:graphicFrameChg>
        <pc:graphicFrameChg chg="add mod ord modGraphic">
          <ac:chgData name="Archana Shirsat" userId="0e4db074-5069-414b-818c-2b59d23733cd" providerId="ADAL" clId="{67FDEDE8-53F3-4500-A28A-F1D5D261497F}" dt="2020-09-20T19:31:56.191" v="605" actId="26606"/>
          <ac:graphicFrameMkLst>
            <pc:docMk/>
            <pc:sldMk cId="1638952722" sldId="268"/>
            <ac:graphicFrameMk id="9" creationId="{097F5BC6-6CCF-4E25-8232-4A36964146DB}"/>
          </ac:graphicFrameMkLst>
        </pc:graphicFrameChg>
        <pc:picChg chg="add del mod">
          <ac:chgData name="Archana Shirsat" userId="0e4db074-5069-414b-818c-2b59d23733cd" providerId="ADAL" clId="{67FDEDE8-53F3-4500-A28A-F1D5D261497F}" dt="2020-09-20T19:31:39.046" v="604" actId="478"/>
          <ac:picMkLst>
            <pc:docMk/>
            <pc:sldMk cId="1638952722" sldId="268"/>
            <ac:picMk id="2" creationId="{2E1E9DF8-1274-4239-86CC-F0FA99C0F173}"/>
          </ac:picMkLst>
        </pc:picChg>
        <pc:picChg chg="add mod">
          <ac:chgData name="Archana Shirsat" userId="0e4db074-5069-414b-818c-2b59d23733cd" providerId="ADAL" clId="{67FDEDE8-53F3-4500-A28A-F1D5D261497F}" dt="2020-09-20T19:32:01.860" v="606"/>
          <ac:picMkLst>
            <pc:docMk/>
            <pc:sldMk cId="1638952722" sldId="268"/>
            <ac:picMk id="7" creationId="{C1820459-10F7-4CDB-99AA-5330A8EED96F}"/>
          </ac:picMkLst>
        </pc:picChg>
        <pc:picChg chg="add del ord">
          <ac:chgData name="Archana Shirsat" userId="0e4db074-5069-414b-818c-2b59d23733cd" providerId="ADAL" clId="{67FDEDE8-53F3-4500-A28A-F1D5D261497F}" dt="2020-09-20T19:31:33.341" v="603" actId="478"/>
          <ac:picMkLst>
            <pc:docMk/>
            <pc:sldMk cId="1638952722" sldId="268"/>
            <ac:picMk id="12" creationId="{3E1F2712-A3CC-41AC-9A8D-C3C446E78E94}"/>
          </ac:picMkLst>
        </pc:picChg>
        <pc:cxnChg chg="add">
          <ac:chgData name="Archana Shirsat" userId="0e4db074-5069-414b-818c-2b59d23733cd" providerId="ADAL" clId="{67FDEDE8-53F3-4500-A28A-F1D5D261497F}" dt="2020-09-20T19:31:56.191" v="605" actId="26606"/>
          <ac:cxnSpMkLst>
            <pc:docMk/>
            <pc:sldMk cId="1638952722" sldId="268"/>
            <ac:cxnSpMk id="27" creationId="{E8FC89CA-47F1-4934-B283-0E52680A131B}"/>
          </ac:cxnSpMkLst>
        </pc:cxnChg>
      </pc:sldChg>
      <pc:sldChg chg="del">
        <pc:chgData name="Archana Shirsat" userId="0e4db074-5069-414b-818c-2b59d23733cd" providerId="ADAL" clId="{67FDEDE8-53F3-4500-A28A-F1D5D261497F}" dt="2020-09-20T19:25:10.692" v="586" actId="2696"/>
        <pc:sldMkLst>
          <pc:docMk/>
          <pc:sldMk cId="2242824524" sldId="276"/>
        </pc:sldMkLst>
      </pc:sldChg>
      <pc:sldChg chg="addSp modSp del mod setBg">
        <pc:chgData name="Archana Shirsat" userId="0e4db074-5069-414b-818c-2b59d23733cd" providerId="ADAL" clId="{67FDEDE8-53F3-4500-A28A-F1D5D261497F}" dt="2020-09-20T18:38:55.229" v="387" actId="2696"/>
        <pc:sldMkLst>
          <pc:docMk/>
          <pc:sldMk cId="579364925" sldId="278"/>
        </pc:sldMkLst>
        <pc:spChg chg="mo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2" creationId="{E06F8E39-34E3-4517-B227-881C0160B84D}"/>
          </ac:spMkLst>
        </pc:spChg>
        <pc:spChg chg="mo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3" creationId="{0F386850-3659-4A08-A067-37339C864BE1}"/>
          </ac:spMkLst>
        </pc:spChg>
        <pc:spChg chg="ad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8" creationId="{907EF6B7-1338-4443-8C46-6A318D952DFD}"/>
          </ac:spMkLst>
        </pc:spChg>
        <pc:spChg chg="ad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10" creationId="{DAAE4CDD-124C-4DCF-9584-B6033B545DD5}"/>
          </ac:spMkLst>
        </pc:spChg>
        <pc:spChg chg="ad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12" creationId="{081E4A58-353D-44AE-B2FC-2A74E2E400F7}"/>
          </ac:spMkLst>
        </pc:spChg>
      </pc:sldChg>
      <pc:sldChg chg="del">
        <pc:chgData name="Archana Shirsat" userId="0e4db074-5069-414b-818c-2b59d23733cd" providerId="ADAL" clId="{67FDEDE8-53F3-4500-A28A-F1D5D261497F}" dt="2020-09-20T19:40:38.519" v="658" actId="2696"/>
        <pc:sldMkLst>
          <pc:docMk/>
          <pc:sldMk cId="2262471457" sldId="279"/>
        </pc:sldMkLst>
      </pc:sldChg>
      <pc:sldChg chg="del">
        <pc:chgData name="Archana Shirsat" userId="0e4db074-5069-414b-818c-2b59d23733cd" providerId="ADAL" clId="{67FDEDE8-53F3-4500-A28A-F1D5D261497F}" dt="2020-09-20T19:25:17.931" v="587" actId="2696"/>
        <pc:sldMkLst>
          <pc:docMk/>
          <pc:sldMk cId="1081580243" sldId="429"/>
        </pc:sldMkLst>
      </pc:sldChg>
      <pc:sldChg chg="del">
        <pc:chgData name="Archana Shirsat" userId="0e4db074-5069-414b-818c-2b59d23733cd" providerId="ADAL" clId="{67FDEDE8-53F3-4500-A28A-F1D5D261497F}" dt="2020-09-20T19:25:38.646" v="593" actId="2696"/>
        <pc:sldMkLst>
          <pc:docMk/>
          <pc:sldMk cId="2752452699" sldId="474"/>
        </pc:sldMkLst>
      </pc:sldChg>
      <pc:sldChg chg="del">
        <pc:chgData name="Archana Shirsat" userId="0e4db074-5069-414b-818c-2b59d23733cd" providerId="ADAL" clId="{67FDEDE8-53F3-4500-A28A-F1D5D261497F}" dt="2020-09-20T19:28:52.262" v="596" actId="2696"/>
        <pc:sldMkLst>
          <pc:docMk/>
          <pc:sldMk cId="566460032" sldId="476"/>
        </pc:sldMkLst>
      </pc:sldChg>
      <pc:sldChg chg="del">
        <pc:chgData name="Archana Shirsat" userId="0e4db074-5069-414b-818c-2b59d23733cd" providerId="ADAL" clId="{67FDEDE8-53F3-4500-A28A-F1D5D261497F}" dt="2020-09-20T19:25:28.586" v="588" actId="2696"/>
        <pc:sldMkLst>
          <pc:docMk/>
          <pc:sldMk cId="1525307278" sldId="477"/>
        </pc:sldMkLst>
      </pc:sldChg>
      <pc:sldChg chg="del">
        <pc:chgData name="Archana Shirsat" userId="0e4db074-5069-414b-818c-2b59d23733cd" providerId="ADAL" clId="{67FDEDE8-53F3-4500-A28A-F1D5D261497F}" dt="2020-09-20T19:25:31.492" v="589" actId="2696"/>
        <pc:sldMkLst>
          <pc:docMk/>
          <pc:sldMk cId="132239002" sldId="478"/>
        </pc:sldMkLst>
      </pc:sldChg>
      <pc:sldChg chg="del">
        <pc:chgData name="Archana Shirsat" userId="0e4db074-5069-414b-818c-2b59d23733cd" providerId="ADAL" clId="{67FDEDE8-53F3-4500-A28A-F1D5D261497F}" dt="2020-09-20T19:25:33.024" v="590" actId="2696"/>
        <pc:sldMkLst>
          <pc:docMk/>
          <pc:sldMk cId="45825479" sldId="479"/>
        </pc:sldMkLst>
      </pc:sldChg>
      <pc:sldChg chg="del">
        <pc:chgData name="Archana Shirsat" userId="0e4db074-5069-414b-818c-2b59d23733cd" providerId="ADAL" clId="{67FDEDE8-53F3-4500-A28A-F1D5D261497F}" dt="2020-09-20T19:25:34.234" v="591" actId="2696"/>
        <pc:sldMkLst>
          <pc:docMk/>
          <pc:sldMk cId="1168939407" sldId="480"/>
        </pc:sldMkLst>
      </pc:sldChg>
      <pc:sldChg chg="del">
        <pc:chgData name="Archana Shirsat" userId="0e4db074-5069-414b-818c-2b59d23733cd" providerId="ADAL" clId="{67FDEDE8-53F3-4500-A28A-F1D5D261497F}" dt="2020-09-20T19:25:47.465" v="595" actId="2696"/>
        <pc:sldMkLst>
          <pc:docMk/>
          <pc:sldMk cId="1665610245" sldId="481"/>
        </pc:sldMkLst>
      </pc:sldChg>
      <pc:sldChg chg="del">
        <pc:chgData name="Archana Shirsat" userId="0e4db074-5069-414b-818c-2b59d23733cd" providerId="ADAL" clId="{67FDEDE8-53F3-4500-A28A-F1D5D261497F}" dt="2020-09-20T19:25:37.753" v="592" actId="2696"/>
        <pc:sldMkLst>
          <pc:docMk/>
          <pc:sldMk cId="1667053020" sldId="482"/>
        </pc:sldMkLst>
      </pc:sldChg>
      <pc:sldChg chg="del">
        <pc:chgData name="Archana Shirsat" userId="0e4db074-5069-414b-818c-2b59d23733cd" providerId="ADAL" clId="{67FDEDE8-53F3-4500-A28A-F1D5D261497F}" dt="2020-09-20T19:25:39.479" v="594" actId="2696"/>
        <pc:sldMkLst>
          <pc:docMk/>
          <pc:sldMk cId="2996279568" sldId="484"/>
        </pc:sldMkLst>
      </pc:sldChg>
      <pc:sldChg chg="addSp delSp modSp del">
        <pc:chgData name="Archana Shirsat" userId="0e4db074-5069-414b-818c-2b59d23733cd" providerId="ADAL" clId="{67FDEDE8-53F3-4500-A28A-F1D5D261497F}" dt="2020-09-20T19:35:42.711" v="623" actId="2696"/>
        <pc:sldMkLst>
          <pc:docMk/>
          <pc:sldMk cId="976282747" sldId="485"/>
        </pc:sldMkLst>
        <pc:spChg chg="del">
          <ac:chgData name="Archana Shirsat" userId="0e4db074-5069-414b-818c-2b59d23733cd" providerId="ADAL" clId="{67FDEDE8-53F3-4500-A28A-F1D5D261497F}" dt="2020-09-20T19:32:26.532" v="607" actId="478"/>
          <ac:spMkLst>
            <pc:docMk/>
            <pc:sldMk cId="976282747" sldId="485"/>
            <ac:spMk id="2" creationId="{EB274D39-76D2-451F-85C6-BD2D41BC361E}"/>
          </ac:spMkLst>
        </pc:spChg>
        <pc:spChg chg="add mod">
          <ac:chgData name="Archana Shirsat" userId="0e4db074-5069-414b-818c-2b59d23733cd" providerId="ADAL" clId="{67FDEDE8-53F3-4500-A28A-F1D5D261497F}" dt="2020-09-20T19:32:26.532" v="607" actId="478"/>
          <ac:spMkLst>
            <pc:docMk/>
            <pc:sldMk cId="976282747" sldId="485"/>
            <ac:spMk id="4" creationId="{723D460D-E727-4952-A94D-838B15B958DB}"/>
          </ac:spMkLst>
        </pc:spChg>
        <pc:spChg chg="del">
          <ac:chgData name="Archana Shirsat" userId="0e4db074-5069-414b-818c-2b59d23733cd" providerId="ADAL" clId="{67FDEDE8-53F3-4500-A28A-F1D5D261497F}" dt="2020-09-20T19:32:33.727" v="608" actId="478"/>
          <ac:spMkLst>
            <pc:docMk/>
            <pc:sldMk cId="976282747" sldId="485"/>
            <ac:spMk id="11" creationId="{DA3C1319-5E7A-4823-8BE1-8431AC51D193}"/>
          </ac:spMkLst>
        </pc:spChg>
        <pc:graphicFrameChg chg="add del mod modGraphic">
          <ac:chgData name="Archana Shirsat" userId="0e4db074-5069-414b-818c-2b59d23733cd" providerId="ADAL" clId="{67FDEDE8-53F3-4500-A28A-F1D5D261497F}" dt="2020-09-20T19:35:39.259" v="622" actId="478"/>
          <ac:graphicFrameMkLst>
            <pc:docMk/>
            <pc:sldMk cId="976282747" sldId="485"/>
            <ac:graphicFrameMk id="12" creationId="{CE90EB96-81AE-4BB5-9A08-27BF51DA9BBA}"/>
          </ac:graphicFrameMkLst>
        </pc:graphicFrameChg>
      </pc:sldChg>
      <pc:sldChg chg="addSp delSp modSp add">
        <pc:chgData name="Archana Shirsat" userId="0e4db074-5069-414b-818c-2b59d23733cd" providerId="ADAL" clId="{67FDEDE8-53F3-4500-A28A-F1D5D261497F}" dt="2020-09-21T08:27:38.707" v="722" actId="20577"/>
        <pc:sldMkLst>
          <pc:docMk/>
          <pc:sldMk cId="3528907388" sldId="486"/>
        </pc:sldMkLst>
        <pc:spChg chg="add del">
          <ac:chgData name="Archana Shirsat" userId="0e4db074-5069-414b-818c-2b59d23733cd" providerId="ADAL" clId="{67FDEDE8-53F3-4500-A28A-F1D5D261497F}" dt="2020-09-20T18:35:53.889" v="91" actId="478"/>
          <ac:spMkLst>
            <pc:docMk/>
            <pc:sldMk cId="3528907388" sldId="486"/>
            <ac:spMk id="2" creationId="{EB274D39-76D2-451F-85C6-BD2D41BC361E}"/>
          </ac:spMkLst>
        </pc:spChg>
        <pc:spChg chg="add del mod">
          <ac:chgData name="Archana Shirsat" userId="0e4db074-5069-414b-818c-2b59d23733cd" providerId="ADAL" clId="{67FDEDE8-53F3-4500-A28A-F1D5D261497F}" dt="2020-09-20T18:35:49.075" v="90" actId="478"/>
          <ac:spMkLst>
            <pc:docMk/>
            <pc:sldMk cId="3528907388" sldId="486"/>
            <ac:spMk id="5" creationId="{ED9CAE48-542C-4EB0-90ED-37DB640C7F13}"/>
          </ac:spMkLst>
        </pc:spChg>
        <pc:spChg chg="add del mod">
          <ac:chgData name="Archana Shirsat" userId="0e4db074-5069-414b-818c-2b59d23733cd" providerId="ADAL" clId="{67FDEDE8-53F3-4500-A28A-F1D5D261497F}" dt="2020-09-20T18:35:59.119" v="92" actId="478"/>
          <ac:spMkLst>
            <pc:docMk/>
            <pc:sldMk cId="3528907388" sldId="486"/>
            <ac:spMk id="8" creationId="{16BE859E-FC33-4C03-91E2-B60DFFF7230C}"/>
          </ac:spMkLst>
        </pc:spChg>
        <pc:spChg chg="add mod">
          <ac:chgData name="Archana Shirsat" userId="0e4db074-5069-414b-818c-2b59d23733cd" providerId="ADAL" clId="{67FDEDE8-53F3-4500-A28A-F1D5D261497F}" dt="2020-09-21T08:27:38.707" v="722" actId="20577"/>
          <ac:spMkLst>
            <pc:docMk/>
            <pc:sldMk cId="3528907388" sldId="486"/>
            <ac:spMk id="10" creationId="{B2AA04DE-5B10-462F-B7C7-E22312BDCF54}"/>
          </ac:spMkLst>
        </pc:spChg>
        <pc:spChg chg="mod">
          <ac:chgData name="Archana Shirsat" userId="0e4db074-5069-414b-818c-2b59d23733cd" providerId="ADAL" clId="{67FDEDE8-53F3-4500-A28A-F1D5D261497F}" dt="2020-09-21T08:26:36.950" v="677" actId="6549"/>
          <ac:spMkLst>
            <pc:docMk/>
            <pc:sldMk cId="3528907388" sldId="486"/>
            <ac:spMk id="11" creationId="{DA3C1319-5E7A-4823-8BE1-8431AC51D193}"/>
          </ac:spMkLst>
        </pc:spChg>
        <pc:picChg chg="del">
          <ac:chgData name="Archana Shirsat" userId="0e4db074-5069-414b-818c-2b59d23733cd" providerId="ADAL" clId="{67FDEDE8-53F3-4500-A28A-F1D5D261497F}" dt="2020-09-20T18:34:59.566" v="83" actId="478"/>
          <ac:picMkLst>
            <pc:docMk/>
            <pc:sldMk cId="3528907388" sldId="486"/>
            <ac:picMk id="4" creationId="{6FCDAF05-A202-4DD3-9CD2-7482ADA12B0C}"/>
          </ac:picMkLst>
        </pc:picChg>
        <pc:picChg chg="mod">
          <ac:chgData name="Archana Shirsat" userId="0e4db074-5069-414b-818c-2b59d23733cd" providerId="ADAL" clId="{67FDEDE8-53F3-4500-A28A-F1D5D261497F}" dt="2020-09-20T18:37:04.287" v="223" actId="1076"/>
          <ac:picMkLst>
            <pc:docMk/>
            <pc:sldMk cId="3528907388" sldId="486"/>
            <ac:picMk id="6" creationId="{50F8EFDD-D8B5-4A72-8D97-ED7A344F86AD}"/>
          </ac:picMkLst>
        </pc:picChg>
      </pc:sldChg>
      <pc:sldChg chg="addSp delSp modSp add ord">
        <pc:chgData name="Archana Shirsat" userId="0e4db074-5069-414b-818c-2b59d23733cd" providerId="ADAL" clId="{67FDEDE8-53F3-4500-A28A-F1D5D261497F}" dt="2020-09-20T20:10:49.605" v="672" actId="14100"/>
        <pc:sldMkLst>
          <pc:docMk/>
          <pc:sldMk cId="2448635256" sldId="487"/>
        </pc:sldMkLst>
        <pc:spChg chg="del mod">
          <ac:chgData name="Archana Shirsat" userId="0e4db074-5069-414b-818c-2b59d23733cd" providerId="ADAL" clId="{67FDEDE8-53F3-4500-A28A-F1D5D261497F}" dt="2020-09-20T18:47:25.031" v="537" actId="478"/>
          <ac:spMkLst>
            <pc:docMk/>
            <pc:sldMk cId="2448635256" sldId="487"/>
            <ac:spMk id="2" creationId="{EB274D39-76D2-451F-85C6-BD2D41BC361E}"/>
          </ac:spMkLst>
        </pc:spChg>
        <pc:spChg chg="add del mod">
          <ac:chgData name="Archana Shirsat" userId="0e4db074-5069-414b-818c-2b59d23733cd" providerId="ADAL" clId="{67FDEDE8-53F3-4500-A28A-F1D5D261497F}" dt="2020-09-20T18:47:34.548" v="540" actId="478"/>
          <ac:spMkLst>
            <pc:docMk/>
            <pc:sldMk cId="2448635256" sldId="487"/>
            <ac:spMk id="5" creationId="{23B4F93F-1CCF-4A37-AA69-9A62FA27C43C}"/>
          </ac:spMkLst>
        </pc:spChg>
        <pc:spChg chg="del">
          <ac:chgData name="Archana Shirsat" userId="0e4db074-5069-414b-818c-2b59d23733cd" providerId="ADAL" clId="{67FDEDE8-53F3-4500-A28A-F1D5D261497F}" dt="2020-09-20T18:43:06.939" v="406" actId="478"/>
          <ac:spMkLst>
            <pc:docMk/>
            <pc:sldMk cId="2448635256" sldId="487"/>
            <ac:spMk id="11" creationId="{DA3C1319-5E7A-4823-8BE1-8431AC51D193}"/>
          </ac:spMkLst>
        </pc:spChg>
        <pc:graphicFrameChg chg="add mod">
          <ac:chgData name="Archana Shirsat" userId="0e4db074-5069-414b-818c-2b59d23733cd" providerId="ADAL" clId="{67FDEDE8-53F3-4500-A28A-F1D5D261497F}" dt="2020-09-20T20:10:49.605" v="672" actId="14100"/>
          <ac:graphicFrameMkLst>
            <pc:docMk/>
            <pc:sldMk cId="2448635256" sldId="487"/>
            <ac:graphicFrameMk id="10" creationId="{50E25BAD-08FE-4611-9DF4-87673C96B042}"/>
          </ac:graphicFrameMkLst>
        </pc:graphicFrameChg>
        <pc:picChg chg="del">
          <ac:chgData name="Archana Shirsat" userId="0e4db074-5069-414b-818c-2b59d23733cd" providerId="ADAL" clId="{67FDEDE8-53F3-4500-A28A-F1D5D261497F}" dt="2020-09-20T18:43:09.119" v="407" actId="478"/>
          <ac:picMkLst>
            <pc:docMk/>
            <pc:sldMk cId="2448635256" sldId="487"/>
            <ac:picMk id="4" creationId="{6FCDAF05-A202-4DD3-9CD2-7482ADA12B0C}"/>
          </ac:picMkLst>
        </pc:picChg>
        <pc:picChg chg="add del mod">
          <ac:chgData name="Archana Shirsat" userId="0e4db074-5069-414b-818c-2b59d23733cd" providerId="ADAL" clId="{67FDEDE8-53F3-4500-A28A-F1D5D261497F}" dt="2020-09-20T18:47:30.870" v="539" actId="478"/>
          <ac:picMkLst>
            <pc:docMk/>
            <pc:sldMk cId="2448635256" sldId="487"/>
            <ac:picMk id="6" creationId="{50F8EFDD-D8B5-4A72-8D97-ED7A344F86AD}"/>
          </ac:picMkLst>
        </pc:picChg>
      </pc:sldChg>
      <pc:sldChg chg="modSp">
        <pc:chgData name="Archana Shirsat" userId="0e4db074-5069-414b-818c-2b59d23733cd" providerId="ADAL" clId="{67FDEDE8-53F3-4500-A28A-F1D5D261497F}" dt="2020-09-20T19:37:44.492" v="634" actId="14100"/>
        <pc:sldMkLst>
          <pc:docMk/>
          <pc:sldMk cId="2519845576" sldId="488"/>
        </pc:sldMkLst>
        <pc:spChg chg="mod">
          <ac:chgData name="Archana Shirsat" userId="0e4db074-5069-414b-818c-2b59d23733cd" providerId="ADAL" clId="{67FDEDE8-53F3-4500-A28A-F1D5D261497F}" dt="2020-09-20T19:37:25.712" v="629" actId="6549"/>
          <ac:spMkLst>
            <pc:docMk/>
            <pc:sldMk cId="2519845576" sldId="488"/>
            <ac:spMk id="4" creationId="{1B84A9A0-3618-495D-9E0E-0862925D8E7A}"/>
          </ac:spMkLst>
        </pc:spChg>
        <pc:graphicFrameChg chg="mod modGraphic">
          <ac:chgData name="Archana Shirsat" userId="0e4db074-5069-414b-818c-2b59d23733cd" providerId="ADAL" clId="{67FDEDE8-53F3-4500-A28A-F1D5D261497F}" dt="2020-09-20T19:37:44.492" v="634" actId="14100"/>
          <ac:graphicFrameMkLst>
            <pc:docMk/>
            <pc:sldMk cId="2519845576" sldId="488"/>
            <ac:graphicFrameMk id="6" creationId="{097F5BC6-6CCF-4E25-8232-4A36964146DB}"/>
          </ac:graphicFrameMkLst>
        </pc:graphicFrameChg>
      </pc:sldChg>
    </pc:docChg>
  </pc:docChgLst>
  <pc:docChgLst>
    <pc:chgData name="Archana Shirsat" userId="0e4db074-5069-414b-818c-2b59d23733cd" providerId="ADAL" clId="{DA56A1EA-0470-45B2-93A3-958A54B7B407}"/>
    <pc:docChg chg="undo custSel delSld modSld">
      <pc:chgData name="Archana Shirsat" userId="0e4db074-5069-414b-818c-2b59d23733cd" providerId="ADAL" clId="{DA56A1EA-0470-45B2-93A3-958A54B7B407}" dt="2021-04-29T12:20:30.277" v="853" actId="20577"/>
      <pc:docMkLst>
        <pc:docMk/>
      </pc:docMkLst>
      <pc:sldChg chg="modSp mod">
        <pc:chgData name="Archana Shirsat" userId="0e4db074-5069-414b-818c-2b59d23733cd" providerId="ADAL" clId="{DA56A1EA-0470-45B2-93A3-958A54B7B407}" dt="2021-04-29T11:58:23.327" v="179" actId="14100"/>
        <pc:sldMkLst>
          <pc:docMk/>
          <pc:sldMk cId="914243154" sldId="258"/>
        </pc:sldMkLst>
        <pc:spChg chg="mod">
          <ac:chgData name="Archana Shirsat" userId="0e4db074-5069-414b-818c-2b59d23733cd" providerId="ADAL" clId="{DA56A1EA-0470-45B2-93A3-958A54B7B407}" dt="2021-04-29T11:55:56.588" v="124" actId="20577"/>
          <ac:spMkLst>
            <pc:docMk/>
            <pc:sldMk cId="914243154" sldId="258"/>
            <ac:spMk id="2" creationId="{BD1B8562-A04E-4FA3-8C24-396D96EC476D}"/>
          </ac:spMkLst>
        </pc:spChg>
        <pc:graphicFrameChg chg="mod">
          <ac:chgData name="Archana Shirsat" userId="0e4db074-5069-414b-818c-2b59d23733cd" providerId="ADAL" clId="{DA56A1EA-0470-45B2-93A3-958A54B7B407}" dt="2021-04-29T11:58:23.327" v="179" actId="14100"/>
          <ac:graphicFrameMkLst>
            <pc:docMk/>
            <pc:sldMk cId="914243154" sldId="258"/>
            <ac:graphicFrameMk id="6" creationId="{DE1D023A-1E9F-4CED-9C95-B7FA73228EBF}"/>
          </ac:graphicFrameMkLst>
        </pc:graphicFrameChg>
      </pc:sldChg>
      <pc:sldChg chg="del">
        <pc:chgData name="Archana Shirsat" userId="0e4db074-5069-414b-818c-2b59d23733cd" providerId="ADAL" clId="{DA56A1EA-0470-45B2-93A3-958A54B7B407}" dt="2021-04-29T12:09:16.088" v="847" actId="47"/>
        <pc:sldMkLst>
          <pc:docMk/>
          <pc:sldMk cId="417724713" sldId="266"/>
        </pc:sldMkLst>
      </pc:sldChg>
      <pc:sldChg chg="addSp delSp modSp del mod">
        <pc:chgData name="Archana Shirsat" userId="0e4db074-5069-414b-818c-2b59d23733cd" providerId="ADAL" clId="{DA56A1EA-0470-45B2-93A3-958A54B7B407}" dt="2021-04-29T12:10:04.697" v="849" actId="47"/>
        <pc:sldMkLst>
          <pc:docMk/>
          <pc:sldMk cId="3528907388" sldId="486"/>
        </pc:sldMkLst>
        <pc:spChg chg="add mod">
          <ac:chgData name="Archana Shirsat" userId="0e4db074-5069-414b-818c-2b59d23733cd" providerId="ADAL" clId="{DA56A1EA-0470-45B2-93A3-958A54B7B407}" dt="2021-04-29T12:09:59.219" v="848" actId="478"/>
          <ac:spMkLst>
            <pc:docMk/>
            <pc:sldMk cId="3528907388" sldId="486"/>
            <ac:spMk id="3" creationId="{6DC2FD7A-B0DD-462A-96B0-2C670B279676}"/>
          </ac:spMkLst>
        </pc:spChg>
        <pc:spChg chg="del">
          <ac:chgData name="Archana Shirsat" userId="0e4db074-5069-414b-818c-2b59d23733cd" providerId="ADAL" clId="{DA56A1EA-0470-45B2-93A3-958A54B7B407}" dt="2021-04-29T12:09:59.219" v="848" actId="478"/>
          <ac:spMkLst>
            <pc:docMk/>
            <pc:sldMk cId="3528907388" sldId="486"/>
            <ac:spMk id="10" creationId="{B2AA04DE-5B10-462F-B7C7-E22312BDCF54}"/>
          </ac:spMkLst>
        </pc:spChg>
      </pc:sldChg>
      <pc:sldChg chg="del">
        <pc:chgData name="Archana Shirsat" userId="0e4db074-5069-414b-818c-2b59d23733cd" providerId="ADAL" clId="{DA56A1EA-0470-45B2-93A3-958A54B7B407}" dt="2021-04-29T12:10:08.200" v="851" actId="47"/>
        <pc:sldMkLst>
          <pc:docMk/>
          <pc:sldMk cId="2519845576" sldId="488"/>
        </pc:sldMkLst>
      </pc:sldChg>
      <pc:sldChg chg="modSp mod">
        <pc:chgData name="Archana Shirsat" userId="0e4db074-5069-414b-818c-2b59d23733cd" providerId="ADAL" clId="{DA56A1EA-0470-45B2-93A3-958A54B7B407}" dt="2021-04-29T11:55:14.964" v="111" actId="20577"/>
        <pc:sldMkLst>
          <pc:docMk/>
          <pc:sldMk cId="445678972" sldId="493"/>
        </pc:sldMkLst>
        <pc:spChg chg="mod">
          <ac:chgData name="Archana Shirsat" userId="0e4db074-5069-414b-818c-2b59d23733cd" providerId="ADAL" clId="{DA56A1EA-0470-45B2-93A3-958A54B7B407}" dt="2021-04-29T11:55:14.964" v="111" actId="20577"/>
          <ac:spMkLst>
            <pc:docMk/>
            <pc:sldMk cId="445678972" sldId="493"/>
            <ac:spMk id="3" creationId="{3FC62B19-592C-4AAD-8FF2-85C3F3936129}"/>
          </ac:spMkLst>
        </pc:spChg>
      </pc:sldChg>
      <pc:sldChg chg="modSp mod">
        <pc:chgData name="Archana Shirsat" userId="0e4db074-5069-414b-818c-2b59d23733cd" providerId="ADAL" clId="{DA56A1EA-0470-45B2-93A3-958A54B7B407}" dt="2021-04-29T12:20:30.277" v="853" actId="20577"/>
        <pc:sldMkLst>
          <pc:docMk/>
          <pc:sldMk cId="389901979" sldId="494"/>
        </pc:sldMkLst>
        <pc:spChg chg="mod">
          <ac:chgData name="Archana Shirsat" userId="0e4db074-5069-414b-818c-2b59d23733cd" providerId="ADAL" clId="{DA56A1EA-0470-45B2-93A3-958A54B7B407}" dt="2021-04-29T11:58:41.687" v="195" actId="20577"/>
          <ac:spMkLst>
            <pc:docMk/>
            <pc:sldMk cId="389901979" sldId="494"/>
            <ac:spMk id="2" creationId="{BD1B8562-A04E-4FA3-8C24-396D96EC476D}"/>
          </ac:spMkLst>
        </pc:spChg>
        <pc:spChg chg="mod">
          <ac:chgData name="Archana Shirsat" userId="0e4db074-5069-414b-818c-2b59d23733cd" providerId="ADAL" clId="{DA56A1EA-0470-45B2-93A3-958A54B7B407}" dt="2021-04-29T12:20:30.277" v="853" actId="20577"/>
          <ac:spMkLst>
            <pc:docMk/>
            <pc:sldMk cId="389901979" sldId="494"/>
            <ac:spMk id="5" creationId="{8D7A6787-EAB5-4E8C-A008-E55CAEF9CEF5}"/>
          </ac:spMkLst>
        </pc:spChg>
      </pc:sldChg>
      <pc:sldChg chg="addSp delSp modSp mod">
        <pc:chgData name="Archana Shirsat" userId="0e4db074-5069-414b-818c-2b59d23733cd" providerId="ADAL" clId="{DA56A1EA-0470-45B2-93A3-958A54B7B407}" dt="2021-04-29T12:08:49.781" v="846" actId="14100"/>
        <pc:sldMkLst>
          <pc:docMk/>
          <pc:sldMk cId="552147164" sldId="495"/>
        </pc:sldMkLst>
        <pc:spChg chg="mod">
          <ac:chgData name="Archana Shirsat" userId="0e4db074-5069-414b-818c-2b59d23733cd" providerId="ADAL" clId="{DA56A1EA-0470-45B2-93A3-958A54B7B407}" dt="2021-04-29T12:07:40.477" v="839" actId="1076"/>
          <ac:spMkLst>
            <pc:docMk/>
            <pc:sldMk cId="552147164" sldId="495"/>
            <ac:spMk id="2" creationId="{BD1B8562-A04E-4FA3-8C24-396D96EC476D}"/>
          </ac:spMkLst>
        </pc:spChg>
        <pc:spChg chg="del">
          <ac:chgData name="Archana Shirsat" userId="0e4db074-5069-414b-818c-2b59d23733cd" providerId="ADAL" clId="{DA56A1EA-0470-45B2-93A3-958A54B7B407}" dt="2021-04-29T12:05:35.240" v="794" actId="478"/>
          <ac:spMkLst>
            <pc:docMk/>
            <pc:sldMk cId="552147164" sldId="495"/>
            <ac:spMk id="5" creationId="{8D7A6787-EAB5-4E8C-A008-E55CAEF9CEF5}"/>
          </ac:spMkLst>
        </pc:spChg>
        <pc:graphicFrameChg chg="add mod">
          <ac:chgData name="Archana Shirsat" userId="0e4db074-5069-414b-818c-2b59d23733cd" providerId="ADAL" clId="{DA56A1EA-0470-45B2-93A3-958A54B7B407}" dt="2021-04-29T12:08:49.781" v="846" actId="14100"/>
          <ac:graphicFrameMkLst>
            <pc:docMk/>
            <pc:sldMk cId="552147164" sldId="495"/>
            <ac:graphicFrameMk id="3" creationId="{2A16B383-9E4D-4B33-8885-A549985A2467}"/>
          </ac:graphicFrameMkLst>
        </pc:graphicFrameChg>
      </pc:sldChg>
      <pc:sldChg chg="del">
        <pc:chgData name="Archana Shirsat" userId="0e4db074-5069-414b-818c-2b59d23733cd" providerId="ADAL" clId="{DA56A1EA-0470-45B2-93A3-958A54B7B407}" dt="2021-04-29T12:10:06.685" v="850" actId="47"/>
        <pc:sldMkLst>
          <pc:docMk/>
          <pc:sldMk cId="2259013846" sldId="496"/>
        </pc:sldMkLst>
      </pc:sldChg>
      <pc:sldChg chg="del">
        <pc:chgData name="Archana Shirsat" userId="0e4db074-5069-414b-818c-2b59d23733cd" providerId="ADAL" clId="{DA56A1EA-0470-45B2-93A3-958A54B7B407}" dt="2021-04-29T12:10:17.309" v="852" actId="47"/>
        <pc:sldMkLst>
          <pc:docMk/>
          <pc:sldMk cId="1184982566" sldId="497"/>
        </pc:sldMkLst>
      </pc:sldChg>
    </pc:docChg>
  </pc:docChgLst>
  <pc:docChgLst>
    <pc:chgData name="Archana Shirsat" userId="0e4db074-5069-414b-818c-2b59d23733cd" providerId="ADAL" clId="{5E4B1B79-53C5-4C3D-9E83-92AEF653A252}"/>
    <pc:docChg chg="undo custSel addSld delSld modSld sldOrd">
      <pc:chgData name="Archana Shirsat" userId="0e4db074-5069-414b-818c-2b59d23733cd" providerId="ADAL" clId="{5E4B1B79-53C5-4C3D-9E83-92AEF653A252}" dt="2021-06-17T09:32:48.217" v="1561" actId="6549"/>
      <pc:docMkLst>
        <pc:docMk/>
      </pc:docMkLst>
      <pc:sldChg chg="addSp modSp mod">
        <pc:chgData name="Archana Shirsat" userId="0e4db074-5069-414b-818c-2b59d23733cd" providerId="ADAL" clId="{5E4B1B79-53C5-4C3D-9E83-92AEF653A252}" dt="2021-06-17T09:32:48.217" v="1561" actId="6549"/>
        <pc:sldMkLst>
          <pc:docMk/>
          <pc:sldMk cId="914243154" sldId="258"/>
        </pc:sldMkLst>
        <pc:spChg chg="mod">
          <ac:chgData name="Archana Shirsat" userId="0e4db074-5069-414b-818c-2b59d23733cd" providerId="ADAL" clId="{5E4B1B79-53C5-4C3D-9E83-92AEF653A252}" dt="2021-06-17T09:32:48.217" v="1561" actId="6549"/>
          <ac:spMkLst>
            <pc:docMk/>
            <pc:sldMk cId="914243154" sldId="258"/>
            <ac:spMk id="2" creationId="{83F7FF95-EF57-4297-A11A-DD363552867A}"/>
          </ac:spMkLst>
        </pc:spChg>
        <pc:spChg chg="mod">
          <ac:chgData name="Archana Shirsat" userId="0e4db074-5069-414b-818c-2b59d23733cd" providerId="ADAL" clId="{5E4B1B79-53C5-4C3D-9E83-92AEF653A252}" dt="2021-06-17T09:00:32.073" v="133" actId="6549"/>
          <ac:spMkLst>
            <pc:docMk/>
            <pc:sldMk cId="914243154" sldId="258"/>
            <ac:spMk id="3" creationId="{95E4A5BF-3A4B-4CFC-87CC-5AA08841DA46}"/>
          </ac:spMkLst>
        </pc:spChg>
        <pc:picChg chg="add mod">
          <ac:chgData name="Archana Shirsat" userId="0e4db074-5069-414b-818c-2b59d23733cd" providerId="ADAL" clId="{5E4B1B79-53C5-4C3D-9E83-92AEF653A252}" dt="2021-06-17T09:22:47.334" v="1482" actId="14100"/>
          <ac:picMkLst>
            <pc:docMk/>
            <pc:sldMk cId="914243154" sldId="258"/>
            <ac:picMk id="5" creationId="{150A4C97-FB67-409F-8686-A4A20EB512EB}"/>
          </ac:picMkLst>
        </pc:picChg>
      </pc:sldChg>
      <pc:sldChg chg="modSp mod">
        <pc:chgData name="Archana Shirsat" userId="0e4db074-5069-414b-818c-2b59d23733cd" providerId="ADAL" clId="{5E4B1B79-53C5-4C3D-9E83-92AEF653A252}" dt="2021-06-17T09:19:54.260" v="1472" actId="207"/>
        <pc:sldMkLst>
          <pc:docMk/>
          <pc:sldMk cId="445678972" sldId="493"/>
        </pc:sldMkLst>
        <pc:spChg chg="mod">
          <ac:chgData name="Archana Shirsat" userId="0e4db074-5069-414b-818c-2b59d23733cd" providerId="ADAL" clId="{5E4B1B79-53C5-4C3D-9E83-92AEF653A252}" dt="2021-06-17T09:19:54.260" v="1472" actId="207"/>
          <ac:spMkLst>
            <pc:docMk/>
            <pc:sldMk cId="445678972" sldId="493"/>
            <ac:spMk id="2" creationId="{BD187777-08C8-4965-BCDC-429D319323E5}"/>
          </ac:spMkLst>
        </pc:spChg>
      </pc:sldChg>
      <pc:sldChg chg="addSp modSp mod">
        <pc:chgData name="Archana Shirsat" userId="0e4db074-5069-414b-818c-2b59d23733cd" providerId="ADAL" clId="{5E4B1B79-53C5-4C3D-9E83-92AEF653A252}" dt="2021-06-17T09:25:17.129" v="1508" actId="1076"/>
        <pc:sldMkLst>
          <pc:docMk/>
          <pc:sldMk cId="690012327" sldId="501"/>
        </pc:sldMkLst>
        <pc:graphicFrameChg chg="mod">
          <ac:chgData name="Archana Shirsat" userId="0e4db074-5069-414b-818c-2b59d23733cd" providerId="ADAL" clId="{5E4B1B79-53C5-4C3D-9E83-92AEF653A252}" dt="2021-06-17T09:25:17.129" v="1508" actId="1076"/>
          <ac:graphicFrameMkLst>
            <pc:docMk/>
            <pc:sldMk cId="690012327" sldId="501"/>
            <ac:graphicFrameMk id="9" creationId="{F9813102-D680-4D4F-AFAB-5C22949060DE}"/>
          </ac:graphicFrameMkLst>
        </pc:graphicFrameChg>
        <pc:picChg chg="add mod">
          <ac:chgData name="Archana Shirsat" userId="0e4db074-5069-414b-818c-2b59d23733cd" providerId="ADAL" clId="{5E4B1B79-53C5-4C3D-9E83-92AEF653A252}" dt="2021-06-17T09:25:07.319" v="1506" actId="1076"/>
          <ac:picMkLst>
            <pc:docMk/>
            <pc:sldMk cId="690012327" sldId="501"/>
            <ac:picMk id="2" creationId="{5BB0F5F7-31AE-433B-9BCF-297B7EC66417}"/>
          </ac:picMkLst>
        </pc:picChg>
        <pc:picChg chg="mod">
          <ac:chgData name="Archana Shirsat" userId="0e4db074-5069-414b-818c-2b59d23733cd" providerId="ADAL" clId="{5E4B1B79-53C5-4C3D-9E83-92AEF653A252}" dt="2021-06-17T09:25:03.577" v="1505" actId="1076"/>
          <ac:picMkLst>
            <pc:docMk/>
            <pc:sldMk cId="690012327" sldId="501"/>
            <ac:picMk id="4" creationId="{557B3537-7633-4AFC-A782-BA3029988685}"/>
          </ac:picMkLst>
        </pc:picChg>
      </pc:sldChg>
      <pc:sldChg chg="addSp modSp mod">
        <pc:chgData name="Archana Shirsat" userId="0e4db074-5069-414b-818c-2b59d23733cd" providerId="ADAL" clId="{5E4B1B79-53C5-4C3D-9E83-92AEF653A252}" dt="2021-06-17T09:25:40.758" v="1512" actId="1076"/>
        <pc:sldMkLst>
          <pc:docMk/>
          <pc:sldMk cId="4068235228" sldId="502"/>
        </pc:sldMkLst>
        <pc:spChg chg="mod">
          <ac:chgData name="Archana Shirsat" userId="0e4db074-5069-414b-818c-2b59d23733cd" providerId="ADAL" clId="{5E4B1B79-53C5-4C3D-9E83-92AEF653A252}" dt="2021-06-17T09:25:36.322" v="1511" actId="1076"/>
          <ac:spMkLst>
            <pc:docMk/>
            <pc:sldMk cId="4068235228" sldId="502"/>
            <ac:spMk id="2" creationId="{26B7E5A2-A665-48C7-AC63-9F0598EFAF93}"/>
          </ac:spMkLst>
        </pc:spChg>
        <pc:picChg chg="add mod">
          <ac:chgData name="Archana Shirsat" userId="0e4db074-5069-414b-818c-2b59d23733cd" providerId="ADAL" clId="{5E4B1B79-53C5-4C3D-9E83-92AEF653A252}" dt="2021-06-17T09:25:40.758" v="1512" actId="1076"/>
          <ac:picMkLst>
            <pc:docMk/>
            <pc:sldMk cId="4068235228" sldId="502"/>
            <ac:picMk id="3" creationId="{72FB953D-8DF5-4CB6-BCB2-B5C793F0BA4F}"/>
          </ac:picMkLst>
        </pc:picChg>
      </pc:sldChg>
      <pc:sldChg chg="addSp modSp mod ord">
        <pc:chgData name="Archana Shirsat" userId="0e4db074-5069-414b-818c-2b59d23733cd" providerId="ADAL" clId="{5E4B1B79-53C5-4C3D-9E83-92AEF653A252}" dt="2021-06-17T09:23:56.999" v="1493" actId="1076"/>
        <pc:sldMkLst>
          <pc:docMk/>
          <pc:sldMk cId="4036670196" sldId="504"/>
        </pc:sldMkLst>
        <pc:graphicFrameChg chg="mod">
          <ac:chgData name="Archana Shirsat" userId="0e4db074-5069-414b-818c-2b59d23733cd" providerId="ADAL" clId="{5E4B1B79-53C5-4C3D-9E83-92AEF653A252}" dt="2021-06-17T09:23:56.999" v="1493" actId="1076"/>
          <ac:graphicFrameMkLst>
            <pc:docMk/>
            <pc:sldMk cId="4036670196" sldId="504"/>
            <ac:graphicFrameMk id="8" creationId="{EF75EBE6-42C6-4E3E-82C2-9D2FDF8E8065}"/>
          </ac:graphicFrameMkLst>
        </pc:graphicFrameChg>
        <pc:picChg chg="add mod">
          <ac:chgData name="Archana Shirsat" userId="0e4db074-5069-414b-818c-2b59d23733cd" providerId="ADAL" clId="{5E4B1B79-53C5-4C3D-9E83-92AEF653A252}" dt="2021-06-17T09:23:51.872" v="1492" actId="1076"/>
          <ac:picMkLst>
            <pc:docMk/>
            <pc:sldMk cId="4036670196" sldId="504"/>
            <ac:picMk id="2" creationId="{AC5A15BD-233D-49EE-B5A2-C3C8CA5EC147}"/>
          </ac:picMkLst>
        </pc:picChg>
      </pc:sldChg>
      <pc:sldChg chg="del">
        <pc:chgData name="Archana Shirsat" userId="0e4db074-5069-414b-818c-2b59d23733cd" providerId="ADAL" clId="{5E4B1B79-53C5-4C3D-9E83-92AEF653A252}" dt="2021-06-17T09:00:11.042" v="105" actId="47"/>
        <pc:sldMkLst>
          <pc:docMk/>
          <pc:sldMk cId="3151422025" sldId="506"/>
        </pc:sldMkLst>
      </pc:sldChg>
      <pc:sldChg chg="del">
        <pc:chgData name="Archana Shirsat" userId="0e4db074-5069-414b-818c-2b59d23733cd" providerId="ADAL" clId="{5E4B1B79-53C5-4C3D-9E83-92AEF653A252}" dt="2021-06-17T09:13:46.145" v="717" actId="47"/>
        <pc:sldMkLst>
          <pc:docMk/>
          <pc:sldMk cId="1201933621" sldId="507"/>
        </pc:sldMkLst>
      </pc:sldChg>
      <pc:sldChg chg="addSp delSp modSp add mod">
        <pc:chgData name="Archana Shirsat" userId="0e4db074-5069-414b-818c-2b59d23733cd" providerId="ADAL" clId="{5E4B1B79-53C5-4C3D-9E83-92AEF653A252}" dt="2021-06-17T09:23:31.040" v="1490" actId="14100"/>
        <pc:sldMkLst>
          <pc:docMk/>
          <pc:sldMk cId="2054855935" sldId="508"/>
        </pc:sldMkLst>
        <pc:spChg chg="del">
          <ac:chgData name="Archana Shirsat" userId="0e4db074-5069-414b-818c-2b59d23733cd" providerId="ADAL" clId="{5E4B1B79-53C5-4C3D-9E83-92AEF653A252}" dt="2021-06-17T09:04:24.151" v="542" actId="478"/>
          <ac:spMkLst>
            <pc:docMk/>
            <pc:sldMk cId="2054855935" sldId="508"/>
            <ac:spMk id="2" creationId="{83F7FF95-EF57-4297-A11A-DD363552867A}"/>
          </ac:spMkLst>
        </pc:spChg>
        <pc:spChg chg="mod">
          <ac:chgData name="Archana Shirsat" userId="0e4db074-5069-414b-818c-2b59d23733cd" providerId="ADAL" clId="{5E4B1B79-53C5-4C3D-9E83-92AEF653A252}" dt="2021-06-17T09:04:17.170" v="541" actId="20577"/>
          <ac:spMkLst>
            <pc:docMk/>
            <pc:sldMk cId="2054855935" sldId="508"/>
            <ac:spMk id="3" creationId="{95E4A5BF-3A4B-4CFC-87CC-5AA08841DA46}"/>
          </ac:spMkLst>
        </pc:spChg>
        <pc:graphicFrameChg chg="add mod">
          <ac:chgData name="Archana Shirsat" userId="0e4db074-5069-414b-818c-2b59d23733cd" providerId="ADAL" clId="{5E4B1B79-53C5-4C3D-9E83-92AEF653A252}" dt="2021-06-17T09:05:25.159" v="551" actId="14100"/>
          <ac:graphicFrameMkLst>
            <pc:docMk/>
            <pc:sldMk cId="2054855935" sldId="508"/>
            <ac:graphicFrameMk id="10" creationId="{49A06E7D-0A40-495C-8A32-85B6774F9CC1}"/>
          </ac:graphicFrameMkLst>
        </pc:graphicFrameChg>
        <pc:picChg chg="mod">
          <ac:chgData name="Archana Shirsat" userId="0e4db074-5069-414b-818c-2b59d23733cd" providerId="ADAL" clId="{5E4B1B79-53C5-4C3D-9E83-92AEF653A252}" dt="2021-06-17T09:05:01.421" v="545" actId="14100"/>
          <ac:picMkLst>
            <pc:docMk/>
            <pc:sldMk cId="2054855935" sldId="508"/>
            <ac:picMk id="4" creationId="{557B3537-7633-4AFC-A782-BA3029988685}"/>
          </ac:picMkLst>
        </pc:picChg>
        <pc:picChg chg="add mod">
          <ac:chgData name="Archana Shirsat" userId="0e4db074-5069-414b-818c-2b59d23733cd" providerId="ADAL" clId="{5E4B1B79-53C5-4C3D-9E83-92AEF653A252}" dt="2021-06-17T09:23:31.040" v="1490" actId="14100"/>
          <ac:picMkLst>
            <pc:docMk/>
            <pc:sldMk cId="2054855935" sldId="508"/>
            <ac:picMk id="5" creationId="{30C77538-6CA1-45E3-8D81-E4FA650B8A70}"/>
          </ac:picMkLst>
        </pc:picChg>
      </pc:sldChg>
      <pc:sldChg chg="addSp delSp modSp add mod ord">
        <pc:chgData name="Archana Shirsat" userId="0e4db074-5069-414b-818c-2b59d23733cd" providerId="ADAL" clId="{5E4B1B79-53C5-4C3D-9E83-92AEF653A252}" dt="2021-06-17T09:24:16.694" v="1498" actId="1076"/>
        <pc:sldMkLst>
          <pc:docMk/>
          <pc:sldMk cId="719986267" sldId="509"/>
        </pc:sldMkLst>
        <pc:spChg chg="mod">
          <ac:chgData name="Archana Shirsat" userId="0e4db074-5069-414b-818c-2b59d23733cd" providerId="ADAL" clId="{5E4B1B79-53C5-4C3D-9E83-92AEF653A252}" dt="2021-06-17T09:10:01.181" v="703" actId="113"/>
          <ac:spMkLst>
            <pc:docMk/>
            <pc:sldMk cId="719986267" sldId="509"/>
            <ac:spMk id="7" creationId="{088808D6-2A87-43BF-8BDB-25E570ADC017}"/>
          </ac:spMkLst>
        </pc:spChg>
        <pc:graphicFrameChg chg="add mod">
          <ac:chgData name="Archana Shirsat" userId="0e4db074-5069-414b-818c-2b59d23733cd" providerId="ADAL" clId="{5E4B1B79-53C5-4C3D-9E83-92AEF653A252}" dt="2021-06-17T09:24:16.694" v="1498" actId="1076"/>
          <ac:graphicFrameMkLst>
            <pc:docMk/>
            <pc:sldMk cId="719986267" sldId="509"/>
            <ac:graphicFrameMk id="2" creationId="{1B674147-7D92-4B5A-A995-49CAD7D98D78}"/>
          </ac:graphicFrameMkLst>
        </pc:graphicFrameChg>
        <pc:graphicFrameChg chg="del">
          <ac:chgData name="Archana Shirsat" userId="0e4db074-5069-414b-818c-2b59d23733cd" providerId="ADAL" clId="{5E4B1B79-53C5-4C3D-9E83-92AEF653A252}" dt="2021-06-17T09:09:30.886" v="614" actId="478"/>
          <ac:graphicFrameMkLst>
            <pc:docMk/>
            <pc:sldMk cId="719986267" sldId="509"/>
            <ac:graphicFrameMk id="8" creationId="{EF75EBE6-42C6-4E3E-82C2-9D2FDF8E8065}"/>
          </ac:graphicFrameMkLst>
        </pc:graphicFrameChg>
        <pc:picChg chg="add mod">
          <ac:chgData name="Archana Shirsat" userId="0e4db074-5069-414b-818c-2b59d23733cd" providerId="ADAL" clId="{5E4B1B79-53C5-4C3D-9E83-92AEF653A252}" dt="2021-06-17T09:24:06.667" v="1495" actId="1076"/>
          <ac:picMkLst>
            <pc:docMk/>
            <pc:sldMk cId="719986267" sldId="509"/>
            <ac:picMk id="3" creationId="{532CF87B-E4D7-409B-9364-13C471C25780}"/>
          </ac:picMkLst>
        </pc:picChg>
      </pc:sldChg>
      <pc:sldChg chg="addSp modSp add mod">
        <pc:chgData name="Archana Shirsat" userId="0e4db074-5069-414b-818c-2b59d23733cd" providerId="ADAL" clId="{5E4B1B79-53C5-4C3D-9E83-92AEF653A252}" dt="2021-06-17T09:24:45.474" v="1502" actId="1076"/>
        <pc:sldMkLst>
          <pc:docMk/>
          <pc:sldMk cId="252905572" sldId="510"/>
        </pc:sldMkLst>
        <pc:spChg chg="mod">
          <ac:chgData name="Archana Shirsat" userId="0e4db074-5069-414b-818c-2b59d23733cd" providerId="ADAL" clId="{5E4B1B79-53C5-4C3D-9E83-92AEF653A252}" dt="2021-06-17T09:19:15.464" v="1469" actId="20577"/>
          <ac:spMkLst>
            <pc:docMk/>
            <pc:sldMk cId="252905572" sldId="510"/>
            <ac:spMk id="7" creationId="{088808D6-2A87-43BF-8BDB-25E570ADC017}"/>
          </ac:spMkLst>
        </pc:spChg>
        <pc:graphicFrameChg chg="mod">
          <ac:chgData name="Archana Shirsat" userId="0e4db074-5069-414b-818c-2b59d23733cd" providerId="ADAL" clId="{5E4B1B79-53C5-4C3D-9E83-92AEF653A252}" dt="2021-06-17T09:24:35.893" v="1501" actId="1076"/>
          <ac:graphicFrameMkLst>
            <pc:docMk/>
            <pc:sldMk cId="252905572" sldId="510"/>
            <ac:graphicFrameMk id="8" creationId="{EF75EBE6-42C6-4E3E-82C2-9D2FDF8E8065}"/>
          </ac:graphicFrameMkLst>
        </pc:graphicFrameChg>
        <pc:picChg chg="add mod">
          <ac:chgData name="Archana Shirsat" userId="0e4db074-5069-414b-818c-2b59d23733cd" providerId="ADAL" clId="{5E4B1B79-53C5-4C3D-9E83-92AEF653A252}" dt="2021-06-17T09:24:27.541" v="1500" actId="1076"/>
          <ac:picMkLst>
            <pc:docMk/>
            <pc:sldMk cId="252905572" sldId="510"/>
            <ac:picMk id="2" creationId="{825FA9C5-EAFE-4DC7-89D0-723A2D754AB5}"/>
          </ac:picMkLst>
        </pc:picChg>
        <pc:picChg chg="mod">
          <ac:chgData name="Archana Shirsat" userId="0e4db074-5069-414b-818c-2b59d23733cd" providerId="ADAL" clId="{5E4B1B79-53C5-4C3D-9E83-92AEF653A252}" dt="2021-06-17T09:24:45.474" v="1502" actId="1076"/>
          <ac:picMkLst>
            <pc:docMk/>
            <pc:sldMk cId="252905572" sldId="510"/>
            <ac:picMk id="4" creationId="{557B3537-7633-4AFC-A782-BA3029988685}"/>
          </ac:picMkLst>
        </pc:picChg>
      </pc:sldChg>
    </pc:docChg>
  </pc:docChgLst>
  <pc:docChgLst>
    <pc:chgData name="Archana Shirsat" userId="0e4db074-5069-414b-818c-2b59d23733cd" providerId="ADAL" clId="{6D81579A-9CE4-4CF0-8447-2CB25BBFA4D3}"/>
    <pc:docChg chg="undo custSel addSld delSld modSld sldOrd">
      <pc:chgData name="Archana Shirsat" userId="0e4db074-5069-414b-818c-2b59d23733cd" providerId="ADAL" clId="{6D81579A-9CE4-4CF0-8447-2CB25BBFA4D3}" dt="2020-09-06T16:14:26.182" v="4052" actId="207"/>
      <pc:docMkLst>
        <pc:docMk/>
      </pc:docMkLst>
      <pc:sldChg chg="modSp">
        <pc:chgData name="Archana Shirsat" userId="0e4db074-5069-414b-818c-2b59d23733cd" providerId="ADAL" clId="{6D81579A-9CE4-4CF0-8447-2CB25BBFA4D3}" dt="2020-09-06T14:10:29.341" v="287" actId="20577"/>
        <pc:sldMkLst>
          <pc:docMk/>
          <pc:sldMk cId="3049519383" sldId="264"/>
        </pc:sldMkLst>
        <pc:spChg chg="mod">
          <ac:chgData name="Archana Shirsat" userId="0e4db074-5069-414b-818c-2b59d23733cd" providerId="ADAL" clId="{6D81579A-9CE4-4CF0-8447-2CB25BBFA4D3}" dt="2020-09-06T14:10:29.341" v="287" actId="20577"/>
          <ac:spMkLst>
            <pc:docMk/>
            <pc:sldMk cId="3049519383" sldId="264"/>
            <ac:spMk id="2" creationId="{EB274D39-76D2-451F-85C6-BD2D41BC361E}"/>
          </ac:spMkLst>
        </pc:spChg>
        <pc:spChg chg="mod">
          <ac:chgData name="Archana Shirsat" userId="0e4db074-5069-414b-818c-2b59d23733cd" providerId="ADAL" clId="{6D81579A-9CE4-4CF0-8447-2CB25BBFA4D3}" dt="2020-09-04T08:59:19.331" v="136" actId="20577"/>
          <ac:spMkLst>
            <pc:docMk/>
            <pc:sldMk cId="3049519383" sldId="264"/>
            <ac:spMk id="11" creationId="{DA3C1319-5E7A-4823-8BE1-8431AC51D193}"/>
          </ac:spMkLst>
        </pc:spChg>
      </pc:sldChg>
      <pc:sldChg chg="del">
        <pc:chgData name="Archana Shirsat" userId="0e4db074-5069-414b-818c-2b59d23733cd" providerId="ADAL" clId="{6D81579A-9CE4-4CF0-8447-2CB25BBFA4D3}" dt="2020-09-04T08:55:02.591" v="0" actId="2696"/>
        <pc:sldMkLst>
          <pc:docMk/>
          <pc:sldMk cId="4012998867" sldId="424"/>
        </pc:sldMkLst>
      </pc:sldChg>
      <pc:sldChg chg="modSp">
        <pc:chgData name="Archana Shirsat" userId="0e4db074-5069-414b-818c-2b59d23733cd" providerId="ADAL" clId="{6D81579A-9CE4-4CF0-8447-2CB25BBFA4D3}" dt="2020-09-06T16:13:33.984" v="4020" actId="6549"/>
        <pc:sldMkLst>
          <pc:docMk/>
          <pc:sldMk cId="1081580243" sldId="429"/>
        </pc:sldMkLst>
        <pc:spChg chg="mod">
          <ac:chgData name="Archana Shirsat" userId="0e4db074-5069-414b-818c-2b59d23733cd" providerId="ADAL" clId="{6D81579A-9CE4-4CF0-8447-2CB25BBFA4D3}" dt="2020-09-06T14:14:26.475" v="484" actId="1076"/>
          <ac:spMkLst>
            <pc:docMk/>
            <pc:sldMk cId="1081580243" sldId="429"/>
            <ac:spMk id="2" creationId="{A088C203-ED47-405E-9838-85BBAA2370A3}"/>
          </ac:spMkLst>
        </pc:spChg>
        <pc:spChg chg="mod">
          <ac:chgData name="Archana Shirsat" userId="0e4db074-5069-414b-818c-2b59d23733cd" providerId="ADAL" clId="{6D81579A-9CE4-4CF0-8447-2CB25BBFA4D3}" dt="2020-09-06T16:13:33.984" v="4020" actId="6549"/>
          <ac:spMkLst>
            <pc:docMk/>
            <pc:sldMk cId="1081580243" sldId="429"/>
            <ac:spMk id="3" creationId="{625FB15A-1918-4A21-A425-2C03FE4B0BA3}"/>
          </ac:spMkLst>
        </pc:spChg>
      </pc:sldChg>
      <pc:sldChg chg="del">
        <pc:chgData name="Archana Shirsat" userId="0e4db074-5069-414b-818c-2b59d23733cd" providerId="ADAL" clId="{6D81579A-9CE4-4CF0-8447-2CB25BBFA4D3}" dt="2020-09-06T14:23:51.162" v="982" actId="2696"/>
        <pc:sldMkLst>
          <pc:docMk/>
          <pc:sldMk cId="824259243" sldId="430"/>
        </pc:sldMkLst>
      </pc:sldChg>
      <pc:sldChg chg="del">
        <pc:chgData name="Archana Shirsat" userId="0e4db074-5069-414b-818c-2b59d23733cd" providerId="ADAL" clId="{6D81579A-9CE4-4CF0-8447-2CB25BBFA4D3}" dt="2020-09-06T15:57:50.848" v="3650" actId="2696"/>
        <pc:sldMkLst>
          <pc:docMk/>
          <pc:sldMk cId="3496734869" sldId="444"/>
        </pc:sldMkLst>
      </pc:sldChg>
      <pc:sldChg chg="del">
        <pc:chgData name="Archana Shirsat" userId="0e4db074-5069-414b-818c-2b59d23733cd" providerId="ADAL" clId="{6D81579A-9CE4-4CF0-8447-2CB25BBFA4D3}" dt="2020-09-06T14:23:53.226" v="983" actId="2696"/>
        <pc:sldMkLst>
          <pc:docMk/>
          <pc:sldMk cId="1082353181" sldId="445"/>
        </pc:sldMkLst>
      </pc:sldChg>
      <pc:sldChg chg="del">
        <pc:chgData name="Archana Shirsat" userId="0e4db074-5069-414b-818c-2b59d23733cd" providerId="ADAL" clId="{6D81579A-9CE4-4CF0-8447-2CB25BBFA4D3}" dt="2020-09-06T15:57:00.965" v="3642" actId="2696"/>
        <pc:sldMkLst>
          <pc:docMk/>
          <pc:sldMk cId="1564574833" sldId="451"/>
        </pc:sldMkLst>
      </pc:sldChg>
      <pc:sldChg chg="del">
        <pc:chgData name="Archana Shirsat" userId="0e4db074-5069-414b-818c-2b59d23733cd" providerId="ADAL" clId="{6D81579A-9CE4-4CF0-8447-2CB25BBFA4D3}" dt="2020-09-06T14:57:15.017" v="1617" actId="2696"/>
        <pc:sldMkLst>
          <pc:docMk/>
          <pc:sldMk cId="4158879056" sldId="456"/>
        </pc:sldMkLst>
      </pc:sldChg>
      <pc:sldChg chg="del">
        <pc:chgData name="Archana Shirsat" userId="0e4db074-5069-414b-818c-2b59d23733cd" providerId="ADAL" clId="{6D81579A-9CE4-4CF0-8447-2CB25BBFA4D3}" dt="2020-09-06T14:23:57.367" v="984" actId="2696"/>
        <pc:sldMkLst>
          <pc:docMk/>
          <pc:sldMk cId="2953160843" sldId="457"/>
        </pc:sldMkLst>
      </pc:sldChg>
      <pc:sldChg chg="del">
        <pc:chgData name="Archana Shirsat" userId="0e4db074-5069-414b-818c-2b59d23733cd" providerId="ADAL" clId="{6D81579A-9CE4-4CF0-8447-2CB25BBFA4D3}" dt="2020-09-06T14:24:07.539" v="985" actId="2696"/>
        <pc:sldMkLst>
          <pc:docMk/>
          <pc:sldMk cId="754802051" sldId="458"/>
        </pc:sldMkLst>
      </pc:sldChg>
      <pc:sldChg chg="del">
        <pc:chgData name="Archana Shirsat" userId="0e4db074-5069-414b-818c-2b59d23733cd" providerId="ADAL" clId="{6D81579A-9CE4-4CF0-8447-2CB25BBFA4D3}" dt="2020-09-06T15:56:08.208" v="3637" actId="2696"/>
        <pc:sldMkLst>
          <pc:docMk/>
          <pc:sldMk cId="2246600200" sldId="459"/>
        </pc:sldMkLst>
      </pc:sldChg>
      <pc:sldChg chg="del">
        <pc:chgData name="Archana Shirsat" userId="0e4db074-5069-414b-818c-2b59d23733cd" providerId="ADAL" clId="{6D81579A-9CE4-4CF0-8447-2CB25BBFA4D3}" dt="2020-09-06T15:56:48.074" v="3639" actId="2696"/>
        <pc:sldMkLst>
          <pc:docMk/>
          <pc:sldMk cId="1584588706" sldId="460"/>
        </pc:sldMkLst>
      </pc:sldChg>
      <pc:sldChg chg="del">
        <pc:chgData name="Archana Shirsat" userId="0e4db074-5069-414b-818c-2b59d23733cd" providerId="ADAL" clId="{6D81579A-9CE4-4CF0-8447-2CB25BBFA4D3}" dt="2020-09-06T15:56:20.530" v="3638" actId="2696"/>
        <pc:sldMkLst>
          <pc:docMk/>
          <pc:sldMk cId="3479482993" sldId="461"/>
        </pc:sldMkLst>
      </pc:sldChg>
      <pc:sldChg chg="del">
        <pc:chgData name="Archana Shirsat" userId="0e4db074-5069-414b-818c-2b59d23733cd" providerId="ADAL" clId="{6D81579A-9CE4-4CF0-8447-2CB25BBFA4D3}" dt="2020-09-06T15:56:53.867" v="3640" actId="2696"/>
        <pc:sldMkLst>
          <pc:docMk/>
          <pc:sldMk cId="2252410443" sldId="462"/>
        </pc:sldMkLst>
      </pc:sldChg>
      <pc:sldChg chg="del">
        <pc:chgData name="Archana Shirsat" userId="0e4db074-5069-414b-818c-2b59d23733cd" providerId="ADAL" clId="{6D81579A-9CE4-4CF0-8447-2CB25BBFA4D3}" dt="2020-09-06T14:57:19.813" v="1618" actId="2696"/>
        <pc:sldMkLst>
          <pc:docMk/>
          <pc:sldMk cId="1457794660" sldId="463"/>
        </pc:sldMkLst>
      </pc:sldChg>
      <pc:sldChg chg="del">
        <pc:chgData name="Archana Shirsat" userId="0e4db074-5069-414b-818c-2b59d23733cd" providerId="ADAL" clId="{6D81579A-9CE4-4CF0-8447-2CB25BBFA4D3}" dt="2020-09-06T15:56:58.375" v="3641" actId="2696"/>
        <pc:sldMkLst>
          <pc:docMk/>
          <pc:sldMk cId="4152301549" sldId="465"/>
        </pc:sldMkLst>
      </pc:sldChg>
      <pc:sldChg chg="del">
        <pc:chgData name="Archana Shirsat" userId="0e4db074-5069-414b-818c-2b59d23733cd" providerId="ADAL" clId="{6D81579A-9CE4-4CF0-8447-2CB25BBFA4D3}" dt="2020-09-06T15:57:05.824" v="3643" actId="2696"/>
        <pc:sldMkLst>
          <pc:docMk/>
          <pc:sldMk cId="2374807666" sldId="466"/>
        </pc:sldMkLst>
      </pc:sldChg>
      <pc:sldChg chg="del">
        <pc:chgData name="Archana Shirsat" userId="0e4db074-5069-414b-818c-2b59d23733cd" providerId="ADAL" clId="{6D81579A-9CE4-4CF0-8447-2CB25BBFA4D3}" dt="2020-09-06T15:57:07.013" v="3644" actId="2696"/>
        <pc:sldMkLst>
          <pc:docMk/>
          <pc:sldMk cId="2258632266" sldId="467"/>
        </pc:sldMkLst>
      </pc:sldChg>
      <pc:sldChg chg="del">
        <pc:chgData name="Archana Shirsat" userId="0e4db074-5069-414b-818c-2b59d23733cd" providerId="ADAL" clId="{6D81579A-9CE4-4CF0-8447-2CB25BBFA4D3}" dt="2020-09-06T15:57:11.516" v="3645" actId="2696"/>
        <pc:sldMkLst>
          <pc:docMk/>
          <pc:sldMk cId="3804451730" sldId="469"/>
        </pc:sldMkLst>
      </pc:sldChg>
      <pc:sldChg chg="del">
        <pc:chgData name="Archana Shirsat" userId="0e4db074-5069-414b-818c-2b59d23733cd" providerId="ADAL" clId="{6D81579A-9CE4-4CF0-8447-2CB25BBFA4D3}" dt="2020-09-06T15:57:21.191" v="3646" actId="2696"/>
        <pc:sldMkLst>
          <pc:docMk/>
          <pc:sldMk cId="1343254301" sldId="470"/>
        </pc:sldMkLst>
      </pc:sldChg>
      <pc:sldChg chg="del">
        <pc:chgData name="Archana Shirsat" userId="0e4db074-5069-414b-818c-2b59d23733cd" providerId="ADAL" clId="{6D81579A-9CE4-4CF0-8447-2CB25BBFA4D3}" dt="2020-09-06T15:57:32.647" v="3647" actId="2696"/>
        <pc:sldMkLst>
          <pc:docMk/>
          <pc:sldMk cId="2753589492" sldId="471"/>
        </pc:sldMkLst>
      </pc:sldChg>
      <pc:sldChg chg="del">
        <pc:chgData name="Archana Shirsat" userId="0e4db074-5069-414b-818c-2b59d23733cd" providerId="ADAL" clId="{6D81579A-9CE4-4CF0-8447-2CB25BBFA4D3}" dt="2020-09-06T15:57:42.194" v="3648" actId="2696"/>
        <pc:sldMkLst>
          <pc:docMk/>
          <pc:sldMk cId="1013694705" sldId="472"/>
        </pc:sldMkLst>
      </pc:sldChg>
      <pc:sldChg chg="del">
        <pc:chgData name="Archana Shirsat" userId="0e4db074-5069-414b-818c-2b59d23733cd" providerId="ADAL" clId="{6D81579A-9CE4-4CF0-8447-2CB25BBFA4D3}" dt="2020-09-06T15:57:44.276" v="3649" actId="2696"/>
        <pc:sldMkLst>
          <pc:docMk/>
          <pc:sldMk cId="2694830824" sldId="473"/>
        </pc:sldMkLst>
      </pc:sldChg>
      <pc:sldChg chg="modSp add ord">
        <pc:chgData name="Archana Shirsat" userId="0e4db074-5069-414b-818c-2b59d23733cd" providerId="ADAL" clId="{6D81579A-9CE4-4CF0-8447-2CB25BBFA4D3}" dt="2020-09-06T15:51:37.089" v="3562" actId="14100"/>
        <pc:sldMkLst>
          <pc:docMk/>
          <pc:sldMk cId="2752452699" sldId="474"/>
        </pc:sldMkLst>
        <pc:spChg chg="mod">
          <ac:chgData name="Archana Shirsat" userId="0e4db074-5069-414b-818c-2b59d23733cd" providerId="ADAL" clId="{6D81579A-9CE4-4CF0-8447-2CB25BBFA4D3}" dt="2020-09-06T15:48:13.855" v="3499" actId="1076"/>
          <ac:spMkLst>
            <pc:docMk/>
            <pc:sldMk cId="2752452699" sldId="474"/>
            <ac:spMk id="2" creationId="{D9C5608F-4C17-4563-9F02-77CB5C8EFA34}"/>
          </ac:spMkLst>
        </pc:spChg>
        <pc:spChg chg="mod">
          <ac:chgData name="Archana Shirsat" userId="0e4db074-5069-414b-818c-2b59d23733cd" providerId="ADAL" clId="{6D81579A-9CE4-4CF0-8447-2CB25BBFA4D3}" dt="2020-09-06T15:51:37.089" v="3562" actId="14100"/>
          <ac:spMkLst>
            <pc:docMk/>
            <pc:sldMk cId="2752452699" sldId="474"/>
            <ac:spMk id="3" creationId="{0D066062-2629-41E0-A681-6678A888CF2A}"/>
          </ac:spMkLst>
        </pc:spChg>
      </pc:sldChg>
      <pc:sldChg chg="add del">
        <pc:chgData name="Archana Shirsat" userId="0e4db074-5069-414b-818c-2b59d23733cd" providerId="ADAL" clId="{6D81579A-9CE4-4CF0-8447-2CB25BBFA4D3}" dt="2020-09-06T14:23:43.005" v="981" actId="2696"/>
        <pc:sldMkLst>
          <pc:docMk/>
          <pc:sldMk cId="1055075200" sldId="475"/>
        </pc:sldMkLst>
      </pc:sldChg>
      <pc:sldChg chg="addSp delSp modSp add">
        <pc:chgData name="Archana Shirsat" userId="0e4db074-5069-414b-818c-2b59d23733cd" providerId="ADAL" clId="{6D81579A-9CE4-4CF0-8447-2CB25BBFA4D3}" dt="2020-09-06T16:09:42.138" v="3967" actId="20577"/>
        <pc:sldMkLst>
          <pc:docMk/>
          <pc:sldMk cId="566460032" sldId="476"/>
        </pc:sldMkLst>
        <pc:spChg chg="mod">
          <ac:chgData name="Archana Shirsat" userId="0e4db074-5069-414b-818c-2b59d23733cd" providerId="ADAL" clId="{6D81579A-9CE4-4CF0-8447-2CB25BBFA4D3}" dt="2020-09-06T14:23:15.984" v="978" actId="14100"/>
          <ac:spMkLst>
            <pc:docMk/>
            <pc:sldMk cId="566460032" sldId="476"/>
            <ac:spMk id="2" creationId="{A088C203-ED47-405E-9838-85BBAA2370A3}"/>
          </ac:spMkLst>
        </pc:spChg>
        <pc:spChg chg="del">
          <ac:chgData name="Archana Shirsat" userId="0e4db074-5069-414b-818c-2b59d23733cd" providerId="ADAL" clId="{6D81579A-9CE4-4CF0-8447-2CB25BBFA4D3}" dt="2020-09-06T14:15:45.209" v="548" actId="478"/>
          <ac:spMkLst>
            <pc:docMk/>
            <pc:sldMk cId="566460032" sldId="476"/>
            <ac:spMk id="3" creationId="{625FB15A-1918-4A21-A425-2C03FE4B0BA3}"/>
          </ac:spMkLst>
        </pc:spChg>
        <pc:spChg chg="add del mod">
          <ac:chgData name="Archana Shirsat" userId="0e4db074-5069-414b-818c-2b59d23733cd" providerId="ADAL" clId="{6D81579A-9CE4-4CF0-8447-2CB25BBFA4D3}" dt="2020-09-06T14:16:03.085" v="550" actId="1032"/>
          <ac:spMkLst>
            <pc:docMk/>
            <pc:sldMk cId="566460032" sldId="476"/>
            <ac:spMk id="5" creationId="{2AFAC7DC-BF21-4283-9D89-7531E24BE40B}"/>
          </ac:spMkLst>
        </pc:spChg>
        <pc:graphicFrameChg chg="add mod">
          <ac:chgData name="Archana Shirsat" userId="0e4db074-5069-414b-818c-2b59d23733cd" providerId="ADAL" clId="{6D81579A-9CE4-4CF0-8447-2CB25BBFA4D3}" dt="2020-09-06T16:09:42.138" v="3967" actId="20577"/>
          <ac:graphicFrameMkLst>
            <pc:docMk/>
            <pc:sldMk cId="566460032" sldId="476"/>
            <ac:graphicFrameMk id="6" creationId="{81835AD6-8C1A-4A5D-BC8C-1B45BCC6513F}"/>
          </ac:graphicFrameMkLst>
        </pc:graphicFrameChg>
      </pc:sldChg>
      <pc:sldChg chg="delSp modSp add">
        <pc:chgData name="Archana Shirsat" userId="0e4db074-5069-414b-818c-2b59d23733cd" providerId="ADAL" clId="{6D81579A-9CE4-4CF0-8447-2CB25BBFA4D3}" dt="2020-09-06T15:01:59.259" v="1759" actId="207"/>
        <pc:sldMkLst>
          <pc:docMk/>
          <pc:sldMk cId="1525307278" sldId="477"/>
        </pc:sldMkLst>
        <pc:spChg chg="mod">
          <ac:chgData name="Archana Shirsat" userId="0e4db074-5069-414b-818c-2b59d23733cd" providerId="ADAL" clId="{6D81579A-9CE4-4CF0-8447-2CB25BBFA4D3}" dt="2020-09-06T15:01:59.259" v="1759" actId="207"/>
          <ac:spMkLst>
            <pc:docMk/>
            <pc:sldMk cId="1525307278" sldId="477"/>
            <ac:spMk id="2" creationId="{9FA2578C-D7C9-47C9-9DD3-0C39A0B96328}"/>
          </ac:spMkLst>
        </pc:spChg>
        <pc:spChg chg="del">
          <ac:chgData name="Archana Shirsat" userId="0e4db074-5069-414b-818c-2b59d23733cd" providerId="ADAL" clId="{6D81579A-9CE4-4CF0-8447-2CB25BBFA4D3}" dt="2020-09-06T14:26:21.948" v="1106" actId="478"/>
          <ac:spMkLst>
            <pc:docMk/>
            <pc:sldMk cId="1525307278" sldId="477"/>
            <ac:spMk id="3" creationId="{9C8AC44C-7FB3-4699-841E-8279C4B55F01}"/>
          </ac:spMkLst>
        </pc:spChg>
      </pc:sldChg>
      <pc:sldChg chg="addSp delSp modSp add">
        <pc:chgData name="Archana Shirsat" userId="0e4db074-5069-414b-818c-2b59d23733cd" providerId="ADAL" clId="{6D81579A-9CE4-4CF0-8447-2CB25BBFA4D3}" dt="2020-09-06T14:56:14.483" v="1615" actId="1076"/>
        <pc:sldMkLst>
          <pc:docMk/>
          <pc:sldMk cId="132239002" sldId="478"/>
        </pc:sldMkLst>
        <pc:spChg chg="mod">
          <ac:chgData name="Archana Shirsat" userId="0e4db074-5069-414b-818c-2b59d23733cd" providerId="ADAL" clId="{6D81579A-9CE4-4CF0-8447-2CB25BBFA4D3}" dt="2020-09-06T14:56:14.483" v="1615" actId="1076"/>
          <ac:spMkLst>
            <pc:docMk/>
            <pc:sldMk cId="132239002" sldId="478"/>
            <ac:spMk id="2" creationId="{D9447FEA-96D5-424B-9A7E-B39FD01235F5}"/>
          </ac:spMkLst>
        </pc:spChg>
        <pc:spChg chg="del">
          <ac:chgData name="Archana Shirsat" userId="0e4db074-5069-414b-818c-2b59d23733cd" providerId="ADAL" clId="{6D81579A-9CE4-4CF0-8447-2CB25BBFA4D3}" dt="2020-09-06T14:32:32.221" v="1113" actId="1032"/>
          <ac:spMkLst>
            <pc:docMk/>
            <pc:sldMk cId="132239002" sldId="478"/>
            <ac:spMk id="3" creationId="{C4FFD5C3-9E37-4BBB-82C0-4E2405E1891D}"/>
          </ac:spMkLst>
        </pc:spChg>
        <pc:graphicFrameChg chg="add mod">
          <ac:chgData name="Archana Shirsat" userId="0e4db074-5069-414b-818c-2b59d23733cd" providerId="ADAL" clId="{6D81579A-9CE4-4CF0-8447-2CB25BBFA4D3}" dt="2020-09-06T14:56:02.003" v="1614" actId="13822"/>
          <ac:graphicFrameMkLst>
            <pc:docMk/>
            <pc:sldMk cId="132239002" sldId="478"/>
            <ac:graphicFrameMk id="4" creationId="{E7ADBBF7-DBAA-4511-B114-199F461C8C51}"/>
          </ac:graphicFrameMkLst>
        </pc:graphicFrameChg>
      </pc:sldChg>
      <pc:sldChg chg="modSp add ord">
        <pc:chgData name="Archana Shirsat" userId="0e4db074-5069-414b-818c-2b59d23733cd" providerId="ADAL" clId="{6D81579A-9CE4-4CF0-8447-2CB25BBFA4D3}" dt="2020-09-06T15:05:21.880" v="1768"/>
        <pc:sldMkLst>
          <pc:docMk/>
          <pc:sldMk cId="45825479" sldId="479"/>
        </pc:sldMkLst>
        <pc:spChg chg="mod">
          <ac:chgData name="Archana Shirsat" userId="0e4db074-5069-414b-818c-2b59d23733cd" providerId="ADAL" clId="{6D81579A-9CE4-4CF0-8447-2CB25BBFA4D3}" dt="2020-09-06T15:02:37.426" v="1765" actId="113"/>
          <ac:spMkLst>
            <pc:docMk/>
            <pc:sldMk cId="45825479" sldId="479"/>
            <ac:spMk id="2" creationId="{9FA2578C-D7C9-47C9-9DD3-0C39A0B96328}"/>
          </ac:spMkLst>
        </pc:spChg>
      </pc:sldChg>
      <pc:sldChg chg="modSp add del">
        <pc:chgData name="Archana Shirsat" userId="0e4db074-5069-414b-818c-2b59d23733cd" providerId="ADAL" clId="{6D81579A-9CE4-4CF0-8447-2CB25BBFA4D3}" dt="2020-09-06T14:57:02.888" v="1616" actId="2696"/>
        <pc:sldMkLst>
          <pc:docMk/>
          <pc:sldMk cId="60988125" sldId="479"/>
        </pc:sldMkLst>
        <pc:spChg chg="mod">
          <ac:chgData name="Archana Shirsat" userId="0e4db074-5069-414b-818c-2b59d23733cd" providerId="ADAL" clId="{6D81579A-9CE4-4CF0-8447-2CB25BBFA4D3}" dt="2020-09-06T14:46:55.658" v="1571" actId="27636"/>
          <ac:spMkLst>
            <pc:docMk/>
            <pc:sldMk cId="60988125" sldId="479"/>
            <ac:spMk id="2" creationId="{D9447FEA-96D5-424B-9A7E-B39FD01235F5}"/>
          </ac:spMkLst>
        </pc:spChg>
        <pc:graphicFrameChg chg="mod">
          <ac:chgData name="Archana Shirsat" userId="0e4db074-5069-414b-818c-2b59d23733cd" providerId="ADAL" clId="{6D81579A-9CE4-4CF0-8447-2CB25BBFA4D3}" dt="2020-09-06T14:50:05.188" v="1574"/>
          <ac:graphicFrameMkLst>
            <pc:docMk/>
            <pc:sldMk cId="60988125" sldId="479"/>
            <ac:graphicFrameMk id="4" creationId="{E7ADBBF7-DBAA-4511-B114-199F461C8C51}"/>
          </ac:graphicFrameMkLst>
        </pc:graphicFrameChg>
      </pc:sldChg>
      <pc:sldChg chg="modSp add">
        <pc:chgData name="Archana Shirsat" userId="0e4db074-5069-414b-818c-2b59d23733cd" providerId="ADAL" clId="{6D81579A-9CE4-4CF0-8447-2CB25BBFA4D3}" dt="2020-09-06T15:17:39.380" v="2672" actId="12100"/>
        <pc:sldMkLst>
          <pc:docMk/>
          <pc:sldMk cId="1168939407" sldId="480"/>
        </pc:sldMkLst>
        <pc:spChg chg="mod">
          <ac:chgData name="Archana Shirsat" userId="0e4db074-5069-414b-818c-2b59d23733cd" providerId="ADAL" clId="{6D81579A-9CE4-4CF0-8447-2CB25BBFA4D3}" dt="2020-09-06T15:05:47.402" v="1835" actId="14100"/>
          <ac:spMkLst>
            <pc:docMk/>
            <pc:sldMk cId="1168939407" sldId="480"/>
            <ac:spMk id="2" creationId="{D9447FEA-96D5-424B-9A7E-B39FD01235F5}"/>
          </ac:spMkLst>
        </pc:spChg>
        <pc:graphicFrameChg chg="mod">
          <ac:chgData name="Archana Shirsat" userId="0e4db074-5069-414b-818c-2b59d23733cd" providerId="ADAL" clId="{6D81579A-9CE4-4CF0-8447-2CB25BBFA4D3}" dt="2020-09-06T15:17:39.380" v="2672" actId="12100"/>
          <ac:graphicFrameMkLst>
            <pc:docMk/>
            <pc:sldMk cId="1168939407" sldId="480"/>
            <ac:graphicFrameMk id="4" creationId="{E7ADBBF7-DBAA-4511-B114-199F461C8C51}"/>
          </ac:graphicFrameMkLst>
        </pc:graphicFrameChg>
      </pc:sldChg>
      <pc:sldChg chg="modSp add">
        <pc:chgData name="Archana Shirsat" userId="0e4db074-5069-414b-818c-2b59d23733cd" providerId="ADAL" clId="{6D81579A-9CE4-4CF0-8447-2CB25BBFA4D3}" dt="2020-09-06T16:14:26.182" v="4052" actId="207"/>
        <pc:sldMkLst>
          <pc:docMk/>
          <pc:sldMk cId="1665610245" sldId="481"/>
        </pc:sldMkLst>
        <pc:spChg chg="mod">
          <ac:chgData name="Archana Shirsat" userId="0e4db074-5069-414b-818c-2b59d23733cd" providerId="ADAL" clId="{6D81579A-9CE4-4CF0-8447-2CB25BBFA4D3}" dt="2020-09-06T16:14:26.182" v="4052" actId="207"/>
          <ac:spMkLst>
            <pc:docMk/>
            <pc:sldMk cId="1665610245" sldId="481"/>
            <ac:spMk id="2" creationId="{B82D2464-7DAC-4971-926A-5298BFF9A203}"/>
          </ac:spMkLst>
        </pc:spChg>
        <pc:spChg chg="mod">
          <ac:chgData name="Archana Shirsat" userId="0e4db074-5069-414b-818c-2b59d23733cd" providerId="ADAL" clId="{6D81579A-9CE4-4CF0-8447-2CB25BBFA4D3}" dt="2020-09-06T16:02:30.724" v="3843" actId="20577"/>
          <ac:spMkLst>
            <pc:docMk/>
            <pc:sldMk cId="1665610245" sldId="481"/>
            <ac:spMk id="3" creationId="{0D412496-BC82-4AD2-8F36-C5605EB63E8B}"/>
          </ac:spMkLst>
        </pc:spChg>
      </pc:sldChg>
      <pc:sldChg chg="addSp delSp modSp add">
        <pc:chgData name="Archana Shirsat" userId="0e4db074-5069-414b-818c-2b59d23733cd" providerId="ADAL" clId="{6D81579A-9CE4-4CF0-8447-2CB25BBFA4D3}" dt="2020-09-06T15:46:44.330" v="3431" actId="1076"/>
        <pc:sldMkLst>
          <pc:docMk/>
          <pc:sldMk cId="1667053020" sldId="482"/>
        </pc:sldMkLst>
        <pc:spChg chg="mod">
          <ac:chgData name="Archana Shirsat" userId="0e4db074-5069-414b-818c-2b59d23733cd" providerId="ADAL" clId="{6D81579A-9CE4-4CF0-8447-2CB25BBFA4D3}" dt="2020-09-06T15:46:06.814" v="3427" actId="1076"/>
          <ac:spMkLst>
            <pc:docMk/>
            <pc:sldMk cId="1667053020" sldId="482"/>
            <ac:spMk id="2" creationId="{1F0E863A-383B-4D87-AADF-6A76CBAE2D1A}"/>
          </ac:spMkLst>
        </pc:spChg>
        <pc:spChg chg="del mod">
          <ac:chgData name="Archana Shirsat" userId="0e4db074-5069-414b-818c-2b59d23733cd" providerId="ADAL" clId="{6D81579A-9CE4-4CF0-8447-2CB25BBFA4D3}" dt="2020-09-06T15:45:08.931" v="3379" actId="1032"/>
          <ac:spMkLst>
            <pc:docMk/>
            <pc:sldMk cId="1667053020" sldId="482"/>
            <ac:spMk id="3" creationId="{4C79ECE6-25F2-4A30-B975-0BC2F1CC591F}"/>
          </ac:spMkLst>
        </pc:spChg>
        <pc:graphicFrameChg chg="add mod">
          <ac:chgData name="Archana Shirsat" userId="0e4db074-5069-414b-818c-2b59d23733cd" providerId="ADAL" clId="{6D81579A-9CE4-4CF0-8447-2CB25BBFA4D3}" dt="2020-09-06T15:46:44.330" v="3431" actId="1076"/>
          <ac:graphicFrameMkLst>
            <pc:docMk/>
            <pc:sldMk cId="1667053020" sldId="482"/>
            <ac:graphicFrameMk id="4" creationId="{C27AA703-FB4A-4C2C-AD59-225FE2598B4E}"/>
          </ac:graphicFrameMkLst>
        </pc:graphicFrameChg>
      </pc:sldChg>
      <pc:sldChg chg="add del">
        <pc:chgData name="Archana Shirsat" userId="0e4db074-5069-414b-818c-2b59d23733cd" providerId="ADAL" clId="{6D81579A-9CE4-4CF0-8447-2CB25BBFA4D3}" dt="2020-09-06T15:49:24.646" v="3506" actId="2696"/>
        <pc:sldMkLst>
          <pc:docMk/>
          <pc:sldMk cId="1662889697" sldId="483"/>
        </pc:sldMkLst>
      </pc:sldChg>
      <pc:sldChg chg="modSp add">
        <pc:chgData name="Archana Shirsat" userId="0e4db074-5069-414b-818c-2b59d23733cd" providerId="ADAL" clId="{6D81579A-9CE4-4CF0-8447-2CB25BBFA4D3}" dt="2020-09-06T15:50:52.173" v="3560" actId="14100"/>
        <pc:sldMkLst>
          <pc:docMk/>
          <pc:sldMk cId="2996279568" sldId="484"/>
        </pc:sldMkLst>
        <pc:spChg chg="mod">
          <ac:chgData name="Archana Shirsat" userId="0e4db074-5069-414b-818c-2b59d23733cd" providerId="ADAL" clId="{6D81579A-9CE4-4CF0-8447-2CB25BBFA4D3}" dt="2020-09-06T15:49:44.658" v="3547" actId="6549"/>
          <ac:spMkLst>
            <pc:docMk/>
            <pc:sldMk cId="2996279568" sldId="484"/>
            <ac:spMk id="2" creationId="{D9C5608F-4C17-4563-9F02-77CB5C8EFA34}"/>
          </ac:spMkLst>
        </pc:spChg>
        <pc:spChg chg="mod">
          <ac:chgData name="Archana Shirsat" userId="0e4db074-5069-414b-818c-2b59d23733cd" providerId="ADAL" clId="{6D81579A-9CE4-4CF0-8447-2CB25BBFA4D3}" dt="2020-09-06T15:50:52.173" v="3560" actId="14100"/>
          <ac:spMkLst>
            <pc:docMk/>
            <pc:sldMk cId="2996279568" sldId="484"/>
            <ac:spMk id="3" creationId="{0D066062-2629-41E0-A681-6678A888CF2A}"/>
          </ac:spMkLst>
        </pc:spChg>
      </pc:sldChg>
      <pc:sldChg chg="modSp">
        <pc:chgData name="Archana Shirsat" userId="0e4db074-5069-414b-818c-2b59d23733cd" providerId="ADAL" clId="{6D81579A-9CE4-4CF0-8447-2CB25BBFA4D3}" dt="2020-09-06T15:59:51.798" v="3701" actId="20577"/>
        <pc:sldMkLst>
          <pc:docMk/>
          <pc:sldMk cId="976282747" sldId="485"/>
        </pc:sldMkLst>
        <pc:spChg chg="mod">
          <ac:chgData name="Archana Shirsat" userId="0e4db074-5069-414b-818c-2b59d23733cd" providerId="ADAL" clId="{6D81579A-9CE4-4CF0-8447-2CB25BBFA4D3}" dt="2020-09-06T15:59:51.798" v="3701" actId="20577"/>
          <ac:spMkLst>
            <pc:docMk/>
            <pc:sldMk cId="976282747" sldId="485"/>
            <ac:spMk id="2" creationId="{EB274D39-76D2-451F-85C6-BD2D41BC361E}"/>
          </ac:spMkLst>
        </pc:spChg>
      </pc:sldChg>
    </pc:docChg>
  </pc:docChgLst>
  <pc:docChgLst>
    <pc:chgData name="Archana Shirsat" userId="0e4db074-5069-414b-818c-2b59d23733cd" providerId="ADAL" clId="{63CE6BFE-A30F-4662-BA2F-DD4B132D6731}"/>
    <pc:docChg chg="undo custSel addSld delSld modSld sldOrd modMainMaster">
      <pc:chgData name="Archana Shirsat" userId="0e4db074-5069-414b-818c-2b59d23733cd" providerId="ADAL" clId="{63CE6BFE-A30F-4662-BA2F-DD4B132D6731}" dt="2021-06-15T11:44:15.508" v="4176" actId="120"/>
      <pc:docMkLst>
        <pc:docMk/>
      </pc:docMkLst>
      <pc:sldChg chg="addSp delSp modSp mod ord setClrOvrMap">
        <pc:chgData name="Archana Shirsat" userId="0e4db074-5069-414b-818c-2b59d23733cd" providerId="ADAL" clId="{63CE6BFE-A30F-4662-BA2F-DD4B132D6731}" dt="2021-06-14T22:09:48.662" v="4174" actId="6549"/>
        <pc:sldMkLst>
          <pc:docMk/>
          <pc:sldMk cId="914243154" sldId="258"/>
        </pc:sldMkLst>
        <pc:spChg chg="add mod">
          <ac:chgData name="Archana Shirsat" userId="0e4db074-5069-414b-818c-2b59d23733cd" providerId="ADAL" clId="{63CE6BFE-A30F-4662-BA2F-DD4B132D6731}" dt="2021-06-14T22:09:48.662" v="4174" actId="6549"/>
          <ac:spMkLst>
            <pc:docMk/>
            <pc:sldMk cId="914243154" sldId="258"/>
            <ac:spMk id="2" creationId="{83F7FF95-EF57-4297-A11A-DD363552867A}"/>
          </ac:spMkLst>
        </pc:spChg>
        <pc:spChg chg="add mod ord">
          <ac:chgData name="Archana Shirsat" userId="0e4db074-5069-414b-818c-2b59d23733cd" providerId="ADAL" clId="{63CE6BFE-A30F-4662-BA2F-DD4B132D6731}" dt="2021-06-14T21:44:28.548" v="3069" actId="27636"/>
          <ac:spMkLst>
            <pc:docMk/>
            <pc:sldMk cId="914243154" sldId="258"/>
            <ac:spMk id="3" creationId="{95E4A5BF-3A4B-4CFC-87CC-5AA08841DA46}"/>
          </ac:spMkLst>
        </pc:spChg>
        <pc:spChg chg="add del mod">
          <ac:chgData name="Archana Shirsat" userId="0e4db074-5069-414b-818c-2b59d23733cd" providerId="ADAL" clId="{63CE6BFE-A30F-4662-BA2F-DD4B132D6731}" dt="2021-06-14T13:55:36.016" v="1396" actId="478"/>
          <ac:spMkLst>
            <pc:docMk/>
            <pc:sldMk cId="914243154" sldId="258"/>
            <ac:spMk id="9" creationId="{0D055040-A88F-410E-BE1C-9D5E14AF30A7}"/>
          </ac:spMkLst>
        </pc:spChg>
        <pc:spChg chg="add del">
          <ac:chgData name="Archana Shirsat" userId="0e4db074-5069-414b-818c-2b59d23733cd" providerId="ADAL" clId="{63CE6BFE-A30F-4662-BA2F-DD4B132D6731}" dt="2021-06-09T10:30:04.948" v="264" actId="26606"/>
          <ac:spMkLst>
            <pc:docMk/>
            <pc:sldMk cId="914243154" sldId="258"/>
            <ac:spMk id="9" creationId="{5A0118C5-4F8D-4CF4-BADD-53FEACC6C42A}"/>
          </ac:spMkLst>
        </pc:spChg>
        <pc:spChg chg="add del">
          <ac:chgData name="Archana Shirsat" userId="0e4db074-5069-414b-818c-2b59d23733cd" providerId="ADAL" clId="{63CE6BFE-A30F-4662-BA2F-DD4B132D6731}" dt="2021-06-09T10:30:17.132" v="266" actId="26606"/>
          <ac:spMkLst>
            <pc:docMk/>
            <pc:sldMk cId="914243154" sldId="258"/>
            <ac:spMk id="22" creationId="{D009D6D5-DAC2-4A8B-A17A-E206B9012D09}"/>
          </ac:spMkLst>
        </pc:spChg>
        <pc:spChg chg="add del">
          <ac:chgData name="Archana Shirsat" userId="0e4db074-5069-414b-818c-2b59d23733cd" providerId="ADAL" clId="{63CE6BFE-A30F-4662-BA2F-DD4B132D6731}" dt="2021-06-09T10:30:26.346" v="268" actId="26606"/>
          <ac:spMkLst>
            <pc:docMk/>
            <pc:sldMk cId="914243154" sldId="258"/>
            <ac:spMk id="24" creationId="{3AFE8227-C443-417B-BA91-520EB1EF4559}"/>
          </ac:spMkLst>
        </pc:spChg>
        <pc:spChg chg="add del">
          <ac:chgData name="Archana Shirsat" userId="0e4db074-5069-414b-818c-2b59d23733cd" providerId="ADAL" clId="{63CE6BFE-A30F-4662-BA2F-DD4B132D6731}" dt="2021-06-09T10:30:26.346" v="268" actId="26606"/>
          <ac:spMkLst>
            <pc:docMk/>
            <pc:sldMk cId="914243154" sldId="258"/>
            <ac:spMk id="25" creationId="{907741FC-B544-4A6E-B831-6789D042333D}"/>
          </ac:spMkLst>
        </pc:spChg>
        <pc:spChg chg="add del">
          <ac:chgData name="Archana Shirsat" userId="0e4db074-5069-414b-818c-2b59d23733cd" providerId="ADAL" clId="{63CE6BFE-A30F-4662-BA2F-DD4B132D6731}" dt="2021-06-09T10:30:26.346" v="268" actId="26606"/>
          <ac:spMkLst>
            <pc:docMk/>
            <pc:sldMk cId="914243154" sldId="258"/>
            <ac:spMk id="26" creationId="{3F0BE7ED-7814-4273-B18A-F26CC0380380}"/>
          </ac:spMkLst>
        </pc:spChg>
        <pc:spChg chg="add del">
          <ac:chgData name="Archana Shirsat" userId="0e4db074-5069-414b-818c-2b59d23733cd" providerId="ADAL" clId="{63CE6BFE-A30F-4662-BA2F-DD4B132D6731}" dt="2021-06-09T10:30:35.933" v="270" actId="26606"/>
          <ac:spMkLst>
            <pc:docMk/>
            <pc:sldMk cId="914243154" sldId="258"/>
            <ac:spMk id="28" creationId="{9F701746-0657-4467-BBD3-24051A715C25}"/>
          </ac:spMkLst>
        </pc:spChg>
        <pc:spChg chg="add del">
          <ac:chgData name="Archana Shirsat" userId="0e4db074-5069-414b-818c-2b59d23733cd" providerId="ADAL" clId="{63CE6BFE-A30F-4662-BA2F-DD4B132D6731}" dt="2021-06-09T10:30:35.933" v="270" actId="26606"/>
          <ac:spMkLst>
            <pc:docMk/>
            <pc:sldMk cId="914243154" sldId="258"/>
            <ac:spMk id="29" creationId="{117BEB00-3E3D-4F08-AF56-DB0D22FB5F64}"/>
          </ac:spMkLst>
        </pc:spChg>
        <pc:spChg chg="add del">
          <ac:chgData name="Archana Shirsat" userId="0e4db074-5069-414b-818c-2b59d23733cd" providerId="ADAL" clId="{63CE6BFE-A30F-4662-BA2F-DD4B132D6731}" dt="2021-06-09T10:30:42.455" v="272" actId="26606"/>
          <ac:spMkLst>
            <pc:docMk/>
            <pc:sldMk cId="914243154" sldId="258"/>
            <ac:spMk id="31" creationId="{79BB35BC-D5C2-4C8B-A22A-A71E6191913B}"/>
          </ac:spMkLst>
        </pc:spChg>
        <pc:spChg chg="add del">
          <ac:chgData name="Archana Shirsat" userId="0e4db074-5069-414b-818c-2b59d23733cd" providerId="ADAL" clId="{63CE6BFE-A30F-4662-BA2F-DD4B132D6731}" dt="2021-06-09T10:31:03.368" v="274" actId="26606"/>
          <ac:spMkLst>
            <pc:docMk/>
            <pc:sldMk cId="914243154" sldId="258"/>
            <ac:spMk id="33" creationId="{04812C46-200A-4DEB-A05E-3ED6C68C2387}"/>
          </ac:spMkLst>
        </pc:spChg>
        <pc:spChg chg="add del">
          <ac:chgData name="Archana Shirsat" userId="0e4db074-5069-414b-818c-2b59d23733cd" providerId="ADAL" clId="{63CE6BFE-A30F-4662-BA2F-DD4B132D6731}" dt="2021-06-09T10:31:03.368" v="274" actId="26606"/>
          <ac:spMkLst>
            <pc:docMk/>
            <pc:sldMk cId="914243154" sldId="258"/>
            <ac:spMk id="34" creationId="{D1EA859B-E555-4109-94F3-6700E046E008}"/>
          </ac:spMkLst>
        </pc:spChg>
        <pc:spChg chg="add del">
          <ac:chgData name="Archana Shirsat" userId="0e4db074-5069-414b-818c-2b59d23733cd" providerId="ADAL" clId="{63CE6BFE-A30F-4662-BA2F-DD4B132D6731}" dt="2021-06-09T10:31:16.129" v="276" actId="26606"/>
          <ac:spMkLst>
            <pc:docMk/>
            <pc:sldMk cId="914243154" sldId="258"/>
            <ac:spMk id="36" creationId="{8FC9BE17-9A7B-462D-AE50-3D8777387304}"/>
          </ac:spMkLst>
        </pc:spChg>
        <pc:spChg chg="add del">
          <ac:chgData name="Archana Shirsat" userId="0e4db074-5069-414b-818c-2b59d23733cd" providerId="ADAL" clId="{63CE6BFE-A30F-4662-BA2F-DD4B132D6731}" dt="2021-06-09T10:31:16.129" v="276" actId="26606"/>
          <ac:spMkLst>
            <pc:docMk/>
            <pc:sldMk cId="914243154" sldId="258"/>
            <ac:spMk id="37" creationId="{3EBE8569-6AEC-4B8C-8D53-2DE337CDBA65}"/>
          </ac:spMkLst>
        </pc:spChg>
        <pc:spChg chg="add del">
          <ac:chgData name="Archana Shirsat" userId="0e4db074-5069-414b-818c-2b59d23733cd" providerId="ADAL" clId="{63CE6BFE-A30F-4662-BA2F-DD4B132D6731}" dt="2021-06-09T10:31:16.129" v="276" actId="26606"/>
          <ac:spMkLst>
            <pc:docMk/>
            <pc:sldMk cId="914243154" sldId="258"/>
            <ac:spMk id="38" creationId="{55D4142C-5077-457F-A6AD-3FECFDB39685}"/>
          </ac:spMkLst>
        </pc:spChg>
        <pc:spChg chg="add del">
          <ac:chgData name="Archana Shirsat" userId="0e4db074-5069-414b-818c-2b59d23733cd" providerId="ADAL" clId="{63CE6BFE-A30F-4662-BA2F-DD4B132D6731}" dt="2021-06-09T10:31:16.129" v="276" actId="26606"/>
          <ac:spMkLst>
            <pc:docMk/>
            <pc:sldMk cId="914243154" sldId="258"/>
            <ac:spMk id="39" creationId="{7A5F0580-5EE9-419F-96EE-B6529EF6E7D0}"/>
          </ac:spMkLst>
        </pc:spChg>
        <pc:spChg chg="add del">
          <ac:chgData name="Archana Shirsat" userId="0e4db074-5069-414b-818c-2b59d23733cd" providerId="ADAL" clId="{63CE6BFE-A30F-4662-BA2F-DD4B132D6731}" dt="2021-06-09T10:31:22.724" v="278" actId="26606"/>
          <ac:spMkLst>
            <pc:docMk/>
            <pc:sldMk cId="914243154" sldId="258"/>
            <ac:spMk id="41" creationId="{8F23F8A3-8FD7-4779-8323-FDC26BE99889}"/>
          </ac:spMkLst>
        </pc:spChg>
        <pc:spChg chg="add del">
          <ac:chgData name="Archana Shirsat" userId="0e4db074-5069-414b-818c-2b59d23733cd" providerId="ADAL" clId="{63CE6BFE-A30F-4662-BA2F-DD4B132D6731}" dt="2021-06-09T10:31:22.724" v="278" actId="26606"/>
          <ac:spMkLst>
            <pc:docMk/>
            <pc:sldMk cId="914243154" sldId="258"/>
            <ac:spMk id="42" creationId="{F605C4CC-A25C-416F-8333-7CB7DC97D870}"/>
          </ac:spMkLst>
        </pc:spChg>
        <pc:spChg chg="add del">
          <ac:chgData name="Archana Shirsat" userId="0e4db074-5069-414b-818c-2b59d23733cd" providerId="ADAL" clId="{63CE6BFE-A30F-4662-BA2F-DD4B132D6731}" dt="2021-06-09T10:31:58.275" v="280" actId="26606"/>
          <ac:spMkLst>
            <pc:docMk/>
            <pc:sldMk cId="914243154" sldId="258"/>
            <ac:spMk id="44" creationId="{04812C46-200A-4DEB-A05E-3ED6C68C2387}"/>
          </ac:spMkLst>
        </pc:spChg>
        <pc:spChg chg="add del">
          <ac:chgData name="Archana Shirsat" userId="0e4db074-5069-414b-818c-2b59d23733cd" providerId="ADAL" clId="{63CE6BFE-A30F-4662-BA2F-DD4B132D6731}" dt="2021-06-09T10:31:58.275" v="280" actId="26606"/>
          <ac:spMkLst>
            <pc:docMk/>
            <pc:sldMk cId="914243154" sldId="258"/>
            <ac:spMk id="45" creationId="{D1EA859B-E555-4109-94F3-6700E046E008}"/>
          </ac:spMkLst>
        </pc:spChg>
        <pc:spChg chg="add del">
          <ac:chgData name="Archana Shirsat" userId="0e4db074-5069-414b-818c-2b59d23733cd" providerId="ADAL" clId="{63CE6BFE-A30F-4662-BA2F-DD4B132D6731}" dt="2021-06-09T10:32:03.406" v="282" actId="26606"/>
          <ac:spMkLst>
            <pc:docMk/>
            <pc:sldMk cId="914243154" sldId="258"/>
            <ac:spMk id="47" creationId="{8FC9BE17-9A7B-462D-AE50-3D8777387304}"/>
          </ac:spMkLst>
        </pc:spChg>
        <pc:spChg chg="add del">
          <ac:chgData name="Archana Shirsat" userId="0e4db074-5069-414b-818c-2b59d23733cd" providerId="ADAL" clId="{63CE6BFE-A30F-4662-BA2F-DD4B132D6731}" dt="2021-06-09T10:32:03.406" v="282" actId="26606"/>
          <ac:spMkLst>
            <pc:docMk/>
            <pc:sldMk cId="914243154" sldId="258"/>
            <ac:spMk id="48" creationId="{3EBE8569-6AEC-4B8C-8D53-2DE337CDBA65}"/>
          </ac:spMkLst>
        </pc:spChg>
        <pc:spChg chg="add del">
          <ac:chgData name="Archana Shirsat" userId="0e4db074-5069-414b-818c-2b59d23733cd" providerId="ADAL" clId="{63CE6BFE-A30F-4662-BA2F-DD4B132D6731}" dt="2021-06-09T10:32:03.406" v="282" actId="26606"/>
          <ac:spMkLst>
            <pc:docMk/>
            <pc:sldMk cId="914243154" sldId="258"/>
            <ac:spMk id="49" creationId="{55D4142C-5077-457F-A6AD-3FECFDB39685}"/>
          </ac:spMkLst>
        </pc:spChg>
        <pc:spChg chg="add del">
          <ac:chgData name="Archana Shirsat" userId="0e4db074-5069-414b-818c-2b59d23733cd" providerId="ADAL" clId="{63CE6BFE-A30F-4662-BA2F-DD4B132D6731}" dt="2021-06-09T10:32:03.406" v="282" actId="26606"/>
          <ac:spMkLst>
            <pc:docMk/>
            <pc:sldMk cId="914243154" sldId="258"/>
            <ac:spMk id="50" creationId="{7A5F0580-5EE9-419F-96EE-B6529EF6E7D0}"/>
          </ac:spMkLst>
        </pc:spChg>
        <pc:spChg chg="add del">
          <ac:chgData name="Archana Shirsat" userId="0e4db074-5069-414b-818c-2b59d23733cd" providerId="ADAL" clId="{63CE6BFE-A30F-4662-BA2F-DD4B132D6731}" dt="2021-06-09T10:32:13.745" v="284" actId="26606"/>
          <ac:spMkLst>
            <pc:docMk/>
            <pc:sldMk cId="914243154" sldId="258"/>
            <ac:spMk id="52" creationId="{8F23F8A3-8FD7-4779-8323-FDC26BE99889}"/>
          </ac:spMkLst>
        </pc:spChg>
        <pc:spChg chg="add del">
          <ac:chgData name="Archana Shirsat" userId="0e4db074-5069-414b-818c-2b59d23733cd" providerId="ADAL" clId="{63CE6BFE-A30F-4662-BA2F-DD4B132D6731}" dt="2021-06-09T10:32:13.745" v="284" actId="26606"/>
          <ac:spMkLst>
            <pc:docMk/>
            <pc:sldMk cId="914243154" sldId="258"/>
            <ac:spMk id="53" creationId="{F605C4CC-A25C-416F-8333-7CB7DC97D870}"/>
          </ac:spMkLst>
        </pc:spChg>
        <pc:spChg chg="add del">
          <ac:chgData name="Archana Shirsat" userId="0e4db074-5069-414b-818c-2b59d23733cd" providerId="ADAL" clId="{63CE6BFE-A30F-4662-BA2F-DD4B132D6731}" dt="2021-06-09T10:32:53.022" v="286" actId="26606"/>
          <ac:spMkLst>
            <pc:docMk/>
            <pc:sldMk cId="914243154" sldId="258"/>
            <ac:spMk id="55" creationId="{8FC9BE17-9A7B-462D-AE50-3D8777387304}"/>
          </ac:spMkLst>
        </pc:spChg>
        <pc:spChg chg="add del">
          <ac:chgData name="Archana Shirsat" userId="0e4db074-5069-414b-818c-2b59d23733cd" providerId="ADAL" clId="{63CE6BFE-A30F-4662-BA2F-DD4B132D6731}" dt="2021-06-09T10:32:53.022" v="286" actId="26606"/>
          <ac:spMkLst>
            <pc:docMk/>
            <pc:sldMk cId="914243154" sldId="258"/>
            <ac:spMk id="56" creationId="{3EBE8569-6AEC-4B8C-8D53-2DE337CDBA65}"/>
          </ac:spMkLst>
        </pc:spChg>
        <pc:spChg chg="add del">
          <ac:chgData name="Archana Shirsat" userId="0e4db074-5069-414b-818c-2b59d23733cd" providerId="ADAL" clId="{63CE6BFE-A30F-4662-BA2F-DD4B132D6731}" dt="2021-06-09T10:32:53.022" v="286" actId="26606"/>
          <ac:spMkLst>
            <pc:docMk/>
            <pc:sldMk cId="914243154" sldId="258"/>
            <ac:spMk id="57" creationId="{55D4142C-5077-457F-A6AD-3FECFDB39685}"/>
          </ac:spMkLst>
        </pc:spChg>
        <pc:spChg chg="add del">
          <ac:chgData name="Archana Shirsat" userId="0e4db074-5069-414b-818c-2b59d23733cd" providerId="ADAL" clId="{63CE6BFE-A30F-4662-BA2F-DD4B132D6731}" dt="2021-06-09T10:32:53.022" v="286" actId="26606"/>
          <ac:spMkLst>
            <pc:docMk/>
            <pc:sldMk cId="914243154" sldId="258"/>
            <ac:spMk id="58" creationId="{7A5F0580-5EE9-419F-96EE-B6529EF6E7D0}"/>
          </ac:spMkLst>
        </pc:spChg>
        <pc:spChg chg="add del">
          <ac:chgData name="Archana Shirsat" userId="0e4db074-5069-414b-818c-2b59d23733cd" providerId="ADAL" clId="{63CE6BFE-A30F-4662-BA2F-DD4B132D6731}" dt="2021-06-09T10:33:16.828" v="288" actId="26606"/>
          <ac:spMkLst>
            <pc:docMk/>
            <pc:sldMk cId="914243154" sldId="258"/>
            <ac:spMk id="60" creationId="{D009D6D5-DAC2-4A8B-A17A-E206B9012D09}"/>
          </ac:spMkLst>
        </pc:spChg>
        <pc:spChg chg="add">
          <ac:chgData name="Archana Shirsat" userId="0e4db074-5069-414b-818c-2b59d23733cd" providerId="ADAL" clId="{63CE6BFE-A30F-4662-BA2F-DD4B132D6731}" dt="2021-06-09T10:33:16.843" v="289" actId="26606"/>
          <ac:spMkLst>
            <pc:docMk/>
            <pc:sldMk cId="914243154" sldId="258"/>
            <ac:spMk id="62" creationId="{8FC9BE17-9A7B-462D-AE50-3D8777387304}"/>
          </ac:spMkLst>
        </pc:spChg>
        <pc:spChg chg="add">
          <ac:chgData name="Archana Shirsat" userId="0e4db074-5069-414b-818c-2b59d23733cd" providerId="ADAL" clId="{63CE6BFE-A30F-4662-BA2F-DD4B132D6731}" dt="2021-06-09T10:33:16.843" v="289" actId="26606"/>
          <ac:spMkLst>
            <pc:docMk/>
            <pc:sldMk cId="914243154" sldId="258"/>
            <ac:spMk id="63" creationId="{3EBE8569-6AEC-4B8C-8D53-2DE337CDBA65}"/>
          </ac:spMkLst>
        </pc:spChg>
        <pc:spChg chg="add">
          <ac:chgData name="Archana Shirsat" userId="0e4db074-5069-414b-818c-2b59d23733cd" providerId="ADAL" clId="{63CE6BFE-A30F-4662-BA2F-DD4B132D6731}" dt="2021-06-09T10:33:16.843" v="289" actId="26606"/>
          <ac:spMkLst>
            <pc:docMk/>
            <pc:sldMk cId="914243154" sldId="258"/>
            <ac:spMk id="64" creationId="{55D4142C-5077-457F-A6AD-3FECFDB39685}"/>
          </ac:spMkLst>
        </pc:spChg>
        <pc:spChg chg="add">
          <ac:chgData name="Archana Shirsat" userId="0e4db074-5069-414b-818c-2b59d23733cd" providerId="ADAL" clId="{63CE6BFE-A30F-4662-BA2F-DD4B132D6731}" dt="2021-06-09T10:33:16.843" v="289" actId="26606"/>
          <ac:spMkLst>
            <pc:docMk/>
            <pc:sldMk cId="914243154" sldId="258"/>
            <ac:spMk id="65" creationId="{7A5F0580-5EE9-419F-96EE-B6529EF6E7D0}"/>
          </ac:spMkLst>
        </pc:spChg>
        <pc:grpChg chg="add del">
          <ac:chgData name="Archana Shirsat" userId="0e4db074-5069-414b-818c-2b59d23733cd" providerId="ADAL" clId="{63CE6BFE-A30F-4662-BA2F-DD4B132D6731}" dt="2021-06-09T10:30:04.948" v="264" actId="26606"/>
          <ac:grpSpMkLst>
            <pc:docMk/>
            <pc:sldMk cId="914243154" sldId="258"/>
            <ac:grpSpMk id="7" creationId="{B894EFA8-F425-4D19-A94B-445388B31E20}"/>
          </ac:grpSpMkLst>
        </pc:grpChg>
        <pc:grpChg chg="add del">
          <ac:chgData name="Archana Shirsat" userId="0e4db074-5069-414b-818c-2b59d23733cd" providerId="ADAL" clId="{63CE6BFE-A30F-4662-BA2F-DD4B132D6731}" dt="2021-06-09T10:30:04.948" v="264" actId="26606"/>
          <ac:grpSpMkLst>
            <pc:docMk/>
            <pc:sldMk cId="914243154" sldId="258"/>
            <ac:grpSpMk id="15" creationId="{582A903B-6B78-4F0A-B7C9-3D80499020B8}"/>
          </ac:grpSpMkLst>
        </pc:grpChg>
        <pc:graphicFrameChg chg="del">
          <ac:chgData name="Archana Shirsat" userId="0e4db074-5069-414b-818c-2b59d23733cd" providerId="ADAL" clId="{63CE6BFE-A30F-4662-BA2F-DD4B132D6731}" dt="2021-06-09T10:28:04.732" v="261" actId="478"/>
          <ac:graphicFrameMkLst>
            <pc:docMk/>
            <pc:sldMk cId="914243154" sldId="258"/>
            <ac:graphicFrameMk id="6" creationId="{DE1D023A-1E9F-4CED-9C95-B7FA73228EBF}"/>
          </ac:graphicFrameMkLst>
        </pc:graphicFrameChg>
        <pc:graphicFrameChg chg="add del mod">
          <ac:chgData name="Archana Shirsat" userId="0e4db074-5069-414b-818c-2b59d23733cd" providerId="ADAL" clId="{63CE6BFE-A30F-4662-BA2F-DD4B132D6731}" dt="2021-06-14T14:55:16.679" v="1562" actId="478"/>
          <ac:graphicFrameMkLst>
            <pc:docMk/>
            <pc:sldMk cId="914243154" sldId="258"/>
            <ac:graphicFrameMk id="51" creationId="{6ACD0CC7-2EC9-4F69-9549-CDC81087BB40}"/>
          </ac:graphicFrameMkLst>
        </pc:graphicFrameChg>
        <pc:picChg chg="add mod">
          <ac:chgData name="Archana Shirsat" userId="0e4db074-5069-414b-818c-2b59d23733cd" providerId="ADAL" clId="{63CE6BFE-A30F-4662-BA2F-DD4B132D6731}" dt="2021-06-14T13:55:11.200" v="1393" actId="1076"/>
          <ac:picMkLst>
            <pc:docMk/>
            <pc:sldMk cId="914243154" sldId="258"/>
            <ac:picMk id="4" creationId="{557B3537-7633-4AFC-A782-BA3029988685}"/>
          </ac:picMkLst>
        </pc:picChg>
      </pc:sldChg>
      <pc:sldChg chg="del ord">
        <pc:chgData name="Archana Shirsat" userId="0e4db074-5069-414b-818c-2b59d23733cd" providerId="ADAL" clId="{63CE6BFE-A30F-4662-BA2F-DD4B132D6731}" dt="2021-06-14T21:31:36.930" v="2453" actId="47"/>
        <pc:sldMkLst>
          <pc:docMk/>
          <pc:sldMk cId="417724713" sldId="266"/>
        </pc:sldMkLst>
      </pc:sldChg>
      <pc:sldChg chg="del">
        <pc:chgData name="Archana Shirsat" userId="0e4db074-5069-414b-818c-2b59d23733cd" providerId="ADAL" clId="{63CE6BFE-A30F-4662-BA2F-DD4B132D6731}" dt="2021-06-09T10:54:14.769" v="930" actId="47"/>
        <pc:sldMkLst>
          <pc:docMk/>
          <pc:sldMk cId="2519845576" sldId="488"/>
        </pc:sldMkLst>
      </pc:sldChg>
      <pc:sldChg chg="delSp modSp mod">
        <pc:chgData name="Archana Shirsat" userId="0e4db074-5069-414b-818c-2b59d23733cd" providerId="ADAL" clId="{63CE6BFE-A30F-4662-BA2F-DD4B132D6731}" dt="2021-06-14T13:54:05.777" v="1390" actId="14100"/>
        <pc:sldMkLst>
          <pc:docMk/>
          <pc:sldMk cId="445678972" sldId="493"/>
        </pc:sldMkLst>
        <pc:spChg chg="mod">
          <ac:chgData name="Archana Shirsat" userId="0e4db074-5069-414b-818c-2b59d23733cd" providerId="ADAL" clId="{63CE6BFE-A30F-4662-BA2F-DD4B132D6731}" dt="2021-06-14T13:54:05.777" v="1390" actId="14100"/>
          <ac:spMkLst>
            <pc:docMk/>
            <pc:sldMk cId="445678972" sldId="493"/>
            <ac:spMk id="2" creationId="{BD187777-08C8-4965-BCDC-429D319323E5}"/>
          </ac:spMkLst>
        </pc:spChg>
        <pc:spChg chg="del mod">
          <ac:chgData name="Archana Shirsat" userId="0e4db074-5069-414b-818c-2b59d23733cd" providerId="ADAL" clId="{63CE6BFE-A30F-4662-BA2F-DD4B132D6731}" dt="2021-06-09T10:24:37.347" v="106" actId="478"/>
          <ac:spMkLst>
            <pc:docMk/>
            <pc:sldMk cId="445678972" sldId="493"/>
            <ac:spMk id="3" creationId="{3FC62B19-592C-4AAD-8FF2-85C3F3936129}"/>
          </ac:spMkLst>
        </pc:spChg>
      </pc:sldChg>
      <pc:sldChg chg="del">
        <pc:chgData name="Archana Shirsat" userId="0e4db074-5069-414b-818c-2b59d23733cd" providerId="ADAL" clId="{63CE6BFE-A30F-4662-BA2F-DD4B132D6731}" dt="2021-06-09T10:39:26.488" v="509" actId="47"/>
        <pc:sldMkLst>
          <pc:docMk/>
          <pc:sldMk cId="3995022523" sldId="496"/>
        </pc:sldMkLst>
      </pc:sldChg>
      <pc:sldChg chg="addSp modSp del mod">
        <pc:chgData name="Archana Shirsat" userId="0e4db074-5069-414b-818c-2b59d23733cd" providerId="ADAL" clId="{63CE6BFE-A30F-4662-BA2F-DD4B132D6731}" dt="2021-06-09T10:51:27.870" v="842" actId="47"/>
        <pc:sldMkLst>
          <pc:docMk/>
          <pc:sldMk cId="2259013846" sldId="497"/>
        </pc:sldMkLst>
        <pc:picChg chg="add mod">
          <ac:chgData name="Archana Shirsat" userId="0e4db074-5069-414b-818c-2b59d23733cd" providerId="ADAL" clId="{63CE6BFE-A30F-4662-BA2F-DD4B132D6731}" dt="2021-06-09T10:48:25.192" v="802" actId="1076"/>
          <ac:picMkLst>
            <pc:docMk/>
            <pc:sldMk cId="2259013846" sldId="497"/>
            <ac:picMk id="5" creationId="{2C312003-7AF2-4FED-BC17-902BE35258E7}"/>
          </ac:picMkLst>
        </pc:picChg>
      </pc:sldChg>
      <pc:sldChg chg="addSp delSp del">
        <pc:chgData name="Archana Shirsat" userId="0e4db074-5069-414b-818c-2b59d23733cd" providerId="ADAL" clId="{63CE6BFE-A30F-4662-BA2F-DD4B132D6731}" dt="2021-06-09T10:41:00.250" v="537" actId="47"/>
        <pc:sldMkLst>
          <pc:docMk/>
          <pc:sldMk cId="2694436881" sldId="498"/>
        </pc:sldMkLst>
        <pc:picChg chg="add del">
          <ac:chgData name="Archana Shirsat" userId="0e4db074-5069-414b-818c-2b59d23733cd" providerId="ADAL" clId="{63CE6BFE-A30F-4662-BA2F-DD4B132D6731}" dt="2021-06-09T10:39:46.800" v="511"/>
          <ac:picMkLst>
            <pc:docMk/>
            <pc:sldMk cId="2694436881" sldId="498"/>
            <ac:picMk id="4" creationId="{ADF30692-43EC-4C87-9C6E-5DD7A7A4B563}"/>
          </ac:picMkLst>
        </pc:picChg>
      </pc:sldChg>
      <pc:sldChg chg="del">
        <pc:chgData name="Archana Shirsat" userId="0e4db074-5069-414b-818c-2b59d23733cd" providerId="ADAL" clId="{63CE6BFE-A30F-4662-BA2F-DD4B132D6731}" dt="2021-06-09T10:47:31.918" v="799" actId="47"/>
        <pc:sldMkLst>
          <pc:docMk/>
          <pc:sldMk cId="919267305" sldId="499"/>
        </pc:sldMkLst>
      </pc:sldChg>
      <pc:sldChg chg="addSp delSp modSp del mod setBg setClrOvrMap">
        <pc:chgData name="Archana Shirsat" userId="0e4db074-5069-414b-818c-2b59d23733cd" providerId="ADAL" clId="{63CE6BFE-A30F-4662-BA2F-DD4B132D6731}" dt="2021-06-09T11:39:15.735" v="1071" actId="47"/>
        <pc:sldMkLst>
          <pc:docMk/>
          <pc:sldMk cId="1557303924" sldId="500"/>
        </pc:sldMkLst>
        <pc:spChg chg="del mod">
          <ac:chgData name="Archana Shirsat" userId="0e4db074-5069-414b-818c-2b59d23733cd" providerId="ADAL" clId="{63CE6BFE-A30F-4662-BA2F-DD4B132D6731}" dt="2021-06-09T11:35:32.197" v="1048" actId="21"/>
          <ac:spMkLst>
            <pc:docMk/>
            <pc:sldMk cId="1557303924" sldId="500"/>
            <ac:spMk id="4" creationId="{1B84A9A0-3618-495D-9E0E-0862925D8E7A}"/>
          </ac:spMkLst>
        </pc:spChg>
        <pc:spChg chg="add mod">
          <ac:chgData name="Archana Shirsat" userId="0e4db074-5069-414b-818c-2b59d23733cd" providerId="ADAL" clId="{63CE6BFE-A30F-4662-BA2F-DD4B132D6731}" dt="2021-06-09T11:35:32.197" v="1048" actId="21"/>
          <ac:spMkLst>
            <pc:docMk/>
            <pc:sldMk cId="1557303924" sldId="500"/>
            <ac:spMk id="8" creationId="{644B4285-57FF-460D-B926-4C85C0482E92}"/>
          </ac:spMkLst>
        </pc:spChg>
        <pc:spChg chg="add">
          <ac:chgData name="Archana Shirsat" userId="0e4db074-5069-414b-818c-2b59d23733cd" providerId="ADAL" clId="{63CE6BFE-A30F-4662-BA2F-DD4B132D6731}" dt="2021-06-09T10:58:04.172" v="938" actId="26606"/>
          <ac:spMkLst>
            <pc:docMk/>
            <pc:sldMk cId="1557303924" sldId="500"/>
            <ac:spMk id="11" creationId="{8F23F8A3-8FD7-4779-8323-FDC26BE99889}"/>
          </ac:spMkLst>
        </pc:spChg>
        <pc:spChg chg="add">
          <ac:chgData name="Archana Shirsat" userId="0e4db074-5069-414b-818c-2b59d23733cd" providerId="ADAL" clId="{63CE6BFE-A30F-4662-BA2F-DD4B132D6731}" dt="2021-06-09T10:58:04.172" v="938" actId="26606"/>
          <ac:spMkLst>
            <pc:docMk/>
            <pc:sldMk cId="1557303924" sldId="500"/>
            <ac:spMk id="13" creationId="{F605C4CC-A25C-416F-8333-7CB7DC97D870}"/>
          </ac:spMkLst>
        </pc:spChg>
        <pc:graphicFrameChg chg="add mod modGraphic">
          <ac:chgData name="Archana Shirsat" userId="0e4db074-5069-414b-818c-2b59d23733cd" providerId="ADAL" clId="{63CE6BFE-A30F-4662-BA2F-DD4B132D6731}" dt="2021-06-09T10:58:04.172" v="938" actId="26606"/>
          <ac:graphicFrameMkLst>
            <pc:docMk/>
            <pc:sldMk cId="1557303924" sldId="500"/>
            <ac:graphicFrameMk id="6" creationId="{CF0949DC-AA91-41B2-B9D1-DC6412EDBE11}"/>
          </ac:graphicFrameMkLst>
        </pc:graphicFrameChg>
        <pc:graphicFrameChg chg="del">
          <ac:chgData name="Archana Shirsat" userId="0e4db074-5069-414b-818c-2b59d23733cd" providerId="ADAL" clId="{63CE6BFE-A30F-4662-BA2F-DD4B132D6731}" dt="2021-06-09T10:57:23.757" v="931" actId="478"/>
          <ac:graphicFrameMkLst>
            <pc:docMk/>
            <pc:sldMk cId="1557303924" sldId="500"/>
            <ac:graphicFrameMk id="7" creationId="{BC523F51-D557-4834-8F4B-56A30CCE49A1}"/>
          </ac:graphicFrameMkLst>
        </pc:graphicFrameChg>
        <pc:picChg chg="add del">
          <ac:chgData name="Archana Shirsat" userId="0e4db074-5069-414b-818c-2b59d23733cd" providerId="ADAL" clId="{63CE6BFE-A30F-4662-BA2F-DD4B132D6731}" dt="2021-06-09T10:57:34.258" v="933"/>
          <ac:picMkLst>
            <pc:docMk/>
            <pc:sldMk cId="1557303924" sldId="500"/>
            <ac:picMk id="2" creationId="{8F83FD2D-DBFF-4A11-81A2-E88D7B7C1B9D}"/>
          </ac:picMkLst>
        </pc:picChg>
      </pc:sldChg>
      <pc:sldChg chg="addSp delSp modSp add mod">
        <pc:chgData name="Archana Shirsat" userId="0e4db074-5069-414b-818c-2b59d23733cd" providerId="ADAL" clId="{63CE6BFE-A30F-4662-BA2F-DD4B132D6731}" dt="2021-06-09T10:47:27.431" v="798" actId="1076"/>
        <pc:sldMkLst>
          <pc:docMk/>
          <pc:sldMk cId="690012327" sldId="501"/>
        </pc:sldMkLst>
        <pc:spChg chg="mod">
          <ac:chgData name="Archana Shirsat" userId="0e4db074-5069-414b-818c-2b59d23733cd" providerId="ADAL" clId="{63CE6BFE-A30F-4662-BA2F-DD4B132D6731}" dt="2021-06-09T10:41:32.999" v="575" actId="27636"/>
          <ac:spMkLst>
            <pc:docMk/>
            <pc:sldMk cId="690012327" sldId="501"/>
            <ac:spMk id="3" creationId="{95E4A5BF-3A4B-4CFC-87CC-5AA08841DA46}"/>
          </ac:spMkLst>
        </pc:spChg>
        <pc:graphicFrameChg chg="add mod">
          <ac:chgData name="Archana Shirsat" userId="0e4db074-5069-414b-818c-2b59d23733cd" providerId="ADAL" clId="{63CE6BFE-A30F-4662-BA2F-DD4B132D6731}" dt="2021-06-09T10:47:27.431" v="798" actId="1076"/>
          <ac:graphicFrameMkLst>
            <pc:docMk/>
            <pc:sldMk cId="690012327" sldId="501"/>
            <ac:graphicFrameMk id="9" creationId="{F9813102-D680-4D4F-AFAB-5C22949060DE}"/>
          </ac:graphicFrameMkLst>
        </pc:graphicFrameChg>
        <pc:graphicFrameChg chg="del">
          <ac:chgData name="Archana Shirsat" userId="0e4db074-5069-414b-818c-2b59d23733cd" providerId="ADAL" clId="{63CE6BFE-A30F-4662-BA2F-DD4B132D6731}" dt="2021-06-09T10:40:09.454" v="515" actId="478"/>
          <ac:graphicFrameMkLst>
            <pc:docMk/>
            <pc:sldMk cId="690012327" sldId="501"/>
            <ac:graphicFrameMk id="51" creationId="{6ACD0CC7-2EC9-4F69-9549-CDC81087BB40}"/>
          </ac:graphicFrameMkLst>
        </pc:graphicFrameChg>
      </pc:sldChg>
      <pc:sldChg chg="addSp delSp modSp new del">
        <pc:chgData name="Archana Shirsat" userId="0e4db074-5069-414b-818c-2b59d23733cd" providerId="ADAL" clId="{63CE6BFE-A30F-4662-BA2F-DD4B132D6731}" dt="2021-06-09T10:27:36.491" v="260" actId="47"/>
        <pc:sldMkLst>
          <pc:docMk/>
          <pc:sldMk cId="756196665" sldId="501"/>
        </pc:sldMkLst>
        <pc:spChg chg="del">
          <ac:chgData name="Archana Shirsat" userId="0e4db074-5069-414b-818c-2b59d23733cd" providerId="ADAL" clId="{63CE6BFE-A30F-4662-BA2F-DD4B132D6731}" dt="2021-06-09T10:19:11.583" v="100"/>
          <ac:spMkLst>
            <pc:docMk/>
            <pc:sldMk cId="756196665" sldId="501"/>
            <ac:spMk id="2" creationId="{B79D3068-649E-47D9-8137-124795B16D25}"/>
          </ac:spMkLst>
        </pc:spChg>
        <pc:spChg chg="del">
          <ac:chgData name="Archana Shirsat" userId="0e4db074-5069-414b-818c-2b59d23733cd" providerId="ADAL" clId="{63CE6BFE-A30F-4662-BA2F-DD4B132D6731}" dt="2021-06-09T10:19:11.583" v="100"/>
          <ac:spMkLst>
            <pc:docMk/>
            <pc:sldMk cId="756196665" sldId="501"/>
            <ac:spMk id="3" creationId="{69E0508F-81A5-444A-AE75-13DF04E1F193}"/>
          </ac:spMkLst>
        </pc:spChg>
        <pc:spChg chg="add mod">
          <ac:chgData name="Archana Shirsat" userId="0e4db074-5069-414b-818c-2b59d23733cd" providerId="ADAL" clId="{63CE6BFE-A30F-4662-BA2F-DD4B132D6731}" dt="2021-06-09T10:19:11.583" v="100"/>
          <ac:spMkLst>
            <pc:docMk/>
            <pc:sldMk cId="756196665" sldId="501"/>
            <ac:spMk id="4" creationId="{95F6B482-DDD2-4E36-83A7-249B1535E62D}"/>
          </ac:spMkLst>
        </pc:spChg>
      </pc:sldChg>
      <pc:sldChg chg="addSp delSp modSp add mod setClrOvrMap">
        <pc:chgData name="Archana Shirsat" userId="0e4db074-5069-414b-818c-2b59d23733cd" providerId="ADAL" clId="{63CE6BFE-A30F-4662-BA2F-DD4B132D6731}" dt="2021-06-14T21:46:20.414" v="3079" actId="207"/>
        <pc:sldMkLst>
          <pc:docMk/>
          <pc:sldMk cId="4068235228" sldId="502"/>
        </pc:sldMkLst>
        <pc:spChg chg="add mod">
          <ac:chgData name="Archana Shirsat" userId="0e4db074-5069-414b-818c-2b59d23733cd" providerId="ADAL" clId="{63CE6BFE-A30F-4662-BA2F-DD4B132D6731}" dt="2021-06-14T21:46:20.414" v="3079" actId="207"/>
          <ac:spMkLst>
            <pc:docMk/>
            <pc:sldMk cId="4068235228" sldId="502"/>
            <ac:spMk id="2" creationId="{26B7E5A2-A665-48C7-AC63-9F0598EFAF93}"/>
          </ac:spMkLst>
        </pc:spChg>
        <pc:spChg chg="del mod">
          <ac:chgData name="Archana Shirsat" userId="0e4db074-5069-414b-818c-2b59d23733cd" providerId="ADAL" clId="{63CE6BFE-A30F-4662-BA2F-DD4B132D6731}" dt="2021-06-09T10:50:03.583" v="808" actId="478"/>
          <ac:spMkLst>
            <pc:docMk/>
            <pc:sldMk cId="4068235228" sldId="502"/>
            <ac:spMk id="3" creationId="{95E4A5BF-3A4B-4CFC-87CC-5AA08841DA46}"/>
          </ac:spMkLst>
        </pc:spChg>
        <pc:spChg chg="add del mod">
          <ac:chgData name="Archana Shirsat" userId="0e4db074-5069-414b-818c-2b59d23733cd" providerId="ADAL" clId="{63CE6BFE-A30F-4662-BA2F-DD4B132D6731}" dt="2021-06-09T10:50:08.664" v="809" actId="478"/>
          <ac:spMkLst>
            <pc:docMk/>
            <pc:sldMk cId="4068235228" sldId="502"/>
            <ac:spMk id="6" creationId="{1DAB76A6-716B-484A-874F-1F2E5A5E4E6F}"/>
          </ac:spMkLst>
        </pc:spChg>
        <pc:spChg chg="add mod">
          <ac:chgData name="Archana Shirsat" userId="0e4db074-5069-414b-818c-2b59d23733cd" providerId="ADAL" clId="{63CE6BFE-A30F-4662-BA2F-DD4B132D6731}" dt="2021-06-14T21:46:03.827" v="3076" actId="27636"/>
          <ac:spMkLst>
            <pc:docMk/>
            <pc:sldMk cId="4068235228" sldId="502"/>
            <ac:spMk id="15" creationId="{F5A115B8-AD96-4C8A-8E56-949853BC1F5F}"/>
          </ac:spMkLst>
        </pc:spChg>
        <pc:spChg chg="del">
          <ac:chgData name="Archana Shirsat" userId="0e4db074-5069-414b-818c-2b59d23733cd" providerId="ADAL" clId="{63CE6BFE-A30F-4662-BA2F-DD4B132D6731}" dt="2021-06-09T10:49:58.108" v="807" actId="26606"/>
          <ac:spMkLst>
            <pc:docMk/>
            <pc:sldMk cId="4068235228" sldId="502"/>
            <ac:spMk id="62" creationId="{8FC9BE17-9A7B-462D-AE50-3D8777387304}"/>
          </ac:spMkLst>
        </pc:spChg>
        <pc:spChg chg="del">
          <ac:chgData name="Archana Shirsat" userId="0e4db074-5069-414b-818c-2b59d23733cd" providerId="ADAL" clId="{63CE6BFE-A30F-4662-BA2F-DD4B132D6731}" dt="2021-06-09T10:49:58.108" v="807" actId="26606"/>
          <ac:spMkLst>
            <pc:docMk/>
            <pc:sldMk cId="4068235228" sldId="502"/>
            <ac:spMk id="63" creationId="{3EBE8569-6AEC-4B8C-8D53-2DE337CDBA65}"/>
          </ac:spMkLst>
        </pc:spChg>
        <pc:spChg chg="del">
          <ac:chgData name="Archana Shirsat" userId="0e4db074-5069-414b-818c-2b59d23733cd" providerId="ADAL" clId="{63CE6BFE-A30F-4662-BA2F-DD4B132D6731}" dt="2021-06-09T10:49:58.108" v="807" actId="26606"/>
          <ac:spMkLst>
            <pc:docMk/>
            <pc:sldMk cId="4068235228" sldId="502"/>
            <ac:spMk id="64" creationId="{55D4142C-5077-457F-A6AD-3FECFDB39685}"/>
          </ac:spMkLst>
        </pc:spChg>
        <pc:spChg chg="del">
          <ac:chgData name="Archana Shirsat" userId="0e4db074-5069-414b-818c-2b59d23733cd" providerId="ADAL" clId="{63CE6BFE-A30F-4662-BA2F-DD4B132D6731}" dt="2021-06-09T10:49:58.108" v="807" actId="26606"/>
          <ac:spMkLst>
            <pc:docMk/>
            <pc:sldMk cId="4068235228" sldId="502"/>
            <ac:spMk id="65" creationId="{7A5F0580-5EE9-419F-96EE-B6529EF6E7D0}"/>
          </ac:spMkLst>
        </pc:spChg>
        <pc:spChg chg="add">
          <ac:chgData name="Archana Shirsat" userId="0e4db074-5069-414b-818c-2b59d23733cd" providerId="ADAL" clId="{63CE6BFE-A30F-4662-BA2F-DD4B132D6731}" dt="2021-06-09T10:49:58.108" v="807" actId="26606"/>
          <ac:spMkLst>
            <pc:docMk/>
            <pc:sldMk cId="4068235228" sldId="502"/>
            <ac:spMk id="70" creationId="{8F23F8A3-8FD7-4779-8323-FDC26BE99889}"/>
          </ac:spMkLst>
        </pc:spChg>
        <pc:spChg chg="add">
          <ac:chgData name="Archana Shirsat" userId="0e4db074-5069-414b-818c-2b59d23733cd" providerId="ADAL" clId="{63CE6BFE-A30F-4662-BA2F-DD4B132D6731}" dt="2021-06-09T10:49:58.108" v="807" actId="26606"/>
          <ac:spMkLst>
            <pc:docMk/>
            <pc:sldMk cId="4068235228" sldId="502"/>
            <ac:spMk id="72" creationId="{F605C4CC-A25C-416F-8333-7CB7DC97D870}"/>
          </ac:spMkLst>
        </pc:spChg>
        <pc:graphicFrameChg chg="del">
          <ac:chgData name="Archana Shirsat" userId="0e4db074-5069-414b-818c-2b59d23733cd" providerId="ADAL" clId="{63CE6BFE-A30F-4662-BA2F-DD4B132D6731}" dt="2021-06-09T10:49:13.061" v="804" actId="478"/>
          <ac:graphicFrameMkLst>
            <pc:docMk/>
            <pc:sldMk cId="4068235228" sldId="502"/>
            <ac:graphicFrameMk id="9" creationId="{F9813102-D680-4D4F-AFAB-5C22949060DE}"/>
          </ac:graphicFrameMkLst>
        </pc:graphicFrameChg>
        <pc:graphicFrameChg chg="add mod">
          <ac:chgData name="Archana Shirsat" userId="0e4db074-5069-414b-818c-2b59d23733cd" providerId="ADAL" clId="{63CE6BFE-A30F-4662-BA2F-DD4B132D6731}" dt="2021-06-14T21:45:58.292" v="3074" actId="14100"/>
          <ac:graphicFrameMkLst>
            <pc:docMk/>
            <pc:sldMk cId="4068235228" sldId="502"/>
            <ac:graphicFrameMk id="14" creationId="{2E8997CB-2B2E-42A7-9936-63C766C8F76D}"/>
          </ac:graphicFrameMkLst>
        </pc:graphicFrameChg>
        <pc:picChg chg="add del">
          <ac:chgData name="Archana Shirsat" userId="0e4db074-5069-414b-818c-2b59d23733cd" providerId="ADAL" clId="{63CE6BFE-A30F-4662-BA2F-DD4B132D6731}" dt="2021-06-09T10:49:44.794" v="806"/>
          <ac:picMkLst>
            <pc:docMk/>
            <pc:sldMk cId="4068235228" sldId="502"/>
            <ac:picMk id="2" creationId="{FCCCC4F5-6C5F-4809-A473-227A4916F07F}"/>
          </ac:picMkLst>
        </pc:picChg>
        <pc:picChg chg="mod">
          <ac:chgData name="Archana Shirsat" userId="0e4db074-5069-414b-818c-2b59d23733cd" providerId="ADAL" clId="{63CE6BFE-A30F-4662-BA2F-DD4B132D6731}" dt="2021-06-09T10:49:58.108" v="807" actId="26606"/>
          <ac:picMkLst>
            <pc:docMk/>
            <pc:sldMk cId="4068235228" sldId="502"/>
            <ac:picMk id="4" creationId="{557B3537-7633-4AFC-A782-BA3029988685}"/>
          </ac:picMkLst>
        </pc:picChg>
      </pc:sldChg>
      <pc:sldChg chg="addSp delSp modSp add del mod">
        <pc:chgData name="Archana Shirsat" userId="0e4db074-5069-414b-818c-2b59d23733cd" providerId="ADAL" clId="{63CE6BFE-A30F-4662-BA2F-DD4B132D6731}" dt="2021-06-14T21:47:49.289" v="3122" actId="47"/>
        <pc:sldMkLst>
          <pc:docMk/>
          <pc:sldMk cId="985692448" sldId="503"/>
        </pc:sldMkLst>
        <pc:spChg chg="add mod">
          <ac:chgData name="Archana Shirsat" userId="0e4db074-5069-414b-818c-2b59d23733cd" providerId="ADAL" clId="{63CE6BFE-A30F-4662-BA2F-DD4B132D6731}" dt="2021-06-09T10:53:56.559" v="929" actId="1076"/>
          <ac:spMkLst>
            <pc:docMk/>
            <pc:sldMk cId="985692448" sldId="503"/>
            <ac:spMk id="2" creationId="{A0806BAE-A3EA-4FC3-A1AA-F53172765D7B}"/>
          </ac:spMkLst>
        </pc:spChg>
        <pc:spChg chg="del">
          <ac:chgData name="Archana Shirsat" userId="0e4db074-5069-414b-818c-2b59d23733cd" providerId="ADAL" clId="{63CE6BFE-A30F-4662-BA2F-DD4B132D6731}" dt="2021-06-09T10:52:25.878" v="868" actId="478"/>
          <ac:spMkLst>
            <pc:docMk/>
            <pc:sldMk cId="985692448" sldId="503"/>
            <ac:spMk id="15" creationId="{F5A115B8-AD96-4C8A-8E56-949853BC1F5F}"/>
          </ac:spMkLst>
        </pc:spChg>
        <pc:graphicFrameChg chg="add mod">
          <ac:chgData name="Archana Shirsat" userId="0e4db074-5069-414b-818c-2b59d23733cd" providerId="ADAL" clId="{63CE6BFE-A30F-4662-BA2F-DD4B132D6731}" dt="2021-06-09T10:52:52.691" v="870" actId="1076"/>
          <ac:graphicFrameMkLst>
            <pc:docMk/>
            <pc:sldMk cId="985692448" sldId="503"/>
            <ac:graphicFrameMk id="7" creationId="{1E289A2D-775E-4240-B769-56ACDD795098}"/>
          </ac:graphicFrameMkLst>
        </pc:graphicFrameChg>
        <pc:graphicFrameChg chg="del">
          <ac:chgData name="Archana Shirsat" userId="0e4db074-5069-414b-818c-2b59d23733cd" providerId="ADAL" clId="{63CE6BFE-A30F-4662-BA2F-DD4B132D6731}" dt="2021-06-09T10:52:23.493" v="867" actId="478"/>
          <ac:graphicFrameMkLst>
            <pc:docMk/>
            <pc:sldMk cId="985692448" sldId="503"/>
            <ac:graphicFrameMk id="14" creationId="{2E8997CB-2B2E-42A7-9936-63C766C8F76D}"/>
          </ac:graphicFrameMkLst>
        </pc:graphicFrameChg>
      </pc:sldChg>
      <pc:sldChg chg="addSp delSp modSp add mod ord">
        <pc:chgData name="Archana Shirsat" userId="0e4db074-5069-414b-818c-2b59d23733cd" providerId="ADAL" clId="{63CE6BFE-A30F-4662-BA2F-DD4B132D6731}" dt="2021-06-14T22:06:37.267" v="4062" actId="20577"/>
        <pc:sldMkLst>
          <pc:docMk/>
          <pc:sldMk cId="4036670196" sldId="504"/>
        </pc:sldMkLst>
        <pc:spChg chg="add mod">
          <ac:chgData name="Archana Shirsat" userId="0e4db074-5069-414b-818c-2b59d23733cd" providerId="ADAL" clId="{63CE6BFE-A30F-4662-BA2F-DD4B132D6731}" dt="2021-06-14T21:47:01.641" v="3121" actId="6549"/>
          <ac:spMkLst>
            <pc:docMk/>
            <pc:sldMk cId="4036670196" sldId="504"/>
            <ac:spMk id="7" creationId="{088808D6-2A87-43BF-8BDB-25E570ADC017}"/>
          </ac:spMkLst>
        </pc:spChg>
        <pc:spChg chg="del">
          <ac:chgData name="Archana Shirsat" userId="0e4db074-5069-414b-818c-2b59d23733cd" providerId="ADAL" clId="{63CE6BFE-A30F-4662-BA2F-DD4B132D6731}" dt="2021-06-09T11:35:38.217" v="1049" actId="478"/>
          <ac:spMkLst>
            <pc:docMk/>
            <pc:sldMk cId="4036670196" sldId="504"/>
            <ac:spMk id="15" creationId="{F5A115B8-AD96-4C8A-8E56-949853BC1F5F}"/>
          </ac:spMkLst>
        </pc:spChg>
        <pc:graphicFrameChg chg="add mod">
          <ac:chgData name="Archana Shirsat" userId="0e4db074-5069-414b-818c-2b59d23733cd" providerId="ADAL" clId="{63CE6BFE-A30F-4662-BA2F-DD4B132D6731}" dt="2021-06-14T22:06:37.267" v="4062" actId="20577"/>
          <ac:graphicFrameMkLst>
            <pc:docMk/>
            <pc:sldMk cId="4036670196" sldId="504"/>
            <ac:graphicFrameMk id="8" creationId="{EF75EBE6-42C6-4E3E-82C2-9D2FDF8E8065}"/>
          </ac:graphicFrameMkLst>
        </pc:graphicFrameChg>
        <pc:graphicFrameChg chg="del">
          <ac:chgData name="Archana Shirsat" userId="0e4db074-5069-414b-818c-2b59d23733cd" providerId="ADAL" clId="{63CE6BFE-A30F-4662-BA2F-DD4B132D6731}" dt="2021-06-09T11:35:45.100" v="1051" actId="478"/>
          <ac:graphicFrameMkLst>
            <pc:docMk/>
            <pc:sldMk cId="4036670196" sldId="504"/>
            <ac:graphicFrameMk id="14" creationId="{2E8997CB-2B2E-42A7-9936-63C766C8F76D}"/>
          </ac:graphicFrameMkLst>
        </pc:graphicFrameChg>
      </pc:sldChg>
      <pc:sldChg chg="addSp delSp modSp add del mod">
        <pc:chgData name="Archana Shirsat" userId="0e4db074-5069-414b-818c-2b59d23733cd" providerId="ADAL" clId="{63CE6BFE-A30F-4662-BA2F-DD4B132D6731}" dt="2021-06-14T21:47:56.145" v="3123" actId="47"/>
        <pc:sldMkLst>
          <pc:docMk/>
          <pc:sldMk cId="3945044035" sldId="505"/>
        </pc:sldMkLst>
        <pc:spChg chg="mod">
          <ac:chgData name="Archana Shirsat" userId="0e4db074-5069-414b-818c-2b59d23733cd" providerId="ADAL" clId="{63CE6BFE-A30F-4662-BA2F-DD4B132D6731}" dt="2021-06-09T11:42:37.309" v="1100" actId="6549"/>
          <ac:spMkLst>
            <pc:docMk/>
            <pc:sldMk cId="3945044035" sldId="505"/>
            <ac:spMk id="7" creationId="{088808D6-2A87-43BF-8BDB-25E570ADC017}"/>
          </ac:spMkLst>
        </pc:spChg>
        <pc:graphicFrameChg chg="add mod">
          <ac:chgData name="Archana Shirsat" userId="0e4db074-5069-414b-818c-2b59d23733cd" providerId="ADAL" clId="{63CE6BFE-A30F-4662-BA2F-DD4B132D6731}" dt="2021-06-09T11:51:54.368" v="1211" actId="20577"/>
          <ac:graphicFrameMkLst>
            <pc:docMk/>
            <pc:sldMk cId="3945044035" sldId="505"/>
            <ac:graphicFrameMk id="2" creationId="{88DE6322-100B-45CC-9D54-BB17DDCDA120}"/>
          </ac:graphicFrameMkLst>
        </pc:graphicFrameChg>
        <pc:graphicFrameChg chg="del">
          <ac:chgData name="Archana Shirsat" userId="0e4db074-5069-414b-818c-2b59d23733cd" providerId="ADAL" clId="{63CE6BFE-A30F-4662-BA2F-DD4B132D6731}" dt="2021-06-09T11:42:22.181" v="1082" actId="478"/>
          <ac:graphicFrameMkLst>
            <pc:docMk/>
            <pc:sldMk cId="3945044035" sldId="505"/>
            <ac:graphicFrameMk id="8" creationId="{EF75EBE6-42C6-4E3E-82C2-9D2FDF8E8065}"/>
          </ac:graphicFrameMkLst>
        </pc:graphicFrameChg>
      </pc:sldChg>
      <pc:sldChg chg="addSp del delDesignElem">
        <pc:chgData name="Archana Shirsat" userId="0e4db074-5069-414b-818c-2b59d23733cd" providerId="ADAL" clId="{63CE6BFE-A30F-4662-BA2F-DD4B132D6731}" dt="2021-06-14T21:43:59.645" v="3065"/>
        <pc:sldMkLst>
          <pc:docMk/>
          <pc:sldMk cId="1310226349" sldId="506"/>
        </pc:sldMkLst>
        <pc:spChg chg="add">
          <ac:chgData name="Archana Shirsat" userId="0e4db074-5069-414b-818c-2b59d23733cd" providerId="ADAL" clId="{63CE6BFE-A30F-4662-BA2F-DD4B132D6731}" dt="2021-06-14T21:43:59.645" v="3065"/>
          <ac:spMkLst>
            <pc:docMk/>
            <pc:sldMk cId="1310226349" sldId="506"/>
            <ac:spMk id="62" creationId="{8FC9BE17-9A7B-462D-AE50-3D8777387304}"/>
          </ac:spMkLst>
        </pc:spChg>
        <pc:spChg chg="add">
          <ac:chgData name="Archana Shirsat" userId="0e4db074-5069-414b-818c-2b59d23733cd" providerId="ADAL" clId="{63CE6BFE-A30F-4662-BA2F-DD4B132D6731}" dt="2021-06-14T21:43:59.645" v="3065"/>
          <ac:spMkLst>
            <pc:docMk/>
            <pc:sldMk cId="1310226349" sldId="506"/>
            <ac:spMk id="63" creationId="{3EBE8569-6AEC-4B8C-8D53-2DE337CDBA65}"/>
          </ac:spMkLst>
        </pc:spChg>
        <pc:spChg chg="add">
          <ac:chgData name="Archana Shirsat" userId="0e4db074-5069-414b-818c-2b59d23733cd" providerId="ADAL" clId="{63CE6BFE-A30F-4662-BA2F-DD4B132D6731}" dt="2021-06-14T21:43:59.645" v="3065"/>
          <ac:spMkLst>
            <pc:docMk/>
            <pc:sldMk cId="1310226349" sldId="506"/>
            <ac:spMk id="64" creationId="{55D4142C-5077-457F-A6AD-3FECFDB39685}"/>
          </ac:spMkLst>
        </pc:spChg>
        <pc:spChg chg="add">
          <ac:chgData name="Archana Shirsat" userId="0e4db074-5069-414b-818c-2b59d23733cd" providerId="ADAL" clId="{63CE6BFE-A30F-4662-BA2F-DD4B132D6731}" dt="2021-06-14T21:43:59.645" v="3065"/>
          <ac:spMkLst>
            <pc:docMk/>
            <pc:sldMk cId="1310226349" sldId="506"/>
            <ac:spMk id="65" creationId="{7A5F0580-5EE9-419F-96EE-B6529EF6E7D0}"/>
          </ac:spMkLst>
        </pc:spChg>
      </pc:sldChg>
      <pc:sldChg chg="modSp mod">
        <pc:chgData name="Archana Shirsat" userId="0e4db074-5069-414b-818c-2b59d23733cd" providerId="ADAL" clId="{63CE6BFE-A30F-4662-BA2F-DD4B132D6731}" dt="2021-06-15T11:44:15.508" v="4176" actId="120"/>
        <pc:sldMkLst>
          <pc:docMk/>
          <pc:sldMk cId="3151422025" sldId="506"/>
        </pc:sldMkLst>
        <pc:spChg chg="mod">
          <ac:chgData name="Archana Shirsat" userId="0e4db074-5069-414b-818c-2b59d23733cd" providerId="ADAL" clId="{63CE6BFE-A30F-4662-BA2F-DD4B132D6731}" dt="2021-06-15T11:44:15.508" v="4176" actId="120"/>
          <ac:spMkLst>
            <pc:docMk/>
            <pc:sldMk cId="3151422025" sldId="506"/>
            <ac:spMk id="2" creationId="{83F7FF95-EF57-4297-A11A-DD363552867A}"/>
          </ac:spMkLst>
        </pc:spChg>
        <pc:spChg chg="mod">
          <ac:chgData name="Archana Shirsat" userId="0e4db074-5069-414b-818c-2b59d23733cd" providerId="ADAL" clId="{63CE6BFE-A30F-4662-BA2F-DD4B132D6731}" dt="2021-06-14T21:44:16.229" v="3067" actId="27636"/>
          <ac:spMkLst>
            <pc:docMk/>
            <pc:sldMk cId="3151422025" sldId="506"/>
            <ac:spMk id="3" creationId="{95E4A5BF-3A4B-4CFC-87CC-5AA08841DA46}"/>
          </ac:spMkLst>
        </pc:spChg>
        <pc:graphicFrameChg chg="mod">
          <ac:chgData name="Archana Shirsat" userId="0e4db074-5069-414b-818c-2b59d23733cd" providerId="ADAL" clId="{63CE6BFE-A30F-4662-BA2F-DD4B132D6731}" dt="2021-06-14T22:09:17.511" v="4158" actId="14100"/>
          <ac:graphicFrameMkLst>
            <pc:docMk/>
            <pc:sldMk cId="3151422025" sldId="506"/>
            <ac:graphicFrameMk id="51" creationId="{6ACD0CC7-2EC9-4F69-9549-CDC81087BB40}"/>
          </ac:graphicFrameMkLst>
        </pc:graphicFrameChg>
      </pc:sldChg>
      <pc:sldChg chg="add del">
        <pc:chgData name="Archana Shirsat" userId="0e4db074-5069-414b-818c-2b59d23733cd" providerId="ADAL" clId="{63CE6BFE-A30F-4662-BA2F-DD4B132D6731}" dt="2021-06-14T21:34:24.078" v="2508" actId="47"/>
        <pc:sldMkLst>
          <pc:docMk/>
          <pc:sldMk cId="3831630798" sldId="506"/>
        </pc:sldMkLst>
      </pc:sldChg>
      <pc:sldChg chg="modSp add del mod">
        <pc:chgData name="Archana Shirsat" userId="0e4db074-5069-414b-818c-2b59d23733cd" providerId="ADAL" clId="{63CE6BFE-A30F-4662-BA2F-DD4B132D6731}" dt="2021-06-14T21:43:49.162" v="3063" actId="2696"/>
        <pc:sldMkLst>
          <pc:docMk/>
          <pc:sldMk cId="4000467649" sldId="506"/>
        </pc:sldMkLst>
        <pc:spChg chg="mod">
          <ac:chgData name="Archana Shirsat" userId="0e4db074-5069-414b-818c-2b59d23733cd" providerId="ADAL" clId="{63CE6BFE-A30F-4662-BA2F-DD4B132D6731}" dt="2021-06-14T21:42:45.702" v="3057" actId="1076"/>
          <ac:spMkLst>
            <pc:docMk/>
            <pc:sldMk cId="4000467649" sldId="506"/>
            <ac:spMk id="2" creationId="{83F7FF95-EF57-4297-A11A-DD363552867A}"/>
          </ac:spMkLst>
        </pc:spChg>
        <pc:spChg chg="mod">
          <ac:chgData name="Archana Shirsat" userId="0e4db074-5069-414b-818c-2b59d23733cd" providerId="ADAL" clId="{63CE6BFE-A30F-4662-BA2F-DD4B132D6731}" dt="2021-06-14T21:36:38.857" v="2527" actId="20577"/>
          <ac:spMkLst>
            <pc:docMk/>
            <pc:sldMk cId="4000467649" sldId="506"/>
            <ac:spMk id="3" creationId="{95E4A5BF-3A4B-4CFC-87CC-5AA08841DA46}"/>
          </ac:spMkLst>
        </pc:spChg>
        <pc:graphicFrameChg chg="mod">
          <ac:chgData name="Archana Shirsat" userId="0e4db074-5069-414b-818c-2b59d23733cd" providerId="ADAL" clId="{63CE6BFE-A30F-4662-BA2F-DD4B132D6731}" dt="2021-06-14T21:43:14.634" v="3062" actId="1076"/>
          <ac:graphicFrameMkLst>
            <pc:docMk/>
            <pc:sldMk cId="4000467649" sldId="506"/>
            <ac:graphicFrameMk id="51" creationId="{6ACD0CC7-2EC9-4F69-9549-CDC81087BB40}"/>
          </ac:graphicFrameMkLst>
        </pc:graphicFrameChg>
      </pc:sldChg>
      <pc:sldChg chg="addSp delSp modSp add mod ord setClrOvrMap delDesignElem">
        <pc:chgData name="Archana Shirsat" userId="0e4db074-5069-414b-818c-2b59d23733cd" providerId="ADAL" clId="{63CE6BFE-A30F-4662-BA2F-DD4B132D6731}" dt="2021-06-14T22:05:38.883" v="4016" actId="20577"/>
        <pc:sldMkLst>
          <pc:docMk/>
          <pc:sldMk cId="1201933621" sldId="507"/>
        </pc:sldMkLst>
        <pc:spChg chg="del">
          <ac:chgData name="Archana Shirsat" userId="0e4db074-5069-414b-818c-2b59d23733cd" providerId="ADAL" clId="{63CE6BFE-A30F-4662-BA2F-DD4B132D6731}" dt="2021-06-14T21:49:40.133" v="3174" actId="478"/>
          <ac:spMkLst>
            <pc:docMk/>
            <pc:sldMk cId="1201933621" sldId="507"/>
            <ac:spMk id="2" creationId="{26B7E5A2-A665-48C7-AC63-9F0598EFAF93}"/>
          </ac:spMkLst>
        </pc:spChg>
        <pc:spChg chg="add mod">
          <ac:chgData name="Archana Shirsat" userId="0e4db074-5069-414b-818c-2b59d23733cd" providerId="ADAL" clId="{63CE6BFE-A30F-4662-BA2F-DD4B132D6731}" dt="2021-06-14T21:53:15.529" v="3190" actId="113"/>
          <ac:spMkLst>
            <pc:docMk/>
            <pc:sldMk cId="1201933621" sldId="507"/>
            <ac:spMk id="3" creationId="{3EFA9830-6318-40C1-BC09-39A83B1B7094}"/>
          </ac:spMkLst>
        </pc:spChg>
        <pc:spChg chg="add mod ord">
          <ac:chgData name="Archana Shirsat" userId="0e4db074-5069-414b-818c-2b59d23733cd" providerId="ADAL" clId="{63CE6BFE-A30F-4662-BA2F-DD4B132D6731}" dt="2021-06-14T22:05:38.883" v="4016" actId="20577"/>
          <ac:spMkLst>
            <pc:docMk/>
            <pc:sldMk cId="1201933621" sldId="507"/>
            <ac:spMk id="5" creationId="{A985651A-8D92-4C3C-B7F4-DC43F7902DDE}"/>
          </ac:spMkLst>
        </pc:spChg>
        <pc:spChg chg="del mod">
          <ac:chgData name="Archana Shirsat" userId="0e4db074-5069-414b-818c-2b59d23733cd" providerId="ADAL" clId="{63CE6BFE-A30F-4662-BA2F-DD4B132D6731}" dt="2021-06-14T21:52:00.507" v="3181" actId="26606"/>
          <ac:spMkLst>
            <pc:docMk/>
            <pc:sldMk cId="1201933621" sldId="507"/>
            <ac:spMk id="15" creationId="{F5A115B8-AD96-4C8A-8E56-949853BC1F5F}"/>
          </ac:spMkLst>
        </pc:spChg>
        <pc:spChg chg="add del">
          <ac:chgData name="Archana Shirsat" userId="0e4db074-5069-414b-818c-2b59d23733cd" providerId="ADAL" clId="{63CE6BFE-A30F-4662-BA2F-DD4B132D6731}" dt="2021-06-14T21:52:55.777" v="3188" actId="26606"/>
          <ac:spMkLst>
            <pc:docMk/>
            <pc:sldMk cId="1201933621" sldId="507"/>
            <ac:spMk id="20" creationId="{5E39A796-BE83-48B1-B33F-35C4A32AAB57}"/>
          </ac:spMkLst>
        </pc:spChg>
        <pc:spChg chg="add del">
          <ac:chgData name="Archana Shirsat" userId="0e4db074-5069-414b-818c-2b59d23733cd" providerId="ADAL" clId="{63CE6BFE-A30F-4662-BA2F-DD4B132D6731}" dt="2021-06-14T21:52:55.777" v="3188" actId="26606"/>
          <ac:spMkLst>
            <pc:docMk/>
            <pc:sldMk cId="1201933621" sldId="507"/>
            <ac:spMk id="22" creationId="{72F84B47-E267-4194-8194-831DB7B5547F}"/>
          </ac:spMkLst>
        </pc:spChg>
        <pc:spChg chg="add">
          <ac:chgData name="Archana Shirsat" userId="0e4db074-5069-414b-818c-2b59d23733cd" providerId="ADAL" clId="{63CE6BFE-A30F-4662-BA2F-DD4B132D6731}" dt="2021-06-14T21:52:55.777" v="3188" actId="26606"/>
          <ac:spMkLst>
            <pc:docMk/>
            <pc:sldMk cId="1201933621" sldId="507"/>
            <ac:spMk id="27" creationId="{79BB35BC-D5C2-4C8B-A22A-A71E6191913B}"/>
          </ac:spMkLst>
        </pc:spChg>
        <pc:spChg chg="del">
          <ac:chgData name="Archana Shirsat" userId="0e4db074-5069-414b-818c-2b59d23733cd" providerId="ADAL" clId="{63CE6BFE-A30F-4662-BA2F-DD4B132D6731}" dt="2021-06-14T21:51:26.651" v="3180"/>
          <ac:spMkLst>
            <pc:docMk/>
            <pc:sldMk cId="1201933621" sldId="507"/>
            <ac:spMk id="70" creationId="{8F23F8A3-8FD7-4779-8323-FDC26BE99889}"/>
          </ac:spMkLst>
        </pc:spChg>
        <pc:spChg chg="del">
          <ac:chgData name="Archana Shirsat" userId="0e4db074-5069-414b-818c-2b59d23733cd" providerId="ADAL" clId="{63CE6BFE-A30F-4662-BA2F-DD4B132D6731}" dt="2021-06-14T21:51:26.651" v="3180"/>
          <ac:spMkLst>
            <pc:docMk/>
            <pc:sldMk cId="1201933621" sldId="507"/>
            <ac:spMk id="72" creationId="{F605C4CC-A25C-416F-8333-7CB7DC97D870}"/>
          </ac:spMkLst>
        </pc:spChg>
        <pc:graphicFrameChg chg="del mod">
          <ac:chgData name="Archana Shirsat" userId="0e4db074-5069-414b-818c-2b59d23733cd" providerId="ADAL" clId="{63CE6BFE-A30F-4662-BA2F-DD4B132D6731}" dt="2021-06-14T21:51:02.588" v="3178" actId="478"/>
          <ac:graphicFrameMkLst>
            <pc:docMk/>
            <pc:sldMk cId="1201933621" sldId="507"/>
            <ac:graphicFrameMk id="14" creationId="{2E8997CB-2B2E-42A7-9936-63C766C8F76D}"/>
          </ac:graphicFrameMkLst>
        </pc:graphicFrameChg>
        <pc:picChg chg="mod ord">
          <ac:chgData name="Archana Shirsat" userId="0e4db074-5069-414b-818c-2b59d23733cd" providerId="ADAL" clId="{63CE6BFE-A30F-4662-BA2F-DD4B132D6731}" dt="2021-06-14T21:52:55.777" v="3188" actId="26606"/>
          <ac:picMkLst>
            <pc:docMk/>
            <pc:sldMk cId="1201933621" sldId="507"/>
            <ac:picMk id="4" creationId="{557B3537-7633-4AFC-A782-BA3029988685}"/>
          </ac:picMkLst>
        </pc:picChg>
      </pc:sldChg>
      <pc:sldMasterChg chg="modSldLayout">
        <pc:chgData name="Archana Shirsat" userId="0e4db074-5069-414b-818c-2b59d23733cd" providerId="ADAL" clId="{63CE6BFE-A30F-4662-BA2F-DD4B132D6731}" dt="2021-06-09T10:18:12.758" v="98" actId="1076"/>
        <pc:sldMasterMkLst>
          <pc:docMk/>
          <pc:sldMasterMk cId="2407853669" sldId="2147483660"/>
        </pc:sldMasterMkLst>
        <pc:sldLayoutChg chg="addSp delSp modSp mod">
          <pc:chgData name="Archana Shirsat" userId="0e4db074-5069-414b-818c-2b59d23733cd" providerId="ADAL" clId="{63CE6BFE-A30F-4662-BA2F-DD4B132D6731}" dt="2021-06-09T10:16:49.645" v="85" actId="255"/>
          <pc:sldLayoutMkLst>
            <pc:docMk/>
            <pc:sldMasterMk cId="2407853669" sldId="2147483660"/>
            <pc:sldLayoutMk cId="2060756728" sldId="2147483661"/>
          </pc:sldLayoutMkLst>
          <pc:spChg chg="mod">
            <ac:chgData name="Archana Shirsat" userId="0e4db074-5069-414b-818c-2b59d23733cd" providerId="ADAL" clId="{63CE6BFE-A30F-4662-BA2F-DD4B132D6731}" dt="2021-06-09T10:16:49.645" v="85" actId="255"/>
            <ac:spMkLst>
              <pc:docMk/>
              <pc:sldMasterMk cId="2407853669" sldId="2147483660"/>
              <pc:sldLayoutMk cId="2060756728" sldId="2147483661"/>
              <ac:spMk id="2" creationId="{94F82523-8F80-4233-947A-0087564A8FFA}"/>
            </ac:spMkLst>
          </pc:spChg>
          <pc:spChg chg="del mod">
            <ac:chgData name="Archana Shirsat" userId="0e4db074-5069-414b-818c-2b59d23733cd" providerId="ADAL" clId="{63CE6BFE-A30F-4662-BA2F-DD4B132D6731}" dt="2021-06-09T10:15:42.919" v="73" actId="478"/>
            <ac:spMkLst>
              <pc:docMk/>
              <pc:sldMasterMk cId="2407853669" sldId="2147483660"/>
              <pc:sldLayoutMk cId="2060756728" sldId="2147483661"/>
              <ac:spMk id="3" creationId="{D0775B34-19EA-42A9-B38A-FE9BE90B9AB3}"/>
            </ac:spMkLst>
          </pc:spChg>
          <pc:picChg chg="del">
            <ac:chgData name="Archana Shirsat" userId="0e4db074-5069-414b-818c-2b59d23733cd" providerId="ADAL" clId="{63CE6BFE-A30F-4662-BA2F-DD4B132D6731}" dt="2021-06-09T10:11:56.009" v="0" actId="478"/>
            <ac:picMkLst>
              <pc:docMk/>
              <pc:sldMasterMk cId="2407853669" sldId="2147483660"/>
              <pc:sldLayoutMk cId="2060756728" sldId="2147483661"/>
              <ac:picMk id="7" creationId="{8FBCF301-55B5-464D-94BE-766EA51C46D0}"/>
            </ac:picMkLst>
          </pc:picChg>
          <pc:picChg chg="add del mod ord">
            <ac:chgData name="Archana Shirsat" userId="0e4db074-5069-414b-818c-2b59d23733cd" providerId="ADAL" clId="{63CE6BFE-A30F-4662-BA2F-DD4B132D6731}" dt="2021-06-09T10:16:19.848" v="82" actId="1076"/>
            <ac:picMkLst>
              <pc:docMk/>
              <pc:sldMasterMk cId="2407853669" sldId="2147483660"/>
              <pc:sldLayoutMk cId="2060756728" sldId="2147483661"/>
              <ac:picMk id="8" creationId="{8EFBD7A7-359C-4D9E-ACFF-19BEB2792FEE}"/>
            </ac:picMkLst>
          </pc:picChg>
        </pc:sldLayoutChg>
        <pc:sldLayoutChg chg="addSp delSp modSp mod">
          <pc:chgData name="Archana Shirsat" userId="0e4db074-5069-414b-818c-2b59d23733cd" providerId="ADAL" clId="{63CE6BFE-A30F-4662-BA2F-DD4B132D6731}" dt="2021-06-09T10:18:12.758" v="98" actId="1076"/>
          <pc:sldLayoutMkLst>
            <pc:docMk/>
            <pc:sldMasterMk cId="2407853669" sldId="2147483660"/>
            <pc:sldLayoutMk cId="2044373598" sldId="2147483662"/>
          </pc:sldLayoutMkLst>
          <pc:picChg chg="del">
            <ac:chgData name="Archana Shirsat" userId="0e4db074-5069-414b-818c-2b59d23733cd" providerId="ADAL" clId="{63CE6BFE-A30F-4662-BA2F-DD4B132D6731}" dt="2021-06-09T10:16:59.450" v="86" actId="478"/>
            <ac:picMkLst>
              <pc:docMk/>
              <pc:sldMasterMk cId="2407853669" sldId="2147483660"/>
              <pc:sldLayoutMk cId="2044373598" sldId="2147483662"/>
              <ac:picMk id="7" creationId="{A3B91035-1006-4F56-AEC9-061926810568}"/>
            </ac:picMkLst>
          </pc:picChg>
          <pc:picChg chg="add del mod">
            <ac:chgData name="Archana Shirsat" userId="0e4db074-5069-414b-818c-2b59d23733cd" providerId="ADAL" clId="{63CE6BFE-A30F-4662-BA2F-DD4B132D6731}" dt="2021-06-09T10:17:44.547" v="96" actId="478"/>
            <ac:picMkLst>
              <pc:docMk/>
              <pc:sldMasterMk cId="2407853669" sldId="2147483660"/>
              <pc:sldLayoutMk cId="2044373598" sldId="2147483662"/>
              <ac:picMk id="8" creationId="{F29096C5-885D-4C95-9A82-CE5181F6BA16}"/>
            </ac:picMkLst>
          </pc:picChg>
          <pc:picChg chg="add mod">
            <ac:chgData name="Archana Shirsat" userId="0e4db074-5069-414b-818c-2b59d23733cd" providerId="ADAL" clId="{63CE6BFE-A30F-4662-BA2F-DD4B132D6731}" dt="2021-06-09T10:18:12.758" v="98" actId="1076"/>
            <ac:picMkLst>
              <pc:docMk/>
              <pc:sldMasterMk cId="2407853669" sldId="2147483660"/>
              <pc:sldLayoutMk cId="2044373598" sldId="2147483662"/>
              <ac:picMk id="9" creationId="{7C91D378-8653-45EB-B858-50FED9474673}"/>
            </ac:picMkLst>
          </pc:picChg>
        </pc:sldLayoutChg>
      </pc:sldMasterChg>
    </pc:docChg>
  </pc:docChgLst>
  <pc:docChgLst>
    <pc:chgData name="Archana Shirsat" userId="0e4db074-5069-414b-818c-2b59d23733cd" providerId="ADAL" clId="{E5E0C1A5-9C51-464D-A97E-956B4AFDA089}"/>
    <pc:docChg chg="undo custSel addSld delSld modSld modMainMaster">
      <pc:chgData name="Archana Shirsat" userId="0e4db074-5069-414b-818c-2b59d23733cd" providerId="ADAL" clId="{E5E0C1A5-9C51-464D-A97E-956B4AFDA089}" dt="2020-09-29T16:22:01.947" v="2762" actId="1076"/>
      <pc:docMkLst>
        <pc:docMk/>
      </pc:docMkLst>
      <pc:sldChg chg="delSp modSp delDesignElem">
        <pc:chgData name="Archana Shirsat" userId="0e4db074-5069-414b-818c-2b59d23733cd" providerId="ADAL" clId="{E5E0C1A5-9C51-464D-A97E-956B4AFDA089}" dt="2020-09-29T14:22:49.421" v="457" actId="14100"/>
        <pc:sldMkLst>
          <pc:docMk/>
          <pc:sldMk cId="914243154" sldId="258"/>
        </pc:sldMkLst>
        <pc:spChg chg="mod">
          <ac:chgData name="Archana Shirsat" userId="0e4db074-5069-414b-818c-2b59d23733cd" providerId="ADAL" clId="{E5E0C1A5-9C51-464D-A97E-956B4AFDA089}" dt="2020-09-29T14:21:49.632" v="454" actId="14100"/>
          <ac:spMkLst>
            <pc:docMk/>
            <pc:sldMk cId="914243154" sldId="258"/>
            <ac:spMk id="2" creationId="{BD1B8562-A04E-4FA3-8C24-396D96EC476D}"/>
          </ac:spMkLst>
        </pc:spChg>
        <pc:spChg chg="del">
          <ac:chgData name="Archana Shirsat" userId="0e4db074-5069-414b-818c-2b59d23733cd" providerId="ADAL" clId="{E5E0C1A5-9C51-464D-A97E-956B4AFDA089}" dt="2020-09-29T13:52:24.639" v="2"/>
          <ac:spMkLst>
            <pc:docMk/>
            <pc:sldMk cId="914243154" sldId="258"/>
            <ac:spMk id="11" creationId="{3CD9DF72-87A3-404E-A828-84CBF11A8303}"/>
          </ac:spMkLst>
        </pc:spChg>
        <pc:graphicFrameChg chg="mod">
          <ac:chgData name="Archana Shirsat" userId="0e4db074-5069-414b-818c-2b59d23733cd" providerId="ADAL" clId="{E5E0C1A5-9C51-464D-A97E-956B4AFDA089}" dt="2020-09-29T14:22:49.421" v="457" actId="14100"/>
          <ac:graphicFrameMkLst>
            <pc:docMk/>
            <pc:sldMk cId="914243154" sldId="258"/>
            <ac:graphicFrameMk id="6" creationId="{DE1D023A-1E9F-4CED-9C95-B7FA73228EBF}"/>
          </ac:graphicFrameMkLst>
        </pc:graphicFrameChg>
        <pc:picChg chg="del">
          <ac:chgData name="Archana Shirsat" userId="0e4db074-5069-414b-818c-2b59d23733cd" providerId="ADAL" clId="{E5E0C1A5-9C51-464D-A97E-956B4AFDA089}" dt="2020-09-29T14:05:57.219" v="46" actId="478"/>
          <ac:picMkLst>
            <pc:docMk/>
            <pc:sldMk cId="914243154" sldId="258"/>
            <ac:picMk id="4" creationId="{3DE359F0-22E6-498B-8888-49A319D32CA0}"/>
          </ac:picMkLst>
        </pc:picChg>
        <pc:cxnChg chg="del">
          <ac:chgData name="Archana Shirsat" userId="0e4db074-5069-414b-818c-2b59d23733cd" providerId="ADAL" clId="{E5E0C1A5-9C51-464D-A97E-956B4AFDA089}" dt="2020-09-29T13:52:24.639" v="2"/>
          <ac:cxnSpMkLst>
            <pc:docMk/>
            <pc:sldMk cId="914243154" sldId="258"/>
            <ac:cxnSpMk id="13" creationId="{20E3A342-4D61-4E3F-AF90-1AB42AEB96CC}"/>
          </ac:cxnSpMkLst>
        </pc:cxnChg>
      </pc:sldChg>
      <pc:sldChg chg="delSp del delDesignElem">
        <pc:chgData name="Archana Shirsat" userId="0e4db074-5069-414b-818c-2b59d23733cd" providerId="ADAL" clId="{E5E0C1A5-9C51-464D-A97E-956B4AFDA089}" dt="2020-09-29T14:29:37.929" v="903" actId="2696"/>
        <pc:sldMkLst>
          <pc:docMk/>
          <pc:sldMk cId="2559758989" sldId="260"/>
        </pc:sldMkLst>
        <pc:spChg chg="del">
          <ac:chgData name="Archana Shirsat" userId="0e4db074-5069-414b-818c-2b59d23733cd" providerId="ADAL" clId="{E5E0C1A5-9C51-464D-A97E-956B4AFDA089}" dt="2020-09-29T13:52:24.639" v="2"/>
          <ac:spMkLst>
            <pc:docMk/>
            <pc:sldMk cId="2559758989" sldId="260"/>
            <ac:spMk id="36" creationId="{C5E6CFF1-2F42-4E10-9A97-F116F46F53FE}"/>
          </ac:spMkLst>
        </pc:spChg>
        <pc:picChg chg="del">
          <ac:chgData name="Archana Shirsat" userId="0e4db074-5069-414b-818c-2b59d23733cd" providerId="ADAL" clId="{E5E0C1A5-9C51-464D-A97E-956B4AFDA089}" dt="2020-09-29T14:06:19.744" v="47" actId="478"/>
          <ac:picMkLst>
            <pc:docMk/>
            <pc:sldMk cId="2559758989" sldId="260"/>
            <ac:picMk id="6" creationId="{40D2D197-486E-4257-8AEB-C906E5E44B8B}"/>
          </ac:picMkLst>
        </pc:picChg>
        <pc:cxnChg chg="del">
          <ac:chgData name="Archana Shirsat" userId="0e4db074-5069-414b-818c-2b59d23733cd" providerId="ADAL" clId="{E5E0C1A5-9C51-464D-A97E-956B4AFDA089}" dt="2020-09-29T13:52:24.639" v="2"/>
          <ac:cxnSpMkLst>
            <pc:docMk/>
            <pc:sldMk cId="2559758989" sldId="260"/>
            <ac:cxnSpMk id="35" creationId="{67182200-4859-4C8D-BCBB-55B245C28BA3}"/>
          </ac:cxnSpMkLst>
        </pc:cxnChg>
      </pc:sldChg>
      <pc:sldChg chg="del">
        <pc:chgData name="Archana Shirsat" userId="0e4db074-5069-414b-818c-2b59d23733cd" providerId="ADAL" clId="{E5E0C1A5-9C51-464D-A97E-956B4AFDA089}" dt="2020-09-29T14:29:25.490" v="902" actId="2696"/>
        <pc:sldMkLst>
          <pc:docMk/>
          <pc:sldMk cId="3049519383" sldId="264"/>
        </pc:sldMkLst>
      </pc:sldChg>
      <pc:sldChg chg="addSp delSp modSp add del delDesignElem">
        <pc:chgData name="Archana Shirsat" userId="0e4db074-5069-414b-818c-2b59d23733cd" providerId="ADAL" clId="{E5E0C1A5-9C51-464D-A97E-956B4AFDA089}" dt="2020-09-29T14:49:39.669" v="1990" actId="20577"/>
        <pc:sldMkLst>
          <pc:docMk/>
          <pc:sldMk cId="3528907388" sldId="486"/>
        </pc:sldMkLst>
        <pc:spChg chg="add del mod">
          <ac:chgData name="Archana Shirsat" userId="0e4db074-5069-414b-818c-2b59d23733cd" providerId="ADAL" clId="{E5E0C1A5-9C51-464D-A97E-956B4AFDA089}" dt="2020-09-29T14:48:39.013" v="1933" actId="478"/>
          <ac:spMkLst>
            <pc:docMk/>
            <pc:sldMk cId="3528907388" sldId="486"/>
            <ac:spMk id="2" creationId="{E344E4F4-770D-4FB8-9717-D6CBE71EE933}"/>
          </ac:spMkLst>
        </pc:spChg>
        <pc:spChg chg="mod">
          <ac:chgData name="Archana Shirsat" userId="0e4db074-5069-414b-818c-2b59d23733cd" providerId="ADAL" clId="{E5E0C1A5-9C51-464D-A97E-956B4AFDA089}" dt="2020-09-29T14:49:39.669" v="1990" actId="20577"/>
          <ac:spMkLst>
            <pc:docMk/>
            <pc:sldMk cId="3528907388" sldId="486"/>
            <ac:spMk id="10" creationId="{B2AA04DE-5B10-462F-B7C7-E22312BDCF54}"/>
          </ac:spMkLst>
        </pc:spChg>
        <pc:spChg chg="mod">
          <ac:chgData name="Archana Shirsat" userId="0e4db074-5069-414b-818c-2b59d23733cd" providerId="ADAL" clId="{E5E0C1A5-9C51-464D-A97E-956B4AFDA089}" dt="2020-09-29T14:49:26.483" v="1987" actId="1076"/>
          <ac:spMkLst>
            <pc:docMk/>
            <pc:sldMk cId="3528907388" sldId="486"/>
            <ac:spMk id="11" creationId="{DA3C1319-5E7A-4823-8BE1-8431AC51D193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4" creationId="{0671A8AE-40A1-4631-A6B8-581AFF065482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5" creationId="{AB58EF07-17C2-48CF-ABB0-EEF1F17CB8F0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6" creationId="{AF2F604E-43BE-4DC3-B983-E071523364F8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7" creationId="{08C9B587-E65E-4B52-B37C-ABEBB6E87928}"/>
          </ac:spMkLst>
        </pc:spChg>
        <pc:picChg chg="del">
          <ac:chgData name="Archana Shirsat" userId="0e4db074-5069-414b-818c-2b59d23733cd" providerId="ADAL" clId="{E5E0C1A5-9C51-464D-A97E-956B4AFDA089}" dt="2020-09-29T14:47:49.622" v="1926" actId="478"/>
          <ac:picMkLst>
            <pc:docMk/>
            <pc:sldMk cId="3528907388" sldId="486"/>
            <ac:picMk id="5" creationId="{FFD02587-8F63-4E5D-8519-F565E0D83BED}"/>
          </ac:picMkLst>
        </pc:picChg>
      </pc:sldChg>
      <pc:sldChg chg="modSp">
        <pc:chgData name="Archana Shirsat" userId="0e4db074-5069-414b-818c-2b59d23733cd" providerId="ADAL" clId="{E5E0C1A5-9C51-464D-A97E-956B4AFDA089}" dt="2020-09-29T16:10:21.705" v="2398" actId="6549"/>
        <pc:sldMkLst>
          <pc:docMk/>
          <pc:sldMk cId="2519845576" sldId="488"/>
        </pc:sldMkLst>
        <pc:spChg chg="mod">
          <ac:chgData name="Archana Shirsat" userId="0e4db074-5069-414b-818c-2b59d23733cd" providerId="ADAL" clId="{E5E0C1A5-9C51-464D-A97E-956B4AFDA089}" dt="2020-09-29T16:10:09.624" v="2392" actId="1076"/>
          <ac:spMkLst>
            <pc:docMk/>
            <pc:sldMk cId="2519845576" sldId="488"/>
            <ac:spMk id="4" creationId="{1B84A9A0-3618-495D-9E0E-0862925D8E7A}"/>
          </ac:spMkLst>
        </pc:spChg>
        <pc:graphicFrameChg chg="modGraphic">
          <ac:chgData name="Archana Shirsat" userId="0e4db074-5069-414b-818c-2b59d23733cd" providerId="ADAL" clId="{E5E0C1A5-9C51-464D-A97E-956B4AFDA089}" dt="2020-09-29T16:10:21.705" v="2398" actId="6549"/>
          <ac:graphicFrameMkLst>
            <pc:docMk/>
            <pc:sldMk cId="2519845576" sldId="488"/>
            <ac:graphicFrameMk id="6" creationId="{097F5BC6-6CCF-4E25-8232-4A36964146DB}"/>
          </ac:graphicFrameMkLst>
        </pc:graphicFrameChg>
      </pc:sldChg>
      <pc:sldChg chg="del">
        <pc:chgData name="Archana Shirsat" userId="0e4db074-5069-414b-818c-2b59d23733cd" providerId="ADAL" clId="{E5E0C1A5-9C51-464D-A97E-956B4AFDA089}" dt="2020-09-29T16:11:14.212" v="2399" actId="2696"/>
        <pc:sldMkLst>
          <pc:docMk/>
          <pc:sldMk cId="4225737755" sldId="489"/>
        </pc:sldMkLst>
      </pc:sldChg>
      <pc:sldChg chg="addSp delSp modSp del">
        <pc:chgData name="Archana Shirsat" userId="0e4db074-5069-414b-818c-2b59d23733cd" providerId="ADAL" clId="{E5E0C1A5-9C51-464D-A97E-956B4AFDA089}" dt="2020-09-29T16:08:27.706" v="2383" actId="2696"/>
        <pc:sldMkLst>
          <pc:docMk/>
          <pc:sldMk cId="1463446181" sldId="492"/>
        </pc:sldMkLst>
        <pc:spChg chg="add mod">
          <ac:chgData name="Archana Shirsat" userId="0e4db074-5069-414b-818c-2b59d23733cd" providerId="ADAL" clId="{E5E0C1A5-9C51-464D-A97E-956B4AFDA089}" dt="2020-09-29T14:50:39.771" v="1991" actId="478"/>
          <ac:spMkLst>
            <pc:docMk/>
            <pc:sldMk cId="1463446181" sldId="492"/>
            <ac:spMk id="3" creationId="{DEF02A85-FC87-4F9B-88BB-7879127EBEA8}"/>
          </ac:spMkLst>
        </pc:spChg>
        <pc:picChg chg="del">
          <ac:chgData name="Archana Shirsat" userId="0e4db074-5069-414b-818c-2b59d23733cd" providerId="ADAL" clId="{E5E0C1A5-9C51-464D-A97E-956B4AFDA089}" dt="2020-09-29T14:50:39.771" v="1991" actId="478"/>
          <ac:picMkLst>
            <pc:docMk/>
            <pc:sldMk cId="1463446181" sldId="492"/>
            <ac:picMk id="4" creationId="{6060384A-E31C-4093-BD28-67420DD87F2E}"/>
          </ac:picMkLst>
        </pc:picChg>
      </pc:sldChg>
      <pc:sldChg chg="modSp add">
        <pc:chgData name="Archana Shirsat" userId="0e4db074-5069-414b-818c-2b59d23733cd" providerId="ADAL" clId="{E5E0C1A5-9C51-464D-A97E-956B4AFDA089}" dt="2020-09-29T16:22:01.947" v="2762" actId="1076"/>
        <pc:sldMkLst>
          <pc:docMk/>
          <pc:sldMk cId="445678972" sldId="493"/>
        </pc:sldMkLst>
        <pc:spChg chg="mod">
          <ac:chgData name="Archana Shirsat" userId="0e4db074-5069-414b-818c-2b59d23733cd" providerId="ADAL" clId="{E5E0C1A5-9C51-464D-A97E-956B4AFDA089}" dt="2020-09-29T16:21:53.631" v="2759" actId="14100"/>
          <ac:spMkLst>
            <pc:docMk/>
            <pc:sldMk cId="445678972" sldId="493"/>
            <ac:spMk id="2" creationId="{BD187777-08C8-4965-BCDC-429D319323E5}"/>
          </ac:spMkLst>
        </pc:spChg>
        <pc:spChg chg="mod">
          <ac:chgData name="Archana Shirsat" userId="0e4db074-5069-414b-818c-2b59d23733cd" providerId="ADAL" clId="{E5E0C1A5-9C51-464D-A97E-956B4AFDA089}" dt="2020-09-29T16:22:01.947" v="2762" actId="1076"/>
          <ac:spMkLst>
            <pc:docMk/>
            <pc:sldMk cId="445678972" sldId="493"/>
            <ac:spMk id="3" creationId="{3FC62B19-592C-4AAD-8FF2-85C3F3936129}"/>
          </ac:spMkLst>
        </pc:spChg>
      </pc:sldChg>
      <pc:sldChg chg="addSp delSp modSp add">
        <pc:chgData name="Archana Shirsat" userId="0e4db074-5069-414b-818c-2b59d23733cd" providerId="ADAL" clId="{E5E0C1A5-9C51-464D-A97E-956B4AFDA089}" dt="2020-09-29T14:28:52.131" v="901" actId="6549"/>
        <pc:sldMkLst>
          <pc:docMk/>
          <pc:sldMk cId="389901979" sldId="494"/>
        </pc:sldMkLst>
        <pc:spChg chg="mod">
          <ac:chgData name="Archana Shirsat" userId="0e4db074-5069-414b-818c-2b59d23733cd" providerId="ADAL" clId="{E5E0C1A5-9C51-464D-A97E-956B4AFDA089}" dt="2020-09-29T14:24:04.656" v="546" actId="6549"/>
          <ac:spMkLst>
            <pc:docMk/>
            <pc:sldMk cId="389901979" sldId="494"/>
            <ac:spMk id="2" creationId="{BD1B8562-A04E-4FA3-8C24-396D96EC476D}"/>
          </ac:spMkLst>
        </pc:spChg>
        <pc:spChg chg="add del mod">
          <ac:chgData name="Archana Shirsat" userId="0e4db074-5069-414b-818c-2b59d23733cd" providerId="ADAL" clId="{E5E0C1A5-9C51-464D-A97E-956B4AFDA089}" dt="2020-09-29T14:24:51.773" v="548" actId="478"/>
          <ac:spMkLst>
            <pc:docMk/>
            <pc:sldMk cId="389901979" sldId="494"/>
            <ac:spMk id="3" creationId="{8CDA5F94-8217-411D-A113-5C162093C666}"/>
          </ac:spMkLst>
        </pc:spChg>
        <pc:spChg chg="add mod">
          <ac:chgData name="Archana Shirsat" userId="0e4db074-5069-414b-818c-2b59d23733cd" providerId="ADAL" clId="{E5E0C1A5-9C51-464D-A97E-956B4AFDA089}" dt="2020-09-29T14:28:52.131" v="901" actId="6549"/>
          <ac:spMkLst>
            <pc:docMk/>
            <pc:sldMk cId="389901979" sldId="494"/>
            <ac:spMk id="5" creationId="{8D7A6787-EAB5-4E8C-A008-E55CAEF9CEF5}"/>
          </ac:spMkLst>
        </pc:spChg>
        <pc:graphicFrameChg chg="del">
          <ac:chgData name="Archana Shirsat" userId="0e4db074-5069-414b-818c-2b59d23733cd" providerId="ADAL" clId="{E5E0C1A5-9C51-464D-A97E-956B4AFDA089}" dt="2020-09-29T14:24:10.813" v="547" actId="478"/>
          <ac:graphicFrameMkLst>
            <pc:docMk/>
            <pc:sldMk cId="389901979" sldId="494"/>
            <ac:graphicFrameMk id="6" creationId="{DE1D023A-1E9F-4CED-9C95-B7FA73228EBF}"/>
          </ac:graphicFrameMkLst>
        </pc:graphicFrameChg>
      </pc:sldChg>
      <pc:sldChg chg="modSp add">
        <pc:chgData name="Archana Shirsat" userId="0e4db074-5069-414b-818c-2b59d23733cd" providerId="ADAL" clId="{E5E0C1A5-9C51-464D-A97E-956B4AFDA089}" dt="2020-09-29T14:51:45.826" v="1992" actId="313"/>
        <pc:sldMkLst>
          <pc:docMk/>
          <pc:sldMk cId="552147164" sldId="495"/>
        </pc:sldMkLst>
        <pc:spChg chg="mod">
          <ac:chgData name="Archana Shirsat" userId="0e4db074-5069-414b-818c-2b59d23733cd" providerId="ADAL" clId="{E5E0C1A5-9C51-464D-A97E-956B4AFDA089}" dt="2020-09-29T14:41:11.888" v="1574" actId="1076"/>
          <ac:spMkLst>
            <pc:docMk/>
            <pc:sldMk cId="552147164" sldId="495"/>
            <ac:spMk id="2" creationId="{BD1B8562-A04E-4FA3-8C24-396D96EC476D}"/>
          </ac:spMkLst>
        </pc:spChg>
        <pc:spChg chg="mod">
          <ac:chgData name="Archana Shirsat" userId="0e4db074-5069-414b-818c-2b59d23733cd" providerId="ADAL" clId="{E5E0C1A5-9C51-464D-A97E-956B4AFDA089}" dt="2020-09-29T14:51:45.826" v="1992" actId="313"/>
          <ac:spMkLst>
            <pc:docMk/>
            <pc:sldMk cId="552147164" sldId="495"/>
            <ac:spMk id="5" creationId="{8D7A6787-EAB5-4E8C-A008-E55CAEF9CEF5}"/>
          </ac:spMkLst>
        </pc:spChg>
      </pc:sldChg>
      <pc:sldChg chg="addSp delSp modSp add">
        <pc:chgData name="Archana Shirsat" userId="0e4db074-5069-414b-818c-2b59d23733cd" providerId="ADAL" clId="{E5E0C1A5-9C51-464D-A97E-956B4AFDA089}" dt="2020-09-29T16:07:46.466" v="2382" actId="1076"/>
        <pc:sldMkLst>
          <pc:docMk/>
          <pc:sldMk cId="2259013846" sldId="496"/>
        </pc:sldMkLst>
        <pc:spChg chg="mod">
          <ac:chgData name="Archana Shirsat" userId="0e4db074-5069-414b-818c-2b59d23733cd" providerId="ADAL" clId="{E5E0C1A5-9C51-464D-A97E-956B4AFDA089}" dt="2020-09-29T16:07:46.466" v="2382" actId="1076"/>
          <ac:spMkLst>
            <pc:docMk/>
            <pc:sldMk cId="2259013846" sldId="496"/>
            <ac:spMk id="2" creationId="{A8F9632A-DD05-481C-9E43-CAC6E568CCB9}"/>
          </ac:spMkLst>
        </pc:spChg>
        <pc:spChg chg="del">
          <ac:chgData name="Archana Shirsat" userId="0e4db074-5069-414b-818c-2b59d23733cd" providerId="ADAL" clId="{E5E0C1A5-9C51-464D-A97E-956B4AFDA089}" dt="2020-09-29T14:57:30.539" v="2073" actId="1032"/>
          <ac:spMkLst>
            <pc:docMk/>
            <pc:sldMk cId="2259013846" sldId="496"/>
            <ac:spMk id="3" creationId="{E9F0042C-BFAD-419F-B803-B6807DE877D1}"/>
          </ac:spMkLst>
        </pc:spChg>
        <pc:graphicFrameChg chg="add mod">
          <ac:chgData name="Archana Shirsat" userId="0e4db074-5069-414b-818c-2b59d23733cd" providerId="ADAL" clId="{E5E0C1A5-9C51-464D-A97E-956B4AFDA089}" dt="2020-09-29T16:07:28.535" v="2381" actId="20577"/>
          <ac:graphicFrameMkLst>
            <pc:docMk/>
            <pc:sldMk cId="2259013846" sldId="496"/>
            <ac:graphicFrameMk id="4" creationId="{AC175A56-4EBF-4D5E-A431-639D33A9043C}"/>
          </ac:graphicFrameMkLst>
        </pc:graphicFrameChg>
      </pc:sldChg>
      <pc:sldChg chg="modSp">
        <pc:chgData name="Archana Shirsat" userId="0e4db074-5069-414b-818c-2b59d23733cd" providerId="ADAL" clId="{E5E0C1A5-9C51-464D-A97E-956B4AFDA089}" dt="2020-09-29T16:17:20.646" v="2744" actId="20577"/>
        <pc:sldMkLst>
          <pc:docMk/>
          <pc:sldMk cId="1184982566" sldId="497"/>
        </pc:sldMkLst>
        <pc:spChg chg="mod">
          <ac:chgData name="Archana Shirsat" userId="0e4db074-5069-414b-818c-2b59d23733cd" providerId="ADAL" clId="{E5E0C1A5-9C51-464D-A97E-956B4AFDA089}" dt="2020-09-29T16:12:12.057" v="2455" actId="6549"/>
          <ac:spMkLst>
            <pc:docMk/>
            <pc:sldMk cId="1184982566" sldId="497"/>
            <ac:spMk id="2" creationId="{BD1B8562-A04E-4FA3-8C24-396D96EC476D}"/>
          </ac:spMkLst>
        </pc:spChg>
        <pc:graphicFrameChg chg="mod">
          <ac:chgData name="Archana Shirsat" userId="0e4db074-5069-414b-818c-2b59d23733cd" providerId="ADAL" clId="{E5E0C1A5-9C51-464D-A97E-956B4AFDA089}" dt="2020-09-29T16:17:20.646" v="2744" actId="20577"/>
          <ac:graphicFrameMkLst>
            <pc:docMk/>
            <pc:sldMk cId="1184982566" sldId="497"/>
            <ac:graphicFrameMk id="6" creationId="{DE1D023A-1E9F-4CED-9C95-B7FA73228EBF}"/>
          </ac:graphicFrameMkLst>
        </pc:graphicFrameChg>
      </pc:sldChg>
      <pc:sldMasterChg chg="modSldLayout">
        <pc:chgData name="Archana Shirsat" userId="0e4db074-5069-414b-818c-2b59d23733cd" providerId="ADAL" clId="{E5E0C1A5-9C51-464D-A97E-956B4AFDA089}" dt="2020-09-29T13:58:39.435" v="44" actId="207"/>
        <pc:sldMasterMkLst>
          <pc:docMk/>
          <pc:sldMasterMk cId="2407853669" sldId="2147483660"/>
        </pc:sldMasterMkLst>
        <pc:sldLayoutChg chg="addSp modSp">
          <pc:chgData name="Archana Shirsat" userId="0e4db074-5069-414b-818c-2b59d23733cd" providerId="ADAL" clId="{E5E0C1A5-9C51-464D-A97E-956B4AFDA089}" dt="2020-09-29T13:55:09.509" v="25" actId="1076"/>
          <pc:sldLayoutMkLst>
            <pc:docMk/>
            <pc:sldMasterMk cId="2407853669" sldId="2147483660"/>
            <pc:sldLayoutMk cId="2060756728" sldId="2147483661"/>
          </pc:sldLayoutMkLst>
          <pc:spChg chg="mod">
            <ac:chgData name="Archana Shirsat" userId="0e4db074-5069-414b-818c-2b59d23733cd" providerId="ADAL" clId="{E5E0C1A5-9C51-464D-A97E-956B4AFDA089}" dt="2020-09-29T13:54:13.717" v="15" actId="14100"/>
            <ac:spMkLst>
              <pc:docMk/>
              <pc:sldMasterMk cId="2407853669" sldId="2147483660"/>
              <pc:sldLayoutMk cId="2060756728" sldId="2147483661"/>
              <ac:spMk id="2" creationId="{94F82523-8F80-4233-947A-0087564A8FFA}"/>
            </ac:spMkLst>
          </pc:spChg>
          <pc:spChg chg="mod">
            <ac:chgData name="Archana Shirsat" userId="0e4db074-5069-414b-818c-2b59d23733cd" providerId="ADAL" clId="{E5E0C1A5-9C51-464D-A97E-956B4AFDA089}" dt="2020-09-29T13:54:27.077" v="17" actId="14100"/>
            <ac:spMkLst>
              <pc:docMk/>
              <pc:sldMasterMk cId="2407853669" sldId="2147483660"/>
              <pc:sldLayoutMk cId="2060756728" sldId="2147483661"/>
              <ac:spMk id="3" creationId="{D0775B34-19EA-42A9-B38A-FE9BE90B9AB3}"/>
            </ac:spMkLst>
          </pc:spChg>
          <pc:picChg chg="add mod ord">
            <ac:chgData name="Archana Shirsat" userId="0e4db074-5069-414b-818c-2b59d23733cd" providerId="ADAL" clId="{E5E0C1A5-9C51-464D-A97E-956B4AFDA089}" dt="2020-09-29T13:53:44.555" v="13" actId="167"/>
            <ac:picMkLst>
              <pc:docMk/>
              <pc:sldMasterMk cId="2407853669" sldId="2147483660"/>
              <pc:sldLayoutMk cId="2060756728" sldId="2147483661"/>
              <ac:picMk id="7" creationId="{8FBCF301-55B5-464D-94BE-766EA51C46D0}"/>
            </ac:picMkLst>
          </pc:picChg>
          <pc:picChg chg="add mod">
            <ac:chgData name="Archana Shirsat" userId="0e4db074-5069-414b-818c-2b59d23733cd" providerId="ADAL" clId="{E5E0C1A5-9C51-464D-A97E-956B4AFDA089}" dt="2020-09-29T13:55:09.509" v="25" actId="1076"/>
            <ac:picMkLst>
              <pc:docMk/>
              <pc:sldMasterMk cId="2407853669" sldId="2147483660"/>
              <pc:sldLayoutMk cId="2060756728" sldId="2147483661"/>
              <ac:picMk id="9" creationId="{981347A6-1593-4939-8946-91659F9F30EA}"/>
            </ac:picMkLst>
          </pc:picChg>
        </pc:sldLayoutChg>
        <pc:sldLayoutChg chg="addSp modSp">
          <pc:chgData name="Archana Shirsat" userId="0e4db074-5069-414b-818c-2b59d23733cd" providerId="ADAL" clId="{E5E0C1A5-9C51-464D-A97E-956B4AFDA089}" dt="2020-09-29T13:58:39.435" v="44" actId="207"/>
          <pc:sldLayoutMkLst>
            <pc:docMk/>
            <pc:sldMasterMk cId="2407853669" sldId="2147483660"/>
            <pc:sldLayoutMk cId="2044373598" sldId="2147483662"/>
          </pc:sldLayoutMkLst>
          <pc:spChg chg="mod">
            <ac:chgData name="Archana Shirsat" userId="0e4db074-5069-414b-818c-2b59d23733cd" providerId="ADAL" clId="{E5E0C1A5-9C51-464D-A97E-956B4AFDA089}" dt="2020-09-29T13:58:39.435" v="44" actId="207"/>
            <ac:spMkLst>
              <pc:docMk/>
              <pc:sldMasterMk cId="2407853669" sldId="2147483660"/>
              <pc:sldLayoutMk cId="2044373598" sldId="2147483662"/>
              <ac:spMk id="2" creationId="{37AFAD69-0914-4F16-AEAC-484D26C3B82D}"/>
            </ac:spMkLst>
          </pc:spChg>
          <pc:picChg chg="add mod ord">
            <ac:chgData name="Archana Shirsat" userId="0e4db074-5069-414b-818c-2b59d23733cd" providerId="ADAL" clId="{E5E0C1A5-9C51-464D-A97E-956B4AFDA089}" dt="2020-09-29T13:58:09.453" v="43" actId="167"/>
            <ac:picMkLst>
              <pc:docMk/>
              <pc:sldMasterMk cId="2407853669" sldId="2147483660"/>
              <pc:sldLayoutMk cId="2044373598" sldId="2147483662"/>
              <ac:picMk id="7" creationId="{A3B91035-1006-4F56-AEC9-061926810568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72458277620957"/>
          <c:y val="0.16112748924934592"/>
          <c:w val="0.31744391620858714"/>
          <c:h val="0.70757365401921168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64413410587829"/>
          <c:y val="0.90024320224475685"/>
          <c:w val="0"/>
          <c:h val="2.102803931746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B06854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highlight>
            <a:srgbClr val="FFFF00"/>
          </a:highlight>
        </a:defRPr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53-45A2-83AF-9316EE0C8CBA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53-45A2-83AF-9316EE0C8CBA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112</c:v>
                </c:pt>
                <c:pt idx="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53-45A2-83AF-9316EE0C8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AUDIT STREAMS / SAI</a:t>
            </a:r>
            <a:r>
              <a:rPr lang="en-US" baseline="0" dirty="0"/>
              <a:t> AUDITORS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Auditors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26-4B31-8B9B-00B0C959849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26-4B31-8B9B-00B0C959849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26-4B31-8B9B-00B0C95984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</c:v>
                </c:pt>
                <c:pt idx="1">
                  <c:v>FA</c:v>
                </c:pt>
                <c:pt idx="2">
                  <c:v>PA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227</c:v>
                </c:pt>
                <c:pt idx="1">
                  <c:v>357</c:v>
                </c:pt>
                <c:pt idx="2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7-497F-BC2C-99588BD817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93E3B-1695-4B86-904D-F66AE74F15A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A6673142-693F-414F-AF3D-1FCBCEBB2488}" type="pres">
      <dgm:prSet presAssocID="{F2193E3B-1695-4B86-904D-F66AE74F15AB}" presName="diagram" presStyleCnt="0">
        <dgm:presLayoutVars>
          <dgm:dir/>
          <dgm:resizeHandles val="exact"/>
        </dgm:presLayoutVars>
      </dgm:prSet>
      <dgm:spPr/>
    </dgm:pt>
  </dgm:ptLst>
  <dgm:cxnLst>
    <dgm:cxn modelId="{248336D9-FB6B-4E6B-8BE0-C0523B8BB439}" type="presOf" srcId="{F2193E3B-1695-4B86-904D-F66AE74F15AB}" destId="{A6673142-693F-414F-AF3D-1FCBCEBB248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6D39C-4D50-4EAA-A19F-178E0A6068CE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57C73138-0F50-48B4-A2EB-574F2B34AE0D}">
      <dgm:prSet phldrT="[Text]" custT="1"/>
      <dgm:spPr>
        <a:xfrm>
          <a:off x="269013" y="1284"/>
          <a:ext cx="2118028" cy="12708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Needs Assessment</a:t>
          </a:r>
          <a:endParaRPr lang="nb-NO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A217F76-528E-4F46-BE15-B90B9928C1D6}" type="parTrans" cxnId="{6A2954B4-F8E5-488D-B36E-CB06DE3700D1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5A6B6977-C59F-4951-986F-5AEB03AB2F14}" type="sibTrans" cxnId="{6A2954B4-F8E5-488D-B36E-CB06DE3700D1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58185A77-2339-4D2C-9019-B49C5F376CF2}">
      <dgm:prSet phldrT="[Text]" custT="1"/>
      <dgm:spPr>
        <a:xfrm>
          <a:off x="2598844" y="1284"/>
          <a:ext cx="2118028" cy="12708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Leadership Conversations &amp; Stakeholder engagement</a:t>
          </a:r>
          <a:endParaRPr lang="nb-NO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DC385F-72D4-44A0-9692-18245C9E8D03}" type="parTrans" cxnId="{63B9B7A0-BBA3-4EDC-ABCA-24681BAADECA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9B3E86DA-6CE5-4D1F-8167-D78D3F5BAF39}" type="sibTrans" cxnId="{63B9B7A0-BBA3-4EDC-ABCA-24681BAADECA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8D34E6C1-D132-4BE4-B625-F5695E1A343B}">
      <dgm:prSet phldrT="[Text]" custT="1"/>
      <dgm:spPr>
        <a:xfrm>
          <a:off x="2598844" y="1483904"/>
          <a:ext cx="2118028" cy="12708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Integrated Education &amp; Audit Support platform</a:t>
          </a:r>
        </a:p>
      </dgm:t>
    </dgm:pt>
    <dgm:pt modelId="{C636B7F6-65EF-4BEC-B329-76BB0BACD79D}" type="parTrans" cxnId="{3C753139-FFDD-4467-ACDD-0DB4B800BB76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ED1CC125-805A-4C1B-8E55-1B6DA41C35FD}" type="sibTrans" cxnId="{3C753139-FFDD-4467-ACDD-0DB4B800BB76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178A3F7D-D76F-48C7-B68C-92A07D0918D2}">
      <dgm:prSet custT="1"/>
      <dgm:spPr>
        <a:xfrm>
          <a:off x="269013" y="2966524"/>
          <a:ext cx="2118028" cy="12708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Facilitate regional/local level support</a:t>
          </a:r>
        </a:p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nb-NO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19AFE5A-11BE-4119-BADA-B3557370BDD8}" type="parTrans" cxnId="{D463BC8B-F0E3-4760-B03E-FC8BE647ED13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6E998C2B-AF16-4262-83A2-D29DF971C5BC}" type="sibTrans" cxnId="{D463BC8B-F0E3-4760-B03E-FC8BE647ED13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9331162C-689A-4649-840C-8B7113DAD26E}">
      <dgm:prSet custT="1"/>
      <dgm:spPr>
        <a:xfrm>
          <a:off x="2598844" y="2966524"/>
          <a:ext cx="2118028" cy="12708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Facilitate audit impact</a:t>
          </a:r>
        </a:p>
      </dgm:t>
    </dgm:pt>
    <dgm:pt modelId="{3F99B1F6-ECE4-4D3D-A357-7D019D0C85AA}" type="parTrans" cxnId="{B90ED08E-3B01-4AD2-B447-4833E37E0898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40151B2B-9BFE-4FC1-89D1-2FC01FBA9228}" type="sibTrans" cxnId="{B90ED08E-3B01-4AD2-B447-4833E37E0898}">
      <dgm:prSet/>
      <dgm:spPr/>
      <dgm:t>
        <a:bodyPr/>
        <a:lstStyle/>
        <a:p>
          <a:endParaRPr lang="nb-NO" sz="1600">
            <a:solidFill>
              <a:schemeClr val="bg1"/>
            </a:solidFill>
          </a:endParaRPr>
        </a:p>
      </dgm:t>
    </dgm:pt>
    <dgm:pt modelId="{79C538A4-A4E7-4E5C-8E2A-ECC0E4F20F02}">
      <dgm:prSet custT="1"/>
      <dgm:spPr>
        <a:xfrm>
          <a:off x="269013" y="1483904"/>
          <a:ext cx="2118028" cy="12708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‘How to’ practical guide for TAI audits &amp; Audit Question Bank </a:t>
          </a:r>
          <a:endParaRPr lang="nb-NO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E8F76C9-588E-4022-87A7-4BD227A90089}" type="parTrans" cxnId="{DB054A3B-836B-4EB5-A3C5-202C8BBB956C}">
      <dgm:prSet/>
      <dgm:spPr/>
      <dgm:t>
        <a:bodyPr/>
        <a:lstStyle/>
        <a:p>
          <a:endParaRPr lang="nb-NO" sz="1600"/>
        </a:p>
      </dgm:t>
    </dgm:pt>
    <dgm:pt modelId="{822A06B9-3406-46D2-8C22-615EDB3C052F}" type="sibTrans" cxnId="{DB054A3B-836B-4EB5-A3C5-202C8BBB956C}">
      <dgm:prSet/>
      <dgm:spPr/>
      <dgm:t>
        <a:bodyPr/>
        <a:lstStyle/>
        <a:p>
          <a:endParaRPr lang="nb-NO" sz="1600"/>
        </a:p>
      </dgm:t>
    </dgm:pt>
    <dgm:pt modelId="{6EF26100-2A85-4B27-B04C-B9114937F1C3}" type="pres">
      <dgm:prSet presAssocID="{C9A6D39C-4D50-4EAA-A19F-178E0A6068CE}" presName="diagram" presStyleCnt="0">
        <dgm:presLayoutVars>
          <dgm:dir/>
          <dgm:resizeHandles val="exact"/>
        </dgm:presLayoutVars>
      </dgm:prSet>
      <dgm:spPr/>
    </dgm:pt>
    <dgm:pt modelId="{EB6CD9A9-46F8-4747-852C-95DEE81E16EB}" type="pres">
      <dgm:prSet presAssocID="{57C73138-0F50-48B4-A2EB-574F2B34AE0D}" presName="node" presStyleLbl="node1" presStyleIdx="0" presStyleCnt="6">
        <dgm:presLayoutVars>
          <dgm:bulletEnabled val="1"/>
        </dgm:presLayoutVars>
      </dgm:prSet>
      <dgm:spPr/>
    </dgm:pt>
    <dgm:pt modelId="{CA0B088E-6B44-4A18-BCDF-B95FC57F0004}" type="pres">
      <dgm:prSet presAssocID="{5A6B6977-C59F-4951-986F-5AEB03AB2F14}" presName="sibTrans" presStyleCnt="0"/>
      <dgm:spPr/>
    </dgm:pt>
    <dgm:pt modelId="{C413FC62-B162-451A-900F-611BB1313CCE}" type="pres">
      <dgm:prSet presAssocID="{58185A77-2339-4D2C-9019-B49C5F376CF2}" presName="node" presStyleLbl="node1" presStyleIdx="1" presStyleCnt="6">
        <dgm:presLayoutVars>
          <dgm:bulletEnabled val="1"/>
        </dgm:presLayoutVars>
      </dgm:prSet>
      <dgm:spPr/>
    </dgm:pt>
    <dgm:pt modelId="{9017C48D-BD9D-44A3-AD37-B815D0911748}" type="pres">
      <dgm:prSet presAssocID="{9B3E86DA-6CE5-4D1F-8167-D78D3F5BAF39}" presName="sibTrans" presStyleCnt="0"/>
      <dgm:spPr/>
    </dgm:pt>
    <dgm:pt modelId="{CB79E903-155A-4F1B-849E-552D4BE09EBF}" type="pres">
      <dgm:prSet presAssocID="{79C538A4-A4E7-4E5C-8E2A-ECC0E4F20F02}" presName="node" presStyleLbl="node1" presStyleIdx="2" presStyleCnt="6">
        <dgm:presLayoutVars>
          <dgm:bulletEnabled val="1"/>
        </dgm:presLayoutVars>
      </dgm:prSet>
      <dgm:spPr/>
    </dgm:pt>
    <dgm:pt modelId="{6F92D871-7741-432D-9154-B48335FAB5A5}" type="pres">
      <dgm:prSet presAssocID="{822A06B9-3406-46D2-8C22-615EDB3C052F}" presName="sibTrans" presStyleCnt="0"/>
      <dgm:spPr/>
    </dgm:pt>
    <dgm:pt modelId="{972CFCA5-AFC6-48DA-B060-1AC8E516A2E6}" type="pres">
      <dgm:prSet presAssocID="{8D34E6C1-D132-4BE4-B625-F5695E1A343B}" presName="node" presStyleLbl="node1" presStyleIdx="3" presStyleCnt="6">
        <dgm:presLayoutVars>
          <dgm:bulletEnabled val="1"/>
        </dgm:presLayoutVars>
      </dgm:prSet>
      <dgm:spPr/>
    </dgm:pt>
    <dgm:pt modelId="{BB1522CB-A5BD-4F5D-A2C9-16EF61DDC966}" type="pres">
      <dgm:prSet presAssocID="{ED1CC125-805A-4C1B-8E55-1B6DA41C35FD}" presName="sibTrans" presStyleCnt="0"/>
      <dgm:spPr/>
    </dgm:pt>
    <dgm:pt modelId="{CDA24E33-A5A9-4FD0-A1E7-EE8E90A2AEF8}" type="pres">
      <dgm:prSet presAssocID="{178A3F7D-D76F-48C7-B68C-92A07D0918D2}" presName="node" presStyleLbl="node1" presStyleIdx="4" presStyleCnt="6">
        <dgm:presLayoutVars>
          <dgm:bulletEnabled val="1"/>
        </dgm:presLayoutVars>
      </dgm:prSet>
      <dgm:spPr/>
    </dgm:pt>
    <dgm:pt modelId="{2AD75E2E-0AF0-46E8-98EF-C45C4653A4E9}" type="pres">
      <dgm:prSet presAssocID="{6E998C2B-AF16-4262-83A2-D29DF971C5BC}" presName="sibTrans" presStyleCnt="0"/>
      <dgm:spPr/>
    </dgm:pt>
    <dgm:pt modelId="{9B1F4DAD-3F41-40DE-8C98-1FACFA3B2E22}" type="pres">
      <dgm:prSet presAssocID="{9331162C-689A-4649-840C-8B7113DAD26E}" presName="node" presStyleLbl="node1" presStyleIdx="5" presStyleCnt="6">
        <dgm:presLayoutVars>
          <dgm:bulletEnabled val="1"/>
        </dgm:presLayoutVars>
      </dgm:prSet>
      <dgm:spPr/>
    </dgm:pt>
  </dgm:ptLst>
  <dgm:cxnLst>
    <dgm:cxn modelId="{3FA5BD10-135B-4CA2-B05A-1F3DC22A2B53}" type="presOf" srcId="{C9A6D39C-4D50-4EAA-A19F-178E0A6068CE}" destId="{6EF26100-2A85-4B27-B04C-B9114937F1C3}" srcOrd="0" destOrd="0" presId="urn:microsoft.com/office/officeart/2005/8/layout/default"/>
    <dgm:cxn modelId="{BD0B542D-1779-4DC4-8DA9-EC6BD4A9F236}" type="presOf" srcId="{8D34E6C1-D132-4BE4-B625-F5695E1A343B}" destId="{972CFCA5-AFC6-48DA-B060-1AC8E516A2E6}" srcOrd="0" destOrd="0" presId="urn:microsoft.com/office/officeart/2005/8/layout/default"/>
    <dgm:cxn modelId="{3C753139-FFDD-4467-ACDD-0DB4B800BB76}" srcId="{C9A6D39C-4D50-4EAA-A19F-178E0A6068CE}" destId="{8D34E6C1-D132-4BE4-B625-F5695E1A343B}" srcOrd="3" destOrd="0" parTransId="{C636B7F6-65EF-4BEC-B329-76BB0BACD79D}" sibTransId="{ED1CC125-805A-4C1B-8E55-1B6DA41C35FD}"/>
    <dgm:cxn modelId="{DB054A3B-836B-4EB5-A3C5-202C8BBB956C}" srcId="{C9A6D39C-4D50-4EAA-A19F-178E0A6068CE}" destId="{79C538A4-A4E7-4E5C-8E2A-ECC0E4F20F02}" srcOrd="2" destOrd="0" parTransId="{BE8F76C9-588E-4022-87A7-4BD227A90089}" sibTransId="{822A06B9-3406-46D2-8C22-615EDB3C052F}"/>
    <dgm:cxn modelId="{D463BC8B-F0E3-4760-B03E-FC8BE647ED13}" srcId="{C9A6D39C-4D50-4EAA-A19F-178E0A6068CE}" destId="{178A3F7D-D76F-48C7-B68C-92A07D0918D2}" srcOrd="4" destOrd="0" parTransId="{319AFE5A-11BE-4119-BADA-B3557370BDD8}" sibTransId="{6E998C2B-AF16-4262-83A2-D29DF971C5BC}"/>
    <dgm:cxn modelId="{B90ED08E-3B01-4AD2-B447-4833E37E0898}" srcId="{C9A6D39C-4D50-4EAA-A19F-178E0A6068CE}" destId="{9331162C-689A-4649-840C-8B7113DAD26E}" srcOrd="5" destOrd="0" parTransId="{3F99B1F6-ECE4-4D3D-A357-7D019D0C85AA}" sibTransId="{40151B2B-9BFE-4FC1-89D1-2FC01FBA9228}"/>
    <dgm:cxn modelId="{2234D796-679C-4289-B002-25916CFD9B63}" type="presOf" srcId="{178A3F7D-D76F-48C7-B68C-92A07D0918D2}" destId="{CDA24E33-A5A9-4FD0-A1E7-EE8E90A2AEF8}" srcOrd="0" destOrd="0" presId="urn:microsoft.com/office/officeart/2005/8/layout/default"/>
    <dgm:cxn modelId="{63B9B7A0-BBA3-4EDC-ABCA-24681BAADECA}" srcId="{C9A6D39C-4D50-4EAA-A19F-178E0A6068CE}" destId="{58185A77-2339-4D2C-9019-B49C5F376CF2}" srcOrd="1" destOrd="0" parTransId="{A7DC385F-72D4-44A0-9692-18245C9E8D03}" sibTransId="{9B3E86DA-6CE5-4D1F-8167-D78D3F5BAF39}"/>
    <dgm:cxn modelId="{6A2954B4-F8E5-488D-B36E-CB06DE3700D1}" srcId="{C9A6D39C-4D50-4EAA-A19F-178E0A6068CE}" destId="{57C73138-0F50-48B4-A2EB-574F2B34AE0D}" srcOrd="0" destOrd="0" parTransId="{5A217F76-528E-4F46-BE15-B90B9928C1D6}" sibTransId="{5A6B6977-C59F-4951-986F-5AEB03AB2F14}"/>
    <dgm:cxn modelId="{5555EDB4-F897-4C79-8A0D-869D03C5FDEB}" type="presOf" srcId="{57C73138-0F50-48B4-A2EB-574F2B34AE0D}" destId="{EB6CD9A9-46F8-4747-852C-95DEE81E16EB}" srcOrd="0" destOrd="0" presId="urn:microsoft.com/office/officeart/2005/8/layout/default"/>
    <dgm:cxn modelId="{2DD73DBD-0C35-4B21-ACDF-544D51CE3593}" type="presOf" srcId="{9331162C-689A-4649-840C-8B7113DAD26E}" destId="{9B1F4DAD-3F41-40DE-8C98-1FACFA3B2E22}" srcOrd="0" destOrd="0" presId="urn:microsoft.com/office/officeart/2005/8/layout/default"/>
    <dgm:cxn modelId="{470C28E8-BAC5-4B45-BC25-683533EE66E5}" type="presOf" srcId="{58185A77-2339-4D2C-9019-B49C5F376CF2}" destId="{C413FC62-B162-451A-900F-611BB1313CCE}" srcOrd="0" destOrd="0" presId="urn:microsoft.com/office/officeart/2005/8/layout/default"/>
    <dgm:cxn modelId="{AA56E1EB-F527-4675-9247-6992C923973F}" type="presOf" srcId="{79C538A4-A4E7-4E5C-8E2A-ECC0E4F20F02}" destId="{CB79E903-155A-4F1B-849E-552D4BE09EBF}" srcOrd="0" destOrd="0" presId="urn:microsoft.com/office/officeart/2005/8/layout/default"/>
    <dgm:cxn modelId="{CEB0FED2-16F8-47AF-B247-27E0C40DF5A9}" type="presParOf" srcId="{6EF26100-2A85-4B27-B04C-B9114937F1C3}" destId="{EB6CD9A9-46F8-4747-852C-95DEE81E16EB}" srcOrd="0" destOrd="0" presId="urn:microsoft.com/office/officeart/2005/8/layout/default"/>
    <dgm:cxn modelId="{FDAD5F03-908B-4EF9-8C16-09872177D293}" type="presParOf" srcId="{6EF26100-2A85-4B27-B04C-B9114937F1C3}" destId="{CA0B088E-6B44-4A18-BCDF-B95FC57F0004}" srcOrd="1" destOrd="0" presId="urn:microsoft.com/office/officeart/2005/8/layout/default"/>
    <dgm:cxn modelId="{70199F0E-B6A8-4459-BB92-A958C4C5A0A0}" type="presParOf" srcId="{6EF26100-2A85-4B27-B04C-B9114937F1C3}" destId="{C413FC62-B162-451A-900F-611BB1313CCE}" srcOrd="2" destOrd="0" presId="urn:microsoft.com/office/officeart/2005/8/layout/default"/>
    <dgm:cxn modelId="{B1364B55-5984-422F-8117-64B19FE46177}" type="presParOf" srcId="{6EF26100-2A85-4B27-B04C-B9114937F1C3}" destId="{9017C48D-BD9D-44A3-AD37-B815D0911748}" srcOrd="3" destOrd="0" presId="urn:microsoft.com/office/officeart/2005/8/layout/default"/>
    <dgm:cxn modelId="{96C58C39-8952-43B9-9CEA-15D2935F2C6F}" type="presParOf" srcId="{6EF26100-2A85-4B27-B04C-B9114937F1C3}" destId="{CB79E903-155A-4F1B-849E-552D4BE09EBF}" srcOrd="4" destOrd="0" presId="urn:microsoft.com/office/officeart/2005/8/layout/default"/>
    <dgm:cxn modelId="{825D8B33-AC8A-4DAC-80B0-82F98FC07BD9}" type="presParOf" srcId="{6EF26100-2A85-4B27-B04C-B9114937F1C3}" destId="{6F92D871-7741-432D-9154-B48335FAB5A5}" srcOrd="5" destOrd="0" presId="urn:microsoft.com/office/officeart/2005/8/layout/default"/>
    <dgm:cxn modelId="{73F70C24-B7A8-4149-A11C-AD809F11B070}" type="presParOf" srcId="{6EF26100-2A85-4B27-B04C-B9114937F1C3}" destId="{972CFCA5-AFC6-48DA-B060-1AC8E516A2E6}" srcOrd="6" destOrd="0" presId="urn:microsoft.com/office/officeart/2005/8/layout/default"/>
    <dgm:cxn modelId="{14A75ABF-D810-45F7-AD7E-95399B30ECAC}" type="presParOf" srcId="{6EF26100-2A85-4B27-B04C-B9114937F1C3}" destId="{BB1522CB-A5BD-4F5D-A2C9-16EF61DDC966}" srcOrd="7" destOrd="0" presId="urn:microsoft.com/office/officeart/2005/8/layout/default"/>
    <dgm:cxn modelId="{FA1DFE0B-8CBA-4E4E-90EE-1D988BC37481}" type="presParOf" srcId="{6EF26100-2A85-4B27-B04C-B9114937F1C3}" destId="{CDA24E33-A5A9-4FD0-A1E7-EE8E90A2AEF8}" srcOrd="8" destOrd="0" presId="urn:microsoft.com/office/officeart/2005/8/layout/default"/>
    <dgm:cxn modelId="{EEF03B00-2672-46B9-BCAC-E218D241CB38}" type="presParOf" srcId="{6EF26100-2A85-4B27-B04C-B9114937F1C3}" destId="{2AD75E2E-0AF0-46E8-98EF-C45C4653A4E9}" srcOrd="9" destOrd="0" presId="urn:microsoft.com/office/officeart/2005/8/layout/default"/>
    <dgm:cxn modelId="{1FA56A84-DB32-4B29-AF32-DCD478C9B3A6}" type="presParOf" srcId="{6EF26100-2A85-4B27-B04C-B9114937F1C3}" destId="{9B1F4DAD-3F41-40DE-8C98-1FACFA3B2E22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D9A9-46F8-4747-852C-95DEE81E16EB}">
      <dsp:nvSpPr>
        <dsp:cNvPr id="0" name=""/>
        <dsp:cNvSpPr/>
      </dsp:nvSpPr>
      <dsp:spPr>
        <a:xfrm>
          <a:off x="488850" y="216"/>
          <a:ext cx="1908659" cy="114519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Needs Assessment</a:t>
          </a:r>
          <a:endParaRPr lang="nb-NO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8850" y="216"/>
        <a:ext cx="1908659" cy="1145195"/>
      </dsp:txXfrm>
    </dsp:sp>
    <dsp:sp modelId="{C413FC62-B162-451A-900F-611BB1313CCE}">
      <dsp:nvSpPr>
        <dsp:cNvPr id="0" name=""/>
        <dsp:cNvSpPr/>
      </dsp:nvSpPr>
      <dsp:spPr>
        <a:xfrm>
          <a:off x="2588376" y="216"/>
          <a:ext cx="1908659" cy="114519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Leadership Conversations &amp; Stakeholder engagement</a:t>
          </a:r>
          <a:endParaRPr lang="nb-NO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88376" y="216"/>
        <a:ext cx="1908659" cy="1145195"/>
      </dsp:txXfrm>
    </dsp:sp>
    <dsp:sp modelId="{CB79E903-155A-4F1B-849E-552D4BE09EBF}">
      <dsp:nvSpPr>
        <dsp:cNvPr id="0" name=""/>
        <dsp:cNvSpPr/>
      </dsp:nvSpPr>
      <dsp:spPr>
        <a:xfrm>
          <a:off x="488850" y="1336278"/>
          <a:ext cx="1908659" cy="114519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‘How to’ practical guide for TAI audits &amp; Audit Question Bank </a:t>
          </a:r>
          <a:endParaRPr lang="nb-NO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8850" y="1336278"/>
        <a:ext cx="1908659" cy="1145195"/>
      </dsp:txXfrm>
    </dsp:sp>
    <dsp:sp modelId="{972CFCA5-AFC6-48DA-B060-1AC8E516A2E6}">
      <dsp:nvSpPr>
        <dsp:cNvPr id="0" name=""/>
        <dsp:cNvSpPr/>
      </dsp:nvSpPr>
      <dsp:spPr>
        <a:xfrm>
          <a:off x="2588376" y="1336278"/>
          <a:ext cx="1908659" cy="114519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Integrated Education &amp; Audit Support platform</a:t>
          </a:r>
        </a:p>
      </dsp:txBody>
      <dsp:txXfrm>
        <a:off x="2588376" y="1336278"/>
        <a:ext cx="1908659" cy="1145195"/>
      </dsp:txXfrm>
    </dsp:sp>
    <dsp:sp modelId="{CDA24E33-A5A9-4FD0-A1E7-EE8E90A2AEF8}">
      <dsp:nvSpPr>
        <dsp:cNvPr id="0" name=""/>
        <dsp:cNvSpPr/>
      </dsp:nvSpPr>
      <dsp:spPr>
        <a:xfrm>
          <a:off x="488850" y="2672339"/>
          <a:ext cx="1908659" cy="114519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Facilitate regional/local level 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nb-NO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8850" y="2672339"/>
        <a:ext cx="1908659" cy="1145195"/>
      </dsp:txXfrm>
    </dsp:sp>
    <dsp:sp modelId="{9B1F4DAD-3F41-40DE-8C98-1FACFA3B2E22}">
      <dsp:nvSpPr>
        <dsp:cNvPr id="0" name=""/>
        <dsp:cNvSpPr/>
      </dsp:nvSpPr>
      <dsp:spPr>
        <a:xfrm>
          <a:off x="2588376" y="2672339"/>
          <a:ext cx="1908659" cy="114519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Facilitate audit impact</a:t>
          </a:r>
        </a:p>
      </dsp:txBody>
      <dsp:txXfrm>
        <a:off x="2588376" y="2672339"/>
        <a:ext cx="1908659" cy="1145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0.0142</cdr:x>
      <cdr:y>0.03839</cdr:y>
    </cdr:from>
    <cdr:to>
      <cdr:x>0.37418</cdr:x>
      <cdr:y>0.15239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68805BB-1926-47DE-9FC3-B2F4E5947808}"/>
            </a:ext>
          </a:extLst>
        </cdr:cNvPr>
        <cdr:cNvSpPr txBox="1"/>
      </cdr:nvSpPr>
      <cdr:spPr>
        <a:xfrm xmlns:a="http://schemas.openxmlformats.org/drawingml/2006/main">
          <a:off x="114728" y="139114"/>
          <a:ext cx="2907587" cy="41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  <a:alpha val="53000"/>
          </a:schemeClr>
        </a:solidFill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b="1" dirty="0"/>
            <a:t>WORLDWIDE</a:t>
          </a:r>
        </a:p>
      </cdr:txBody>
    </cdr:sp>
  </cdr:relSizeAnchor>
  <cdr:relSizeAnchor xmlns:cdr="http://schemas.openxmlformats.org/drawingml/2006/chartDrawing">
    <cdr:from>
      <cdr:x>0.01105</cdr:x>
      <cdr:y>0.36101</cdr:y>
    </cdr:from>
    <cdr:to>
      <cdr:x>0.46698</cdr:x>
      <cdr:y>0.65357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B33B39D-B1C1-4D3F-8804-AA92EBFCA8B2}"/>
            </a:ext>
          </a:extLst>
        </cdr:cNvPr>
        <cdr:cNvSpPr txBox="1"/>
      </cdr:nvSpPr>
      <cdr:spPr>
        <a:xfrm xmlns:a="http://schemas.openxmlformats.org/drawingml/2006/main">
          <a:off x="89252" y="1308204"/>
          <a:ext cx="3682647" cy="106015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  <a:alpha val="53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2000" b="1" dirty="0"/>
            <a:t>22 </a:t>
          </a:r>
          <a:r>
            <a:rPr lang="es-EC" sz="1400" dirty="0"/>
            <a:t>Auditing Socio-</a:t>
          </a:r>
          <a:r>
            <a:rPr lang="es-EC" sz="1400" dirty="0" err="1"/>
            <a:t>economic</a:t>
          </a:r>
          <a:r>
            <a:rPr lang="es-EC" sz="1400" dirty="0"/>
            <a:t> </a:t>
          </a:r>
          <a:r>
            <a:rPr lang="es-EC" sz="1400" dirty="0" err="1"/>
            <a:t>Packages</a:t>
          </a:r>
          <a:endParaRPr lang="es-EC" sz="1400" dirty="0"/>
        </a:p>
        <a:p xmlns:a="http://schemas.openxmlformats.org/drawingml/2006/main">
          <a:r>
            <a:rPr lang="es-EC" sz="2000" b="1" dirty="0"/>
            <a:t>15 </a:t>
          </a:r>
          <a:r>
            <a:rPr lang="es-EC" sz="1400" dirty="0"/>
            <a:t>Auditing </a:t>
          </a:r>
          <a:r>
            <a:rPr lang="es-EC" sz="1400" dirty="0" err="1"/>
            <a:t>Emergency</a:t>
          </a:r>
          <a:r>
            <a:rPr lang="es-EC" sz="1400" dirty="0"/>
            <a:t> </a:t>
          </a:r>
          <a:r>
            <a:rPr lang="es-EC" sz="1400" dirty="0" err="1"/>
            <a:t>Public</a:t>
          </a:r>
          <a:r>
            <a:rPr lang="es-EC" sz="1400" dirty="0"/>
            <a:t> </a:t>
          </a:r>
          <a:r>
            <a:rPr lang="es-EC" sz="1400" dirty="0" err="1"/>
            <a:t>Procurements</a:t>
          </a:r>
          <a:endParaRPr lang="es-EC" sz="1400" dirty="0"/>
        </a:p>
        <a:p xmlns:a="http://schemas.openxmlformats.org/drawingml/2006/main">
          <a:r>
            <a:rPr lang="es-EC" sz="2000" b="1" dirty="0"/>
            <a:t>9 </a:t>
          </a:r>
          <a:r>
            <a:rPr lang="es-EC" sz="1400" dirty="0" err="1"/>
            <a:t>Auditing</a:t>
          </a:r>
          <a:r>
            <a:rPr lang="es-EC" sz="1400" dirty="0"/>
            <a:t> </a:t>
          </a:r>
          <a:r>
            <a:rPr lang="es-EC" sz="1400" dirty="0" err="1"/>
            <a:t>national</a:t>
          </a:r>
          <a:r>
            <a:rPr lang="es-EC" sz="1400" dirty="0"/>
            <a:t> </a:t>
          </a:r>
          <a:r>
            <a:rPr lang="es-EC" sz="1400" dirty="0" err="1"/>
            <a:t>rollouts</a:t>
          </a:r>
          <a:r>
            <a:rPr lang="es-EC" sz="1400" dirty="0"/>
            <a:t> of COVID-19 </a:t>
          </a:r>
          <a:r>
            <a:rPr lang="es-EC" sz="1400" dirty="0" err="1"/>
            <a:t>Vaccines</a:t>
          </a:r>
          <a:endParaRPr lang="en-GB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0.77484</cdr:x>
      <cdr:y>0.32691</cdr:y>
    </cdr:from>
    <cdr:to>
      <cdr:x>0.95608</cdr:x>
      <cdr:y>0.77859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2DE8D6-45AE-44DC-AF68-FCF47D11F451}"/>
            </a:ext>
          </a:extLst>
        </cdr:cNvPr>
        <cdr:cNvSpPr txBox="1"/>
      </cdr:nvSpPr>
      <cdr:spPr>
        <a:xfrm xmlns:a="http://schemas.openxmlformats.org/drawingml/2006/main">
          <a:off x="3959803" y="881831"/>
          <a:ext cx="926225" cy="1218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2000" dirty="0"/>
            <a:t>227 CA</a:t>
          </a:r>
        </a:p>
        <a:p xmlns:a="http://schemas.openxmlformats.org/drawingml/2006/main">
          <a:r>
            <a:rPr lang="es-EC" sz="2000" dirty="0"/>
            <a:t>357 FA</a:t>
          </a:r>
        </a:p>
        <a:p xmlns:a="http://schemas.openxmlformats.org/drawingml/2006/main">
          <a:r>
            <a:rPr lang="es-EC" sz="2000" dirty="0"/>
            <a:t>288 PA</a:t>
          </a:r>
          <a:endParaRPr lang="en-GB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A86C-BFA8-4637-94B8-164B793DB00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D0DE-91C4-4CDD-AB68-5C5E11513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93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E7D8D-1F66-4F66-9F9D-EC5B679FE1F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80D3E3-1341-48FF-AAC2-08AE50DB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188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E7D8D-1F66-4F66-9F9D-EC5B679FE1F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E7D8D-1F66-4F66-9F9D-EC5B679FE1F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80D3E3-1341-48FF-AAC2-08AE50DB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are not alone</a:t>
            </a:r>
          </a:p>
          <a:p>
            <a:pPr algn="ctr"/>
            <a:r>
              <a:rPr lang="en-GB" dirty="0"/>
              <a:t>Reach out to others/us</a:t>
            </a:r>
          </a:p>
          <a:p>
            <a:pPr algn="ctr"/>
            <a:r>
              <a:rPr lang="en-GB" dirty="0"/>
              <a:t>Add coaches</a:t>
            </a:r>
          </a:p>
          <a:p>
            <a:pPr algn="ctr"/>
            <a:r>
              <a:rPr lang="en-GB" dirty="0"/>
              <a:t>Mention global spread</a:t>
            </a:r>
            <a:endParaRPr lang="nb-NO" dirty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386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FBD7A7-359C-4D9E-ACFF-19BEB2792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314" y="0"/>
            <a:ext cx="12292628" cy="8193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82523-8F80-4233-947A-0087564A8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84" y="5141817"/>
            <a:ext cx="5514182" cy="2429066"/>
          </a:xfrm>
          <a:solidFill>
            <a:schemeClr val="bg1">
              <a:lumMod val="95000"/>
              <a:alpha val="52000"/>
            </a:schemeClr>
          </a:solidFill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414B-3DCB-40CB-A369-7726F4F4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802C-9C03-42C1-9427-B9048BE4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B1D-BB0B-4697-94AE-A7E2A3D8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1347A6-1593-4939-8946-91659F9F3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7" y="882534"/>
            <a:ext cx="1251205" cy="11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A005-11B9-4436-BAE4-CA64BB27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A1BEF-D68F-49E9-84C3-EBEADC5DD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DC2C-6D68-4360-9F46-B609726C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0C9ED-A769-4B59-8FE4-EB498D6F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2C99-B7B9-43CD-940D-C8DE63F1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1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D427A-F873-4647-94C9-FE7825DF7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81D7B-BEC3-443D-96B7-9930E55D6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9A6C3-B207-425F-BFF8-1638C961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786F-2B63-4B54-8011-F311A37B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3870-3390-4BFD-B650-29241913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16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AA15C-1F52-48C1-A0C7-213ECE00D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5D88DC-A26F-4264-8879-F9A610AE65E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solidFill>
                <a:srgbClr val="051C5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FAC8-1910-43F1-A5F0-58585E58B901}"/>
              </a:ext>
            </a:extLst>
          </p:cNvPr>
          <p:cNvSpPr txBox="1">
            <a:spLocks/>
          </p:cNvSpPr>
          <p:nvPr userDrawn="1"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dirty="0">
                <a:solidFill>
                  <a:srgbClr val="828FAD"/>
                </a:solidFill>
              </a:rPr>
              <a:t>PESA-P Introduction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7D54C8-0C7E-445D-B02E-CDA8EA180B7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9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423A0-4BCB-42A8-90F8-E13BE0DCAE34}" type="slidenum">
              <a:rPr lang="en-GB" sz="900" b="0" smtClean="0">
                <a:solidFill>
                  <a:srgbClr val="828FAD"/>
                </a:solidFill>
              </a:rPr>
              <a:t>‹#›</a:t>
            </a:fld>
            <a:endParaRPr lang="en-GB" sz="900" b="0" dirty="0">
              <a:solidFill>
                <a:srgbClr val="828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1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88F04A0-6AD8-49B3-B555-0D230C26ABA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solidFill>
                <a:srgbClr val="051C5C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86AF9D-5492-4A12-9672-004D83C6E5D7}"/>
              </a:ext>
            </a:extLst>
          </p:cNvPr>
          <p:cNvSpPr txBox="1">
            <a:spLocks/>
          </p:cNvSpPr>
          <p:nvPr userDrawn="1"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dirty="0">
                <a:solidFill>
                  <a:srgbClr val="828FAD"/>
                </a:solidFill>
              </a:rPr>
              <a:t>PESA-P Introduction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3E90D3-FE9D-4E53-93AA-44E305348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917706-1136-49BE-8127-C53AB44A1D9F}"/>
              </a:ext>
            </a:extLst>
          </p:cNvPr>
          <p:cNvSpPr txBox="1">
            <a:spLocks/>
          </p:cNvSpPr>
          <p:nvPr userDrawn="1"/>
        </p:nvSpPr>
        <p:spPr>
          <a:xfrm>
            <a:off x="8610600" y="399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423A0-4BCB-42A8-90F8-E13BE0DCAE34}" type="slidenum">
              <a:rPr lang="en-GB" sz="900" b="0" smtClean="0">
                <a:solidFill>
                  <a:srgbClr val="828FAD"/>
                </a:solidFill>
              </a:rPr>
              <a:t>‹#›</a:t>
            </a:fld>
            <a:endParaRPr lang="en-GB" sz="900" b="0" dirty="0">
              <a:solidFill>
                <a:srgbClr val="828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7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7A9F7D-780F-4704-A227-630268076CC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solidFill>
                <a:srgbClr val="051C5C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0178C9-5F9E-4F45-BA38-7BB58B7CFDD8}"/>
              </a:ext>
            </a:extLst>
          </p:cNvPr>
          <p:cNvSpPr txBox="1">
            <a:spLocks/>
          </p:cNvSpPr>
          <p:nvPr userDrawn="1"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 dirty="0">
              <a:solidFill>
                <a:srgbClr val="828FA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E809E-CAEC-4A07-B1E1-7E0707412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780B0F-39AE-4BD9-823C-AC5436EE5055}"/>
              </a:ext>
            </a:extLst>
          </p:cNvPr>
          <p:cNvSpPr txBox="1">
            <a:spLocks/>
          </p:cNvSpPr>
          <p:nvPr userDrawn="1"/>
        </p:nvSpPr>
        <p:spPr>
          <a:xfrm>
            <a:off x="8610600" y="399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423A0-4BCB-42A8-90F8-E13BE0DCAE34}" type="slidenum">
              <a:rPr lang="en-GB" sz="900" b="0" smtClean="0">
                <a:solidFill>
                  <a:srgbClr val="828FAD"/>
                </a:solidFill>
              </a:rPr>
              <a:t>‹#›</a:t>
            </a:fld>
            <a:endParaRPr lang="en-GB" sz="900" b="0" dirty="0">
              <a:solidFill>
                <a:srgbClr val="828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92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A8ABF0-19CE-4195-98FC-EAB00944CE3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solidFill>
                <a:srgbClr val="051C5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8ABEE-A870-46AE-9DC5-D37CA3109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0F8709-1DA2-4551-BE53-DAE8248600F6}"/>
              </a:ext>
            </a:extLst>
          </p:cNvPr>
          <p:cNvSpPr txBox="1">
            <a:spLocks/>
          </p:cNvSpPr>
          <p:nvPr userDrawn="1"/>
        </p:nvSpPr>
        <p:spPr>
          <a:xfrm>
            <a:off x="8610600" y="399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423A0-4BCB-42A8-90F8-E13BE0DCAE34}" type="slidenum">
              <a:rPr lang="en-GB" sz="900" b="0" smtClean="0">
                <a:solidFill>
                  <a:srgbClr val="828FAD"/>
                </a:solidFill>
              </a:rPr>
              <a:t>‹#›</a:t>
            </a:fld>
            <a:endParaRPr lang="en-GB" sz="900" b="0" dirty="0">
              <a:solidFill>
                <a:srgbClr val="828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6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B13BB5-AC37-4683-A6E7-7EE3EC88129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solidFill>
                <a:srgbClr val="051C5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15AAD-FBAE-457E-8F1B-56B09C4EBF4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9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423A0-4BCB-42A8-90F8-E13BE0DCAE34}" type="slidenum">
              <a:rPr lang="en-GB" sz="900" b="0" smtClean="0">
                <a:solidFill>
                  <a:srgbClr val="828FAD"/>
                </a:solidFill>
              </a:rPr>
              <a:t>‹#›</a:t>
            </a:fld>
            <a:endParaRPr lang="en-GB" sz="900" b="0" dirty="0">
              <a:solidFill>
                <a:srgbClr val="828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3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220A-08E5-4C44-886A-448960F8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F276-B5A9-4E83-ACE4-6B0EED35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49D8-5FB2-4DE4-A9F8-75867933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2863-A804-49C6-A9E0-E14AE0CD6B8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9F44-8AB1-42E2-A71C-DD13BA3D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7B050-A60A-458F-8584-2A6FFB74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0F99-5DCB-44D6-BED2-C6A540E3F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0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AD69-0914-4F16-AEAC-484D26C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491C0-E368-4E5A-B839-FBC088B22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5A8D0-0375-4B4F-8CEC-6FCBE514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808FF-2A0C-42E1-975D-8176DF9D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0FF2-61B7-424E-8B79-B2929541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1D378-8653-45EB-B858-50FED9474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096" y="5404958"/>
            <a:ext cx="1249788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7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4DB8-CCA4-41F5-AC30-6B0CE97CC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E3EA6-1634-4995-841E-F942981B8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A854C-0042-4B6F-843F-1CD2CC2B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335AB-AECC-4DCC-BBDB-946D73B3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866C2-BA06-42BF-B245-924EA04B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6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F115-0465-4A98-85E1-972E601E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EA162-37E2-4380-A37D-403289A0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1299-0A71-4B7F-B112-A9F7D60E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2E589-2ED0-4A6F-BD4F-2EE84048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5FD53-F97E-4C3F-940A-6DB4E0BF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8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4B9B-1839-40A0-AF17-5D0040D7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55F7B-DEF8-4BCB-BDA9-C60C6E6D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329D-DE3C-4A41-A737-858FF911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F9190-4A9C-47F8-B9C9-E85143C5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AC4E9-1D11-444C-8545-2825CD54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8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F62B-0CB6-4996-8935-10BA5B0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D151-6449-4C5C-BFCA-9BA1B678F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CE59B-6585-43B8-BAB1-6511F7E5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630AC-A5E6-4C41-918F-495FFE5F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358CF-8EC4-4094-8FD3-CC24E2C3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4A4D1-9779-43E2-8C62-F05612B8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27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7E90-1F6C-47AF-BA2C-80C31859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E998F-65B4-4751-8D5E-21D8CDBEA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109EC-F356-42CA-94AC-D636A7D85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83D1C-C8F9-4821-9201-24E4CFB16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4891E-F504-4AA3-8985-70887AB23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09FDC-A28E-402F-ADAB-3BD79668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C01A1-C63F-4AD4-BA0F-E75CFCAC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D6348-AFCE-46D9-87B5-B27777B6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5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E0C1-B4D5-4326-88EB-0A1BDCEF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DA952-5C95-48C9-92CC-5201309F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20FAE-3F86-40D7-A951-70CC95CE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3D13D-28F7-4DBF-B976-E61BA41A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9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99DCA-5C20-4923-8E78-3010771A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58766-F479-407B-B3A9-E9F9A485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00A9E-216F-4641-AA82-FF3A055F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36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C37C-90DF-42F7-A1BD-327CDEA0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50748-7673-4930-AD88-5E54F85B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D7BCE-91DE-40F6-B2BF-0E974BF2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960B4-85FD-4535-8B97-297CEDBF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524E7-4FA0-4239-AF75-6C72612C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D804-9204-4BB5-AB0D-2DEE3F07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39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5D00-2F99-46F2-925D-CD79FB26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D3EB1-FCAA-4CED-9777-8619B2BCB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93D11-6038-4A68-925A-2F7DCFF2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2DD01-9C15-4288-853D-B44BB7E2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9B855-FC52-471D-9BAB-23FA64E1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C090F-18D0-426D-ABF2-443D7286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56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75F4-938A-4190-8DBA-F1E70905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3A613-4EEA-4FD9-A150-018C60DA0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09086-F825-4879-BAEC-99532E02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29753-264D-4C17-B1CE-9C9EC4F0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4775-4F88-4FBB-A02C-B997DC16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1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0416-ED86-43DF-88B6-A07880BE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01961-E942-4309-8F8D-FA55D760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AE456-DF66-467E-9A9A-D9192044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259FF-884D-4E0A-8DF2-77C67163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E1E5-40C9-47AE-A1A6-034B519E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640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B731C-F70E-435A-8BCC-9BE6D911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B6797-E192-48BE-908D-681CF8B5D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60D9A-BEE5-4114-A28D-BE91DED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2081-F4BD-401B-ABFF-B8F5F7CF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AFFAC-6E0F-43E0-8171-2AD18E04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55E7-3FBB-44AF-99A9-BD67EDE9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82F0-6736-49ED-92F1-F272CC3D8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D3A95-988E-4434-BA31-285803C78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0A340-819F-4B0A-9458-C210B45A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3712D-651E-4DF5-8443-38EB2F4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508E4-DD66-4157-BFBE-4DA1CDE8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01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BE1B-113F-4696-A327-09FB0513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1FC82-5763-4D7E-AD1A-F63171E8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475F-CD6D-4C07-A192-F3D873B3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F1D2F-5E20-456E-A90C-E7E12E0F1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C87F-7737-4707-855C-25229E6D9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DF683-C965-4760-9A7E-2CD67AEB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A29B9-62C5-48DB-ACDF-B42F16B4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6C891-7FAB-4715-B347-5BFC2A76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807C-F137-4309-AEBA-D3C6A6F4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23DB5-2E7D-445B-A838-717BB32A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FDA75-6702-46CB-89C7-929D0E4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2C4C7-04A0-4A77-9105-53C3C494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6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4F8F8-F377-4A89-8DEC-9393BE34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9CE0E-9902-45A8-9BAB-6350088E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A5225-0E78-4438-B714-40ADC4D1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3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EFF4-85D1-4312-96F5-8C237B8B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62F9-55DA-49C3-AA60-C08A801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E45D7-AB02-4AA9-B3A4-A76D6D39F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0847D-9F7A-4D73-9F0F-30774A8B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91E54-8458-401B-9F63-689920E6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1534D-889E-4BFB-B771-6D9E6DD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70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2456-74B8-4A6E-8B57-906236D5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D24BA-2567-4732-B270-1BB5046BC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E571E-7B39-4915-B0F1-55EF35181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C044-926A-402E-86E5-7F00DDD4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F22BB-D086-4292-9CD3-878DFF1E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C249A-7E7C-46FC-B56F-D5ADD076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6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55F93-72FC-43DC-933B-0BBFC33C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D02F8-E613-4199-9AEB-4DB1922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9EA7-F011-4198-98AE-9267EF9D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4C6B-33D9-4062-AE85-DC2312FBCC4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902B-C4F5-4246-B486-C1A3BA7C8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56-B240-4263-A7B5-05796501C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8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24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DB50D-03E6-452E-B6B1-DDD8A8BC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F934B-DAB9-4F7F-8481-8BA98D5B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5BE70-58D1-4239-9A9A-E262CD668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34CD-78AF-40FE-8D47-1BC71E40B4B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0CA7C-0398-4CF0-8876-82A870E96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E57DA-2C59-4EAC-B98C-AA80982B4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B4A3-6C19-4461-88D9-738C8727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.no/our-resources/global-public-goods/professional-sais-gp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chart" Target="../charts/chart2.xml"/><Relationship Id="rId4" Type="http://schemas.openxmlformats.org/officeDocument/2006/relationships/image" Target="../media/image10.jpe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i.no/work-streams/professional-sais/tai-audits/tai-guide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hyperlink" Target="https://www.idi.no/work-streams/professional-sais/pesa-p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chart" Target="../charts/chart3.xml"/><Relationship Id="rId11" Type="http://schemas.openxmlformats.org/officeDocument/2006/relationships/chart" Target="../charts/chart5.xml"/><Relationship Id="rId5" Type="http://schemas.openxmlformats.org/officeDocument/2006/relationships/image" Target="../media/image17.svg"/><Relationship Id="rId15" Type="http://schemas.openxmlformats.org/officeDocument/2006/relationships/image" Target="../media/image24.svg"/><Relationship Id="rId10" Type="http://schemas.openxmlformats.org/officeDocument/2006/relationships/chart" Target="../charts/chart4.xml"/><Relationship Id="rId19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3EFE28-47BB-47B2-9B2A-BBD650074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9" b="32697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0" name="Content Placeholder 20">
            <a:extLst>
              <a:ext uri="{FF2B5EF4-FFF2-40B4-BE49-F238E27FC236}">
                <a16:creationId xmlns:a16="http://schemas.microsoft.com/office/drawing/2014/main" id="{EE05F6A9-3C09-4DD5-B343-615144CD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83953"/>
            <a:ext cx="12044855" cy="1465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Supporting high quality &amp; high impact compliance audits</a:t>
            </a:r>
          </a:p>
          <a:p>
            <a:pPr marL="0" indent="0" algn="ctr">
              <a:buNone/>
            </a:pPr>
            <a:r>
              <a:rPr lang="en-US" sz="2400" dirty="0"/>
              <a:t>IDI update at 18 Annual Meeting of Compliance Audit Subcommittee</a:t>
            </a:r>
          </a:p>
          <a:p>
            <a:pPr marL="0" indent="0" algn="ctr">
              <a:buNone/>
            </a:pPr>
            <a:r>
              <a:rPr lang="en-US" sz="2400" dirty="0"/>
              <a:t> 28 October 2021 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318BA-246D-4308-9CE4-B756A4EA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02" y="5365751"/>
            <a:ext cx="94496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FB071-7651-42D8-A109-5FB5399A7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1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A4D05E-F30E-4F20-B474-8199C16CA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8" r="8237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46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4CD6E-04FE-4F52-B433-1AA3EE7C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19" y="3818545"/>
            <a:ext cx="7277098" cy="1737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900" b="1" dirty="0">
                <a:solidFill>
                  <a:schemeClr val="tx1"/>
                </a:solidFill>
              </a:rPr>
              <a:t>Global Public Goods : Compliance Audit</a:t>
            </a:r>
            <a:br>
              <a:rPr lang="en-US" sz="2900" b="1" dirty="0">
                <a:solidFill>
                  <a:schemeClr val="tx1"/>
                </a:solidFill>
              </a:rPr>
            </a:b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CA </a:t>
            </a:r>
            <a:r>
              <a:rPr lang="en-US" sz="2900" dirty="0" err="1">
                <a:solidFill>
                  <a:schemeClr val="tx1"/>
                </a:solidFill>
              </a:rPr>
              <a:t>iCAT</a:t>
            </a:r>
            <a:r>
              <a:rPr lang="en-US" sz="2900" dirty="0">
                <a:solidFill>
                  <a:schemeClr val="tx1"/>
                </a:solidFill>
              </a:rPr>
              <a:t> &amp; Guidance Version 1 available ( Arabic, French, English, Spanish ) </a:t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CA Handbook version 1 (English) by end of 2021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904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D68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23706-BE4A-42A0-86DB-35122C642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8" r="5462" b="-1"/>
          <a:stretch/>
        </p:blipFill>
        <p:spPr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5ED82E-B1F0-4B2C-ABA7-F0F7ABA7CD01}"/>
              </a:ext>
            </a:extLst>
          </p:cNvPr>
          <p:cNvSpPr txBox="1"/>
          <p:nvPr/>
        </p:nvSpPr>
        <p:spPr>
          <a:xfrm>
            <a:off x="504043" y="57938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3"/>
              </a:rPr>
              <a:t>https://www.idi.no/our-resources/global-public-goods/professional-sais-gpg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0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3BCB9-F1DF-4D98-86E5-F1224E75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t="9091" r="12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7EB0C-6A26-4C6B-88D3-9E777C8AA857}"/>
              </a:ext>
            </a:extLst>
          </p:cNvPr>
          <p:cNvSpPr txBox="1"/>
          <p:nvPr/>
        </p:nvSpPr>
        <p:spPr>
          <a:xfrm>
            <a:off x="7973456" y="621425"/>
            <a:ext cx="4119024" cy="47822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Connecting the dots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Quality Management</a:t>
            </a:r>
            <a:r>
              <a:rPr lang="en-US" sz="2400" dirty="0"/>
              <a:t> of compliance audits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Leveraging on technological advancement</a:t>
            </a:r>
            <a:r>
              <a:rPr lang="en-US" sz="2400" dirty="0"/>
              <a:t> in compliance audits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Contribution of compliance </a:t>
            </a:r>
            <a:r>
              <a:rPr lang="en-US" sz="2400" i="1" dirty="0"/>
              <a:t>audits to equal futures </a:t>
            </a:r>
            <a:r>
              <a:rPr lang="en-US" sz="2400" dirty="0"/>
              <a:t>for all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Compliance audits and </a:t>
            </a:r>
            <a:r>
              <a:rPr lang="en-US" sz="2400" i="1" dirty="0"/>
              <a:t>climate action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Facilitating </a:t>
            </a:r>
            <a:r>
              <a:rPr lang="en-US" sz="2400" i="1" dirty="0"/>
              <a:t>audit impact </a:t>
            </a:r>
            <a:r>
              <a:rPr lang="en-US" sz="2400" dirty="0"/>
              <a:t>of compliance audits </a:t>
            </a:r>
          </a:p>
        </p:txBody>
      </p:sp>
    </p:spTree>
    <p:extLst>
      <p:ext uri="{BB962C8B-B14F-4D97-AF65-F5344CB8AC3E}">
        <p14:creationId xmlns:p14="http://schemas.microsoft.com/office/powerpoint/2010/main" val="373843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0F25A-A3C1-4F33-AE19-DFD692E44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3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2D86-32E1-4914-88F9-4E13B7004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31" y="725214"/>
            <a:ext cx="5048532" cy="53774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Global compliance audits of Transparency, Accountability &amp; Inclusiveness in the use of emergency funding for COVID 19 ( TAI Audits 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Professional Education for SAI Auditors ( Pilot) CA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CA Global Public Goods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Connecting the dots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384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B3537-7633-4AFC-A782-BA3029988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3" r="23298" b="20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3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" name="Diagram 50">
            <a:extLst>
              <a:ext uri="{FF2B5EF4-FFF2-40B4-BE49-F238E27FC236}">
                <a16:creationId xmlns:a16="http://schemas.microsoft.com/office/drawing/2014/main" id="{6ACD0CC7-2EC9-4F69-9549-CDC81087B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244797"/>
              </p:ext>
            </p:extLst>
          </p:nvPr>
        </p:nvGraphicFramePr>
        <p:xfrm>
          <a:off x="141817" y="1288490"/>
          <a:ext cx="5954184" cy="586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F7FF95-EF57-4297-A11A-DD363552867A}"/>
              </a:ext>
            </a:extLst>
          </p:cNvPr>
          <p:cNvSpPr txBox="1"/>
          <p:nvPr/>
        </p:nvSpPr>
        <p:spPr>
          <a:xfrm>
            <a:off x="256412" y="1346186"/>
            <a:ext cx="6734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ISSAI based, agile compliance audits that examine transparency, accountability and inclusiveness of compliance frameworks and implementation related to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Emergency public procurement, management of donations,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Socio – economic packages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National rollout of COVID-19 vaccines 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Focus on quality, impact and stakeholder engagement </a:t>
            </a:r>
            <a:endParaRPr lang="nb-NO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nb-NO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A4C97-FB67-409F-8686-A4A20EB512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412" y="5881762"/>
            <a:ext cx="905638" cy="8217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22A6A1-B5E9-4563-A0A0-F86F367D006E}"/>
              </a:ext>
            </a:extLst>
          </p:cNvPr>
          <p:cNvSpPr txBox="1">
            <a:spLocks/>
          </p:cNvSpPr>
          <p:nvPr/>
        </p:nvSpPr>
        <p:spPr>
          <a:xfrm>
            <a:off x="256412" y="260157"/>
            <a:ext cx="6982588" cy="107476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</a:rPr>
              <a:t>TAI Audits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nb-N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4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5BD62-9CD1-4744-B86D-35F8932A3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07" y="289388"/>
            <a:ext cx="10747563" cy="64604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290D9B-3288-43A0-8B69-A4DC0FCB6CE3}"/>
              </a:ext>
            </a:extLst>
          </p:cNvPr>
          <p:cNvSpPr/>
          <p:nvPr/>
        </p:nvSpPr>
        <p:spPr>
          <a:xfrm>
            <a:off x="270623" y="5455734"/>
            <a:ext cx="3015501" cy="29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0F5F7-31AE-433B-9BCF-297B7EC66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" y="5890190"/>
            <a:ext cx="944962" cy="859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A5BF-3A4B-4CFC-87CC-5AA08841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812" y="292872"/>
            <a:ext cx="8418007" cy="623815"/>
          </a:xfrm>
          <a:solidFill>
            <a:schemeClr val="accent4">
              <a:lumMod val="5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TAI Audits : 46 participating SAIs from all INTOSAI regions  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1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3"/>
          <p:cNvGrpSpPr/>
          <p:nvPr/>
        </p:nvGrpSpPr>
        <p:grpSpPr>
          <a:xfrm>
            <a:off x="8321852" y="342900"/>
            <a:ext cx="3493122" cy="3240665"/>
            <a:chOff x="0" y="0"/>
            <a:chExt cx="5643263" cy="523540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43263" cy="5235409"/>
            </a:xfrm>
            <a:custGeom>
              <a:avLst/>
              <a:gdLst/>
              <a:ahLst/>
              <a:cxnLst/>
              <a:rect l="l" t="t" r="r" b="b"/>
              <a:pathLst>
                <a:path w="5643263" h="5235409">
                  <a:moveTo>
                    <a:pt x="0" y="0"/>
                  </a:moveTo>
                  <a:lnTo>
                    <a:pt x="0" y="5235409"/>
                  </a:lnTo>
                  <a:lnTo>
                    <a:pt x="5643263" y="5235409"/>
                  </a:lnTo>
                  <a:lnTo>
                    <a:pt x="5643263" y="0"/>
                  </a:lnTo>
                  <a:lnTo>
                    <a:pt x="0" y="0"/>
                  </a:lnTo>
                  <a:close/>
                  <a:moveTo>
                    <a:pt x="5582302" y="5174449"/>
                  </a:moveTo>
                  <a:lnTo>
                    <a:pt x="59690" y="5174449"/>
                  </a:lnTo>
                  <a:lnTo>
                    <a:pt x="59690" y="59690"/>
                  </a:lnTo>
                  <a:lnTo>
                    <a:pt x="5582303" y="59690"/>
                  </a:lnTo>
                  <a:lnTo>
                    <a:pt x="5582303" y="517444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5" name="Group 35"/>
          <p:cNvGrpSpPr/>
          <p:nvPr/>
        </p:nvGrpSpPr>
        <p:grpSpPr>
          <a:xfrm>
            <a:off x="377026" y="3903619"/>
            <a:ext cx="4760889" cy="2636881"/>
            <a:chOff x="0" y="0"/>
            <a:chExt cx="7691386" cy="425997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Freeform 36"/>
            <p:cNvSpPr/>
            <p:nvPr/>
          </p:nvSpPr>
          <p:spPr>
            <a:xfrm>
              <a:off x="0" y="0"/>
              <a:ext cx="7691386" cy="4259975"/>
            </a:xfrm>
            <a:custGeom>
              <a:avLst/>
              <a:gdLst/>
              <a:ahLst/>
              <a:cxnLst/>
              <a:rect l="l" t="t" r="r" b="b"/>
              <a:pathLst>
                <a:path w="7691386" h="4259975">
                  <a:moveTo>
                    <a:pt x="0" y="0"/>
                  </a:moveTo>
                  <a:lnTo>
                    <a:pt x="0" y="4259975"/>
                  </a:lnTo>
                  <a:lnTo>
                    <a:pt x="7691386" y="4259975"/>
                  </a:lnTo>
                  <a:lnTo>
                    <a:pt x="7691386" y="0"/>
                  </a:lnTo>
                  <a:lnTo>
                    <a:pt x="0" y="0"/>
                  </a:lnTo>
                  <a:close/>
                  <a:moveTo>
                    <a:pt x="7630426" y="4199015"/>
                  </a:moveTo>
                  <a:lnTo>
                    <a:pt x="59690" y="4199015"/>
                  </a:lnTo>
                  <a:lnTo>
                    <a:pt x="59690" y="59690"/>
                  </a:lnTo>
                  <a:lnTo>
                    <a:pt x="7630426" y="59690"/>
                  </a:lnTo>
                  <a:lnTo>
                    <a:pt x="7630426" y="4199015"/>
                  </a:lnTo>
                  <a:close/>
                </a:path>
              </a:pathLst>
            </a:custGeom>
            <a:grpFill/>
          </p:spPr>
        </p:sp>
      </p:grpSp>
      <p:sp>
        <p:nvSpPr>
          <p:cNvPr id="37" name="AutoShape 37"/>
          <p:cNvSpPr/>
          <p:nvPr/>
        </p:nvSpPr>
        <p:spPr>
          <a:xfrm>
            <a:off x="5249114" y="3937073"/>
            <a:ext cx="6565860" cy="263688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sp>
      <p:grpSp>
        <p:nvGrpSpPr>
          <p:cNvPr id="38" name="Group 38"/>
          <p:cNvGrpSpPr/>
          <p:nvPr/>
        </p:nvGrpSpPr>
        <p:grpSpPr>
          <a:xfrm>
            <a:off x="8703163" y="1642769"/>
            <a:ext cx="2730500" cy="1358139"/>
            <a:chOff x="0" y="1245658"/>
            <a:chExt cx="5461000" cy="2716276"/>
          </a:xfrm>
        </p:grpSpPr>
        <p:sp>
          <p:nvSpPr>
            <p:cNvPr id="39" name="TextBox 39"/>
            <p:cNvSpPr txBox="1"/>
            <p:nvPr/>
          </p:nvSpPr>
          <p:spPr>
            <a:xfrm>
              <a:off x="0" y="2578735"/>
              <a:ext cx="5461000" cy="138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>
                  <a:ln>
                    <a:noFill/>
                  </a:ln>
                  <a:solidFill>
                    <a:srgbClr val="A5A5A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SAI PARTICIPANTS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245658"/>
              <a:ext cx="5461000" cy="1346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5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Aileron Heavy"/>
                  <a:ea typeface="+mn-ea"/>
                  <a:cs typeface="+mn-cs"/>
                </a:rPr>
                <a:t>211</a:t>
              </a:r>
            </a:p>
          </p:txBody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9360" y="4060707"/>
            <a:ext cx="3037735" cy="1503679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>
            <a:off x="376956" y="5111050"/>
            <a:ext cx="4760888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7C9EF"/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7C9EF"/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20000"/>
                  <a:lumOff val="80000"/>
                </a:srgbClr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46</a:t>
            </a: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 SAIs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20000"/>
                  <a:lumOff val="80000"/>
                </a:srgbClr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7054723" y="4087997"/>
            <a:ext cx="2954641" cy="1454954"/>
            <a:chOff x="0" y="0"/>
            <a:chExt cx="5701216" cy="2774770"/>
          </a:xfrm>
        </p:grpSpPr>
        <p:sp>
          <p:nvSpPr>
            <p:cNvPr id="52" name="TextBox 52"/>
            <p:cNvSpPr txBox="1"/>
            <p:nvPr/>
          </p:nvSpPr>
          <p:spPr>
            <a:xfrm>
              <a:off x="4927059" y="1969647"/>
              <a:ext cx="774157" cy="805123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Male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45%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750256"/>
              <a:ext cx="1016344" cy="805123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Female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55%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2882783" y="0"/>
              <a:ext cx="143" cy="905777"/>
            </a:xfrm>
            <a:custGeom>
              <a:avLst/>
              <a:gdLst/>
              <a:ahLst/>
              <a:cxnLst/>
              <a:rect l="l" t="t" r="r" b="b"/>
              <a:pathLst>
                <a:path w="1" h="635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0"/>
                    <a:pt x="1" y="0"/>
                  </a:cubicBezTo>
                  <a:lnTo>
                    <a:pt x="1" y="6350"/>
                  </a:lnTo>
                  <a:cubicBezTo>
                    <a:pt x="0" y="6350"/>
                    <a:pt x="0" y="6350"/>
                    <a:pt x="0" y="635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</p:grpSp>
      <p:sp>
        <p:nvSpPr>
          <p:cNvPr id="58" name="TextBox 58"/>
          <p:cNvSpPr txBox="1"/>
          <p:nvPr/>
        </p:nvSpPr>
        <p:spPr>
          <a:xfrm>
            <a:off x="6760394" y="6069266"/>
            <a:ext cx="3543300" cy="294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GENDER DISTRIBUTION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3285F214-6FAC-4071-9886-2CD2898E0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572901"/>
              </p:ext>
            </p:extLst>
          </p:nvPr>
        </p:nvGraphicFramePr>
        <p:xfrm>
          <a:off x="152400" y="228600"/>
          <a:ext cx="8077200" cy="362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3" name="Graphic 62" descr="Group">
            <a:extLst>
              <a:ext uri="{FF2B5EF4-FFF2-40B4-BE49-F238E27FC236}">
                <a16:creationId xmlns:a16="http://schemas.microsoft.com/office/drawing/2014/main" id="{D9F03556-C804-4C12-B5B5-0108C41DE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56842" y="541176"/>
            <a:ext cx="1422400" cy="1422400"/>
          </a:xfrm>
          <a:prstGeom prst="rect">
            <a:avLst/>
          </a:prstGeom>
        </p:spPr>
      </p:pic>
      <p:grpSp>
        <p:nvGrpSpPr>
          <p:cNvPr id="22" name="Group 38">
            <a:extLst>
              <a:ext uri="{FF2B5EF4-FFF2-40B4-BE49-F238E27FC236}">
                <a16:creationId xmlns:a16="http://schemas.microsoft.com/office/drawing/2014/main" id="{D3FEDDA5-553F-4141-9C8C-8CFC4697DDF9}"/>
              </a:ext>
            </a:extLst>
          </p:cNvPr>
          <p:cNvGrpSpPr/>
          <p:nvPr/>
        </p:nvGrpSpPr>
        <p:grpSpPr>
          <a:xfrm>
            <a:off x="8679836" y="2553670"/>
            <a:ext cx="2753827" cy="1342588"/>
            <a:chOff x="-46654" y="1276760"/>
            <a:chExt cx="5507654" cy="2685174"/>
          </a:xfrm>
        </p:grpSpPr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EDE028A1-3219-468B-9FA9-54479689BEE0}"/>
                </a:ext>
              </a:extLst>
            </p:cNvPr>
            <p:cNvSpPr txBox="1"/>
            <p:nvPr/>
          </p:nvSpPr>
          <p:spPr>
            <a:xfrm>
              <a:off x="0" y="2578735"/>
              <a:ext cx="5461000" cy="138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>
                  <a:ln>
                    <a:noFill/>
                  </a:ln>
                  <a:solidFill>
                    <a:srgbClr val="A5A5A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SAI MENTORS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36B0D97E-90A3-49DF-AA98-51058CDEF5F7}"/>
                </a:ext>
              </a:extLst>
            </p:cNvPr>
            <p:cNvSpPr txBox="1"/>
            <p:nvPr/>
          </p:nvSpPr>
          <p:spPr>
            <a:xfrm>
              <a:off x="-46654" y="1276760"/>
              <a:ext cx="5461000" cy="1346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50" b="0" i="0" u="none" strike="noStrike" kern="1200" cap="none" spc="0" normalizeH="0" baseline="0" noProof="0">
                  <a:ln>
                    <a:noFill/>
                  </a:ln>
                  <a:solidFill>
                    <a:srgbClr val="A5A5A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Aileron Heavy"/>
                  <a:ea typeface="+mn-ea"/>
                  <a:cs typeface="+mn-cs"/>
                </a:rPr>
                <a:t>36</a:t>
              </a:r>
            </a:p>
          </p:txBody>
        </p:sp>
      </p:grpSp>
      <p:sp>
        <p:nvSpPr>
          <p:cNvPr id="32" name="TextBox 39">
            <a:extLst>
              <a:ext uri="{FF2B5EF4-FFF2-40B4-BE49-F238E27FC236}">
                <a16:creationId xmlns:a16="http://schemas.microsoft.com/office/drawing/2014/main" id="{D65E3F19-5F3E-451F-B295-AD4BA8C006AE}"/>
              </a:ext>
            </a:extLst>
          </p:cNvPr>
          <p:cNvSpPr txBox="1"/>
          <p:nvPr/>
        </p:nvSpPr>
        <p:spPr>
          <a:xfrm>
            <a:off x="8938444" y="3899139"/>
            <a:ext cx="2730500" cy="33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B271B8E-0600-415F-82D2-2091FE15588A}"/>
              </a:ext>
            </a:extLst>
          </p:cNvPr>
          <p:cNvGraphicFramePr/>
          <p:nvPr/>
        </p:nvGraphicFramePr>
        <p:xfrm>
          <a:off x="7337591" y="3986523"/>
          <a:ext cx="2481162" cy="219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7B3537-7633-4AFC-A782-BA3029988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09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2E8997CB-2B2E-42A7-9936-63C766C8F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500116"/>
              </p:ext>
            </p:extLst>
          </p:nvPr>
        </p:nvGraphicFramePr>
        <p:xfrm>
          <a:off x="412432" y="1878198"/>
          <a:ext cx="4985887" cy="38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F5A115B8-AD96-4C8A-8E56-949853BC1F5F}"/>
              </a:ext>
            </a:extLst>
          </p:cNvPr>
          <p:cNvSpPr txBox="1">
            <a:spLocks/>
          </p:cNvSpPr>
          <p:nvPr/>
        </p:nvSpPr>
        <p:spPr>
          <a:xfrm>
            <a:off x="801090" y="280310"/>
            <a:ext cx="3970935" cy="1357990"/>
          </a:xfrm>
          <a:prstGeom prst="rect">
            <a:avLst/>
          </a:prstGeom>
          <a:solidFill>
            <a:srgbClr val="FFC000">
              <a:lumMod val="75000"/>
              <a:alpha val="58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IDI support to the SAIs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2020-2022 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B7E5A2-A665-48C7-AC63-9F0598EFAF93}"/>
              </a:ext>
            </a:extLst>
          </p:cNvPr>
          <p:cNvSpPr/>
          <p:nvPr/>
        </p:nvSpPr>
        <p:spPr>
          <a:xfrm>
            <a:off x="1374479" y="6239136"/>
            <a:ext cx="60960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https://www.idi.no/work-streams/professional-sais/tai-audits/tai-guide</a:t>
            </a:r>
            <a:endParaRPr lang="nb-NO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B953D-8DF5-4CB6-BCB2-B5C793F0B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80" y="5847169"/>
            <a:ext cx="94496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35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DDD4A0-C16A-4D9F-80CF-C078561DBFC9}"/>
              </a:ext>
            </a:extLst>
          </p:cNvPr>
          <p:cNvSpPr txBox="1"/>
          <p:nvPr/>
        </p:nvSpPr>
        <p:spPr>
          <a:xfrm>
            <a:off x="1363524" y="1929864"/>
            <a:ext cx="8092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51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Professional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51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SAI Auditors-Pilot (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51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PESA-P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51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051C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DE516-C0AE-44FC-99A6-44AFB0CEFBB8}"/>
              </a:ext>
            </a:extLst>
          </p:cNvPr>
          <p:cNvSpPr txBox="1"/>
          <p:nvPr/>
        </p:nvSpPr>
        <p:spPr>
          <a:xfrm>
            <a:off x="247650" y="59901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5"/>
              </a:rPr>
              <a:t>Professional </a:t>
            </a:r>
            <a:r>
              <a:rPr lang="nb-NO" dirty="0" err="1">
                <a:hlinkClick r:id="rId5"/>
              </a:rPr>
              <a:t>Education</a:t>
            </a:r>
            <a:r>
              <a:rPr lang="nb-NO" dirty="0">
                <a:hlinkClick r:id="rId5"/>
              </a:rPr>
              <a:t> for SAI </a:t>
            </a:r>
            <a:r>
              <a:rPr lang="nb-NO" dirty="0" err="1">
                <a:hlinkClick r:id="rId5"/>
              </a:rPr>
              <a:t>Auditors</a:t>
            </a:r>
            <a:r>
              <a:rPr lang="nb-NO" dirty="0">
                <a:hlinkClick r:id="rId5"/>
              </a:rPr>
              <a:t> (PESA-P) (idi.no)</a:t>
            </a:r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29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37">
            <a:extLst>
              <a:ext uri="{FF2B5EF4-FFF2-40B4-BE49-F238E27FC236}">
                <a16:creationId xmlns:a16="http://schemas.microsoft.com/office/drawing/2014/main" id="{C8A96C0E-307F-47DB-83E1-BF1787378FDE}"/>
              </a:ext>
            </a:extLst>
          </p:cNvPr>
          <p:cNvSpPr/>
          <p:nvPr/>
        </p:nvSpPr>
        <p:spPr>
          <a:xfrm>
            <a:off x="5150812" y="4310823"/>
            <a:ext cx="6909108" cy="2527246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4532466" y="1292499"/>
            <a:ext cx="3888941" cy="2971297"/>
            <a:chOff x="0" y="0"/>
            <a:chExt cx="7691387" cy="42599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691386" cy="4259975"/>
            </a:xfrm>
            <a:custGeom>
              <a:avLst/>
              <a:gdLst/>
              <a:ahLst/>
              <a:cxnLst/>
              <a:rect l="l" t="t" r="r" b="b"/>
              <a:pathLst>
                <a:path w="7691386" h="4259975">
                  <a:moveTo>
                    <a:pt x="0" y="0"/>
                  </a:moveTo>
                  <a:lnTo>
                    <a:pt x="0" y="4259975"/>
                  </a:lnTo>
                  <a:lnTo>
                    <a:pt x="7691386" y="4259975"/>
                  </a:lnTo>
                  <a:lnTo>
                    <a:pt x="7691386" y="0"/>
                  </a:lnTo>
                  <a:lnTo>
                    <a:pt x="0" y="0"/>
                  </a:lnTo>
                  <a:close/>
                  <a:moveTo>
                    <a:pt x="7630426" y="4199015"/>
                  </a:moveTo>
                  <a:lnTo>
                    <a:pt x="59690" y="4199015"/>
                  </a:lnTo>
                  <a:lnTo>
                    <a:pt x="59690" y="59690"/>
                  </a:lnTo>
                  <a:lnTo>
                    <a:pt x="7630426" y="59690"/>
                  </a:lnTo>
                  <a:lnTo>
                    <a:pt x="7630426" y="4199015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37" name="AutoShape 37"/>
          <p:cNvSpPr/>
          <p:nvPr/>
        </p:nvSpPr>
        <p:spPr>
          <a:xfrm>
            <a:off x="8575437" y="1292499"/>
            <a:ext cx="3494643" cy="2971297"/>
          </a:xfrm>
          <a:prstGeom prst="rect">
            <a:avLst/>
          </a:prstGeom>
          <a:solidFill>
            <a:srgbClr val="13538A"/>
          </a:solidFill>
        </p:spPr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17440" y="1449587"/>
            <a:ext cx="3037735" cy="1503679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>
            <a:off x="4532396" y="2499930"/>
            <a:ext cx="3888940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7C9EF"/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7C9EF"/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7C9EF"/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37C9EF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87 SAIs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37C9EF"/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8788872" y="1512838"/>
            <a:ext cx="3108488" cy="1916162"/>
            <a:chOff x="0" y="0"/>
            <a:chExt cx="6562527" cy="3623108"/>
          </a:xfrm>
        </p:grpSpPr>
        <p:sp>
          <p:nvSpPr>
            <p:cNvPr id="52" name="TextBox 52"/>
            <p:cNvSpPr txBox="1"/>
            <p:nvPr/>
          </p:nvSpPr>
          <p:spPr>
            <a:xfrm>
              <a:off x="4602340" y="1969649"/>
              <a:ext cx="1960187" cy="8443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Female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52%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750256"/>
              <a:ext cx="1016344" cy="844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Male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48%</a:t>
              </a:r>
            </a:p>
          </p:txBody>
        </p:sp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>
              <a:off x="1071229" y="0"/>
              <a:ext cx="3623108" cy="3623108"/>
              <a:chOff x="-12700" y="-12700"/>
              <a:chExt cx="25400" cy="254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-6667" y="-12700"/>
                <a:ext cx="20435" cy="26336"/>
              </a:xfrm>
              <a:custGeom>
                <a:avLst/>
                <a:gdLst/>
                <a:ahLst/>
                <a:cxnLst/>
                <a:rect l="l" t="t" r="r" b="b"/>
                <a:pathLst>
                  <a:path w="20435" h="26336">
                    <a:moveTo>
                      <a:pt x="6667" y="0"/>
                    </a:moveTo>
                    <a:lnTo>
                      <a:pt x="6667" y="0"/>
                    </a:lnTo>
                    <a:cubicBezTo>
                      <a:pt x="12051" y="0"/>
                      <a:pt x="16850" y="3395"/>
                      <a:pt x="18643" y="8472"/>
                    </a:cubicBezTo>
                    <a:cubicBezTo>
                      <a:pt x="20435" y="13549"/>
                      <a:pt x="18831" y="19205"/>
                      <a:pt x="14640" y="22585"/>
                    </a:cubicBezTo>
                    <a:cubicBezTo>
                      <a:pt x="10450" y="25965"/>
                      <a:pt x="4583" y="26336"/>
                      <a:pt x="0" y="23509"/>
                    </a:cubicBezTo>
                    <a:lnTo>
                      <a:pt x="3334" y="18105"/>
                    </a:lnTo>
                    <a:cubicBezTo>
                      <a:pt x="5625" y="19518"/>
                      <a:pt x="8558" y="19333"/>
                      <a:pt x="10654" y="17643"/>
                    </a:cubicBezTo>
                    <a:cubicBezTo>
                      <a:pt x="12749" y="15952"/>
                      <a:pt x="13551" y="13125"/>
                      <a:pt x="12655" y="10586"/>
                    </a:cubicBezTo>
                    <a:cubicBezTo>
                      <a:pt x="11759" y="8048"/>
                      <a:pt x="9359" y="6350"/>
                      <a:pt x="6667" y="6350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-13743" y="-12700"/>
                <a:ext cx="13742" cy="23829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23829">
                    <a:moveTo>
                      <a:pt x="7625" y="23829"/>
                    </a:moveTo>
                    <a:cubicBezTo>
                      <a:pt x="2544" y="21036"/>
                      <a:pt x="0" y="15158"/>
                      <a:pt x="1442" y="9542"/>
                    </a:cubicBezTo>
                    <a:cubicBezTo>
                      <a:pt x="2883" y="3927"/>
                      <a:pt x="7944" y="1"/>
                      <a:pt x="13742" y="0"/>
                    </a:cubicBezTo>
                    <a:lnTo>
                      <a:pt x="13742" y="6350"/>
                    </a:lnTo>
                    <a:cubicBezTo>
                      <a:pt x="10844" y="6350"/>
                      <a:pt x="8313" y="8313"/>
                      <a:pt x="7592" y="11121"/>
                    </a:cubicBezTo>
                    <a:cubicBezTo>
                      <a:pt x="6872" y="13929"/>
                      <a:pt x="8144" y="16868"/>
                      <a:pt x="10684" y="18265"/>
                    </a:cubicBezTo>
                    <a:close/>
                  </a:path>
                </a:pathLst>
              </a:custGeom>
              <a:solidFill>
                <a:srgbClr val="67B1DA"/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0" y="-12700"/>
                <a:ext cx="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35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1" y="6350"/>
                    </a:lnTo>
                    <a:cubicBezTo>
                      <a:pt x="0" y="6350"/>
                      <a:pt x="0" y="6350"/>
                      <a:pt x="0" y="6350"/>
                    </a:cubicBezTo>
                    <a:close/>
                  </a:path>
                </a:pathLst>
              </a:custGeom>
              <a:solidFill>
                <a:srgbClr val="7175AD"/>
              </a:solidFill>
            </p:spPr>
          </p:sp>
        </p:grpSp>
      </p:grpSp>
      <p:sp>
        <p:nvSpPr>
          <p:cNvPr id="58" name="TextBox 58"/>
          <p:cNvSpPr txBox="1"/>
          <p:nvPr/>
        </p:nvSpPr>
        <p:spPr>
          <a:xfrm>
            <a:off x="8788872" y="3467488"/>
            <a:ext cx="3108488" cy="601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37C9EF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GENDER DISTRIBUTION </a:t>
            </a:r>
          </a:p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37C9EF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SAI AUDITORS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3285F214-6FAC-4071-9886-2CD2898E0CFC}"/>
              </a:ext>
            </a:extLst>
          </p:cNvPr>
          <p:cNvGraphicFramePr/>
          <p:nvPr/>
        </p:nvGraphicFramePr>
        <p:xfrm>
          <a:off x="132080" y="4263796"/>
          <a:ext cx="5110480" cy="269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320C1B-D9E4-456A-920E-CEA68AFF0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97" y="70646"/>
            <a:ext cx="1191794" cy="1191794"/>
          </a:xfrm>
          <a:prstGeom prst="rect">
            <a:avLst/>
          </a:prstGeom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E63AF6FD-340A-4B4F-8243-177370AEC6F8}"/>
              </a:ext>
            </a:extLst>
          </p:cNvPr>
          <p:cNvGrpSpPr/>
          <p:nvPr/>
        </p:nvGrpSpPr>
        <p:grpSpPr>
          <a:xfrm>
            <a:off x="294640" y="1293614"/>
            <a:ext cx="4104640" cy="2971297"/>
            <a:chOff x="0" y="0"/>
            <a:chExt cx="5643263" cy="5235409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C04F47D9-8D59-4D59-B732-BC3A84DA8FE6}"/>
                </a:ext>
              </a:extLst>
            </p:cNvPr>
            <p:cNvSpPr/>
            <p:nvPr/>
          </p:nvSpPr>
          <p:spPr>
            <a:xfrm>
              <a:off x="0" y="0"/>
              <a:ext cx="5643263" cy="5235409"/>
            </a:xfrm>
            <a:custGeom>
              <a:avLst/>
              <a:gdLst/>
              <a:ahLst/>
              <a:cxnLst/>
              <a:rect l="l" t="t" r="r" b="b"/>
              <a:pathLst>
                <a:path w="5643263" h="5235409">
                  <a:moveTo>
                    <a:pt x="0" y="0"/>
                  </a:moveTo>
                  <a:lnTo>
                    <a:pt x="0" y="5235409"/>
                  </a:lnTo>
                  <a:lnTo>
                    <a:pt x="5643263" y="5235409"/>
                  </a:lnTo>
                  <a:lnTo>
                    <a:pt x="5643263" y="0"/>
                  </a:lnTo>
                  <a:lnTo>
                    <a:pt x="0" y="0"/>
                  </a:lnTo>
                  <a:close/>
                  <a:moveTo>
                    <a:pt x="5582302" y="5174449"/>
                  </a:moveTo>
                  <a:lnTo>
                    <a:pt x="59690" y="5174449"/>
                  </a:lnTo>
                  <a:lnTo>
                    <a:pt x="59690" y="59690"/>
                  </a:lnTo>
                  <a:lnTo>
                    <a:pt x="5582303" y="59690"/>
                  </a:lnTo>
                  <a:lnTo>
                    <a:pt x="5582303" y="5174449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id="{2029FE31-AE1F-4F49-95E8-1514620E6681}"/>
              </a:ext>
            </a:extLst>
          </p:cNvPr>
          <p:cNvGrpSpPr/>
          <p:nvPr/>
        </p:nvGrpSpPr>
        <p:grpSpPr>
          <a:xfrm>
            <a:off x="1266043" y="2167254"/>
            <a:ext cx="2151088" cy="1270534"/>
            <a:chOff x="0" y="1245658"/>
            <a:chExt cx="5461000" cy="2716276"/>
          </a:xfrm>
        </p:grpSpPr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85F8FC26-F156-49CC-BEAC-3B65AD72ECD6}"/>
                </a:ext>
              </a:extLst>
            </p:cNvPr>
            <p:cNvSpPr txBox="1"/>
            <p:nvPr/>
          </p:nvSpPr>
          <p:spPr>
            <a:xfrm>
              <a:off x="0" y="2578735"/>
              <a:ext cx="5461000" cy="138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SAI AUDITORS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TextBox 40">
              <a:extLst>
                <a:ext uri="{FF2B5EF4-FFF2-40B4-BE49-F238E27FC236}">
                  <a16:creationId xmlns:a16="http://schemas.microsoft.com/office/drawing/2014/main" id="{ADE027B7-361F-472D-A8BA-1740595479E2}"/>
                </a:ext>
              </a:extLst>
            </p:cNvPr>
            <p:cNvSpPr txBox="1"/>
            <p:nvPr/>
          </p:nvSpPr>
          <p:spPr>
            <a:xfrm>
              <a:off x="0" y="1245658"/>
              <a:ext cx="5461000" cy="1346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3EDAD8"/>
                  </a:solidFill>
                  <a:effectLst/>
                  <a:uLnTx/>
                  <a:uFillTx/>
                  <a:latin typeface="Aileron Heavy"/>
                  <a:ea typeface="+mn-ea"/>
                  <a:cs typeface="+mn-cs"/>
                </a:rPr>
                <a:t>872</a:t>
              </a:r>
            </a:p>
          </p:txBody>
        </p:sp>
      </p:grpSp>
      <p:pic>
        <p:nvPicPr>
          <p:cNvPr id="31" name="Graphic 30" descr="Group">
            <a:extLst>
              <a:ext uri="{FF2B5EF4-FFF2-40B4-BE49-F238E27FC236}">
                <a16:creationId xmlns:a16="http://schemas.microsoft.com/office/drawing/2014/main" id="{CEF76F12-E1C8-4D16-912D-15DB929DC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8162" y="1231960"/>
            <a:ext cx="1330650" cy="1330650"/>
          </a:xfrm>
          <a:prstGeom prst="rect">
            <a:avLst/>
          </a:prstGeom>
        </p:spPr>
      </p:pic>
      <p:grpSp>
        <p:nvGrpSpPr>
          <p:cNvPr id="32" name="Group 38">
            <a:extLst>
              <a:ext uri="{FF2B5EF4-FFF2-40B4-BE49-F238E27FC236}">
                <a16:creationId xmlns:a16="http://schemas.microsoft.com/office/drawing/2014/main" id="{660C3B17-5E6B-4911-AFE0-89FF89BA3678}"/>
              </a:ext>
            </a:extLst>
          </p:cNvPr>
          <p:cNvGrpSpPr/>
          <p:nvPr/>
        </p:nvGrpSpPr>
        <p:grpSpPr>
          <a:xfrm>
            <a:off x="1266043" y="3062604"/>
            <a:ext cx="2151088" cy="1270534"/>
            <a:chOff x="0" y="1245658"/>
            <a:chExt cx="5461000" cy="2716276"/>
          </a:xfrm>
        </p:grpSpPr>
        <p:sp>
          <p:nvSpPr>
            <p:cNvPr id="41" name="TextBox 39">
              <a:extLst>
                <a:ext uri="{FF2B5EF4-FFF2-40B4-BE49-F238E27FC236}">
                  <a16:creationId xmlns:a16="http://schemas.microsoft.com/office/drawing/2014/main" id="{86D3EB4A-8249-4F17-974E-B0A612FE0299}"/>
                </a:ext>
              </a:extLst>
            </p:cNvPr>
            <p:cNvSpPr txBox="1"/>
            <p:nvPr/>
          </p:nvSpPr>
          <p:spPr>
            <a:xfrm>
              <a:off x="0" y="2578735"/>
              <a:ext cx="5461000" cy="138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SAI COACHES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3" name="TextBox 40">
              <a:extLst>
                <a:ext uri="{FF2B5EF4-FFF2-40B4-BE49-F238E27FC236}">
                  <a16:creationId xmlns:a16="http://schemas.microsoft.com/office/drawing/2014/main" id="{78FEF0E0-0226-4C72-B14C-16F74511D00A}"/>
                </a:ext>
              </a:extLst>
            </p:cNvPr>
            <p:cNvSpPr txBox="1"/>
            <p:nvPr/>
          </p:nvSpPr>
          <p:spPr>
            <a:xfrm>
              <a:off x="0" y="1245658"/>
              <a:ext cx="5461000" cy="1346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3EDAD8"/>
                  </a:solidFill>
                  <a:effectLst/>
                  <a:uLnTx/>
                  <a:uFillTx/>
                  <a:latin typeface="Aileron Heavy"/>
                  <a:ea typeface="+mn-ea"/>
                  <a:cs typeface="+mn-cs"/>
                </a:rPr>
                <a:t>409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36D8B89-C0E9-4FEB-ADB0-5DC4EB6501F3}"/>
              </a:ext>
            </a:extLst>
          </p:cNvPr>
          <p:cNvSpPr/>
          <p:nvPr/>
        </p:nvSpPr>
        <p:spPr>
          <a:xfrm>
            <a:off x="5018109" y="205659"/>
            <a:ext cx="2155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37C9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PESA-P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74B4C-6086-4801-A66F-552399B69B29}"/>
              </a:ext>
            </a:extLst>
          </p:cNvPr>
          <p:cNvSpPr/>
          <p:nvPr/>
        </p:nvSpPr>
        <p:spPr>
          <a:xfrm>
            <a:off x="6968843" y="4300139"/>
            <a:ext cx="29482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Compliance Audit</a:t>
            </a:r>
          </a:p>
        </p:txBody>
      </p:sp>
      <p:grpSp>
        <p:nvGrpSpPr>
          <p:cNvPr id="47" name="Group 46" descr="Guage chart group.">
            <a:extLst>
              <a:ext uri="{FF2B5EF4-FFF2-40B4-BE49-F238E27FC236}">
                <a16:creationId xmlns:a16="http://schemas.microsoft.com/office/drawing/2014/main" id="{9DD6924C-1585-4D62-BB53-EE93F40812B6}"/>
              </a:ext>
            </a:extLst>
          </p:cNvPr>
          <p:cNvGrpSpPr/>
          <p:nvPr/>
        </p:nvGrpSpPr>
        <p:grpSpPr>
          <a:xfrm>
            <a:off x="5618789" y="4907916"/>
            <a:ext cx="4801718" cy="1892097"/>
            <a:chOff x="390525" y="3429000"/>
            <a:chExt cx="5482390" cy="3371013"/>
          </a:xfrm>
        </p:grpSpPr>
        <p:grpSp>
          <p:nvGrpSpPr>
            <p:cNvPr id="49" name="Group 48" descr="Bar Chart Icon">
              <a:extLst>
                <a:ext uri="{FF2B5EF4-FFF2-40B4-BE49-F238E27FC236}">
                  <a16:creationId xmlns:a16="http://schemas.microsoft.com/office/drawing/2014/main" id="{0E44EAD9-5F16-48AE-933D-A6AB4019BB3B}"/>
                </a:ext>
              </a:extLst>
            </p:cNvPr>
            <p:cNvGrpSpPr/>
            <p:nvPr/>
          </p:nvGrpSpPr>
          <p:grpSpPr>
            <a:xfrm>
              <a:off x="950913" y="4146447"/>
              <a:ext cx="437765" cy="273156"/>
              <a:chOff x="4276165" y="1862180"/>
              <a:chExt cx="516379" cy="380490"/>
            </a:xfrm>
            <a:solidFill>
              <a:srgbClr val="FFFFFF"/>
            </a:solidFill>
            <a:effectLst/>
          </p:grpSpPr>
          <p:sp>
            <p:nvSpPr>
              <p:cNvPr id="88" name="Rectangle 326">
                <a:extLst>
                  <a:ext uri="{FF2B5EF4-FFF2-40B4-BE49-F238E27FC236}">
                    <a16:creationId xmlns:a16="http://schemas.microsoft.com/office/drawing/2014/main" id="{F2BFB1F9-C880-441E-BFCE-B460C349E1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6165" y="2215491"/>
                <a:ext cx="66710" cy="2717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328">
                <a:extLst>
                  <a:ext uri="{FF2B5EF4-FFF2-40B4-BE49-F238E27FC236}">
                    <a16:creationId xmlns:a16="http://schemas.microsoft.com/office/drawing/2014/main" id="{7373180D-6CD8-4D50-A9C9-DD2AA883F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581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329">
                <a:extLst>
                  <a:ext uri="{FF2B5EF4-FFF2-40B4-BE49-F238E27FC236}">
                    <a16:creationId xmlns:a16="http://schemas.microsoft.com/office/drawing/2014/main" id="{1756C105-1DFA-4D91-864F-F1A386515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527" y="1862180"/>
                <a:ext cx="66710" cy="328606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330">
                <a:extLst>
                  <a:ext uri="{FF2B5EF4-FFF2-40B4-BE49-F238E27FC236}">
                    <a16:creationId xmlns:a16="http://schemas.microsoft.com/office/drawing/2014/main" id="{4463E560-9842-4111-AD15-4846FB5C0E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527" y="2215491"/>
                <a:ext cx="66710" cy="2717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332">
                <a:extLst>
                  <a:ext uri="{FF2B5EF4-FFF2-40B4-BE49-F238E27FC236}">
                    <a16:creationId xmlns:a16="http://schemas.microsoft.com/office/drawing/2014/main" id="{93710739-6551-4605-99C2-17276110E3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7944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 334">
                <a:extLst>
                  <a:ext uri="{FF2B5EF4-FFF2-40B4-BE49-F238E27FC236}">
                    <a16:creationId xmlns:a16="http://schemas.microsoft.com/office/drawing/2014/main" id="{A84740F1-7255-46B2-9313-C3CC49A03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360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336">
                <a:extLst>
                  <a:ext uri="{FF2B5EF4-FFF2-40B4-BE49-F238E27FC236}">
                    <a16:creationId xmlns:a16="http://schemas.microsoft.com/office/drawing/2014/main" id="{262CC819-8357-4259-ABA0-64A0BAC01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305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 descr="Callout A info">
              <a:extLst>
                <a:ext uri="{FF2B5EF4-FFF2-40B4-BE49-F238E27FC236}">
                  <a16:creationId xmlns:a16="http://schemas.microsoft.com/office/drawing/2014/main" id="{E77482A0-9D05-42C7-BA3C-45EE3211DE81}"/>
                </a:ext>
              </a:extLst>
            </p:cNvPr>
            <p:cNvGrpSpPr/>
            <p:nvPr/>
          </p:nvGrpSpPr>
          <p:grpSpPr>
            <a:xfrm>
              <a:off x="390525" y="4343400"/>
              <a:ext cx="1538287" cy="2456613"/>
              <a:chOff x="506412" y="2743200"/>
              <a:chExt cx="1538287" cy="2456613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ABCD129-C335-4ACB-BA41-CC76F6C69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506412" y="27432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31C54AF-B94F-4A1B-94BC-117AF64051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2043112" y="27432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36">
                <a:extLst>
                  <a:ext uri="{FF2B5EF4-FFF2-40B4-BE49-F238E27FC236}">
                    <a16:creationId xmlns:a16="http://schemas.microsoft.com/office/drawing/2014/main" id="{0938AB01-8FE8-4E0C-998B-5927D9AF314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800" y="3505200"/>
                <a:ext cx="1485899" cy="1694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27432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112" charset="0"/>
                    <a:ea typeface="+mn-ea"/>
                    <a:cs typeface="+mn-cs"/>
                  </a:rPr>
                  <a:t>61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112" charset="0"/>
                    <a:ea typeface="+mn-ea"/>
                    <a:cs typeface="+mn-cs"/>
                  </a:rPr>
                  <a:t>SAIs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Arial Narrow" pitchFamily="112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80" name="Chart 79">
              <a:extLst>
                <a:ext uri="{FF2B5EF4-FFF2-40B4-BE49-F238E27FC236}">
                  <a16:creationId xmlns:a16="http://schemas.microsoft.com/office/drawing/2014/main" id="{38BB40F5-9B7F-4C1E-9A2E-A3C55B324B0F}"/>
                </a:ext>
              </a:extLst>
            </p:cNvPr>
            <p:cNvGraphicFramePr/>
            <p:nvPr/>
          </p:nvGraphicFramePr>
          <p:xfrm>
            <a:off x="2236537" y="3429000"/>
            <a:ext cx="1704640" cy="1723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pSp>
          <p:nvGrpSpPr>
            <p:cNvPr id="64" name="Group 63" descr="Callout B info">
              <a:extLst>
                <a:ext uri="{FF2B5EF4-FFF2-40B4-BE49-F238E27FC236}">
                  <a16:creationId xmlns:a16="http://schemas.microsoft.com/office/drawing/2014/main" id="{63DC3ED7-BDD0-453F-B6FE-79F0FEB3A68F}"/>
                </a:ext>
              </a:extLst>
            </p:cNvPr>
            <p:cNvGrpSpPr/>
            <p:nvPr/>
          </p:nvGrpSpPr>
          <p:grpSpPr>
            <a:xfrm>
              <a:off x="2320925" y="4343400"/>
              <a:ext cx="1538287" cy="2456613"/>
              <a:chOff x="506412" y="2743200"/>
              <a:chExt cx="1538287" cy="245661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EF817C0-134E-4772-8F15-74F96FDC0C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506412" y="27432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36">
                <a:extLst>
                  <a:ext uri="{FF2B5EF4-FFF2-40B4-BE49-F238E27FC236}">
                    <a16:creationId xmlns:a16="http://schemas.microsoft.com/office/drawing/2014/main" id="{819D370F-CAED-49DB-B64A-892DB9736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800" y="3505200"/>
                <a:ext cx="1485899" cy="1694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27432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112" charset="0"/>
                    <a:ea typeface="+mn-ea"/>
                    <a:cs typeface="+mn-cs"/>
                  </a:rPr>
                  <a:t>53%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112" charset="0"/>
                    <a:ea typeface="+mn-ea"/>
                    <a:cs typeface="+mn-cs"/>
                  </a:rPr>
                  <a:t>FEMALE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Arial Narrow" pitchFamily="11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 descr="Callout C Dashboard Graphic">
              <a:extLst>
                <a:ext uri="{FF2B5EF4-FFF2-40B4-BE49-F238E27FC236}">
                  <a16:creationId xmlns:a16="http://schemas.microsoft.com/office/drawing/2014/main" id="{366EC809-FD9C-4CBF-98BB-B032C79E555A}"/>
                </a:ext>
              </a:extLst>
            </p:cNvPr>
            <p:cNvGrpSpPr/>
            <p:nvPr/>
          </p:nvGrpSpPr>
          <p:grpSpPr>
            <a:xfrm>
              <a:off x="4168274" y="3429000"/>
              <a:ext cx="1704641" cy="1803781"/>
              <a:chOff x="864852" y="1993834"/>
              <a:chExt cx="2839121" cy="3004243"/>
            </a:xfrm>
          </p:grpSpPr>
          <p:graphicFrame>
            <p:nvGraphicFramePr>
              <p:cNvPr id="71" name="Chart 70">
                <a:extLst>
                  <a:ext uri="{FF2B5EF4-FFF2-40B4-BE49-F238E27FC236}">
                    <a16:creationId xmlns:a16="http://schemas.microsoft.com/office/drawing/2014/main" id="{9018521D-52C7-4D46-8E26-225719E586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/>
              <p:nvPr/>
            </p:nvGraphicFramePr>
            <p:xfrm>
              <a:off x="864852" y="1993834"/>
              <a:ext cx="2839121" cy="28703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877BD9-60B8-49CA-8CD1-933901E382E4}"/>
                  </a:ext>
                </a:extLst>
              </p:cNvPr>
              <p:cNvSpPr txBox="1"/>
              <p:nvPr/>
            </p:nvSpPr>
            <p:spPr>
              <a:xfrm>
                <a:off x="2635807" y="4299418"/>
                <a:ext cx="858715" cy="698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endParaRPr>
              </a:p>
            </p:txBody>
          </p:sp>
        </p:grpSp>
        <p:grpSp>
          <p:nvGrpSpPr>
            <p:cNvPr id="67" name="Group 66" descr="Callout C info">
              <a:extLst>
                <a:ext uri="{FF2B5EF4-FFF2-40B4-BE49-F238E27FC236}">
                  <a16:creationId xmlns:a16="http://schemas.microsoft.com/office/drawing/2014/main" id="{A3666BC4-E2FD-476B-88CD-C04C63088E26}"/>
                </a:ext>
              </a:extLst>
            </p:cNvPr>
            <p:cNvGrpSpPr/>
            <p:nvPr/>
          </p:nvGrpSpPr>
          <p:grpSpPr>
            <a:xfrm>
              <a:off x="4257675" y="4343400"/>
              <a:ext cx="1538287" cy="2456613"/>
              <a:chOff x="506412" y="2743200"/>
              <a:chExt cx="1538287" cy="2456613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EFC0D8A-EA6C-4164-B402-21042031E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506412" y="27432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7498830-20BB-41EB-B53A-3282E2675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2043112" y="27432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36">
                <a:extLst>
                  <a:ext uri="{FF2B5EF4-FFF2-40B4-BE49-F238E27FC236}">
                    <a16:creationId xmlns:a16="http://schemas.microsoft.com/office/drawing/2014/main" id="{31F4AFAD-B286-411D-B2BF-6932D33CB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800" y="3505200"/>
                <a:ext cx="1485899" cy="1694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27432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112" charset="0"/>
                    <a:ea typeface="+mn-ea"/>
                    <a:cs typeface="+mn-cs"/>
                  </a:rPr>
                  <a:t>47%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112" charset="0"/>
                    <a:ea typeface="+mn-ea"/>
                    <a:cs typeface="+mn-cs"/>
                  </a:rPr>
                  <a:t>MALE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Arial Narrow" pitchFamily="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5" name="Rectangle 36">
            <a:extLst>
              <a:ext uri="{FF2B5EF4-FFF2-40B4-BE49-F238E27FC236}">
                <a16:creationId xmlns:a16="http://schemas.microsoft.com/office/drawing/2014/main" id="{C85F442A-4ACC-4EE9-A942-30588A59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9506" y="5828533"/>
            <a:ext cx="1301415" cy="95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rPr>
              <a:t>118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rPr>
              <a:t>COACHES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Arial Narrow" pitchFamily="112" charset="0"/>
              <a:ea typeface="+mn-ea"/>
              <a:cs typeface="+mn-cs"/>
            </a:endParaRPr>
          </a:p>
        </p:txBody>
      </p:sp>
      <p:pic>
        <p:nvPicPr>
          <p:cNvPr id="13" name="Graphic 12" descr="Male with solid fill">
            <a:extLst>
              <a:ext uri="{FF2B5EF4-FFF2-40B4-BE49-F238E27FC236}">
                <a16:creationId xmlns:a16="http://schemas.microsoft.com/office/drawing/2014/main" id="{E88CE31C-2A15-486C-A338-5B11F46313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06714" y="4914375"/>
            <a:ext cx="818748" cy="818748"/>
          </a:xfrm>
          <a:prstGeom prst="rect">
            <a:avLst/>
          </a:prstGeom>
        </p:spPr>
      </p:pic>
      <p:pic>
        <p:nvPicPr>
          <p:cNvPr id="15" name="Graphic 14" descr="Female with solid fill">
            <a:extLst>
              <a:ext uri="{FF2B5EF4-FFF2-40B4-BE49-F238E27FC236}">
                <a16:creationId xmlns:a16="http://schemas.microsoft.com/office/drawing/2014/main" id="{32125A92-26E1-41B8-BECB-EEB84B03FA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06408" y="4884836"/>
            <a:ext cx="800066" cy="800066"/>
          </a:xfrm>
          <a:prstGeom prst="rect">
            <a:avLst/>
          </a:prstGeom>
        </p:spPr>
      </p:pic>
      <p:pic>
        <p:nvPicPr>
          <p:cNvPr id="17" name="Graphic 16" descr="Court with solid fill">
            <a:extLst>
              <a:ext uri="{FF2B5EF4-FFF2-40B4-BE49-F238E27FC236}">
                <a16:creationId xmlns:a16="http://schemas.microsoft.com/office/drawing/2014/main" id="{193D1E91-9195-4E2F-A7C1-9CD0FAE268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91179" y="4890115"/>
            <a:ext cx="682291" cy="682291"/>
          </a:xfrm>
          <a:prstGeom prst="rect">
            <a:avLst/>
          </a:prstGeom>
        </p:spPr>
      </p:pic>
      <p:pic>
        <p:nvPicPr>
          <p:cNvPr id="21" name="Graphic 20" descr="Meeting with solid fill">
            <a:extLst>
              <a:ext uri="{FF2B5EF4-FFF2-40B4-BE49-F238E27FC236}">
                <a16:creationId xmlns:a16="http://schemas.microsoft.com/office/drawing/2014/main" id="{E87B417D-FD5B-4A7D-9557-DCD707EFEC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76688" y="4955726"/>
            <a:ext cx="794936" cy="794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B8461-BB33-4C10-8B8B-2783F972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90" y="262759"/>
            <a:ext cx="9816662" cy="3351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12908E-061A-4145-B145-53E0148C1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7" y="2565651"/>
            <a:ext cx="11248571" cy="4820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077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F2210"/>
    </a:accent1>
    <a:accent2>
      <a:srgbClr val="245227"/>
    </a:accent2>
    <a:accent3>
      <a:srgbClr val="488862"/>
    </a:accent3>
    <a:accent4>
      <a:srgbClr val="59AA7A"/>
    </a:accent4>
    <a:accent5>
      <a:srgbClr val="9ED2AE"/>
    </a:accent5>
    <a:accent6>
      <a:srgbClr val="C2ECC9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F2210"/>
    </a:accent1>
    <a:accent2>
      <a:srgbClr val="245227"/>
    </a:accent2>
    <a:accent3>
      <a:srgbClr val="488862"/>
    </a:accent3>
    <a:accent4>
      <a:srgbClr val="59AA7A"/>
    </a:accent4>
    <a:accent5>
      <a:srgbClr val="9ED2AE"/>
    </a:accent5>
    <a:accent6>
      <a:srgbClr val="C2ECC9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F24450860DA48BE19651AD919A3D3" ma:contentTypeVersion="4" ma:contentTypeDescription="Create a new document." ma:contentTypeScope="" ma:versionID="aa51f14f0dac25c8b4279c2fad697a10">
  <xsd:schema xmlns:xsd="http://www.w3.org/2001/XMLSchema" xmlns:xs="http://www.w3.org/2001/XMLSchema" xmlns:p="http://schemas.microsoft.com/office/2006/metadata/properties" xmlns:ns2="893e8bd9-3fa9-45f8-ab8e-7ea3cea6a665" targetNamespace="http://schemas.microsoft.com/office/2006/metadata/properties" ma:root="true" ma:fieldsID="02bad7133c60c91e8eabacf81e673f6e" ns2:_="">
    <xsd:import namespace="893e8bd9-3fa9-45f8-ab8e-7ea3cea6a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e8bd9-3fa9-45f8-ab8e-7ea3cea6a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3DF27-9DD1-4421-A6B4-A3B758BAD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90712C-63FE-4147-A483-62355C503D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5D4C9B-4DFB-42BD-9AE1-114BBA97C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3e8bd9-3fa9-45f8-ab8e-7ea3cea6a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378</Words>
  <Application>Microsoft Office PowerPoint</Application>
  <PresentationFormat>Widescreen</PresentationFormat>
  <Paragraphs>91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Aileron Heavy</vt:lpstr>
      <vt:lpstr>Aileron Regular</vt:lpstr>
      <vt:lpstr>Arial</vt:lpstr>
      <vt:lpstr>Arial Narrow</vt:lpstr>
      <vt:lpstr>Arimo</vt:lpstr>
      <vt:lpstr>Calibri</vt:lpstr>
      <vt:lpstr>Calibri Light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Public Goods : Compliance Audit  CA iCAT &amp; Guidance Version 1 available ( Arabic, French, English, Spanish )  CA Handbook version 1 (English) by end of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Shofiqul Islam</dc:creator>
  <cp:lastModifiedBy>Archana Shirsat</cp:lastModifiedBy>
  <cp:revision>12</cp:revision>
  <dcterms:created xsi:type="dcterms:W3CDTF">2020-09-29T11:28:56Z</dcterms:created>
  <dcterms:modified xsi:type="dcterms:W3CDTF">2021-10-27T14:19:23Z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0x01010023BF24450860DA48BE19651AD919A3D3</vt:lpwstr>
  </property>
</Properties>
</file>