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handoutMasterIdLst>
    <p:handoutMasterId r:id="rId29"/>
  </p:handoutMasterIdLst>
  <p:sldIdLst>
    <p:sldId id="256" r:id="rId2"/>
    <p:sldId id="269" r:id="rId3"/>
    <p:sldId id="285" r:id="rId4"/>
    <p:sldId id="283" r:id="rId5"/>
    <p:sldId id="284" r:id="rId6"/>
    <p:sldId id="257" r:id="rId7"/>
    <p:sldId id="258" r:id="rId8"/>
    <p:sldId id="259" r:id="rId9"/>
    <p:sldId id="260" r:id="rId10"/>
    <p:sldId id="261" r:id="rId11"/>
    <p:sldId id="262" r:id="rId12"/>
    <p:sldId id="263" r:id="rId13"/>
    <p:sldId id="271" r:id="rId14"/>
    <p:sldId id="272" r:id="rId15"/>
    <p:sldId id="273" r:id="rId16"/>
    <p:sldId id="274" r:id="rId17"/>
    <p:sldId id="281" r:id="rId18"/>
    <p:sldId id="278" r:id="rId19"/>
    <p:sldId id="265" r:id="rId20"/>
    <p:sldId id="266" r:id="rId21"/>
    <p:sldId id="267" r:id="rId22"/>
    <p:sldId id="279" r:id="rId23"/>
    <p:sldId id="268" r:id="rId24"/>
    <p:sldId id="270" r:id="rId25"/>
    <p:sldId id="280" r:id="rId26"/>
    <p:sldId id="282" r:id="rId27"/>
  </p:sldIdLst>
  <p:sldSz cx="9144000" cy="6858000" type="screen4x3"/>
  <p:notesSz cx="6797675" cy="9928225"/>
  <p:defaultTextStyle>
    <a:defPPr>
      <a:defRPr lang="en-GB"/>
    </a:defPPr>
    <a:lvl1pPr algn="l" rtl="0" fontAlgn="base">
      <a:spcBef>
        <a:spcPct val="20000"/>
      </a:spcBef>
      <a:spcAft>
        <a:spcPct val="0"/>
      </a:spcAft>
      <a:buChar char="•"/>
      <a:defRPr sz="2800" kern="1200">
        <a:solidFill>
          <a:schemeClr val="bg1"/>
        </a:solidFill>
        <a:latin typeface="Arial" charset="0"/>
        <a:ea typeface="+mn-ea"/>
        <a:cs typeface="+mn-cs"/>
      </a:defRPr>
    </a:lvl1pPr>
    <a:lvl2pPr marL="457200" algn="l" rtl="0" fontAlgn="base">
      <a:spcBef>
        <a:spcPct val="20000"/>
      </a:spcBef>
      <a:spcAft>
        <a:spcPct val="0"/>
      </a:spcAft>
      <a:buChar char="•"/>
      <a:defRPr sz="2800" kern="1200">
        <a:solidFill>
          <a:schemeClr val="bg1"/>
        </a:solidFill>
        <a:latin typeface="Arial" charset="0"/>
        <a:ea typeface="+mn-ea"/>
        <a:cs typeface="+mn-cs"/>
      </a:defRPr>
    </a:lvl2pPr>
    <a:lvl3pPr marL="914400" algn="l" rtl="0" fontAlgn="base">
      <a:spcBef>
        <a:spcPct val="20000"/>
      </a:spcBef>
      <a:spcAft>
        <a:spcPct val="0"/>
      </a:spcAft>
      <a:buChar char="•"/>
      <a:defRPr sz="2800" kern="1200">
        <a:solidFill>
          <a:schemeClr val="bg1"/>
        </a:solidFill>
        <a:latin typeface="Arial" charset="0"/>
        <a:ea typeface="+mn-ea"/>
        <a:cs typeface="+mn-cs"/>
      </a:defRPr>
    </a:lvl3pPr>
    <a:lvl4pPr marL="1371600" algn="l" rtl="0" fontAlgn="base">
      <a:spcBef>
        <a:spcPct val="20000"/>
      </a:spcBef>
      <a:spcAft>
        <a:spcPct val="0"/>
      </a:spcAft>
      <a:buChar char="•"/>
      <a:defRPr sz="2800" kern="1200">
        <a:solidFill>
          <a:schemeClr val="bg1"/>
        </a:solidFill>
        <a:latin typeface="Arial" charset="0"/>
        <a:ea typeface="+mn-ea"/>
        <a:cs typeface="+mn-cs"/>
      </a:defRPr>
    </a:lvl4pPr>
    <a:lvl5pPr marL="1828800" algn="l" rtl="0" fontAlgn="base">
      <a:spcBef>
        <a:spcPct val="20000"/>
      </a:spcBef>
      <a:spcAft>
        <a:spcPct val="0"/>
      </a:spcAft>
      <a:buChar char="•"/>
      <a:defRPr sz="2800" kern="1200">
        <a:solidFill>
          <a:schemeClr val="bg1"/>
        </a:solidFill>
        <a:latin typeface="Arial" charset="0"/>
        <a:ea typeface="+mn-ea"/>
        <a:cs typeface="+mn-cs"/>
      </a:defRPr>
    </a:lvl5pPr>
    <a:lvl6pPr marL="2286000" algn="l" defTabSz="914400" rtl="0" eaLnBrk="1" latinLnBrk="0" hangingPunct="1">
      <a:defRPr sz="2800" kern="1200">
        <a:solidFill>
          <a:schemeClr val="bg1"/>
        </a:solidFill>
        <a:latin typeface="Arial" charset="0"/>
        <a:ea typeface="+mn-ea"/>
        <a:cs typeface="+mn-cs"/>
      </a:defRPr>
    </a:lvl6pPr>
    <a:lvl7pPr marL="2743200" algn="l" defTabSz="914400" rtl="0" eaLnBrk="1" latinLnBrk="0" hangingPunct="1">
      <a:defRPr sz="2800" kern="1200">
        <a:solidFill>
          <a:schemeClr val="bg1"/>
        </a:solidFill>
        <a:latin typeface="Arial" charset="0"/>
        <a:ea typeface="+mn-ea"/>
        <a:cs typeface="+mn-cs"/>
      </a:defRPr>
    </a:lvl7pPr>
    <a:lvl8pPr marL="3200400" algn="l" defTabSz="914400" rtl="0" eaLnBrk="1" latinLnBrk="0" hangingPunct="1">
      <a:defRPr sz="2800" kern="1200">
        <a:solidFill>
          <a:schemeClr val="bg1"/>
        </a:solidFill>
        <a:latin typeface="Arial" charset="0"/>
        <a:ea typeface="+mn-ea"/>
        <a:cs typeface="+mn-cs"/>
      </a:defRPr>
    </a:lvl8pPr>
    <a:lvl9pPr marL="3657600" algn="l" defTabSz="914400" rtl="0" eaLnBrk="1" latinLnBrk="0" hangingPunct="1">
      <a:defRPr sz="2800" kern="1200">
        <a:solidFill>
          <a:schemeClr val="bg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BE86"/>
    <a:srgbClr val="910118"/>
    <a:srgbClr val="43434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78" autoAdjust="0"/>
    <p:restoredTop sz="88250" autoAdjust="0"/>
  </p:normalViewPr>
  <p:slideViewPr>
    <p:cSldViewPr>
      <p:cViewPr varScale="1">
        <p:scale>
          <a:sx n="99" d="100"/>
          <a:sy n="99" d="100"/>
        </p:scale>
        <p:origin x="-133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C25DB8-DFFD-4D5E-ABD8-B7E127C47761}" type="doc">
      <dgm:prSet loTypeId="urn:microsoft.com/office/officeart/2005/8/layout/process5" loCatId="process" qsTypeId="urn:microsoft.com/office/officeart/2005/8/quickstyle/simple1" qsCatId="simple" csTypeId="urn:microsoft.com/office/officeart/2005/8/colors/accent3_2" csCatId="accent3" phldr="1"/>
      <dgm:spPr/>
    </dgm:pt>
    <dgm:pt modelId="{AFBF169A-2F74-4235-B67B-0D92FE8C264A}">
      <dgm:prSet phldrT="[Text]" custT="1">
        <dgm:style>
          <a:lnRef idx="2">
            <a:schemeClr val="accent3"/>
          </a:lnRef>
          <a:fillRef idx="1">
            <a:schemeClr val="lt1"/>
          </a:fillRef>
          <a:effectRef idx="0">
            <a:schemeClr val="accent3"/>
          </a:effectRef>
          <a:fontRef idx="minor">
            <a:schemeClr val="dk1"/>
          </a:fontRef>
        </dgm:style>
      </dgm:prSet>
      <dgm:spPr/>
      <dgm:t>
        <a:bodyPr/>
        <a:lstStyle/>
        <a:p>
          <a:r>
            <a:rPr lang="en-GB" sz="2400" dirty="0">
              <a:solidFill>
                <a:schemeClr val="accent3">
                  <a:lumMod val="50000"/>
                </a:schemeClr>
              </a:solidFill>
            </a:rPr>
            <a:t>Input</a:t>
          </a:r>
        </a:p>
      </dgm:t>
    </dgm:pt>
    <dgm:pt modelId="{B5CC160C-CB49-4814-8808-C22E9B63BD30}" type="parTrans" cxnId="{D6C9FAA9-1A78-4EC4-87FB-B8BF5C5A9E11}">
      <dgm:prSet/>
      <dgm:spPr/>
      <dgm:t>
        <a:bodyPr/>
        <a:lstStyle/>
        <a:p>
          <a:endParaRPr lang="en-GB"/>
        </a:p>
      </dgm:t>
    </dgm:pt>
    <dgm:pt modelId="{911F0770-61E5-4B6A-A57B-78778A242D7A}" type="sibTrans" cxnId="{D6C9FAA9-1A78-4EC4-87FB-B8BF5C5A9E11}">
      <dgm:prSet/>
      <dgm:spPr/>
      <dgm:t>
        <a:bodyPr/>
        <a:lstStyle/>
        <a:p>
          <a:endParaRPr lang="en-GB"/>
        </a:p>
      </dgm:t>
    </dgm:pt>
    <dgm:pt modelId="{D894BCD6-7104-4810-944E-7DB366252F23}">
      <dgm:prSet phldrT="[Text]" custT="1">
        <dgm:style>
          <a:lnRef idx="2">
            <a:schemeClr val="accent3"/>
          </a:lnRef>
          <a:fillRef idx="1">
            <a:schemeClr val="lt1"/>
          </a:fillRef>
          <a:effectRef idx="0">
            <a:schemeClr val="accent3"/>
          </a:effectRef>
          <a:fontRef idx="minor">
            <a:schemeClr val="dk1"/>
          </a:fontRef>
        </dgm:style>
      </dgm:prSet>
      <dgm:spPr/>
      <dgm:t>
        <a:bodyPr/>
        <a:lstStyle/>
        <a:p>
          <a:r>
            <a:rPr lang="en-GB" sz="2400" dirty="0" smtClean="0">
              <a:solidFill>
                <a:schemeClr val="accent3">
                  <a:lumMod val="50000"/>
                </a:schemeClr>
              </a:solidFill>
            </a:rPr>
            <a:t>Process</a:t>
          </a:r>
          <a:endParaRPr lang="en-GB" sz="2400" dirty="0">
            <a:solidFill>
              <a:schemeClr val="accent3">
                <a:lumMod val="50000"/>
              </a:schemeClr>
            </a:solidFill>
          </a:endParaRPr>
        </a:p>
      </dgm:t>
    </dgm:pt>
    <dgm:pt modelId="{B616240D-472C-4FF5-9374-20439A20C769}" type="parTrans" cxnId="{AB36B611-D315-480E-99BB-C420C5060D83}">
      <dgm:prSet/>
      <dgm:spPr/>
      <dgm:t>
        <a:bodyPr/>
        <a:lstStyle/>
        <a:p>
          <a:endParaRPr lang="en-GB"/>
        </a:p>
      </dgm:t>
    </dgm:pt>
    <dgm:pt modelId="{E7598946-1F0C-4D15-AEF5-0753B4CA3459}" type="sibTrans" cxnId="{AB36B611-D315-480E-99BB-C420C5060D83}">
      <dgm:prSet/>
      <dgm:spPr/>
      <dgm:t>
        <a:bodyPr/>
        <a:lstStyle/>
        <a:p>
          <a:endParaRPr lang="en-GB"/>
        </a:p>
      </dgm:t>
    </dgm:pt>
    <dgm:pt modelId="{7FBA0CDB-9CD8-4DFF-BBA1-EA3BC29728E6}">
      <dgm:prSet phldrT="[Text]" custT="1">
        <dgm:style>
          <a:lnRef idx="2">
            <a:schemeClr val="accent3"/>
          </a:lnRef>
          <a:fillRef idx="1">
            <a:schemeClr val="lt1"/>
          </a:fillRef>
          <a:effectRef idx="0">
            <a:schemeClr val="accent3"/>
          </a:effectRef>
          <a:fontRef idx="minor">
            <a:schemeClr val="dk1"/>
          </a:fontRef>
        </dgm:style>
      </dgm:prSet>
      <dgm:spPr/>
      <dgm:t>
        <a:bodyPr/>
        <a:lstStyle/>
        <a:p>
          <a:r>
            <a:rPr lang="en-GB" sz="2400" dirty="0">
              <a:solidFill>
                <a:schemeClr val="accent3">
                  <a:lumMod val="50000"/>
                </a:schemeClr>
              </a:solidFill>
            </a:rPr>
            <a:t>Products</a:t>
          </a:r>
        </a:p>
      </dgm:t>
    </dgm:pt>
    <dgm:pt modelId="{527C9C1D-F952-4847-A477-ACC7EB60BD4F}" type="parTrans" cxnId="{2732FD43-D3BC-4865-8425-94B7117CDFCE}">
      <dgm:prSet/>
      <dgm:spPr/>
      <dgm:t>
        <a:bodyPr/>
        <a:lstStyle/>
        <a:p>
          <a:endParaRPr lang="en-GB"/>
        </a:p>
      </dgm:t>
    </dgm:pt>
    <dgm:pt modelId="{704D5267-8A0B-4AD6-838F-229A91E6F8D7}" type="sibTrans" cxnId="{2732FD43-D3BC-4865-8425-94B7117CDFCE}">
      <dgm:prSet/>
      <dgm:spPr/>
      <dgm:t>
        <a:bodyPr/>
        <a:lstStyle/>
        <a:p>
          <a:endParaRPr lang="en-GB"/>
        </a:p>
      </dgm:t>
    </dgm:pt>
    <dgm:pt modelId="{09F953A4-9CFB-40F4-A7F4-2241CA4A60F3}">
      <dgm:prSet phldrT="[Text]" custT="1">
        <dgm:style>
          <a:lnRef idx="2">
            <a:schemeClr val="accent3"/>
          </a:lnRef>
          <a:fillRef idx="1">
            <a:schemeClr val="lt1"/>
          </a:fillRef>
          <a:effectRef idx="0">
            <a:schemeClr val="accent3"/>
          </a:effectRef>
          <a:fontRef idx="minor">
            <a:schemeClr val="dk1"/>
          </a:fontRef>
        </dgm:style>
      </dgm:prSet>
      <dgm:spPr/>
      <dgm:t>
        <a:bodyPr/>
        <a:lstStyle/>
        <a:p>
          <a:r>
            <a:rPr lang="en-GB" sz="2400" dirty="0">
              <a:solidFill>
                <a:schemeClr val="accent3">
                  <a:lumMod val="50000"/>
                </a:schemeClr>
              </a:solidFill>
            </a:rPr>
            <a:t>Effects</a:t>
          </a:r>
        </a:p>
      </dgm:t>
    </dgm:pt>
    <dgm:pt modelId="{BE437813-574C-4D2D-A850-F29D53B4FE21}" type="parTrans" cxnId="{D496A88B-D50E-4971-BE99-733577D325D2}">
      <dgm:prSet/>
      <dgm:spPr/>
      <dgm:t>
        <a:bodyPr/>
        <a:lstStyle/>
        <a:p>
          <a:endParaRPr lang="en-GB"/>
        </a:p>
      </dgm:t>
    </dgm:pt>
    <dgm:pt modelId="{B7B118AB-CF54-463E-BECC-0768DD5DF3EC}" type="sibTrans" cxnId="{D496A88B-D50E-4971-BE99-733577D325D2}">
      <dgm:prSet/>
      <dgm:spPr/>
      <dgm:t>
        <a:bodyPr/>
        <a:lstStyle/>
        <a:p>
          <a:endParaRPr lang="en-GB"/>
        </a:p>
      </dgm:t>
    </dgm:pt>
    <dgm:pt modelId="{2B1549AB-7C3F-43B9-9255-09DCD941AD9E}" type="pres">
      <dgm:prSet presAssocID="{A6C25DB8-DFFD-4D5E-ABD8-B7E127C47761}" presName="diagram" presStyleCnt="0">
        <dgm:presLayoutVars>
          <dgm:dir/>
          <dgm:resizeHandles val="exact"/>
        </dgm:presLayoutVars>
      </dgm:prSet>
      <dgm:spPr/>
    </dgm:pt>
    <dgm:pt modelId="{566781A8-11F2-48C0-9EDA-07EEB9065EE3}" type="pres">
      <dgm:prSet presAssocID="{AFBF169A-2F74-4235-B67B-0D92FE8C264A}" presName="node" presStyleLbl="node1" presStyleIdx="0" presStyleCnt="4" custLinFactNeighborX="-229">
        <dgm:presLayoutVars>
          <dgm:bulletEnabled val="1"/>
        </dgm:presLayoutVars>
      </dgm:prSet>
      <dgm:spPr/>
      <dgm:t>
        <a:bodyPr/>
        <a:lstStyle/>
        <a:p>
          <a:endParaRPr lang="en-GB"/>
        </a:p>
      </dgm:t>
    </dgm:pt>
    <dgm:pt modelId="{ACC60F95-B673-4323-87A5-F35A581A323D}" type="pres">
      <dgm:prSet presAssocID="{911F0770-61E5-4B6A-A57B-78778A242D7A}" presName="sibTrans" presStyleLbl="sibTrans2D1" presStyleIdx="0" presStyleCnt="3"/>
      <dgm:spPr/>
      <dgm:t>
        <a:bodyPr/>
        <a:lstStyle/>
        <a:p>
          <a:endParaRPr lang="en-GB"/>
        </a:p>
      </dgm:t>
    </dgm:pt>
    <dgm:pt modelId="{B6BDA937-DB4C-44AF-9A4C-6798B158133B}" type="pres">
      <dgm:prSet presAssocID="{911F0770-61E5-4B6A-A57B-78778A242D7A}" presName="connectorText" presStyleLbl="sibTrans2D1" presStyleIdx="0" presStyleCnt="3"/>
      <dgm:spPr/>
      <dgm:t>
        <a:bodyPr/>
        <a:lstStyle/>
        <a:p>
          <a:endParaRPr lang="en-GB"/>
        </a:p>
      </dgm:t>
    </dgm:pt>
    <dgm:pt modelId="{A7C43088-BB40-49AB-B48A-45AA36397892}" type="pres">
      <dgm:prSet presAssocID="{D894BCD6-7104-4810-944E-7DB366252F23}" presName="node" presStyleLbl="node1" presStyleIdx="1" presStyleCnt="4">
        <dgm:presLayoutVars>
          <dgm:bulletEnabled val="1"/>
        </dgm:presLayoutVars>
      </dgm:prSet>
      <dgm:spPr/>
      <dgm:t>
        <a:bodyPr/>
        <a:lstStyle/>
        <a:p>
          <a:endParaRPr lang="en-GB"/>
        </a:p>
      </dgm:t>
    </dgm:pt>
    <dgm:pt modelId="{8001B4CB-0252-47EC-AE8B-799A75DDA2B9}" type="pres">
      <dgm:prSet presAssocID="{E7598946-1F0C-4D15-AEF5-0753B4CA3459}" presName="sibTrans" presStyleLbl="sibTrans2D1" presStyleIdx="1" presStyleCnt="3"/>
      <dgm:spPr/>
      <dgm:t>
        <a:bodyPr/>
        <a:lstStyle/>
        <a:p>
          <a:endParaRPr lang="en-GB"/>
        </a:p>
      </dgm:t>
    </dgm:pt>
    <dgm:pt modelId="{3B4CC366-F234-4465-9EE3-A013251FEFF5}" type="pres">
      <dgm:prSet presAssocID="{E7598946-1F0C-4D15-AEF5-0753B4CA3459}" presName="connectorText" presStyleLbl="sibTrans2D1" presStyleIdx="1" presStyleCnt="3"/>
      <dgm:spPr/>
      <dgm:t>
        <a:bodyPr/>
        <a:lstStyle/>
        <a:p>
          <a:endParaRPr lang="en-GB"/>
        </a:p>
      </dgm:t>
    </dgm:pt>
    <dgm:pt modelId="{89CBF5E2-3021-42BD-94F5-8DABB73E5CBE}" type="pres">
      <dgm:prSet presAssocID="{7FBA0CDB-9CD8-4DFF-BBA1-EA3BC29728E6}" presName="node" presStyleLbl="node1" presStyleIdx="2" presStyleCnt="4">
        <dgm:presLayoutVars>
          <dgm:bulletEnabled val="1"/>
        </dgm:presLayoutVars>
      </dgm:prSet>
      <dgm:spPr/>
      <dgm:t>
        <a:bodyPr/>
        <a:lstStyle/>
        <a:p>
          <a:endParaRPr lang="en-GB"/>
        </a:p>
      </dgm:t>
    </dgm:pt>
    <dgm:pt modelId="{438BAD80-7267-43E2-BCCB-5CE94F3079B1}" type="pres">
      <dgm:prSet presAssocID="{704D5267-8A0B-4AD6-838F-229A91E6F8D7}" presName="sibTrans" presStyleLbl="sibTrans2D1" presStyleIdx="2" presStyleCnt="3"/>
      <dgm:spPr/>
      <dgm:t>
        <a:bodyPr/>
        <a:lstStyle/>
        <a:p>
          <a:endParaRPr lang="en-GB"/>
        </a:p>
      </dgm:t>
    </dgm:pt>
    <dgm:pt modelId="{F5771EDD-091B-4A99-A6D4-0608DEF7A942}" type="pres">
      <dgm:prSet presAssocID="{704D5267-8A0B-4AD6-838F-229A91E6F8D7}" presName="connectorText" presStyleLbl="sibTrans2D1" presStyleIdx="2" presStyleCnt="3"/>
      <dgm:spPr/>
      <dgm:t>
        <a:bodyPr/>
        <a:lstStyle/>
        <a:p>
          <a:endParaRPr lang="en-GB"/>
        </a:p>
      </dgm:t>
    </dgm:pt>
    <dgm:pt modelId="{90AFF5FA-0220-49FD-A545-82A70960DCED}" type="pres">
      <dgm:prSet presAssocID="{09F953A4-9CFB-40F4-A7F4-2241CA4A60F3}" presName="node" presStyleLbl="node1" presStyleIdx="3" presStyleCnt="4">
        <dgm:presLayoutVars>
          <dgm:bulletEnabled val="1"/>
        </dgm:presLayoutVars>
      </dgm:prSet>
      <dgm:spPr/>
      <dgm:t>
        <a:bodyPr/>
        <a:lstStyle/>
        <a:p>
          <a:endParaRPr lang="en-GB"/>
        </a:p>
      </dgm:t>
    </dgm:pt>
  </dgm:ptLst>
  <dgm:cxnLst>
    <dgm:cxn modelId="{8B863223-1A7D-4226-A7A0-9196A30566AF}" type="presOf" srcId="{E7598946-1F0C-4D15-AEF5-0753B4CA3459}" destId="{3B4CC366-F234-4465-9EE3-A013251FEFF5}" srcOrd="1" destOrd="0" presId="urn:microsoft.com/office/officeart/2005/8/layout/process5"/>
    <dgm:cxn modelId="{BBBA0FCA-5116-4790-9892-0C58B44EA8A9}" type="presOf" srcId="{704D5267-8A0B-4AD6-838F-229A91E6F8D7}" destId="{438BAD80-7267-43E2-BCCB-5CE94F3079B1}" srcOrd="0" destOrd="0" presId="urn:microsoft.com/office/officeart/2005/8/layout/process5"/>
    <dgm:cxn modelId="{AB36B611-D315-480E-99BB-C420C5060D83}" srcId="{A6C25DB8-DFFD-4D5E-ABD8-B7E127C47761}" destId="{D894BCD6-7104-4810-944E-7DB366252F23}" srcOrd="1" destOrd="0" parTransId="{B616240D-472C-4FF5-9374-20439A20C769}" sibTransId="{E7598946-1F0C-4D15-AEF5-0753B4CA3459}"/>
    <dgm:cxn modelId="{5651138F-7F4B-4B23-821A-D6AD9FCFF495}" type="presOf" srcId="{E7598946-1F0C-4D15-AEF5-0753B4CA3459}" destId="{8001B4CB-0252-47EC-AE8B-799A75DDA2B9}" srcOrd="0" destOrd="0" presId="urn:microsoft.com/office/officeart/2005/8/layout/process5"/>
    <dgm:cxn modelId="{FAB5EF79-BDB1-45D0-8510-C997B4B6F148}" type="presOf" srcId="{911F0770-61E5-4B6A-A57B-78778A242D7A}" destId="{B6BDA937-DB4C-44AF-9A4C-6798B158133B}" srcOrd="1" destOrd="0" presId="urn:microsoft.com/office/officeart/2005/8/layout/process5"/>
    <dgm:cxn modelId="{3BEDE302-9BEB-49E8-9247-7380D9A9A38E}" type="presOf" srcId="{7FBA0CDB-9CD8-4DFF-BBA1-EA3BC29728E6}" destId="{89CBF5E2-3021-42BD-94F5-8DABB73E5CBE}" srcOrd="0" destOrd="0" presId="urn:microsoft.com/office/officeart/2005/8/layout/process5"/>
    <dgm:cxn modelId="{BC745098-DEFD-4ECD-BDF6-B01BE808C4F8}" type="presOf" srcId="{AFBF169A-2F74-4235-B67B-0D92FE8C264A}" destId="{566781A8-11F2-48C0-9EDA-07EEB9065EE3}" srcOrd="0" destOrd="0" presId="urn:microsoft.com/office/officeart/2005/8/layout/process5"/>
    <dgm:cxn modelId="{2732FD43-D3BC-4865-8425-94B7117CDFCE}" srcId="{A6C25DB8-DFFD-4D5E-ABD8-B7E127C47761}" destId="{7FBA0CDB-9CD8-4DFF-BBA1-EA3BC29728E6}" srcOrd="2" destOrd="0" parTransId="{527C9C1D-F952-4847-A477-ACC7EB60BD4F}" sibTransId="{704D5267-8A0B-4AD6-838F-229A91E6F8D7}"/>
    <dgm:cxn modelId="{1B09EC90-4FD9-4C9A-8B76-8FFB40880FB9}" type="presOf" srcId="{704D5267-8A0B-4AD6-838F-229A91E6F8D7}" destId="{F5771EDD-091B-4A99-A6D4-0608DEF7A942}" srcOrd="1" destOrd="0" presId="urn:microsoft.com/office/officeart/2005/8/layout/process5"/>
    <dgm:cxn modelId="{375FD941-899F-4255-89A6-5E42708ED2C8}" type="presOf" srcId="{911F0770-61E5-4B6A-A57B-78778A242D7A}" destId="{ACC60F95-B673-4323-87A5-F35A581A323D}" srcOrd="0" destOrd="0" presId="urn:microsoft.com/office/officeart/2005/8/layout/process5"/>
    <dgm:cxn modelId="{36F4B58D-2857-430F-94D7-CB0908A59BF9}" type="presOf" srcId="{09F953A4-9CFB-40F4-A7F4-2241CA4A60F3}" destId="{90AFF5FA-0220-49FD-A545-82A70960DCED}" srcOrd="0" destOrd="0" presId="urn:microsoft.com/office/officeart/2005/8/layout/process5"/>
    <dgm:cxn modelId="{C687D373-3812-496B-B7B0-7EE6475A26FF}" type="presOf" srcId="{D894BCD6-7104-4810-944E-7DB366252F23}" destId="{A7C43088-BB40-49AB-B48A-45AA36397892}" srcOrd="0" destOrd="0" presId="urn:microsoft.com/office/officeart/2005/8/layout/process5"/>
    <dgm:cxn modelId="{D6C9FAA9-1A78-4EC4-87FB-B8BF5C5A9E11}" srcId="{A6C25DB8-DFFD-4D5E-ABD8-B7E127C47761}" destId="{AFBF169A-2F74-4235-B67B-0D92FE8C264A}" srcOrd="0" destOrd="0" parTransId="{B5CC160C-CB49-4814-8808-C22E9B63BD30}" sibTransId="{911F0770-61E5-4B6A-A57B-78778A242D7A}"/>
    <dgm:cxn modelId="{0895A1CF-26AE-4881-AC6E-2CB968C1C87E}" type="presOf" srcId="{A6C25DB8-DFFD-4D5E-ABD8-B7E127C47761}" destId="{2B1549AB-7C3F-43B9-9255-09DCD941AD9E}" srcOrd="0" destOrd="0" presId="urn:microsoft.com/office/officeart/2005/8/layout/process5"/>
    <dgm:cxn modelId="{D496A88B-D50E-4971-BE99-733577D325D2}" srcId="{A6C25DB8-DFFD-4D5E-ABD8-B7E127C47761}" destId="{09F953A4-9CFB-40F4-A7F4-2241CA4A60F3}" srcOrd="3" destOrd="0" parTransId="{BE437813-574C-4D2D-A850-F29D53B4FE21}" sibTransId="{B7B118AB-CF54-463E-BECC-0768DD5DF3EC}"/>
    <dgm:cxn modelId="{A699F558-4723-4974-B994-3183030F6D81}" type="presParOf" srcId="{2B1549AB-7C3F-43B9-9255-09DCD941AD9E}" destId="{566781A8-11F2-48C0-9EDA-07EEB9065EE3}" srcOrd="0" destOrd="0" presId="urn:microsoft.com/office/officeart/2005/8/layout/process5"/>
    <dgm:cxn modelId="{A1007431-76A0-42C4-A607-142FF15060D7}" type="presParOf" srcId="{2B1549AB-7C3F-43B9-9255-09DCD941AD9E}" destId="{ACC60F95-B673-4323-87A5-F35A581A323D}" srcOrd="1" destOrd="0" presId="urn:microsoft.com/office/officeart/2005/8/layout/process5"/>
    <dgm:cxn modelId="{FEC1BD60-646C-4C3B-89FA-71507C9BC27A}" type="presParOf" srcId="{ACC60F95-B673-4323-87A5-F35A581A323D}" destId="{B6BDA937-DB4C-44AF-9A4C-6798B158133B}" srcOrd="0" destOrd="0" presId="urn:microsoft.com/office/officeart/2005/8/layout/process5"/>
    <dgm:cxn modelId="{24FFC924-1248-412C-9EEC-B0CD8DDCCD66}" type="presParOf" srcId="{2B1549AB-7C3F-43B9-9255-09DCD941AD9E}" destId="{A7C43088-BB40-49AB-B48A-45AA36397892}" srcOrd="2" destOrd="0" presId="urn:microsoft.com/office/officeart/2005/8/layout/process5"/>
    <dgm:cxn modelId="{D27970B2-BB19-41ED-BFF4-C1F64DBBB48A}" type="presParOf" srcId="{2B1549AB-7C3F-43B9-9255-09DCD941AD9E}" destId="{8001B4CB-0252-47EC-AE8B-799A75DDA2B9}" srcOrd="3" destOrd="0" presId="urn:microsoft.com/office/officeart/2005/8/layout/process5"/>
    <dgm:cxn modelId="{8F2F7A4D-6C3F-4552-8224-661DC63BEC4E}" type="presParOf" srcId="{8001B4CB-0252-47EC-AE8B-799A75DDA2B9}" destId="{3B4CC366-F234-4465-9EE3-A013251FEFF5}" srcOrd="0" destOrd="0" presId="urn:microsoft.com/office/officeart/2005/8/layout/process5"/>
    <dgm:cxn modelId="{8BC9F4DB-B6D9-4A65-A9EF-BE220EDB9C07}" type="presParOf" srcId="{2B1549AB-7C3F-43B9-9255-09DCD941AD9E}" destId="{89CBF5E2-3021-42BD-94F5-8DABB73E5CBE}" srcOrd="4" destOrd="0" presId="urn:microsoft.com/office/officeart/2005/8/layout/process5"/>
    <dgm:cxn modelId="{DC22444D-8C75-4D68-9073-5E05D413EC68}" type="presParOf" srcId="{2B1549AB-7C3F-43B9-9255-09DCD941AD9E}" destId="{438BAD80-7267-43E2-BCCB-5CE94F3079B1}" srcOrd="5" destOrd="0" presId="urn:microsoft.com/office/officeart/2005/8/layout/process5"/>
    <dgm:cxn modelId="{495786C3-884F-49D0-ADD6-A412769CFE66}" type="presParOf" srcId="{438BAD80-7267-43E2-BCCB-5CE94F3079B1}" destId="{F5771EDD-091B-4A99-A6D4-0608DEF7A942}" srcOrd="0" destOrd="0" presId="urn:microsoft.com/office/officeart/2005/8/layout/process5"/>
    <dgm:cxn modelId="{D82317A6-8993-4230-82E5-D8CE0E155666}" type="presParOf" srcId="{2B1549AB-7C3F-43B9-9255-09DCD941AD9E}" destId="{90AFF5FA-0220-49FD-A545-82A70960DCED}" srcOrd="6" destOrd="0" presId="urn:microsoft.com/office/officeart/2005/8/layout/process5"/>
  </dgm:cxnLst>
  <dgm:bg/>
  <dgm:whole>
    <a:ln>
      <a:noFill/>
    </a:ln>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66781A8-11F2-48C0-9EDA-07EEB9065EE3}">
      <dsp:nvSpPr>
        <dsp:cNvPr id="0" name=""/>
        <dsp:cNvSpPr/>
      </dsp:nvSpPr>
      <dsp:spPr>
        <a:xfrm>
          <a:off x="0" y="375949"/>
          <a:ext cx="1457374" cy="874424"/>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a:solidFill>
                <a:schemeClr val="accent3">
                  <a:lumMod val="50000"/>
                </a:schemeClr>
              </a:solidFill>
            </a:rPr>
            <a:t>Input</a:t>
          </a:r>
        </a:p>
      </dsp:txBody>
      <dsp:txXfrm>
        <a:off x="0" y="375949"/>
        <a:ext cx="1457374" cy="874424"/>
      </dsp:txXfrm>
    </dsp:sp>
    <dsp:sp modelId="{ACC60F95-B673-4323-87A5-F35A581A323D}">
      <dsp:nvSpPr>
        <dsp:cNvPr id="0" name=""/>
        <dsp:cNvSpPr/>
      </dsp:nvSpPr>
      <dsp:spPr>
        <a:xfrm>
          <a:off x="1586356" y="632447"/>
          <a:ext cx="310730" cy="361428"/>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GB" sz="1600" kern="1200"/>
        </a:p>
      </dsp:txBody>
      <dsp:txXfrm>
        <a:off x="1586356" y="632447"/>
        <a:ext cx="310730" cy="361428"/>
      </dsp:txXfrm>
    </dsp:sp>
    <dsp:sp modelId="{A7C43088-BB40-49AB-B48A-45AA36397892}">
      <dsp:nvSpPr>
        <dsp:cNvPr id="0" name=""/>
        <dsp:cNvSpPr/>
      </dsp:nvSpPr>
      <dsp:spPr>
        <a:xfrm>
          <a:off x="2043657" y="375949"/>
          <a:ext cx="1457374" cy="874424"/>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smtClean="0">
              <a:solidFill>
                <a:schemeClr val="accent3">
                  <a:lumMod val="50000"/>
                </a:schemeClr>
              </a:solidFill>
            </a:rPr>
            <a:t>Process</a:t>
          </a:r>
          <a:endParaRPr lang="en-GB" sz="2400" kern="1200" dirty="0">
            <a:solidFill>
              <a:schemeClr val="accent3">
                <a:lumMod val="50000"/>
              </a:schemeClr>
            </a:solidFill>
          </a:endParaRPr>
        </a:p>
      </dsp:txBody>
      <dsp:txXfrm>
        <a:off x="2043657" y="375949"/>
        <a:ext cx="1457374" cy="874424"/>
      </dsp:txXfrm>
    </dsp:sp>
    <dsp:sp modelId="{8001B4CB-0252-47EC-AE8B-799A75DDA2B9}">
      <dsp:nvSpPr>
        <dsp:cNvPr id="0" name=""/>
        <dsp:cNvSpPr/>
      </dsp:nvSpPr>
      <dsp:spPr>
        <a:xfrm>
          <a:off x="3629281" y="632447"/>
          <a:ext cx="308963" cy="361428"/>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GB" sz="1600" kern="1200"/>
        </a:p>
      </dsp:txBody>
      <dsp:txXfrm>
        <a:off x="3629281" y="632447"/>
        <a:ext cx="308963" cy="361428"/>
      </dsp:txXfrm>
    </dsp:sp>
    <dsp:sp modelId="{89CBF5E2-3021-42BD-94F5-8DABB73E5CBE}">
      <dsp:nvSpPr>
        <dsp:cNvPr id="0" name=""/>
        <dsp:cNvSpPr/>
      </dsp:nvSpPr>
      <dsp:spPr>
        <a:xfrm>
          <a:off x="4083982" y="375949"/>
          <a:ext cx="1457374" cy="874424"/>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a:solidFill>
                <a:schemeClr val="accent3">
                  <a:lumMod val="50000"/>
                </a:schemeClr>
              </a:solidFill>
            </a:rPr>
            <a:t>Products</a:t>
          </a:r>
        </a:p>
      </dsp:txBody>
      <dsp:txXfrm>
        <a:off x="4083982" y="375949"/>
        <a:ext cx="1457374" cy="874424"/>
      </dsp:txXfrm>
    </dsp:sp>
    <dsp:sp modelId="{438BAD80-7267-43E2-BCCB-5CE94F3079B1}">
      <dsp:nvSpPr>
        <dsp:cNvPr id="0" name=""/>
        <dsp:cNvSpPr/>
      </dsp:nvSpPr>
      <dsp:spPr>
        <a:xfrm>
          <a:off x="5669606" y="632447"/>
          <a:ext cx="308963" cy="361428"/>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GB" sz="1600" kern="1200"/>
        </a:p>
      </dsp:txBody>
      <dsp:txXfrm>
        <a:off x="5669606" y="632447"/>
        <a:ext cx="308963" cy="361428"/>
      </dsp:txXfrm>
    </dsp:sp>
    <dsp:sp modelId="{90AFF5FA-0220-49FD-A545-82A70960DCED}">
      <dsp:nvSpPr>
        <dsp:cNvPr id="0" name=""/>
        <dsp:cNvSpPr/>
      </dsp:nvSpPr>
      <dsp:spPr>
        <a:xfrm>
          <a:off x="6124307" y="375949"/>
          <a:ext cx="1457374" cy="874424"/>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a:solidFill>
                <a:schemeClr val="accent3">
                  <a:lumMod val="50000"/>
                </a:schemeClr>
              </a:solidFill>
            </a:rPr>
            <a:t>Effects</a:t>
          </a:r>
        </a:p>
      </dsp:txBody>
      <dsp:txXfrm>
        <a:off x="6124307" y="375949"/>
        <a:ext cx="1457374" cy="874424"/>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200">
                <a:solidFill>
                  <a:schemeClr val="tx1"/>
                </a:solidFill>
                <a:latin typeface="Times New Roman" pitchFamily="18" charset="0"/>
              </a:defRPr>
            </a:lvl1pPr>
          </a:lstStyle>
          <a:p>
            <a:endParaRPr lang="nb-NO"/>
          </a:p>
        </p:txBody>
      </p:sp>
      <p:sp>
        <p:nvSpPr>
          <p:cNvPr id="8195"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200">
                <a:solidFill>
                  <a:schemeClr val="tx1"/>
                </a:solidFill>
                <a:latin typeface="Times New Roman" pitchFamily="18" charset="0"/>
              </a:defRPr>
            </a:lvl1pPr>
          </a:lstStyle>
          <a:p>
            <a:endParaRPr lang="nb-NO"/>
          </a:p>
        </p:txBody>
      </p:sp>
      <p:sp>
        <p:nvSpPr>
          <p:cNvPr id="8196"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FontTx/>
              <a:buNone/>
              <a:defRPr sz="1200">
                <a:solidFill>
                  <a:schemeClr val="tx1"/>
                </a:solidFill>
                <a:latin typeface="Times New Roman" pitchFamily="18" charset="0"/>
              </a:defRPr>
            </a:lvl1pPr>
          </a:lstStyle>
          <a:p>
            <a:endParaRPr lang="nb-NO"/>
          </a:p>
        </p:txBody>
      </p:sp>
      <p:sp>
        <p:nvSpPr>
          <p:cNvPr id="8197" name="Rectangle 5"/>
          <p:cNvSpPr>
            <a:spLocks noGrp="1" noChangeArrowheads="1"/>
          </p:cNvSpPr>
          <p:nvPr>
            <p:ph type="sldNum" sz="quarter" idx="3"/>
          </p:nvPr>
        </p:nvSpPr>
        <p:spPr bwMode="auto">
          <a:xfrm>
            <a:off x="3849688"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FontTx/>
              <a:buNone/>
              <a:defRPr sz="1200">
                <a:solidFill>
                  <a:schemeClr val="tx1"/>
                </a:solidFill>
                <a:latin typeface="Times New Roman" pitchFamily="18" charset="0"/>
              </a:defRPr>
            </a:lvl1pPr>
          </a:lstStyle>
          <a:p>
            <a:fld id="{86CF33FB-705D-4A77-B7A0-E27A54933727}" type="slidenum">
              <a:rPr lang="nb-NO"/>
              <a:pPr/>
              <a:t>‹#›</a:t>
            </a:fld>
            <a:endParaRPr lang="nb-NO"/>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200"/>
            </a:lvl1pPr>
          </a:lstStyle>
          <a:p>
            <a:endParaRPr lang="en-GB"/>
          </a:p>
        </p:txBody>
      </p:sp>
      <p:sp>
        <p:nvSpPr>
          <p:cNvPr id="4099"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200"/>
            </a:lvl1pPr>
          </a:lstStyle>
          <a:p>
            <a:endParaRPr lang="en-GB"/>
          </a:p>
        </p:txBody>
      </p:sp>
      <p:sp>
        <p:nvSpPr>
          <p:cNvPr id="4100"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906463" y="4716463"/>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2" name="Rectangle 6"/>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FontTx/>
              <a:buNone/>
              <a:defRPr sz="1200"/>
            </a:lvl1pPr>
          </a:lstStyle>
          <a:p>
            <a:endParaRPr lang="en-GB"/>
          </a:p>
        </p:txBody>
      </p:sp>
      <p:sp>
        <p:nvSpPr>
          <p:cNvPr id="4103" name="Rectangle 7"/>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FontTx/>
              <a:buNone/>
              <a:defRPr sz="1200"/>
            </a:lvl1pPr>
          </a:lstStyle>
          <a:p>
            <a:fld id="{8244B290-2E64-4F7E-9740-5BF00F0AEA48}" type="slidenum">
              <a:rPr lang="en-GB"/>
              <a:pPr/>
              <a:t>‹#›</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Plassholder for lysbilde 1"/>
          <p:cNvSpPr>
            <a:spLocks noGrp="1" noRot="1" noChangeAspect="1" noTextEdit="1"/>
          </p:cNvSpPr>
          <p:nvPr>
            <p:ph type="sldImg"/>
          </p:nvPr>
        </p:nvSpPr>
        <p:spPr>
          <a:xfrm>
            <a:off x="917575" y="744538"/>
            <a:ext cx="4962525" cy="3722687"/>
          </a:xfrm>
          <a:ln/>
        </p:spPr>
      </p:sp>
      <p:sp>
        <p:nvSpPr>
          <p:cNvPr id="22531" name="Plassholder for notater 2"/>
          <p:cNvSpPr>
            <a:spLocks noGrp="1"/>
          </p:cNvSpPr>
          <p:nvPr>
            <p:ph type="body" idx="1"/>
          </p:nvPr>
        </p:nvSpPr>
        <p:spPr>
          <a:noFill/>
          <a:ln/>
        </p:spPr>
        <p:txBody>
          <a:bodyPr/>
          <a:lstStyle/>
          <a:p>
            <a:r>
              <a:rPr lang="nb-NO" smtClean="0"/>
              <a:t>Then I will explain to you the different goals of the project.</a:t>
            </a:r>
          </a:p>
        </p:txBody>
      </p:sp>
      <p:sp>
        <p:nvSpPr>
          <p:cNvPr id="22532" name="Plassholder for lysbildenummer 3"/>
          <p:cNvSpPr>
            <a:spLocks noGrp="1"/>
          </p:cNvSpPr>
          <p:nvPr>
            <p:ph type="sldNum" sz="quarter" idx="5"/>
          </p:nvPr>
        </p:nvSpPr>
        <p:spPr>
          <a:noFill/>
        </p:spPr>
        <p:txBody>
          <a:bodyPr/>
          <a:lstStyle/>
          <a:p>
            <a:fld id="{37E48A43-0E3D-4F77-B0BA-FC3D257AB4E0}" type="slidenum">
              <a:rPr lang="en-GB" smtClean="0"/>
              <a:pPr/>
              <a:t>2</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17575" y="744538"/>
            <a:ext cx="4962525" cy="3722687"/>
          </a:xfrm>
        </p:spPr>
      </p:sp>
      <p:sp>
        <p:nvSpPr>
          <p:cNvPr id="3" name="Plassholder for notater 2"/>
          <p:cNvSpPr>
            <a:spLocks noGrp="1"/>
          </p:cNvSpPr>
          <p:nvPr>
            <p:ph type="body" idx="1"/>
          </p:nvPr>
        </p:nvSpPr>
        <p:spPr/>
        <p:txBody>
          <a:bodyPr>
            <a:normAutofit/>
          </a:bodyPr>
          <a:lstStyle/>
          <a:p>
            <a:r>
              <a:rPr lang="nb-NO" dirty="0" smtClean="0"/>
              <a:t>Spørre</a:t>
            </a:r>
            <a:r>
              <a:rPr lang="nb-NO" baseline="0" dirty="0" smtClean="0"/>
              <a:t> ut: andre typer </a:t>
            </a:r>
            <a:r>
              <a:rPr lang="nb-NO" baseline="0" dirty="0" err="1" smtClean="0"/>
              <a:t>subject</a:t>
            </a:r>
            <a:r>
              <a:rPr lang="nb-NO" baseline="0" dirty="0" smtClean="0"/>
              <a:t> matters</a:t>
            </a:r>
          </a:p>
          <a:p>
            <a:endParaRPr lang="nb-NO" baseline="0" dirty="0" smtClean="0"/>
          </a:p>
          <a:p>
            <a:r>
              <a:rPr lang="nb-NO" dirty="0" err="1" smtClean="0"/>
              <a:t>Underlying</a:t>
            </a:r>
            <a:r>
              <a:rPr lang="nb-NO" dirty="0" smtClean="0"/>
              <a:t> </a:t>
            </a:r>
            <a:r>
              <a:rPr lang="nb-NO" dirty="0" err="1" smtClean="0"/>
              <a:t>transactions</a:t>
            </a:r>
            <a:r>
              <a:rPr lang="nb-NO" dirty="0" smtClean="0"/>
              <a:t> </a:t>
            </a:r>
            <a:r>
              <a:rPr lang="nb-NO" dirty="0" err="1" smtClean="0"/>
              <a:t>of</a:t>
            </a:r>
            <a:r>
              <a:rPr lang="nb-NO" dirty="0" smtClean="0"/>
              <a:t> </a:t>
            </a:r>
            <a:r>
              <a:rPr lang="nb-NO" dirty="0" err="1" smtClean="0"/>
              <a:t>the</a:t>
            </a:r>
            <a:r>
              <a:rPr lang="nb-NO" dirty="0" smtClean="0"/>
              <a:t> </a:t>
            </a:r>
            <a:r>
              <a:rPr lang="nb-NO" dirty="0" err="1" smtClean="0"/>
              <a:t>budget</a:t>
            </a:r>
            <a:endParaRPr lang="nb-NO" dirty="0" smtClean="0"/>
          </a:p>
          <a:p>
            <a:r>
              <a:rPr lang="nb-NO" dirty="0" err="1" smtClean="0"/>
              <a:t>Safeguard</a:t>
            </a:r>
            <a:r>
              <a:rPr lang="nb-NO" dirty="0" smtClean="0"/>
              <a:t> </a:t>
            </a:r>
            <a:r>
              <a:rPr lang="nb-NO" dirty="0" err="1" smtClean="0"/>
              <a:t>of</a:t>
            </a:r>
            <a:r>
              <a:rPr lang="nb-NO" dirty="0" smtClean="0"/>
              <a:t> </a:t>
            </a:r>
            <a:r>
              <a:rPr lang="nb-NO" dirty="0" err="1" smtClean="0"/>
              <a:t>resources</a:t>
            </a:r>
            <a:endParaRPr lang="nb-NO" dirty="0" smtClean="0"/>
          </a:p>
          <a:p>
            <a:r>
              <a:rPr lang="nb-NO" dirty="0" smtClean="0"/>
              <a:t>The general </a:t>
            </a:r>
            <a:r>
              <a:rPr lang="nb-NO" dirty="0" err="1" smtClean="0"/>
              <a:t>state</a:t>
            </a:r>
            <a:r>
              <a:rPr lang="nb-NO" dirty="0" smtClean="0"/>
              <a:t> </a:t>
            </a:r>
            <a:r>
              <a:rPr lang="nb-NO" dirty="0" err="1" smtClean="0"/>
              <a:t>accounts</a:t>
            </a:r>
            <a:endParaRPr lang="nb-NO" dirty="0" smtClean="0"/>
          </a:p>
          <a:p>
            <a:endParaRPr lang="nb-NO" dirty="0"/>
          </a:p>
        </p:txBody>
      </p:sp>
      <p:sp>
        <p:nvSpPr>
          <p:cNvPr id="4" name="Plassholder for lysbildenummer 3"/>
          <p:cNvSpPr>
            <a:spLocks noGrp="1"/>
          </p:cNvSpPr>
          <p:nvPr>
            <p:ph type="sldNum" sz="quarter" idx="10"/>
          </p:nvPr>
        </p:nvSpPr>
        <p:spPr/>
        <p:txBody>
          <a:bodyPr/>
          <a:lstStyle/>
          <a:p>
            <a:fld id="{8244B290-2E64-4F7E-9740-5BF00F0AEA48}" type="slidenum">
              <a:rPr lang="en-GB" smtClean="0"/>
              <a:pPr/>
              <a:t>19</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17575" y="744538"/>
            <a:ext cx="4962525" cy="3722687"/>
          </a:xfrm>
        </p:spPr>
      </p:sp>
      <p:sp>
        <p:nvSpPr>
          <p:cNvPr id="3" name="Plassholder for notater 2"/>
          <p:cNvSpPr>
            <a:spLocks noGrp="1"/>
          </p:cNvSpPr>
          <p:nvPr>
            <p:ph type="body" idx="1"/>
          </p:nvPr>
        </p:nvSpPr>
        <p:spPr/>
        <p:txBody>
          <a:bodyPr>
            <a:normAutofit/>
          </a:bodyPr>
          <a:lstStyle/>
          <a:p>
            <a:r>
              <a:rPr lang="nb-NO" dirty="0" err="1" smtClean="0"/>
              <a:t>Explanation</a:t>
            </a:r>
            <a:endParaRPr lang="nb-NO" dirty="0"/>
          </a:p>
        </p:txBody>
      </p:sp>
      <p:sp>
        <p:nvSpPr>
          <p:cNvPr id="4" name="Plassholder for lysbildenummer 3"/>
          <p:cNvSpPr>
            <a:spLocks noGrp="1"/>
          </p:cNvSpPr>
          <p:nvPr>
            <p:ph type="sldNum" sz="quarter" idx="10"/>
          </p:nvPr>
        </p:nvSpPr>
        <p:spPr/>
        <p:txBody>
          <a:bodyPr/>
          <a:lstStyle/>
          <a:p>
            <a:fld id="{8244B290-2E64-4F7E-9740-5BF00F0AEA48}" type="slidenum">
              <a:rPr lang="en-GB" smtClean="0"/>
              <a:pPr/>
              <a:t>25</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917575" y="744538"/>
            <a:ext cx="4962525" cy="3722687"/>
          </a:xfrm>
        </p:spPr>
      </p:sp>
      <p:sp>
        <p:nvSpPr>
          <p:cNvPr id="3" name="Pladsholder til noter 2"/>
          <p:cNvSpPr>
            <a:spLocks noGrp="1"/>
          </p:cNvSpPr>
          <p:nvPr>
            <p:ph type="body" idx="1"/>
          </p:nvPr>
        </p:nvSpPr>
        <p:spPr/>
        <p:txBody>
          <a:bodyPr>
            <a:normAutofit/>
          </a:bodyPr>
          <a:lstStyle/>
          <a:p>
            <a:endParaRPr lang="da-DK" dirty="0"/>
          </a:p>
        </p:txBody>
      </p:sp>
      <p:sp>
        <p:nvSpPr>
          <p:cNvPr id="4" name="Pladsholder til diasnummer 3"/>
          <p:cNvSpPr>
            <a:spLocks noGrp="1"/>
          </p:cNvSpPr>
          <p:nvPr>
            <p:ph type="sldNum" sz="quarter" idx="10"/>
          </p:nvPr>
        </p:nvSpPr>
        <p:spPr/>
        <p:txBody>
          <a:bodyPr/>
          <a:lstStyle/>
          <a:p>
            <a:fld id="{C96D7991-52B1-4F43-A4C9-5096CF93BDD0}" type="slidenum">
              <a:rPr lang="da-DK" smtClean="0">
                <a:solidFill>
                  <a:prstClr val="black"/>
                </a:solidFill>
              </a:rPr>
              <a:pPr/>
              <a:t>3</a:t>
            </a:fld>
            <a:endParaRPr lang="da-DK">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917575" y="744538"/>
            <a:ext cx="4962525" cy="3722687"/>
          </a:xfrm>
        </p:spPr>
      </p:sp>
      <p:sp>
        <p:nvSpPr>
          <p:cNvPr id="3" name="Pladsholder til noter 2"/>
          <p:cNvSpPr>
            <a:spLocks noGrp="1"/>
          </p:cNvSpPr>
          <p:nvPr>
            <p:ph type="body" idx="1"/>
          </p:nvPr>
        </p:nvSpPr>
        <p:spPr/>
        <p:txBody>
          <a:bodyPr>
            <a:normAutofit/>
          </a:bodyPr>
          <a:lstStyle/>
          <a:p>
            <a:endParaRPr lang="da-DK" dirty="0"/>
          </a:p>
        </p:txBody>
      </p:sp>
      <p:sp>
        <p:nvSpPr>
          <p:cNvPr id="4" name="Pladsholder til diasnummer 3"/>
          <p:cNvSpPr>
            <a:spLocks noGrp="1"/>
          </p:cNvSpPr>
          <p:nvPr>
            <p:ph type="sldNum" sz="quarter" idx="10"/>
          </p:nvPr>
        </p:nvSpPr>
        <p:spPr/>
        <p:txBody>
          <a:bodyPr/>
          <a:lstStyle/>
          <a:p>
            <a:fld id="{C96D7991-52B1-4F43-A4C9-5096CF93BDD0}" type="slidenum">
              <a:rPr lang="da-DK" smtClean="0">
                <a:solidFill>
                  <a:prstClr val="black"/>
                </a:solidFill>
              </a:rPr>
              <a:pPr/>
              <a:t>4</a:t>
            </a:fld>
            <a:endParaRPr lang="da-DK">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917575" y="744538"/>
            <a:ext cx="4962525" cy="3722687"/>
          </a:xfrm>
        </p:spPr>
      </p:sp>
      <p:sp>
        <p:nvSpPr>
          <p:cNvPr id="3" name="Pladsholder til noter 2"/>
          <p:cNvSpPr>
            <a:spLocks noGrp="1"/>
          </p:cNvSpPr>
          <p:nvPr>
            <p:ph type="body" idx="1"/>
          </p:nvPr>
        </p:nvSpPr>
        <p:spPr/>
        <p:txBody>
          <a:bodyPr>
            <a:normAutofit/>
          </a:bodyPr>
          <a:lstStyle/>
          <a:p>
            <a:endParaRPr lang="da-DK" dirty="0"/>
          </a:p>
        </p:txBody>
      </p:sp>
      <p:sp>
        <p:nvSpPr>
          <p:cNvPr id="4" name="Pladsholder til diasnummer 3"/>
          <p:cNvSpPr>
            <a:spLocks noGrp="1"/>
          </p:cNvSpPr>
          <p:nvPr>
            <p:ph type="sldNum" sz="quarter" idx="10"/>
          </p:nvPr>
        </p:nvSpPr>
        <p:spPr/>
        <p:txBody>
          <a:bodyPr/>
          <a:lstStyle/>
          <a:p>
            <a:fld id="{C96D7991-52B1-4F43-A4C9-5096CF93BDD0}" type="slidenum">
              <a:rPr lang="da-DK" smtClean="0">
                <a:solidFill>
                  <a:prstClr val="black"/>
                </a:solidFill>
              </a:rPr>
              <a:pPr/>
              <a:t>5</a:t>
            </a:fld>
            <a:endParaRPr lang="da-DK">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normAutofit/>
          </a:bodyPr>
          <a:lstStyle/>
          <a:p>
            <a:r>
              <a:rPr lang="da-DK" dirty="0" smtClean="0"/>
              <a:t>NB: </a:t>
            </a:r>
            <a:r>
              <a:rPr lang="da-DK" dirty="0" err="1" smtClean="0"/>
              <a:t>bullet</a:t>
            </a:r>
            <a:r>
              <a:rPr lang="da-DK" dirty="0" smtClean="0"/>
              <a:t> point 3 </a:t>
            </a:r>
            <a:r>
              <a:rPr lang="da-DK" dirty="0" err="1" smtClean="0"/>
              <a:t>will</a:t>
            </a:r>
            <a:r>
              <a:rPr lang="da-DK" dirty="0" smtClean="0"/>
              <a:t> </a:t>
            </a:r>
            <a:r>
              <a:rPr lang="da-DK" dirty="0" err="1" smtClean="0"/>
              <a:t>influence</a:t>
            </a:r>
            <a:r>
              <a:rPr lang="da-DK" dirty="0" smtClean="0"/>
              <a:t> the</a:t>
            </a:r>
            <a:r>
              <a:rPr lang="da-DK" baseline="0" dirty="0" smtClean="0"/>
              <a:t> </a:t>
            </a:r>
            <a:r>
              <a:rPr lang="da-DK" baseline="0" dirty="0" err="1" smtClean="0"/>
              <a:t>work</a:t>
            </a:r>
            <a:r>
              <a:rPr lang="da-DK" baseline="0" dirty="0" smtClean="0"/>
              <a:t> of CAS</a:t>
            </a:r>
            <a:endParaRPr lang="en-GB" dirty="0"/>
          </a:p>
        </p:txBody>
      </p:sp>
      <p:sp>
        <p:nvSpPr>
          <p:cNvPr id="4" name="Slide Number Placeholder 3"/>
          <p:cNvSpPr>
            <a:spLocks noGrp="1"/>
          </p:cNvSpPr>
          <p:nvPr>
            <p:ph type="sldNum" sz="quarter" idx="10"/>
          </p:nvPr>
        </p:nvSpPr>
        <p:spPr/>
        <p:txBody>
          <a:bodyPr/>
          <a:lstStyle/>
          <a:p>
            <a:fld id="{8244B290-2E64-4F7E-9740-5BF00F0AEA48}" type="slidenum">
              <a:rPr lang="en-GB" smtClean="0"/>
              <a:pPr/>
              <a:t>6</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normAutofit/>
          </a:bodyPr>
          <a:lstStyle/>
          <a:p>
            <a:r>
              <a:rPr lang="da-DK" dirty="0" smtClean="0"/>
              <a:t>NB: this</a:t>
            </a:r>
            <a:r>
              <a:rPr lang="da-DK" baseline="0" dirty="0" smtClean="0"/>
              <a:t> was accepted by the committee after Bratislava; it is pursued to be incorporated into the new level 3 (regardless of structure – p.t. ISSAI 100)</a:t>
            </a:r>
          </a:p>
          <a:p>
            <a:endParaRPr lang="da-DK"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nb-NO" dirty="0" err="1" smtClean="0"/>
              <a:t>Purpose-driven</a:t>
            </a:r>
            <a:r>
              <a:rPr lang="nb-NO" dirty="0" smtClean="0"/>
              <a:t> </a:t>
            </a:r>
            <a:r>
              <a:rPr lang="nb-NO" dirty="0" err="1" smtClean="0"/>
              <a:t>definition</a:t>
            </a:r>
            <a:r>
              <a:rPr lang="nb-NO" dirty="0" smtClean="0"/>
              <a:t> </a:t>
            </a:r>
            <a:r>
              <a:rPr lang="nb-NO" dirty="0" err="1" smtClean="0"/>
              <a:t>of</a:t>
            </a:r>
            <a:r>
              <a:rPr lang="nb-NO" dirty="0" smtClean="0"/>
              <a:t> </a:t>
            </a:r>
            <a:r>
              <a:rPr lang="nb-NO" dirty="0" err="1" smtClean="0"/>
              <a:t>the</a:t>
            </a:r>
            <a:r>
              <a:rPr lang="nb-NO" dirty="0" smtClean="0"/>
              <a:t> </a:t>
            </a:r>
            <a:r>
              <a:rPr lang="nb-NO" dirty="0" err="1" smtClean="0"/>
              <a:t>differences</a:t>
            </a:r>
            <a:endParaRPr lang="nb-NO" dirty="0" smtClean="0"/>
          </a:p>
          <a:p>
            <a:endParaRPr lang="da-DK" baseline="0" dirty="0" smtClean="0"/>
          </a:p>
          <a:p>
            <a:endParaRPr lang="en-GB" dirty="0"/>
          </a:p>
        </p:txBody>
      </p:sp>
      <p:sp>
        <p:nvSpPr>
          <p:cNvPr id="4" name="Slide Number Placeholder 3"/>
          <p:cNvSpPr>
            <a:spLocks noGrp="1"/>
          </p:cNvSpPr>
          <p:nvPr>
            <p:ph type="sldNum" sz="quarter" idx="10"/>
          </p:nvPr>
        </p:nvSpPr>
        <p:spPr/>
        <p:txBody>
          <a:bodyPr/>
          <a:lstStyle/>
          <a:p>
            <a:fld id="{8244B290-2E64-4F7E-9740-5BF00F0AEA48}" type="slidenum">
              <a:rPr lang="en-GB" smtClean="0"/>
              <a:pPr/>
              <a:t>8</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normAutofit/>
          </a:bodyPr>
          <a:lstStyle/>
          <a:p>
            <a:r>
              <a:rPr lang="da-DK" dirty="0" err="1" smtClean="0"/>
              <a:t>First</a:t>
            </a:r>
            <a:r>
              <a:rPr lang="da-DK" dirty="0" smtClean="0"/>
              <a:t> and </a:t>
            </a:r>
            <a:r>
              <a:rPr lang="da-DK" dirty="0" err="1" smtClean="0"/>
              <a:t>foremost</a:t>
            </a:r>
            <a:r>
              <a:rPr lang="da-DK" dirty="0" smtClean="0"/>
              <a:t> </a:t>
            </a:r>
            <a:r>
              <a:rPr lang="da-DK" dirty="0" err="1" smtClean="0"/>
              <a:t>discuss</a:t>
            </a:r>
            <a:r>
              <a:rPr lang="da-DK" dirty="0" smtClean="0"/>
              <a:t> new ISSAI 400,</a:t>
            </a:r>
            <a:r>
              <a:rPr lang="da-DK" baseline="0" dirty="0" smtClean="0"/>
              <a:t> but </a:t>
            </a:r>
            <a:r>
              <a:rPr lang="da-DK" baseline="0" dirty="0" err="1" smtClean="0"/>
              <a:t>also</a:t>
            </a:r>
            <a:r>
              <a:rPr lang="da-DK" baseline="0" dirty="0" smtClean="0"/>
              <a:t> ISSAI 100 in more general terms.</a:t>
            </a:r>
            <a:endParaRPr lang="en-GB" dirty="0"/>
          </a:p>
        </p:txBody>
      </p:sp>
      <p:sp>
        <p:nvSpPr>
          <p:cNvPr id="4" name="Slide Number Placeholder 3"/>
          <p:cNvSpPr>
            <a:spLocks noGrp="1"/>
          </p:cNvSpPr>
          <p:nvPr>
            <p:ph type="sldNum" sz="quarter" idx="10"/>
          </p:nvPr>
        </p:nvSpPr>
        <p:spPr/>
        <p:txBody>
          <a:bodyPr/>
          <a:lstStyle/>
          <a:p>
            <a:fld id="{8244B290-2E64-4F7E-9740-5BF00F0AEA48}" type="slidenum">
              <a:rPr lang="en-GB" smtClean="0"/>
              <a:pPr/>
              <a:t>9</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17575" y="744538"/>
            <a:ext cx="4962525" cy="3722687"/>
          </a:xfrm>
        </p:spPr>
      </p:sp>
      <p:sp>
        <p:nvSpPr>
          <p:cNvPr id="3" name="Plassholder for notater 2"/>
          <p:cNvSpPr>
            <a:spLocks noGrp="1"/>
          </p:cNvSpPr>
          <p:nvPr>
            <p:ph type="body" idx="1"/>
          </p:nvPr>
        </p:nvSpPr>
        <p:spPr/>
        <p:txBody>
          <a:bodyPr>
            <a:normAutofit/>
          </a:bodyPr>
          <a:lstStyle/>
          <a:p>
            <a:r>
              <a:rPr lang="nb-NO" dirty="0" err="1" smtClean="0"/>
              <a:t>Discussion</a:t>
            </a:r>
            <a:r>
              <a:rPr lang="nb-NO" dirty="0" smtClean="0"/>
              <a:t> in Luxemburg: </a:t>
            </a:r>
            <a:r>
              <a:rPr lang="nb-NO" dirty="0" err="1" smtClean="0"/>
              <a:t>Does</a:t>
            </a:r>
            <a:r>
              <a:rPr lang="nb-NO" dirty="0" smtClean="0"/>
              <a:t> </a:t>
            </a:r>
            <a:r>
              <a:rPr lang="nb-NO" dirty="0" err="1" smtClean="0"/>
              <a:t>the</a:t>
            </a:r>
            <a:r>
              <a:rPr lang="nb-NO" dirty="0" smtClean="0"/>
              <a:t> </a:t>
            </a:r>
            <a:r>
              <a:rPr lang="nb-NO" dirty="0" err="1" smtClean="0"/>
              <a:t>structure/headlines</a:t>
            </a:r>
            <a:r>
              <a:rPr lang="nb-NO" dirty="0" smtClean="0"/>
              <a:t> </a:t>
            </a:r>
            <a:r>
              <a:rPr lang="nb-NO" dirty="0" err="1" smtClean="0"/>
              <a:t>work</a:t>
            </a:r>
            <a:r>
              <a:rPr lang="nb-NO" dirty="0" smtClean="0"/>
              <a:t>, and </a:t>
            </a:r>
            <a:r>
              <a:rPr lang="nb-NO" dirty="0" err="1" smtClean="0"/>
              <a:t>what</a:t>
            </a:r>
            <a:r>
              <a:rPr lang="nb-NO" dirty="0" smtClean="0"/>
              <a:t> </a:t>
            </a:r>
            <a:r>
              <a:rPr lang="nb-NO" dirty="0" err="1" smtClean="0"/>
              <a:t>contents</a:t>
            </a:r>
            <a:r>
              <a:rPr lang="nb-NO" baseline="0" dirty="0" smtClean="0"/>
              <a:t> do </a:t>
            </a:r>
            <a:r>
              <a:rPr lang="nb-NO" baseline="0" dirty="0" err="1" smtClean="0"/>
              <a:t>they</a:t>
            </a:r>
            <a:r>
              <a:rPr lang="nb-NO" baseline="0" dirty="0" smtClean="0"/>
              <a:t> </a:t>
            </a:r>
            <a:r>
              <a:rPr lang="nb-NO" baseline="0" dirty="0" err="1" smtClean="0"/>
              <a:t>encompass</a:t>
            </a:r>
            <a:r>
              <a:rPr lang="nb-NO" baseline="0" dirty="0" smtClean="0"/>
              <a:t>?</a:t>
            </a:r>
            <a:endParaRPr lang="nb-NO" dirty="0"/>
          </a:p>
        </p:txBody>
      </p:sp>
      <p:sp>
        <p:nvSpPr>
          <p:cNvPr id="4" name="Plassholder for lysbildenummer 3"/>
          <p:cNvSpPr>
            <a:spLocks noGrp="1"/>
          </p:cNvSpPr>
          <p:nvPr>
            <p:ph type="sldNum" sz="quarter" idx="10"/>
          </p:nvPr>
        </p:nvSpPr>
        <p:spPr/>
        <p:txBody>
          <a:bodyPr/>
          <a:lstStyle/>
          <a:p>
            <a:fld id="{8244B290-2E64-4F7E-9740-5BF00F0AEA48}" type="slidenum">
              <a:rPr lang="en-GB" smtClean="0"/>
              <a:pPr/>
              <a:t>11</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17575" y="744538"/>
            <a:ext cx="4962525" cy="3722687"/>
          </a:xfrm>
        </p:spPr>
      </p:sp>
      <p:sp>
        <p:nvSpPr>
          <p:cNvPr id="3" name="Plassholder for notater 2"/>
          <p:cNvSpPr>
            <a:spLocks noGrp="1"/>
          </p:cNvSpPr>
          <p:nvPr>
            <p:ph type="body" idx="1"/>
          </p:nvPr>
        </p:nvSpPr>
        <p:spPr/>
        <p:txBody>
          <a:bodyPr>
            <a:normAutofit/>
          </a:bodyPr>
          <a:lstStyle/>
          <a:p>
            <a:r>
              <a:rPr lang="nb-NO" dirty="0" err="1" smtClean="0"/>
              <a:t>Stop</a:t>
            </a:r>
            <a:r>
              <a:rPr lang="nb-NO" dirty="0" smtClean="0"/>
              <a:t>!!</a:t>
            </a:r>
          </a:p>
          <a:p>
            <a:endParaRPr lang="nb-NO" dirty="0" smtClean="0"/>
          </a:p>
          <a:p>
            <a:pPr marL="228600" indent="-228600">
              <a:buAutoNum type="arabicPeriod"/>
            </a:pPr>
            <a:r>
              <a:rPr lang="nb-NO" baseline="0" dirty="0" err="1" smtClean="0"/>
              <a:t>Mandate/constitutional</a:t>
            </a:r>
            <a:r>
              <a:rPr lang="nb-NO" baseline="0" dirty="0" smtClean="0"/>
              <a:t> </a:t>
            </a:r>
            <a:r>
              <a:rPr lang="nb-NO" baseline="0" dirty="0" err="1" smtClean="0"/>
              <a:t>framework</a:t>
            </a:r>
            <a:endParaRPr lang="nb-NO" baseline="0" dirty="0" smtClean="0"/>
          </a:p>
          <a:p>
            <a:pPr marL="228600" indent="-228600">
              <a:buAutoNum type="arabicPeriod"/>
            </a:pPr>
            <a:r>
              <a:rPr lang="nb-NO" baseline="0" dirty="0" smtClean="0"/>
              <a:t>Professional </a:t>
            </a:r>
            <a:r>
              <a:rPr lang="nb-NO" baseline="0" dirty="0" err="1" smtClean="0"/>
              <a:t>contents</a:t>
            </a:r>
            <a:endParaRPr lang="nb-NO" baseline="0" dirty="0" smtClean="0"/>
          </a:p>
          <a:p>
            <a:pPr marL="228600" indent="-228600">
              <a:buAutoNum type="arabicPeriod"/>
            </a:pPr>
            <a:r>
              <a:rPr lang="nb-NO" baseline="0" dirty="0" err="1" smtClean="0"/>
              <a:t>Scope</a:t>
            </a:r>
            <a:r>
              <a:rPr lang="nb-NO" baseline="0" dirty="0" smtClean="0"/>
              <a:t> (type </a:t>
            </a:r>
            <a:r>
              <a:rPr lang="nb-NO" baseline="0" dirty="0" err="1" smtClean="0"/>
              <a:t>of</a:t>
            </a:r>
            <a:r>
              <a:rPr lang="nb-NO" baseline="0" dirty="0" smtClean="0"/>
              <a:t> </a:t>
            </a:r>
            <a:r>
              <a:rPr lang="nb-NO" baseline="0" dirty="0" err="1" smtClean="0"/>
              <a:t>subject</a:t>
            </a:r>
            <a:r>
              <a:rPr lang="nb-NO" baseline="0" dirty="0" smtClean="0"/>
              <a:t> matters)</a:t>
            </a:r>
          </a:p>
          <a:p>
            <a:pPr marL="228600" indent="-228600">
              <a:buAutoNum type="arabicPeriod"/>
            </a:pPr>
            <a:r>
              <a:rPr lang="nb-NO" baseline="0" dirty="0" smtClean="0"/>
              <a:t>Types </a:t>
            </a:r>
            <a:r>
              <a:rPr lang="nb-NO" baseline="0" dirty="0" err="1" smtClean="0"/>
              <a:t>of</a:t>
            </a:r>
            <a:r>
              <a:rPr lang="nb-NO" baseline="0" dirty="0" smtClean="0"/>
              <a:t> </a:t>
            </a:r>
            <a:r>
              <a:rPr lang="nb-NO" baseline="0" dirty="0" err="1" smtClean="0"/>
              <a:t>reporting</a:t>
            </a:r>
            <a:endParaRPr lang="nb-NO" baseline="0" dirty="0" smtClean="0"/>
          </a:p>
          <a:p>
            <a:pPr marL="228600" indent="-228600">
              <a:buAutoNum type="arabicPeriod"/>
            </a:pPr>
            <a:endParaRPr lang="nb-NO" baseline="0" dirty="0" smtClean="0"/>
          </a:p>
          <a:p>
            <a:pPr marL="228600" indent="-228600">
              <a:buNone/>
            </a:pPr>
            <a:r>
              <a:rPr lang="nb-NO" baseline="0" dirty="0" smtClean="0"/>
              <a:t>Later:</a:t>
            </a:r>
          </a:p>
          <a:p>
            <a:pPr marL="228600" indent="-228600">
              <a:buNone/>
            </a:pPr>
            <a:r>
              <a:rPr lang="nb-NO" baseline="0" dirty="0" err="1" smtClean="0"/>
              <a:t>Varieties</a:t>
            </a:r>
            <a:r>
              <a:rPr lang="nb-NO" baseline="0" dirty="0" smtClean="0"/>
              <a:t>: as an </a:t>
            </a:r>
            <a:r>
              <a:rPr lang="nb-NO" baseline="0" dirty="0" err="1" smtClean="0"/>
              <a:t>audit</a:t>
            </a:r>
            <a:r>
              <a:rPr lang="nb-NO" baseline="0" dirty="0" smtClean="0"/>
              <a:t> type </a:t>
            </a:r>
            <a:r>
              <a:rPr lang="nb-NO" baseline="0" dirty="0" err="1" smtClean="0"/>
              <a:t>of</a:t>
            </a:r>
            <a:r>
              <a:rPr lang="nb-NO" baseline="0" dirty="0" smtClean="0"/>
              <a:t> </a:t>
            </a:r>
            <a:r>
              <a:rPr lang="nb-NO" baseline="0" dirty="0" err="1" smtClean="0"/>
              <a:t>its</a:t>
            </a:r>
            <a:r>
              <a:rPr lang="nb-NO" baseline="0" dirty="0" smtClean="0"/>
              <a:t> </a:t>
            </a:r>
            <a:r>
              <a:rPr lang="nb-NO" baseline="0" dirty="0" err="1" smtClean="0"/>
              <a:t>own</a:t>
            </a:r>
            <a:r>
              <a:rPr lang="nb-NO" baseline="0" dirty="0" smtClean="0"/>
              <a:t>, </a:t>
            </a:r>
            <a:r>
              <a:rPr lang="nb-NO" baseline="0" dirty="0" err="1" smtClean="0"/>
              <a:t>integrated</a:t>
            </a:r>
            <a:r>
              <a:rPr lang="nb-NO" baseline="0" dirty="0" smtClean="0"/>
              <a:t> </a:t>
            </a:r>
            <a:r>
              <a:rPr lang="nb-NO" baseline="0" dirty="0" err="1" smtClean="0"/>
              <a:t>with</a:t>
            </a:r>
            <a:r>
              <a:rPr lang="nb-NO" baseline="0" dirty="0" smtClean="0"/>
              <a:t> </a:t>
            </a:r>
            <a:r>
              <a:rPr lang="nb-NO" baseline="0" dirty="0" err="1" smtClean="0"/>
              <a:t>financial</a:t>
            </a:r>
            <a:r>
              <a:rPr lang="nb-NO" baseline="0" dirty="0" smtClean="0"/>
              <a:t> &amp; </a:t>
            </a:r>
            <a:r>
              <a:rPr lang="nb-NO" baseline="0" dirty="0" err="1" smtClean="0"/>
              <a:t>performance</a:t>
            </a:r>
            <a:endParaRPr lang="nb-NO" dirty="0"/>
          </a:p>
        </p:txBody>
      </p:sp>
      <p:sp>
        <p:nvSpPr>
          <p:cNvPr id="4" name="Plassholder for lysbildenummer 3"/>
          <p:cNvSpPr>
            <a:spLocks noGrp="1"/>
          </p:cNvSpPr>
          <p:nvPr>
            <p:ph type="sldNum" sz="quarter" idx="10"/>
          </p:nvPr>
        </p:nvSpPr>
        <p:spPr/>
        <p:txBody>
          <a:bodyPr/>
          <a:lstStyle/>
          <a:p>
            <a:fld id="{8244B290-2E64-4F7E-9740-5BF00F0AEA48}" type="slidenum">
              <a:rPr lang="en-GB" smtClean="0"/>
              <a:pPr/>
              <a:t>16</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pic>
        <p:nvPicPr>
          <p:cNvPr id="3088" name="Picture 16" descr="pres4_1"/>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075" name="Rectangle 3"/>
          <p:cNvSpPr>
            <a:spLocks noGrp="1" noChangeArrowheads="1"/>
          </p:cNvSpPr>
          <p:nvPr>
            <p:ph type="ctrTitle"/>
          </p:nvPr>
        </p:nvSpPr>
        <p:spPr>
          <a:xfrm>
            <a:off x="609600" y="3200400"/>
            <a:ext cx="7848600" cy="1371600"/>
          </a:xfrm>
        </p:spPr>
        <p:txBody>
          <a:bodyPr lIns="90000" tIns="46800" rIns="90000" bIns="46800"/>
          <a:lstStyle>
            <a:lvl1pPr algn="ctr">
              <a:defRPr b="1"/>
            </a:lvl1pPr>
          </a:lstStyle>
          <a:p>
            <a:r>
              <a:rPr lang="nb-NO" smtClean="0"/>
              <a:t>Klikk for å redigere tittelstil</a:t>
            </a:r>
            <a:endParaRPr lang="en-GB"/>
          </a:p>
        </p:txBody>
      </p:sp>
      <p:sp>
        <p:nvSpPr>
          <p:cNvPr id="3076" name="Rectangle 4"/>
          <p:cNvSpPr>
            <a:spLocks noGrp="1" noChangeArrowheads="1"/>
          </p:cNvSpPr>
          <p:nvPr>
            <p:ph type="subTitle" idx="1"/>
          </p:nvPr>
        </p:nvSpPr>
        <p:spPr>
          <a:xfrm>
            <a:off x="1447800" y="6096000"/>
            <a:ext cx="6400800" cy="304800"/>
          </a:xfrm>
          <a:solidFill>
            <a:schemeClr val="bg1"/>
          </a:solidFill>
        </p:spPr>
        <p:txBody>
          <a:bodyPr/>
          <a:lstStyle>
            <a:lvl1pPr marL="0" indent="0" algn="ctr">
              <a:buFontTx/>
              <a:buNone/>
              <a:defRPr sz="1800"/>
            </a:lvl1pPr>
          </a:lstStyle>
          <a:p>
            <a:r>
              <a:rPr lang="nb-NO" smtClean="0"/>
              <a:t>Klikk for å redigere undertittelstil i malen</a:t>
            </a: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lysbildenummer 3"/>
          <p:cNvSpPr>
            <a:spLocks noGrp="1"/>
          </p:cNvSpPr>
          <p:nvPr>
            <p:ph type="sldNum" sz="quarter" idx="10"/>
          </p:nvPr>
        </p:nvSpPr>
        <p:spPr/>
        <p:txBody>
          <a:bodyPr/>
          <a:lstStyle>
            <a:lvl1pPr>
              <a:defRPr/>
            </a:lvl1pPr>
          </a:lstStyle>
          <a:p>
            <a:fld id="{32114165-403E-470D-B291-CBED926658C1}"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516688" y="1219200"/>
            <a:ext cx="1943100" cy="5029200"/>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685800" y="1219200"/>
            <a:ext cx="5678488" cy="5029200"/>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lysbildenummer 3"/>
          <p:cNvSpPr>
            <a:spLocks noGrp="1"/>
          </p:cNvSpPr>
          <p:nvPr>
            <p:ph type="sldNum" sz="quarter" idx="10"/>
          </p:nvPr>
        </p:nvSpPr>
        <p:spPr/>
        <p:txBody>
          <a:bodyPr/>
          <a:lstStyle>
            <a:lvl1pPr>
              <a:defRPr/>
            </a:lvl1pPr>
          </a:lstStyle>
          <a:p>
            <a:fld id="{69E98197-3C8B-45CD-A4BD-7DE29655E3B1}"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lysbildenummer 3"/>
          <p:cNvSpPr>
            <a:spLocks noGrp="1"/>
          </p:cNvSpPr>
          <p:nvPr>
            <p:ph type="sldNum" sz="quarter" idx="10"/>
          </p:nvPr>
        </p:nvSpPr>
        <p:spPr/>
        <p:txBody>
          <a:bodyPr/>
          <a:lstStyle>
            <a:lvl1pPr>
              <a:defRPr/>
            </a:lvl1pPr>
          </a:lstStyle>
          <a:p>
            <a:fld id="{7AE8E37F-CEBB-44CF-A979-FC5080CD83AB}"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smtClean="0"/>
              <a:t>Klikk for å redigere tekststiler i malen</a:t>
            </a:r>
          </a:p>
        </p:txBody>
      </p:sp>
      <p:sp>
        <p:nvSpPr>
          <p:cNvPr id="4" name="Plassholder for lysbildenummer 3"/>
          <p:cNvSpPr>
            <a:spLocks noGrp="1"/>
          </p:cNvSpPr>
          <p:nvPr>
            <p:ph type="sldNum" sz="quarter" idx="10"/>
          </p:nvPr>
        </p:nvSpPr>
        <p:spPr/>
        <p:txBody>
          <a:bodyPr/>
          <a:lstStyle>
            <a:lvl1pPr>
              <a:defRPr/>
            </a:lvl1pPr>
          </a:lstStyle>
          <a:p>
            <a:fld id="{1247E313-0D82-4F05-A93A-3A648C349614}"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685800" y="2135188"/>
            <a:ext cx="3810000"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2135188"/>
            <a:ext cx="3811588"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lysbildenummer 4"/>
          <p:cNvSpPr>
            <a:spLocks noGrp="1"/>
          </p:cNvSpPr>
          <p:nvPr>
            <p:ph type="sldNum" sz="quarter" idx="10"/>
          </p:nvPr>
        </p:nvSpPr>
        <p:spPr/>
        <p:txBody>
          <a:bodyPr/>
          <a:lstStyle>
            <a:lvl1pPr>
              <a:defRPr/>
            </a:lvl1pPr>
          </a:lstStyle>
          <a:p>
            <a:fld id="{A9B4F1CB-B349-4009-BC49-5B96E3869135}"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lysbildenummer 6"/>
          <p:cNvSpPr>
            <a:spLocks noGrp="1"/>
          </p:cNvSpPr>
          <p:nvPr>
            <p:ph type="sldNum" sz="quarter" idx="10"/>
          </p:nvPr>
        </p:nvSpPr>
        <p:spPr/>
        <p:txBody>
          <a:bodyPr/>
          <a:lstStyle>
            <a:lvl1pPr>
              <a:defRPr/>
            </a:lvl1pPr>
          </a:lstStyle>
          <a:p>
            <a:fld id="{1E0991A6-59B6-4E32-871F-FF04AAF20608}"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ysbildenummer 2"/>
          <p:cNvSpPr>
            <a:spLocks noGrp="1"/>
          </p:cNvSpPr>
          <p:nvPr>
            <p:ph type="sldNum" sz="quarter" idx="10"/>
          </p:nvPr>
        </p:nvSpPr>
        <p:spPr/>
        <p:txBody>
          <a:bodyPr/>
          <a:lstStyle>
            <a:lvl1pPr>
              <a:defRPr/>
            </a:lvl1pPr>
          </a:lstStyle>
          <a:p>
            <a:fld id="{1A543E45-00A3-45D1-8FEB-770638E1B0BF}"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lysbildenummer 1"/>
          <p:cNvSpPr>
            <a:spLocks noGrp="1"/>
          </p:cNvSpPr>
          <p:nvPr>
            <p:ph type="sldNum" sz="quarter" idx="10"/>
          </p:nvPr>
        </p:nvSpPr>
        <p:spPr/>
        <p:txBody>
          <a:bodyPr/>
          <a:lstStyle>
            <a:lvl1pPr>
              <a:defRPr/>
            </a:lvl1pPr>
          </a:lstStyle>
          <a:p>
            <a:fld id="{2C95C07F-9CD5-41C2-A000-CA3C4D8D3721}"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lysbildenummer 4"/>
          <p:cNvSpPr>
            <a:spLocks noGrp="1"/>
          </p:cNvSpPr>
          <p:nvPr>
            <p:ph type="sldNum" sz="quarter" idx="10"/>
          </p:nvPr>
        </p:nvSpPr>
        <p:spPr/>
        <p:txBody>
          <a:bodyPr/>
          <a:lstStyle>
            <a:lvl1pPr>
              <a:defRPr/>
            </a:lvl1pPr>
          </a:lstStyle>
          <a:p>
            <a:fld id="{D726D157-0E1B-4462-9FD4-1FBCF0D43B69}"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smtClean="0"/>
              <a:t>Klikk ikonet for å legge til et bilde</a:t>
            </a:r>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lysbildenummer 4"/>
          <p:cNvSpPr>
            <a:spLocks noGrp="1"/>
          </p:cNvSpPr>
          <p:nvPr>
            <p:ph type="sldNum" sz="quarter" idx="10"/>
          </p:nvPr>
        </p:nvSpPr>
        <p:spPr/>
        <p:txBody>
          <a:bodyPr/>
          <a:lstStyle>
            <a:lvl1pPr>
              <a:defRPr/>
            </a:lvl1pPr>
          </a:lstStyle>
          <a:p>
            <a:fld id="{3664A4E6-E517-4051-B61D-8AAC9CA15349}"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48" name="Picture 24" descr="pres4_2"/>
          <p:cNvPicPr>
            <a:picLocks noChangeAspect="1" noChangeArrowheads="1"/>
          </p:cNvPicPr>
          <p:nvPr/>
        </p:nvPicPr>
        <p:blipFill>
          <a:blip r:embed="rId13" cstate="print"/>
          <a:srcRect/>
          <a:stretch>
            <a:fillRect/>
          </a:stretch>
        </p:blipFill>
        <p:spPr bwMode="auto">
          <a:xfrm>
            <a:off x="0" y="0"/>
            <a:ext cx="9144000" cy="6858000"/>
          </a:xfrm>
          <a:prstGeom prst="rect">
            <a:avLst/>
          </a:prstGeom>
          <a:noFill/>
        </p:spPr>
      </p:pic>
      <p:sp>
        <p:nvSpPr>
          <p:cNvPr id="1026" name="Rectangle 2"/>
          <p:cNvSpPr>
            <a:spLocks noGrp="1" noChangeArrowheads="1"/>
          </p:cNvSpPr>
          <p:nvPr>
            <p:ph type="title"/>
          </p:nvPr>
        </p:nvSpPr>
        <p:spPr bwMode="auto">
          <a:xfrm>
            <a:off x="685800" y="1219200"/>
            <a:ext cx="7772400" cy="838200"/>
          </a:xfrm>
          <a:prstGeom prst="rect">
            <a:avLst/>
          </a:prstGeom>
          <a:solidFill>
            <a:schemeClr val="bg1"/>
          </a:solid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Klikk for å redigere tittelstil</a:t>
            </a:r>
          </a:p>
        </p:txBody>
      </p:sp>
      <p:sp>
        <p:nvSpPr>
          <p:cNvPr id="1027" name="Rectangle 3"/>
          <p:cNvSpPr>
            <a:spLocks noGrp="1" noChangeArrowheads="1"/>
          </p:cNvSpPr>
          <p:nvPr>
            <p:ph type="body" idx="1"/>
          </p:nvPr>
        </p:nvSpPr>
        <p:spPr bwMode="auto">
          <a:xfrm>
            <a:off x="685800" y="2135188"/>
            <a:ext cx="7773988" cy="4113212"/>
          </a:xfrm>
          <a:prstGeom prst="rect">
            <a:avLst/>
          </a:prstGeom>
          <a:noFill/>
          <a:ln w="9525">
            <a:noFill/>
            <a:miter lim="800000"/>
            <a:headEnd/>
            <a:tailEnd/>
          </a:ln>
          <a:effectLst/>
        </p:spPr>
        <p:txBody>
          <a:bodyPr vert="horz" wrap="square" lIns="90000" tIns="46800" rIns="90000" bIns="46800" numCol="1" anchor="t" anchorCtr="0" compatLnSpc="1">
            <a:prstTxWarp prst="textNoShape">
              <a:avLst/>
            </a:prstTxWarp>
          </a:bodyPr>
          <a:lstStyle/>
          <a:p>
            <a:pPr lvl="0"/>
            <a:r>
              <a:rPr lang="en-GB" smtClean="0"/>
              <a:t>Klikk for å redigere tekststiler i malen</a:t>
            </a:r>
          </a:p>
          <a:p>
            <a:pPr lvl="1"/>
            <a:r>
              <a:rPr lang="en-GB" smtClean="0"/>
              <a:t>Andre nivå</a:t>
            </a:r>
          </a:p>
          <a:p>
            <a:pPr lvl="2"/>
            <a:r>
              <a:rPr lang="en-GB" smtClean="0"/>
              <a:t>Tredje nivå</a:t>
            </a:r>
          </a:p>
          <a:p>
            <a:pPr lvl="3"/>
            <a:r>
              <a:rPr lang="en-GB" smtClean="0"/>
              <a:t>Fjerde nivå</a:t>
            </a:r>
          </a:p>
          <a:p>
            <a:pPr lvl="4"/>
            <a:r>
              <a:rPr lang="en-GB" smtClean="0"/>
              <a:t>Femte nivå</a:t>
            </a:r>
          </a:p>
        </p:txBody>
      </p:sp>
      <p:sp>
        <p:nvSpPr>
          <p:cNvPr id="1030" name="Rectangle 6"/>
          <p:cNvSpPr>
            <a:spLocks noGrp="1" noChangeArrowheads="1"/>
          </p:cNvSpPr>
          <p:nvPr>
            <p:ph type="sldNum" sz="quarter" idx="4"/>
          </p:nvPr>
        </p:nvSpPr>
        <p:spPr bwMode="auto">
          <a:xfrm>
            <a:off x="6553200" y="6400800"/>
            <a:ext cx="1905000" cy="457200"/>
          </a:xfrm>
          <a:prstGeom prst="rect">
            <a:avLst/>
          </a:prstGeom>
          <a:solidFill>
            <a:schemeClr val="bg1"/>
          </a:solid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400">
                <a:solidFill>
                  <a:schemeClr val="tx1"/>
                </a:solidFill>
              </a:defRPr>
            </a:lvl1pPr>
          </a:lstStyle>
          <a:p>
            <a:fld id="{09CC3517-CC2D-4B2A-9F28-54674779729E}"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rtl="0" eaLnBrk="1" fontAlgn="base" hangingPunct="1">
        <a:lnSpc>
          <a:spcPct val="85000"/>
        </a:lnSpc>
        <a:spcBef>
          <a:spcPct val="0"/>
        </a:spcBef>
        <a:spcAft>
          <a:spcPct val="0"/>
        </a:spcAft>
        <a:defRPr sz="3600">
          <a:solidFill>
            <a:schemeClr val="tx1"/>
          </a:solidFill>
          <a:latin typeface="+mj-lt"/>
          <a:ea typeface="+mj-ea"/>
          <a:cs typeface="+mj-cs"/>
        </a:defRPr>
      </a:lvl1pPr>
      <a:lvl2pPr algn="l" rtl="0" eaLnBrk="1" fontAlgn="base" hangingPunct="1">
        <a:lnSpc>
          <a:spcPct val="85000"/>
        </a:lnSpc>
        <a:spcBef>
          <a:spcPct val="0"/>
        </a:spcBef>
        <a:spcAft>
          <a:spcPct val="0"/>
        </a:spcAft>
        <a:defRPr sz="3600">
          <a:solidFill>
            <a:schemeClr val="tx1"/>
          </a:solidFill>
          <a:latin typeface="Arial" charset="0"/>
        </a:defRPr>
      </a:lvl2pPr>
      <a:lvl3pPr algn="l" rtl="0" eaLnBrk="1" fontAlgn="base" hangingPunct="1">
        <a:lnSpc>
          <a:spcPct val="85000"/>
        </a:lnSpc>
        <a:spcBef>
          <a:spcPct val="0"/>
        </a:spcBef>
        <a:spcAft>
          <a:spcPct val="0"/>
        </a:spcAft>
        <a:defRPr sz="3600">
          <a:solidFill>
            <a:schemeClr val="tx1"/>
          </a:solidFill>
          <a:latin typeface="Arial" charset="0"/>
        </a:defRPr>
      </a:lvl3pPr>
      <a:lvl4pPr algn="l" rtl="0" eaLnBrk="1" fontAlgn="base" hangingPunct="1">
        <a:lnSpc>
          <a:spcPct val="85000"/>
        </a:lnSpc>
        <a:spcBef>
          <a:spcPct val="0"/>
        </a:spcBef>
        <a:spcAft>
          <a:spcPct val="0"/>
        </a:spcAft>
        <a:defRPr sz="3600">
          <a:solidFill>
            <a:schemeClr val="tx1"/>
          </a:solidFill>
          <a:latin typeface="Arial" charset="0"/>
        </a:defRPr>
      </a:lvl4pPr>
      <a:lvl5pPr algn="l" rtl="0" eaLnBrk="1" fontAlgn="base" hangingPunct="1">
        <a:lnSpc>
          <a:spcPct val="85000"/>
        </a:lnSpc>
        <a:spcBef>
          <a:spcPct val="0"/>
        </a:spcBef>
        <a:spcAft>
          <a:spcPct val="0"/>
        </a:spcAft>
        <a:defRPr sz="3600">
          <a:solidFill>
            <a:schemeClr val="tx1"/>
          </a:solidFill>
          <a:latin typeface="Arial" charset="0"/>
        </a:defRPr>
      </a:lvl5pPr>
      <a:lvl6pPr marL="457200" algn="l" rtl="0" eaLnBrk="1" fontAlgn="base" hangingPunct="1">
        <a:lnSpc>
          <a:spcPct val="85000"/>
        </a:lnSpc>
        <a:spcBef>
          <a:spcPct val="0"/>
        </a:spcBef>
        <a:spcAft>
          <a:spcPct val="0"/>
        </a:spcAft>
        <a:defRPr sz="3600">
          <a:solidFill>
            <a:schemeClr val="tx1"/>
          </a:solidFill>
          <a:latin typeface="Arial" charset="0"/>
        </a:defRPr>
      </a:lvl6pPr>
      <a:lvl7pPr marL="914400" algn="l" rtl="0" eaLnBrk="1" fontAlgn="base" hangingPunct="1">
        <a:lnSpc>
          <a:spcPct val="85000"/>
        </a:lnSpc>
        <a:spcBef>
          <a:spcPct val="0"/>
        </a:spcBef>
        <a:spcAft>
          <a:spcPct val="0"/>
        </a:spcAft>
        <a:defRPr sz="3600">
          <a:solidFill>
            <a:schemeClr val="tx1"/>
          </a:solidFill>
          <a:latin typeface="Arial" charset="0"/>
        </a:defRPr>
      </a:lvl7pPr>
      <a:lvl8pPr marL="1371600" algn="l" rtl="0" eaLnBrk="1" fontAlgn="base" hangingPunct="1">
        <a:lnSpc>
          <a:spcPct val="85000"/>
        </a:lnSpc>
        <a:spcBef>
          <a:spcPct val="0"/>
        </a:spcBef>
        <a:spcAft>
          <a:spcPct val="0"/>
        </a:spcAft>
        <a:defRPr sz="3600">
          <a:solidFill>
            <a:schemeClr val="tx1"/>
          </a:solidFill>
          <a:latin typeface="Arial" charset="0"/>
        </a:defRPr>
      </a:lvl8pPr>
      <a:lvl9pPr marL="1828800" algn="l" rtl="0" eaLnBrk="1" fontAlgn="base" hangingPunct="1">
        <a:lnSpc>
          <a:spcPct val="85000"/>
        </a:lnSpc>
        <a:spcBef>
          <a:spcPct val="0"/>
        </a:spcBef>
        <a:spcAft>
          <a:spcPct val="0"/>
        </a:spcAft>
        <a:defRPr sz="3600">
          <a:solidFill>
            <a:schemeClr val="tx1"/>
          </a:solidFill>
          <a:latin typeface="Arial" charset="0"/>
        </a:defRPr>
      </a:lvl9pPr>
    </p:titleStyle>
    <p:bodyStyle>
      <a:lvl1pPr marL="342900" indent="-342900" algn="l" rtl="0" eaLnBrk="1" fontAlgn="base" hangingPunct="1">
        <a:spcBef>
          <a:spcPct val="10000"/>
        </a:spcBef>
        <a:spcAft>
          <a:spcPct val="0"/>
        </a:spcAft>
        <a:buClr>
          <a:srgbClr val="910118"/>
        </a:buClr>
        <a:buChar char="•"/>
        <a:defRPr sz="2800">
          <a:solidFill>
            <a:schemeClr val="tx1"/>
          </a:solidFill>
          <a:latin typeface="+mn-lt"/>
          <a:ea typeface="+mn-ea"/>
          <a:cs typeface="+mn-cs"/>
        </a:defRPr>
      </a:lvl1pPr>
      <a:lvl2pPr marL="742950" indent="-285750" algn="l" rtl="0" eaLnBrk="1" fontAlgn="base" hangingPunct="1">
        <a:spcBef>
          <a:spcPct val="10000"/>
        </a:spcBef>
        <a:spcAft>
          <a:spcPct val="0"/>
        </a:spcAft>
        <a:buClr>
          <a:srgbClr val="910118"/>
        </a:buClr>
        <a:buChar char="•"/>
        <a:defRPr sz="2800">
          <a:solidFill>
            <a:schemeClr val="tx1"/>
          </a:solidFill>
          <a:latin typeface="+mn-lt"/>
        </a:defRPr>
      </a:lvl2pPr>
      <a:lvl3pPr marL="1143000" indent="-228600" algn="l" rtl="0" eaLnBrk="1" fontAlgn="base" hangingPunct="1">
        <a:spcBef>
          <a:spcPct val="10000"/>
        </a:spcBef>
        <a:spcAft>
          <a:spcPct val="0"/>
        </a:spcAft>
        <a:buClr>
          <a:srgbClr val="910118"/>
        </a:buClr>
        <a:buChar char="•"/>
        <a:defRPr sz="2800">
          <a:solidFill>
            <a:schemeClr val="tx1"/>
          </a:solidFill>
          <a:latin typeface="+mn-lt"/>
        </a:defRPr>
      </a:lvl3pPr>
      <a:lvl4pPr marL="1600200" indent="-228600" algn="l" rtl="0" eaLnBrk="1" fontAlgn="base" hangingPunct="1">
        <a:spcBef>
          <a:spcPct val="10000"/>
        </a:spcBef>
        <a:spcAft>
          <a:spcPct val="0"/>
        </a:spcAft>
        <a:buClr>
          <a:srgbClr val="910118"/>
        </a:buClr>
        <a:buChar char="•"/>
        <a:defRPr sz="2800">
          <a:solidFill>
            <a:schemeClr val="tx1"/>
          </a:solidFill>
          <a:latin typeface="+mn-lt"/>
        </a:defRPr>
      </a:lvl4pPr>
      <a:lvl5pPr marL="2057400" indent="-228600" algn="l" rtl="0" eaLnBrk="1" fontAlgn="base" hangingPunct="1">
        <a:spcBef>
          <a:spcPct val="10000"/>
        </a:spcBef>
        <a:spcAft>
          <a:spcPct val="0"/>
        </a:spcAft>
        <a:buClr>
          <a:srgbClr val="910118"/>
        </a:buClr>
        <a:buChar char="•"/>
        <a:defRPr sz="2800">
          <a:solidFill>
            <a:schemeClr val="tx1"/>
          </a:solidFill>
          <a:latin typeface="+mn-lt"/>
        </a:defRPr>
      </a:lvl5pPr>
      <a:lvl6pPr marL="2514600" indent="-228600" algn="l" rtl="0" eaLnBrk="1" fontAlgn="base" hangingPunct="1">
        <a:spcBef>
          <a:spcPct val="10000"/>
        </a:spcBef>
        <a:spcAft>
          <a:spcPct val="0"/>
        </a:spcAft>
        <a:buClr>
          <a:srgbClr val="910118"/>
        </a:buClr>
        <a:buChar char="•"/>
        <a:defRPr sz="2800">
          <a:solidFill>
            <a:schemeClr val="tx1"/>
          </a:solidFill>
          <a:latin typeface="+mn-lt"/>
        </a:defRPr>
      </a:lvl6pPr>
      <a:lvl7pPr marL="2971800" indent="-228600" algn="l" rtl="0" eaLnBrk="1" fontAlgn="base" hangingPunct="1">
        <a:spcBef>
          <a:spcPct val="10000"/>
        </a:spcBef>
        <a:spcAft>
          <a:spcPct val="0"/>
        </a:spcAft>
        <a:buClr>
          <a:srgbClr val="910118"/>
        </a:buClr>
        <a:buChar char="•"/>
        <a:defRPr sz="2800">
          <a:solidFill>
            <a:schemeClr val="tx1"/>
          </a:solidFill>
          <a:latin typeface="+mn-lt"/>
        </a:defRPr>
      </a:lvl7pPr>
      <a:lvl8pPr marL="3429000" indent="-228600" algn="l" rtl="0" eaLnBrk="1" fontAlgn="base" hangingPunct="1">
        <a:spcBef>
          <a:spcPct val="10000"/>
        </a:spcBef>
        <a:spcAft>
          <a:spcPct val="0"/>
        </a:spcAft>
        <a:buClr>
          <a:srgbClr val="910118"/>
        </a:buClr>
        <a:buChar char="•"/>
        <a:defRPr sz="2800">
          <a:solidFill>
            <a:schemeClr val="tx1"/>
          </a:solidFill>
          <a:latin typeface="+mn-lt"/>
        </a:defRPr>
      </a:lvl8pPr>
      <a:lvl9pPr marL="3886200" indent="-228600" algn="l" rtl="0" eaLnBrk="1" fontAlgn="base" hangingPunct="1">
        <a:spcBef>
          <a:spcPct val="10000"/>
        </a:spcBef>
        <a:spcAft>
          <a:spcPct val="0"/>
        </a:spcAft>
        <a:buClr>
          <a:srgbClr val="910118"/>
        </a:buClr>
        <a:buChar char="•"/>
        <a:defRPr sz="2800">
          <a:solidFill>
            <a:schemeClr val="tx1"/>
          </a:solidFill>
          <a:latin typeface="+mn-lt"/>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no/imgres?imgurl=http://images.biip.no/user/album/image/71501189374.JPG&amp;imgrefurl=http://www.biip.no/profile.aspx?user=Sumimasen&amp;section=albumbilde&amp;album=161646&amp;id=2305735&amp;usg=__MsbtsM3AxEanJC60tuJ-JsGNGO8=&amp;h=390&amp;w=520&amp;sz=62&amp;hl=no&amp;start=24&amp;zoom=0&amp;itbs=1&amp;tbnid=UYwfyUcliNCAsM:&amp;tbnh=98&amp;tbnw=131&amp;prev=/images?q=bro+++bilder&amp;start=20&amp;hl=no&amp;sa=N&amp;ndsp=20&amp;tbs=isch:1&amp;prmd=ivns&amp;ei=d9mJTdv8Ms6WOoSWsbsN"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p:txBody>
          <a:bodyPr/>
          <a:lstStyle/>
          <a:p>
            <a:r>
              <a:rPr lang="nb-NO" dirty="0" err="1" smtClean="0"/>
              <a:t>Harmonization</a:t>
            </a:r>
            <a:r>
              <a:rPr lang="nb-NO" dirty="0" smtClean="0"/>
              <a:t> </a:t>
            </a:r>
            <a:r>
              <a:rPr lang="nb-NO" dirty="0" err="1" smtClean="0"/>
              <a:t>project</a:t>
            </a:r>
            <a:r>
              <a:rPr lang="nb-NO" dirty="0" smtClean="0"/>
              <a:t/>
            </a:r>
            <a:br>
              <a:rPr lang="nb-NO" dirty="0" smtClean="0"/>
            </a:br>
            <a:r>
              <a:rPr lang="nb-NO" sz="2400" dirty="0" smtClean="0"/>
              <a:t>CAS </a:t>
            </a:r>
            <a:r>
              <a:rPr lang="nb-NO" sz="2400" dirty="0" err="1" smtClean="0"/>
              <a:t>project</a:t>
            </a:r>
            <a:r>
              <a:rPr lang="nb-NO" sz="2400" dirty="0" smtClean="0"/>
              <a:t> </a:t>
            </a:r>
            <a:r>
              <a:rPr lang="nb-NO" sz="2400" dirty="0" err="1" smtClean="0"/>
              <a:t>group</a:t>
            </a:r>
            <a:r>
              <a:rPr lang="nb-NO" sz="2400" dirty="0" smtClean="0"/>
              <a:t/>
            </a:r>
            <a:br>
              <a:rPr lang="nb-NO" sz="2400" dirty="0" smtClean="0"/>
            </a:br>
            <a:r>
              <a:rPr lang="nb-NO" sz="2400" dirty="0" smtClean="0"/>
              <a:t/>
            </a:r>
            <a:br>
              <a:rPr lang="nb-NO" sz="2400" dirty="0" smtClean="0"/>
            </a:br>
            <a:r>
              <a:rPr lang="nb-NO" sz="2000" dirty="0" smtClean="0"/>
              <a:t>(</a:t>
            </a:r>
            <a:r>
              <a:rPr lang="nb-NO" sz="2000" dirty="0" err="1" smtClean="0"/>
              <a:t>Chair</a:t>
            </a:r>
            <a:r>
              <a:rPr lang="nb-NO" sz="2000" dirty="0" smtClean="0"/>
              <a:t>, Slovakia, European Court </a:t>
            </a:r>
            <a:r>
              <a:rPr lang="nb-NO" sz="2000" dirty="0" err="1" smtClean="0"/>
              <a:t>of</a:t>
            </a:r>
            <a:r>
              <a:rPr lang="nb-NO" sz="2000" dirty="0" smtClean="0"/>
              <a:t> </a:t>
            </a:r>
            <a:r>
              <a:rPr lang="nb-NO" sz="2000" dirty="0" err="1" smtClean="0"/>
              <a:t>Auditors</a:t>
            </a:r>
            <a:r>
              <a:rPr lang="nb-NO" sz="2000" dirty="0" smtClean="0"/>
              <a:t>)</a:t>
            </a:r>
            <a:endParaRPr lang="nb-NO" sz="2000" dirty="0"/>
          </a:p>
        </p:txBody>
      </p:sp>
      <p:sp>
        <p:nvSpPr>
          <p:cNvPr id="6147" name="Rectangle 3"/>
          <p:cNvSpPr>
            <a:spLocks noGrp="1" noChangeArrowheads="1"/>
          </p:cNvSpPr>
          <p:nvPr>
            <p:ph type="subTitle" idx="1"/>
          </p:nvPr>
        </p:nvSpPr>
        <p:spPr/>
        <p:txBody>
          <a:bodyPr/>
          <a:lstStyle/>
          <a:p>
            <a:r>
              <a:rPr lang="nb-NO" dirty="0" smtClean="0"/>
              <a:t>CAS </a:t>
            </a:r>
            <a:r>
              <a:rPr lang="nb-NO" dirty="0" err="1" smtClean="0"/>
              <a:t>meeting</a:t>
            </a:r>
            <a:r>
              <a:rPr lang="nb-NO" dirty="0" smtClean="0"/>
              <a:t> </a:t>
            </a:r>
            <a:r>
              <a:rPr lang="nb-NO" dirty="0" err="1" smtClean="0"/>
              <a:t>Batumi</a:t>
            </a:r>
            <a:r>
              <a:rPr lang="nb-NO" dirty="0" smtClean="0"/>
              <a:t>, Georgia 27th </a:t>
            </a:r>
            <a:r>
              <a:rPr lang="nb-NO" dirty="0" err="1" smtClean="0"/>
              <a:t>of</a:t>
            </a:r>
            <a:r>
              <a:rPr lang="nb-NO" dirty="0" smtClean="0"/>
              <a:t> September 2011</a:t>
            </a:r>
            <a:endParaRPr lang="nb-NO"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b="1" dirty="0" smtClean="0"/>
              <a:t>ISSAI 400 </a:t>
            </a:r>
            <a:br>
              <a:rPr lang="nb-NO" b="1" dirty="0" smtClean="0"/>
            </a:br>
            <a:r>
              <a:rPr lang="nb-NO" b="1" dirty="0" err="1" smtClean="0"/>
              <a:t>Principles</a:t>
            </a:r>
            <a:r>
              <a:rPr lang="nb-NO" b="1" dirty="0" smtClean="0"/>
              <a:t> </a:t>
            </a:r>
            <a:r>
              <a:rPr lang="nb-NO" b="1" dirty="0" err="1" smtClean="0"/>
              <a:t>of</a:t>
            </a:r>
            <a:r>
              <a:rPr lang="nb-NO" b="1" dirty="0" smtClean="0"/>
              <a:t> </a:t>
            </a:r>
            <a:r>
              <a:rPr lang="nb-NO" b="1" dirty="0" err="1" smtClean="0"/>
              <a:t>Compliance</a:t>
            </a:r>
            <a:r>
              <a:rPr lang="nb-NO" b="1" dirty="0" smtClean="0"/>
              <a:t> </a:t>
            </a:r>
            <a:r>
              <a:rPr lang="nb-NO" b="1" dirty="0" err="1" smtClean="0"/>
              <a:t>Auditing</a:t>
            </a:r>
            <a:endParaRPr lang="nb-NO" b="1" dirty="0"/>
          </a:p>
        </p:txBody>
      </p:sp>
      <p:sp>
        <p:nvSpPr>
          <p:cNvPr id="3" name="Plassholder for innhold 2"/>
          <p:cNvSpPr>
            <a:spLocks noGrp="1"/>
          </p:cNvSpPr>
          <p:nvPr>
            <p:ph idx="1"/>
          </p:nvPr>
        </p:nvSpPr>
        <p:spPr/>
        <p:txBody>
          <a:bodyPr/>
          <a:lstStyle/>
          <a:p>
            <a:endParaRPr lang="nb-NO" dirty="0" smtClean="0"/>
          </a:p>
          <a:p>
            <a:pPr>
              <a:buNone/>
            </a:pPr>
            <a:r>
              <a:rPr lang="en-US" dirty="0" smtClean="0"/>
              <a:t> 	W</a:t>
            </a:r>
            <a:r>
              <a:rPr lang="en-US" dirty="0" smtClean="0">
                <a:solidFill>
                  <a:schemeClr val="tx1"/>
                </a:solidFill>
                <a:latin typeface="+mn-lt"/>
                <a:ea typeface="+mn-ea"/>
                <a:cs typeface="+mn-cs"/>
              </a:rPr>
              <a:t>ill </a:t>
            </a:r>
            <a:r>
              <a:rPr lang="en-US" dirty="0">
                <a:solidFill>
                  <a:schemeClr val="tx1"/>
                </a:solidFill>
                <a:latin typeface="+mn-lt"/>
                <a:ea typeface="+mn-ea"/>
                <a:cs typeface="+mn-cs"/>
              </a:rPr>
              <a:t>define and express INTOSAI’s recognition of the principles for auditing of compliance with authorities.</a:t>
            </a:r>
            <a:endParaRPr lang="nb-NO" dirty="0"/>
          </a:p>
        </p:txBody>
      </p:sp>
      <p:sp>
        <p:nvSpPr>
          <p:cNvPr id="4" name="Plassholder for lysbildenummer 3"/>
          <p:cNvSpPr>
            <a:spLocks noGrp="1"/>
          </p:cNvSpPr>
          <p:nvPr>
            <p:ph type="sldNum" sz="quarter" idx="10"/>
          </p:nvPr>
        </p:nvSpPr>
        <p:spPr/>
        <p:txBody>
          <a:bodyPr/>
          <a:lstStyle/>
          <a:p>
            <a:fld id="{7AE8E37F-CEBB-44CF-A979-FC5080CD83AB}" type="slidenum">
              <a:rPr lang="en-GB" smtClean="0"/>
              <a:pPr/>
              <a:t>10</a:t>
            </a:fld>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smtClean="0"/>
              <a:t>ISSAI 400 - </a:t>
            </a:r>
            <a:r>
              <a:rPr lang="nb-NO" dirty="0" err="1" smtClean="0"/>
              <a:t>Structure</a:t>
            </a:r>
            <a:endParaRPr lang="nb-NO" dirty="0"/>
          </a:p>
        </p:txBody>
      </p:sp>
      <p:sp>
        <p:nvSpPr>
          <p:cNvPr id="3" name="Plassholder for innhold 2"/>
          <p:cNvSpPr>
            <a:spLocks noGrp="1"/>
          </p:cNvSpPr>
          <p:nvPr>
            <p:ph idx="1"/>
          </p:nvPr>
        </p:nvSpPr>
        <p:spPr/>
        <p:txBody>
          <a:bodyPr/>
          <a:lstStyle/>
          <a:p>
            <a:pPr marL="514350" indent="-514350">
              <a:buFont typeface="+mj-lt"/>
              <a:buAutoNum type="alphaLcParenR"/>
            </a:pPr>
            <a:r>
              <a:rPr lang="nb-NO" sz="2400" dirty="0" err="1" smtClean="0"/>
              <a:t>Introduction</a:t>
            </a:r>
            <a:endParaRPr lang="nb-NO" sz="2400" dirty="0" smtClean="0"/>
          </a:p>
          <a:p>
            <a:pPr marL="514350" indent="-514350">
              <a:buFont typeface="+mj-lt"/>
              <a:buAutoNum type="alphaLcParenR"/>
            </a:pPr>
            <a:r>
              <a:rPr lang="nb-NO" sz="2400" dirty="0" smtClean="0"/>
              <a:t>The elements of Compliance Audit</a:t>
            </a:r>
          </a:p>
          <a:p>
            <a:pPr marL="514350" indent="-514350">
              <a:buFont typeface="+mj-lt"/>
              <a:buAutoNum type="alphaLcParenR"/>
            </a:pPr>
            <a:r>
              <a:rPr lang="nb-NO" sz="2400" dirty="0" err="1" smtClean="0"/>
              <a:t>Governance</a:t>
            </a:r>
            <a:r>
              <a:rPr lang="nb-NO" sz="2400" dirty="0" smtClean="0"/>
              <a:t> </a:t>
            </a:r>
            <a:r>
              <a:rPr lang="nb-NO" sz="2400" dirty="0" err="1" smtClean="0"/>
              <a:t>framework</a:t>
            </a:r>
            <a:r>
              <a:rPr lang="nb-NO" sz="2400" dirty="0" smtClean="0"/>
              <a:t> and </a:t>
            </a:r>
            <a:r>
              <a:rPr lang="nb-NO" sz="2400" dirty="0" err="1" smtClean="0"/>
              <a:t>authorities</a:t>
            </a:r>
            <a:endParaRPr lang="nb-NO" sz="2400" dirty="0" smtClean="0"/>
          </a:p>
          <a:p>
            <a:pPr marL="514350" indent="-514350">
              <a:buFont typeface="+mj-lt"/>
              <a:buAutoNum type="alphaLcParenR"/>
            </a:pPr>
            <a:r>
              <a:rPr lang="nb-NO" sz="2400" dirty="0" smtClean="0"/>
              <a:t>Basic </a:t>
            </a:r>
            <a:r>
              <a:rPr lang="nb-NO" sz="2400" dirty="0" err="1" smtClean="0"/>
              <a:t>concepts</a:t>
            </a:r>
            <a:endParaRPr lang="nb-NO" sz="2400" dirty="0" smtClean="0"/>
          </a:p>
          <a:p>
            <a:pPr marL="514350" indent="-514350">
              <a:buFont typeface="+mj-lt"/>
              <a:buAutoNum type="alphaLcParenR"/>
            </a:pPr>
            <a:r>
              <a:rPr lang="nb-NO" sz="2400" dirty="0" smtClean="0"/>
              <a:t>Basic </a:t>
            </a:r>
            <a:r>
              <a:rPr lang="nb-NO" sz="2400" dirty="0" err="1" smtClean="0"/>
              <a:t>requirements</a:t>
            </a:r>
            <a:endParaRPr lang="nb-NO" sz="2400" dirty="0" smtClean="0"/>
          </a:p>
          <a:p>
            <a:pPr marL="514350" indent="-514350">
              <a:buFont typeface="+mj-lt"/>
              <a:buAutoNum type="alphaLcParenR"/>
            </a:pPr>
            <a:r>
              <a:rPr lang="nb-NO" sz="2400" dirty="0" err="1" smtClean="0"/>
              <a:t>Unlawful</a:t>
            </a:r>
            <a:r>
              <a:rPr lang="nb-NO" sz="2400" dirty="0" smtClean="0"/>
              <a:t> </a:t>
            </a:r>
            <a:r>
              <a:rPr lang="nb-NO" sz="2400" dirty="0" err="1" smtClean="0"/>
              <a:t>acts</a:t>
            </a:r>
            <a:endParaRPr lang="nb-NO" sz="2400" dirty="0" smtClean="0"/>
          </a:p>
          <a:p>
            <a:pPr marL="514350" indent="-514350">
              <a:buFont typeface="+mj-lt"/>
              <a:buAutoNum type="alphaLcParenR"/>
            </a:pPr>
            <a:r>
              <a:rPr lang="nb-NO" sz="2400" dirty="0" smtClean="0"/>
              <a:t>Alternatives and </a:t>
            </a:r>
            <a:r>
              <a:rPr lang="nb-NO" sz="2400" dirty="0" err="1" smtClean="0"/>
              <a:t>premises</a:t>
            </a:r>
            <a:r>
              <a:rPr lang="nb-NO" sz="2400" dirty="0" smtClean="0"/>
              <a:t> for </a:t>
            </a:r>
            <a:r>
              <a:rPr lang="nb-NO" sz="2400" dirty="0" err="1" smtClean="0"/>
              <a:t>reporting</a:t>
            </a:r>
            <a:endParaRPr lang="nb-NO" sz="2400" dirty="0" smtClean="0"/>
          </a:p>
          <a:p>
            <a:pPr marL="514350" indent="-514350">
              <a:buFont typeface="+mj-lt"/>
              <a:buAutoNum type="alphaLcParenR"/>
            </a:pPr>
            <a:r>
              <a:rPr lang="nb-NO" sz="2400" dirty="0" smtClean="0"/>
              <a:t>The </a:t>
            </a:r>
            <a:r>
              <a:rPr lang="nb-NO" sz="2400" dirty="0" err="1" smtClean="0"/>
              <a:t>relationship</a:t>
            </a:r>
            <a:r>
              <a:rPr lang="nb-NO" sz="2400" dirty="0" smtClean="0"/>
              <a:t> </a:t>
            </a:r>
            <a:r>
              <a:rPr lang="nb-NO" sz="2400" dirty="0" err="1" smtClean="0"/>
              <a:t>between</a:t>
            </a:r>
            <a:r>
              <a:rPr lang="nb-NO" sz="2400" dirty="0" smtClean="0"/>
              <a:t> ISSAI 1250 and ISSAI 4200</a:t>
            </a:r>
            <a:endParaRPr lang="nb-NO" sz="2400" dirty="0"/>
          </a:p>
        </p:txBody>
      </p:sp>
      <p:sp>
        <p:nvSpPr>
          <p:cNvPr id="4" name="Plassholder for lysbildenummer 3"/>
          <p:cNvSpPr>
            <a:spLocks noGrp="1"/>
          </p:cNvSpPr>
          <p:nvPr>
            <p:ph type="sldNum" sz="quarter" idx="10"/>
          </p:nvPr>
        </p:nvSpPr>
        <p:spPr/>
        <p:txBody>
          <a:bodyPr/>
          <a:lstStyle/>
          <a:p>
            <a:fld id="{7AE8E37F-CEBB-44CF-A979-FC5080CD83AB}" type="slidenum">
              <a:rPr lang="en-GB" smtClean="0"/>
              <a:pPr/>
              <a:t>11</a:t>
            </a:fld>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Introduction</a:t>
            </a:r>
            <a:endParaRPr lang="nb-NO" dirty="0"/>
          </a:p>
        </p:txBody>
      </p:sp>
      <p:sp>
        <p:nvSpPr>
          <p:cNvPr id="3" name="Plassholder for innhold 2"/>
          <p:cNvSpPr>
            <a:spLocks noGrp="1"/>
          </p:cNvSpPr>
          <p:nvPr>
            <p:ph idx="1"/>
          </p:nvPr>
        </p:nvSpPr>
        <p:spPr/>
        <p:txBody>
          <a:bodyPr/>
          <a:lstStyle/>
          <a:p>
            <a:r>
              <a:rPr lang="nb-NO" dirty="0" err="1" smtClean="0"/>
              <a:t>Definition</a:t>
            </a:r>
            <a:r>
              <a:rPr lang="nb-NO" dirty="0" smtClean="0"/>
              <a:t> </a:t>
            </a:r>
            <a:r>
              <a:rPr lang="nb-NO" dirty="0" err="1" smtClean="0"/>
              <a:t>of</a:t>
            </a:r>
            <a:r>
              <a:rPr lang="nb-NO" dirty="0" smtClean="0"/>
              <a:t> </a:t>
            </a:r>
            <a:r>
              <a:rPr lang="nb-NO" dirty="0" err="1" smtClean="0"/>
              <a:t>Compliance</a:t>
            </a:r>
            <a:r>
              <a:rPr lang="nb-NO" dirty="0" smtClean="0"/>
              <a:t> </a:t>
            </a:r>
            <a:r>
              <a:rPr lang="nb-NO" dirty="0" err="1" smtClean="0"/>
              <a:t>Audit</a:t>
            </a:r>
            <a:endParaRPr lang="nb-NO" dirty="0" smtClean="0"/>
          </a:p>
          <a:p>
            <a:pPr>
              <a:buNone/>
            </a:pPr>
            <a:endParaRPr lang="nb-NO" dirty="0" smtClean="0"/>
          </a:p>
          <a:p>
            <a:r>
              <a:rPr lang="nb-NO" dirty="0" err="1" smtClean="0"/>
              <a:t>How</a:t>
            </a:r>
            <a:r>
              <a:rPr lang="nb-NO" dirty="0" smtClean="0"/>
              <a:t> to </a:t>
            </a:r>
            <a:r>
              <a:rPr lang="nb-NO" dirty="0" err="1" smtClean="0"/>
              <a:t>achieve</a:t>
            </a:r>
            <a:r>
              <a:rPr lang="nb-NO" dirty="0" smtClean="0"/>
              <a:t> a </a:t>
            </a:r>
            <a:r>
              <a:rPr lang="nb-NO" dirty="0" err="1" smtClean="0"/>
              <a:t>definition</a:t>
            </a:r>
            <a:r>
              <a:rPr lang="nb-NO" dirty="0" smtClean="0"/>
              <a:t> </a:t>
            </a:r>
            <a:r>
              <a:rPr lang="nb-NO" dirty="0" err="1" smtClean="0"/>
              <a:t>of</a:t>
            </a:r>
            <a:r>
              <a:rPr lang="nb-NO" dirty="0" smtClean="0"/>
              <a:t> </a:t>
            </a:r>
            <a:r>
              <a:rPr lang="nb-NO" dirty="0" err="1" smtClean="0"/>
              <a:t>Compliance</a:t>
            </a:r>
            <a:r>
              <a:rPr lang="nb-NO" dirty="0" smtClean="0"/>
              <a:t> </a:t>
            </a:r>
            <a:r>
              <a:rPr lang="nb-NO" dirty="0" err="1" smtClean="0"/>
              <a:t>Audit</a:t>
            </a:r>
            <a:r>
              <a:rPr lang="nb-NO" dirty="0" smtClean="0"/>
              <a:t> </a:t>
            </a:r>
            <a:r>
              <a:rPr lang="nb-NO" dirty="0" err="1" smtClean="0"/>
              <a:t>comparable</a:t>
            </a:r>
            <a:r>
              <a:rPr lang="nb-NO" dirty="0" smtClean="0"/>
              <a:t> to the ”Three </a:t>
            </a:r>
            <a:r>
              <a:rPr lang="nb-NO" dirty="0" err="1" smtClean="0"/>
              <a:t>E’s</a:t>
            </a:r>
            <a:r>
              <a:rPr lang="nb-NO" dirty="0" smtClean="0"/>
              <a:t>” </a:t>
            </a:r>
            <a:r>
              <a:rPr lang="nb-NO" dirty="0" err="1" smtClean="0"/>
              <a:t>of</a:t>
            </a:r>
            <a:r>
              <a:rPr lang="nb-NO" dirty="0" smtClean="0"/>
              <a:t> </a:t>
            </a:r>
            <a:r>
              <a:rPr lang="nb-NO" dirty="0" err="1" smtClean="0"/>
              <a:t>P</a:t>
            </a:r>
            <a:r>
              <a:rPr lang="nb-NO" dirty="0" err="1" smtClean="0"/>
              <a:t>erformance</a:t>
            </a:r>
            <a:r>
              <a:rPr lang="nb-NO" dirty="0" smtClean="0"/>
              <a:t> </a:t>
            </a:r>
            <a:r>
              <a:rPr lang="nb-NO" dirty="0" err="1" smtClean="0"/>
              <a:t>Audit</a:t>
            </a:r>
            <a:r>
              <a:rPr lang="nb-NO" dirty="0" smtClean="0"/>
              <a:t> </a:t>
            </a:r>
            <a:r>
              <a:rPr lang="nb-NO" dirty="0" smtClean="0"/>
              <a:t>?</a:t>
            </a:r>
          </a:p>
          <a:p>
            <a:endParaRPr lang="nb-NO" dirty="0" smtClean="0"/>
          </a:p>
          <a:p>
            <a:endParaRPr lang="nb-NO" dirty="0" smtClean="0"/>
          </a:p>
          <a:p>
            <a:endParaRPr lang="nb-NO" dirty="0"/>
          </a:p>
        </p:txBody>
      </p:sp>
      <p:sp>
        <p:nvSpPr>
          <p:cNvPr id="4" name="Plassholder for lysbildenummer 3"/>
          <p:cNvSpPr>
            <a:spLocks noGrp="1"/>
          </p:cNvSpPr>
          <p:nvPr>
            <p:ph type="sldNum" sz="quarter" idx="10"/>
          </p:nvPr>
        </p:nvSpPr>
        <p:spPr/>
        <p:txBody>
          <a:bodyPr/>
          <a:lstStyle/>
          <a:p>
            <a:fld id="{7AE8E37F-CEBB-44CF-A979-FC5080CD83AB}" type="slidenum">
              <a:rPr lang="en-GB" smtClean="0"/>
              <a:pPr/>
              <a:t>12</a:t>
            </a:fld>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lysbildenummer 3"/>
          <p:cNvSpPr>
            <a:spLocks noGrp="1"/>
          </p:cNvSpPr>
          <p:nvPr>
            <p:ph type="sldNum" sz="quarter" idx="10"/>
          </p:nvPr>
        </p:nvSpPr>
        <p:spPr/>
        <p:txBody>
          <a:bodyPr/>
          <a:lstStyle/>
          <a:p>
            <a:fld id="{E52FD4DA-9C4B-4083-8B31-B3182CB1C5AD}" type="slidenum">
              <a:rPr lang="en-GB"/>
              <a:pPr/>
              <a:t>13</a:t>
            </a:fld>
            <a:endParaRPr lang="en-GB"/>
          </a:p>
        </p:txBody>
      </p:sp>
      <p:sp>
        <p:nvSpPr>
          <p:cNvPr id="7170" name="Rectangle 2"/>
          <p:cNvSpPr>
            <a:spLocks noGrp="1" noChangeArrowheads="1"/>
          </p:cNvSpPr>
          <p:nvPr>
            <p:ph type="title"/>
          </p:nvPr>
        </p:nvSpPr>
        <p:spPr/>
        <p:txBody>
          <a:bodyPr/>
          <a:lstStyle/>
          <a:p>
            <a:r>
              <a:rPr lang="nb-NO" dirty="0" smtClean="0"/>
              <a:t>ISSAI 4000</a:t>
            </a:r>
            <a:endParaRPr lang="nb-NO" dirty="0"/>
          </a:p>
        </p:txBody>
      </p:sp>
      <p:sp>
        <p:nvSpPr>
          <p:cNvPr id="7171" name="Rectangle 3"/>
          <p:cNvSpPr>
            <a:spLocks noGrp="1" noChangeArrowheads="1"/>
          </p:cNvSpPr>
          <p:nvPr>
            <p:ph type="body" idx="1"/>
          </p:nvPr>
        </p:nvSpPr>
        <p:spPr/>
        <p:txBody>
          <a:bodyPr/>
          <a:lstStyle/>
          <a:p>
            <a:pPr>
              <a:buNone/>
            </a:pPr>
            <a:r>
              <a:rPr lang="en-GB" sz="1800" i="1" dirty="0" smtClean="0">
                <a:solidFill>
                  <a:schemeClr val="tx1"/>
                </a:solidFill>
                <a:latin typeface="+mn-lt"/>
                <a:ea typeface="+mn-ea"/>
                <a:cs typeface="+mn-cs"/>
              </a:rPr>
              <a:t>	Compliance </a:t>
            </a:r>
            <a:r>
              <a:rPr lang="en-GB" sz="1800" i="1" dirty="0">
                <a:solidFill>
                  <a:schemeClr val="tx1"/>
                </a:solidFill>
                <a:latin typeface="+mn-lt"/>
                <a:ea typeface="+mn-ea"/>
                <a:cs typeface="+mn-cs"/>
              </a:rPr>
              <a:t>audit deals with the responsibility of the SAI to audit </a:t>
            </a:r>
            <a:r>
              <a:rPr lang="en-GB" sz="1800" b="1" i="1" dirty="0">
                <a:solidFill>
                  <a:schemeClr val="tx1"/>
                </a:solidFill>
                <a:latin typeface="+mn-lt"/>
                <a:ea typeface="+mn-ea"/>
                <a:cs typeface="+mn-cs"/>
              </a:rPr>
              <a:t>whether the activities of public sector entities are in accordance with the relevant laws, regulations and authorities that govern such entities.</a:t>
            </a:r>
            <a:r>
              <a:rPr lang="en-GB" sz="1800" i="1" dirty="0">
                <a:solidFill>
                  <a:schemeClr val="tx1"/>
                </a:solidFill>
                <a:latin typeface="+mn-lt"/>
                <a:ea typeface="+mn-ea"/>
                <a:cs typeface="+mn-cs"/>
              </a:rPr>
              <a:t> This involves reporting on the degree to which the audited entity is accountable for its actions and exercises good public governance. More specifically, these elements may involve auditing to what extent the audited entity follows rules, laws and regulation, budgetary resolutions, policy, established codes, or agreed upon terms, such as the terms of a contract or the terms of a funding agreement. Compliance audit tasks performed by SAIs may cover a wide range of subject matters and may vary widely on an international basis.</a:t>
            </a:r>
            <a:endParaRPr lang="nb-NO" sz="1800" dirty="0">
              <a:solidFill>
                <a:schemeClr val="tx1"/>
              </a:solidFill>
              <a:latin typeface="+mn-lt"/>
              <a:ea typeface="+mn-ea"/>
              <a:cs typeface="+mn-cs"/>
            </a:endParaRPr>
          </a:p>
          <a:p>
            <a:endParaRPr lang="nb-NO"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ISSAI 4100</a:t>
            </a:r>
            <a:endParaRPr lang="nb-NO" dirty="0"/>
          </a:p>
        </p:txBody>
      </p:sp>
      <p:sp>
        <p:nvSpPr>
          <p:cNvPr id="3" name="Plassholder for innhold 2"/>
          <p:cNvSpPr>
            <a:spLocks noGrp="1"/>
          </p:cNvSpPr>
          <p:nvPr>
            <p:ph idx="1"/>
          </p:nvPr>
        </p:nvSpPr>
        <p:spPr/>
        <p:txBody>
          <a:bodyPr/>
          <a:lstStyle/>
          <a:p>
            <a:pPr>
              <a:buNone/>
            </a:pPr>
            <a:r>
              <a:rPr lang="en-GB" sz="2400" i="1" dirty="0" smtClean="0">
                <a:solidFill>
                  <a:schemeClr val="tx1"/>
                </a:solidFill>
                <a:latin typeface="+mn-lt"/>
                <a:ea typeface="+mn-ea"/>
                <a:cs typeface="+mn-cs"/>
              </a:rPr>
              <a:t>	“</a:t>
            </a:r>
            <a:r>
              <a:rPr lang="en-GB" sz="2400" i="1" dirty="0">
                <a:solidFill>
                  <a:schemeClr val="tx1"/>
                </a:solidFill>
                <a:latin typeface="+mn-lt"/>
                <a:ea typeface="+mn-ea"/>
                <a:cs typeface="+mn-cs"/>
              </a:rPr>
              <a:t>The particular objectives of a compliance audit must be tailored to the circumstances, based on the subject matter and criteria involved. In general, the objectives of public sector auditors in performing compliance audits are to:</a:t>
            </a:r>
            <a:endParaRPr lang="nb-NO" sz="2400" b="1" i="1" dirty="0">
              <a:solidFill>
                <a:schemeClr val="tx1"/>
              </a:solidFill>
              <a:latin typeface="+mn-lt"/>
              <a:ea typeface="+mn-ea"/>
              <a:cs typeface="+mn-cs"/>
            </a:endParaRPr>
          </a:p>
          <a:p>
            <a:pPr>
              <a:buNone/>
            </a:pPr>
            <a:r>
              <a:rPr lang="en-GB" sz="2400" i="1" dirty="0" smtClean="0">
                <a:solidFill>
                  <a:schemeClr val="tx1"/>
                </a:solidFill>
                <a:latin typeface="+mn-lt"/>
                <a:ea typeface="+mn-ea"/>
                <a:cs typeface="+mn-cs"/>
              </a:rPr>
              <a:t>	(</a:t>
            </a:r>
            <a:r>
              <a:rPr lang="en-GB" sz="2400" i="1" dirty="0">
                <a:solidFill>
                  <a:schemeClr val="tx1"/>
                </a:solidFill>
                <a:latin typeface="+mn-lt"/>
                <a:ea typeface="+mn-ea"/>
                <a:cs typeface="+mn-cs"/>
              </a:rPr>
              <a:t>a)	Gather sufficient appropriate audit evidence to conclude whether the information on a particular subject matter is in compliance, in all material respects, with a particular set of criteria, and</a:t>
            </a:r>
            <a:endParaRPr lang="nb-NO" sz="2400" b="1" i="1" dirty="0">
              <a:solidFill>
                <a:schemeClr val="tx1"/>
              </a:solidFill>
              <a:latin typeface="+mn-lt"/>
              <a:ea typeface="+mn-ea"/>
              <a:cs typeface="+mn-cs"/>
            </a:endParaRPr>
          </a:p>
          <a:p>
            <a:pPr>
              <a:buNone/>
            </a:pPr>
            <a:r>
              <a:rPr lang="en-GB" sz="2400" i="1" dirty="0" smtClean="0">
                <a:solidFill>
                  <a:schemeClr val="tx1"/>
                </a:solidFill>
                <a:latin typeface="+mn-lt"/>
                <a:ea typeface="+mn-ea"/>
                <a:cs typeface="+mn-cs"/>
              </a:rPr>
              <a:t>	(</a:t>
            </a:r>
            <a:r>
              <a:rPr lang="en-GB" sz="2400" i="1" dirty="0">
                <a:solidFill>
                  <a:schemeClr val="tx1"/>
                </a:solidFill>
                <a:latin typeface="+mn-lt"/>
                <a:ea typeface="+mn-ea"/>
                <a:cs typeface="+mn-cs"/>
              </a:rPr>
              <a:t>b)	Report the findings and conclusions to the legislature and/or other bodies as appropriate.”</a:t>
            </a:r>
            <a:endParaRPr lang="nb-NO" sz="2400" b="1" i="1" dirty="0">
              <a:solidFill>
                <a:schemeClr val="tx1"/>
              </a:solidFill>
              <a:latin typeface="+mn-lt"/>
              <a:ea typeface="+mn-ea"/>
              <a:cs typeface="+mn-cs"/>
            </a:endParaRPr>
          </a:p>
          <a:p>
            <a:endParaRPr lang="nb-NO" dirty="0"/>
          </a:p>
        </p:txBody>
      </p:sp>
      <p:sp>
        <p:nvSpPr>
          <p:cNvPr id="4" name="Plassholder for lysbildenummer 3"/>
          <p:cNvSpPr>
            <a:spLocks noGrp="1"/>
          </p:cNvSpPr>
          <p:nvPr>
            <p:ph type="sldNum" sz="quarter" idx="10"/>
          </p:nvPr>
        </p:nvSpPr>
        <p:spPr/>
        <p:txBody>
          <a:bodyPr/>
          <a:lstStyle/>
          <a:p>
            <a:fld id="{DB3CC29D-4690-42DC-AE3E-7325878CD76A}" type="slidenum">
              <a:rPr lang="en-GB" smtClean="0"/>
              <a:pPr/>
              <a:t>14</a:t>
            </a:fld>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ISSAI 4200</a:t>
            </a:r>
            <a:endParaRPr lang="nb-NO" dirty="0"/>
          </a:p>
        </p:txBody>
      </p:sp>
      <p:sp>
        <p:nvSpPr>
          <p:cNvPr id="3" name="Plassholder for innhold 2"/>
          <p:cNvSpPr>
            <a:spLocks noGrp="1"/>
          </p:cNvSpPr>
          <p:nvPr>
            <p:ph idx="1"/>
          </p:nvPr>
        </p:nvSpPr>
        <p:spPr/>
        <p:txBody>
          <a:bodyPr/>
          <a:lstStyle/>
          <a:p>
            <a:pPr>
              <a:buNone/>
            </a:pPr>
            <a:r>
              <a:rPr lang="en-GB" i="1" dirty="0" smtClean="0">
                <a:solidFill>
                  <a:schemeClr val="tx1"/>
                </a:solidFill>
                <a:latin typeface="+mn-lt"/>
                <a:ea typeface="+mn-ea"/>
                <a:cs typeface="+mn-cs"/>
              </a:rPr>
              <a:t>	</a:t>
            </a:r>
            <a:r>
              <a:rPr lang="en-GB" sz="2400" i="1" dirty="0" smtClean="0">
                <a:solidFill>
                  <a:schemeClr val="tx1"/>
                </a:solidFill>
                <a:latin typeface="+mn-lt"/>
                <a:ea typeface="+mn-ea"/>
                <a:cs typeface="+mn-cs"/>
              </a:rPr>
              <a:t>“</a:t>
            </a:r>
            <a:r>
              <a:rPr lang="en-GB" sz="2000" i="1" dirty="0">
                <a:solidFill>
                  <a:schemeClr val="tx1"/>
                </a:solidFill>
                <a:latin typeface="+mn-lt"/>
                <a:ea typeface="+mn-ea"/>
                <a:cs typeface="+mn-cs"/>
              </a:rPr>
              <a:t>Depending on the mandate and constitutional role of the SAI, the overall objectives of public sector auditors in performing compliance audit in connection with the audit of financial statements are to</a:t>
            </a:r>
            <a:r>
              <a:rPr lang="en-GB" sz="2000" i="1" dirty="0" smtClean="0">
                <a:solidFill>
                  <a:schemeClr val="tx1"/>
                </a:solidFill>
                <a:latin typeface="+mn-lt"/>
                <a:ea typeface="+mn-ea"/>
                <a:cs typeface="+mn-cs"/>
              </a:rPr>
              <a:t>:</a:t>
            </a:r>
          </a:p>
          <a:p>
            <a:pPr>
              <a:buNone/>
            </a:pPr>
            <a:endParaRPr lang="nb-NO" sz="2000" b="1" i="1" dirty="0">
              <a:solidFill>
                <a:schemeClr val="tx1"/>
              </a:solidFill>
              <a:latin typeface="+mn-lt"/>
              <a:ea typeface="+mn-ea"/>
              <a:cs typeface="+mn-cs"/>
            </a:endParaRPr>
          </a:p>
          <a:p>
            <a:pPr>
              <a:buNone/>
            </a:pPr>
            <a:r>
              <a:rPr lang="en-GB" sz="2000" i="1" dirty="0" smtClean="0">
                <a:solidFill>
                  <a:schemeClr val="tx1"/>
                </a:solidFill>
                <a:latin typeface="+mn-lt"/>
                <a:ea typeface="+mn-ea"/>
                <a:cs typeface="+mn-cs"/>
              </a:rPr>
              <a:t>	(</a:t>
            </a:r>
            <a:r>
              <a:rPr lang="en-GB" sz="2000" i="1" dirty="0">
                <a:solidFill>
                  <a:schemeClr val="tx1"/>
                </a:solidFill>
                <a:latin typeface="+mn-lt"/>
                <a:ea typeface="+mn-ea"/>
                <a:cs typeface="+mn-cs"/>
              </a:rPr>
              <a:t>a)	Obtain reasonable assurance about whether the activities, financial transactions and information reflected in the financial statements are, in all material respects, in compliance with the authorities which govern them,</a:t>
            </a:r>
            <a:endParaRPr lang="nb-NO" sz="2000" b="1" i="1" dirty="0">
              <a:solidFill>
                <a:schemeClr val="tx1"/>
              </a:solidFill>
              <a:latin typeface="+mn-lt"/>
              <a:ea typeface="+mn-ea"/>
              <a:cs typeface="+mn-cs"/>
            </a:endParaRPr>
          </a:p>
          <a:p>
            <a:pPr>
              <a:buNone/>
            </a:pPr>
            <a:r>
              <a:rPr lang="en-GB" sz="2000" i="1" dirty="0" smtClean="0">
                <a:solidFill>
                  <a:schemeClr val="tx1"/>
                </a:solidFill>
                <a:latin typeface="+mn-lt"/>
                <a:ea typeface="+mn-ea"/>
                <a:cs typeface="+mn-cs"/>
              </a:rPr>
              <a:t>	and</a:t>
            </a:r>
            <a:endParaRPr lang="nb-NO" sz="2000" b="1" i="1" dirty="0">
              <a:solidFill>
                <a:schemeClr val="tx1"/>
              </a:solidFill>
              <a:latin typeface="+mn-lt"/>
              <a:ea typeface="+mn-ea"/>
              <a:cs typeface="+mn-cs"/>
            </a:endParaRPr>
          </a:p>
          <a:p>
            <a:pPr>
              <a:buNone/>
            </a:pPr>
            <a:r>
              <a:rPr lang="en-GB" sz="2000" i="1" dirty="0" smtClean="0">
                <a:solidFill>
                  <a:schemeClr val="tx1"/>
                </a:solidFill>
                <a:latin typeface="+mn-lt"/>
                <a:ea typeface="+mn-ea"/>
                <a:cs typeface="+mn-cs"/>
              </a:rPr>
              <a:t>	(</a:t>
            </a:r>
            <a:r>
              <a:rPr lang="en-GB" sz="2000" i="1" dirty="0">
                <a:solidFill>
                  <a:schemeClr val="tx1"/>
                </a:solidFill>
                <a:latin typeface="+mn-lt"/>
                <a:ea typeface="+mn-ea"/>
                <a:cs typeface="+mn-cs"/>
              </a:rPr>
              <a:t>b)	Report the findings and conclusions to the legislature and/or other bodies as appropriate.”</a:t>
            </a:r>
            <a:endParaRPr lang="nb-NO" sz="2000" b="1" i="1" dirty="0">
              <a:solidFill>
                <a:schemeClr val="tx1"/>
              </a:solidFill>
              <a:latin typeface="+mn-lt"/>
              <a:ea typeface="+mn-ea"/>
              <a:cs typeface="+mn-cs"/>
            </a:endParaRPr>
          </a:p>
          <a:p>
            <a:endParaRPr lang="nb-NO" sz="2000" dirty="0"/>
          </a:p>
        </p:txBody>
      </p:sp>
      <p:sp>
        <p:nvSpPr>
          <p:cNvPr id="4" name="Plassholder for lysbildenummer 3"/>
          <p:cNvSpPr>
            <a:spLocks noGrp="1"/>
          </p:cNvSpPr>
          <p:nvPr>
            <p:ph type="sldNum" sz="quarter" idx="10"/>
          </p:nvPr>
        </p:nvSpPr>
        <p:spPr/>
        <p:txBody>
          <a:bodyPr/>
          <a:lstStyle/>
          <a:p>
            <a:fld id="{DB3CC29D-4690-42DC-AE3E-7325878CD76A}" type="slidenum">
              <a:rPr lang="en-GB" smtClean="0"/>
              <a:pPr/>
              <a:t>15</a:t>
            </a:fld>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smtClean="0"/>
              <a:t>New ISSAI 400</a:t>
            </a:r>
            <a:endParaRPr lang="nb-NO" dirty="0"/>
          </a:p>
        </p:txBody>
      </p:sp>
      <p:sp>
        <p:nvSpPr>
          <p:cNvPr id="3" name="Plassholder for innhold 2"/>
          <p:cNvSpPr>
            <a:spLocks noGrp="1"/>
          </p:cNvSpPr>
          <p:nvPr>
            <p:ph idx="1"/>
          </p:nvPr>
        </p:nvSpPr>
        <p:spPr/>
        <p:txBody>
          <a:bodyPr/>
          <a:lstStyle/>
          <a:p>
            <a:pPr>
              <a:buNone/>
            </a:pPr>
            <a:r>
              <a:rPr lang="en-GB" sz="1800" dirty="0" smtClean="0"/>
              <a:t>	</a:t>
            </a:r>
            <a:r>
              <a:rPr lang="en-GB" sz="1600" dirty="0" smtClean="0"/>
              <a:t>Depending on the mandate and constitutional role of the SAI/public sector audit </a:t>
            </a:r>
            <a:r>
              <a:rPr lang="en-GB" sz="1600" dirty="0" smtClean="0"/>
              <a:t>institution</a:t>
            </a:r>
            <a:r>
              <a:rPr lang="en-GB" sz="1600" dirty="0" smtClean="0"/>
              <a:t>, the overall objectives of public sector auditors in performing compliance audit are to</a:t>
            </a:r>
            <a:r>
              <a:rPr lang="en-GB" sz="1600" dirty="0" smtClean="0"/>
              <a:t>:</a:t>
            </a:r>
          </a:p>
          <a:p>
            <a:pPr>
              <a:buNone/>
            </a:pPr>
            <a:endParaRPr lang="en-GB" sz="1600" dirty="0" smtClean="0"/>
          </a:p>
          <a:p>
            <a:pPr>
              <a:buNone/>
            </a:pPr>
            <a:r>
              <a:rPr lang="en-GB" sz="1600" i="1" dirty="0" smtClean="0"/>
              <a:t>	Obtain assurance (i.e. limited or reasonable) as to whether the activities, financial transactions and information are, in all material respects, in compliance with the authorities which govern the audited entity (i.e. rules, laws and regulation, budgetary resolutions, policy, established codes, or agreed upon terms, such as the terms of a contract or the terms of a funding agreement).</a:t>
            </a:r>
          </a:p>
          <a:p>
            <a:pPr>
              <a:buNone/>
            </a:pPr>
            <a:endParaRPr lang="en-GB" sz="1800" i="1" dirty="0" smtClean="0"/>
          </a:p>
          <a:p>
            <a:pPr>
              <a:buNone/>
            </a:pPr>
            <a:r>
              <a:rPr lang="en-GB" sz="1800" dirty="0" smtClean="0"/>
              <a:t>	</a:t>
            </a:r>
            <a:r>
              <a:rPr lang="en-GB" sz="1600" dirty="0" smtClean="0"/>
              <a:t>Compliance audits performed by SAIs (public sector auditors) may cover </a:t>
            </a:r>
            <a:r>
              <a:rPr lang="en-GB" sz="1600" u="sng" dirty="0" smtClean="0"/>
              <a:t>a wide range of subject matters </a:t>
            </a:r>
            <a:r>
              <a:rPr lang="en-GB" sz="1600" dirty="0" smtClean="0"/>
              <a:t>and may vary widely on an international basis</a:t>
            </a:r>
            <a:r>
              <a:rPr lang="en-GB" sz="1600" dirty="0" smtClean="0"/>
              <a:t>.</a:t>
            </a:r>
          </a:p>
          <a:p>
            <a:pPr>
              <a:buNone/>
            </a:pPr>
            <a:endParaRPr lang="en-GB" sz="1600" dirty="0" smtClean="0"/>
          </a:p>
          <a:p>
            <a:pPr>
              <a:buNone/>
            </a:pPr>
            <a:r>
              <a:rPr lang="en-GB" sz="1600" dirty="0" smtClean="0"/>
              <a:t>	Report the findings to the legislature and/or other bodies as appropriate. This may be in the form of a report, conclusion or an opinion.</a:t>
            </a:r>
            <a:endParaRPr lang="nb-NO" sz="1600" dirty="0">
              <a:solidFill>
                <a:schemeClr val="tx1"/>
              </a:solidFill>
              <a:latin typeface="+mn-lt"/>
              <a:ea typeface="+mn-ea"/>
              <a:cs typeface="+mn-cs"/>
            </a:endParaRPr>
          </a:p>
        </p:txBody>
      </p:sp>
      <p:sp>
        <p:nvSpPr>
          <p:cNvPr id="4" name="Plassholder for lysbildenummer 3"/>
          <p:cNvSpPr>
            <a:spLocks noGrp="1"/>
          </p:cNvSpPr>
          <p:nvPr>
            <p:ph type="sldNum" sz="quarter" idx="10"/>
          </p:nvPr>
        </p:nvSpPr>
        <p:spPr/>
        <p:txBody>
          <a:bodyPr/>
          <a:lstStyle/>
          <a:p>
            <a:fld id="{DB3CC29D-4690-42DC-AE3E-7325878CD76A}" type="slidenum">
              <a:rPr lang="en-GB" smtClean="0"/>
              <a:pPr/>
              <a:t>16</a:t>
            </a:fld>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err="1" smtClean="0"/>
              <a:t>Viewpoints</a:t>
            </a:r>
            <a:r>
              <a:rPr lang="nb-NO" dirty="0" smtClean="0"/>
              <a:t>?</a:t>
            </a:r>
            <a:endParaRPr lang="nb-NO" dirty="0"/>
          </a:p>
        </p:txBody>
      </p:sp>
      <p:sp>
        <p:nvSpPr>
          <p:cNvPr id="3" name="Plassholder for tekst 2"/>
          <p:cNvSpPr>
            <a:spLocks noGrp="1"/>
          </p:cNvSpPr>
          <p:nvPr>
            <p:ph type="body" idx="1"/>
          </p:nvPr>
        </p:nvSpPr>
        <p:spPr/>
        <p:txBody>
          <a:bodyPr/>
          <a:lstStyle/>
          <a:p>
            <a:pPr algn="ctr"/>
            <a:r>
              <a:rPr lang="nb-NO" dirty="0" err="1" smtClean="0"/>
              <a:t>Compliance</a:t>
            </a:r>
            <a:r>
              <a:rPr lang="nb-NO" dirty="0" smtClean="0"/>
              <a:t> </a:t>
            </a:r>
            <a:r>
              <a:rPr lang="nb-NO" dirty="0" err="1" smtClean="0"/>
              <a:t>Audit</a:t>
            </a:r>
            <a:r>
              <a:rPr lang="nb-NO" dirty="0" smtClean="0"/>
              <a:t> </a:t>
            </a:r>
            <a:r>
              <a:rPr lang="nb-NO" dirty="0" err="1" smtClean="0"/>
              <a:t>defintion</a:t>
            </a:r>
            <a:r>
              <a:rPr lang="nb-NO" dirty="0" smtClean="0"/>
              <a:t>:</a:t>
            </a:r>
            <a:endParaRPr lang="nb-NO" dirty="0"/>
          </a:p>
        </p:txBody>
      </p:sp>
      <p:sp>
        <p:nvSpPr>
          <p:cNvPr id="4" name="Plassholder for lysbildenummer 3"/>
          <p:cNvSpPr>
            <a:spLocks noGrp="1"/>
          </p:cNvSpPr>
          <p:nvPr>
            <p:ph type="sldNum" sz="quarter" idx="10"/>
          </p:nvPr>
        </p:nvSpPr>
        <p:spPr/>
        <p:txBody>
          <a:bodyPr/>
          <a:lstStyle/>
          <a:p>
            <a:fld id="{1247E313-0D82-4F05-A93A-3A648C349614}" type="slidenum">
              <a:rPr lang="en-GB" smtClean="0"/>
              <a:pPr/>
              <a:t>17</a:t>
            </a:fld>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Relationship</a:t>
            </a:r>
            <a:r>
              <a:rPr lang="nb-NO" dirty="0" smtClean="0"/>
              <a:t> </a:t>
            </a:r>
            <a:r>
              <a:rPr lang="nb-NO" dirty="0" err="1" smtClean="0"/>
              <a:t>between</a:t>
            </a:r>
            <a:r>
              <a:rPr lang="nb-NO" dirty="0" smtClean="0"/>
              <a:t> </a:t>
            </a:r>
            <a:r>
              <a:rPr lang="nb-NO" dirty="0" err="1" smtClean="0"/>
              <a:t>the</a:t>
            </a:r>
            <a:r>
              <a:rPr lang="nb-NO" dirty="0" smtClean="0"/>
              <a:t> </a:t>
            </a:r>
            <a:r>
              <a:rPr lang="nb-NO" dirty="0" err="1" smtClean="0"/>
              <a:t>three</a:t>
            </a:r>
            <a:r>
              <a:rPr lang="nb-NO" dirty="0" smtClean="0"/>
              <a:t> types </a:t>
            </a:r>
            <a:r>
              <a:rPr lang="nb-NO" dirty="0" err="1" smtClean="0"/>
              <a:t>of</a:t>
            </a:r>
            <a:r>
              <a:rPr lang="nb-NO" dirty="0" smtClean="0"/>
              <a:t> </a:t>
            </a:r>
            <a:r>
              <a:rPr lang="nb-NO" dirty="0" err="1" smtClean="0"/>
              <a:t>auditing</a:t>
            </a:r>
            <a:r>
              <a:rPr lang="nb-NO" dirty="0" smtClean="0"/>
              <a:t/>
            </a:r>
            <a:br>
              <a:rPr lang="nb-NO" dirty="0" smtClean="0"/>
            </a:br>
            <a:endParaRPr lang="nb-NO" dirty="0"/>
          </a:p>
        </p:txBody>
      </p:sp>
      <p:sp>
        <p:nvSpPr>
          <p:cNvPr id="3" name="Plassholder for innhold 2"/>
          <p:cNvSpPr>
            <a:spLocks noGrp="1"/>
          </p:cNvSpPr>
          <p:nvPr>
            <p:ph idx="1"/>
          </p:nvPr>
        </p:nvSpPr>
        <p:spPr/>
        <p:txBody>
          <a:bodyPr/>
          <a:lstStyle/>
          <a:p>
            <a:endParaRPr lang="nb-NO" dirty="0" smtClean="0"/>
          </a:p>
          <a:p>
            <a:r>
              <a:rPr lang="nb-NO" dirty="0" err="1" smtClean="0"/>
              <a:t>Compliance</a:t>
            </a:r>
            <a:r>
              <a:rPr lang="nb-NO" dirty="0" smtClean="0"/>
              <a:t>  - </a:t>
            </a:r>
            <a:r>
              <a:rPr lang="nb-NO" dirty="0" err="1" smtClean="0"/>
              <a:t>with</a:t>
            </a:r>
            <a:r>
              <a:rPr lang="nb-NO" dirty="0" smtClean="0"/>
              <a:t> </a:t>
            </a:r>
            <a:r>
              <a:rPr lang="nb-NO" dirty="0" err="1" smtClean="0"/>
              <a:t>applicable</a:t>
            </a:r>
            <a:r>
              <a:rPr lang="nb-NO" dirty="0" smtClean="0"/>
              <a:t> </a:t>
            </a:r>
            <a:r>
              <a:rPr lang="nb-NO" dirty="0" err="1" smtClean="0"/>
              <a:t>laws</a:t>
            </a:r>
            <a:r>
              <a:rPr lang="nb-NO" dirty="0" smtClean="0"/>
              <a:t> and </a:t>
            </a:r>
            <a:r>
              <a:rPr lang="nb-NO" dirty="0" err="1" smtClean="0"/>
              <a:t>regulations</a:t>
            </a:r>
            <a:endParaRPr lang="nb-NO" dirty="0" smtClean="0"/>
          </a:p>
          <a:p>
            <a:r>
              <a:rPr lang="nb-NO" dirty="0" smtClean="0"/>
              <a:t>Financial – </a:t>
            </a:r>
            <a:r>
              <a:rPr lang="nb-NO" dirty="0" err="1" smtClean="0"/>
              <a:t>the</a:t>
            </a:r>
            <a:r>
              <a:rPr lang="nb-NO" dirty="0" smtClean="0"/>
              <a:t> </a:t>
            </a:r>
            <a:r>
              <a:rPr lang="nb-NO" dirty="0" err="1" smtClean="0"/>
              <a:t>reliability</a:t>
            </a:r>
            <a:r>
              <a:rPr lang="nb-NO" dirty="0" smtClean="0"/>
              <a:t> </a:t>
            </a:r>
            <a:r>
              <a:rPr lang="nb-NO" dirty="0" err="1" smtClean="0"/>
              <a:t>of</a:t>
            </a:r>
            <a:r>
              <a:rPr lang="nb-NO" dirty="0" smtClean="0"/>
              <a:t> </a:t>
            </a:r>
            <a:r>
              <a:rPr lang="nb-NO" dirty="0" err="1" smtClean="0"/>
              <a:t>financial</a:t>
            </a:r>
            <a:r>
              <a:rPr lang="nb-NO" dirty="0" smtClean="0"/>
              <a:t> </a:t>
            </a:r>
            <a:r>
              <a:rPr lang="nb-NO" dirty="0" err="1" smtClean="0"/>
              <a:t>reporting</a:t>
            </a:r>
            <a:endParaRPr lang="nb-NO" dirty="0" smtClean="0"/>
          </a:p>
          <a:p>
            <a:r>
              <a:rPr lang="nb-NO" dirty="0" err="1" smtClean="0"/>
              <a:t>Performance</a:t>
            </a:r>
            <a:r>
              <a:rPr lang="nb-NO" dirty="0" smtClean="0"/>
              <a:t> – </a:t>
            </a:r>
            <a:r>
              <a:rPr lang="nb-NO" dirty="0" err="1" smtClean="0"/>
              <a:t>economy</a:t>
            </a:r>
            <a:r>
              <a:rPr lang="nb-NO" dirty="0" smtClean="0"/>
              <a:t>, </a:t>
            </a:r>
            <a:r>
              <a:rPr lang="nb-NO" dirty="0" err="1" smtClean="0"/>
              <a:t>efficiency</a:t>
            </a:r>
            <a:r>
              <a:rPr lang="nb-NO" dirty="0" smtClean="0"/>
              <a:t>, </a:t>
            </a:r>
            <a:r>
              <a:rPr lang="nb-NO" dirty="0" err="1" smtClean="0"/>
              <a:t>effectiveness</a:t>
            </a:r>
            <a:r>
              <a:rPr lang="en-US" b="1" dirty="0" smtClean="0"/>
              <a:t> </a:t>
            </a:r>
          </a:p>
          <a:p>
            <a:endParaRPr lang="en-US" b="1" dirty="0" smtClean="0"/>
          </a:p>
          <a:p>
            <a:pPr>
              <a:buNone/>
            </a:pPr>
            <a:r>
              <a:rPr lang="en-US" b="1" dirty="0" smtClean="0"/>
              <a:t>	</a:t>
            </a:r>
            <a:r>
              <a:rPr lang="en-US" sz="2000" b="1" dirty="0" smtClean="0"/>
              <a:t>Compliance audit can be an audit type of its own, performed related to the audit of financial statements, or as a part of performance audit.</a:t>
            </a:r>
            <a:endParaRPr lang="nb-NO" sz="2000" dirty="0" smtClean="0"/>
          </a:p>
          <a:p>
            <a:endParaRPr lang="nb-NO" dirty="0" smtClean="0"/>
          </a:p>
          <a:p>
            <a:endParaRPr lang="nb-NO" dirty="0" smtClean="0"/>
          </a:p>
        </p:txBody>
      </p:sp>
      <p:sp>
        <p:nvSpPr>
          <p:cNvPr id="4" name="Plassholder for lysbildenummer 3"/>
          <p:cNvSpPr>
            <a:spLocks noGrp="1"/>
          </p:cNvSpPr>
          <p:nvPr>
            <p:ph type="sldNum" sz="quarter" idx="10"/>
          </p:nvPr>
        </p:nvSpPr>
        <p:spPr/>
        <p:txBody>
          <a:bodyPr/>
          <a:lstStyle/>
          <a:p>
            <a:fld id="{7AE8E37F-CEBB-44CF-A979-FC5080CD83AB}" type="slidenum">
              <a:rPr lang="en-GB" smtClean="0"/>
              <a:pPr/>
              <a:t>18</a:t>
            </a:fld>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err="1" smtClean="0"/>
              <a:t>Broad</a:t>
            </a:r>
            <a:r>
              <a:rPr lang="nb-NO" dirty="0" smtClean="0"/>
              <a:t> </a:t>
            </a:r>
            <a:r>
              <a:rPr lang="nb-NO" dirty="0" err="1" smtClean="0"/>
              <a:t>concepts</a:t>
            </a:r>
            <a:endParaRPr lang="nb-NO" dirty="0"/>
          </a:p>
        </p:txBody>
      </p:sp>
      <p:sp>
        <p:nvSpPr>
          <p:cNvPr id="4" name="Plassholder for lysbildenummer 3"/>
          <p:cNvSpPr>
            <a:spLocks noGrp="1"/>
          </p:cNvSpPr>
          <p:nvPr>
            <p:ph type="sldNum" sz="quarter" idx="10"/>
          </p:nvPr>
        </p:nvSpPr>
        <p:spPr/>
        <p:txBody>
          <a:bodyPr/>
          <a:lstStyle/>
          <a:p>
            <a:fld id="{7AE8E37F-CEBB-44CF-A979-FC5080CD83AB}" type="slidenum">
              <a:rPr lang="en-GB" smtClean="0"/>
              <a:pPr/>
              <a:t>19</a:t>
            </a:fld>
            <a:endParaRPr lang="en-GB"/>
          </a:p>
        </p:txBody>
      </p:sp>
      <p:sp>
        <p:nvSpPr>
          <p:cNvPr id="3" name="Plassholder for innhold 2"/>
          <p:cNvSpPr>
            <a:spLocks noGrp="1"/>
          </p:cNvSpPr>
          <p:nvPr>
            <p:ph idx="4294967295"/>
          </p:nvPr>
        </p:nvSpPr>
        <p:spPr>
          <a:xfrm>
            <a:off x="1370013" y="2135188"/>
            <a:ext cx="7773987" cy="4113212"/>
          </a:xfrm>
        </p:spPr>
        <p:txBody>
          <a:bodyPr/>
          <a:lstStyle/>
          <a:p>
            <a:pPr>
              <a:buNone/>
            </a:pPr>
            <a:endParaRPr lang="nb-NO" dirty="0" smtClean="0"/>
          </a:p>
          <a:p>
            <a:pPr>
              <a:buNone/>
            </a:pPr>
            <a:r>
              <a:rPr lang="nb-NO" dirty="0" smtClean="0"/>
              <a:t>				</a:t>
            </a:r>
            <a:endParaRPr lang="nb-NO" b="1" dirty="0" smtClean="0"/>
          </a:p>
        </p:txBody>
      </p:sp>
      <p:sp>
        <p:nvSpPr>
          <p:cNvPr id="5" name="TekstSylinder 4"/>
          <p:cNvSpPr txBox="1"/>
          <p:nvPr/>
        </p:nvSpPr>
        <p:spPr>
          <a:xfrm>
            <a:off x="2123728" y="3501008"/>
            <a:ext cx="4320480" cy="584775"/>
          </a:xfrm>
          <a:prstGeom prst="rect">
            <a:avLst/>
          </a:prstGeom>
          <a:noFill/>
          <a:ln w="76200">
            <a:solidFill>
              <a:srgbClr val="FF0000"/>
            </a:solidFill>
          </a:ln>
        </p:spPr>
        <p:txBody>
          <a:bodyPr wrap="square" rtlCol="0">
            <a:spAutoFit/>
          </a:bodyPr>
          <a:lstStyle/>
          <a:p>
            <a:pPr algn="ctr">
              <a:buNone/>
            </a:pPr>
            <a:r>
              <a:rPr lang="nb-NO" sz="3200" b="1" dirty="0" smtClean="0">
                <a:solidFill>
                  <a:schemeClr val="tx1"/>
                </a:solidFill>
              </a:rPr>
              <a:t>SUBJECT MATTER</a:t>
            </a:r>
            <a:endParaRPr lang="nb-NO" sz="3200" b="1" dirty="0">
              <a:solidFill>
                <a:schemeClr val="tx1"/>
              </a:solidFill>
            </a:endParaRPr>
          </a:p>
        </p:txBody>
      </p:sp>
      <p:cxnSp>
        <p:nvCxnSpPr>
          <p:cNvPr id="7" name="Rett pil 6"/>
          <p:cNvCxnSpPr/>
          <p:nvPr/>
        </p:nvCxnSpPr>
        <p:spPr bwMode="auto">
          <a:xfrm rot="16200000" flipV="1">
            <a:off x="1475656" y="2924944"/>
            <a:ext cx="576064" cy="576064"/>
          </a:xfrm>
          <a:prstGeom prst="straightConnector1">
            <a:avLst/>
          </a:prstGeom>
          <a:solidFill>
            <a:srgbClr val="434343"/>
          </a:solidFill>
          <a:ln w="9525" cap="flat" cmpd="sng" algn="ctr">
            <a:noFill/>
            <a:prstDash val="solid"/>
            <a:round/>
            <a:headEnd type="none" w="med" len="med"/>
            <a:tailEnd type="arrow"/>
          </a:ln>
          <a:effectLst/>
        </p:spPr>
      </p:cxnSp>
      <p:sp>
        <p:nvSpPr>
          <p:cNvPr id="8" name="Pil ned 7"/>
          <p:cNvSpPr/>
          <p:nvPr/>
        </p:nvSpPr>
        <p:spPr bwMode="auto">
          <a:xfrm>
            <a:off x="4499992" y="4437112"/>
            <a:ext cx="504056" cy="360040"/>
          </a:xfrm>
          <a:prstGeom prst="downArrow">
            <a:avLst/>
          </a:prstGeom>
          <a:solidFill>
            <a:srgbClr val="434343"/>
          </a:solidFill>
          <a:ln w="9525"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nb-NO" sz="2800" b="0" i="0" u="none" strike="noStrike" cap="none" normalizeH="0" baseline="0" dirty="0" smtClean="0">
              <a:ln>
                <a:noFill/>
              </a:ln>
              <a:solidFill>
                <a:schemeClr val="bg1"/>
              </a:solidFill>
              <a:effectLst/>
              <a:latin typeface="Arial" charset="0"/>
            </a:endParaRPr>
          </a:p>
        </p:txBody>
      </p:sp>
      <p:sp>
        <p:nvSpPr>
          <p:cNvPr id="9" name="TekstSylinder 8"/>
          <p:cNvSpPr txBox="1"/>
          <p:nvPr/>
        </p:nvSpPr>
        <p:spPr>
          <a:xfrm>
            <a:off x="3563888" y="5445224"/>
            <a:ext cx="3096344" cy="523220"/>
          </a:xfrm>
          <a:prstGeom prst="rect">
            <a:avLst/>
          </a:prstGeom>
          <a:noFill/>
        </p:spPr>
        <p:txBody>
          <a:bodyPr wrap="square" rtlCol="0">
            <a:spAutoFit/>
          </a:bodyPr>
          <a:lstStyle/>
          <a:p>
            <a:pPr algn="ctr">
              <a:buNone/>
            </a:pPr>
            <a:r>
              <a:rPr lang="nb-NO" sz="1400" dirty="0" smtClean="0">
                <a:solidFill>
                  <a:schemeClr val="tx1"/>
                </a:solidFill>
              </a:rPr>
              <a:t>UNDERLYING TRANSACTIONS OF THE BUDGET</a:t>
            </a:r>
            <a:endParaRPr lang="nb-NO" sz="1400" dirty="0">
              <a:solidFill>
                <a:schemeClr val="tx1"/>
              </a:solidFill>
            </a:endParaRPr>
          </a:p>
        </p:txBody>
      </p:sp>
      <p:sp>
        <p:nvSpPr>
          <p:cNvPr id="10" name="Pil opp 9"/>
          <p:cNvSpPr/>
          <p:nvPr/>
        </p:nvSpPr>
        <p:spPr bwMode="auto">
          <a:xfrm>
            <a:off x="1475656" y="3068960"/>
            <a:ext cx="360040" cy="288032"/>
          </a:xfrm>
          <a:prstGeom prst="upArrow">
            <a:avLst/>
          </a:prstGeom>
          <a:solidFill>
            <a:srgbClr val="434343"/>
          </a:solidFill>
          <a:ln w="9525"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nb-NO" sz="2800" b="0" i="0" u="none" strike="noStrike" cap="none" normalizeH="0" baseline="0" smtClean="0">
              <a:ln>
                <a:noFill/>
              </a:ln>
              <a:solidFill>
                <a:schemeClr val="bg1"/>
              </a:solidFill>
              <a:effectLst/>
              <a:latin typeface="Arial" charset="0"/>
            </a:endParaRPr>
          </a:p>
        </p:txBody>
      </p:sp>
      <p:sp>
        <p:nvSpPr>
          <p:cNvPr id="11" name="TekstSylinder 10"/>
          <p:cNvSpPr txBox="1"/>
          <p:nvPr/>
        </p:nvSpPr>
        <p:spPr>
          <a:xfrm>
            <a:off x="539552" y="2564904"/>
            <a:ext cx="3240360" cy="584775"/>
          </a:xfrm>
          <a:prstGeom prst="rect">
            <a:avLst/>
          </a:prstGeom>
          <a:noFill/>
        </p:spPr>
        <p:txBody>
          <a:bodyPr wrap="square" rtlCol="0">
            <a:spAutoFit/>
          </a:bodyPr>
          <a:lstStyle/>
          <a:p>
            <a:pPr algn="ctr">
              <a:buNone/>
            </a:pPr>
            <a:r>
              <a:rPr lang="nb-NO" sz="1600" dirty="0" smtClean="0">
                <a:solidFill>
                  <a:schemeClr val="tx1"/>
                </a:solidFill>
              </a:rPr>
              <a:t>THE GENERAL STATE ACCOUNTS</a:t>
            </a:r>
            <a:endParaRPr lang="nb-NO" sz="1600" dirty="0">
              <a:solidFill>
                <a:schemeClr val="tx1"/>
              </a:solidFill>
            </a:endParaRPr>
          </a:p>
        </p:txBody>
      </p:sp>
      <p:sp>
        <p:nvSpPr>
          <p:cNvPr id="12" name="Pil opp 11"/>
          <p:cNvSpPr/>
          <p:nvPr/>
        </p:nvSpPr>
        <p:spPr bwMode="auto">
          <a:xfrm>
            <a:off x="6300192" y="2996952"/>
            <a:ext cx="288032" cy="216024"/>
          </a:xfrm>
          <a:prstGeom prst="upArrow">
            <a:avLst/>
          </a:prstGeom>
          <a:solidFill>
            <a:srgbClr val="434343"/>
          </a:solidFill>
          <a:ln w="9525"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nb-NO" sz="2800" b="0" i="0" u="none" strike="noStrike" cap="none" normalizeH="0" baseline="0" smtClean="0">
              <a:ln>
                <a:noFill/>
              </a:ln>
              <a:solidFill>
                <a:schemeClr val="bg1"/>
              </a:solidFill>
              <a:effectLst/>
              <a:latin typeface="Arial" charset="0"/>
            </a:endParaRPr>
          </a:p>
        </p:txBody>
      </p:sp>
      <p:sp>
        <p:nvSpPr>
          <p:cNvPr id="13" name="TekstSylinder 12"/>
          <p:cNvSpPr txBox="1"/>
          <p:nvPr/>
        </p:nvSpPr>
        <p:spPr>
          <a:xfrm>
            <a:off x="5796136" y="2420888"/>
            <a:ext cx="2880320" cy="584775"/>
          </a:xfrm>
          <a:prstGeom prst="rect">
            <a:avLst/>
          </a:prstGeom>
          <a:noFill/>
        </p:spPr>
        <p:txBody>
          <a:bodyPr wrap="square" rtlCol="0">
            <a:spAutoFit/>
          </a:bodyPr>
          <a:lstStyle/>
          <a:p>
            <a:pPr algn="ctr">
              <a:buNone/>
            </a:pPr>
            <a:r>
              <a:rPr lang="nb-NO" sz="1600" dirty="0" smtClean="0">
                <a:solidFill>
                  <a:schemeClr val="tx1"/>
                </a:solidFill>
              </a:rPr>
              <a:t>SAFEGUARD OF RESOURCES</a:t>
            </a:r>
            <a:endParaRPr lang="nb-NO" sz="1600"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tel 1"/>
          <p:cNvSpPr>
            <a:spLocks noGrp="1"/>
          </p:cNvSpPr>
          <p:nvPr>
            <p:ph type="title"/>
          </p:nvPr>
        </p:nvSpPr>
        <p:spPr/>
        <p:txBody>
          <a:bodyPr/>
          <a:lstStyle/>
          <a:p>
            <a:pPr eaLnBrk="1" hangingPunct="1"/>
            <a:r>
              <a:rPr lang="nb-NO" smtClean="0"/>
              <a:t>Purpose of the harmonization project</a:t>
            </a:r>
          </a:p>
        </p:txBody>
      </p:sp>
      <p:sp>
        <p:nvSpPr>
          <p:cNvPr id="7171" name="Plassholder for innhold 2"/>
          <p:cNvSpPr>
            <a:spLocks noGrp="1"/>
          </p:cNvSpPr>
          <p:nvPr>
            <p:ph idx="1"/>
          </p:nvPr>
        </p:nvSpPr>
        <p:spPr/>
        <p:txBody>
          <a:bodyPr/>
          <a:lstStyle/>
          <a:p>
            <a:pPr eaLnBrk="1" hangingPunct="1"/>
            <a:endParaRPr lang="nb-NO" smtClean="0"/>
          </a:p>
          <a:p>
            <a:pPr eaLnBrk="1" hangingPunct="1">
              <a:buFontTx/>
              <a:buNone/>
            </a:pPr>
            <a:r>
              <a:rPr lang="en-US" smtClean="0"/>
              <a:t>	The purpose of this project is to provide a conceptual basis for public sector auditing and ensure consistency in the ISSAI framework. </a:t>
            </a:r>
          </a:p>
          <a:p>
            <a:pPr eaLnBrk="1" hangingPunct="1">
              <a:buFontTx/>
              <a:buNone/>
            </a:pPr>
            <a:endParaRPr lang="nb-NO" smtClean="0"/>
          </a:p>
        </p:txBody>
      </p:sp>
      <p:sp>
        <p:nvSpPr>
          <p:cNvPr id="7172" name="Plassholder for lysbildenummer 3"/>
          <p:cNvSpPr>
            <a:spLocks noGrp="1"/>
          </p:cNvSpPr>
          <p:nvPr>
            <p:ph type="sldNum" sz="quarter" idx="10"/>
          </p:nvPr>
        </p:nvSpPr>
        <p:spPr/>
        <p:txBody>
          <a:bodyPr/>
          <a:lstStyle/>
          <a:p>
            <a:fld id="{5AC7CADD-023C-4A97-9948-D5EDF77FEDCE}" type="slidenum">
              <a:rPr lang="en-GB" smtClean="0"/>
              <a:pPr/>
              <a:t>2</a:t>
            </a:fld>
            <a:endParaRPr lang="en-GB"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3200" dirty="0" smtClean="0"/>
              <a:t>Alternatives and </a:t>
            </a:r>
            <a:r>
              <a:rPr lang="nb-NO" sz="3200" dirty="0" err="1" smtClean="0"/>
              <a:t>premises</a:t>
            </a:r>
            <a:r>
              <a:rPr lang="nb-NO" sz="3200" dirty="0" smtClean="0"/>
              <a:t> for </a:t>
            </a:r>
            <a:r>
              <a:rPr lang="nb-NO" sz="3200" dirty="0" err="1" smtClean="0"/>
              <a:t>reporting</a:t>
            </a:r>
            <a:endParaRPr lang="nb-NO" sz="3200" dirty="0"/>
          </a:p>
        </p:txBody>
      </p:sp>
      <p:sp>
        <p:nvSpPr>
          <p:cNvPr id="3" name="Plassholder for innhold 2"/>
          <p:cNvSpPr>
            <a:spLocks noGrp="1"/>
          </p:cNvSpPr>
          <p:nvPr>
            <p:ph idx="1"/>
          </p:nvPr>
        </p:nvSpPr>
        <p:spPr/>
        <p:txBody>
          <a:bodyPr/>
          <a:lstStyle/>
          <a:p>
            <a:pPr>
              <a:buNone/>
            </a:pPr>
            <a:endParaRPr lang="nb-NO" dirty="0" smtClean="0"/>
          </a:p>
          <a:p>
            <a:pPr>
              <a:buNone/>
            </a:pPr>
            <a:r>
              <a:rPr lang="nb-NO" dirty="0" smtClean="0"/>
              <a:t>Assurance </a:t>
            </a:r>
            <a:r>
              <a:rPr lang="nb-NO" dirty="0" err="1" smtClean="0"/>
              <a:t>both</a:t>
            </a:r>
            <a:r>
              <a:rPr lang="nb-NO" dirty="0" smtClean="0"/>
              <a:t> </a:t>
            </a:r>
            <a:r>
              <a:rPr lang="nb-NO" dirty="0" err="1" smtClean="0"/>
              <a:t>when</a:t>
            </a:r>
            <a:endParaRPr lang="nb-NO" dirty="0" smtClean="0"/>
          </a:p>
          <a:p>
            <a:r>
              <a:rPr lang="nb-NO" dirty="0" smtClean="0"/>
              <a:t>Giving an opinion</a:t>
            </a:r>
          </a:p>
          <a:p>
            <a:r>
              <a:rPr lang="nb-NO" dirty="0" smtClean="0"/>
              <a:t>Giving </a:t>
            </a:r>
            <a:r>
              <a:rPr lang="nb-NO" dirty="0" err="1" smtClean="0"/>
              <a:t>the</a:t>
            </a:r>
            <a:r>
              <a:rPr lang="nb-NO" dirty="0" smtClean="0"/>
              <a:t> </a:t>
            </a:r>
            <a:r>
              <a:rPr lang="nb-NO" dirty="0" err="1" smtClean="0"/>
              <a:t>elaborated</a:t>
            </a:r>
            <a:r>
              <a:rPr lang="nb-NO" dirty="0" smtClean="0"/>
              <a:t> </a:t>
            </a:r>
            <a:r>
              <a:rPr lang="nb-NO" dirty="0" err="1" smtClean="0"/>
              <a:t>answer</a:t>
            </a:r>
            <a:r>
              <a:rPr lang="nb-NO" dirty="0" smtClean="0"/>
              <a:t> to </a:t>
            </a:r>
            <a:r>
              <a:rPr lang="nb-NO" dirty="0" err="1" smtClean="0"/>
              <a:t>specific</a:t>
            </a:r>
            <a:r>
              <a:rPr lang="nb-NO" dirty="0" smtClean="0"/>
              <a:t> </a:t>
            </a:r>
            <a:r>
              <a:rPr lang="nb-NO" dirty="0" err="1" smtClean="0"/>
              <a:t>audit</a:t>
            </a:r>
            <a:r>
              <a:rPr lang="nb-NO" dirty="0" smtClean="0"/>
              <a:t> </a:t>
            </a:r>
            <a:r>
              <a:rPr lang="nb-NO" dirty="0" err="1" smtClean="0"/>
              <a:t>questions</a:t>
            </a:r>
            <a:endParaRPr lang="nb-NO" dirty="0"/>
          </a:p>
        </p:txBody>
      </p:sp>
      <p:sp>
        <p:nvSpPr>
          <p:cNvPr id="4" name="Plassholder for lysbildenummer 3"/>
          <p:cNvSpPr>
            <a:spLocks noGrp="1"/>
          </p:cNvSpPr>
          <p:nvPr>
            <p:ph type="sldNum" sz="quarter" idx="10"/>
          </p:nvPr>
        </p:nvSpPr>
        <p:spPr/>
        <p:txBody>
          <a:bodyPr/>
          <a:lstStyle/>
          <a:p>
            <a:fld id="{7AE8E37F-CEBB-44CF-A979-FC5080CD83AB}" type="slidenum">
              <a:rPr lang="en-GB" smtClean="0"/>
              <a:pPr/>
              <a:t>20</a:t>
            </a:fld>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Relationship</a:t>
            </a:r>
            <a:r>
              <a:rPr lang="nb-NO" dirty="0" smtClean="0"/>
              <a:t> </a:t>
            </a:r>
            <a:r>
              <a:rPr lang="nb-NO" dirty="0" err="1" smtClean="0"/>
              <a:t>between</a:t>
            </a:r>
            <a:r>
              <a:rPr lang="nb-NO" dirty="0" smtClean="0"/>
              <a:t> 1250/4200</a:t>
            </a:r>
            <a:endParaRPr lang="nb-NO" dirty="0"/>
          </a:p>
        </p:txBody>
      </p:sp>
      <p:sp>
        <p:nvSpPr>
          <p:cNvPr id="3" name="Plassholder for innhold 2"/>
          <p:cNvSpPr>
            <a:spLocks noGrp="1"/>
          </p:cNvSpPr>
          <p:nvPr>
            <p:ph idx="1"/>
          </p:nvPr>
        </p:nvSpPr>
        <p:spPr/>
        <p:txBody>
          <a:bodyPr/>
          <a:lstStyle/>
          <a:p>
            <a:endParaRPr lang="nb-NO" dirty="0" smtClean="0"/>
          </a:p>
          <a:p>
            <a:r>
              <a:rPr lang="nb-NO" dirty="0" err="1" smtClean="0"/>
              <a:t>Purpose-driven</a:t>
            </a:r>
            <a:r>
              <a:rPr lang="nb-NO" dirty="0" smtClean="0"/>
              <a:t> </a:t>
            </a:r>
            <a:r>
              <a:rPr lang="nb-NO" dirty="0" err="1" smtClean="0"/>
              <a:t>definition</a:t>
            </a:r>
            <a:r>
              <a:rPr lang="nb-NO" dirty="0" smtClean="0"/>
              <a:t> </a:t>
            </a:r>
            <a:r>
              <a:rPr lang="nb-NO" dirty="0" err="1" smtClean="0"/>
              <a:t>of</a:t>
            </a:r>
            <a:r>
              <a:rPr lang="nb-NO" dirty="0" smtClean="0"/>
              <a:t> </a:t>
            </a:r>
            <a:r>
              <a:rPr lang="nb-NO" dirty="0" err="1" smtClean="0"/>
              <a:t>the</a:t>
            </a:r>
            <a:r>
              <a:rPr lang="nb-NO" dirty="0" smtClean="0"/>
              <a:t> </a:t>
            </a:r>
            <a:r>
              <a:rPr lang="nb-NO" dirty="0" err="1" smtClean="0"/>
              <a:t>differences</a:t>
            </a:r>
            <a:endParaRPr lang="nb-NO" dirty="0" smtClean="0"/>
          </a:p>
          <a:p>
            <a:r>
              <a:rPr lang="nb-NO" dirty="0" err="1" smtClean="0"/>
              <a:t>Any</a:t>
            </a:r>
            <a:r>
              <a:rPr lang="nb-NO" dirty="0" smtClean="0"/>
              <a:t> </a:t>
            </a:r>
            <a:r>
              <a:rPr lang="nb-NO" dirty="0" err="1" smtClean="0"/>
              <a:t>other</a:t>
            </a:r>
            <a:r>
              <a:rPr lang="nb-NO" dirty="0" smtClean="0"/>
              <a:t> relevant elements to make it </a:t>
            </a:r>
            <a:r>
              <a:rPr lang="nb-NO" dirty="0" err="1" smtClean="0"/>
              <a:t>clearer</a:t>
            </a:r>
            <a:r>
              <a:rPr lang="nb-NO" dirty="0" smtClean="0"/>
              <a:t>?</a:t>
            </a:r>
            <a:endParaRPr lang="nb-NO" dirty="0"/>
          </a:p>
        </p:txBody>
      </p:sp>
      <p:sp>
        <p:nvSpPr>
          <p:cNvPr id="4" name="Plassholder for lysbildenummer 3"/>
          <p:cNvSpPr>
            <a:spLocks noGrp="1"/>
          </p:cNvSpPr>
          <p:nvPr>
            <p:ph type="sldNum" sz="quarter" idx="10"/>
          </p:nvPr>
        </p:nvSpPr>
        <p:spPr/>
        <p:txBody>
          <a:bodyPr/>
          <a:lstStyle/>
          <a:p>
            <a:fld id="{7AE8E37F-CEBB-44CF-A979-FC5080CD83AB}" type="slidenum">
              <a:rPr lang="en-GB" smtClean="0"/>
              <a:pPr/>
              <a:t>21</a:t>
            </a:fld>
            <a:endParaRPr lang="en-GB"/>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Concepts</a:t>
            </a:r>
            <a:r>
              <a:rPr lang="nb-NO" dirty="0" smtClean="0"/>
              <a:t> for </a:t>
            </a:r>
            <a:r>
              <a:rPr lang="nb-NO" dirty="0" err="1" smtClean="0"/>
              <a:t>discussion</a:t>
            </a:r>
            <a:endParaRPr lang="nb-NO" dirty="0"/>
          </a:p>
        </p:txBody>
      </p:sp>
      <p:sp>
        <p:nvSpPr>
          <p:cNvPr id="3" name="Plassholder for innhold 2"/>
          <p:cNvSpPr>
            <a:spLocks noGrp="1"/>
          </p:cNvSpPr>
          <p:nvPr>
            <p:ph idx="1"/>
          </p:nvPr>
        </p:nvSpPr>
        <p:spPr/>
        <p:txBody>
          <a:bodyPr/>
          <a:lstStyle/>
          <a:p>
            <a:endParaRPr lang="nb-NO" dirty="0" smtClean="0"/>
          </a:p>
          <a:p>
            <a:r>
              <a:rPr lang="nb-NO" dirty="0" err="1" smtClean="0"/>
              <a:t>Fraud</a:t>
            </a:r>
            <a:r>
              <a:rPr lang="nb-NO" dirty="0" smtClean="0"/>
              <a:t>, </a:t>
            </a:r>
            <a:r>
              <a:rPr lang="nb-NO" dirty="0" err="1" smtClean="0"/>
              <a:t>irregularities</a:t>
            </a:r>
            <a:r>
              <a:rPr lang="nb-NO" dirty="0" smtClean="0"/>
              <a:t> or </a:t>
            </a:r>
            <a:r>
              <a:rPr lang="nb-NO" dirty="0" err="1" smtClean="0"/>
              <a:t>suspected</a:t>
            </a:r>
            <a:r>
              <a:rPr lang="nb-NO" dirty="0" smtClean="0"/>
              <a:t> </a:t>
            </a:r>
            <a:r>
              <a:rPr lang="nb-NO" dirty="0" err="1" smtClean="0"/>
              <a:t>unlawful</a:t>
            </a:r>
            <a:r>
              <a:rPr lang="nb-NO" dirty="0" smtClean="0"/>
              <a:t> </a:t>
            </a:r>
            <a:r>
              <a:rPr lang="nb-NO" dirty="0" err="1" smtClean="0"/>
              <a:t>acts</a:t>
            </a:r>
            <a:r>
              <a:rPr lang="nb-NO" dirty="0" smtClean="0"/>
              <a:t>?</a:t>
            </a:r>
          </a:p>
          <a:p>
            <a:pPr>
              <a:buNone/>
            </a:pPr>
            <a:endParaRPr lang="nb-NO" dirty="0" smtClean="0"/>
          </a:p>
          <a:p>
            <a:r>
              <a:rPr lang="nb-NO" dirty="0" smtClean="0"/>
              <a:t>SAI or </a:t>
            </a:r>
            <a:r>
              <a:rPr lang="nb-NO" dirty="0" err="1" smtClean="0"/>
              <a:t>public</a:t>
            </a:r>
            <a:r>
              <a:rPr lang="nb-NO" dirty="0" smtClean="0"/>
              <a:t> </a:t>
            </a:r>
            <a:r>
              <a:rPr lang="nb-NO" dirty="0" err="1" smtClean="0"/>
              <a:t>sector</a:t>
            </a:r>
            <a:r>
              <a:rPr lang="nb-NO" dirty="0" smtClean="0"/>
              <a:t> </a:t>
            </a:r>
            <a:r>
              <a:rPr lang="nb-NO" dirty="0" err="1" smtClean="0"/>
              <a:t>audit</a:t>
            </a:r>
            <a:r>
              <a:rPr lang="nb-NO" dirty="0" smtClean="0"/>
              <a:t> </a:t>
            </a:r>
            <a:r>
              <a:rPr lang="nb-NO" dirty="0" err="1" smtClean="0"/>
              <a:t>institution</a:t>
            </a:r>
            <a:r>
              <a:rPr lang="nb-NO" dirty="0" smtClean="0"/>
              <a:t>?</a:t>
            </a:r>
            <a:endParaRPr lang="nb-NO" dirty="0"/>
          </a:p>
        </p:txBody>
      </p:sp>
      <p:sp>
        <p:nvSpPr>
          <p:cNvPr id="4" name="Plassholder for lysbildenummer 3"/>
          <p:cNvSpPr>
            <a:spLocks noGrp="1"/>
          </p:cNvSpPr>
          <p:nvPr>
            <p:ph type="sldNum" sz="quarter" idx="10"/>
          </p:nvPr>
        </p:nvSpPr>
        <p:spPr/>
        <p:txBody>
          <a:bodyPr/>
          <a:lstStyle/>
          <a:p>
            <a:fld id="{7AE8E37F-CEBB-44CF-A979-FC5080CD83AB}" type="slidenum">
              <a:rPr lang="en-GB" smtClean="0"/>
              <a:pPr/>
              <a:t>22</a:t>
            </a:fld>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err="1" smtClean="0"/>
              <a:t>Stategic</a:t>
            </a:r>
            <a:r>
              <a:rPr lang="nb-NO" dirty="0" smtClean="0"/>
              <a:t> </a:t>
            </a:r>
            <a:r>
              <a:rPr lang="nb-NO" dirty="0" err="1" smtClean="0"/>
              <a:t>approach</a:t>
            </a:r>
            <a:r>
              <a:rPr lang="nb-NO" dirty="0" smtClean="0"/>
              <a:t> </a:t>
            </a:r>
            <a:r>
              <a:rPr lang="nb-NO" dirty="0" err="1" smtClean="0"/>
              <a:t>of</a:t>
            </a:r>
            <a:r>
              <a:rPr lang="nb-NO" dirty="0" smtClean="0"/>
              <a:t> CAS I</a:t>
            </a:r>
            <a:endParaRPr lang="nb-NO" dirty="0"/>
          </a:p>
        </p:txBody>
      </p:sp>
      <p:sp>
        <p:nvSpPr>
          <p:cNvPr id="3" name="Plassholder for innhold 2"/>
          <p:cNvSpPr>
            <a:spLocks noGrp="1"/>
          </p:cNvSpPr>
          <p:nvPr>
            <p:ph idx="1"/>
          </p:nvPr>
        </p:nvSpPr>
        <p:spPr/>
        <p:txBody>
          <a:bodyPr/>
          <a:lstStyle/>
          <a:p>
            <a:r>
              <a:rPr lang="nb-NO" sz="2400" dirty="0" err="1" smtClean="0"/>
              <a:t>Development</a:t>
            </a:r>
            <a:r>
              <a:rPr lang="nb-NO" sz="2400" dirty="0" smtClean="0"/>
              <a:t> </a:t>
            </a:r>
            <a:r>
              <a:rPr lang="nb-NO" sz="2400" dirty="0" err="1" smtClean="0"/>
              <a:t>of</a:t>
            </a:r>
            <a:r>
              <a:rPr lang="nb-NO" sz="2400" dirty="0" smtClean="0"/>
              <a:t> </a:t>
            </a:r>
            <a:r>
              <a:rPr lang="nb-NO" sz="2400" dirty="0" err="1" smtClean="0"/>
              <a:t>public</a:t>
            </a:r>
            <a:r>
              <a:rPr lang="nb-NO" sz="2400" dirty="0" smtClean="0"/>
              <a:t> </a:t>
            </a:r>
            <a:r>
              <a:rPr lang="nb-NO" sz="2400" dirty="0" err="1" smtClean="0"/>
              <a:t>sector</a:t>
            </a:r>
            <a:r>
              <a:rPr lang="nb-NO" sz="2400" dirty="0" smtClean="0"/>
              <a:t> </a:t>
            </a:r>
            <a:r>
              <a:rPr lang="nb-NO" sz="2400" dirty="0" err="1" smtClean="0"/>
              <a:t>auditing</a:t>
            </a:r>
            <a:r>
              <a:rPr lang="nb-NO" sz="2400" dirty="0" smtClean="0"/>
              <a:t> </a:t>
            </a:r>
            <a:r>
              <a:rPr lang="nb-NO" sz="2400" dirty="0" err="1" smtClean="0"/>
              <a:t>within</a:t>
            </a:r>
            <a:r>
              <a:rPr lang="nb-NO" sz="2400" dirty="0" smtClean="0"/>
              <a:t> </a:t>
            </a:r>
            <a:r>
              <a:rPr lang="nb-NO" sz="2400" dirty="0" err="1" smtClean="0"/>
              <a:t>the</a:t>
            </a:r>
            <a:r>
              <a:rPr lang="nb-NO" sz="2400" dirty="0" smtClean="0"/>
              <a:t> </a:t>
            </a:r>
            <a:r>
              <a:rPr lang="nb-NO" sz="2400" dirty="0" err="1" smtClean="0"/>
              <a:t>specific</a:t>
            </a:r>
            <a:r>
              <a:rPr lang="nb-NO" sz="2400" dirty="0" smtClean="0"/>
              <a:t> </a:t>
            </a:r>
            <a:r>
              <a:rPr lang="nb-NO" sz="2400" dirty="0" err="1" smtClean="0"/>
              <a:t>context</a:t>
            </a:r>
            <a:r>
              <a:rPr lang="nb-NO" sz="2400" dirty="0" smtClean="0"/>
              <a:t> </a:t>
            </a:r>
            <a:r>
              <a:rPr lang="nb-NO" sz="2400" dirty="0" err="1" smtClean="0"/>
              <a:t>of</a:t>
            </a:r>
            <a:r>
              <a:rPr lang="nb-NO" sz="2400" dirty="0" smtClean="0"/>
              <a:t> </a:t>
            </a:r>
            <a:r>
              <a:rPr lang="nb-NO" sz="2400" dirty="0" err="1" smtClean="0"/>
              <a:t>the</a:t>
            </a:r>
            <a:r>
              <a:rPr lang="nb-NO" sz="2400" dirty="0" smtClean="0"/>
              <a:t> </a:t>
            </a:r>
            <a:r>
              <a:rPr lang="nb-NO" sz="2400" dirty="0" err="1" smtClean="0"/>
              <a:t>public</a:t>
            </a:r>
            <a:r>
              <a:rPr lang="nb-NO" sz="2400" dirty="0" smtClean="0"/>
              <a:t> </a:t>
            </a:r>
            <a:r>
              <a:rPr lang="nb-NO" sz="2400" dirty="0" err="1" smtClean="0"/>
              <a:t>sector</a:t>
            </a:r>
            <a:endParaRPr lang="nb-NO" sz="2400" dirty="0" smtClean="0"/>
          </a:p>
          <a:p>
            <a:pPr>
              <a:buNone/>
            </a:pPr>
            <a:endParaRPr lang="nb-NO" sz="2400" dirty="0" smtClean="0"/>
          </a:p>
          <a:p>
            <a:r>
              <a:rPr lang="nb-NO" sz="2400" dirty="0" err="1" smtClean="0"/>
              <a:t>Development</a:t>
            </a:r>
            <a:r>
              <a:rPr lang="nb-NO" sz="2400" dirty="0" smtClean="0"/>
              <a:t> </a:t>
            </a:r>
            <a:r>
              <a:rPr lang="nb-NO" sz="2400" dirty="0" err="1" smtClean="0"/>
              <a:t>of</a:t>
            </a:r>
            <a:r>
              <a:rPr lang="nb-NO" sz="2400" dirty="0" smtClean="0"/>
              <a:t> </a:t>
            </a:r>
            <a:r>
              <a:rPr lang="nb-NO" sz="2400" dirty="0" err="1" smtClean="0"/>
              <a:t>broad</a:t>
            </a:r>
            <a:r>
              <a:rPr lang="nb-NO" sz="2400" dirty="0" smtClean="0"/>
              <a:t> </a:t>
            </a:r>
            <a:r>
              <a:rPr lang="nb-NO" sz="2400" dirty="0" err="1" smtClean="0"/>
              <a:t>concepts</a:t>
            </a:r>
            <a:r>
              <a:rPr lang="nb-NO" sz="2400" dirty="0" smtClean="0"/>
              <a:t> and </a:t>
            </a:r>
            <a:r>
              <a:rPr lang="nb-NO" sz="2400" dirty="0" err="1" smtClean="0"/>
              <a:t>definitions</a:t>
            </a:r>
            <a:endParaRPr lang="nb-NO" sz="2400" dirty="0" smtClean="0"/>
          </a:p>
          <a:p>
            <a:endParaRPr lang="nb-NO" sz="2400" dirty="0" smtClean="0"/>
          </a:p>
          <a:p>
            <a:r>
              <a:rPr lang="nb-NO" sz="2400" dirty="0" err="1" smtClean="0"/>
              <a:t>Compliance</a:t>
            </a:r>
            <a:r>
              <a:rPr lang="nb-NO" sz="2400" dirty="0" smtClean="0"/>
              <a:t> </a:t>
            </a:r>
            <a:r>
              <a:rPr lang="nb-NO" sz="2400" dirty="0" err="1" smtClean="0"/>
              <a:t>Audit</a:t>
            </a:r>
            <a:r>
              <a:rPr lang="nb-NO" sz="2400" dirty="0" smtClean="0"/>
              <a:t> </a:t>
            </a:r>
            <a:r>
              <a:rPr lang="nb-NO" sz="2400" dirty="0" err="1" smtClean="0"/>
              <a:t>profits</a:t>
            </a:r>
            <a:r>
              <a:rPr lang="nb-NO" sz="2400" dirty="0" smtClean="0"/>
              <a:t> from </a:t>
            </a:r>
            <a:r>
              <a:rPr lang="nb-NO" sz="2400" dirty="0" err="1" smtClean="0"/>
              <a:t>structure</a:t>
            </a:r>
            <a:r>
              <a:rPr lang="nb-NO" sz="2400" dirty="0" smtClean="0"/>
              <a:t> and </a:t>
            </a:r>
            <a:r>
              <a:rPr lang="nb-NO" sz="2400" dirty="0" err="1" smtClean="0"/>
              <a:t>continuity</a:t>
            </a:r>
            <a:r>
              <a:rPr lang="nb-NO" sz="2400" dirty="0" smtClean="0"/>
              <a:t> </a:t>
            </a:r>
            <a:r>
              <a:rPr lang="nb-NO" sz="2400" dirty="0" err="1" smtClean="0"/>
              <a:t>of</a:t>
            </a:r>
            <a:r>
              <a:rPr lang="nb-NO" sz="2400" dirty="0" smtClean="0"/>
              <a:t> </a:t>
            </a:r>
            <a:r>
              <a:rPr lang="nb-NO" sz="2400" dirty="0" err="1" smtClean="0"/>
              <a:t>financial</a:t>
            </a:r>
            <a:r>
              <a:rPr lang="nb-NO" sz="2400" dirty="0" smtClean="0"/>
              <a:t> </a:t>
            </a:r>
            <a:r>
              <a:rPr lang="nb-NO" sz="2400" dirty="0" err="1" smtClean="0"/>
              <a:t>audit</a:t>
            </a:r>
            <a:r>
              <a:rPr lang="nb-NO" sz="2400" dirty="0" smtClean="0"/>
              <a:t>, and </a:t>
            </a:r>
            <a:r>
              <a:rPr lang="nb-NO" sz="2400" dirty="0" err="1" smtClean="0"/>
              <a:t>the</a:t>
            </a:r>
            <a:r>
              <a:rPr lang="nb-NO" sz="2400" dirty="0" smtClean="0"/>
              <a:t> </a:t>
            </a:r>
            <a:r>
              <a:rPr lang="nb-NO" sz="2400" dirty="0" err="1" smtClean="0"/>
              <a:t>political</a:t>
            </a:r>
            <a:r>
              <a:rPr lang="nb-NO" sz="2400" dirty="0" smtClean="0"/>
              <a:t> </a:t>
            </a:r>
            <a:r>
              <a:rPr lang="nb-NO" sz="2400" dirty="0" err="1" smtClean="0"/>
              <a:t>relevance</a:t>
            </a:r>
            <a:r>
              <a:rPr lang="nb-NO" sz="2400" dirty="0" smtClean="0"/>
              <a:t> </a:t>
            </a:r>
            <a:r>
              <a:rPr lang="nb-NO" sz="2400" dirty="0" smtClean="0"/>
              <a:t>and </a:t>
            </a:r>
            <a:r>
              <a:rPr lang="nb-NO" sz="2400" dirty="0" err="1" smtClean="0"/>
              <a:t>diversity</a:t>
            </a:r>
            <a:r>
              <a:rPr lang="nb-NO" sz="2400" dirty="0" smtClean="0"/>
              <a:t> </a:t>
            </a:r>
            <a:r>
              <a:rPr lang="nb-NO" sz="2400" dirty="0" smtClean="0"/>
              <a:t>in </a:t>
            </a:r>
            <a:r>
              <a:rPr lang="nb-NO" sz="2400" dirty="0" err="1" smtClean="0"/>
              <a:t>evidence</a:t>
            </a:r>
            <a:r>
              <a:rPr lang="nb-NO" sz="2400" dirty="0" smtClean="0"/>
              <a:t> </a:t>
            </a:r>
            <a:r>
              <a:rPr lang="nb-NO" sz="2400" dirty="0" err="1" smtClean="0"/>
              <a:t>gathering</a:t>
            </a:r>
            <a:r>
              <a:rPr lang="nb-NO" sz="2400" dirty="0" smtClean="0"/>
              <a:t> </a:t>
            </a:r>
            <a:r>
              <a:rPr lang="nb-NO" sz="2400" dirty="0" err="1" smtClean="0"/>
              <a:t>procedures</a:t>
            </a:r>
            <a:r>
              <a:rPr lang="nb-NO" sz="2400" dirty="0" smtClean="0"/>
              <a:t> </a:t>
            </a:r>
            <a:r>
              <a:rPr lang="nb-NO" sz="2400" dirty="0" err="1" smtClean="0"/>
              <a:t>of</a:t>
            </a:r>
            <a:r>
              <a:rPr lang="nb-NO" sz="2400" dirty="0" smtClean="0"/>
              <a:t> </a:t>
            </a:r>
            <a:r>
              <a:rPr lang="nb-NO" sz="2400" dirty="0" err="1" smtClean="0"/>
              <a:t>performance</a:t>
            </a:r>
            <a:r>
              <a:rPr lang="nb-NO" sz="2400" dirty="0" smtClean="0"/>
              <a:t> </a:t>
            </a:r>
            <a:r>
              <a:rPr lang="nb-NO" sz="2400" dirty="0" err="1" smtClean="0"/>
              <a:t>audit</a:t>
            </a:r>
            <a:endParaRPr lang="nb-NO" sz="2400" dirty="0" smtClean="0"/>
          </a:p>
          <a:p>
            <a:endParaRPr lang="nb-NO" dirty="0"/>
          </a:p>
        </p:txBody>
      </p:sp>
      <p:sp>
        <p:nvSpPr>
          <p:cNvPr id="4" name="Plassholder for lysbildenummer 3"/>
          <p:cNvSpPr>
            <a:spLocks noGrp="1"/>
          </p:cNvSpPr>
          <p:nvPr>
            <p:ph type="sldNum" sz="quarter" idx="10"/>
          </p:nvPr>
        </p:nvSpPr>
        <p:spPr/>
        <p:txBody>
          <a:bodyPr/>
          <a:lstStyle/>
          <a:p>
            <a:fld id="{7AE8E37F-CEBB-44CF-A979-FC5080CD83AB}" type="slidenum">
              <a:rPr lang="en-GB" smtClean="0"/>
              <a:pPr/>
              <a:t>23</a:t>
            </a:fld>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err="1" smtClean="0"/>
              <a:t>Strategic</a:t>
            </a:r>
            <a:r>
              <a:rPr lang="nb-NO" dirty="0" smtClean="0"/>
              <a:t> </a:t>
            </a:r>
            <a:r>
              <a:rPr lang="nb-NO" dirty="0" err="1" smtClean="0"/>
              <a:t>approach</a:t>
            </a:r>
            <a:r>
              <a:rPr lang="nb-NO" dirty="0" smtClean="0"/>
              <a:t> </a:t>
            </a:r>
            <a:r>
              <a:rPr lang="nb-NO" dirty="0" err="1" smtClean="0"/>
              <a:t>of</a:t>
            </a:r>
            <a:r>
              <a:rPr lang="nb-NO" dirty="0" smtClean="0"/>
              <a:t> CAS II</a:t>
            </a:r>
            <a:endParaRPr lang="nb-NO" dirty="0"/>
          </a:p>
        </p:txBody>
      </p:sp>
      <p:sp>
        <p:nvSpPr>
          <p:cNvPr id="3" name="Plassholder for innhold 2"/>
          <p:cNvSpPr>
            <a:spLocks noGrp="1"/>
          </p:cNvSpPr>
          <p:nvPr>
            <p:ph idx="1"/>
          </p:nvPr>
        </p:nvSpPr>
        <p:spPr/>
        <p:txBody>
          <a:bodyPr/>
          <a:lstStyle/>
          <a:p>
            <a:r>
              <a:rPr lang="nb-NO" sz="2000" dirty="0" err="1" smtClean="0"/>
              <a:t>Strengthen</a:t>
            </a:r>
            <a:r>
              <a:rPr lang="nb-NO" sz="2000" dirty="0" smtClean="0"/>
              <a:t> </a:t>
            </a:r>
            <a:r>
              <a:rPr lang="nb-NO" sz="2000" dirty="0" err="1" smtClean="0"/>
              <a:t>the</a:t>
            </a:r>
            <a:r>
              <a:rPr lang="nb-NO" sz="2000" dirty="0" smtClean="0"/>
              <a:t> </a:t>
            </a:r>
            <a:r>
              <a:rPr lang="nb-NO" sz="2000" dirty="0" err="1" smtClean="0"/>
              <a:t>common</a:t>
            </a:r>
            <a:r>
              <a:rPr lang="nb-NO" sz="2000" dirty="0" smtClean="0"/>
              <a:t> </a:t>
            </a:r>
            <a:r>
              <a:rPr lang="nb-NO" sz="2000" dirty="0" err="1" smtClean="0"/>
              <a:t>public</a:t>
            </a:r>
            <a:r>
              <a:rPr lang="nb-NO" sz="2000" dirty="0" smtClean="0"/>
              <a:t> </a:t>
            </a:r>
            <a:r>
              <a:rPr lang="nb-NO" sz="2000" dirty="0" err="1" smtClean="0"/>
              <a:t>sector</a:t>
            </a:r>
            <a:r>
              <a:rPr lang="nb-NO" sz="2000" dirty="0" smtClean="0"/>
              <a:t> </a:t>
            </a:r>
            <a:r>
              <a:rPr lang="nb-NO" sz="2000" dirty="0" err="1" smtClean="0"/>
              <a:t>approach</a:t>
            </a:r>
            <a:r>
              <a:rPr lang="nb-NO" sz="2000" dirty="0" smtClean="0"/>
              <a:t> in ISSAI 100</a:t>
            </a:r>
          </a:p>
          <a:p>
            <a:endParaRPr lang="nb-NO" sz="2000" dirty="0" smtClean="0"/>
          </a:p>
          <a:p>
            <a:r>
              <a:rPr lang="nb-NO" sz="2000" dirty="0" smtClean="0"/>
              <a:t>Building </a:t>
            </a:r>
            <a:r>
              <a:rPr lang="nb-NO" sz="2000" dirty="0" err="1" smtClean="0"/>
              <a:t>on</a:t>
            </a:r>
            <a:r>
              <a:rPr lang="nb-NO" sz="2000" dirty="0" smtClean="0"/>
              <a:t> </a:t>
            </a:r>
            <a:r>
              <a:rPr lang="nb-NO" sz="2000" dirty="0" err="1" smtClean="0"/>
              <a:t>the</a:t>
            </a:r>
            <a:r>
              <a:rPr lang="nb-NO" sz="2000" dirty="0" smtClean="0"/>
              <a:t> </a:t>
            </a:r>
            <a:r>
              <a:rPr lang="nb-NO" sz="2000" dirty="0" err="1" smtClean="0"/>
              <a:t>professional</a:t>
            </a:r>
            <a:r>
              <a:rPr lang="nb-NO" sz="2000" dirty="0" smtClean="0"/>
              <a:t> </a:t>
            </a:r>
            <a:r>
              <a:rPr lang="nb-NO" sz="2000" dirty="0" err="1" smtClean="0"/>
              <a:t>development</a:t>
            </a:r>
            <a:r>
              <a:rPr lang="nb-NO" sz="2000" dirty="0" smtClean="0"/>
              <a:t> </a:t>
            </a:r>
            <a:r>
              <a:rPr lang="nb-NO" sz="2000" dirty="0" err="1" smtClean="0"/>
              <a:t>of</a:t>
            </a:r>
            <a:r>
              <a:rPr lang="nb-NO" sz="2000" dirty="0" smtClean="0"/>
              <a:t> </a:t>
            </a:r>
            <a:r>
              <a:rPr lang="nb-NO" sz="2000" dirty="0" err="1" smtClean="0"/>
              <a:t>level</a:t>
            </a:r>
            <a:r>
              <a:rPr lang="nb-NO" sz="2000" dirty="0" smtClean="0"/>
              <a:t> 4</a:t>
            </a:r>
          </a:p>
          <a:p>
            <a:endParaRPr lang="nb-NO" sz="2000" dirty="0" smtClean="0"/>
          </a:p>
          <a:p>
            <a:r>
              <a:rPr lang="nb-NO" sz="2000" dirty="0" smtClean="0"/>
              <a:t>Preserving good and relevant elements of existing level 3 documents </a:t>
            </a:r>
          </a:p>
          <a:p>
            <a:endParaRPr lang="nb-NO" sz="2000" dirty="0" smtClean="0"/>
          </a:p>
          <a:p>
            <a:r>
              <a:rPr lang="nb-NO" sz="2000" dirty="0" err="1" smtClean="0"/>
              <a:t>Common</a:t>
            </a:r>
            <a:r>
              <a:rPr lang="nb-NO" sz="2000" dirty="0" smtClean="0"/>
              <a:t> </a:t>
            </a:r>
            <a:r>
              <a:rPr lang="nb-NO" sz="2000" dirty="0" err="1" smtClean="0"/>
              <a:t>issues</a:t>
            </a:r>
            <a:r>
              <a:rPr lang="nb-NO" sz="2000" dirty="0" smtClean="0"/>
              <a:t>  </a:t>
            </a:r>
            <a:r>
              <a:rPr lang="nb-NO" sz="2000" dirty="0" err="1" smtClean="0"/>
              <a:t>of</a:t>
            </a:r>
            <a:r>
              <a:rPr lang="nb-NO" sz="2000" dirty="0" smtClean="0"/>
              <a:t> </a:t>
            </a:r>
            <a:r>
              <a:rPr lang="nb-NO" sz="2000" dirty="0" err="1" smtClean="0"/>
              <a:t>the</a:t>
            </a:r>
            <a:r>
              <a:rPr lang="nb-NO" sz="2000" dirty="0" smtClean="0"/>
              <a:t> </a:t>
            </a:r>
            <a:r>
              <a:rPr lang="nb-NO" sz="2000" dirty="0" err="1" smtClean="0"/>
              <a:t>three</a:t>
            </a:r>
            <a:r>
              <a:rPr lang="nb-NO" sz="2000" dirty="0" smtClean="0"/>
              <a:t> </a:t>
            </a:r>
            <a:r>
              <a:rPr lang="nb-NO" sz="2000" dirty="0" err="1" smtClean="0"/>
              <a:t>branches</a:t>
            </a:r>
            <a:r>
              <a:rPr lang="nb-NO" sz="2000" dirty="0" smtClean="0"/>
              <a:t> </a:t>
            </a:r>
            <a:r>
              <a:rPr lang="nb-NO" sz="2000" dirty="0" err="1" smtClean="0"/>
              <a:t>will</a:t>
            </a:r>
            <a:r>
              <a:rPr lang="nb-NO" sz="2000" dirty="0" smtClean="0"/>
              <a:t> be </a:t>
            </a:r>
            <a:r>
              <a:rPr lang="nb-NO" sz="2000" dirty="0" err="1" smtClean="0"/>
              <a:t>included</a:t>
            </a:r>
            <a:r>
              <a:rPr lang="nb-NO" sz="2000" dirty="0" smtClean="0"/>
              <a:t> in ISSAI 100 and </a:t>
            </a:r>
            <a:r>
              <a:rPr lang="nb-NO" sz="2000" dirty="0" err="1" smtClean="0"/>
              <a:t>only</a:t>
            </a:r>
            <a:r>
              <a:rPr lang="nb-NO" sz="2000" dirty="0" smtClean="0"/>
              <a:t> </a:t>
            </a:r>
            <a:r>
              <a:rPr lang="nb-NO" sz="2000" dirty="0" err="1" smtClean="0"/>
              <a:t>specificities</a:t>
            </a:r>
            <a:r>
              <a:rPr lang="nb-NO" sz="2000" dirty="0" smtClean="0"/>
              <a:t> </a:t>
            </a:r>
            <a:r>
              <a:rPr lang="nb-NO" sz="2000" dirty="0" err="1" smtClean="0"/>
              <a:t>will</a:t>
            </a:r>
            <a:r>
              <a:rPr lang="nb-NO" sz="2000" dirty="0" smtClean="0"/>
              <a:t> be  </a:t>
            </a:r>
            <a:r>
              <a:rPr lang="nb-NO" sz="2000" dirty="0" err="1" smtClean="0"/>
              <a:t>presented</a:t>
            </a:r>
            <a:r>
              <a:rPr lang="nb-NO" sz="2000" dirty="0" smtClean="0"/>
              <a:t> in ISSAI 400</a:t>
            </a:r>
          </a:p>
          <a:p>
            <a:endParaRPr lang="nb-NO" sz="2000" dirty="0" smtClean="0"/>
          </a:p>
          <a:p>
            <a:r>
              <a:rPr lang="nb-NO" sz="2000" dirty="0" smtClean="0"/>
              <a:t>Stand </a:t>
            </a:r>
            <a:r>
              <a:rPr lang="nb-NO" sz="2000" dirty="0" err="1" smtClean="0"/>
              <a:t>alone</a:t>
            </a:r>
            <a:r>
              <a:rPr lang="nb-NO" sz="2000" dirty="0" smtClean="0"/>
              <a:t> </a:t>
            </a:r>
            <a:r>
              <a:rPr lang="nb-NO" sz="2000" dirty="0" err="1" smtClean="0"/>
              <a:t>documents</a:t>
            </a:r>
            <a:r>
              <a:rPr lang="nb-NO" sz="2000" dirty="0" smtClean="0"/>
              <a:t> </a:t>
            </a:r>
            <a:r>
              <a:rPr lang="nb-NO" sz="2000" dirty="0" err="1" smtClean="0"/>
              <a:t>with</a:t>
            </a:r>
            <a:r>
              <a:rPr lang="nb-NO" sz="2000" dirty="0" smtClean="0"/>
              <a:t> </a:t>
            </a:r>
            <a:r>
              <a:rPr lang="nb-NO" sz="2000" dirty="0" err="1" smtClean="0"/>
              <a:t>the</a:t>
            </a:r>
            <a:r>
              <a:rPr lang="nb-NO" sz="2000" dirty="0" smtClean="0"/>
              <a:t> same </a:t>
            </a:r>
            <a:r>
              <a:rPr lang="nb-NO" sz="2000" dirty="0" err="1" smtClean="0"/>
              <a:t>structure</a:t>
            </a:r>
            <a:endParaRPr lang="nb-NO" sz="2000" dirty="0" smtClean="0"/>
          </a:p>
          <a:p>
            <a:endParaRPr lang="nb-NO" dirty="0" smtClean="0"/>
          </a:p>
          <a:p>
            <a:endParaRPr lang="nb-NO" dirty="0"/>
          </a:p>
        </p:txBody>
      </p:sp>
      <p:sp>
        <p:nvSpPr>
          <p:cNvPr id="4" name="Plassholder for lysbildenummer 3"/>
          <p:cNvSpPr>
            <a:spLocks noGrp="1"/>
          </p:cNvSpPr>
          <p:nvPr>
            <p:ph type="sldNum" sz="quarter" idx="10"/>
          </p:nvPr>
        </p:nvSpPr>
        <p:spPr/>
        <p:txBody>
          <a:bodyPr/>
          <a:lstStyle/>
          <a:p>
            <a:fld id="{7AE8E37F-CEBB-44CF-A979-FC5080CD83AB}" type="slidenum">
              <a:rPr lang="en-GB" smtClean="0"/>
              <a:pPr/>
              <a:t>24</a:t>
            </a:fld>
            <a:endParaRPr lang="en-GB"/>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sz="2800" b="1" dirty="0" err="1" smtClean="0"/>
              <a:t>Issues</a:t>
            </a:r>
            <a:r>
              <a:rPr lang="nb-NO" sz="2800" b="1" dirty="0" smtClean="0"/>
              <a:t> to be </a:t>
            </a:r>
            <a:r>
              <a:rPr lang="nb-NO" sz="2800" b="1" dirty="0" err="1" smtClean="0"/>
              <a:t>discussed</a:t>
            </a:r>
            <a:r>
              <a:rPr lang="nb-NO" sz="2800" b="1" dirty="0" smtClean="0"/>
              <a:t> in </a:t>
            </a:r>
            <a:r>
              <a:rPr lang="nb-NO" sz="2800" b="1" dirty="0" smtClean="0"/>
              <a:t>Washington </a:t>
            </a:r>
            <a:br>
              <a:rPr lang="nb-NO" sz="2800" b="1" dirty="0" smtClean="0"/>
            </a:br>
            <a:r>
              <a:rPr lang="nb-NO" sz="2800" b="1" dirty="0" smtClean="0"/>
              <a:t>29th </a:t>
            </a:r>
            <a:r>
              <a:rPr lang="nb-NO" sz="2800" b="1" dirty="0" err="1" smtClean="0"/>
              <a:t>of</a:t>
            </a:r>
            <a:r>
              <a:rPr lang="nb-NO" sz="2800" b="1" dirty="0" smtClean="0"/>
              <a:t> November -1st </a:t>
            </a:r>
            <a:r>
              <a:rPr lang="nb-NO" sz="2800" b="1" dirty="0" err="1" smtClean="0"/>
              <a:t>of</a:t>
            </a:r>
            <a:r>
              <a:rPr lang="nb-NO" sz="2800" b="1" dirty="0" smtClean="0"/>
              <a:t> </a:t>
            </a:r>
            <a:r>
              <a:rPr lang="nb-NO" sz="2800" b="1" dirty="0" err="1" smtClean="0"/>
              <a:t>December</a:t>
            </a:r>
            <a:r>
              <a:rPr lang="nb-NO" sz="2800" b="1" dirty="0" smtClean="0"/>
              <a:t> 2011</a:t>
            </a:r>
            <a:endParaRPr lang="nb-NO" sz="2800" b="1" dirty="0"/>
          </a:p>
        </p:txBody>
      </p:sp>
      <p:sp>
        <p:nvSpPr>
          <p:cNvPr id="3" name="Plassholder for innhold 2"/>
          <p:cNvSpPr>
            <a:spLocks noGrp="1"/>
          </p:cNvSpPr>
          <p:nvPr>
            <p:ph idx="1"/>
          </p:nvPr>
        </p:nvSpPr>
        <p:spPr/>
        <p:txBody>
          <a:bodyPr/>
          <a:lstStyle/>
          <a:p>
            <a:pPr lvl="0"/>
            <a:r>
              <a:rPr lang="en-GB" sz="2400" dirty="0" smtClean="0"/>
              <a:t>What conditions must be met for a SAI to assert that it is complying with the ISSAIs?</a:t>
            </a:r>
            <a:endParaRPr lang="nb-NO" sz="2400" dirty="0" smtClean="0"/>
          </a:p>
          <a:p>
            <a:pPr lvl="0"/>
            <a:r>
              <a:rPr lang="en-GB" sz="2400" dirty="0" smtClean="0"/>
              <a:t>How much of the ‘old’ text of ISSAI 100-400 should be preserved? (what are experiences with application current 3</a:t>
            </a:r>
            <a:r>
              <a:rPr lang="en-GB" sz="2400" baseline="30000" dirty="0" smtClean="0"/>
              <a:t>rd</a:t>
            </a:r>
            <a:r>
              <a:rPr lang="en-GB" sz="2400" dirty="0" smtClean="0"/>
              <a:t> level standards – are they useful? Are they incorporated into written auditing procedures of SAIs etc)</a:t>
            </a:r>
            <a:endParaRPr lang="nb-NO" sz="2400" dirty="0" smtClean="0"/>
          </a:p>
          <a:p>
            <a:pPr lvl="0"/>
            <a:r>
              <a:rPr lang="en-GB" sz="2400" dirty="0" smtClean="0"/>
              <a:t>Opinions on choices of terminology and development of definitions</a:t>
            </a:r>
            <a:endParaRPr lang="nb-NO" sz="2400" dirty="0" smtClean="0"/>
          </a:p>
          <a:p>
            <a:endParaRPr lang="nb-NO" dirty="0"/>
          </a:p>
        </p:txBody>
      </p:sp>
      <p:sp>
        <p:nvSpPr>
          <p:cNvPr id="4" name="Plassholder for lysbildenummer 3"/>
          <p:cNvSpPr>
            <a:spLocks noGrp="1"/>
          </p:cNvSpPr>
          <p:nvPr>
            <p:ph type="sldNum" sz="quarter" idx="10"/>
          </p:nvPr>
        </p:nvSpPr>
        <p:spPr/>
        <p:txBody>
          <a:bodyPr/>
          <a:lstStyle/>
          <a:p>
            <a:fld id="{7AE8E37F-CEBB-44CF-A979-FC5080CD83AB}" type="slidenum">
              <a:rPr lang="en-GB" smtClean="0"/>
              <a:pPr/>
              <a:t>25</a:t>
            </a:fld>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err="1" smtClean="0"/>
              <a:t>Written</a:t>
            </a:r>
            <a:r>
              <a:rPr lang="nb-NO" dirty="0" smtClean="0"/>
              <a:t> </a:t>
            </a:r>
            <a:r>
              <a:rPr lang="nb-NO" dirty="0" err="1" smtClean="0"/>
              <a:t>comments</a:t>
            </a:r>
            <a:r>
              <a:rPr lang="nb-NO" dirty="0" smtClean="0"/>
              <a:t> from </a:t>
            </a:r>
            <a:r>
              <a:rPr lang="nb-NO" dirty="0" err="1" smtClean="0"/>
              <a:t>committee</a:t>
            </a:r>
            <a:r>
              <a:rPr lang="nb-NO" dirty="0" smtClean="0"/>
              <a:t> </a:t>
            </a:r>
            <a:r>
              <a:rPr lang="nb-NO" dirty="0" err="1" smtClean="0"/>
              <a:t>members</a:t>
            </a:r>
            <a:endParaRPr lang="nb-NO" dirty="0"/>
          </a:p>
        </p:txBody>
      </p:sp>
      <p:sp>
        <p:nvSpPr>
          <p:cNvPr id="3" name="Plassholder for innhold 2"/>
          <p:cNvSpPr>
            <a:spLocks noGrp="1"/>
          </p:cNvSpPr>
          <p:nvPr>
            <p:ph idx="1"/>
          </p:nvPr>
        </p:nvSpPr>
        <p:spPr/>
        <p:txBody>
          <a:bodyPr/>
          <a:lstStyle/>
          <a:p>
            <a:endParaRPr lang="nb-NO" dirty="0" smtClean="0"/>
          </a:p>
          <a:p>
            <a:pPr>
              <a:buNone/>
            </a:pPr>
            <a:endParaRPr lang="nb-NO" dirty="0" smtClean="0"/>
          </a:p>
          <a:p>
            <a:r>
              <a:rPr lang="nb-NO" dirty="0" smtClean="0"/>
              <a:t>Deadline </a:t>
            </a:r>
            <a:r>
              <a:rPr lang="nb-NO" b="1" dirty="0" smtClean="0"/>
              <a:t>28th </a:t>
            </a:r>
            <a:r>
              <a:rPr lang="nb-NO" b="1" dirty="0" err="1" smtClean="0"/>
              <a:t>of</a:t>
            </a:r>
            <a:r>
              <a:rPr lang="nb-NO" b="1" dirty="0" smtClean="0"/>
              <a:t> </a:t>
            </a:r>
            <a:r>
              <a:rPr lang="nb-NO" b="1" dirty="0" err="1" smtClean="0"/>
              <a:t>October</a:t>
            </a:r>
            <a:r>
              <a:rPr lang="nb-NO" b="1" smtClean="0"/>
              <a:t> 2011</a:t>
            </a:r>
            <a:endParaRPr lang="nb-NO" dirty="0"/>
          </a:p>
        </p:txBody>
      </p:sp>
      <p:sp>
        <p:nvSpPr>
          <p:cNvPr id="4" name="Plassholder for lysbildenummer 3"/>
          <p:cNvSpPr>
            <a:spLocks noGrp="1"/>
          </p:cNvSpPr>
          <p:nvPr>
            <p:ph type="sldNum" sz="quarter" idx="10"/>
          </p:nvPr>
        </p:nvSpPr>
        <p:spPr/>
        <p:txBody>
          <a:bodyPr/>
          <a:lstStyle/>
          <a:p>
            <a:fld id="{7AE8E37F-CEBB-44CF-A979-FC5080CD83AB}" type="slidenum">
              <a:rPr lang="en-GB" smtClean="0"/>
              <a:pPr/>
              <a:t>26</a:t>
            </a:fld>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22"/>
          <p:cNvGrpSpPr>
            <a:grpSpLocks noChangeAspect="1"/>
          </p:cNvGrpSpPr>
          <p:nvPr/>
        </p:nvGrpSpPr>
        <p:grpSpPr bwMode="auto">
          <a:xfrm>
            <a:off x="214282" y="5857892"/>
            <a:ext cx="1384487" cy="928694"/>
            <a:chOff x="-1649" y="158"/>
            <a:chExt cx="5261" cy="4366"/>
          </a:xfrm>
        </p:grpSpPr>
        <p:sp>
          <p:nvSpPr>
            <p:cNvPr id="15" name="AutoShape 223"/>
            <p:cNvSpPr>
              <a:spLocks noChangeAspect="1" noChangeArrowheads="1" noTextEdit="1"/>
            </p:cNvSpPr>
            <p:nvPr/>
          </p:nvSpPr>
          <p:spPr bwMode="auto">
            <a:xfrm>
              <a:off x="-1649" y="158"/>
              <a:ext cx="5261" cy="4366"/>
            </a:xfrm>
            <a:prstGeom prst="rect">
              <a:avLst/>
            </a:prstGeom>
            <a:noFill/>
            <a:ln w="19050">
              <a:noFill/>
              <a:miter lim="800000"/>
              <a:headEnd/>
              <a:tailEnd/>
            </a:ln>
          </p:spPr>
          <p:txBody>
            <a:bodyPr/>
            <a:lstStyle/>
            <a:p>
              <a:endParaRPr lang="da-DK">
                <a:solidFill>
                  <a:prstClr val="black"/>
                </a:solidFill>
              </a:endParaRPr>
            </a:p>
          </p:txBody>
        </p:sp>
        <p:sp>
          <p:nvSpPr>
            <p:cNvPr id="16" name="Freeform 224"/>
            <p:cNvSpPr>
              <a:spLocks/>
            </p:cNvSpPr>
            <p:nvPr/>
          </p:nvSpPr>
          <p:spPr bwMode="auto">
            <a:xfrm>
              <a:off x="-1393" y="435"/>
              <a:ext cx="5005" cy="3928"/>
            </a:xfrm>
            <a:custGeom>
              <a:avLst/>
              <a:gdLst/>
              <a:ahLst/>
              <a:cxnLst>
                <a:cxn ang="0">
                  <a:pos x="4714" y="0"/>
                </a:cxn>
                <a:cxn ang="0">
                  <a:pos x="3726" y="78"/>
                </a:cxn>
                <a:cxn ang="0">
                  <a:pos x="3017" y="200"/>
                </a:cxn>
                <a:cxn ang="0">
                  <a:pos x="2494" y="336"/>
                </a:cxn>
                <a:cxn ang="0">
                  <a:pos x="2000" y="510"/>
                </a:cxn>
                <a:cxn ang="0">
                  <a:pos x="1552" y="735"/>
                </a:cxn>
                <a:cxn ang="0">
                  <a:pos x="1174" y="1013"/>
                </a:cxn>
                <a:cxn ang="0">
                  <a:pos x="883" y="1348"/>
                </a:cxn>
                <a:cxn ang="0">
                  <a:pos x="750" y="1600"/>
                </a:cxn>
                <a:cxn ang="0">
                  <a:pos x="680" y="1806"/>
                </a:cxn>
                <a:cxn ang="0">
                  <a:pos x="651" y="2032"/>
                </a:cxn>
                <a:cxn ang="0">
                  <a:pos x="657" y="2257"/>
                </a:cxn>
                <a:cxn ang="0">
                  <a:pos x="744" y="2573"/>
                </a:cxn>
                <a:cxn ang="0">
                  <a:pos x="912" y="2844"/>
                </a:cxn>
                <a:cxn ang="0">
                  <a:pos x="1145" y="3083"/>
                </a:cxn>
                <a:cxn ang="0">
                  <a:pos x="1418" y="3289"/>
                </a:cxn>
                <a:cxn ang="0">
                  <a:pos x="1825" y="3515"/>
                </a:cxn>
                <a:cxn ang="0">
                  <a:pos x="2436" y="3754"/>
                </a:cxn>
                <a:cxn ang="0">
                  <a:pos x="3034" y="3928"/>
                </a:cxn>
                <a:cxn ang="0">
                  <a:pos x="3185" y="3670"/>
                </a:cxn>
                <a:cxn ang="0">
                  <a:pos x="3540" y="3147"/>
                </a:cxn>
                <a:cxn ang="0">
                  <a:pos x="3744" y="2909"/>
                </a:cxn>
                <a:cxn ang="0">
                  <a:pos x="3755" y="2870"/>
                </a:cxn>
                <a:cxn ang="0">
                  <a:pos x="3348" y="3006"/>
                </a:cxn>
                <a:cxn ang="0">
                  <a:pos x="2837" y="3115"/>
                </a:cxn>
                <a:cxn ang="0">
                  <a:pos x="2197" y="3167"/>
                </a:cxn>
                <a:cxn ang="0">
                  <a:pos x="1726" y="3135"/>
                </a:cxn>
                <a:cxn ang="0">
                  <a:pos x="1354" y="3064"/>
                </a:cxn>
                <a:cxn ang="0">
                  <a:pos x="1104" y="2986"/>
                </a:cxn>
                <a:cxn ang="0">
                  <a:pos x="785" y="2864"/>
                </a:cxn>
                <a:cxn ang="0">
                  <a:pos x="523" y="2722"/>
                </a:cxn>
                <a:cxn ang="0">
                  <a:pos x="320" y="2567"/>
                </a:cxn>
                <a:cxn ang="0">
                  <a:pos x="163" y="2406"/>
                </a:cxn>
                <a:cxn ang="0">
                  <a:pos x="64" y="2238"/>
                </a:cxn>
                <a:cxn ang="0">
                  <a:pos x="11" y="2070"/>
                </a:cxn>
                <a:cxn ang="0">
                  <a:pos x="0" y="1903"/>
                </a:cxn>
                <a:cxn ang="0">
                  <a:pos x="29" y="1735"/>
                </a:cxn>
                <a:cxn ang="0">
                  <a:pos x="99" y="1580"/>
                </a:cxn>
                <a:cxn ang="0">
                  <a:pos x="238" y="1387"/>
                </a:cxn>
                <a:cxn ang="0">
                  <a:pos x="349" y="1284"/>
                </a:cxn>
                <a:cxn ang="0">
                  <a:pos x="569" y="1135"/>
                </a:cxn>
                <a:cxn ang="0">
                  <a:pos x="843" y="1006"/>
                </a:cxn>
                <a:cxn ang="0">
                  <a:pos x="1157" y="897"/>
                </a:cxn>
                <a:cxn ang="0">
                  <a:pos x="1505" y="806"/>
                </a:cxn>
                <a:cxn ang="0">
                  <a:pos x="1889" y="755"/>
                </a:cxn>
                <a:cxn ang="0">
                  <a:pos x="2284" y="735"/>
                </a:cxn>
                <a:cxn ang="0">
                  <a:pos x="2697" y="755"/>
                </a:cxn>
                <a:cxn ang="0">
                  <a:pos x="3110" y="826"/>
                </a:cxn>
                <a:cxn ang="0">
                  <a:pos x="3523" y="948"/>
                </a:cxn>
                <a:cxn ang="0">
                  <a:pos x="3918" y="1129"/>
                </a:cxn>
                <a:cxn ang="0">
                  <a:pos x="4145" y="813"/>
                </a:cxn>
                <a:cxn ang="0">
                  <a:pos x="4464" y="432"/>
                </a:cxn>
                <a:cxn ang="0">
                  <a:pos x="4738" y="168"/>
                </a:cxn>
                <a:cxn ang="0">
                  <a:pos x="5005" y="0"/>
                </a:cxn>
              </a:cxnLst>
              <a:rect l="0" t="0" r="r" b="b"/>
              <a:pathLst>
                <a:path w="5005" h="3928">
                  <a:moveTo>
                    <a:pt x="5005" y="0"/>
                  </a:moveTo>
                  <a:lnTo>
                    <a:pt x="5005" y="0"/>
                  </a:lnTo>
                  <a:lnTo>
                    <a:pt x="4714" y="0"/>
                  </a:lnTo>
                  <a:lnTo>
                    <a:pt x="4400" y="13"/>
                  </a:lnTo>
                  <a:lnTo>
                    <a:pt x="4069" y="39"/>
                  </a:lnTo>
                  <a:lnTo>
                    <a:pt x="3726" y="78"/>
                  </a:lnTo>
                  <a:lnTo>
                    <a:pt x="3371" y="129"/>
                  </a:lnTo>
                  <a:lnTo>
                    <a:pt x="3191" y="162"/>
                  </a:lnTo>
                  <a:lnTo>
                    <a:pt x="3017" y="200"/>
                  </a:lnTo>
                  <a:lnTo>
                    <a:pt x="2837" y="239"/>
                  </a:lnTo>
                  <a:lnTo>
                    <a:pt x="2662" y="284"/>
                  </a:lnTo>
                  <a:lnTo>
                    <a:pt x="2494" y="336"/>
                  </a:lnTo>
                  <a:lnTo>
                    <a:pt x="2325" y="387"/>
                  </a:lnTo>
                  <a:lnTo>
                    <a:pt x="2157" y="445"/>
                  </a:lnTo>
                  <a:lnTo>
                    <a:pt x="2000" y="510"/>
                  </a:lnTo>
                  <a:lnTo>
                    <a:pt x="1843" y="581"/>
                  </a:lnTo>
                  <a:lnTo>
                    <a:pt x="1691" y="658"/>
                  </a:lnTo>
                  <a:lnTo>
                    <a:pt x="1552" y="735"/>
                  </a:lnTo>
                  <a:lnTo>
                    <a:pt x="1418" y="826"/>
                  </a:lnTo>
                  <a:lnTo>
                    <a:pt x="1290" y="916"/>
                  </a:lnTo>
                  <a:lnTo>
                    <a:pt x="1174" y="1013"/>
                  </a:lnTo>
                  <a:lnTo>
                    <a:pt x="1064" y="1116"/>
                  </a:lnTo>
                  <a:lnTo>
                    <a:pt x="971" y="1232"/>
                  </a:lnTo>
                  <a:lnTo>
                    <a:pt x="883" y="1348"/>
                  </a:lnTo>
                  <a:lnTo>
                    <a:pt x="808" y="1471"/>
                  </a:lnTo>
                  <a:lnTo>
                    <a:pt x="779" y="1535"/>
                  </a:lnTo>
                  <a:lnTo>
                    <a:pt x="750" y="1600"/>
                  </a:lnTo>
                  <a:lnTo>
                    <a:pt x="721" y="1664"/>
                  </a:lnTo>
                  <a:lnTo>
                    <a:pt x="703" y="1735"/>
                  </a:lnTo>
                  <a:lnTo>
                    <a:pt x="680" y="1806"/>
                  </a:lnTo>
                  <a:lnTo>
                    <a:pt x="668" y="1877"/>
                  </a:lnTo>
                  <a:lnTo>
                    <a:pt x="657" y="1954"/>
                  </a:lnTo>
                  <a:lnTo>
                    <a:pt x="651" y="2032"/>
                  </a:lnTo>
                  <a:lnTo>
                    <a:pt x="651" y="2032"/>
                  </a:lnTo>
                  <a:lnTo>
                    <a:pt x="645" y="2148"/>
                  </a:lnTo>
                  <a:lnTo>
                    <a:pt x="657" y="2257"/>
                  </a:lnTo>
                  <a:lnTo>
                    <a:pt x="674" y="2367"/>
                  </a:lnTo>
                  <a:lnTo>
                    <a:pt x="703" y="2470"/>
                  </a:lnTo>
                  <a:lnTo>
                    <a:pt x="744" y="2573"/>
                  </a:lnTo>
                  <a:lnTo>
                    <a:pt x="790" y="2664"/>
                  </a:lnTo>
                  <a:lnTo>
                    <a:pt x="849" y="2760"/>
                  </a:lnTo>
                  <a:lnTo>
                    <a:pt x="912" y="2844"/>
                  </a:lnTo>
                  <a:lnTo>
                    <a:pt x="982" y="2928"/>
                  </a:lnTo>
                  <a:lnTo>
                    <a:pt x="1058" y="3006"/>
                  </a:lnTo>
                  <a:lnTo>
                    <a:pt x="1145" y="3083"/>
                  </a:lnTo>
                  <a:lnTo>
                    <a:pt x="1232" y="3154"/>
                  </a:lnTo>
                  <a:lnTo>
                    <a:pt x="1319" y="3225"/>
                  </a:lnTo>
                  <a:lnTo>
                    <a:pt x="1418" y="3289"/>
                  </a:lnTo>
                  <a:lnTo>
                    <a:pt x="1517" y="3347"/>
                  </a:lnTo>
                  <a:lnTo>
                    <a:pt x="1616" y="3405"/>
                  </a:lnTo>
                  <a:lnTo>
                    <a:pt x="1825" y="3515"/>
                  </a:lnTo>
                  <a:lnTo>
                    <a:pt x="2034" y="3605"/>
                  </a:lnTo>
                  <a:lnTo>
                    <a:pt x="2238" y="3689"/>
                  </a:lnTo>
                  <a:lnTo>
                    <a:pt x="2436" y="3754"/>
                  </a:lnTo>
                  <a:lnTo>
                    <a:pt x="2616" y="3812"/>
                  </a:lnTo>
                  <a:lnTo>
                    <a:pt x="2779" y="3863"/>
                  </a:lnTo>
                  <a:lnTo>
                    <a:pt x="3034" y="3928"/>
                  </a:lnTo>
                  <a:lnTo>
                    <a:pt x="3034" y="3928"/>
                  </a:lnTo>
                  <a:lnTo>
                    <a:pt x="3104" y="3805"/>
                  </a:lnTo>
                  <a:lnTo>
                    <a:pt x="3185" y="3670"/>
                  </a:lnTo>
                  <a:lnTo>
                    <a:pt x="3290" y="3502"/>
                  </a:lnTo>
                  <a:lnTo>
                    <a:pt x="3412" y="3328"/>
                  </a:lnTo>
                  <a:lnTo>
                    <a:pt x="3540" y="3147"/>
                  </a:lnTo>
                  <a:lnTo>
                    <a:pt x="3610" y="3057"/>
                  </a:lnTo>
                  <a:lnTo>
                    <a:pt x="3680" y="2980"/>
                  </a:lnTo>
                  <a:lnTo>
                    <a:pt x="3744" y="2909"/>
                  </a:lnTo>
                  <a:lnTo>
                    <a:pt x="3813" y="2844"/>
                  </a:lnTo>
                  <a:lnTo>
                    <a:pt x="3813" y="2844"/>
                  </a:lnTo>
                  <a:lnTo>
                    <a:pt x="3755" y="2870"/>
                  </a:lnTo>
                  <a:lnTo>
                    <a:pt x="3598" y="2928"/>
                  </a:lnTo>
                  <a:lnTo>
                    <a:pt x="3482" y="2967"/>
                  </a:lnTo>
                  <a:lnTo>
                    <a:pt x="3348" y="3006"/>
                  </a:lnTo>
                  <a:lnTo>
                    <a:pt x="3197" y="3044"/>
                  </a:lnTo>
                  <a:lnTo>
                    <a:pt x="3023" y="3083"/>
                  </a:lnTo>
                  <a:lnTo>
                    <a:pt x="2837" y="3115"/>
                  </a:lnTo>
                  <a:lnTo>
                    <a:pt x="2639" y="3141"/>
                  </a:lnTo>
                  <a:lnTo>
                    <a:pt x="2424" y="3160"/>
                  </a:lnTo>
                  <a:lnTo>
                    <a:pt x="2197" y="3167"/>
                  </a:lnTo>
                  <a:lnTo>
                    <a:pt x="1965" y="3154"/>
                  </a:lnTo>
                  <a:lnTo>
                    <a:pt x="1848" y="3147"/>
                  </a:lnTo>
                  <a:lnTo>
                    <a:pt x="1726" y="3135"/>
                  </a:lnTo>
                  <a:lnTo>
                    <a:pt x="1604" y="3115"/>
                  </a:lnTo>
                  <a:lnTo>
                    <a:pt x="1476" y="3089"/>
                  </a:lnTo>
                  <a:lnTo>
                    <a:pt x="1354" y="3064"/>
                  </a:lnTo>
                  <a:lnTo>
                    <a:pt x="1226" y="3025"/>
                  </a:lnTo>
                  <a:lnTo>
                    <a:pt x="1226" y="3025"/>
                  </a:lnTo>
                  <a:lnTo>
                    <a:pt x="1104" y="2986"/>
                  </a:lnTo>
                  <a:lnTo>
                    <a:pt x="994" y="2948"/>
                  </a:lnTo>
                  <a:lnTo>
                    <a:pt x="883" y="2909"/>
                  </a:lnTo>
                  <a:lnTo>
                    <a:pt x="785" y="2864"/>
                  </a:lnTo>
                  <a:lnTo>
                    <a:pt x="692" y="2819"/>
                  </a:lnTo>
                  <a:lnTo>
                    <a:pt x="604" y="2767"/>
                  </a:lnTo>
                  <a:lnTo>
                    <a:pt x="523" y="2722"/>
                  </a:lnTo>
                  <a:lnTo>
                    <a:pt x="447" y="2670"/>
                  </a:lnTo>
                  <a:lnTo>
                    <a:pt x="378" y="2619"/>
                  </a:lnTo>
                  <a:lnTo>
                    <a:pt x="320" y="2567"/>
                  </a:lnTo>
                  <a:lnTo>
                    <a:pt x="261" y="2515"/>
                  </a:lnTo>
                  <a:lnTo>
                    <a:pt x="209" y="2464"/>
                  </a:lnTo>
                  <a:lnTo>
                    <a:pt x="163" y="2406"/>
                  </a:lnTo>
                  <a:lnTo>
                    <a:pt x="128" y="2348"/>
                  </a:lnTo>
                  <a:lnTo>
                    <a:pt x="93" y="2296"/>
                  </a:lnTo>
                  <a:lnTo>
                    <a:pt x="64" y="2238"/>
                  </a:lnTo>
                  <a:lnTo>
                    <a:pt x="40" y="2180"/>
                  </a:lnTo>
                  <a:lnTo>
                    <a:pt x="23" y="2128"/>
                  </a:lnTo>
                  <a:lnTo>
                    <a:pt x="11" y="2070"/>
                  </a:lnTo>
                  <a:lnTo>
                    <a:pt x="0" y="2012"/>
                  </a:lnTo>
                  <a:lnTo>
                    <a:pt x="0" y="1954"/>
                  </a:lnTo>
                  <a:lnTo>
                    <a:pt x="0" y="1903"/>
                  </a:lnTo>
                  <a:lnTo>
                    <a:pt x="6" y="1845"/>
                  </a:lnTo>
                  <a:lnTo>
                    <a:pt x="17" y="1793"/>
                  </a:lnTo>
                  <a:lnTo>
                    <a:pt x="29" y="1735"/>
                  </a:lnTo>
                  <a:lnTo>
                    <a:pt x="46" y="1684"/>
                  </a:lnTo>
                  <a:lnTo>
                    <a:pt x="70" y="1632"/>
                  </a:lnTo>
                  <a:lnTo>
                    <a:pt x="99" y="1580"/>
                  </a:lnTo>
                  <a:lnTo>
                    <a:pt x="128" y="1529"/>
                  </a:lnTo>
                  <a:lnTo>
                    <a:pt x="157" y="1484"/>
                  </a:lnTo>
                  <a:lnTo>
                    <a:pt x="238" y="1387"/>
                  </a:lnTo>
                  <a:lnTo>
                    <a:pt x="238" y="1387"/>
                  </a:lnTo>
                  <a:lnTo>
                    <a:pt x="290" y="1335"/>
                  </a:lnTo>
                  <a:lnTo>
                    <a:pt x="349" y="1284"/>
                  </a:lnTo>
                  <a:lnTo>
                    <a:pt x="418" y="1232"/>
                  </a:lnTo>
                  <a:lnTo>
                    <a:pt x="488" y="1187"/>
                  </a:lnTo>
                  <a:lnTo>
                    <a:pt x="569" y="1135"/>
                  </a:lnTo>
                  <a:lnTo>
                    <a:pt x="657" y="1090"/>
                  </a:lnTo>
                  <a:lnTo>
                    <a:pt x="744" y="1045"/>
                  </a:lnTo>
                  <a:lnTo>
                    <a:pt x="843" y="1006"/>
                  </a:lnTo>
                  <a:lnTo>
                    <a:pt x="942" y="968"/>
                  </a:lnTo>
                  <a:lnTo>
                    <a:pt x="1046" y="929"/>
                  </a:lnTo>
                  <a:lnTo>
                    <a:pt x="1157" y="897"/>
                  </a:lnTo>
                  <a:lnTo>
                    <a:pt x="1267" y="864"/>
                  </a:lnTo>
                  <a:lnTo>
                    <a:pt x="1389" y="832"/>
                  </a:lnTo>
                  <a:lnTo>
                    <a:pt x="1505" y="806"/>
                  </a:lnTo>
                  <a:lnTo>
                    <a:pt x="1633" y="787"/>
                  </a:lnTo>
                  <a:lnTo>
                    <a:pt x="1755" y="768"/>
                  </a:lnTo>
                  <a:lnTo>
                    <a:pt x="1889" y="755"/>
                  </a:lnTo>
                  <a:lnTo>
                    <a:pt x="2017" y="742"/>
                  </a:lnTo>
                  <a:lnTo>
                    <a:pt x="2151" y="735"/>
                  </a:lnTo>
                  <a:lnTo>
                    <a:pt x="2284" y="735"/>
                  </a:lnTo>
                  <a:lnTo>
                    <a:pt x="2424" y="735"/>
                  </a:lnTo>
                  <a:lnTo>
                    <a:pt x="2558" y="742"/>
                  </a:lnTo>
                  <a:lnTo>
                    <a:pt x="2697" y="755"/>
                  </a:lnTo>
                  <a:lnTo>
                    <a:pt x="2837" y="774"/>
                  </a:lnTo>
                  <a:lnTo>
                    <a:pt x="2970" y="794"/>
                  </a:lnTo>
                  <a:lnTo>
                    <a:pt x="3110" y="826"/>
                  </a:lnTo>
                  <a:lnTo>
                    <a:pt x="3249" y="858"/>
                  </a:lnTo>
                  <a:lnTo>
                    <a:pt x="3383" y="897"/>
                  </a:lnTo>
                  <a:lnTo>
                    <a:pt x="3523" y="948"/>
                  </a:lnTo>
                  <a:lnTo>
                    <a:pt x="3656" y="1000"/>
                  </a:lnTo>
                  <a:lnTo>
                    <a:pt x="3790" y="1058"/>
                  </a:lnTo>
                  <a:lnTo>
                    <a:pt x="3918" y="1129"/>
                  </a:lnTo>
                  <a:lnTo>
                    <a:pt x="3918" y="1129"/>
                  </a:lnTo>
                  <a:lnTo>
                    <a:pt x="4023" y="974"/>
                  </a:lnTo>
                  <a:lnTo>
                    <a:pt x="4145" y="813"/>
                  </a:lnTo>
                  <a:lnTo>
                    <a:pt x="4290" y="626"/>
                  </a:lnTo>
                  <a:lnTo>
                    <a:pt x="4377" y="529"/>
                  </a:lnTo>
                  <a:lnTo>
                    <a:pt x="4464" y="432"/>
                  </a:lnTo>
                  <a:lnTo>
                    <a:pt x="4552" y="336"/>
                  </a:lnTo>
                  <a:lnTo>
                    <a:pt x="4645" y="252"/>
                  </a:lnTo>
                  <a:lnTo>
                    <a:pt x="4738" y="168"/>
                  </a:lnTo>
                  <a:lnTo>
                    <a:pt x="4831" y="97"/>
                  </a:lnTo>
                  <a:lnTo>
                    <a:pt x="4918" y="45"/>
                  </a:lnTo>
                  <a:lnTo>
                    <a:pt x="5005" y="0"/>
                  </a:lnTo>
                  <a:lnTo>
                    <a:pt x="5005" y="0"/>
                  </a:lnTo>
                  <a:close/>
                </a:path>
              </a:pathLst>
            </a:custGeom>
            <a:noFill/>
            <a:ln w="19050">
              <a:solidFill>
                <a:srgbClr val="00CCFF"/>
              </a:solidFill>
              <a:prstDash val="solid"/>
              <a:round/>
              <a:headEnd/>
              <a:tailEnd/>
            </a:ln>
          </p:spPr>
          <p:txBody>
            <a:bodyPr/>
            <a:lstStyle/>
            <a:p>
              <a:endParaRPr lang="da-DK">
                <a:solidFill>
                  <a:prstClr val="black"/>
                </a:solidFill>
              </a:endParaRPr>
            </a:p>
          </p:txBody>
        </p:sp>
        <p:sp>
          <p:nvSpPr>
            <p:cNvPr id="17" name="Freeform 225"/>
            <p:cNvSpPr>
              <a:spLocks/>
            </p:cNvSpPr>
            <p:nvPr/>
          </p:nvSpPr>
          <p:spPr bwMode="auto">
            <a:xfrm>
              <a:off x="-1626" y="184"/>
              <a:ext cx="5005" cy="4314"/>
            </a:xfrm>
            <a:custGeom>
              <a:avLst/>
              <a:gdLst/>
              <a:ahLst/>
              <a:cxnLst>
                <a:cxn ang="0">
                  <a:pos x="0" y="2044"/>
                </a:cxn>
                <a:cxn ang="0">
                  <a:pos x="47" y="1722"/>
                </a:cxn>
                <a:cxn ang="0">
                  <a:pos x="151" y="1412"/>
                </a:cxn>
                <a:cxn ang="0">
                  <a:pos x="303" y="1128"/>
                </a:cxn>
                <a:cxn ang="0">
                  <a:pos x="494" y="864"/>
                </a:cxn>
                <a:cxn ang="0">
                  <a:pos x="733" y="632"/>
                </a:cxn>
                <a:cxn ang="0">
                  <a:pos x="1006" y="425"/>
                </a:cxn>
                <a:cxn ang="0">
                  <a:pos x="1308" y="258"/>
                </a:cxn>
                <a:cxn ang="0">
                  <a:pos x="1640" y="129"/>
                </a:cxn>
                <a:cxn ang="0">
                  <a:pos x="2000" y="45"/>
                </a:cxn>
                <a:cxn ang="0">
                  <a:pos x="2372" y="0"/>
                </a:cxn>
                <a:cxn ang="0">
                  <a:pos x="2634" y="0"/>
                </a:cxn>
                <a:cxn ang="0">
                  <a:pos x="3006" y="45"/>
                </a:cxn>
                <a:cxn ang="0">
                  <a:pos x="3366" y="129"/>
                </a:cxn>
                <a:cxn ang="0">
                  <a:pos x="3697" y="258"/>
                </a:cxn>
                <a:cxn ang="0">
                  <a:pos x="4000" y="425"/>
                </a:cxn>
                <a:cxn ang="0">
                  <a:pos x="4273" y="632"/>
                </a:cxn>
                <a:cxn ang="0">
                  <a:pos x="4511" y="864"/>
                </a:cxn>
                <a:cxn ang="0">
                  <a:pos x="4703" y="1128"/>
                </a:cxn>
                <a:cxn ang="0">
                  <a:pos x="4854" y="1412"/>
                </a:cxn>
                <a:cxn ang="0">
                  <a:pos x="4959" y="1722"/>
                </a:cxn>
                <a:cxn ang="0">
                  <a:pos x="5005" y="2044"/>
                </a:cxn>
                <a:cxn ang="0">
                  <a:pos x="5005" y="2270"/>
                </a:cxn>
                <a:cxn ang="0">
                  <a:pos x="4959" y="2592"/>
                </a:cxn>
                <a:cxn ang="0">
                  <a:pos x="4854" y="2895"/>
                </a:cxn>
                <a:cxn ang="0">
                  <a:pos x="4703" y="3186"/>
                </a:cxn>
                <a:cxn ang="0">
                  <a:pos x="4511" y="3450"/>
                </a:cxn>
                <a:cxn ang="0">
                  <a:pos x="4273" y="3682"/>
                </a:cxn>
                <a:cxn ang="0">
                  <a:pos x="4000" y="3889"/>
                </a:cxn>
                <a:cxn ang="0">
                  <a:pos x="3697" y="4056"/>
                </a:cxn>
                <a:cxn ang="0">
                  <a:pos x="3366" y="4185"/>
                </a:cxn>
                <a:cxn ang="0">
                  <a:pos x="3006" y="4269"/>
                </a:cxn>
                <a:cxn ang="0">
                  <a:pos x="2634" y="4314"/>
                </a:cxn>
                <a:cxn ang="0">
                  <a:pos x="2372" y="4314"/>
                </a:cxn>
                <a:cxn ang="0">
                  <a:pos x="2000" y="4269"/>
                </a:cxn>
                <a:cxn ang="0">
                  <a:pos x="1640" y="4185"/>
                </a:cxn>
                <a:cxn ang="0">
                  <a:pos x="1308" y="4056"/>
                </a:cxn>
                <a:cxn ang="0">
                  <a:pos x="1006" y="3889"/>
                </a:cxn>
                <a:cxn ang="0">
                  <a:pos x="733" y="3682"/>
                </a:cxn>
                <a:cxn ang="0">
                  <a:pos x="494" y="3450"/>
                </a:cxn>
                <a:cxn ang="0">
                  <a:pos x="303" y="3186"/>
                </a:cxn>
                <a:cxn ang="0">
                  <a:pos x="151" y="2895"/>
                </a:cxn>
                <a:cxn ang="0">
                  <a:pos x="47" y="2592"/>
                </a:cxn>
                <a:cxn ang="0">
                  <a:pos x="0" y="2270"/>
                </a:cxn>
              </a:cxnLst>
              <a:rect l="0" t="0" r="r" b="b"/>
              <a:pathLst>
                <a:path w="5005" h="4314">
                  <a:moveTo>
                    <a:pt x="0" y="2154"/>
                  </a:moveTo>
                  <a:lnTo>
                    <a:pt x="0" y="2154"/>
                  </a:lnTo>
                  <a:lnTo>
                    <a:pt x="0" y="2044"/>
                  </a:lnTo>
                  <a:lnTo>
                    <a:pt x="12" y="1935"/>
                  </a:lnTo>
                  <a:lnTo>
                    <a:pt x="29" y="1825"/>
                  </a:lnTo>
                  <a:lnTo>
                    <a:pt x="47" y="1722"/>
                  </a:lnTo>
                  <a:lnTo>
                    <a:pt x="76" y="1619"/>
                  </a:lnTo>
                  <a:lnTo>
                    <a:pt x="111" y="1515"/>
                  </a:lnTo>
                  <a:lnTo>
                    <a:pt x="151" y="1412"/>
                  </a:lnTo>
                  <a:lnTo>
                    <a:pt x="192" y="1315"/>
                  </a:lnTo>
                  <a:lnTo>
                    <a:pt x="244" y="1219"/>
                  </a:lnTo>
                  <a:lnTo>
                    <a:pt x="303" y="1128"/>
                  </a:lnTo>
                  <a:lnTo>
                    <a:pt x="361" y="1038"/>
                  </a:lnTo>
                  <a:lnTo>
                    <a:pt x="425" y="948"/>
                  </a:lnTo>
                  <a:lnTo>
                    <a:pt x="494" y="864"/>
                  </a:lnTo>
                  <a:lnTo>
                    <a:pt x="570" y="787"/>
                  </a:lnTo>
                  <a:lnTo>
                    <a:pt x="646" y="703"/>
                  </a:lnTo>
                  <a:lnTo>
                    <a:pt x="733" y="632"/>
                  </a:lnTo>
                  <a:lnTo>
                    <a:pt x="820" y="561"/>
                  </a:lnTo>
                  <a:lnTo>
                    <a:pt x="907" y="490"/>
                  </a:lnTo>
                  <a:lnTo>
                    <a:pt x="1006" y="425"/>
                  </a:lnTo>
                  <a:lnTo>
                    <a:pt x="1105" y="367"/>
                  </a:lnTo>
                  <a:lnTo>
                    <a:pt x="1204" y="309"/>
                  </a:lnTo>
                  <a:lnTo>
                    <a:pt x="1308" y="258"/>
                  </a:lnTo>
                  <a:lnTo>
                    <a:pt x="1419" y="213"/>
                  </a:lnTo>
                  <a:lnTo>
                    <a:pt x="1529" y="167"/>
                  </a:lnTo>
                  <a:lnTo>
                    <a:pt x="1640" y="129"/>
                  </a:lnTo>
                  <a:lnTo>
                    <a:pt x="1756" y="97"/>
                  </a:lnTo>
                  <a:lnTo>
                    <a:pt x="1878" y="64"/>
                  </a:lnTo>
                  <a:lnTo>
                    <a:pt x="2000" y="45"/>
                  </a:lnTo>
                  <a:lnTo>
                    <a:pt x="2122" y="26"/>
                  </a:lnTo>
                  <a:lnTo>
                    <a:pt x="2244" y="13"/>
                  </a:lnTo>
                  <a:lnTo>
                    <a:pt x="2372" y="0"/>
                  </a:lnTo>
                  <a:lnTo>
                    <a:pt x="2500" y="0"/>
                  </a:lnTo>
                  <a:lnTo>
                    <a:pt x="2500" y="0"/>
                  </a:lnTo>
                  <a:lnTo>
                    <a:pt x="2634" y="0"/>
                  </a:lnTo>
                  <a:lnTo>
                    <a:pt x="2762" y="13"/>
                  </a:lnTo>
                  <a:lnTo>
                    <a:pt x="2884" y="26"/>
                  </a:lnTo>
                  <a:lnTo>
                    <a:pt x="3006" y="45"/>
                  </a:lnTo>
                  <a:lnTo>
                    <a:pt x="3128" y="64"/>
                  </a:lnTo>
                  <a:lnTo>
                    <a:pt x="3250" y="97"/>
                  </a:lnTo>
                  <a:lnTo>
                    <a:pt x="3366" y="129"/>
                  </a:lnTo>
                  <a:lnTo>
                    <a:pt x="3477" y="167"/>
                  </a:lnTo>
                  <a:lnTo>
                    <a:pt x="3587" y="213"/>
                  </a:lnTo>
                  <a:lnTo>
                    <a:pt x="3697" y="258"/>
                  </a:lnTo>
                  <a:lnTo>
                    <a:pt x="3802" y="309"/>
                  </a:lnTo>
                  <a:lnTo>
                    <a:pt x="3901" y="367"/>
                  </a:lnTo>
                  <a:lnTo>
                    <a:pt x="4000" y="425"/>
                  </a:lnTo>
                  <a:lnTo>
                    <a:pt x="4099" y="490"/>
                  </a:lnTo>
                  <a:lnTo>
                    <a:pt x="4186" y="561"/>
                  </a:lnTo>
                  <a:lnTo>
                    <a:pt x="4273" y="632"/>
                  </a:lnTo>
                  <a:lnTo>
                    <a:pt x="4354" y="703"/>
                  </a:lnTo>
                  <a:lnTo>
                    <a:pt x="4436" y="787"/>
                  </a:lnTo>
                  <a:lnTo>
                    <a:pt x="4511" y="864"/>
                  </a:lnTo>
                  <a:lnTo>
                    <a:pt x="4581" y="948"/>
                  </a:lnTo>
                  <a:lnTo>
                    <a:pt x="4645" y="1038"/>
                  </a:lnTo>
                  <a:lnTo>
                    <a:pt x="4703" y="1128"/>
                  </a:lnTo>
                  <a:lnTo>
                    <a:pt x="4761" y="1219"/>
                  </a:lnTo>
                  <a:lnTo>
                    <a:pt x="4808" y="1315"/>
                  </a:lnTo>
                  <a:lnTo>
                    <a:pt x="4854" y="1412"/>
                  </a:lnTo>
                  <a:lnTo>
                    <a:pt x="4895" y="1515"/>
                  </a:lnTo>
                  <a:lnTo>
                    <a:pt x="4930" y="1619"/>
                  </a:lnTo>
                  <a:lnTo>
                    <a:pt x="4959" y="1722"/>
                  </a:lnTo>
                  <a:lnTo>
                    <a:pt x="4976" y="1825"/>
                  </a:lnTo>
                  <a:lnTo>
                    <a:pt x="4994" y="1935"/>
                  </a:lnTo>
                  <a:lnTo>
                    <a:pt x="5005" y="2044"/>
                  </a:lnTo>
                  <a:lnTo>
                    <a:pt x="5005" y="2154"/>
                  </a:lnTo>
                  <a:lnTo>
                    <a:pt x="5005" y="2154"/>
                  </a:lnTo>
                  <a:lnTo>
                    <a:pt x="5005" y="2270"/>
                  </a:lnTo>
                  <a:lnTo>
                    <a:pt x="4994" y="2379"/>
                  </a:lnTo>
                  <a:lnTo>
                    <a:pt x="4976" y="2483"/>
                  </a:lnTo>
                  <a:lnTo>
                    <a:pt x="4959" y="2592"/>
                  </a:lnTo>
                  <a:lnTo>
                    <a:pt x="4930" y="2695"/>
                  </a:lnTo>
                  <a:lnTo>
                    <a:pt x="4895" y="2799"/>
                  </a:lnTo>
                  <a:lnTo>
                    <a:pt x="4854" y="2895"/>
                  </a:lnTo>
                  <a:lnTo>
                    <a:pt x="4808" y="2999"/>
                  </a:lnTo>
                  <a:lnTo>
                    <a:pt x="4761" y="3095"/>
                  </a:lnTo>
                  <a:lnTo>
                    <a:pt x="4703" y="3186"/>
                  </a:lnTo>
                  <a:lnTo>
                    <a:pt x="4645" y="3276"/>
                  </a:lnTo>
                  <a:lnTo>
                    <a:pt x="4581" y="3366"/>
                  </a:lnTo>
                  <a:lnTo>
                    <a:pt x="4511" y="3450"/>
                  </a:lnTo>
                  <a:lnTo>
                    <a:pt x="4436" y="3527"/>
                  </a:lnTo>
                  <a:lnTo>
                    <a:pt x="4354" y="3605"/>
                  </a:lnTo>
                  <a:lnTo>
                    <a:pt x="4273" y="3682"/>
                  </a:lnTo>
                  <a:lnTo>
                    <a:pt x="4186" y="3753"/>
                  </a:lnTo>
                  <a:lnTo>
                    <a:pt x="4099" y="3824"/>
                  </a:lnTo>
                  <a:lnTo>
                    <a:pt x="4000" y="3889"/>
                  </a:lnTo>
                  <a:lnTo>
                    <a:pt x="3901" y="3947"/>
                  </a:lnTo>
                  <a:lnTo>
                    <a:pt x="3802" y="4005"/>
                  </a:lnTo>
                  <a:lnTo>
                    <a:pt x="3697" y="4056"/>
                  </a:lnTo>
                  <a:lnTo>
                    <a:pt x="3587" y="4101"/>
                  </a:lnTo>
                  <a:lnTo>
                    <a:pt x="3477" y="4147"/>
                  </a:lnTo>
                  <a:lnTo>
                    <a:pt x="3366" y="4185"/>
                  </a:lnTo>
                  <a:lnTo>
                    <a:pt x="3250" y="4217"/>
                  </a:lnTo>
                  <a:lnTo>
                    <a:pt x="3128" y="4243"/>
                  </a:lnTo>
                  <a:lnTo>
                    <a:pt x="3006" y="4269"/>
                  </a:lnTo>
                  <a:lnTo>
                    <a:pt x="2884" y="4288"/>
                  </a:lnTo>
                  <a:lnTo>
                    <a:pt x="2762" y="4301"/>
                  </a:lnTo>
                  <a:lnTo>
                    <a:pt x="2634" y="4314"/>
                  </a:lnTo>
                  <a:lnTo>
                    <a:pt x="2500" y="4314"/>
                  </a:lnTo>
                  <a:lnTo>
                    <a:pt x="2500" y="4314"/>
                  </a:lnTo>
                  <a:lnTo>
                    <a:pt x="2372" y="4314"/>
                  </a:lnTo>
                  <a:lnTo>
                    <a:pt x="2244" y="4301"/>
                  </a:lnTo>
                  <a:lnTo>
                    <a:pt x="2122" y="4288"/>
                  </a:lnTo>
                  <a:lnTo>
                    <a:pt x="2000" y="4269"/>
                  </a:lnTo>
                  <a:lnTo>
                    <a:pt x="1878" y="4243"/>
                  </a:lnTo>
                  <a:lnTo>
                    <a:pt x="1756" y="4217"/>
                  </a:lnTo>
                  <a:lnTo>
                    <a:pt x="1640" y="4185"/>
                  </a:lnTo>
                  <a:lnTo>
                    <a:pt x="1529" y="4147"/>
                  </a:lnTo>
                  <a:lnTo>
                    <a:pt x="1419" y="4101"/>
                  </a:lnTo>
                  <a:lnTo>
                    <a:pt x="1308" y="4056"/>
                  </a:lnTo>
                  <a:lnTo>
                    <a:pt x="1204" y="4005"/>
                  </a:lnTo>
                  <a:lnTo>
                    <a:pt x="1105" y="3947"/>
                  </a:lnTo>
                  <a:lnTo>
                    <a:pt x="1006" y="3889"/>
                  </a:lnTo>
                  <a:lnTo>
                    <a:pt x="907" y="3824"/>
                  </a:lnTo>
                  <a:lnTo>
                    <a:pt x="820" y="3753"/>
                  </a:lnTo>
                  <a:lnTo>
                    <a:pt x="733" y="3682"/>
                  </a:lnTo>
                  <a:lnTo>
                    <a:pt x="646" y="3605"/>
                  </a:lnTo>
                  <a:lnTo>
                    <a:pt x="570" y="3527"/>
                  </a:lnTo>
                  <a:lnTo>
                    <a:pt x="494" y="3450"/>
                  </a:lnTo>
                  <a:lnTo>
                    <a:pt x="425" y="3366"/>
                  </a:lnTo>
                  <a:lnTo>
                    <a:pt x="361" y="3276"/>
                  </a:lnTo>
                  <a:lnTo>
                    <a:pt x="303" y="3186"/>
                  </a:lnTo>
                  <a:lnTo>
                    <a:pt x="244" y="3095"/>
                  </a:lnTo>
                  <a:lnTo>
                    <a:pt x="192" y="2999"/>
                  </a:lnTo>
                  <a:lnTo>
                    <a:pt x="151" y="2895"/>
                  </a:lnTo>
                  <a:lnTo>
                    <a:pt x="111" y="2799"/>
                  </a:lnTo>
                  <a:lnTo>
                    <a:pt x="76" y="2695"/>
                  </a:lnTo>
                  <a:lnTo>
                    <a:pt x="47" y="2592"/>
                  </a:lnTo>
                  <a:lnTo>
                    <a:pt x="29" y="2483"/>
                  </a:lnTo>
                  <a:lnTo>
                    <a:pt x="12" y="2379"/>
                  </a:lnTo>
                  <a:lnTo>
                    <a:pt x="0" y="2270"/>
                  </a:lnTo>
                  <a:lnTo>
                    <a:pt x="0" y="2154"/>
                  </a:lnTo>
                  <a:lnTo>
                    <a:pt x="0" y="2154"/>
                  </a:lnTo>
                  <a:close/>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18" name="Freeform 226"/>
            <p:cNvSpPr>
              <a:spLocks/>
            </p:cNvSpPr>
            <p:nvPr/>
          </p:nvSpPr>
          <p:spPr bwMode="auto">
            <a:xfrm>
              <a:off x="-626" y="184"/>
              <a:ext cx="3011" cy="4314"/>
            </a:xfrm>
            <a:custGeom>
              <a:avLst/>
              <a:gdLst/>
              <a:ahLst/>
              <a:cxnLst>
                <a:cxn ang="0">
                  <a:pos x="0" y="2044"/>
                </a:cxn>
                <a:cxn ang="0">
                  <a:pos x="29" y="1722"/>
                </a:cxn>
                <a:cxn ang="0">
                  <a:pos x="87" y="1412"/>
                </a:cxn>
                <a:cxn ang="0">
                  <a:pos x="180" y="1128"/>
                </a:cxn>
                <a:cxn ang="0">
                  <a:pos x="297" y="864"/>
                </a:cxn>
                <a:cxn ang="0">
                  <a:pos x="442" y="632"/>
                </a:cxn>
                <a:cxn ang="0">
                  <a:pos x="605" y="425"/>
                </a:cxn>
                <a:cxn ang="0">
                  <a:pos x="785" y="258"/>
                </a:cxn>
                <a:cxn ang="0">
                  <a:pos x="988" y="129"/>
                </a:cxn>
                <a:cxn ang="0">
                  <a:pos x="1203" y="45"/>
                </a:cxn>
                <a:cxn ang="0">
                  <a:pos x="1430" y="0"/>
                </a:cxn>
                <a:cxn ang="0">
                  <a:pos x="1581" y="0"/>
                </a:cxn>
                <a:cxn ang="0">
                  <a:pos x="1808" y="45"/>
                </a:cxn>
                <a:cxn ang="0">
                  <a:pos x="2023" y="129"/>
                </a:cxn>
                <a:cxn ang="0">
                  <a:pos x="2221" y="258"/>
                </a:cxn>
                <a:cxn ang="0">
                  <a:pos x="2407" y="425"/>
                </a:cxn>
                <a:cxn ang="0">
                  <a:pos x="2570" y="632"/>
                </a:cxn>
                <a:cxn ang="0">
                  <a:pos x="2715" y="864"/>
                </a:cxn>
                <a:cxn ang="0">
                  <a:pos x="2831" y="1128"/>
                </a:cxn>
                <a:cxn ang="0">
                  <a:pos x="2918" y="1412"/>
                </a:cxn>
                <a:cxn ang="0">
                  <a:pos x="2982" y="1722"/>
                </a:cxn>
                <a:cxn ang="0">
                  <a:pos x="3011" y="2044"/>
                </a:cxn>
                <a:cxn ang="0">
                  <a:pos x="3011" y="2270"/>
                </a:cxn>
                <a:cxn ang="0">
                  <a:pos x="2982" y="2592"/>
                </a:cxn>
                <a:cxn ang="0">
                  <a:pos x="2918" y="2895"/>
                </a:cxn>
                <a:cxn ang="0">
                  <a:pos x="2831" y="3186"/>
                </a:cxn>
                <a:cxn ang="0">
                  <a:pos x="2715" y="3450"/>
                </a:cxn>
                <a:cxn ang="0">
                  <a:pos x="2570" y="3682"/>
                </a:cxn>
                <a:cxn ang="0">
                  <a:pos x="2407" y="3889"/>
                </a:cxn>
                <a:cxn ang="0">
                  <a:pos x="2221" y="4056"/>
                </a:cxn>
                <a:cxn ang="0">
                  <a:pos x="2023" y="4185"/>
                </a:cxn>
                <a:cxn ang="0">
                  <a:pos x="1808" y="4269"/>
                </a:cxn>
                <a:cxn ang="0">
                  <a:pos x="1581" y="4314"/>
                </a:cxn>
                <a:cxn ang="0">
                  <a:pos x="1430" y="4314"/>
                </a:cxn>
                <a:cxn ang="0">
                  <a:pos x="1203" y="4269"/>
                </a:cxn>
                <a:cxn ang="0">
                  <a:pos x="988" y="4185"/>
                </a:cxn>
                <a:cxn ang="0">
                  <a:pos x="785" y="4056"/>
                </a:cxn>
                <a:cxn ang="0">
                  <a:pos x="605" y="3889"/>
                </a:cxn>
                <a:cxn ang="0">
                  <a:pos x="442" y="3682"/>
                </a:cxn>
                <a:cxn ang="0">
                  <a:pos x="297" y="3450"/>
                </a:cxn>
                <a:cxn ang="0">
                  <a:pos x="180" y="3186"/>
                </a:cxn>
                <a:cxn ang="0">
                  <a:pos x="87" y="2895"/>
                </a:cxn>
                <a:cxn ang="0">
                  <a:pos x="29" y="2592"/>
                </a:cxn>
                <a:cxn ang="0">
                  <a:pos x="0" y="2270"/>
                </a:cxn>
              </a:cxnLst>
              <a:rect l="0" t="0" r="r" b="b"/>
              <a:pathLst>
                <a:path w="3011" h="4314">
                  <a:moveTo>
                    <a:pt x="0" y="2154"/>
                  </a:moveTo>
                  <a:lnTo>
                    <a:pt x="0" y="2154"/>
                  </a:lnTo>
                  <a:lnTo>
                    <a:pt x="0" y="2044"/>
                  </a:lnTo>
                  <a:lnTo>
                    <a:pt x="6" y="1935"/>
                  </a:lnTo>
                  <a:lnTo>
                    <a:pt x="18" y="1825"/>
                  </a:lnTo>
                  <a:lnTo>
                    <a:pt x="29" y="1722"/>
                  </a:lnTo>
                  <a:lnTo>
                    <a:pt x="47" y="1619"/>
                  </a:lnTo>
                  <a:lnTo>
                    <a:pt x="64" y="1515"/>
                  </a:lnTo>
                  <a:lnTo>
                    <a:pt x="87" y="1412"/>
                  </a:lnTo>
                  <a:lnTo>
                    <a:pt x="116" y="1315"/>
                  </a:lnTo>
                  <a:lnTo>
                    <a:pt x="145" y="1219"/>
                  </a:lnTo>
                  <a:lnTo>
                    <a:pt x="180" y="1128"/>
                  </a:lnTo>
                  <a:lnTo>
                    <a:pt x="215" y="1038"/>
                  </a:lnTo>
                  <a:lnTo>
                    <a:pt x="256" y="948"/>
                  </a:lnTo>
                  <a:lnTo>
                    <a:pt x="297" y="864"/>
                  </a:lnTo>
                  <a:lnTo>
                    <a:pt x="343" y="787"/>
                  </a:lnTo>
                  <a:lnTo>
                    <a:pt x="390" y="703"/>
                  </a:lnTo>
                  <a:lnTo>
                    <a:pt x="442" y="632"/>
                  </a:lnTo>
                  <a:lnTo>
                    <a:pt x="494" y="561"/>
                  </a:lnTo>
                  <a:lnTo>
                    <a:pt x="547" y="490"/>
                  </a:lnTo>
                  <a:lnTo>
                    <a:pt x="605" y="425"/>
                  </a:lnTo>
                  <a:lnTo>
                    <a:pt x="663" y="367"/>
                  </a:lnTo>
                  <a:lnTo>
                    <a:pt x="721" y="309"/>
                  </a:lnTo>
                  <a:lnTo>
                    <a:pt x="785" y="258"/>
                  </a:lnTo>
                  <a:lnTo>
                    <a:pt x="855" y="213"/>
                  </a:lnTo>
                  <a:lnTo>
                    <a:pt x="919" y="167"/>
                  </a:lnTo>
                  <a:lnTo>
                    <a:pt x="988" y="129"/>
                  </a:lnTo>
                  <a:lnTo>
                    <a:pt x="1058" y="97"/>
                  </a:lnTo>
                  <a:lnTo>
                    <a:pt x="1128" y="64"/>
                  </a:lnTo>
                  <a:lnTo>
                    <a:pt x="1203" y="45"/>
                  </a:lnTo>
                  <a:lnTo>
                    <a:pt x="1273" y="26"/>
                  </a:lnTo>
                  <a:lnTo>
                    <a:pt x="1349" y="13"/>
                  </a:lnTo>
                  <a:lnTo>
                    <a:pt x="1430" y="0"/>
                  </a:lnTo>
                  <a:lnTo>
                    <a:pt x="1506" y="0"/>
                  </a:lnTo>
                  <a:lnTo>
                    <a:pt x="1506" y="0"/>
                  </a:lnTo>
                  <a:lnTo>
                    <a:pt x="1581" y="0"/>
                  </a:lnTo>
                  <a:lnTo>
                    <a:pt x="1657" y="13"/>
                  </a:lnTo>
                  <a:lnTo>
                    <a:pt x="1732" y="26"/>
                  </a:lnTo>
                  <a:lnTo>
                    <a:pt x="1808" y="45"/>
                  </a:lnTo>
                  <a:lnTo>
                    <a:pt x="1884" y="64"/>
                  </a:lnTo>
                  <a:lnTo>
                    <a:pt x="1953" y="97"/>
                  </a:lnTo>
                  <a:lnTo>
                    <a:pt x="2023" y="129"/>
                  </a:lnTo>
                  <a:lnTo>
                    <a:pt x="2093" y="167"/>
                  </a:lnTo>
                  <a:lnTo>
                    <a:pt x="2157" y="213"/>
                  </a:lnTo>
                  <a:lnTo>
                    <a:pt x="2221" y="258"/>
                  </a:lnTo>
                  <a:lnTo>
                    <a:pt x="2285" y="309"/>
                  </a:lnTo>
                  <a:lnTo>
                    <a:pt x="2349" y="367"/>
                  </a:lnTo>
                  <a:lnTo>
                    <a:pt x="2407" y="425"/>
                  </a:lnTo>
                  <a:lnTo>
                    <a:pt x="2465" y="490"/>
                  </a:lnTo>
                  <a:lnTo>
                    <a:pt x="2517" y="561"/>
                  </a:lnTo>
                  <a:lnTo>
                    <a:pt x="2570" y="632"/>
                  </a:lnTo>
                  <a:lnTo>
                    <a:pt x="2622" y="703"/>
                  </a:lnTo>
                  <a:lnTo>
                    <a:pt x="2668" y="787"/>
                  </a:lnTo>
                  <a:lnTo>
                    <a:pt x="2715" y="864"/>
                  </a:lnTo>
                  <a:lnTo>
                    <a:pt x="2756" y="948"/>
                  </a:lnTo>
                  <a:lnTo>
                    <a:pt x="2796" y="1038"/>
                  </a:lnTo>
                  <a:lnTo>
                    <a:pt x="2831" y="1128"/>
                  </a:lnTo>
                  <a:lnTo>
                    <a:pt x="2866" y="1219"/>
                  </a:lnTo>
                  <a:lnTo>
                    <a:pt x="2895" y="1315"/>
                  </a:lnTo>
                  <a:lnTo>
                    <a:pt x="2918" y="1412"/>
                  </a:lnTo>
                  <a:lnTo>
                    <a:pt x="2942" y="1515"/>
                  </a:lnTo>
                  <a:lnTo>
                    <a:pt x="2965" y="1619"/>
                  </a:lnTo>
                  <a:lnTo>
                    <a:pt x="2982" y="1722"/>
                  </a:lnTo>
                  <a:lnTo>
                    <a:pt x="2994" y="1825"/>
                  </a:lnTo>
                  <a:lnTo>
                    <a:pt x="3006" y="1935"/>
                  </a:lnTo>
                  <a:lnTo>
                    <a:pt x="3011" y="2044"/>
                  </a:lnTo>
                  <a:lnTo>
                    <a:pt x="3011" y="2154"/>
                  </a:lnTo>
                  <a:lnTo>
                    <a:pt x="3011" y="2154"/>
                  </a:lnTo>
                  <a:lnTo>
                    <a:pt x="3011" y="2270"/>
                  </a:lnTo>
                  <a:lnTo>
                    <a:pt x="3006" y="2379"/>
                  </a:lnTo>
                  <a:lnTo>
                    <a:pt x="2994" y="2483"/>
                  </a:lnTo>
                  <a:lnTo>
                    <a:pt x="2982" y="2592"/>
                  </a:lnTo>
                  <a:lnTo>
                    <a:pt x="2965" y="2695"/>
                  </a:lnTo>
                  <a:lnTo>
                    <a:pt x="2942" y="2799"/>
                  </a:lnTo>
                  <a:lnTo>
                    <a:pt x="2918" y="2895"/>
                  </a:lnTo>
                  <a:lnTo>
                    <a:pt x="2895" y="2999"/>
                  </a:lnTo>
                  <a:lnTo>
                    <a:pt x="2866" y="3095"/>
                  </a:lnTo>
                  <a:lnTo>
                    <a:pt x="2831" y="3186"/>
                  </a:lnTo>
                  <a:lnTo>
                    <a:pt x="2796" y="3276"/>
                  </a:lnTo>
                  <a:lnTo>
                    <a:pt x="2756" y="3366"/>
                  </a:lnTo>
                  <a:lnTo>
                    <a:pt x="2715" y="3450"/>
                  </a:lnTo>
                  <a:lnTo>
                    <a:pt x="2668" y="3527"/>
                  </a:lnTo>
                  <a:lnTo>
                    <a:pt x="2622" y="3605"/>
                  </a:lnTo>
                  <a:lnTo>
                    <a:pt x="2570" y="3682"/>
                  </a:lnTo>
                  <a:lnTo>
                    <a:pt x="2517" y="3753"/>
                  </a:lnTo>
                  <a:lnTo>
                    <a:pt x="2465" y="3824"/>
                  </a:lnTo>
                  <a:lnTo>
                    <a:pt x="2407" y="3889"/>
                  </a:lnTo>
                  <a:lnTo>
                    <a:pt x="2349" y="3947"/>
                  </a:lnTo>
                  <a:lnTo>
                    <a:pt x="2285" y="4005"/>
                  </a:lnTo>
                  <a:lnTo>
                    <a:pt x="2221" y="4056"/>
                  </a:lnTo>
                  <a:lnTo>
                    <a:pt x="2157" y="4101"/>
                  </a:lnTo>
                  <a:lnTo>
                    <a:pt x="2093" y="4147"/>
                  </a:lnTo>
                  <a:lnTo>
                    <a:pt x="2023" y="4185"/>
                  </a:lnTo>
                  <a:lnTo>
                    <a:pt x="1953" y="4217"/>
                  </a:lnTo>
                  <a:lnTo>
                    <a:pt x="1884" y="4243"/>
                  </a:lnTo>
                  <a:lnTo>
                    <a:pt x="1808" y="4269"/>
                  </a:lnTo>
                  <a:lnTo>
                    <a:pt x="1732" y="4288"/>
                  </a:lnTo>
                  <a:lnTo>
                    <a:pt x="1657" y="4301"/>
                  </a:lnTo>
                  <a:lnTo>
                    <a:pt x="1581" y="4314"/>
                  </a:lnTo>
                  <a:lnTo>
                    <a:pt x="1506" y="4314"/>
                  </a:lnTo>
                  <a:lnTo>
                    <a:pt x="1506" y="4314"/>
                  </a:lnTo>
                  <a:lnTo>
                    <a:pt x="1430" y="4314"/>
                  </a:lnTo>
                  <a:lnTo>
                    <a:pt x="1349" y="4301"/>
                  </a:lnTo>
                  <a:lnTo>
                    <a:pt x="1273" y="4288"/>
                  </a:lnTo>
                  <a:lnTo>
                    <a:pt x="1203" y="4269"/>
                  </a:lnTo>
                  <a:lnTo>
                    <a:pt x="1128" y="4243"/>
                  </a:lnTo>
                  <a:lnTo>
                    <a:pt x="1058" y="4217"/>
                  </a:lnTo>
                  <a:lnTo>
                    <a:pt x="988" y="4185"/>
                  </a:lnTo>
                  <a:lnTo>
                    <a:pt x="919" y="4147"/>
                  </a:lnTo>
                  <a:lnTo>
                    <a:pt x="855" y="4101"/>
                  </a:lnTo>
                  <a:lnTo>
                    <a:pt x="785" y="4056"/>
                  </a:lnTo>
                  <a:lnTo>
                    <a:pt x="721" y="4005"/>
                  </a:lnTo>
                  <a:lnTo>
                    <a:pt x="663" y="3947"/>
                  </a:lnTo>
                  <a:lnTo>
                    <a:pt x="605" y="3889"/>
                  </a:lnTo>
                  <a:lnTo>
                    <a:pt x="547" y="3824"/>
                  </a:lnTo>
                  <a:lnTo>
                    <a:pt x="494" y="3753"/>
                  </a:lnTo>
                  <a:lnTo>
                    <a:pt x="442" y="3682"/>
                  </a:lnTo>
                  <a:lnTo>
                    <a:pt x="390" y="3605"/>
                  </a:lnTo>
                  <a:lnTo>
                    <a:pt x="343" y="3527"/>
                  </a:lnTo>
                  <a:lnTo>
                    <a:pt x="297" y="3450"/>
                  </a:lnTo>
                  <a:lnTo>
                    <a:pt x="256" y="3366"/>
                  </a:lnTo>
                  <a:lnTo>
                    <a:pt x="215" y="3276"/>
                  </a:lnTo>
                  <a:lnTo>
                    <a:pt x="180" y="3186"/>
                  </a:lnTo>
                  <a:lnTo>
                    <a:pt x="145" y="3095"/>
                  </a:lnTo>
                  <a:lnTo>
                    <a:pt x="116" y="2999"/>
                  </a:lnTo>
                  <a:lnTo>
                    <a:pt x="87" y="2895"/>
                  </a:lnTo>
                  <a:lnTo>
                    <a:pt x="64" y="2799"/>
                  </a:lnTo>
                  <a:lnTo>
                    <a:pt x="47" y="2695"/>
                  </a:lnTo>
                  <a:lnTo>
                    <a:pt x="29" y="2592"/>
                  </a:lnTo>
                  <a:lnTo>
                    <a:pt x="18" y="2483"/>
                  </a:lnTo>
                  <a:lnTo>
                    <a:pt x="6" y="2379"/>
                  </a:lnTo>
                  <a:lnTo>
                    <a:pt x="0" y="2270"/>
                  </a:lnTo>
                  <a:lnTo>
                    <a:pt x="0" y="2154"/>
                  </a:lnTo>
                  <a:lnTo>
                    <a:pt x="0" y="2154"/>
                  </a:lnTo>
                  <a:close/>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19" name="Freeform 227"/>
            <p:cNvSpPr>
              <a:spLocks/>
            </p:cNvSpPr>
            <p:nvPr/>
          </p:nvSpPr>
          <p:spPr bwMode="auto">
            <a:xfrm>
              <a:off x="-376" y="468"/>
              <a:ext cx="2506" cy="412"/>
            </a:xfrm>
            <a:custGeom>
              <a:avLst/>
              <a:gdLst/>
              <a:ahLst/>
              <a:cxnLst>
                <a:cxn ang="0">
                  <a:pos x="0" y="0"/>
                </a:cxn>
                <a:cxn ang="0">
                  <a:pos x="0" y="0"/>
                </a:cxn>
                <a:cxn ang="0">
                  <a:pos x="41" y="51"/>
                </a:cxn>
                <a:cxn ang="0">
                  <a:pos x="93" y="96"/>
                </a:cxn>
                <a:cxn ang="0">
                  <a:pos x="151" y="141"/>
                </a:cxn>
                <a:cxn ang="0">
                  <a:pos x="215" y="180"/>
                </a:cxn>
                <a:cxn ang="0">
                  <a:pos x="285" y="219"/>
                </a:cxn>
                <a:cxn ang="0">
                  <a:pos x="361" y="251"/>
                </a:cxn>
                <a:cxn ang="0">
                  <a:pos x="436" y="283"/>
                </a:cxn>
                <a:cxn ang="0">
                  <a:pos x="517" y="309"/>
                </a:cxn>
                <a:cxn ang="0">
                  <a:pos x="599" y="335"/>
                </a:cxn>
                <a:cxn ang="0">
                  <a:pos x="692" y="354"/>
                </a:cxn>
                <a:cxn ang="0">
                  <a:pos x="872" y="386"/>
                </a:cxn>
                <a:cxn ang="0">
                  <a:pos x="1064" y="406"/>
                </a:cxn>
                <a:cxn ang="0">
                  <a:pos x="1256" y="412"/>
                </a:cxn>
                <a:cxn ang="0">
                  <a:pos x="1448" y="406"/>
                </a:cxn>
                <a:cxn ang="0">
                  <a:pos x="1639" y="386"/>
                </a:cxn>
                <a:cxn ang="0">
                  <a:pos x="1820" y="354"/>
                </a:cxn>
                <a:cxn ang="0">
                  <a:pos x="1907" y="335"/>
                </a:cxn>
                <a:cxn ang="0">
                  <a:pos x="1994" y="309"/>
                </a:cxn>
                <a:cxn ang="0">
                  <a:pos x="2070" y="283"/>
                </a:cxn>
                <a:cxn ang="0">
                  <a:pos x="2151" y="251"/>
                </a:cxn>
                <a:cxn ang="0">
                  <a:pos x="2221" y="219"/>
                </a:cxn>
                <a:cxn ang="0">
                  <a:pos x="2291" y="180"/>
                </a:cxn>
                <a:cxn ang="0">
                  <a:pos x="2354" y="141"/>
                </a:cxn>
                <a:cxn ang="0">
                  <a:pos x="2407" y="96"/>
                </a:cxn>
                <a:cxn ang="0">
                  <a:pos x="2459" y="51"/>
                </a:cxn>
                <a:cxn ang="0">
                  <a:pos x="2506" y="0"/>
                </a:cxn>
              </a:cxnLst>
              <a:rect l="0" t="0" r="r" b="b"/>
              <a:pathLst>
                <a:path w="2506" h="412">
                  <a:moveTo>
                    <a:pt x="0" y="0"/>
                  </a:moveTo>
                  <a:lnTo>
                    <a:pt x="0" y="0"/>
                  </a:lnTo>
                  <a:lnTo>
                    <a:pt x="41" y="51"/>
                  </a:lnTo>
                  <a:lnTo>
                    <a:pt x="93" y="96"/>
                  </a:lnTo>
                  <a:lnTo>
                    <a:pt x="151" y="141"/>
                  </a:lnTo>
                  <a:lnTo>
                    <a:pt x="215" y="180"/>
                  </a:lnTo>
                  <a:lnTo>
                    <a:pt x="285" y="219"/>
                  </a:lnTo>
                  <a:lnTo>
                    <a:pt x="361" y="251"/>
                  </a:lnTo>
                  <a:lnTo>
                    <a:pt x="436" y="283"/>
                  </a:lnTo>
                  <a:lnTo>
                    <a:pt x="517" y="309"/>
                  </a:lnTo>
                  <a:lnTo>
                    <a:pt x="599" y="335"/>
                  </a:lnTo>
                  <a:lnTo>
                    <a:pt x="692" y="354"/>
                  </a:lnTo>
                  <a:lnTo>
                    <a:pt x="872" y="386"/>
                  </a:lnTo>
                  <a:lnTo>
                    <a:pt x="1064" y="406"/>
                  </a:lnTo>
                  <a:lnTo>
                    <a:pt x="1256" y="412"/>
                  </a:lnTo>
                  <a:lnTo>
                    <a:pt x="1448" y="406"/>
                  </a:lnTo>
                  <a:lnTo>
                    <a:pt x="1639" y="386"/>
                  </a:lnTo>
                  <a:lnTo>
                    <a:pt x="1820" y="354"/>
                  </a:lnTo>
                  <a:lnTo>
                    <a:pt x="1907" y="335"/>
                  </a:lnTo>
                  <a:lnTo>
                    <a:pt x="1994" y="309"/>
                  </a:lnTo>
                  <a:lnTo>
                    <a:pt x="2070" y="283"/>
                  </a:lnTo>
                  <a:lnTo>
                    <a:pt x="2151" y="251"/>
                  </a:lnTo>
                  <a:lnTo>
                    <a:pt x="2221" y="219"/>
                  </a:lnTo>
                  <a:lnTo>
                    <a:pt x="2291" y="180"/>
                  </a:lnTo>
                  <a:lnTo>
                    <a:pt x="2354" y="141"/>
                  </a:lnTo>
                  <a:lnTo>
                    <a:pt x="2407" y="96"/>
                  </a:lnTo>
                  <a:lnTo>
                    <a:pt x="2459" y="51"/>
                  </a:lnTo>
                  <a:lnTo>
                    <a:pt x="2506" y="0"/>
                  </a:lnTo>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20" name="Freeform 228"/>
            <p:cNvSpPr>
              <a:spLocks/>
            </p:cNvSpPr>
            <p:nvPr/>
          </p:nvSpPr>
          <p:spPr bwMode="auto">
            <a:xfrm>
              <a:off x="-1120" y="1042"/>
              <a:ext cx="4000" cy="690"/>
            </a:xfrm>
            <a:custGeom>
              <a:avLst/>
              <a:gdLst/>
              <a:ahLst/>
              <a:cxnLst>
                <a:cxn ang="0">
                  <a:pos x="0" y="0"/>
                </a:cxn>
                <a:cxn ang="0">
                  <a:pos x="0" y="0"/>
                </a:cxn>
                <a:cxn ang="0">
                  <a:pos x="70" y="83"/>
                </a:cxn>
                <a:cxn ang="0">
                  <a:pos x="145" y="161"/>
                </a:cxn>
                <a:cxn ang="0">
                  <a:pos x="233" y="232"/>
                </a:cxn>
                <a:cxn ang="0">
                  <a:pos x="331" y="303"/>
                </a:cxn>
                <a:cxn ang="0">
                  <a:pos x="442" y="361"/>
                </a:cxn>
                <a:cxn ang="0">
                  <a:pos x="558" y="419"/>
                </a:cxn>
                <a:cxn ang="0">
                  <a:pos x="680" y="470"/>
                </a:cxn>
                <a:cxn ang="0">
                  <a:pos x="808" y="515"/>
                </a:cxn>
                <a:cxn ang="0">
                  <a:pos x="948" y="554"/>
                </a:cxn>
                <a:cxn ang="0">
                  <a:pos x="1087" y="593"/>
                </a:cxn>
                <a:cxn ang="0">
                  <a:pos x="1232" y="619"/>
                </a:cxn>
                <a:cxn ang="0">
                  <a:pos x="1378" y="644"/>
                </a:cxn>
                <a:cxn ang="0">
                  <a:pos x="1535" y="664"/>
                </a:cxn>
                <a:cxn ang="0">
                  <a:pos x="1686" y="677"/>
                </a:cxn>
                <a:cxn ang="0">
                  <a:pos x="1843" y="683"/>
                </a:cxn>
                <a:cxn ang="0">
                  <a:pos x="2000" y="690"/>
                </a:cxn>
                <a:cxn ang="0">
                  <a:pos x="2157" y="683"/>
                </a:cxn>
                <a:cxn ang="0">
                  <a:pos x="2308" y="677"/>
                </a:cxn>
                <a:cxn ang="0">
                  <a:pos x="2465" y="664"/>
                </a:cxn>
                <a:cxn ang="0">
                  <a:pos x="2616" y="644"/>
                </a:cxn>
                <a:cxn ang="0">
                  <a:pos x="2767" y="619"/>
                </a:cxn>
                <a:cxn ang="0">
                  <a:pos x="2912" y="593"/>
                </a:cxn>
                <a:cxn ang="0">
                  <a:pos x="3052" y="554"/>
                </a:cxn>
                <a:cxn ang="0">
                  <a:pos x="3186" y="515"/>
                </a:cxn>
                <a:cxn ang="0">
                  <a:pos x="3319" y="470"/>
                </a:cxn>
                <a:cxn ang="0">
                  <a:pos x="3441" y="419"/>
                </a:cxn>
                <a:cxn ang="0">
                  <a:pos x="3558" y="361"/>
                </a:cxn>
                <a:cxn ang="0">
                  <a:pos x="3662" y="303"/>
                </a:cxn>
                <a:cxn ang="0">
                  <a:pos x="3761" y="232"/>
                </a:cxn>
                <a:cxn ang="0">
                  <a:pos x="3854" y="161"/>
                </a:cxn>
                <a:cxn ang="0">
                  <a:pos x="3930" y="83"/>
                </a:cxn>
                <a:cxn ang="0">
                  <a:pos x="4000" y="0"/>
                </a:cxn>
              </a:cxnLst>
              <a:rect l="0" t="0" r="r" b="b"/>
              <a:pathLst>
                <a:path w="4000" h="690">
                  <a:moveTo>
                    <a:pt x="0" y="0"/>
                  </a:moveTo>
                  <a:lnTo>
                    <a:pt x="0" y="0"/>
                  </a:lnTo>
                  <a:lnTo>
                    <a:pt x="70" y="83"/>
                  </a:lnTo>
                  <a:lnTo>
                    <a:pt x="145" y="161"/>
                  </a:lnTo>
                  <a:lnTo>
                    <a:pt x="233" y="232"/>
                  </a:lnTo>
                  <a:lnTo>
                    <a:pt x="331" y="303"/>
                  </a:lnTo>
                  <a:lnTo>
                    <a:pt x="442" y="361"/>
                  </a:lnTo>
                  <a:lnTo>
                    <a:pt x="558" y="419"/>
                  </a:lnTo>
                  <a:lnTo>
                    <a:pt x="680" y="470"/>
                  </a:lnTo>
                  <a:lnTo>
                    <a:pt x="808" y="515"/>
                  </a:lnTo>
                  <a:lnTo>
                    <a:pt x="948" y="554"/>
                  </a:lnTo>
                  <a:lnTo>
                    <a:pt x="1087" y="593"/>
                  </a:lnTo>
                  <a:lnTo>
                    <a:pt x="1232" y="619"/>
                  </a:lnTo>
                  <a:lnTo>
                    <a:pt x="1378" y="644"/>
                  </a:lnTo>
                  <a:lnTo>
                    <a:pt x="1535" y="664"/>
                  </a:lnTo>
                  <a:lnTo>
                    <a:pt x="1686" y="677"/>
                  </a:lnTo>
                  <a:lnTo>
                    <a:pt x="1843" y="683"/>
                  </a:lnTo>
                  <a:lnTo>
                    <a:pt x="2000" y="690"/>
                  </a:lnTo>
                  <a:lnTo>
                    <a:pt x="2157" y="683"/>
                  </a:lnTo>
                  <a:lnTo>
                    <a:pt x="2308" y="677"/>
                  </a:lnTo>
                  <a:lnTo>
                    <a:pt x="2465" y="664"/>
                  </a:lnTo>
                  <a:lnTo>
                    <a:pt x="2616" y="644"/>
                  </a:lnTo>
                  <a:lnTo>
                    <a:pt x="2767" y="619"/>
                  </a:lnTo>
                  <a:lnTo>
                    <a:pt x="2912" y="593"/>
                  </a:lnTo>
                  <a:lnTo>
                    <a:pt x="3052" y="554"/>
                  </a:lnTo>
                  <a:lnTo>
                    <a:pt x="3186" y="515"/>
                  </a:lnTo>
                  <a:lnTo>
                    <a:pt x="3319" y="470"/>
                  </a:lnTo>
                  <a:lnTo>
                    <a:pt x="3441" y="419"/>
                  </a:lnTo>
                  <a:lnTo>
                    <a:pt x="3558" y="361"/>
                  </a:lnTo>
                  <a:lnTo>
                    <a:pt x="3662" y="303"/>
                  </a:lnTo>
                  <a:lnTo>
                    <a:pt x="3761" y="232"/>
                  </a:lnTo>
                  <a:lnTo>
                    <a:pt x="3854" y="161"/>
                  </a:lnTo>
                  <a:lnTo>
                    <a:pt x="3930" y="83"/>
                  </a:lnTo>
                  <a:lnTo>
                    <a:pt x="4000" y="0"/>
                  </a:lnTo>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21" name="Freeform 229"/>
            <p:cNvSpPr>
              <a:spLocks/>
            </p:cNvSpPr>
            <p:nvPr/>
          </p:nvSpPr>
          <p:spPr bwMode="auto">
            <a:xfrm>
              <a:off x="-376" y="3802"/>
              <a:ext cx="2506" cy="406"/>
            </a:xfrm>
            <a:custGeom>
              <a:avLst/>
              <a:gdLst/>
              <a:ahLst/>
              <a:cxnLst>
                <a:cxn ang="0">
                  <a:pos x="2506" y="406"/>
                </a:cxn>
                <a:cxn ang="0">
                  <a:pos x="2506" y="406"/>
                </a:cxn>
                <a:cxn ang="0">
                  <a:pos x="2459" y="361"/>
                </a:cxn>
                <a:cxn ang="0">
                  <a:pos x="2413" y="316"/>
                </a:cxn>
                <a:cxn ang="0">
                  <a:pos x="2354" y="271"/>
                </a:cxn>
                <a:cxn ang="0">
                  <a:pos x="2291" y="232"/>
                </a:cxn>
                <a:cxn ang="0">
                  <a:pos x="2221" y="193"/>
                </a:cxn>
                <a:cxn ang="0">
                  <a:pos x="2145" y="161"/>
                </a:cxn>
                <a:cxn ang="0">
                  <a:pos x="2070" y="129"/>
                </a:cxn>
                <a:cxn ang="0">
                  <a:pos x="1988" y="103"/>
                </a:cxn>
                <a:cxn ang="0">
                  <a:pos x="1901" y="77"/>
                </a:cxn>
                <a:cxn ang="0">
                  <a:pos x="1814" y="58"/>
                </a:cxn>
                <a:cxn ang="0">
                  <a:pos x="1634" y="26"/>
                </a:cxn>
                <a:cxn ang="0">
                  <a:pos x="1442" y="6"/>
                </a:cxn>
                <a:cxn ang="0">
                  <a:pos x="1250" y="0"/>
                </a:cxn>
                <a:cxn ang="0">
                  <a:pos x="1058" y="6"/>
                </a:cxn>
                <a:cxn ang="0">
                  <a:pos x="866" y="26"/>
                </a:cxn>
                <a:cxn ang="0">
                  <a:pos x="686" y="58"/>
                </a:cxn>
                <a:cxn ang="0">
                  <a:pos x="599" y="77"/>
                </a:cxn>
                <a:cxn ang="0">
                  <a:pos x="512" y="103"/>
                </a:cxn>
                <a:cxn ang="0">
                  <a:pos x="430" y="129"/>
                </a:cxn>
                <a:cxn ang="0">
                  <a:pos x="355" y="161"/>
                </a:cxn>
                <a:cxn ang="0">
                  <a:pos x="285" y="193"/>
                </a:cxn>
                <a:cxn ang="0">
                  <a:pos x="215" y="232"/>
                </a:cxn>
                <a:cxn ang="0">
                  <a:pos x="151" y="271"/>
                </a:cxn>
                <a:cxn ang="0">
                  <a:pos x="93" y="316"/>
                </a:cxn>
                <a:cxn ang="0">
                  <a:pos x="47" y="361"/>
                </a:cxn>
                <a:cxn ang="0">
                  <a:pos x="0" y="406"/>
                </a:cxn>
              </a:cxnLst>
              <a:rect l="0" t="0" r="r" b="b"/>
              <a:pathLst>
                <a:path w="2506" h="406">
                  <a:moveTo>
                    <a:pt x="2506" y="406"/>
                  </a:moveTo>
                  <a:lnTo>
                    <a:pt x="2506" y="406"/>
                  </a:lnTo>
                  <a:lnTo>
                    <a:pt x="2459" y="361"/>
                  </a:lnTo>
                  <a:lnTo>
                    <a:pt x="2413" y="316"/>
                  </a:lnTo>
                  <a:lnTo>
                    <a:pt x="2354" y="271"/>
                  </a:lnTo>
                  <a:lnTo>
                    <a:pt x="2291" y="232"/>
                  </a:lnTo>
                  <a:lnTo>
                    <a:pt x="2221" y="193"/>
                  </a:lnTo>
                  <a:lnTo>
                    <a:pt x="2145" y="161"/>
                  </a:lnTo>
                  <a:lnTo>
                    <a:pt x="2070" y="129"/>
                  </a:lnTo>
                  <a:lnTo>
                    <a:pt x="1988" y="103"/>
                  </a:lnTo>
                  <a:lnTo>
                    <a:pt x="1901" y="77"/>
                  </a:lnTo>
                  <a:lnTo>
                    <a:pt x="1814" y="58"/>
                  </a:lnTo>
                  <a:lnTo>
                    <a:pt x="1634" y="26"/>
                  </a:lnTo>
                  <a:lnTo>
                    <a:pt x="1442" y="6"/>
                  </a:lnTo>
                  <a:lnTo>
                    <a:pt x="1250" y="0"/>
                  </a:lnTo>
                  <a:lnTo>
                    <a:pt x="1058" y="6"/>
                  </a:lnTo>
                  <a:lnTo>
                    <a:pt x="866" y="26"/>
                  </a:lnTo>
                  <a:lnTo>
                    <a:pt x="686" y="58"/>
                  </a:lnTo>
                  <a:lnTo>
                    <a:pt x="599" y="77"/>
                  </a:lnTo>
                  <a:lnTo>
                    <a:pt x="512" y="103"/>
                  </a:lnTo>
                  <a:lnTo>
                    <a:pt x="430" y="129"/>
                  </a:lnTo>
                  <a:lnTo>
                    <a:pt x="355" y="161"/>
                  </a:lnTo>
                  <a:lnTo>
                    <a:pt x="285" y="193"/>
                  </a:lnTo>
                  <a:lnTo>
                    <a:pt x="215" y="232"/>
                  </a:lnTo>
                  <a:lnTo>
                    <a:pt x="151" y="271"/>
                  </a:lnTo>
                  <a:lnTo>
                    <a:pt x="93" y="316"/>
                  </a:lnTo>
                  <a:lnTo>
                    <a:pt x="47" y="361"/>
                  </a:lnTo>
                  <a:lnTo>
                    <a:pt x="0" y="406"/>
                  </a:lnTo>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22" name="Freeform 230"/>
            <p:cNvSpPr>
              <a:spLocks/>
            </p:cNvSpPr>
            <p:nvPr/>
          </p:nvSpPr>
          <p:spPr bwMode="auto">
            <a:xfrm>
              <a:off x="-1126" y="2950"/>
              <a:ext cx="4000" cy="690"/>
            </a:xfrm>
            <a:custGeom>
              <a:avLst/>
              <a:gdLst/>
              <a:ahLst/>
              <a:cxnLst>
                <a:cxn ang="0">
                  <a:pos x="4000" y="690"/>
                </a:cxn>
                <a:cxn ang="0">
                  <a:pos x="4000" y="690"/>
                </a:cxn>
                <a:cxn ang="0">
                  <a:pos x="3930" y="607"/>
                </a:cxn>
                <a:cxn ang="0">
                  <a:pos x="3854" y="529"/>
                </a:cxn>
                <a:cxn ang="0">
                  <a:pos x="3767" y="458"/>
                </a:cxn>
                <a:cxn ang="0">
                  <a:pos x="3668" y="387"/>
                </a:cxn>
                <a:cxn ang="0">
                  <a:pos x="3558" y="329"/>
                </a:cxn>
                <a:cxn ang="0">
                  <a:pos x="3442" y="271"/>
                </a:cxn>
                <a:cxn ang="0">
                  <a:pos x="3320" y="220"/>
                </a:cxn>
                <a:cxn ang="0">
                  <a:pos x="3192" y="175"/>
                </a:cxn>
                <a:cxn ang="0">
                  <a:pos x="3052" y="136"/>
                </a:cxn>
                <a:cxn ang="0">
                  <a:pos x="2913" y="97"/>
                </a:cxn>
                <a:cxn ang="0">
                  <a:pos x="2767" y="71"/>
                </a:cxn>
                <a:cxn ang="0">
                  <a:pos x="2622" y="46"/>
                </a:cxn>
                <a:cxn ang="0">
                  <a:pos x="2465" y="26"/>
                </a:cxn>
                <a:cxn ang="0">
                  <a:pos x="2314" y="13"/>
                </a:cxn>
                <a:cxn ang="0">
                  <a:pos x="2157" y="0"/>
                </a:cxn>
                <a:cxn ang="0">
                  <a:pos x="2000" y="0"/>
                </a:cxn>
                <a:cxn ang="0">
                  <a:pos x="1843" y="0"/>
                </a:cxn>
                <a:cxn ang="0">
                  <a:pos x="1686" y="13"/>
                </a:cxn>
                <a:cxn ang="0">
                  <a:pos x="1535" y="26"/>
                </a:cxn>
                <a:cxn ang="0">
                  <a:pos x="1384" y="46"/>
                </a:cxn>
                <a:cxn ang="0">
                  <a:pos x="1233" y="71"/>
                </a:cxn>
                <a:cxn ang="0">
                  <a:pos x="1087" y="97"/>
                </a:cxn>
                <a:cxn ang="0">
                  <a:pos x="948" y="136"/>
                </a:cxn>
                <a:cxn ang="0">
                  <a:pos x="814" y="175"/>
                </a:cxn>
                <a:cxn ang="0">
                  <a:pos x="680" y="220"/>
                </a:cxn>
                <a:cxn ang="0">
                  <a:pos x="558" y="271"/>
                </a:cxn>
                <a:cxn ang="0">
                  <a:pos x="442" y="329"/>
                </a:cxn>
                <a:cxn ang="0">
                  <a:pos x="337" y="387"/>
                </a:cxn>
                <a:cxn ang="0">
                  <a:pos x="239" y="458"/>
                </a:cxn>
                <a:cxn ang="0">
                  <a:pos x="146" y="529"/>
                </a:cxn>
                <a:cxn ang="0">
                  <a:pos x="70" y="607"/>
                </a:cxn>
                <a:cxn ang="0">
                  <a:pos x="0" y="690"/>
                </a:cxn>
              </a:cxnLst>
              <a:rect l="0" t="0" r="r" b="b"/>
              <a:pathLst>
                <a:path w="4000" h="690">
                  <a:moveTo>
                    <a:pt x="4000" y="690"/>
                  </a:moveTo>
                  <a:lnTo>
                    <a:pt x="4000" y="690"/>
                  </a:lnTo>
                  <a:lnTo>
                    <a:pt x="3930" y="607"/>
                  </a:lnTo>
                  <a:lnTo>
                    <a:pt x="3854" y="529"/>
                  </a:lnTo>
                  <a:lnTo>
                    <a:pt x="3767" y="458"/>
                  </a:lnTo>
                  <a:lnTo>
                    <a:pt x="3668" y="387"/>
                  </a:lnTo>
                  <a:lnTo>
                    <a:pt x="3558" y="329"/>
                  </a:lnTo>
                  <a:lnTo>
                    <a:pt x="3442" y="271"/>
                  </a:lnTo>
                  <a:lnTo>
                    <a:pt x="3320" y="220"/>
                  </a:lnTo>
                  <a:lnTo>
                    <a:pt x="3192" y="175"/>
                  </a:lnTo>
                  <a:lnTo>
                    <a:pt x="3052" y="136"/>
                  </a:lnTo>
                  <a:lnTo>
                    <a:pt x="2913" y="97"/>
                  </a:lnTo>
                  <a:lnTo>
                    <a:pt x="2767" y="71"/>
                  </a:lnTo>
                  <a:lnTo>
                    <a:pt x="2622" y="46"/>
                  </a:lnTo>
                  <a:lnTo>
                    <a:pt x="2465" y="26"/>
                  </a:lnTo>
                  <a:lnTo>
                    <a:pt x="2314" y="13"/>
                  </a:lnTo>
                  <a:lnTo>
                    <a:pt x="2157" y="0"/>
                  </a:lnTo>
                  <a:lnTo>
                    <a:pt x="2000" y="0"/>
                  </a:lnTo>
                  <a:lnTo>
                    <a:pt x="1843" y="0"/>
                  </a:lnTo>
                  <a:lnTo>
                    <a:pt x="1686" y="13"/>
                  </a:lnTo>
                  <a:lnTo>
                    <a:pt x="1535" y="26"/>
                  </a:lnTo>
                  <a:lnTo>
                    <a:pt x="1384" y="46"/>
                  </a:lnTo>
                  <a:lnTo>
                    <a:pt x="1233" y="71"/>
                  </a:lnTo>
                  <a:lnTo>
                    <a:pt x="1087" y="97"/>
                  </a:lnTo>
                  <a:lnTo>
                    <a:pt x="948" y="136"/>
                  </a:lnTo>
                  <a:lnTo>
                    <a:pt x="814" y="175"/>
                  </a:lnTo>
                  <a:lnTo>
                    <a:pt x="680" y="220"/>
                  </a:lnTo>
                  <a:lnTo>
                    <a:pt x="558" y="271"/>
                  </a:lnTo>
                  <a:lnTo>
                    <a:pt x="442" y="329"/>
                  </a:lnTo>
                  <a:lnTo>
                    <a:pt x="337" y="387"/>
                  </a:lnTo>
                  <a:lnTo>
                    <a:pt x="239" y="458"/>
                  </a:lnTo>
                  <a:lnTo>
                    <a:pt x="146" y="529"/>
                  </a:lnTo>
                  <a:lnTo>
                    <a:pt x="70" y="607"/>
                  </a:lnTo>
                  <a:lnTo>
                    <a:pt x="0" y="690"/>
                  </a:lnTo>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23" name="Line 231"/>
            <p:cNvSpPr>
              <a:spLocks noChangeShapeType="1"/>
            </p:cNvSpPr>
            <p:nvPr/>
          </p:nvSpPr>
          <p:spPr bwMode="auto">
            <a:xfrm>
              <a:off x="874" y="184"/>
              <a:ext cx="0" cy="4314"/>
            </a:xfrm>
            <a:prstGeom prst="line">
              <a:avLst/>
            </a:prstGeom>
            <a:noFill/>
            <a:ln w="19050">
              <a:solidFill>
                <a:schemeClr val="folHlink"/>
              </a:solidFill>
              <a:round/>
              <a:headEnd/>
              <a:tailEnd/>
            </a:ln>
          </p:spPr>
          <p:txBody>
            <a:bodyPr/>
            <a:lstStyle/>
            <a:p>
              <a:endParaRPr lang="da-DK">
                <a:solidFill>
                  <a:prstClr val="black"/>
                </a:solidFill>
              </a:endParaRPr>
            </a:p>
          </p:txBody>
        </p:sp>
        <p:sp>
          <p:nvSpPr>
            <p:cNvPr id="24" name="Line 232"/>
            <p:cNvSpPr>
              <a:spLocks noChangeShapeType="1"/>
            </p:cNvSpPr>
            <p:nvPr/>
          </p:nvSpPr>
          <p:spPr bwMode="auto">
            <a:xfrm>
              <a:off x="-1626" y="2338"/>
              <a:ext cx="5005" cy="0"/>
            </a:xfrm>
            <a:prstGeom prst="line">
              <a:avLst/>
            </a:prstGeom>
            <a:noFill/>
            <a:ln w="19050">
              <a:solidFill>
                <a:schemeClr val="folHlink"/>
              </a:solidFill>
              <a:round/>
              <a:headEnd/>
              <a:tailEnd/>
            </a:ln>
          </p:spPr>
          <p:txBody>
            <a:bodyPr/>
            <a:lstStyle/>
            <a:p>
              <a:endParaRPr lang="da-DK">
                <a:solidFill>
                  <a:prstClr val="black"/>
                </a:solidFill>
              </a:endParaRPr>
            </a:p>
          </p:txBody>
        </p:sp>
      </p:grpSp>
      <p:sp>
        <p:nvSpPr>
          <p:cNvPr id="25" name="Tekstboks 24"/>
          <p:cNvSpPr txBox="1"/>
          <p:nvPr/>
        </p:nvSpPr>
        <p:spPr>
          <a:xfrm>
            <a:off x="1552562" y="6334804"/>
            <a:ext cx="3948132" cy="523220"/>
          </a:xfrm>
          <a:prstGeom prst="rect">
            <a:avLst/>
          </a:prstGeom>
          <a:noFill/>
        </p:spPr>
        <p:txBody>
          <a:bodyPr wrap="square" rtlCol="0">
            <a:spAutoFit/>
          </a:bodyPr>
          <a:lstStyle/>
          <a:p>
            <a:r>
              <a:rPr lang="da-DK" sz="1400" dirty="0"/>
              <a:t>PSC</a:t>
            </a:r>
          </a:p>
          <a:p>
            <a:r>
              <a:rPr lang="da-DK" sz="1400" dirty="0"/>
              <a:t>INTOSAI Professional Standards </a:t>
            </a:r>
            <a:r>
              <a:rPr lang="da-DK" sz="1400" dirty="0" err="1"/>
              <a:t>Committee</a:t>
            </a:r>
            <a:endParaRPr lang="da-DK" sz="1400" dirty="0"/>
          </a:p>
        </p:txBody>
      </p:sp>
      <p:cxnSp>
        <p:nvCxnSpPr>
          <p:cNvPr id="27" name="Lige forbindelse 26"/>
          <p:cNvCxnSpPr/>
          <p:nvPr/>
        </p:nvCxnSpPr>
        <p:spPr>
          <a:xfrm>
            <a:off x="214282" y="5786454"/>
            <a:ext cx="871543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itel 32"/>
          <p:cNvSpPr>
            <a:spLocks noGrp="1"/>
          </p:cNvSpPr>
          <p:nvPr>
            <p:ph type="title"/>
          </p:nvPr>
        </p:nvSpPr>
        <p:spPr/>
        <p:txBody>
          <a:bodyPr>
            <a:normAutofit/>
          </a:bodyPr>
          <a:lstStyle/>
          <a:p>
            <a:r>
              <a:rPr lang="da-DK" dirty="0" smtClean="0"/>
              <a:t>Overview of the ISSAI framework (2)</a:t>
            </a:r>
            <a:endParaRPr lang="da-DK" dirty="0">
              <a:solidFill>
                <a:schemeClr val="bg1"/>
              </a:solidFill>
            </a:endParaRPr>
          </a:p>
        </p:txBody>
      </p:sp>
      <p:sp>
        <p:nvSpPr>
          <p:cNvPr id="34" name="Pladsholder til indhold 33"/>
          <p:cNvSpPr>
            <a:spLocks noGrp="1"/>
          </p:cNvSpPr>
          <p:nvPr>
            <p:ph idx="1"/>
          </p:nvPr>
        </p:nvSpPr>
        <p:spPr>
          <a:xfrm>
            <a:off x="457200" y="1340768"/>
            <a:ext cx="8229600" cy="4392487"/>
          </a:xfrm>
        </p:spPr>
        <p:txBody>
          <a:bodyPr>
            <a:normAutofit/>
          </a:bodyPr>
          <a:lstStyle/>
          <a:p>
            <a:pPr>
              <a:buFont typeface="Arial" charset="0"/>
              <a:buNone/>
            </a:pPr>
            <a:endParaRPr lang="en-GB" sz="2400" b="1" dirty="0" smtClean="0">
              <a:latin typeface="Arial Narrow" pitchFamily="34" charset="0"/>
              <a:ea typeface="Verdana" pitchFamily="34" charset="0"/>
              <a:cs typeface="Verdana" pitchFamily="34" charset="0"/>
            </a:endParaRPr>
          </a:p>
          <a:p>
            <a:pPr>
              <a:buFont typeface="Arial" charset="0"/>
              <a:buNone/>
            </a:pPr>
            <a:endParaRPr lang="en-GB" sz="2400" b="1" dirty="0" smtClean="0">
              <a:latin typeface="Arial Narrow" pitchFamily="34" charset="0"/>
              <a:ea typeface="Verdana" pitchFamily="34" charset="0"/>
              <a:cs typeface="Verdana" pitchFamily="34" charset="0"/>
            </a:endParaRPr>
          </a:p>
          <a:p>
            <a:pPr>
              <a:buFont typeface="Arial" charset="0"/>
              <a:buNone/>
            </a:pPr>
            <a:r>
              <a:rPr lang="en-GB" sz="2000" b="1" dirty="0" smtClean="0">
                <a:latin typeface="Arial Narrow" pitchFamily="34" charset="0"/>
                <a:ea typeface="Verdana" pitchFamily="34" charset="0"/>
                <a:cs typeface="Verdana" pitchFamily="34" charset="0"/>
              </a:rPr>
              <a:t>Level 2 - Prerequisites for the Functioning of  SAIs</a:t>
            </a:r>
            <a:r>
              <a:rPr lang="en-GB" sz="2000" dirty="0" smtClean="0">
                <a:latin typeface="Arial Narrow" pitchFamily="34" charset="0"/>
                <a:ea typeface="Verdana" pitchFamily="34" charset="0"/>
                <a:cs typeface="Verdana" pitchFamily="34" charset="0"/>
              </a:rPr>
              <a:t> </a:t>
            </a:r>
            <a:endParaRPr lang="da-DK" sz="2000" dirty="0" smtClean="0">
              <a:latin typeface="Arial Narrow" pitchFamily="34" charset="0"/>
              <a:ea typeface="Verdana" pitchFamily="34" charset="0"/>
              <a:cs typeface="Verdana" pitchFamily="34" charset="0"/>
            </a:endParaRPr>
          </a:p>
          <a:p>
            <a:pPr lvl="2">
              <a:buFont typeface="Arial" charset="0"/>
              <a:buNone/>
            </a:pPr>
            <a:r>
              <a:rPr lang="en-GB" sz="2000" dirty="0" smtClean="0">
                <a:ea typeface="Verdana" pitchFamily="34" charset="0"/>
                <a:cs typeface="Verdana" pitchFamily="34" charset="0"/>
              </a:rPr>
              <a:t>ISSAI 10    The Mexico Declaration on SAI Independence</a:t>
            </a:r>
          </a:p>
          <a:p>
            <a:pPr lvl="2">
              <a:buFont typeface="Arial" charset="0"/>
              <a:buNone/>
            </a:pPr>
            <a:r>
              <a:rPr lang="en-GB" sz="2000" dirty="0" smtClean="0">
                <a:ea typeface="Verdana" pitchFamily="34" charset="0"/>
                <a:cs typeface="Verdana" pitchFamily="34" charset="0"/>
              </a:rPr>
              <a:t>ISSAI 11    Guidelines and Good Practices related to SAI</a:t>
            </a:r>
          </a:p>
          <a:p>
            <a:pPr lvl="2">
              <a:buFont typeface="Arial" charset="0"/>
              <a:buNone/>
            </a:pPr>
            <a:r>
              <a:rPr lang="en-GB" sz="2000" dirty="0" smtClean="0">
                <a:ea typeface="Verdana" pitchFamily="34" charset="0"/>
                <a:cs typeface="Verdana" pitchFamily="34" charset="0"/>
              </a:rPr>
              <a:t>                   Independence </a:t>
            </a:r>
            <a:endParaRPr lang="da-DK" sz="2000" dirty="0" smtClean="0">
              <a:ea typeface="Verdana" pitchFamily="34" charset="0"/>
              <a:cs typeface="Verdana" pitchFamily="34" charset="0"/>
            </a:endParaRPr>
          </a:p>
          <a:p>
            <a:pPr lvl="2">
              <a:buFont typeface="Arial" charset="0"/>
              <a:buNone/>
            </a:pPr>
            <a:r>
              <a:rPr lang="en-GB" sz="2000" dirty="0" smtClean="0">
                <a:solidFill>
                  <a:srgbClr val="FF0000"/>
                </a:solidFill>
                <a:ea typeface="Verdana" pitchFamily="34" charset="0"/>
                <a:cs typeface="Verdana" pitchFamily="34" charset="0"/>
              </a:rPr>
              <a:t>ISSAI 20    Principles of Transparency and Accountability</a:t>
            </a:r>
            <a:endParaRPr lang="da-DK" sz="2000" dirty="0" smtClean="0">
              <a:ea typeface="Verdana" pitchFamily="34" charset="0"/>
              <a:cs typeface="Verdana" pitchFamily="34" charset="0"/>
            </a:endParaRPr>
          </a:p>
          <a:p>
            <a:pPr lvl="2">
              <a:buFont typeface="Arial" charset="0"/>
              <a:buNone/>
            </a:pPr>
            <a:r>
              <a:rPr lang="en-GB" sz="2000" dirty="0" smtClean="0">
                <a:ea typeface="Verdana" pitchFamily="34" charset="0"/>
                <a:cs typeface="Verdana" pitchFamily="34" charset="0"/>
              </a:rPr>
              <a:t>ISSAI 30    Code of Ethics</a:t>
            </a:r>
            <a:endParaRPr lang="da-DK" sz="2000" dirty="0" smtClean="0">
              <a:ea typeface="Verdana" pitchFamily="34" charset="0"/>
              <a:cs typeface="Verdana" pitchFamily="34" charset="0"/>
            </a:endParaRPr>
          </a:p>
          <a:p>
            <a:pPr lvl="2">
              <a:buFont typeface="Arial" charset="0"/>
              <a:buNone/>
            </a:pPr>
            <a:r>
              <a:rPr lang="en-GB" sz="2000" dirty="0" smtClean="0">
                <a:solidFill>
                  <a:srgbClr val="FF0000"/>
                </a:solidFill>
                <a:ea typeface="Verdana" pitchFamily="34" charset="0"/>
                <a:cs typeface="Verdana" pitchFamily="34" charset="0"/>
              </a:rPr>
              <a:t>ISSAI 40    Quality Control for SAIs</a:t>
            </a:r>
            <a:endParaRPr lang="da-DK" sz="2000" dirty="0" smtClean="0">
              <a:ea typeface="Verdana" pitchFamily="34" charset="0"/>
              <a:cs typeface="Verdana" pitchFamily="34" charset="0"/>
            </a:endParaRPr>
          </a:p>
        </p:txBody>
      </p:sp>
      <p:sp>
        <p:nvSpPr>
          <p:cNvPr id="29" name="Plassholder for lysbildenummer 28"/>
          <p:cNvSpPr>
            <a:spLocks noGrp="1"/>
          </p:cNvSpPr>
          <p:nvPr>
            <p:ph type="sldNum" sz="quarter" idx="4294967295"/>
          </p:nvPr>
        </p:nvSpPr>
        <p:spPr>
          <a:xfrm>
            <a:off x="6553200" y="6356350"/>
            <a:ext cx="2133600" cy="365125"/>
          </a:xfrm>
          <a:prstGeom prst="rect">
            <a:avLst/>
          </a:prstGeom>
        </p:spPr>
        <p:txBody>
          <a:bodyPr/>
          <a:lstStyle/>
          <a:p>
            <a:fld id="{2AE6A1B3-E27A-4064-95C4-8F4A08CA489B}" type="slidenum">
              <a:rPr lang="da-DK" smtClean="0">
                <a:solidFill>
                  <a:prstClr val="black">
                    <a:tint val="75000"/>
                  </a:prstClr>
                </a:solidFill>
              </a:rPr>
              <a:pPr/>
              <a:t>3</a:t>
            </a:fld>
            <a:endParaRPr lang="da-DK" dirty="0">
              <a:solidFill>
                <a:prstClr val="black">
                  <a:tint val="75000"/>
                </a:prstClr>
              </a:solidFill>
            </a:endParaRPr>
          </a:p>
        </p:txBody>
      </p:sp>
      <p:pic>
        <p:nvPicPr>
          <p:cNvPr id="30" name="Billede 34" descr="ISSAI framework 2.png"/>
          <p:cNvPicPr>
            <a:picLocks noChangeAspect="1"/>
          </p:cNvPicPr>
          <p:nvPr/>
        </p:nvPicPr>
        <p:blipFill>
          <a:blip r:embed="rId3" cstate="print"/>
          <a:stretch>
            <a:fillRect/>
          </a:stretch>
        </p:blipFill>
        <p:spPr>
          <a:xfrm rot="1749761">
            <a:off x="6574261" y="4505249"/>
            <a:ext cx="1135839" cy="179990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22"/>
          <p:cNvGrpSpPr>
            <a:grpSpLocks noChangeAspect="1"/>
          </p:cNvGrpSpPr>
          <p:nvPr/>
        </p:nvGrpSpPr>
        <p:grpSpPr bwMode="auto">
          <a:xfrm>
            <a:off x="214282" y="5857892"/>
            <a:ext cx="1384487" cy="928694"/>
            <a:chOff x="-1649" y="158"/>
            <a:chExt cx="5261" cy="4366"/>
          </a:xfrm>
        </p:grpSpPr>
        <p:sp>
          <p:nvSpPr>
            <p:cNvPr id="15" name="AutoShape 223"/>
            <p:cNvSpPr>
              <a:spLocks noChangeAspect="1" noChangeArrowheads="1" noTextEdit="1"/>
            </p:cNvSpPr>
            <p:nvPr/>
          </p:nvSpPr>
          <p:spPr bwMode="auto">
            <a:xfrm>
              <a:off x="-1649" y="158"/>
              <a:ext cx="5261" cy="4366"/>
            </a:xfrm>
            <a:prstGeom prst="rect">
              <a:avLst/>
            </a:prstGeom>
            <a:noFill/>
            <a:ln w="19050">
              <a:noFill/>
              <a:miter lim="800000"/>
              <a:headEnd/>
              <a:tailEnd/>
            </a:ln>
          </p:spPr>
          <p:txBody>
            <a:bodyPr/>
            <a:lstStyle/>
            <a:p>
              <a:endParaRPr lang="da-DK">
                <a:solidFill>
                  <a:prstClr val="black"/>
                </a:solidFill>
              </a:endParaRPr>
            </a:p>
          </p:txBody>
        </p:sp>
        <p:sp>
          <p:nvSpPr>
            <p:cNvPr id="16" name="Freeform 224"/>
            <p:cNvSpPr>
              <a:spLocks/>
            </p:cNvSpPr>
            <p:nvPr/>
          </p:nvSpPr>
          <p:spPr bwMode="auto">
            <a:xfrm>
              <a:off x="-1393" y="435"/>
              <a:ext cx="5005" cy="3928"/>
            </a:xfrm>
            <a:custGeom>
              <a:avLst/>
              <a:gdLst/>
              <a:ahLst/>
              <a:cxnLst>
                <a:cxn ang="0">
                  <a:pos x="4714" y="0"/>
                </a:cxn>
                <a:cxn ang="0">
                  <a:pos x="3726" y="78"/>
                </a:cxn>
                <a:cxn ang="0">
                  <a:pos x="3017" y="200"/>
                </a:cxn>
                <a:cxn ang="0">
                  <a:pos x="2494" y="336"/>
                </a:cxn>
                <a:cxn ang="0">
                  <a:pos x="2000" y="510"/>
                </a:cxn>
                <a:cxn ang="0">
                  <a:pos x="1552" y="735"/>
                </a:cxn>
                <a:cxn ang="0">
                  <a:pos x="1174" y="1013"/>
                </a:cxn>
                <a:cxn ang="0">
                  <a:pos x="883" y="1348"/>
                </a:cxn>
                <a:cxn ang="0">
                  <a:pos x="750" y="1600"/>
                </a:cxn>
                <a:cxn ang="0">
                  <a:pos x="680" y="1806"/>
                </a:cxn>
                <a:cxn ang="0">
                  <a:pos x="651" y="2032"/>
                </a:cxn>
                <a:cxn ang="0">
                  <a:pos x="657" y="2257"/>
                </a:cxn>
                <a:cxn ang="0">
                  <a:pos x="744" y="2573"/>
                </a:cxn>
                <a:cxn ang="0">
                  <a:pos x="912" y="2844"/>
                </a:cxn>
                <a:cxn ang="0">
                  <a:pos x="1145" y="3083"/>
                </a:cxn>
                <a:cxn ang="0">
                  <a:pos x="1418" y="3289"/>
                </a:cxn>
                <a:cxn ang="0">
                  <a:pos x="1825" y="3515"/>
                </a:cxn>
                <a:cxn ang="0">
                  <a:pos x="2436" y="3754"/>
                </a:cxn>
                <a:cxn ang="0">
                  <a:pos x="3034" y="3928"/>
                </a:cxn>
                <a:cxn ang="0">
                  <a:pos x="3185" y="3670"/>
                </a:cxn>
                <a:cxn ang="0">
                  <a:pos x="3540" y="3147"/>
                </a:cxn>
                <a:cxn ang="0">
                  <a:pos x="3744" y="2909"/>
                </a:cxn>
                <a:cxn ang="0">
                  <a:pos x="3755" y="2870"/>
                </a:cxn>
                <a:cxn ang="0">
                  <a:pos x="3348" y="3006"/>
                </a:cxn>
                <a:cxn ang="0">
                  <a:pos x="2837" y="3115"/>
                </a:cxn>
                <a:cxn ang="0">
                  <a:pos x="2197" y="3167"/>
                </a:cxn>
                <a:cxn ang="0">
                  <a:pos x="1726" y="3135"/>
                </a:cxn>
                <a:cxn ang="0">
                  <a:pos x="1354" y="3064"/>
                </a:cxn>
                <a:cxn ang="0">
                  <a:pos x="1104" y="2986"/>
                </a:cxn>
                <a:cxn ang="0">
                  <a:pos x="785" y="2864"/>
                </a:cxn>
                <a:cxn ang="0">
                  <a:pos x="523" y="2722"/>
                </a:cxn>
                <a:cxn ang="0">
                  <a:pos x="320" y="2567"/>
                </a:cxn>
                <a:cxn ang="0">
                  <a:pos x="163" y="2406"/>
                </a:cxn>
                <a:cxn ang="0">
                  <a:pos x="64" y="2238"/>
                </a:cxn>
                <a:cxn ang="0">
                  <a:pos x="11" y="2070"/>
                </a:cxn>
                <a:cxn ang="0">
                  <a:pos x="0" y="1903"/>
                </a:cxn>
                <a:cxn ang="0">
                  <a:pos x="29" y="1735"/>
                </a:cxn>
                <a:cxn ang="0">
                  <a:pos x="99" y="1580"/>
                </a:cxn>
                <a:cxn ang="0">
                  <a:pos x="238" y="1387"/>
                </a:cxn>
                <a:cxn ang="0">
                  <a:pos x="349" y="1284"/>
                </a:cxn>
                <a:cxn ang="0">
                  <a:pos x="569" y="1135"/>
                </a:cxn>
                <a:cxn ang="0">
                  <a:pos x="843" y="1006"/>
                </a:cxn>
                <a:cxn ang="0">
                  <a:pos x="1157" y="897"/>
                </a:cxn>
                <a:cxn ang="0">
                  <a:pos x="1505" y="806"/>
                </a:cxn>
                <a:cxn ang="0">
                  <a:pos x="1889" y="755"/>
                </a:cxn>
                <a:cxn ang="0">
                  <a:pos x="2284" y="735"/>
                </a:cxn>
                <a:cxn ang="0">
                  <a:pos x="2697" y="755"/>
                </a:cxn>
                <a:cxn ang="0">
                  <a:pos x="3110" y="826"/>
                </a:cxn>
                <a:cxn ang="0">
                  <a:pos x="3523" y="948"/>
                </a:cxn>
                <a:cxn ang="0">
                  <a:pos x="3918" y="1129"/>
                </a:cxn>
                <a:cxn ang="0">
                  <a:pos x="4145" y="813"/>
                </a:cxn>
                <a:cxn ang="0">
                  <a:pos x="4464" y="432"/>
                </a:cxn>
                <a:cxn ang="0">
                  <a:pos x="4738" y="168"/>
                </a:cxn>
                <a:cxn ang="0">
                  <a:pos x="5005" y="0"/>
                </a:cxn>
              </a:cxnLst>
              <a:rect l="0" t="0" r="r" b="b"/>
              <a:pathLst>
                <a:path w="5005" h="3928">
                  <a:moveTo>
                    <a:pt x="5005" y="0"/>
                  </a:moveTo>
                  <a:lnTo>
                    <a:pt x="5005" y="0"/>
                  </a:lnTo>
                  <a:lnTo>
                    <a:pt x="4714" y="0"/>
                  </a:lnTo>
                  <a:lnTo>
                    <a:pt x="4400" y="13"/>
                  </a:lnTo>
                  <a:lnTo>
                    <a:pt x="4069" y="39"/>
                  </a:lnTo>
                  <a:lnTo>
                    <a:pt x="3726" y="78"/>
                  </a:lnTo>
                  <a:lnTo>
                    <a:pt x="3371" y="129"/>
                  </a:lnTo>
                  <a:lnTo>
                    <a:pt x="3191" y="162"/>
                  </a:lnTo>
                  <a:lnTo>
                    <a:pt x="3017" y="200"/>
                  </a:lnTo>
                  <a:lnTo>
                    <a:pt x="2837" y="239"/>
                  </a:lnTo>
                  <a:lnTo>
                    <a:pt x="2662" y="284"/>
                  </a:lnTo>
                  <a:lnTo>
                    <a:pt x="2494" y="336"/>
                  </a:lnTo>
                  <a:lnTo>
                    <a:pt x="2325" y="387"/>
                  </a:lnTo>
                  <a:lnTo>
                    <a:pt x="2157" y="445"/>
                  </a:lnTo>
                  <a:lnTo>
                    <a:pt x="2000" y="510"/>
                  </a:lnTo>
                  <a:lnTo>
                    <a:pt x="1843" y="581"/>
                  </a:lnTo>
                  <a:lnTo>
                    <a:pt x="1691" y="658"/>
                  </a:lnTo>
                  <a:lnTo>
                    <a:pt x="1552" y="735"/>
                  </a:lnTo>
                  <a:lnTo>
                    <a:pt x="1418" y="826"/>
                  </a:lnTo>
                  <a:lnTo>
                    <a:pt x="1290" y="916"/>
                  </a:lnTo>
                  <a:lnTo>
                    <a:pt x="1174" y="1013"/>
                  </a:lnTo>
                  <a:lnTo>
                    <a:pt x="1064" y="1116"/>
                  </a:lnTo>
                  <a:lnTo>
                    <a:pt x="971" y="1232"/>
                  </a:lnTo>
                  <a:lnTo>
                    <a:pt x="883" y="1348"/>
                  </a:lnTo>
                  <a:lnTo>
                    <a:pt x="808" y="1471"/>
                  </a:lnTo>
                  <a:lnTo>
                    <a:pt x="779" y="1535"/>
                  </a:lnTo>
                  <a:lnTo>
                    <a:pt x="750" y="1600"/>
                  </a:lnTo>
                  <a:lnTo>
                    <a:pt x="721" y="1664"/>
                  </a:lnTo>
                  <a:lnTo>
                    <a:pt x="703" y="1735"/>
                  </a:lnTo>
                  <a:lnTo>
                    <a:pt x="680" y="1806"/>
                  </a:lnTo>
                  <a:lnTo>
                    <a:pt x="668" y="1877"/>
                  </a:lnTo>
                  <a:lnTo>
                    <a:pt x="657" y="1954"/>
                  </a:lnTo>
                  <a:lnTo>
                    <a:pt x="651" y="2032"/>
                  </a:lnTo>
                  <a:lnTo>
                    <a:pt x="651" y="2032"/>
                  </a:lnTo>
                  <a:lnTo>
                    <a:pt x="645" y="2148"/>
                  </a:lnTo>
                  <a:lnTo>
                    <a:pt x="657" y="2257"/>
                  </a:lnTo>
                  <a:lnTo>
                    <a:pt x="674" y="2367"/>
                  </a:lnTo>
                  <a:lnTo>
                    <a:pt x="703" y="2470"/>
                  </a:lnTo>
                  <a:lnTo>
                    <a:pt x="744" y="2573"/>
                  </a:lnTo>
                  <a:lnTo>
                    <a:pt x="790" y="2664"/>
                  </a:lnTo>
                  <a:lnTo>
                    <a:pt x="849" y="2760"/>
                  </a:lnTo>
                  <a:lnTo>
                    <a:pt x="912" y="2844"/>
                  </a:lnTo>
                  <a:lnTo>
                    <a:pt x="982" y="2928"/>
                  </a:lnTo>
                  <a:lnTo>
                    <a:pt x="1058" y="3006"/>
                  </a:lnTo>
                  <a:lnTo>
                    <a:pt x="1145" y="3083"/>
                  </a:lnTo>
                  <a:lnTo>
                    <a:pt x="1232" y="3154"/>
                  </a:lnTo>
                  <a:lnTo>
                    <a:pt x="1319" y="3225"/>
                  </a:lnTo>
                  <a:lnTo>
                    <a:pt x="1418" y="3289"/>
                  </a:lnTo>
                  <a:lnTo>
                    <a:pt x="1517" y="3347"/>
                  </a:lnTo>
                  <a:lnTo>
                    <a:pt x="1616" y="3405"/>
                  </a:lnTo>
                  <a:lnTo>
                    <a:pt x="1825" y="3515"/>
                  </a:lnTo>
                  <a:lnTo>
                    <a:pt x="2034" y="3605"/>
                  </a:lnTo>
                  <a:lnTo>
                    <a:pt x="2238" y="3689"/>
                  </a:lnTo>
                  <a:lnTo>
                    <a:pt x="2436" y="3754"/>
                  </a:lnTo>
                  <a:lnTo>
                    <a:pt x="2616" y="3812"/>
                  </a:lnTo>
                  <a:lnTo>
                    <a:pt x="2779" y="3863"/>
                  </a:lnTo>
                  <a:lnTo>
                    <a:pt x="3034" y="3928"/>
                  </a:lnTo>
                  <a:lnTo>
                    <a:pt x="3034" y="3928"/>
                  </a:lnTo>
                  <a:lnTo>
                    <a:pt x="3104" y="3805"/>
                  </a:lnTo>
                  <a:lnTo>
                    <a:pt x="3185" y="3670"/>
                  </a:lnTo>
                  <a:lnTo>
                    <a:pt x="3290" y="3502"/>
                  </a:lnTo>
                  <a:lnTo>
                    <a:pt x="3412" y="3328"/>
                  </a:lnTo>
                  <a:lnTo>
                    <a:pt x="3540" y="3147"/>
                  </a:lnTo>
                  <a:lnTo>
                    <a:pt x="3610" y="3057"/>
                  </a:lnTo>
                  <a:lnTo>
                    <a:pt x="3680" y="2980"/>
                  </a:lnTo>
                  <a:lnTo>
                    <a:pt x="3744" y="2909"/>
                  </a:lnTo>
                  <a:lnTo>
                    <a:pt x="3813" y="2844"/>
                  </a:lnTo>
                  <a:lnTo>
                    <a:pt x="3813" y="2844"/>
                  </a:lnTo>
                  <a:lnTo>
                    <a:pt x="3755" y="2870"/>
                  </a:lnTo>
                  <a:lnTo>
                    <a:pt x="3598" y="2928"/>
                  </a:lnTo>
                  <a:lnTo>
                    <a:pt x="3482" y="2967"/>
                  </a:lnTo>
                  <a:lnTo>
                    <a:pt x="3348" y="3006"/>
                  </a:lnTo>
                  <a:lnTo>
                    <a:pt x="3197" y="3044"/>
                  </a:lnTo>
                  <a:lnTo>
                    <a:pt x="3023" y="3083"/>
                  </a:lnTo>
                  <a:lnTo>
                    <a:pt x="2837" y="3115"/>
                  </a:lnTo>
                  <a:lnTo>
                    <a:pt x="2639" y="3141"/>
                  </a:lnTo>
                  <a:lnTo>
                    <a:pt x="2424" y="3160"/>
                  </a:lnTo>
                  <a:lnTo>
                    <a:pt x="2197" y="3167"/>
                  </a:lnTo>
                  <a:lnTo>
                    <a:pt x="1965" y="3154"/>
                  </a:lnTo>
                  <a:lnTo>
                    <a:pt x="1848" y="3147"/>
                  </a:lnTo>
                  <a:lnTo>
                    <a:pt x="1726" y="3135"/>
                  </a:lnTo>
                  <a:lnTo>
                    <a:pt x="1604" y="3115"/>
                  </a:lnTo>
                  <a:lnTo>
                    <a:pt x="1476" y="3089"/>
                  </a:lnTo>
                  <a:lnTo>
                    <a:pt x="1354" y="3064"/>
                  </a:lnTo>
                  <a:lnTo>
                    <a:pt x="1226" y="3025"/>
                  </a:lnTo>
                  <a:lnTo>
                    <a:pt x="1226" y="3025"/>
                  </a:lnTo>
                  <a:lnTo>
                    <a:pt x="1104" y="2986"/>
                  </a:lnTo>
                  <a:lnTo>
                    <a:pt x="994" y="2948"/>
                  </a:lnTo>
                  <a:lnTo>
                    <a:pt x="883" y="2909"/>
                  </a:lnTo>
                  <a:lnTo>
                    <a:pt x="785" y="2864"/>
                  </a:lnTo>
                  <a:lnTo>
                    <a:pt x="692" y="2819"/>
                  </a:lnTo>
                  <a:lnTo>
                    <a:pt x="604" y="2767"/>
                  </a:lnTo>
                  <a:lnTo>
                    <a:pt x="523" y="2722"/>
                  </a:lnTo>
                  <a:lnTo>
                    <a:pt x="447" y="2670"/>
                  </a:lnTo>
                  <a:lnTo>
                    <a:pt x="378" y="2619"/>
                  </a:lnTo>
                  <a:lnTo>
                    <a:pt x="320" y="2567"/>
                  </a:lnTo>
                  <a:lnTo>
                    <a:pt x="261" y="2515"/>
                  </a:lnTo>
                  <a:lnTo>
                    <a:pt x="209" y="2464"/>
                  </a:lnTo>
                  <a:lnTo>
                    <a:pt x="163" y="2406"/>
                  </a:lnTo>
                  <a:lnTo>
                    <a:pt x="128" y="2348"/>
                  </a:lnTo>
                  <a:lnTo>
                    <a:pt x="93" y="2296"/>
                  </a:lnTo>
                  <a:lnTo>
                    <a:pt x="64" y="2238"/>
                  </a:lnTo>
                  <a:lnTo>
                    <a:pt x="40" y="2180"/>
                  </a:lnTo>
                  <a:lnTo>
                    <a:pt x="23" y="2128"/>
                  </a:lnTo>
                  <a:lnTo>
                    <a:pt x="11" y="2070"/>
                  </a:lnTo>
                  <a:lnTo>
                    <a:pt x="0" y="2012"/>
                  </a:lnTo>
                  <a:lnTo>
                    <a:pt x="0" y="1954"/>
                  </a:lnTo>
                  <a:lnTo>
                    <a:pt x="0" y="1903"/>
                  </a:lnTo>
                  <a:lnTo>
                    <a:pt x="6" y="1845"/>
                  </a:lnTo>
                  <a:lnTo>
                    <a:pt x="17" y="1793"/>
                  </a:lnTo>
                  <a:lnTo>
                    <a:pt x="29" y="1735"/>
                  </a:lnTo>
                  <a:lnTo>
                    <a:pt x="46" y="1684"/>
                  </a:lnTo>
                  <a:lnTo>
                    <a:pt x="70" y="1632"/>
                  </a:lnTo>
                  <a:lnTo>
                    <a:pt x="99" y="1580"/>
                  </a:lnTo>
                  <a:lnTo>
                    <a:pt x="128" y="1529"/>
                  </a:lnTo>
                  <a:lnTo>
                    <a:pt x="157" y="1484"/>
                  </a:lnTo>
                  <a:lnTo>
                    <a:pt x="238" y="1387"/>
                  </a:lnTo>
                  <a:lnTo>
                    <a:pt x="238" y="1387"/>
                  </a:lnTo>
                  <a:lnTo>
                    <a:pt x="290" y="1335"/>
                  </a:lnTo>
                  <a:lnTo>
                    <a:pt x="349" y="1284"/>
                  </a:lnTo>
                  <a:lnTo>
                    <a:pt x="418" y="1232"/>
                  </a:lnTo>
                  <a:lnTo>
                    <a:pt x="488" y="1187"/>
                  </a:lnTo>
                  <a:lnTo>
                    <a:pt x="569" y="1135"/>
                  </a:lnTo>
                  <a:lnTo>
                    <a:pt x="657" y="1090"/>
                  </a:lnTo>
                  <a:lnTo>
                    <a:pt x="744" y="1045"/>
                  </a:lnTo>
                  <a:lnTo>
                    <a:pt x="843" y="1006"/>
                  </a:lnTo>
                  <a:lnTo>
                    <a:pt x="942" y="968"/>
                  </a:lnTo>
                  <a:lnTo>
                    <a:pt x="1046" y="929"/>
                  </a:lnTo>
                  <a:lnTo>
                    <a:pt x="1157" y="897"/>
                  </a:lnTo>
                  <a:lnTo>
                    <a:pt x="1267" y="864"/>
                  </a:lnTo>
                  <a:lnTo>
                    <a:pt x="1389" y="832"/>
                  </a:lnTo>
                  <a:lnTo>
                    <a:pt x="1505" y="806"/>
                  </a:lnTo>
                  <a:lnTo>
                    <a:pt x="1633" y="787"/>
                  </a:lnTo>
                  <a:lnTo>
                    <a:pt x="1755" y="768"/>
                  </a:lnTo>
                  <a:lnTo>
                    <a:pt x="1889" y="755"/>
                  </a:lnTo>
                  <a:lnTo>
                    <a:pt x="2017" y="742"/>
                  </a:lnTo>
                  <a:lnTo>
                    <a:pt x="2151" y="735"/>
                  </a:lnTo>
                  <a:lnTo>
                    <a:pt x="2284" y="735"/>
                  </a:lnTo>
                  <a:lnTo>
                    <a:pt x="2424" y="735"/>
                  </a:lnTo>
                  <a:lnTo>
                    <a:pt x="2558" y="742"/>
                  </a:lnTo>
                  <a:lnTo>
                    <a:pt x="2697" y="755"/>
                  </a:lnTo>
                  <a:lnTo>
                    <a:pt x="2837" y="774"/>
                  </a:lnTo>
                  <a:lnTo>
                    <a:pt x="2970" y="794"/>
                  </a:lnTo>
                  <a:lnTo>
                    <a:pt x="3110" y="826"/>
                  </a:lnTo>
                  <a:lnTo>
                    <a:pt x="3249" y="858"/>
                  </a:lnTo>
                  <a:lnTo>
                    <a:pt x="3383" y="897"/>
                  </a:lnTo>
                  <a:lnTo>
                    <a:pt x="3523" y="948"/>
                  </a:lnTo>
                  <a:lnTo>
                    <a:pt x="3656" y="1000"/>
                  </a:lnTo>
                  <a:lnTo>
                    <a:pt x="3790" y="1058"/>
                  </a:lnTo>
                  <a:lnTo>
                    <a:pt x="3918" y="1129"/>
                  </a:lnTo>
                  <a:lnTo>
                    <a:pt x="3918" y="1129"/>
                  </a:lnTo>
                  <a:lnTo>
                    <a:pt x="4023" y="974"/>
                  </a:lnTo>
                  <a:lnTo>
                    <a:pt x="4145" y="813"/>
                  </a:lnTo>
                  <a:lnTo>
                    <a:pt x="4290" y="626"/>
                  </a:lnTo>
                  <a:lnTo>
                    <a:pt x="4377" y="529"/>
                  </a:lnTo>
                  <a:lnTo>
                    <a:pt x="4464" y="432"/>
                  </a:lnTo>
                  <a:lnTo>
                    <a:pt x="4552" y="336"/>
                  </a:lnTo>
                  <a:lnTo>
                    <a:pt x="4645" y="252"/>
                  </a:lnTo>
                  <a:lnTo>
                    <a:pt x="4738" y="168"/>
                  </a:lnTo>
                  <a:lnTo>
                    <a:pt x="4831" y="97"/>
                  </a:lnTo>
                  <a:lnTo>
                    <a:pt x="4918" y="45"/>
                  </a:lnTo>
                  <a:lnTo>
                    <a:pt x="5005" y="0"/>
                  </a:lnTo>
                  <a:lnTo>
                    <a:pt x="5005" y="0"/>
                  </a:lnTo>
                  <a:close/>
                </a:path>
              </a:pathLst>
            </a:custGeom>
            <a:noFill/>
            <a:ln w="19050">
              <a:solidFill>
                <a:srgbClr val="00CCFF"/>
              </a:solidFill>
              <a:prstDash val="solid"/>
              <a:round/>
              <a:headEnd/>
              <a:tailEnd/>
            </a:ln>
          </p:spPr>
          <p:txBody>
            <a:bodyPr/>
            <a:lstStyle/>
            <a:p>
              <a:endParaRPr lang="da-DK">
                <a:solidFill>
                  <a:prstClr val="black"/>
                </a:solidFill>
              </a:endParaRPr>
            </a:p>
          </p:txBody>
        </p:sp>
        <p:sp>
          <p:nvSpPr>
            <p:cNvPr id="17" name="Freeform 225"/>
            <p:cNvSpPr>
              <a:spLocks/>
            </p:cNvSpPr>
            <p:nvPr/>
          </p:nvSpPr>
          <p:spPr bwMode="auto">
            <a:xfrm>
              <a:off x="-1626" y="184"/>
              <a:ext cx="5005" cy="4314"/>
            </a:xfrm>
            <a:custGeom>
              <a:avLst/>
              <a:gdLst/>
              <a:ahLst/>
              <a:cxnLst>
                <a:cxn ang="0">
                  <a:pos x="0" y="2044"/>
                </a:cxn>
                <a:cxn ang="0">
                  <a:pos x="47" y="1722"/>
                </a:cxn>
                <a:cxn ang="0">
                  <a:pos x="151" y="1412"/>
                </a:cxn>
                <a:cxn ang="0">
                  <a:pos x="303" y="1128"/>
                </a:cxn>
                <a:cxn ang="0">
                  <a:pos x="494" y="864"/>
                </a:cxn>
                <a:cxn ang="0">
                  <a:pos x="733" y="632"/>
                </a:cxn>
                <a:cxn ang="0">
                  <a:pos x="1006" y="425"/>
                </a:cxn>
                <a:cxn ang="0">
                  <a:pos x="1308" y="258"/>
                </a:cxn>
                <a:cxn ang="0">
                  <a:pos x="1640" y="129"/>
                </a:cxn>
                <a:cxn ang="0">
                  <a:pos x="2000" y="45"/>
                </a:cxn>
                <a:cxn ang="0">
                  <a:pos x="2372" y="0"/>
                </a:cxn>
                <a:cxn ang="0">
                  <a:pos x="2634" y="0"/>
                </a:cxn>
                <a:cxn ang="0">
                  <a:pos x="3006" y="45"/>
                </a:cxn>
                <a:cxn ang="0">
                  <a:pos x="3366" y="129"/>
                </a:cxn>
                <a:cxn ang="0">
                  <a:pos x="3697" y="258"/>
                </a:cxn>
                <a:cxn ang="0">
                  <a:pos x="4000" y="425"/>
                </a:cxn>
                <a:cxn ang="0">
                  <a:pos x="4273" y="632"/>
                </a:cxn>
                <a:cxn ang="0">
                  <a:pos x="4511" y="864"/>
                </a:cxn>
                <a:cxn ang="0">
                  <a:pos x="4703" y="1128"/>
                </a:cxn>
                <a:cxn ang="0">
                  <a:pos x="4854" y="1412"/>
                </a:cxn>
                <a:cxn ang="0">
                  <a:pos x="4959" y="1722"/>
                </a:cxn>
                <a:cxn ang="0">
                  <a:pos x="5005" y="2044"/>
                </a:cxn>
                <a:cxn ang="0">
                  <a:pos x="5005" y="2270"/>
                </a:cxn>
                <a:cxn ang="0">
                  <a:pos x="4959" y="2592"/>
                </a:cxn>
                <a:cxn ang="0">
                  <a:pos x="4854" y="2895"/>
                </a:cxn>
                <a:cxn ang="0">
                  <a:pos x="4703" y="3186"/>
                </a:cxn>
                <a:cxn ang="0">
                  <a:pos x="4511" y="3450"/>
                </a:cxn>
                <a:cxn ang="0">
                  <a:pos x="4273" y="3682"/>
                </a:cxn>
                <a:cxn ang="0">
                  <a:pos x="4000" y="3889"/>
                </a:cxn>
                <a:cxn ang="0">
                  <a:pos x="3697" y="4056"/>
                </a:cxn>
                <a:cxn ang="0">
                  <a:pos x="3366" y="4185"/>
                </a:cxn>
                <a:cxn ang="0">
                  <a:pos x="3006" y="4269"/>
                </a:cxn>
                <a:cxn ang="0">
                  <a:pos x="2634" y="4314"/>
                </a:cxn>
                <a:cxn ang="0">
                  <a:pos x="2372" y="4314"/>
                </a:cxn>
                <a:cxn ang="0">
                  <a:pos x="2000" y="4269"/>
                </a:cxn>
                <a:cxn ang="0">
                  <a:pos x="1640" y="4185"/>
                </a:cxn>
                <a:cxn ang="0">
                  <a:pos x="1308" y="4056"/>
                </a:cxn>
                <a:cxn ang="0">
                  <a:pos x="1006" y="3889"/>
                </a:cxn>
                <a:cxn ang="0">
                  <a:pos x="733" y="3682"/>
                </a:cxn>
                <a:cxn ang="0">
                  <a:pos x="494" y="3450"/>
                </a:cxn>
                <a:cxn ang="0">
                  <a:pos x="303" y="3186"/>
                </a:cxn>
                <a:cxn ang="0">
                  <a:pos x="151" y="2895"/>
                </a:cxn>
                <a:cxn ang="0">
                  <a:pos x="47" y="2592"/>
                </a:cxn>
                <a:cxn ang="0">
                  <a:pos x="0" y="2270"/>
                </a:cxn>
              </a:cxnLst>
              <a:rect l="0" t="0" r="r" b="b"/>
              <a:pathLst>
                <a:path w="5005" h="4314">
                  <a:moveTo>
                    <a:pt x="0" y="2154"/>
                  </a:moveTo>
                  <a:lnTo>
                    <a:pt x="0" y="2154"/>
                  </a:lnTo>
                  <a:lnTo>
                    <a:pt x="0" y="2044"/>
                  </a:lnTo>
                  <a:lnTo>
                    <a:pt x="12" y="1935"/>
                  </a:lnTo>
                  <a:lnTo>
                    <a:pt x="29" y="1825"/>
                  </a:lnTo>
                  <a:lnTo>
                    <a:pt x="47" y="1722"/>
                  </a:lnTo>
                  <a:lnTo>
                    <a:pt x="76" y="1619"/>
                  </a:lnTo>
                  <a:lnTo>
                    <a:pt x="111" y="1515"/>
                  </a:lnTo>
                  <a:lnTo>
                    <a:pt x="151" y="1412"/>
                  </a:lnTo>
                  <a:lnTo>
                    <a:pt x="192" y="1315"/>
                  </a:lnTo>
                  <a:lnTo>
                    <a:pt x="244" y="1219"/>
                  </a:lnTo>
                  <a:lnTo>
                    <a:pt x="303" y="1128"/>
                  </a:lnTo>
                  <a:lnTo>
                    <a:pt x="361" y="1038"/>
                  </a:lnTo>
                  <a:lnTo>
                    <a:pt x="425" y="948"/>
                  </a:lnTo>
                  <a:lnTo>
                    <a:pt x="494" y="864"/>
                  </a:lnTo>
                  <a:lnTo>
                    <a:pt x="570" y="787"/>
                  </a:lnTo>
                  <a:lnTo>
                    <a:pt x="646" y="703"/>
                  </a:lnTo>
                  <a:lnTo>
                    <a:pt x="733" y="632"/>
                  </a:lnTo>
                  <a:lnTo>
                    <a:pt x="820" y="561"/>
                  </a:lnTo>
                  <a:lnTo>
                    <a:pt x="907" y="490"/>
                  </a:lnTo>
                  <a:lnTo>
                    <a:pt x="1006" y="425"/>
                  </a:lnTo>
                  <a:lnTo>
                    <a:pt x="1105" y="367"/>
                  </a:lnTo>
                  <a:lnTo>
                    <a:pt x="1204" y="309"/>
                  </a:lnTo>
                  <a:lnTo>
                    <a:pt x="1308" y="258"/>
                  </a:lnTo>
                  <a:lnTo>
                    <a:pt x="1419" y="213"/>
                  </a:lnTo>
                  <a:lnTo>
                    <a:pt x="1529" y="167"/>
                  </a:lnTo>
                  <a:lnTo>
                    <a:pt x="1640" y="129"/>
                  </a:lnTo>
                  <a:lnTo>
                    <a:pt x="1756" y="97"/>
                  </a:lnTo>
                  <a:lnTo>
                    <a:pt x="1878" y="64"/>
                  </a:lnTo>
                  <a:lnTo>
                    <a:pt x="2000" y="45"/>
                  </a:lnTo>
                  <a:lnTo>
                    <a:pt x="2122" y="26"/>
                  </a:lnTo>
                  <a:lnTo>
                    <a:pt x="2244" y="13"/>
                  </a:lnTo>
                  <a:lnTo>
                    <a:pt x="2372" y="0"/>
                  </a:lnTo>
                  <a:lnTo>
                    <a:pt x="2500" y="0"/>
                  </a:lnTo>
                  <a:lnTo>
                    <a:pt x="2500" y="0"/>
                  </a:lnTo>
                  <a:lnTo>
                    <a:pt x="2634" y="0"/>
                  </a:lnTo>
                  <a:lnTo>
                    <a:pt x="2762" y="13"/>
                  </a:lnTo>
                  <a:lnTo>
                    <a:pt x="2884" y="26"/>
                  </a:lnTo>
                  <a:lnTo>
                    <a:pt x="3006" y="45"/>
                  </a:lnTo>
                  <a:lnTo>
                    <a:pt x="3128" y="64"/>
                  </a:lnTo>
                  <a:lnTo>
                    <a:pt x="3250" y="97"/>
                  </a:lnTo>
                  <a:lnTo>
                    <a:pt x="3366" y="129"/>
                  </a:lnTo>
                  <a:lnTo>
                    <a:pt x="3477" y="167"/>
                  </a:lnTo>
                  <a:lnTo>
                    <a:pt x="3587" y="213"/>
                  </a:lnTo>
                  <a:lnTo>
                    <a:pt x="3697" y="258"/>
                  </a:lnTo>
                  <a:lnTo>
                    <a:pt x="3802" y="309"/>
                  </a:lnTo>
                  <a:lnTo>
                    <a:pt x="3901" y="367"/>
                  </a:lnTo>
                  <a:lnTo>
                    <a:pt x="4000" y="425"/>
                  </a:lnTo>
                  <a:lnTo>
                    <a:pt x="4099" y="490"/>
                  </a:lnTo>
                  <a:lnTo>
                    <a:pt x="4186" y="561"/>
                  </a:lnTo>
                  <a:lnTo>
                    <a:pt x="4273" y="632"/>
                  </a:lnTo>
                  <a:lnTo>
                    <a:pt x="4354" y="703"/>
                  </a:lnTo>
                  <a:lnTo>
                    <a:pt x="4436" y="787"/>
                  </a:lnTo>
                  <a:lnTo>
                    <a:pt x="4511" y="864"/>
                  </a:lnTo>
                  <a:lnTo>
                    <a:pt x="4581" y="948"/>
                  </a:lnTo>
                  <a:lnTo>
                    <a:pt x="4645" y="1038"/>
                  </a:lnTo>
                  <a:lnTo>
                    <a:pt x="4703" y="1128"/>
                  </a:lnTo>
                  <a:lnTo>
                    <a:pt x="4761" y="1219"/>
                  </a:lnTo>
                  <a:lnTo>
                    <a:pt x="4808" y="1315"/>
                  </a:lnTo>
                  <a:lnTo>
                    <a:pt x="4854" y="1412"/>
                  </a:lnTo>
                  <a:lnTo>
                    <a:pt x="4895" y="1515"/>
                  </a:lnTo>
                  <a:lnTo>
                    <a:pt x="4930" y="1619"/>
                  </a:lnTo>
                  <a:lnTo>
                    <a:pt x="4959" y="1722"/>
                  </a:lnTo>
                  <a:lnTo>
                    <a:pt x="4976" y="1825"/>
                  </a:lnTo>
                  <a:lnTo>
                    <a:pt x="4994" y="1935"/>
                  </a:lnTo>
                  <a:lnTo>
                    <a:pt x="5005" y="2044"/>
                  </a:lnTo>
                  <a:lnTo>
                    <a:pt x="5005" y="2154"/>
                  </a:lnTo>
                  <a:lnTo>
                    <a:pt x="5005" y="2154"/>
                  </a:lnTo>
                  <a:lnTo>
                    <a:pt x="5005" y="2270"/>
                  </a:lnTo>
                  <a:lnTo>
                    <a:pt x="4994" y="2379"/>
                  </a:lnTo>
                  <a:lnTo>
                    <a:pt x="4976" y="2483"/>
                  </a:lnTo>
                  <a:lnTo>
                    <a:pt x="4959" y="2592"/>
                  </a:lnTo>
                  <a:lnTo>
                    <a:pt x="4930" y="2695"/>
                  </a:lnTo>
                  <a:lnTo>
                    <a:pt x="4895" y="2799"/>
                  </a:lnTo>
                  <a:lnTo>
                    <a:pt x="4854" y="2895"/>
                  </a:lnTo>
                  <a:lnTo>
                    <a:pt x="4808" y="2999"/>
                  </a:lnTo>
                  <a:lnTo>
                    <a:pt x="4761" y="3095"/>
                  </a:lnTo>
                  <a:lnTo>
                    <a:pt x="4703" y="3186"/>
                  </a:lnTo>
                  <a:lnTo>
                    <a:pt x="4645" y="3276"/>
                  </a:lnTo>
                  <a:lnTo>
                    <a:pt x="4581" y="3366"/>
                  </a:lnTo>
                  <a:lnTo>
                    <a:pt x="4511" y="3450"/>
                  </a:lnTo>
                  <a:lnTo>
                    <a:pt x="4436" y="3527"/>
                  </a:lnTo>
                  <a:lnTo>
                    <a:pt x="4354" y="3605"/>
                  </a:lnTo>
                  <a:lnTo>
                    <a:pt x="4273" y="3682"/>
                  </a:lnTo>
                  <a:lnTo>
                    <a:pt x="4186" y="3753"/>
                  </a:lnTo>
                  <a:lnTo>
                    <a:pt x="4099" y="3824"/>
                  </a:lnTo>
                  <a:lnTo>
                    <a:pt x="4000" y="3889"/>
                  </a:lnTo>
                  <a:lnTo>
                    <a:pt x="3901" y="3947"/>
                  </a:lnTo>
                  <a:lnTo>
                    <a:pt x="3802" y="4005"/>
                  </a:lnTo>
                  <a:lnTo>
                    <a:pt x="3697" y="4056"/>
                  </a:lnTo>
                  <a:lnTo>
                    <a:pt x="3587" y="4101"/>
                  </a:lnTo>
                  <a:lnTo>
                    <a:pt x="3477" y="4147"/>
                  </a:lnTo>
                  <a:lnTo>
                    <a:pt x="3366" y="4185"/>
                  </a:lnTo>
                  <a:lnTo>
                    <a:pt x="3250" y="4217"/>
                  </a:lnTo>
                  <a:lnTo>
                    <a:pt x="3128" y="4243"/>
                  </a:lnTo>
                  <a:lnTo>
                    <a:pt x="3006" y="4269"/>
                  </a:lnTo>
                  <a:lnTo>
                    <a:pt x="2884" y="4288"/>
                  </a:lnTo>
                  <a:lnTo>
                    <a:pt x="2762" y="4301"/>
                  </a:lnTo>
                  <a:lnTo>
                    <a:pt x="2634" y="4314"/>
                  </a:lnTo>
                  <a:lnTo>
                    <a:pt x="2500" y="4314"/>
                  </a:lnTo>
                  <a:lnTo>
                    <a:pt x="2500" y="4314"/>
                  </a:lnTo>
                  <a:lnTo>
                    <a:pt x="2372" y="4314"/>
                  </a:lnTo>
                  <a:lnTo>
                    <a:pt x="2244" y="4301"/>
                  </a:lnTo>
                  <a:lnTo>
                    <a:pt x="2122" y="4288"/>
                  </a:lnTo>
                  <a:lnTo>
                    <a:pt x="2000" y="4269"/>
                  </a:lnTo>
                  <a:lnTo>
                    <a:pt x="1878" y="4243"/>
                  </a:lnTo>
                  <a:lnTo>
                    <a:pt x="1756" y="4217"/>
                  </a:lnTo>
                  <a:lnTo>
                    <a:pt x="1640" y="4185"/>
                  </a:lnTo>
                  <a:lnTo>
                    <a:pt x="1529" y="4147"/>
                  </a:lnTo>
                  <a:lnTo>
                    <a:pt x="1419" y="4101"/>
                  </a:lnTo>
                  <a:lnTo>
                    <a:pt x="1308" y="4056"/>
                  </a:lnTo>
                  <a:lnTo>
                    <a:pt x="1204" y="4005"/>
                  </a:lnTo>
                  <a:lnTo>
                    <a:pt x="1105" y="3947"/>
                  </a:lnTo>
                  <a:lnTo>
                    <a:pt x="1006" y="3889"/>
                  </a:lnTo>
                  <a:lnTo>
                    <a:pt x="907" y="3824"/>
                  </a:lnTo>
                  <a:lnTo>
                    <a:pt x="820" y="3753"/>
                  </a:lnTo>
                  <a:lnTo>
                    <a:pt x="733" y="3682"/>
                  </a:lnTo>
                  <a:lnTo>
                    <a:pt x="646" y="3605"/>
                  </a:lnTo>
                  <a:lnTo>
                    <a:pt x="570" y="3527"/>
                  </a:lnTo>
                  <a:lnTo>
                    <a:pt x="494" y="3450"/>
                  </a:lnTo>
                  <a:lnTo>
                    <a:pt x="425" y="3366"/>
                  </a:lnTo>
                  <a:lnTo>
                    <a:pt x="361" y="3276"/>
                  </a:lnTo>
                  <a:lnTo>
                    <a:pt x="303" y="3186"/>
                  </a:lnTo>
                  <a:lnTo>
                    <a:pt x="244" y="3095"/>
                  </a:lnTo>
                  <a:lnTo>
                    <a:pt x="192" y="2999"/>
                  </a:lnTo>
                  <a:lnTo>
                    <a:pt x="151" y="2895"/>
                  </a:lnTo>
                  <a:lnTo>
                    <a:pt x="111" y="2799"/>
                  </a:lnTo>
                  <a:lnTo>
                    <a:pt x="76" y="2695"/>
                  </a:lnTo>
                  <a:lnTo>
                    <a:pt x="47" y="2592"/>
                  </a:lnTo>
                  <a:lnTo>
                    <a:pt x="29" y="2483"/>
                  </a:lnTo>
                  <a:lnTo>
                    <a:pt x="12" y="2379"/>
                  </a:lnTo>
                  <a:lnTo>
                    <a:pt x="0" y="2270"/>
                  </a:lnTo>
                  <a:lnTo>
                    <a:pt x="0" y="2154"/>
                  </a:lnTo>
                  <a:lnTo>
                    <a:pt x="0" y="2154"/>
                  </a:lnTo>
                  <a:close/>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18" name="Freeform 226"/>
            <p:cNvSpPr>
              <a:spLocks/>
            </p:cNvSpPr>
            <p:nvPr/>
          </p:nvSpPr>
          <p:spPr bwMode="auto">
            <a:xfrm>
              <a:off x="-626" y="184"/>
              <a:ext cx="3011" cy="4314"/>
            </a:xfrm>
            <a:custGeom>
              <a:avLst/>
              <a:gdLst/>
              <a:ahLst/>
              <a:cxnLst>
                <a:cxn ang="0">
                  <a:pos x="0" y="2044"/>
                </a:cxn>
                <a:cxn ang="0">
                  <a:pos x="29" y="1722"/>
                </a:cxn>
                <a:cxn ang="0">
                  <a:pos x="87" y="1412"/>
                </a:cxn>
                <a:cxn ang="0">
                  <a:pos x="180" y="1128"/>
                </a:cxn>
                <a:cxn ang="0">
                  <a:pos x="297" y="864"/>
                </a:cxn>
                <a:cxn ang="0">
                  <a:pos x="442" y="632"/>
                </a:cxn>
                <a:cxn ang="0">
                  <a:pos x="605" y="425"/>
                </a:cxn>
                <a:cxn ang="0">
                  <a:pos x="785" y="258"/>
                </a:cxn>
                <a:cxn ang="0">
                  <a:pos x="988" y="129"/>
                </a:cxn>
                <a:cxn ang="0">
                  <a:pos x="1203" y="45"/>
                </a:cxn>
                <a:cxn ang="0">
                  <a:pos x="1430" y="0"/>
                </a:cxn>
                <a:cxn ang="0">
                  <a:pos x="1581" y="0"/>
                </a:cxn>
                <a:cxn ang="0">
                  <a:pos x="1808" y="45"/>
                </a:cxn>
                <a:cxn ang="0">
                  <a:pos x="2023" y="129"/>
                </a:cxn>
                <a:cxn ang="0">
                  <a:pos x="2221" y="258"/>
                </a:cxn>
                <a:cxn ang="0">
                  <a:pos x="2407" y="425"/>
                </a:cxn>
                <a:cxn ang="0">
                  <a:pos x="2570" y="632"/>
                </a:cxn>
                <a:cxn ang="0">
                  <a:pos x="2715" y="864"/>
                </a:cxn>
                <a:cxn ang="0">
                  <a:pos x="2831" y="1128"/>
                </a:cxn>
                <a:cxn ang="0">
                  <a:pos x="2918" y="1412"/>
                </a:cxn>
                <a:cxn ang="0">
                  <a:pos x="2982" y="1722"/>
                </a:cxn>
                <a:cxn ang="0">
                  <a:pos x="3011" y="2044"/>
                </a:cxn>
                <a:cxn ang="0">
                  <a:pos x="3011" y="2270"/>
                </a:cxn>
                <a:cxn ang="0">
                  <a:pos x="2982" y="2592"/>
                </a:cxn>
                <a:cxn ang="0">
                  <a:pos x="2918" y="2895"/>
                </a:cxn>
                <a:cxn ang="0">
                  <a:pos x="2831" y="3186"/>
                </a:cxn>
                <a:cxn ang="0">
                  <a:pos x="2715" y="3450"/>
                </a:cxn>
                <a:cxn ang="0">
                  <a:pos x="2570" y="3682"/>
                </a:cxn>
                <a:cxn ang="0">
                  <a:pos x="2407" y="3889"/>
                </a:cxn>
                <a:cxn ang="0">
                  <a:pos x="2221" y="4056"/>
                </a:cxn>
                <a:cxn ang="0">
                  <a:pos x="2023" y="4185"/>
                </a:cxn>
                <a:cxn ang="0">
                  <a:pos x="1808" y="4269"/>
                </a:cxn>
                <a:cxn ang="0">
                  <a:pos x="1581" y="4314"/>
                </a:cxn>
                <a:cxn ang="0">
                  <a:pos x="1430" y="4314"/>
                </a:cxn>
                <a:cxn ang="0">
                  <a:pos x="1203" y="4269"/>
                </a:cxn>
                <a:cxn ang="0">
                  <a:pos x="988" y="4185"/>
                </a:cxn>
                <a:cxn ang="0">
                  <a:pos x="785" y="4056"/>
                </a:cxn>
                <a:cxn ang="0">
                  <a:pos x="605" y="3889"/>
                </a:cxn>
                <a:cxn ang="0">
                  <a:pos x="442" y="3682"/>
                </a:cxn>
                <a:cxn ang="0">
                  <a:pos x="297" y="3450"/>
                </a:cxn>
                <a:cxn ang="0">
                  <a:pos x="180" y="3186"/>
                </a:cxn>
                <a:cxn ang="0">
                  <a:pos x="87" y="2895"/>
                </a:cxn>
                <a:cxn ang="0">
                  <a:pos x="29" y="2592"/>
                </a:cxn>
                <a:cxn ang="0">
                  <a:pos x="0" y="2270"/>
                </a:cxn>
              </a:cxnLst>
              <a:rect l="0" t="0" r="r" b="b"/>
              <a:pathLst>
                <a:path w="3011" h="4314">
                  <a:moveTo>
                    <a:pt x="0" y="2154"/>
                  </a:moveTo>
                  <a:lnTo>
                    <a:pt x="0" y="2154"/>
                  </a:lnTo>
                  <a:lnTo>
                    <a:pt x="0" y="2044"/>
                  </a:lnTo>
                  <a:lnTo>
                    <a:pt x="6" y="1935"/>
                  </a:lnTo>
                  <a:lnTo>
                    <a:pt x="18" y="1825"/>
                  </a:lnTo>
                  <a:lnTo>
                    <a:pt x="29" y="1722"/>
                  </a:lnTo>
                  <a:lnTo>
                    <a:pt x="47" y="1619"/>
                  </a:lnTo>
                  <a:lnTo>
                    <a:pt x="64" y="1515"/>
                  </a:lnTo>
                  <a:lnTo>
                    <a:pt x="87" y="1412"/>
                  </a:lnTo>
                  <a:lnTo>
                    <a:pt x="116" y="1315"/>
                  </a:lnTo>
                  <a:lnTo>
                    <a:pt x="145" y="1219"/>
                  </a:lnTo>
                  <a:lnTo>
                    <a:pt x="180" y="1128"/>
                  </a:lnTo>
                  <a:lnTo>
                    <a:pt x="215" y="1038"/>
                  </a:lnTo>
                  <a:lnTo>
                    <a:pt x="256" y="948"/>
                  </a:lnTo>
                  <a:lnTo>
                    <a:pt x="297" y="864"/>
                  </a:lnTo>
                  <a:lnTo>
                    <a:pt x="343" y="787"/>
                  </a:lnTo>
                  <a:lnTo>
                    <a:pt x="390" y="703"/>
                  </a:lnTo>
                  <a:lnTo>
                    <a:pt x="442" y="632"/>
                  </a:lnTo>
                  <a:lnTo>
                    <a:pt x="494" y="561"/>
                  </a:lnTo>
                  <a:lnTo>
                    <a:pt x="547" y="490"/>
                  </a:lnTo>
                  <a:lnTo>
                    <a:pt x="605" y="425"/>
                  </a:lnTo>
                  <a:lnTo>
                    <a:pt x="663" y="367"/>
                  </a:lnTo>
                  <a:lnTo>
                    <a:pt x="721" y="309"/>
                  </a:lnTo>
                  <a:lnTo>
                    <a:pt x="785" y="258"/>
                  </a:lnTo>
                  <a:lnTo>
                    <a:pt x="855" y="213"/>
                  </a:lnTo>
                  <a:lnTo>
                    <a:pt x="919" y="167"/>
                  </a:lnTo>
                  <a:lnTo>
                    <a:pt x="988" y="129"/>
                  </a:lnTo>
                  <a:lnTo>
                    <a:pt x="1058" y="97"/>
                  </a:lnTo>
                  <a:lnTo>
                    <a:pt x="1128" y="64"/>
                  </a:lnTo>
                  <a:lnTo>
                    <a:pt x="1203" y="45"/>
                  </a:lnTo>
                  <a:lnTo>
                    <a:pt x="1273" y="26"/>
                  </a:lnTo>
                  <a:lnTo>
                    <a:pt x="1349" y="13"/>
                  </a:lnTo>
                  <a:lnTo>
                    <a:pt x="1430" y="0"/>
                  </a:lnTo>
                  <a:lnTo>
                    <a:pt x="1506" y="0"/>
                  </a:lnTo>
                  <a:lnTo>
                    <a:pt x="1506" y="0"/>
                  </a:lnTo>
                  <a:lnTo>
                    <a:pt x="1581" y="0"/>
                  </a:lnTo>
                  <a:lnTo>
                    <a:pt x="1657" y="13"/>
                  </a:lnTo>
                  <a:lnTo>
                    <a:pt x="1732" y="26"/>
                  </a:lnTo>
                  <a:lnTo>
                    <a:pt x="1808" y="45"/>
                  </a:lnTo>
                  <a:lnTo>
                    <a:pt x="1884" y="64"/>
                  </a:lnTo>
                  <a:lnTo>
                    <a:pt x="1953" y="97"/>
                  </a:lnTo>
                  <a:lnTo>
                    <a:pt x="2023" y="129"/>
                  </a:lnTo>
                  <a:lnTo>
                    <a:pt x="2093" y="167"/>
                  </a:lnTo>
                  <a:lnTo>
                    <a:pt x="2157" y="213"/>
                  </a:lnTo>
                  <a:lnTo>
                    <a:pt x="2221" y="258"/>
                  </a:lnTo>
                  <a:lnTo>
                    <a:pt x="2285" y="309"/>
                  </a:lnTo>
                  <a:lnTo>
                    <a:pt x="2349" y="367"/>
                  </a:lnTo>
                  <a:lnTo>
                    <a:pt x="2407" y="425"/>
                  </a:lnTo>
                  <a:lnTo>
                    <a:pt x="2465" y="490"/>
                  </a:lnTo>
                  <a:lnTo>
                    <a:pt x="2517" y="561"/>
                  </a:lnTo>
                  <a:lnTo>
                    <a:pt x="2570" y="632"/>
                  </a:lnTo>
                  <a:lnTo>
                    <a:pt x="2622" y="703"/>
                  </a:lnTo>
                  <a:lnTo>
                    <a:pt x="2668" y="787"/>
                  </a:lnTo>
                  <a:lnTo>
                    <a:pt x="2715" y="864"/>
                  </a:lnTo>
                  <a:lnTo>
                    <a:pt x="2756" y="948"/>
                  </a:lnTo>
                  <a:lnTo>
                    <a:pt x="2796" y="1038"/>
                  </a:lnTo>
                  <a:lnTo>
                    <a:pt x="2831" y="1128"/>
                  </a:lnTo>
                  <a:lnTo>
                    <a:pt x="2866" y="1219"/>
                  </a:lnTo>
                  <a:lnTo>
                    <a:pt x="2895" y="1315"/>
                  </a:lnTo>
                  <a:lnTo>
                    <a:pt x="2918" y="1412"/>
                  </a:lnTo>
                  <a:lnTo>
                    <a:pt x="2942" y="1515"/>
                  </a:lnTo>
                  <a:lnTo>
                    <a:pt x="2965" y="1619"/>
                  </a:lnTo>
                  <a:lnTo>
                    <a:pt x="2982" y="1722"/>
                  </a:lnTo>
                  <a:lnTo>
                    <a:pt x="2994" y="1825"/>
                  </a:lnTo>
                  <a:lnTo>
                    <a:pt x="3006" y="1935"/>
                  </a:lnTo>
                  <a:lnTo>
                    <a:pt x="3011" y="2044"/>
                  </a:lnTo>
                  <a:lnTo>
                    <a:pt x="3011" y="2154"/>
                  </a:lnTo>
                  <a:lnTo>
                    <a:pt x="3011" y="2154"/>
                  </a:lnTo>
                  <a:lnTo>
                    <a:pt x="3011" y="2270"/>
                  </a:lnTo>
                  <a:lnTo>
                    <a:pt x="3006" y="2379"/>
                  </a:lnTo>
                  <a:lnTo>
                    <a:pt x="2994" y="2483"/>
                  </a:lnTo>
                  <a:lnTo>
                    <a:pt x="2982" y="2592"/>
                  </a:lnTo>
                  <a:lnTo>
                    <a:pt x="2965" y="2695"/>
                  </a:lnTo>
                  <a:lnTo>
                    <a:pt x="2942" y="2799"/>
                  </a:lnTo>
                  <a:lnTo>
                    <a:pt x="2918" y="2895"/>
                  </a:lnTo>
                  <a:lnTo>
                    <a:pt x="2895" y="2999"/>
                  </a:lnTo>
                  <a:lnTo>
                    <a:pt x="2866" y="3095"/>
                  </a:lnTo>
                  <a:lnTo>
                    <a:pt x="2831" y="3186"/>
                  </a:lnTo>
                  <a:lnTo>
                    <a:pt x="2796" y="3276"/>
                  </a:lnTo>
                  <a:lnTo>
                    <a:pt x="2756" y="3366"/>
                  </a:lnTo>
                  <a:lnTo>
                    <a:pt x="2715" y="3450"/>
                  </a:lnTo>
                  <a:lnTo>
                    <a:pt x="2668" y="3527"/>
                  </a:lnTo>
                  <a:lnTo>
                    <a:pt x="2622" y="3605"/>
                  </a:lnTo>
                  <a:lnTo>
                    <a:pt x="2570" y="3682"/>
                  </a:lnTo>
                  <a:lnTo>
                    <a:pt x="2517" y="3753"/>
                  </a:lnTo>
                  <a:lnTo>
                    <a:pt x="2465" y="3824"/>
                  </a:lnTo>
                  <a:lnTo>
                    <a:pt x="2407" y="3889"/>
                  </a:lnTo>
                  <a:lnTo>
                    <a:pt x="2349" y="3947"/>
                  </a:lnTo>
                  <a:lnTo>
                    <a:pt x="2285" y="4005"/>
                  </a:lnTo>
                  <a:lnTo>
                    <a:pt x="2221" y="4056"/>
                  </a:lnTo>
                  <a:lnTo>
                    <a:pt x="2157" y="4101"/>
                  </a:lnTo>
                  <a:lnTo>
                    <a:pt x="2093" y="4147"/>
                  </a:lnTo>
                  <a:lnTo>
                    <a:pt x="2023" y="4185"/>
                  </a:lnTo>
                  <a:lnTo>
                    <a:pt x="1953" y="4217"/>
                  </a:lnTo>
                  <a:lnTo>
                    <a:pt x="1884" y="4243"/>
                  </a:lnTo>
                  <a:lnTo>
                    <a:pt x="1808" y="4269"/>
                  </a:lnTo>
                  <a:lnTo>
                    <a:pt x="1732" y="4288"/>
                  </a:lnTo>
                  <a:lnTo>
                    <a:pt x="1657" y="4301"/>
                  </a:lnTo>
                  <a:lnTo>
                    <a:pt x="1581" y="4314"/>
                  </a:lnTo>
                  <a:lnTo>
                    <a:pt x="1506" y="4314"/>
                  </a:lnTo>
                  <a:lnTo>
                    <a:pt x="1506" y="4314"/>
                  </a:lnTo>
                  <a:lnTo>
                    <a:pt x="1430" y="4314"/>
                  </a:lnTo>
                  <a:lnTo>
                    <a:pt x="1349" y="4301"/>
                  </a:lnTo>
                  <a:lnTo>
                    <a:pt x="1273" y="4288"/>
                  </a:lnTo>
                  <a:lnTo>
                    <a:pt x="1203" y="4269"/>
                  </a:lnTo>
                  <a:lnTo>
                    <a:pt x="1128" y="4243"/>
                  </a:lnTo>
                  <a:lnTo>
                    <a:pt x="1058" y="4217"/>
                  </a:lnTo>
                  <a:lnTo>
                    <a:pt x="988" y="4185"/>
                  </a:lnTo>
                  <a:lnTo>
                    <a:pt x="919" y="4147"/>
                  </a:lnTo>
                  <a:lnTo>
                    <a:pt x="855" y="4101"/>
                  </a:lnTo>
                  <a:lnTo>
                    <a:pt x="785" y="4056"/>
                  </a:lnTo>
                  <a:lnTo>
                    <a:pt x="721" y="4005"/>
                  </a:lnTo>
                  <a:lnTo>
                    <a:pt x="663" y="3947"/>
                  </a:lnTo>
                  <a:lnTo>
                    <a:pt x="605" y="3889"/>
                  </a:lnTo>
                  <a:lnTo>
                    <a:pt x="547" y="3824"/>
                  </a:lnTo>
                  <a:lnTo>
                    <a:pt x="494" y="3753"/>
                  </a:lnTo>
                  <a:lnTo>
                    <a:pt x="442" y="3682"/>
                  </a:lnTo>
                  <a:lnTo>
                    <a:pt x="390" y="3605"/>
                  </a:lnTo>
                  <a:lnTo>
                    <a:pt x="343" y="3527"/>
                  </a:lnTo>
                  <a:lnTo>
                    <a:pt x="297" y="3450"/>
                  </a:lnTo>
                  <a:lnTo>
                    <a:pt x="256" y="3366"/>
                  </a:lnTo>
                  <a:lnTo>
                    <a:pt x="215" y="3276"/>
                  </a:lnTo>
                  <a:lnTo>
                    <a:pt x="180" y="3186"/>
                  </a:lnTo>
                  <a:lnTo>
                    <a:pt x="145" y="3095"/>
                  </a:lnTo>
                  <a:lnTo>
                    <a:pt x="116" y="2999"/>
                  </a:lnTo>
                  <a:lnTo>
                    <a:pt x="87" y="2895"/>
                  </a:lnTo>
                  <a:lnTo>
                    <a:pt x="64" y="2799"/>
                  </a:lnTo>
                  <a:lnTo>
                    <a:pt x="47" y="2695"/>
                  </a:lnTo>
                  <a:lnTo>
                    <a:pt x="29" y="2592"/>
                  </a:lnTo>
                  <a:lnTo>
                    <a:pt x="18" y="2483"/>
                  </a:lnTo>
                  <a:lnTo>
                    <a:pt x="6" y="2379"/>
                  </a:lnTo>
                  <a:lnTo>
                    <a:pt x="0" y="2270"/>
                  </a:lnTo>
                  <a:lnTo>
                    <a:pt x="0" y="2154"/>
                  </a:lnTo>
                  <a:lnTo>
                    <a:pt x="0" y="2154"/>
                  </a:lnTo>
                  <a:close/>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19" name="Freeform 227"/>
            <p:cNvSpPr>
              <a:spLocks/>
            </p:cNvSpPr>
            <p:nvPr/>
          </p:nvSpPr>
          <p:spPr bwMode="auto">
            <a:xfrm>
              <a:off x="-376" y="468"/>
              <a:ext cx="2506" cy="412"/>
            </a:xfrm>
            <a:custGeom>
              <a:avLst/>
              <a:gdLst/>
              <a:ahLst/>
              <a:cxnLst>
                <a:cxn ang="0">
                  <a:pos x="0" y="0"/>
                </a:cxn>
                <a:cxn ang="0">
                  <a:pos x="0" y="0"/>
                </a:cxn>
                <a:cxn ang="0">
                  <a:pos x="41" y="51"/>
                </a:cxn>
                <a:cxn ang="0">
                  <a:pos x="93" y="96"/>
                </a:cxn>
                <a:cxn ang="0">
                  <a:pos x="151" y="141"/>
                </a:cxn>
                <a:cxn ang="0">
                  <a:pos x="215" y="180"/>
                </a:cxn>
                <a:cxn ang="0">
                  <a:pos x="285" y="219"/>
                </a:cxn>
                <a:cxn ang="0">
                  <a:pos x="361" y="251"/>
                </a:cxn>
                <a:cxn ang="0">
                  <a:pos x="436" y="283"/>
                </a:cxn>
                <a:cxn ang="0">
                  <a:pos x="517" y="309"/>
                </a:cxn>
                <a:cxn ang="0">
                  <a:pos x="599" y="335"/>
                </a:cxn>
                <a:cxn ang="0">
                  <a:pos x="692" y="354"/>
                </a:cxn>
                <a:cxn ang="0">
                  <a:pos x="872" y="386"/>
                </a:cxn>
                <a:cxn ang="0">
                  <a:pos x="1064" y="406"/>
                </a:cxn>
                <a:cxn ang="0">
                  <a:pos x="1256" y="412"/>
                </a:cxn>
                <a:cxn ang="0">
                  <a:pos x="1448" y="406"/>
                </a:cxn>
                <a:cxn ang="0">
                  <a:pos x="1639" y="386"/>
                </a:cxn>
                <a:cxn ang="0">
                  <a:pos x="1820" y="354"/>
                </a:cxn>
                <a:cxn ang="0">
                  <a:pos x="1907" y="335"/>
                </a:cxn>
                <a:cxn ang="0">
                  <a:pos x="1994" y="309"/>
                </a:cxn>
                <a:cxn ang="0">
                  <a:pos x="2070" y="283"/>
                </a:cxn>
                <a:cxn ang="0">
                  <a:pos x="2151" y="251"/>
                </a:cxn>
                <a:cxn ang="0">
                  <a:pos x="2221" y="219"/>
                </a:cxn>
                <a:cxn ang="0">
                  <a:pos x="2291" y="180"/>
                </a:cxn>
                <a:cxn ang="0">
                  <a:pos x="2354" y="141"/>
                </a:cxn>
                <a:cxn ang="0">
                  <a:pos x="2407" y="96"/>
                </a:cxn>
                <a:cxn ang="0">
                  <a:pos x="2459" y="51"/>
                </a:cxn>
                <a:cxn ang="0">
                  <a:pos x="2506" y="0"/>
                </a:cxn>
              </a:cxnLst>
              <a:rect l="0" t="0" r="r" b="b"/>
              <a:pathLst>
                <a:path w="2506" h="412">
                  <a:moveTo>
                    <a:pt x="0" y="0"/>
                  </a:moveTo>
                  <a:lnTo>
                    <a:pt x="0" y="0"/>
                  </a:lnTo>
                  <a:lnTo>
                    <a:pt x="41" y="51"/>
                  </a:lnTo>
                  <a:lnTo>
                    <a:pt x="93" y="96"/>
                  </a:lnTo>
                  <a:lnTo>
                    <a:pt x="151" y="141"/>
                  </a:lnTo>
                  <a:lnTo>
                    <a:pt x="215" y="180"/>
                  </a:lnTo>
                  <a:lnTo>
                    <a:pt x="285" y="219"/>
                  </a:lnTo>
                  <a:lnTo>
                    <a:pt x="361" y="251"/>
                  </a:lnTo>
                  <a:lnTo>
                    <a:pt x="436" y="283"/>
                  </a:lnTo>
                  <a:lnTo>
                    <a:pt x="517" y="309"/>
                  </a:lnTo>
                  <a:lnTo>
                    <a:pt x="599" y="335"/>
                  </a:lnTo>
                  <a:lnTo>
                    <a:pt x="692" y="354"/>
                  </a:lnTo>
                  <a:lnTo>
                    <a:pt x="872" y="386"/>
                  </a:lnTo>
                  <a:lnTo>
                    <a:pt x="1064" y="406"/>
                  </a:lnTo>
                  <a:lnTo>
                    <a:pt x="1256" y="412"/>
                  </a:lnTo>
                  <a:lnTo>
                    <a:pt x="1448" y="406"/>
                  </a:lnTo>
                  <a:lnTo>
                    <a:pt x="1639" y="386"/>
                  </a:lnTo>
                  <a:lnTo>
                    <a:pt x="1820" y="354"/>
                  </a:lnTo>
                  <a:lnTo>
                    <a:pt x="1907" y="335"/>
                  </a:lnTo>
                  <a:lnTo>
                    <a:pt x="1994" y="309"/>
                  </a:lnTo>
                  <a:lnTo>
                    <a:pt x="2070" y="283"/>
                  </a:lnTo>
                  <a:lnTo>
                    <a:pt x="2151" y="251"/>
                  </a:lnTo>
                  <a:lnTo>
                    <a:pt x="2221" y="219"/>
                  </a:lnTo>
                  <a:lnTo>
                    <a:pt x="2291" y="180"/>
                  </a:lnTo>
                  <a:lnTo>
                    <a:pt x="2354" y="141"/>
                  </a:lnTo>
                  <a:lnTo>
                    <a:pt x="2407" y="96"/>
                  </a:lnTo>
                  <a:lnTo>
                    <a:pt x="2459" y="51"/>
                  </a:lnTo>
                  <a:lnTo>
                    <a:pt x="2506" y="0"/>
                  </a:lnTo>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20" name="Freeform 228"/>
            <p:cNvSpPr>
              <a:spLocks/>
            </p:cNvSpPr>
            <p:nvPr/>
          </p:nvSpPr>
          <p:spPr bwMode="auto">
            <a:xfrm>
              <a:off x="-1120" y="1042"/>
              <a:ext cx="4000" cy="690"/>
            </a:xfrm>
            <a:custGeom>
              <a:avLst/>
              <a:gdLst/>
              <a:ahLst/>
              <a:cxnLst>
                <a:cxn ang="0">
                  <a:pos x="0" y="0"/>
                </a:cxn>
                <a:cxn ang="0">
                  <a:pos x="0" y="0"/>
                </a:cxn>
                <a:cxn ang="0">
                  <a:pos x="70" y="83"/>
                </a:cxn>
                <a:cxn ang="0">
                  <a:pos x="145" y="161"/>
                </a:cxn>
                <a:cxn ang="0">
                  <a:pos x="233" y="232"/>
                </a:cxn>
                <a:cxn ang="0">
                  <a:pos x="331" y="303"/>
                </a:cxn>
                <a:cxn ang="0">
                  <a:pos x="442" y="361"/>
                </a:cxn>
                <a:cxn ang="0">
                  <a:pos x="558" y="419"/>
                </a:cxn>
                <a:cxn ang="0">
                  <a:pos x="680" y="470"/>
                </a:cxn>
                <a:cxn ang="0">
                  <a:pos x="808" y="515"/>
                </a:cxn>
                <a:cxn ang="0">
                  <a:pos x="948" y="554"/>
                </a:cxn>
                <a:cxn ang="0">
                  <a:pos x="1087" y="593"/>
                </a:cxn>
                <a:cxn ang="0">
                  <a:pos x="1232" y="619"/>
                </a:cxn>
                <a:cxn ang="0">
                  <a:pos x="1378" y="644"/>
                </a:cxn>
                <a:cxn ang="0">
                  <a:pos x="1535" y="664"/>
                </a:cxn>
                <a:cxn ang="0">
                  <a:pos x="1686" y="677"/>
                </a:cxn>
                <a:cxn ang="0">
                  <a:pos x="1843" y="683"/>
                </a:cxn>
                <a:cxn ang="0">
                  <a:pos x="2000" y="690"/>
                </a:cxn>
                <a:cxn ang="0">
                  <a:pos x="2157" y="683"/>
                </a:cxn>
                <a:cxn ang="0">
                  <a:pos x="2308" y="677"/>
                </a:cxn>
                <a:cxn ang="0">
                  <a:pos x="2465" y="664"/>
                </a:cxn>
                <a:cxn ang="0">
                  <a:pos x="2616" y="644"/>
                </a:cxn>
                <a:cxn ang="0">
                  <a:pos x="2767" y="619"/>
                </a:cxn>
                <a:cxn ang="0">
                  <a:pos x="2912" y="593"/>
                </a:cxn>
                <a:cxn ang="0">
                  <a:pos x="3052" y="554"/>
                </a:cxn>
                <a:cxn ang="0">
                  <a:pos x="3186" y="515"/>
                </a:cxn>
                <a:cxn ang="0">
                  <a:pos x="3319" y="470"/>
                </a:cxn>
                <a:cxn ang="0">
                  <a:pos x="3441" y="419"/>
                </a:cxn>
                <a:cxn ang="0">
                  <a:pos x="3558" y="361"/>
                </a:cxn>
                <a:cxn ang="0">
                  <a:pos x="3662" y="303"/>
                </a:cxn>
                <a:cxn ang="0">
                  <a:pos x="3761" y="232"/>
                </a:cxn>
                <a:cxn ang="0">
                  <a:pos x="3854" y="161"/>
                </a:cxn>
                <a:cxn ang="0">
                  <a:pos x="3930" y="83"/>
                </a:cxn>
                <a:cxn ang="0">
                  <a:pos x="4000" y="0"/>
                </a:cxn>
              </a:cxnLst>
              <a:rect l="0" t="0" r="r" b="b"/>
              <a:pathLst>
                <a:path w="4000" h="690">
                  <a:moveTo>
                    <a:pt x="0" y="0"/>
                  </a:moveTo>
                  <a:lnTo>
                    <a:pt x="0" y="0"/>
                  </a:lnTo>
                  <a:lnTo>
                    <a:pt x="70" y="83"/>
                  </a:lnTo>
                  <a:lnTo>
                    <a:pt x="145" y="161"/>
                  </a:lnTo>
                  <a:lnTo>
                    <a:pt x="233" y="232"/>
                  </a:lnTo>
                  <a:lnTo>
                    <a:pt x="331" y="303"/>
                  </a:lnTo>
                  <a:lnTo>
                    <a:pt x="442" y="361"/>
                  </a:lnTo>
                  <a:lnTo>
                    <a:pt x="558" y="419"/>
                  </a:lnTo>
                  <a:lnTo>
                    <a:pt x="680" y="470"/>
                  </a:lnTo>
                  <a:lnTo>
                    <a:pt x="808" y="515"/>
                  </a:lnTo>
                  <a:lnTo>
                    <a:pt x="948" y="554"/>
                  </a:lnTo>
                  <a:lnTo>
                    <a:pt x="1087" y="593"/>
                  </a:lnTo>
                  <a:lnTo>
                    <a:pt x="1232" y="619"/>
                  </a:lnTo>
                  <a:lnTo>
                    <a:pt x="1378" y="644"/>
                  </a:lnTo>
                  <a:lnTo>
                    <a:pt x="1535" y="664"/>
                  </a:lnTo>
                  <a:lnTo>
                    <a:pt x="1686" y="677"/>
                  </a:lnTo>
                  <a:lnTo>
                    <a:pt x="1843" y="683"/>
                  </a:lnTo>
                  <a:lnTo>
                    <a:pt x="2000" y="690"/>
                  </a:lnTo>
                  <a:lnTo>
                    <a:pt x="2157" y="683"/>
                  </a:lnTo>
                  <a:lnTo>
                    <a:pt x="2308" y="677"/>
                  </a:lnTo>
                  <a:lnTo>
                    <a:pt x="2465" y="664"/>
                  </a:lnTo>
                  <a:lnTo>
                    <a:pt x="2616" y="644"/>
                  </a:lnTo>
                  <a:lnTo>
                    <a:pt x="2767" y="619"/>
                  </a:lnTo>
                  <a:lnTo>
                    <a:pt x="2912" y="593"/>
                  </a:lnTo>
                  <a:lnTo>
                    <a:pt x="3052" y="554"/>
                  </a:lnTo>
                  <a:lnTo>
                    <a:pt x="3186" y="515"/>
                  </a:lnTo>
                  <a:lnTo>
                    <a:pt x="3319" y="470"/>
                  </a:lnTo>
                  <a:lnTo>
                    <a:pt x="3441" y="419"/>
                  </a:lnTo>
                  <a:lnTo>
                    <a:pt x="3558" y="361"/>
                  </a:lnTo>
                  <a:lnTo>
                    <a:pt x="3662" y="303"/>
                  </a:lnTo>
                  <a:lnTo>
                    <a:pt x="3761" y="232"/>
                  </a:lnTo>
                  <a:lnTo>
                    <a:pt x="3854" y="161"/>
                  </a:lnTo>
                  <a:lnTo>
                    <a:pt x="3930" y="83"/>
                  </a:lnTo>
                  <a:lnTo>
                    <a:pt x="4000" y="0"/>
                  </a:lnTo>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21" name="Freeform 229"/>
            <p:cNvSpPr>
              <a:spLocks/>
            </p:cNvSpPr>
            <p:nvPr/>
          </p:nvSpPr>
          <p:spPr bwMode="auto">
            <a:xfrm>
              <a:off x="-376" y="3802"/>
              <a:ext cx="2506" cy="406"/>
            </a:xfrm>
            <a:custGeom>
              <a:avLst/>
              <a:gdLst/>
              <a:ahLst/>
              <a:cxnLst>
                <a:cxn ang="0">
                  <a:pos x="2506" y="406"/>
                </a:cxn>
                <a:cxn ang="0">
                  <a:pos x="2506" y="406"/>
                </a:cxn>
                <a:cxn ang="0">
                  <a:pos x="2459" y="361"/>
                </a:cxn>
                <a:cxn ang="0">
                  <a:pos x="2413" y="316"/>
                </a:cxn>
                <a:cxn ang="0">
                  <a:pos x="2354" y="271"/>
                </a:cxn>
                <a:cxn ang="0">
                  <a:pos x="2291" y="232"/>
                </a:cxn>
                <a:cxn ang="0">
                  <a:pos x="2221" y="193"/>
                </a:cxn>
                <a:cxn ang="0">
                  <a:pos x="2145" y="161"/>
                </a:cxn>
                <a:cxn ang="0">
                  <a:pos x="2070" y="129"/>
                </a:cxn>
                <a:cxn ang="0">
                  <a:pos x="1988" y="103"/>
                </a:cxn>
                <a:cxn ang="0">
                  <a:pos x="1901" y="77"/>
                </a:cxn>
                <a:cxn ang="0">
                  <a:pos x="1814" y="58"/>
                </a:cxn>
                <a:cxn ang="0">
                  <a:pos x="1634" y="26"/>
                </a:cxn>
                <a:cxn ang="0">
                  <a:pos x="1442" y="6"/>
                </a:cxn>
                <a:cxn ang="0">
                  <a:pos x="1250" y="0"/>
                </a:cxn>
                <a:cxn ang="0">
                  <a:pos x="1058" y="6"/>
                </a:cxn>
                <a:cxn ang="0">
                  <a:pos x="866" y="26"/>
                </a:cxn>
                <a:cxn ang="0">
                  <a:pos x="686" y="58"/>
                </a:cxn>
                <a:cxn ang="0">
                  <a:pos x="599" y="77"/>
                </a:cxn>
                <a:cxn ang="0">
                  <a:pos x="512" y="103"/>
                </a:cxn>
                <a:cxn ang="0">
                  <a:pos x="430" y="129"/>
                </a:cxn>
                <a:cxn ang="0">
                  <a:pos x="355" y="161"/>
                </a:cxn>
                <a:cxn ang="0">
                  <a:pos x="285" y="193"/>
                </a:cxn>
                <a:cxn ang="0">
                  <a:pos x="215" y="232"/>
                </a:cxn>
                <a:cxn ang="0">
                  <a:pos x="151" y="271"/>
                </a:cxn>
                <a:cxn ang="0">
                  <a:pos x="93" y="316"/>
                </a:cxn>
                <a:cxn ang="0">
                  <a:pos x="47" y="361"/>
                </a:cxn>
                <a:cxn ang="0">
                  <a:pos x="0" y="406"/>
                </a:cxn>
              </a:cxnLst>
              <a:rect l="0" t="0" r="r" b="b"/>
              <a:pathLst>
                <a:path w="2506" h="406">
                  <a:moveTo>
                    <a:pt x="2506" y="406"/>
                  </a:moveTo>
                  <a:lnTo>
                    <a:pt x="2506" y="406"/>
                  </a:lnTo>
                  <a:lnTo>
                    <a:pt x="2459" y="361"/>
                  </a:lnTo>
                  <a:lnTo>
                    <a:pt x="2413" y="316"/>
                  </a:lnTo>
                  <a:lnTo>
                    <a:pt x="2354" y="271"/>
                  </a:lnTo>
                  <a:lnTo>
                    <a:pt x="2291" y="232"/>
                  </a:lnTo>
                  <a:lnTo>
                    <a:pt x="2221" y="193"/>
                  </a:lnTo>
                  <a:lnTo>
                    <a:pt x="2145" y="161"/>
                  </a:lnTo>
                  <a:lnTo>
                    <a:pt x="2070" y="129"/>
                  </a:lnTo>
                  <a:lnTo>
                    <a:pt x="1988" y="103"/>
                  </a:lnTo>
                  <a:lnTo>
                    <a:pt x="1901" y="77"/>
                  </a:lnTo>
                  <a:lnTo>
                    <a:pt x="1814" y="58"/>
                  </a:lnTo>
                  <a:lnTo>
                    <a:pt x="1634" y="26"/>
                  </a:lnTo>
                  <a:lnTo>
                    <a:pt x="1442" y="6"/>
                  </a:lnTo>
                  <a:lnTo>
                    <a:pt x="1250" y="0"/>
                  </a:lnTo>
                  <a:lnTo>
                    <a:pt x="1058" y="6"/>
                  </a:lnTo>
                  <a:lnTo>
                    <a:pt x="866" y="26"/>
                  </a:lnTo>
                  <a:lnTo>
                    <a:pt x="686" y="58"/>
                  </a:lnTo>
                  <a:lnTo>
                    <a:pt x="599" y="77"/>
                  </a:lnTo>
                  <a:lnTo>
                    <a:pt x="512" y="103"/>
                  </a:lnTo>
                  <a:lnTo>
                    <a:pt x="430" y="129"/>
                  </a:lnTo>
                  <a:lnTo>
                    <a:pt x="355" y="161"/>
                  </a:lnTo>
                  <a:lnTo>
                    <a:pt x="285" y="193"/>
                  </a:lnTo>
                  <a:lnTo>
                    <a:pt x="215" y="232"/>
                  </a:lnTo>
                  <a:lnTo>
                    <a:pt x="151" y="271"/>
                  </a:lnTo>
                  <a:lnTo>
                    <a:pt x="93" y="316"/>
                  </a:lnTo>
                  <a:lnTo>
                    <a:pt x="47" y="361"/>
                  </a:lnTo>
                  <a:lnTo>
                    <a:pt x="0" y="406"/>
                  </a:lnTo>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22" name="Freeform 230"/>
            <p:cNvSpPr>
              <a:spLocks/>
            </p:cNvSpPr>
            <p:nvPr/>
          </p:nvSpPr>
          <p:spPr bwMode="auto">
            <a:xfrm>
              <a:off x="-1126" y="2950"/>
              <a:ext cx="4000" cy="690"/>
            </a:xfrm>
            <a:custGeom>
              <a:avLst/>
              <a:gdLst/>
              <a:ahLst/>
              <a:cxnLst>
                <a:cxn ang="0">
                  <a:pos x="4000" y="690"/>
                </a:cxn>
                <a:cxn ang="0">
                  <a:pos x="4000" y="690"/>
                </a:cxn>
                <a:cxn ang="0">
                  <a:pos x="3930" y="607"/>
                </a:cxn>
                <a:cxn ang="0">
                  <a:pos x="3854" y="529"/>
                </a:cxn>
                <a:cxn ang="0">
                  <a:pos x="3767" y="458"/>
                </a:cxn>
                <a:cxn ang="0">
                  <a:pos x="3668" y="387"/>
                </a:cxn>
                <a:cxn ang="0">
                  <a:pos x="3558" y="329"/>
                </a:cxn>
                <a:cxn ang="0">
                  <a:pos x="3442" y="271"/>
                </a:cxn>
                <a:cxn ang="0">
                  <a:pos x="3320" y="220"/>
                </a:cxn>
                <a:cxn ang="0">
                  <a:pos x="3192" y="175"/>
                </a:cxn>
                <a:cxn ang="0">
                  <a:pos x="3052" y="136"/>
                </a:cxn>
                <a:cxn ang="0">
                  <a:pos x="2913" y="97"/>
                </a:cxn>
                <a:cxn ang="0">
                  <a:pos x="2767" y="71"/>
                </a:cxn>
                <a:cxn ang="0">
                  <a:pos x="2622" y="46"/>
                </a:cxn>
                <a:cxn ang="0">
                  <a:pos x="2465" y="26"/>
                </a:cxn>
                <a:cxn ang="0">
                  <a:pos x="2314" y="13"/>
                </a:cxn>
                <a:cxn ang="0">
                  <a:pos x="2157" y="0"/>
                </a:cxn>
                <a:cxn ang="0">
                  <a:pos x="2000" y="0"/>
                </a:cxn>
                <a:cxn ang="0">
                  <a:pos x="1843" y="0"/>
                </a:cxn>
                <a:cxn ang="0">
                  <a:pos x="1686" y="13"/>
                </a:cxn>
                <a:cxn ang="0">
                  <a:pos x="1535" y="26"/>
                </a:cxn>
                <a:cxn ang="0">
                  <a:pos x="1384" y="46"/>
                </a:cxn>
                <a:cxn ang="0">
                  <a:pos x="1233" y="71"/>
                </a:cxn>
                <a:cxn ang="0">
                  <a:pos x="1087" y="97"/>
                </a:cxn>
                <a:cxn ang="0">
                  <a:pos x="948" y="136"/>
                </a:cxn>
                <a:cxn ang="0">
                  <a:pos x="814" y="175"/>
                </a:cxn>
                <a:cxn ang="0">
                  <a:pos x="680" y="220"/>
                </a:cxn>
                <a:cxn ang="0">
                  <a:pos x="558" y="271"/>
                </a:cxn>
                <a:cxn ang="0">
                  <a:pos x="442" y="329"/>
                </a:cxn>
                <a:cxn ang="0">
                  <a:pos x="337" y="387"/>
                </a:cxn>
                <a:cxn ang="0">
                  <a:pos x="239" y="458"/>
                </a:cxn>
                <a:cxn ang="0">
                  <a:pos x="146" y="529"/>
                </a:cxn>
                <a:cxn ang="0">
                  <a:pos x="70" y="607"/>
                </a:cxn>
                <a:cxn ang="0">
                  <a:pos x="0" y="690"/>
                </a:cxn>
              </a:cxnLst>
              <a:rect l="0" t="0" r="r" b="b"/>
              <a:pathLst>
                <a:path w="4000" h="690">
                  <a:moveTo>
                    <a:pt x="4000" y="690"/>
                  </a:moveTo>
                  <a:lnTo>
                    <a:pt x="4000" y="690"/>
                  </a:lnTo>
                  <a:lnTo>
                    <a:pt x="3930" y="607"/>
                  </a:lnTo>
                  <a:lnTo>
                    <a:pt x="3854" y="529"/>
                  </a:lnTo>
                  <a:lnTo>
                    <a:pt x="3767" y="458"/>
                  </a:lnTo>
                  <a:lnTo>
                    <a:pt x="3668" y="387"/>
                  </a:lnTo>
                  <a:lnTo>
                    <a:pt x="3558" y="329"/>
                  </a:lnTo>
                  <a:lnTo>
                    <a:pt x="3442" y="271"/>
                  </a:lnTo>
                  <a:lnTo>
                    <a:pt x="3320" y="220"/>
                  </a:lnTo>
                  <a:lnTo>
                    <a:pt x="3192" y="175"/>
                  </a:lnTo>
                  <a:lnTo>
                    <a:pt x="3052" y="136"/>
                  </a:lnTo>
                  <a:lnTo>
                    <a:pt x="2913" y="97"/>
                  </a:lnTo>
                  <a:lnTo>
                    <a:pt x="2767" y="71"/>
                  </a:lnTo>
                  <a:lnTo>
                    <a:pt x="2622" y="46"/>
                  </a:lnTo>
                  <a:lnTo>
                    <a:pt x="2465" y="26"/>
                  </a:lnTo>
                  <a:lnTo>
                    <a:pt x="2314" y="13"/>
                  </a:lnTo>
                  <a:lnTo>
                    <a:pt x="2157" y="0"/>
                  </a:lnTo>
                  <a:lnTo>
                    <a:pt x="2000" y="0"/>
                  </a:lnTo>
                  <a:lnTo>
                    <a:pt x="1843" y="0"/>
                  </a:lnTo>
                  <a:lnTo>
                    <a:pt x="1686" y="13"/>
                  </a:lnTo>
                  <a:lnTo>
                    <a:pt x="1535" y="26"/>
                  </a:lnTo>
                  <a:lnTo>
                    <a:pt x="1384" y="46"/>
                  </a:lnTo>
                  <a:lnTo>
                    <a:pt x="1233" y="71"/>
                  </a:lnTo>
                  <a:lnTo>
                    <a:pt x="1087" y="97"/>
                  </a:lnTo>
                  <a:lnTo>
                    <a:pt x="948" y="136"/>
                  </a:lnTo>
                  <a:lnTo>
                    <a:pt x="814" y="175"/>
                  </a:lnTo>
                  <a:lnTo>
                    <a:pt x="680" y="220"/>
                  </a:lnTo>
                  <a:lnTo>
                    <a:pt x="558" y="271"/>
                  </a:lnTo>
                  <a:lnTo>
                    <a:pt x="442" y="329"/>
                  </a:lnTo>
                  <a:lnTo>
                    <a:pt x="337" y="387"/>
                  </a:lnTo>
                  <a:lnTo>
                    <a:pt x="239" y="458"/>
                  </a:lnTo>
                  <a:lnTo>
                    <a:pt x="146" y="529"/>
                  </a:lnTo>
                  <a:lnTo>
                    <a:pt x="70" y="607"/>
                  </a:lnTo>
                  <a:lnTo>
                    <a:pt x="0" y="690"/>
                  </a:lnTo>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23" name="Line 231"/>
            <p:cNvSpPr>
              <a:spLocks noChangeShapeType="1"/>
            </p:cNvSpPr>
            <p:nvPr/>
          </p:nvSpPr>
          <p:spPr bwMode="auto">
            <a:xfrm>
              <a:off x="874" y="184"/>
              <a:ext cx="0" cy="4314"/>
            </a:xfrm>
            <a:prstGeom prst="line">
              <a:avLst/>
            </a:prstGeom>
            <a:noFill/>
            <a:ln w="19050">
              <a:solidFill>
                <a:schemeClr val="folHlink"/>
              </a:solidFill>
              <a:round/>
              <a:headEnd/>
              <a:tailEnd/>
            </a:ln>
          </p:spPr>
          <p:txBody>
            <a:bodyPr/>
            <a:lstStyle/>
            <a:p>
              <a:endParaRPr lang="da-DK">
                <a:solidFill>
                  <a:prstClr val="black"/>
                </a:solidFill>
              </a:endParaRPr>
            </a:p>
          </p:txBody>
        </p:sp>
        <p:sp>
          <p:nvSpPr>
            <p:cNvPr id="24" name="Line 232"/>
            <p:cNvSpPr>
              <a:spLocks noChangeShapeType="1"/>
            </p:cNvSpPr>
            <p:nvPr/>
          </p:nvSpPr>
          <p:spPr bwMode="auto">
            <a:xfrm>
              <a:off x="-1626" y="2338"/>
              <a:ext cx="5005" cy="0"/>
            </a:xfrm>
            <a:prstGeom prst="line">
              <a:avLst/>
            </a:prstGeom>
            <a:noFill/>
            <a:ln w="19050">
              <a:solidFill>
                <a:schemeClr val="folHlink"/>
              </a:solidFill>
              <a:round/>
              <a:headEnd/>
              <a:tailEnd/>
            </a:ln>
          </p:spPr>
          <p:txBody>
            <a:bodyPr/>
            <a:lstStyle/>
            <a:p>
              <a:endParaRPr lang="da-DK">
                <a:solidFill>
                  <a:prstClr val="black"/>
                </a:solidFill>
              </a:endParaRPr>
            </a:p>
          </p:txBody>
        </p:sp>
      </p:grpSp>
      <p:sp>
        <p:nvSpPr>
          <p:cNvPr id="25" name="Tekstboks 24"/>
          <p:cNvSpPr txBox="1"/>
          <p:nvPr/>
        </p:nvSpPr>
        <p:spPr>
          <a:xfrm>
            <a:off x="1552562" y="6334804"/>
            <a:ext cx="3948132" cy="523220"/>
          </a:xfrm>
          <a:prstGeom prst="rect">
            <a:avLst/>
          </a:prstGeom>
          <a:noFill/>
        </p:spPr>
        <p:txBody>
          <a:bodyPr wrap="square" rtlCol="0">
            <a:spAutoFit/>
          </a:bodyPr>
          <a:lstStyle/>
          <a:p>
            <a:r>
              <a:rPr lang="da-DK" sz="1400" dirty="0"/>
              <a:t>PSC</a:t>
            </a:r>
          </a:p>
          <a:p>
            <a:r>
              <a:rPr lang="da-DK" sz="1400" dirty="0"/>
              <a:t>INTOSAI Professional Standards </a:t>
            </a:r>
            <a:r>
              <a:rPr lang="da-DK" sz="1400" dirty="0" err="1"/>
              <a:t>Committee</a:t>
            </a:r>
            <a:endParaRPr lang="da-DK" sz="1400" dirty="0"/>
          </a:p>
        </p:txBody>
      </p:sp>
      <p:cxnSp>
        <p:nvCxnSpPr>
          <p:cNvPr id="27" name="Lige forbindelse 26"/>
          <p:cNvCxnSpPr/>
          <p:nvPr/>
        </p:nvCxnSpPr>
        <p:spPr>
          <a:xfrm>
            <a:off x="214282" y="5786454"/>
            <a:ext cx="871543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itel 32"/>
          <p:cNvSpPr>
            <a:spLocks noGrp="1"/>
          </p:cNvSpPr>
          <p:nvPr>
            <p:ph type="title"/>
          </p:nvPr>
        </p:nvSpPr>
        <p:spPr/>
        <p:txBody>
          <a:bodyPr>
            <a:normAutofit/>
          </a:bodyPr>
          <a:lstStyle/>
          <a:p>
            <a:r>
              <a:rPr lang="da-DK" dirty="0" smtClean="0"/>
              <a:t>Overview of the ISSAI framework (3)</a:t>
            </a:r>
            <a:endParaRPr lang="da-DK" dirty="0">
              <a:solidFill>
                <a:schemeClr val="bg1"/>
              </a:solidFill>
            </a:endParaRPr>
          </a:p>
        </p:txBody>
      </p:sp>
      <p:sp>
        <p:nvSpPr>
          <p:cNvPr id="34" name="Pladsholder til indhold 33"/>
          <p:cNvSpPr>
            <a:spLocks noGrp="1"/>
          </p:cNvSpPr>
          <p:nvPr>
            <p:ph idx="1"/>
          </p:nvPr>
        </p:nvSpPr>
        <p:spPr>
          <a:xfrm>
            <a:off x="457200" y="1340768"/>
            <a:ext cx="8229600" cy="4392487"/>
          </a:xfrm>
        </p:spPr>
        <p:txBody>
          <a:bodyPr>
            <a:normAutofit/>
          </a:bodyPr>
          <a:lstStyle/>
          <a:p>
            <a:pPr>
              <a:buFont typeface="Arial" charset="0"/>
              <a:buNone/>
            </a:pPr>
            <a:endParaRPr lang="en-GB" sz="2400" b="1" dirty="0" smtClean="0">
              <a:latin typeface="Arial Narrow" pitchFamily="34" charset="0"/>
              <a:ea typeface="Verdana" pitchFamily="34" charset="0"/>
              <a:cs typeface="Verdana" pitchFamily="34" charset="0"/>
            </a:endParaRPr>
          </a:p>
          <a:p>
            <a:pPr>
              <a:buFont typeface="Arial" charset="0"/>
              <a:buNone/>
            </a:pPr>
            <a:endParaRPr lang="en-GB" sz="2400" b="1" dirty="0" smtClean="0">
              <a:latin typeface="Arial Narrow" pitchFamily="34" charset="0"/>
              <a:ea typeface="Verdana" pitchFamily="34" charset="0"/>
              <a:cs typeface="Verdana" pitchFamily="34" charset="0"/>
            </a:endParaRPr>
          </a:p>
          <a:p>
            <a:pPr>
              <a:buFont typeface="Arial" charset="0"/>
              <a:buNone/>
            </a:pPr>
            <a:r>
              <a:rPr lang="en-GB" sz="2800" b="1" dirty="0" smtClean="0">
                <a:latin typeface="Arial Narrow" pitchFamily="34" charset="0"/>
                <a:ea typeface="Verdana" pitchFamily="34" charset="0"/>
                <a:cs typeface="Verdana" pitchFamily="34" charset="0"/>
              </a:rPr>
              <a:t>Level 3 - Fundamental Auditing Principles</a:t>
            </a:r>
            <a:endParaRPr lang="da-DK" sz="2800" dirty="0" smtClean="0">
              <a:latin typeface="Arial Narrow" pitchFamily="34" charset="0"/>
              <a:ea typeface="Verdana" pitchFamily="34" charset="0"/>
              <a:cs typeface="Verdana" pitchFamily="34" charset="0"/>
            </a:endParaRPr>
          </a:p>
          <a:p>
            <a:pPr lvl="2">
              <a:buFont typeface="Arial" charset="0"/>
              <a:buNone/>
            </a:pPr>
            <a:r>
              <a:rPr lang="en-GB" sz="2800" i="1" dirty="0" smtClean="0">
                <a:ea typeface="Verdana" pitchFamily="34" charset="0"/>
                <a:cs typeface="Verdana" pitchFamily="34" charset="0"/>
              </a:rPr>
              <a:t>ISSAI 100    Basic Principles </a:t>
            </a:r>
            <a:endParaRPr lang="da-DK" sz="2800" i="1" dirty="0" smtClean="0">
              <a:ea typeface="Verdana" pitchFamily="34" charset="0"/>
              <a:cs typeface="Verdana" pitchFamily="34" charset="0"/>
            </a:endParaRPr>
          </a:p>
          <a:p>
            <a:pPr lvl="2">
              <a:buFont typeface="Arial" charset="0"/>
              <a:buNone/>
            </a:pPr>
            <a:r>
              <a:rPr lang="en-GB" sz="2800" i="1" dirty="0" smtClean="0">
                <a:ea typeface="Verdana" pitchFamily="34" charset="0"/>
                <a:cs typeface="Verdana" pitchFamily="34" charset="0"/>
              </a:rPr>
              <a:t>ISSAI 200    General Standards </a:t>
            </a:r>
            <a:endParaRPr lang="da-DK" sz="2800" i="1" dirty="0" smtClean="0">
              <a:ea typeface="Verdana" pitchFamily="34" charset="0"/>
              <a:cs typeface="Verdana" pitchFamily="34" charset="0"/>
            </a:endParaRPr>
          </a:p>
          <a:p>
            <a:pPr lvl="2">
              <a:buFont typeface="Arial" charset="0"/>
              <a:buNone/>
            </a:pPr>
            <a:r>
              <a:rPr lang="en-GB" sz="2800" i="1" dirty="0" smtClean="0">
                <a:ea typeface="Verdana" pitchFamily="34" charset="0"/>
                <a:cs typeface="Verdana" pitchFamily="34" charset="0"/>
              </a:rPr>
              <a:t>ISSAI 300    Field Standards</a:t>
            </a:r>
            <a:endParaRPr lang="da-DK" sz="2800" i="1" dirty="0" smtClean="0">
              <a:ea typeface="Verdana" pitchFamily="34" charset="0"/>
              <a:cs typeface="Verdana" pitchFamily="34" charset="0"/>
            </a:endParaRPr>
          </a:p>
          <a:p>
            <a:pPr lvl="2">
              <a:buFont typeface="Arial" charset="0"/>
              <a:buNone/>
            </a:pPr>
            <a:r>
              <a:rPr lang="en-GB" sz="2800" i="1" dirty="0" smtClean="0">
                <a:ea typeface="Verdana" pitchFamily="34" charset="0"/>
                <a:cs typeface="Verdana" pitchFamily="34" charset="0"/>
              </a:rPr>
              <a:t>ISSAI 400    Reporting Standards</a:t>
            </a:r>
            <a:r>
              <a:rPr lang="en-GB" sz="2800" dirty="0" smtClean="0">
                <a:ea typeface="Verdana" pitchFamily="34" charset="0"/>
                <a:cs typeface="Verdana" pitchFamily="34" charset="0"/>
              </a:rPr>
              <a:t> </a:t>
            </a:r>
            <a:endParaRPr lang="da-DK" sz="2800" dirty="0" smtClean="0">
              <a:ea typeface="Verdana" pitchFamily="34" charset="0"/>
              <a:cs typeface="Verdana" pitchFamily="34" charset="0"/>
            </a:endParaRPr>
          </a:p>
          <a:p>
            <a:endParaRPr lang="da-DK" dirty="0"/>
          </a:p>
        </p:txBody>
      </p:sp>
      <p:sp>
        <p:nvSpPr>
          <p:cNvPr id="26" name="Høyre klammeparentes 25"/>
          <p:cNvSpPr/>
          <p:nvPr/>
        </p:nvSpPr>
        <p:spPr>
          <a:xfrm>
            <a:off x="5868144" y="2852936"/>
            <a:ext cx="648072" cy="1944216"/>
          </a:xfrm>
          <a:prstGeom prst="rightBrace">
            <a:avLst>
              <a:gd name="adj1" fmla="val 0"/>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28" name="Prosess 27"/>
          <p:cNvSpPr/>
          <p:nvPr/>
        </p:nvSpPr>
        <p:spPr>
          <a:xfrm>
            <a:off x="6300192" y="3356992"/>
            <a:ext cx="2376264" cy="792088"/>
          </a:xfrm>
          <a:prstGeom prst="flowChartProcess">
            <a:avLst/>
          </a:prstGeom>
          <a:solidFill>
            <a:schemeClr val="bg1">
              <a:lumMod val="95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b-NO" b="1" dirty="0" smtClean="0">
                <a:ln w="1270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rPr>
              <a:t>The </a:t>
            </a:r>
            <a:r>
              <a:rPr lang="nb-NO" b="1" dirty="0" err="1" smtClean="0">
                <a:ln w="1270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rPr>
              <a:t>Harmonizing</a:t>
            </a:r>
            <a:r>
              <a:rPr lang="nb-NO" b="1" dirty="0" smtClean="0">
                <a:ln w="1270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rPr>
              <a:t> Project</a:t>
            </a:r>
          </a:p>
          <a:p>
            <a:pPr algn="ctr"/>
            <a:r>
              <a:rPr lang="nb-NO" b="1" dirty="0" smtClean="0">
                <a:ln w="1270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rPr>
              <a:t>2010-2013</a:t>
            </a:r>
            <a:endParaRPr lang="nb-NO" b="1" dirty="0">
              <a:ln w="1270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9" name="Plassholder for lysbildenummer 28"/>
          <p:cNvSpPr>
            <a:spLocks noGrp="1"/>
          </p:cNvSpPr>
          <p:nvPr>
            <p:ph type="sldNum" sz="quarter" idx="4294967295"/>
          </p:nvPr>
        </p:nvSpPr>
        <p:spPr>
          <a:xfrm>
            <a:off x="6553200" y="6356350"/>
            <a:ext cx="2133600" cy="365125"/>
          </a:xfrm>
          <a:prstGeom prst="rect">
            <a:avLst/>
          </a:prstGeom>
        </p:spPr>
        <p:txBody>
          <a:bodyPr/>
          <a:lstStyle/>
          <a:p>
            <a:fld id="{2AE6A1B3-E27A-4064-95C4-8F4A08CA489B}" type="slidenum">
              <a:rPr lang="da-DK" smtClean="0">
                <a:solidFill>
                  <a:prstClr val="black">
                    <a:tint val="75000"/>
                  </a:prstClr>
                </a:solidFill>
              </a:rPr>
              <a:pPr/>
              <a:t>4</a:t>
            </a:fld>
            <a:endParaRPr lang="da-DK" dirty="0">
              <a:solidFill>
                <a:prstClr val="black">
                  <a:tint val="75000"/>
                </a:prstClr>
              </a:solidFill>
            </a:endParaRPr>
          </a:p>
        </p:txBody>
      </p:sp>
      <p:pic>
        <p:nvPicPr>
          <p:cNvPr id="30" name="Billede 34" descr="ISSAI framework 2.png"/>
          <p:cNvPicPr>
            <a:picLocks noChangeAspect="1"/>
          </p:cNvPicPr>
          <p:nvPr/>
        </p:nvPicPr>
        <p:blipFill>
          <a:blip r:embed="rId3" cstate="print"/>
          <a:stretch>
            <a:fillRect/>
          </a:stretch>
        </p:blipFill>
        <p:spPr>
          <a:xfrm rot="1569012">
            <a:off x="6430245" y="4577257"/>
            <a:ext cx="1135839" cy="179990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22"/>
          <p:cNvGrpSpPr>
            <a:grpSpLocks noChangeAspect="1"/>
          </p:cNvGrpSpPr>
          <p:nvPr/>
        </p:nvGrpSpPr>
        <p:grpSpPr bwMode="auto">
          <a:xfrm>
            <a:off x="214282" y="5857892"/>
            <a:ext cx="1384487" cy="928694"/>
            <a:chOff x="-1649" y="158"/>
            <a:chExt cx="5261" cy="4366"/>
          </a:xfrm>
        </p:grpSpPr>
        <p:sp>
          <p:nvSpPr>
            <p:cNvPr id="15" name="AutoShape 223"/>
            <p:cNvSpPr>
              <a:spLocks noChangeAspect="1" noChangeArrowheads="1" noTextEdit="1"/>
            </p:cNvSpPr>
            <p:nvPr/>
          </p:nvSpPr>
          <p:spPr bwMode="auto">
            <a:xfrm>
              <a:off x="-1649" y="158"/>
              <a:ext cx="5261" cy="4366"/>
            </a:xfrm>
            <a:prstGeom prst="rect">
              <a:avLst/>
            </a:prstGeom>
            <a:noFill/>
            <a:ln w="19050">
              <a:noFill/>
              <a:miter lim="800000"/>
              <a:headEnd/>
              <a:tailEnd/>
            </a:ln>
          </p:spPr>
          <p:txBody>
            <a:bodyPr/>
            <a:lstStyle/>
            <a:p>
              <a:endParaRPr lang="da-DK">
                <a:solidFill>
                  <a:prstClr val="black"/>
                </a:solidFill>
              </a:endParaRPr>
            </a:p>
          </p:txBody>
        </p:sp>
        <p:sp>
          <p:nvSpPr>
            <p:cNvPr id="16" name="Freeform 224"/>
            <p:cNvSpPr>
              <a:spLocks/>
            </p:cNvSpPr>
            <p:nvPr/>
          </p:nvSpPr>
          <p:spPr bwMode="auto">
            <a:xfrm>
              <a:off x="-1393" y="435"/>
              <a:ext cx="5005" cy="3928"/>
            </a:xfrm>
            <a:custGeom>
              <a:avLst/>
              <a:gdLst/>
              <a:ahLst/>
              <a:cxnLst>
                <a:cxn ang="0">
                  <a:pos x="4714" y="0"/>
                </a:cxn>
                <a:cxn ang="0">
                  <a:pos x="3726" y="78"/>
                </a:cxn>
                <a:cxn ang="0">
                  <a:pos x="3017" y="200"/>
                </a:cxn>
                <a:cxn ang="0">
                  <a:pos x="2494" y="336"/>
                </a:cxn>
                <a:cxn ang="0">
                  <a:pos x="2000" y="510"/>
                </a:cxn>
                <a:cxn ang="0">
                  <a:pos x="1552" y="735"/>
                </a:cxn>
                <a:cxn ang="0">
                  <a:pos x="1174" y="1013"/>
                </a:cxn>
                <a:cxn ang="0">
                  <a:pos x="883" y="1348"/>
                </a:cxn>
                <a:cxn ang="0">
                  <a:pos x="750" y="1600"/>
                </a:cxn>
                <a:cxn ang="0">
                  <a:pos x="680" y="1806"/>
                </a:cxn>
                <a:cxn ang="0">
                  <a:pos x="651" y="2032"/>
                </a:cxn>
                <a:cxn ang="0">
                  <a:pos x="657" y="2257"/>
                </a:cxn>
                <a:cxn ang="0">
                  <a:pos x="744" y="2573"/>
                </a:cxn>
                <a:cxn ang="0">
                  <a:pos x="912" y="2844"/>
                </a:cxn>
                <a:cxn ang="0">
                  <a:pos x="1145" y="3083"/>
                </a:cxn>
                <a:cxn ang="0">
                  <a:pos x="1418" y="3289"/>
                </a:cxn>
                <a:cxn ang="0">
                  <a:pos x="1825" y="3515"/>
                </a:cxn>
                <a:cxn ang="0">
                  <a:pos x="2436" y="3754"/>
                </a:cxn>
                <a:cxn ang="0">
                  <a:pos x="3034" y="3928"/>
                </a:cxn>
                <a:cxn ang="0">
                  <a:pos x="3185" y="3670"/>
                </a:cxn>
                <a:cxn ang="0">
                  <a:pos x="3540" y="3147"/>
                </a:cxn>
                <a:cxn ang="0">
                  <a:pos x="3744" y="2909"/>
                </a:cxn>
                <a:cxn ang="0">
                  <a:pos x="3755" y="2870"/>
                </a:cxn>
                <a:cxn ang="0">
                  <a:pos x="3348" y="3006"/>
                </a:cxn>
                <a:cxn ang="0">
                  <a:pos x="2837" y="3115"/>
                </a:cxn>
                <a:cxn ang="0">
                  <a:pos x="2197" y="3167"/>
                </a:cxn>
                <a:cxn ang="0">
                  <a:pos x="1726" y="3135"/>
                </a:cxn>
                <a:cxn ang="0">
                  <a:pos x="1354" y="3064"/>
                </a:cxn>
                <a:cxn ang="0">
                  <a:pos x="1104" y="2986"/>
                </a:cxn>
                <a:cxn ang="0">
                  <a:pos x="785" y="2864"/>
                </a:cxn>
                <a:cxn ang="0">
                  <a:pos x="523" y="2722"/>
                </a:cxn>
                <a:cxn ang="0">
                  <a:pos x="320" y="2567"/>
                </a:cxn>
                <a:cxn ang="0">
                  <a:pos x="163" y="2406"/>
                </a:cxn>
                <a:cxn ang="0">
                  <a:pos x="64" y="2238"/>
                </a:cxn>
                <a:cxn ang="0">
                  <a:pos x="11" y="2070"/>
                </a:cxn>
                <a:cxn ang="0">
                  <a:pos x="0" y="1903"/>
                </a:cxn>
                <a:cxn ang="0">
                  <a:pos x="29" y="1735"/>
                </a:cxn>
                <a:cxn ang="0">
                  <a:pos x="99" y="1580"/>
                </a:cxn>
                <a:cxn ang="0">
                  <a:pos x="238" y="1387"/>
                </a:cxn>
                <a:cxn ang="0">
                  <a:pos x="349" y="1284"/>
                </a:cxn>
                <a:cxn ang="0">
                  <a:pos x="569" y="1135"/>
                </a:cxn>
                <a:cxn ang="0">
                  <a:pos x="843" y="1006"/>
                </a:cxn>
                <a:cxn ang="0">
                  <a:pos x="1157" y="897"/>
                </a:cxn>
                <a:cxn ang="0">
                  <a:pos x="1505" y="806"/>
                </a:cxn>
                <a:cxn ang="0">
                  <a:pos x="1889" y="755"/>
                </a:cxn>
                <a:cxn ang="0">
                  <a:pos x="2284" y="735"/>
                </a:cxn>
                <a:cxn ang="0">
                  <a:pos x="2697" y="755"/>
                </a:cxn>
                <a:cxn ang="0">
                  <a:pos x="3110" y="826"/>
                </a:cxn>
                <a:cxn ang="0">
                  <a:pos x="3523" y="948"/>
                </a:cxn>
                <a:cxn ang="0">
                  <a:pos x="3918" y="1129"/>
                </a:cxn>
                <a:cxn ang="0">
                  <a:pos x="4145" y="813"/>
                </a:cxn>
                <a:cxn ang="0">
                  <a:pos x="4464" y="432"/>
                </a:cxn>
                <a:cxn ang="0">
                  <a:pos x="4738" y="168"/>
                </a:cxn>
                <a:cxn ang="0">
                  <a:pos x="5005" y="0"/>
                </a:cxn>
              </a:cxnLst>
              <a:rect l="0" t="0" r="r" b="b"/>
              <a:pathLst>
                <a:path w="5005" h="3928">
                  <a:moveTo>
                    <a:pt x="5005" y="0"/>
                  </a:moveTo>
                  <a:lnTo>
                    <a:pt x="5005" y="0"/>
                  </a:lnTo>
                  <a:lnTo>
                    <a:pt x="4714" y="0"/>
                  </a:lnTo>
                  <a:lnTo>
                    <a:pt x="4400" y="13"/>
                  </a:lnTo>
                  <a:lnTo>
                    <a:pt x="4069" y="39"/>
                  </a:lnTo>
                  <a:lnTo>
                    <a:pt x="3726" y="78"/>
                  </a:lnTo>
                  <a:lnTo>
                    <a:pt x="3371" y="129"/>
                  </a:lnTo>
                  <a:lnTo>
                    <a:pt x="3191" y="162"/>
                  </a:lnTo>
                  <a:lnTo>
                    <a:pt x="3017" y="200"/>
                  </a:lnTo>
                  <a:lnTo>
                    <a:pt x="2837" y="239"/>
                  </a:lnTo>
                  <a:lnTo>
                    <a:pt x="2662" y="284"/>
                  </a:lnTo>
                  <a:lnTo>
                    <a:pt x="2494" y="336"/>
                  </a:lnTo>
                  <a:lnTo>
                    <a:pt x="2325" y="387"/>
                  </a:lnTo>
                  <a:lnTo>
                    <a:pt x="2157" y="445"/>
                  </a:lnTo>
                  <a:lnTo>
                    <a:pt x="2000" y="510"/>
                  </a:lnTo>
                  <a:lnTo>
                    <a:pt x="1843" y="581"/>
                  </a:lnTo>
                  <a:lnTo>
                    <a:pt x="1691" y="658"/>
                  </a:lnTo>
                  <a:lnTo>
                    <a:pt x="1552" y="735"/>
                  </a:lnTo>
                  <a:lnTo>
                    <a:pt x="1418" y="826"/>
                  </a:lnTo>
                  <a:lnTo>
                    <a:pt x="1290" y="916"/>
                  </a:lnTo>
                  <a:lnTo>
                    <a:pt x="1174" y="1013"/>
                  </a:lnTo>
                  <a:lnTo>
                    <a:pt x="1064" y="1116"/>
                  </a:lnTo>
                  <a:lnTo>
                    <a:pt x="971" y="1232"/>
                  </a:lnTo>
                  <a:lnTo>
                    <a:pt x="883" y="1348"/>
                  </a:lnTo>
                  <a:lnTo>
                    <a:pt x="808" y="1471"/>
                  </a:lnTo>
                  <a:lnTo>
                    <a:pt x="779" y="1535"/>
                  </a:lnTo>
                  <a:lnTo>
                    <a:pt x="750" y="1600"/>
                  </a:lnTo>
                  <a:lnTo>
                    <a:pt x="721" y="1664"/>
                  </a:lnTo>
                  <a:lnTo>
                    <a:pt x="703" y="1735"/>
                  </a:lnTo>
                  <a:lnTo>
                    <a:pt x="680" y="1806"/>
                  </a:lnTo>
                  <a:lnTo>
                    <a:pt x="668" y="1877"/>
                  </a:lnTo>
                  <a:lnTo>
                    <a:pt x="657" y="1954"/>
                  </a:lnTo>
                  <a:lnTo>
                    <a:pt x="651" y="2032"/>
                  </a:lnTo>
                  <a:lnTo>
                    <a:pt x="651" y="2032"/>
                  </a:lnTo>
                  <a:lnTo>
                    <a:pt x="645" y="2148"/>
                  </a:lnTo>
                  <a:lnTo>
                    <a:pt x="657" y="2257"/>
                  </a:lnTo>
                  <a:lnTo>
                    <a:pt x="674" y="2367"/>
                  </a:lnTo>
                  <a:lnTo>
                    <a:pt x="703" y="2470"/>
                  </a:lnTo>
                  <a:lnTo>
                    <a:pt x="744" y="2573"/>
                  </a:lnTo>
                  <a:lnTo>
                    <a:pt x="790" y="2664"/>
                  </a:lnTo>
                  <a:lnTo>
                    <a:pt x="849" y="2760"/>
                  </a:lnTo>
                  <a:lnTo>
                    <a:pt x="912" y="2844"/>
                  </a:lnTo>
                  <a:lnTo>
                    <a:pt x="982" y="2928"/>
                  </a:lnTo>
                  <a:lnTo>
                    <a:pt x="1058" y="3006"/>
                  </a:lnTo>
                  <a:lnTo>
                    <a:pt x="1145" y="3083"/>
                  </a:lnTo>
                  <a:lnTo>
                    <a:pt x="1232" y="3154"/>
                  </a:lnTo>
                  <a:lnTo>
                    <a:pt x="1319" y="3225"/>
                  </a:lnTo>
                  <a:lnTo>
                    <a:pt x="1418" y="3289"/>
                  </a:lnTo>
                  <a:lnTo>
                    <a:pt x="1517" y="3347"/>
                  </a:lnTo>
                  <a:lnTo>
                    <a:pt x="1616" y="3405"/>
                  </a:lnTo>
                  <a:lnTo>
                    <a:pt x="1825" y="3515"/>
                  </a:lnTo>
                  <a:lnTo>
                    <a:pt x="2034" y="3605"/>
                  </a:lnTo>
                  <a:lnTo>
                    <a:pt x="2238" y="3689"/>
                  </a:lnTo>
                  <a:lnTo>
                    <a:pt x="2436" y="3754"/>
                  </a:lnTo>
                  <a:lnTo>
                    <a:pt x="2616" y="3812"/>
                  </a:lnTo>
                  <a:lnTo>
                    <a:pt x="2779" y="3863"/>
                  </a:lnTo>
                  <a:lnTo>
                    <a:pt x="3034" y="3928"/>
                  </a:lnTo>
                  <a:lnTo>
                    <a:pt x="3034" y="3928"/>
                  </a:lnTo>
                  <a:lnTo>
                    <a:pt x="3104" y="3805"/>
                  </a:lnTo>
                  <a:lnTo>
                    <a:pt x="3185" y="3670"/>
                  </a:lnTo>
                  <a:lnTo>
                    <a:pt x="3290" y="3502"/>
                  </a:lnTo>
                  <a:lnTo>
                    <a:pt x="3412" y="3328"/>
                  </a:lnTo>
                  <a:lnTo>
                    <a:pt x="3540" y="3147"/>
                  </a:lnTo>
                  <a:lnTo>
                    <a:pt x="3610" y="3057"/>
                  </a:lnTo>
                  <a:lnTo>
                    <a:pt x="3680" y="2980"/>
                  </a:lnTo>
                  <a:lnTo>
                    <a:pt x="3744" y="2909"/>
                  </a:lnTo>
                  <a:lnTo>
                    <a:pt x="3813" y="2844"/>
                  </a:lnTo>
                  <a:lnTo>
                    <a:pt x="3813" y="2844"/>
                  </a:lnTo>
                  <a:lnTo>
                    <a:pt x="3755" y="2870"/>
                  </a:lnTo>
                  <a:lnTo>
                    <a:pt x="3598" y="2928"/>
                  </a:lnTo>
                  <a:lnTo>
                    <a:pt x="3482" y="2967"/>
                  </a:lnTo>
                  <a:lnTo>
                    <a:pt x="3348" y="3006"/>
                  </a:lnTo>
                  <a:lnTo>
                    <a:pt x="3197" y="3044"/>
                  </a:lnTo>
                  <a:lnTo>
                    <a:pt x="3023" y="3083"/>
                  </a:lnTo>
                  <a:lnTo>
                    <a:pt x="2837" y="3115"/>
                  </a:lnTo>
                  <a:lnTo>
                    <a:pt x="2639" y="3141"/>
                  </a:lnTo>
                  <a:lnTo>
                    <a:pt x="2424" y="3160"/>
                  </a:lnTo>
                  <a:lnTo>
                    <a:pt x="2197" y="3167"/>
                  </a:lnTo>
                  <a:lnTo>
                    <a:pt x="1965" y="3154"/>
                  </a:lnTo>
                  <a:lnTo>
                    <a:pt x="1848" y="3147"/>
                  </a:lnTo>
                  <a:lnTo>
                    <a:pt x="1726" y="3135"/>
                  </a:lnTo>
                  <a:lnTo>
                    <a:pt x="1604" y="3115"/>
                  </a:lnTo>
                  <a:lnTo>
                    <a:pt x="1476" y="3089"/>
                  </a:lnTo>
                  <a:lnTo>
                    <a:pt x="1354" y="3064"/>
                  </a:lnTo>
                  <a:lnTo>
                    <a:pt x="1226" y="3025"/>
                  </a:lnTo>
                  <a:lnTo>
                    <a:pt x="1226" y="3025"/>
                  </a:lnTo>
                  <a:lnTo>
                    <a:pt x="1104" y="2986"/>
                  </a:lnTo>
                  <a:lnTo>
                    <a:pt x="994" y="2948"/>
                  </a:lnTo>
                  <a:lnTo>
                    <a:pt x="883" y="2909"/>
                  </a:lnTo>
                  <a:lnTo>
                    <a:pt x="785" y="2864"/>
                  </a:lnTo>
                  <a:lnTo>
                    <a:pt x="692" y="2819"/>
                  </a:lnTo>
                  <a:lnTo>
                    <a:pt x="604" y="2767"/>
                  </a:lnTo>
                  <a:lnTo>
                    <a:pt x="523" y="2722"/>
                  </a:lnTo>
                  <a:lnTo>
                    <a:pt x="447" y="2670"/>
                  </a:lnTo>
                  <a:lnTo>
                    <a:pt x="378" y="2619"/>
                  </a:lnTo>
                  <a:lnTo>
                    <a:pt x="320" y="2567"/>
                  </a:lnTo>
                  <a:lnTo>
                    <a:pt x="261" y="2515"/>
                  </a:lnTo>
                  <a:lnTo>
                    <a:pt x="209" y="2464"/>
                  </a:lnTo>
                  <a:lnTo>
                    <a:pt x="163" y="2406"/>
                  </a:lnTo>
                  <a:lnTo>
                    <a:pt x="128" y="2348"/>
                  </a:lnTo>
                  <a:lnTo>
                    <a:pt x="93" y="2296"/>
                  </a:lnTo>
                  <a:lnTo>
                    <a:pt x="64" y="2238"/>
                  </a:lnTo>
                  <a:lnTo>
                    <a:pt x="40" y="2180"/>
                  </a:lnTo>
                  <a:lnTo>
                    <a:pt x="23" y="2128"/>
                  </a:lnTo>
                  <a:lnTo>
                    <a:pt x="11" y="2070"/>
                  </a:lnTo>
                  <a:lnTo>
                    <a:pt x="0" y="2012"/>
                  </a:lnTo>
                  <a:lnTo>
                    <a:pt x="0" y="1954"/>
                  </a:lnTo>
                  <a:lnTo>
                    <a:pt x="0" y="1903"/>
                  </a:lnTo>
                  <a:lnTo>
                    <a:pt x="6" y="1845"/>
                  </a:lnTo>
                  <a:lnTo>
                    <a:pt x="17" y="1793"/>
                  </a:lnTo>
                  <a:lnTo>
                    <a:pt x="29" y="1735"/>
                  </a:lnTo>
                  <a:lnTo>
                    <a:pt x="46" y="1684"/>
                  </a:lnTo>
                  <a:lnTo>
                    <a:pt x="70" y="1632"/>
                  </a:lnTo>
                  <a:lnTo>
                    <a:pt x="99" y="1580"/>
                  </a:lnTo>
                  <a:lnTo>
                    <a:pt x="128" y="1529"/>
                  </a:lnTo>
                  <a:lnTo>
                    <a:pt x="157" y="1484"/>
                  </a:lnTo>
                  <a:lnTo>
                    <a:pt x="238" y="1387"/>
                  </a:lnTo>
                  <a:lnTo>
                    <a:pt x="238" y="1387"/>
                  </a:lnTo>
                  <a:lnTo>
                    <a:pt x="290" y="1335"/>
                  </a:lnTo>
                  <a:lnTo>
                    <a:pt x="349" y="1284"/>
                  </a:lnTo>
                  <a:lnTo>
                    <a:pt x="418" y="1232"/>
                  </a:lnTo>
                  <a:lnTo>
                    <a:pt x="488" y="1187"/>
                  </a:lnTo>
                  <a:lnTo>
                    <a:pt x="569" y="1135"/>
                  </a:lnTo>
                  <a:lnTo>
                    <a:pt x="657" y="1090"/>
                  </a:lnTo>
                  <a:lnTo>
                    <a:pt x="744" y="1045"/>
                  </a:lnTo>
                  <a:lnTo>
                    <a:pt x="843" y="1006"/>
                  </a:lnTo>
                  <a:lnTo>
                    <a:pt x="942" y="968"/>
                  </a:lnTo>
                  <a:lnTo>
                    <a:pt x="1046" y="929"/>
                  </a:lnTo>
                  <a:lnTo>
                    <a:pt x="1157" y="897"/>
                  </a:lnTo>
                  <a:lnTo>
                    <a:pt x="1267" y="864"/>
                  </a:lnTo>
                  <a:lnTo>
                    <a:pt x="1389" y="832"/>
                  </a:lnTo>
                  <a:lnTo>
                    <a:pt x="1505" y="806"/>
                  </a:lnTo>
                  <a:lnTo>
                    <a:pt x="1633" y="787"/>
                  </a:lnTo>
                  <a:lnTo>
                    <a:pt x="1755" y="768"/>
                  </a:lnTo>
                  <a:lnTo>
                    <a:pt x="1889" y="755"/>
                  </a:lnTo>
                  <a:lnTo>
                    <a:pt x="2017" y="742"/>
                  </a:lnTo>
                  <a:lnTo>
                    <a:pt x="2151" y="735"/>
                  </a:lnTo>
                  <a:lnTo>
                    <a:pt x="2284" y="735"/>
                  </a:lnTo>
                  <a:lnTo>
                    <a:pt x="2424" y="735"/>
                  </a:lnTo>
                  <a:lnTo>
                    <a:pt x="2558" y="742"/>
                  </a:lnTo>
                  <a:lnTo>
                    <a:pt x="2697" y="755"/>
                  </a:lnTo>
                  <a:lnTo>
                    <a:pt x="2837" y="774"/>
                  </a:lnTo>
                  <a:lnTo>
                    <a:pt x="2970" y="794"/>
                  </a:lnTo>
                  <a:lnTo>
                    <a:pt x="3110" y="826"/>
                  </a:lnTo>
                  <a:lnTo>
                    <a:pt x="3249" y="858"/>
                  </a:lnTo>
                  <a:lnTo>
                    <a:pt x="3383" y="897"/>
                  </a:lnTo>
                  <a:lnTo>
                    <a:pt x="3523" y="948"/>
                  </a:lnTo>
                  <a:lnTo>
                    <a:pt x="3656" y="1000"/>
                  </a:lnTo>
                  <a:lnTo>
                    <a:pt x="3790" y="1058"/>
                  </a:lnTo>
                  <a:lnTo>
                    <a:pt x="3918" y="1129"/>
                  </a:lnTo>
                  <a:lnTo>
                    <a:pt x="3918" y="1129"/>
                  </a:lnTo>
                  <a:lnTo>
                    <a:pt x="4023" y="974"/>
                  </a:lnTo>
                  <a:lnTo>
                    <a:pt x="4145" y="813"/>
                  </a:lnTo>
                  <a:lnTo>
                    <a:pt x="4290" y="626"/>
                  </a:lnTo>
                  <a:lnTo>
                    <a:pt x="4377" y="529"/>
                  </a:lnTo>
                  <a:lnTo>
                    <a:pt x="4464" y="432"/>
                  </a:lnTo>
                  <a:lnTo>
                    <a:pt x="4552" y="336"/>
                  </a:lnTo>
                  <a:lnTo>
                    <a:pt x="4645" y="252"/>
                  </a:lnTo>
                  <a:lnTo>
                    <a:pt x="4738" y="168"/>
                  </a:lnTo>
                  <a:lnTo>
                    <a:pt x="4831" y="97"/>
                  </a:lnTo>
                  <a:lnTo>
                    <a:pt x="4918" y="45"/>
                  </a:lnTo>
                  <a:lnTo>
                    <a:pt x="5005" y="0"/>
                  </a:lnTo>
                  <a:lnTo>
                    <a:pt x="5005" y="0"/>
                  </a:lnTo>
                  <a:close/>
                </a:path>
              </a:pathLst>
            </a:custGeom>
            <a:noFill/>
            <a:ln w="19050">
              <a:solidFill>
                <a:srgbClr val="00CCFF"/>
              </a:solidFill>
              <a:prstDash val="solid"/>
              <a:round/>
              <a:headEnd/>
              <a:tailEnd/>
            </a:ln>
          </p:spPr>
          <p:txBody>
            <a:bodyPr/>
            <a:lstStyle/>
            <a:p>
              <a:endParaRPr lang="da-DK">
                <a:solidFill>
                  <a:prstClr val="black"/>
                </a:solidFill>
              </a:endParaRPr>
            </a:p>
          </p:txBody>
        </p:sp>
        <p:sp>
          <p:nvSpPr>
            <p:cNvPr id="17" name="Freeform 225"/>
            <p:cNvSpPr>
              <a:spLocks/>
            </p:cNvSpPr>
            <p:nvPr/>
          </p:nvSpPr>
          <p:spPr bwMode="auto">
            <a:xfrm>
              <a:off x="-1626" y="184"/>
              <a:ext cx="5005" cy="4314"/>
            </a:xfrm>
            <a:custGeom>
              <a:avLst/>
              <a:gdLst/>
              <a:ahLst/>
              <a:cxnLst>
                <a:cxn ang="0">
                  <a:pos x="0" y="2044"/>
                </a:cxn>
                <a:cxn ang="0">
                  <a:pos x="47" y="1722"/>
                </a:cxn>
                <a:cxn ang="0">
                  <a:pos x="151" y="1412"/>
                </a:cxn>
                <a:cxn ang="0">
                  <a:pos x="303" y="1128"/>
                </a:cxn>
                <a:cxn ang="0">
                  <a:pos x="494" y="864"/>
                </a:cxn>
                <a:cxn ang="0">
                  <a:pos x="733" y="632"/>
                </a:cxn>
                <a:cxn ang="0">
                  <a:pos x="1006" y="425"/>
                </a:cxn>
                <a:cxn ang="0">
                  <a:pos x="1308" y="258"/>
                </a:cxn>
                <a:cxn ang="0">
                  <a:pos x="1640" y="129"/>
                </a:cxn>
                <a:cxn ang="0">
                  <a:pos x="2000" y="45"/>
                </a:cxn>
                <a:cxn ang="0">
                  <a:pos x="2372" y="0"/>
                </a:cxn>
                <a:cxn ang="0">
                  <a:pos x="2634" y="0"/>
                </a:cxn>
                <a:cxn ang="0">
                  <a:pos x="3006" y="45"/>
                </a:cxn>
                <a:cxn ang="0">
                  <a:pos x="3366" y="129"/>
                </a:cxn>
                <a:cxn ang="0">
                  <a:pos x="3697" y="258"/>
                </a:cxn>
                <a:cxn ang="0">
                  <a:pos x="4000" y="425"/>
                </a:cxn>
                <a:cxn ang="0">
                  <a:pos x="4273" y="632"/>
                </a:cxn>
                <a:cxn ang="0">
                  <a:pos x="4511" y="864"/>
                </a:cxn>
                <a:cxn ang="0">
                  <a:pos x="4703" y="1128"/>
                </a:cxn>
                <a:cxn ang="0">
                  <a:pos x="4854" y="1412"/>
                </a:cxn>
                <a:cxn ang="0">
                  <a:pos x="4959" y="1722"/>
                </a:cxn>
                <a:cxn ang="0">
                  <a:pos x="5005" y="2044"/>
                </a:cxn>
                <a:cxn ang="0">
                  <a:pos x="5005" y="2270"/>
                </a:cxn>
                <a:cxn ang="0">
                  <a:pos x="4959" y="2592"/>
                </a:cxn>
                <a:cxn ang="0">
                  <a:pos x="4854" y="2895"/>
                </a:cxn>
                <a:cxn ang="0">
                  <a:pos x="4703" y="3186"/>
                </a:cxn>
                <a:cxn ang="0">
                  <a:pos x="4511" y="3450"/>
                </a:cxn>
                <a:cxn ang="0">
                  <a:pos x="4273" y="3682"/>
                </a:cxn>
                <a:cxn ang="0">
                  <a:pos x="4000" y="3889"/>
                </a:cxn>
                <a:cxn ang="0">
                  <a:pos x="3697" y="4056"/>
                </a:cxn>
                <a:cxn ang="0">
                  <a:pos x="3366" y="4185"/>
                </a:cxn>
                <a:cxn ang="0">
                  <a:pos x="3006" y="4269"/>
                </a:cxn>
                <a:cxn ang="0">
                  <a:pos x="2634" y="4314"/>
                </a:cxn>
                <a:cxn ang="0">
                  <a:pos x="2372" y="4314"/>
                </a:cxn>
                <a:cxn ang="0">
                  <a:pos x="2000" y="4269"/>
                </a:cxn>
                <a:cxn ang="0">
                  <a:pos x="1640" y="4185"/>
                </a:cxn>
                <a:cxn ang="0">
                  <a:pos x="1308" y="4056"/>
                </a:cxn>
                <a:cxn ang="0">
                  <a:pos x="1006" y="3889"/>
                </a:cxn>
                <a:cxn ang="0">
                  <a:pos x="733" y="3682"/>
                </a:cxn>
                <a:cxn ang="0">
                  <a:pos x="494" y="3450"/>
                </a:cxn>
                <a:cxn ang="0">
                  <a:pos x="303" y="3186"/>
                </a:cxn>
                <a:cxn ang="0">
                  <a:pos x="151" y="2895"/>
                </a:cxn>
                <a:cxn ang="0">
                  <a:pos x="47" y="2592"/>
                </a:cxn>
                <a:cxn ang="0">
                  <a:pos x="0" y="2270"/>
                </a:cxn>
              </a:cxnLst>
              <a:rect l="0" t="0" r="r" b="b"/>
              <a:pathLst>
                <a:path w="5005" h="4314">
                  <a:moveTo>
                    <a:pt x="0" y="2154"/>
                  </a:moveTo>
                  <a:lnTo>
                    <a:pt x="0" y="2154"/>
                  </a:lnTo>
                  <a:lnTo>
                    <a:pt x="0" y="2044"/>
                  </a:lnTo>
                  <a:lnTo>
                    <a:pt x="12" y="1935"/>
                  </a:lnTo>
                  <a:lnTo>
                    <a:pt x="29" y="1825"/>
                  </a:lnTo>
                  <a:lnTo>
                    <a:pt x="47" y="1722"/>
                  </a:lnTo>
                  <a:lnTo>
                    <a:pt x="76" y="1619"/>
                  </a:lnTo>
                  <a:lnTo>
                    <a:pt x="111" y="1515"/>
                  </a:lnTo>
                  <a:lnTo>
                    <a:pt x="151" y="1412"/>
                  </a:lnTo>
                  <a:lnTo>
                    <a:pt x="192" y="1315"/>
                  </a:lnTo>
                  <a:lnTo>
                    <a:pt x="244" y="1219"/>
                  </a:lnTo>
                  <a:lnTo>
                    <a:pt x="303" y="1128"/>
                  </a:lnTo>
                  <a:lnTo>
                    <a:pt x="361" y="1038"/>
                  </a:lnTo>
                  <a:lnTo>
                    <a:pt x="425" y="948"/>
                  </a:lnTo>
                  <a:lnTo>
                    <a:pt x="494" y="864"/>
                  </a:lnTo>
                  <a:lnTo>
                    <a:pt x="570" y="787"/>
                  </a:lnTo>
                  <a:lnTo>
                    <a:pt x="646" y="703"/>
                  </a:lnTo>
                  <a:lnTo>
                    <a:pt x="733" y="632"/>
                  </a:lnTo>
                  <a:lnTo>
                    <a:pt x="820" y="561"/>
                  </a:lnTo>
                  <a:lnTo>
                    <a:pt x="907" y="490"/>
                  </a:lnTo>
                  <a:lnTo>
                    <a:pt x="1006" y="425"/>
                  </a:lnTo>
                  <a:lnTo>
                    <a:pt x="1105" y="367"/>
                  </a:lnTo>
                  <a:lnTo>
                    <a:pt x="1204" y="309"/>
                  </a:lnTo>
                  <a:lnTo>
                    <a:pt x="1308" y="258"/>
                  </a:lnTo>
                  <a:lnTo>
                    <a:pt x="1419" y="213"/>
                  </a:lnTo>
                  <a:lnTo>
                    <a:pt x="1529" y="167"/>
                  </a:lnTo>
                  <a:lnTo>
                    <a:pt x="1640" y="129"/>
                  </a:lnTo>
                  <a:lnTo>
                    <a:pt x="1756" y="97"/>
                  </a:lnTo>
                  <a:lnTo>
                    <a:pt x="1878" y="64"/>
                  </a:lnTo>
                  <a:lnTo>
                    <a:pt x="2000" y="45"/>
                  </a:lnTo>
                  <a:lnTo>
                    <a:pt x="2122" y="26"/>
                  </a:lnTo>
                  <a:lnTo>
                    <a:pt x="2244" y="13"/>
                  </a:lnTo>
                  <a:lnTo>
                    <a:pt x="2372" y="0"/>
                  </a:lnTo>
                  <a:lnTo>
                    <a:pt x="2500" y="0"/>
                  </a:lnTo>
                  <a:lnTo>
                    <a:pt x="2500" y="0"/>
                  </a:lnTo>
                  <a:lnTo>
                    <a:pt x="2634" y="0"/>
                  </a:lnTo>
                  <a:lnTo>
                    <a:pt x="2762" y="13"/>
                  </a:lnTo>
                  <a:lnTo>
                    <a:pt x="2884" y="26"/>
                  </a:lnTo>
                  <a:lnTo>
                    <a:pt x="3006" y="45"/>
                  </a:lnTo>
                  <a:lnTo>
                    <a:pt x="3128" y="64"/>
                  </a:lnTo>
                  <a:lnTo>
                    <a:pt x="3250" y="97"/>
                  </a:lnTo>
                  <a:lnTo>
                    <a:pt x="3366" y="129"/>
                  </a:lnTo>
                  <a:lnTo>
                    <a:pt x="3477" y="167"/>
                  </a:lnTo>
                  <a:lnTo>
                    <a:pt x="3587" y="213"/>
                  </a:lnTo>
                  <a:lnTo>
                    <a:pt x="3697" y="258"/>
                  </a:lnTo>
                  <a:lnTo>
                    <a:pt x="3802" y="309"/>
                  </a:lnTo>
                  <a:lnTo>
                    <a:pt x="3901" y="367"/>
                  </a:lnTo>
                  <a:lnTo>
                    <a:pt x="4000" y="425"/>
                  </a:lnTo>
                  <a:lnTo>
                    <a:pt x="4099" y="490"/>
                  </a:lnTo>
                  <a:lnTo>
                    <a:pt x="4186" y="561"/>
                  </a:lnTo>
                  <a:lnTo>
                    <a:pt x="4273" y="632"/>
                  </a:lnTo>
                  <a:lnTo>
                    <a:pt x="4354" y="703"/>
                  </a:lnTo>
                  <a:lnTo>
                    <a:pt x="4436" y="787"/>
                  </a:lnTo>
                  <a:lnTo>
                    <a:pt x="4511" y="864"/>
                  </a:lnTo>
                  <a:lnTo>
                    <a:pt x="4581" y="948"/>
                  </a:lnTo>
                  <a:lnTo>
                    <a:pt x="4645" y="1038"/>
                  </a:lnTo>
                  <a:lnTo>
                    <a:pt x="4703" y="1128"/>
                  </a:lnTo>
                  <a:lnTo>
                    <a:pt x="4761" y="1219"/>
                  </a:lnTo>
                  <a:lnTo>
                    <a:pt x="4808" y="1315"/>
                  </a:lnTo>
                  <a:lnTo>
                    <a:pt x="4854" y="1412"/>
                  </a:lnTo>
                  <a:lnTo>
                    <a:pt x="4895" y="1515"/>
                  </a:lnTo>
                  <a:lnTo>
                    <a:pt x="4930" y="1619"/>
                  </a:lnTo>
                  <a:lnTo>
                    <a:pt x="4959" y="1722"/>
                  </a:lnTo>
                  <a:lnTo>
                    <a:pt x="4976" y="1825"/>
                  </a:lnTo>
                  <a:lnTo>
                    <a:pt x="4994" y="1935"/>
                  </a:lnTo>
                  <a:lnTo>
                    <a:pt x="5005" y="2044"/>
                  </a:lnTo>
                  <a:lnTo>
                    <a:pt x="5005" y="2154"/>
                  </a:lnTo>
                  <a:lnTo>
                    <a:pt x="5005" y="2154"/>
                  </a:lnTo>
                  <a:lnTo>
                    <a:pt x="5005" y="2270"/>
                  </a:lnTo>
                  <a:lnTo>
                    <a:pt x="4994" y="2379"/>
                  </a:lnTo>
                  <a:lnTo>
                    <a:pt x="4976" y="2483"/>
                  </a:lnTo>
                  <a:lnTo>
                    <a:pt x="4959" y="2592"/>
                  </a:lnTo>
                  <a:lnTo>
                    <a:pt x="4930" y="2695"/>
                  </a:lnTo>
                  <a:lnTo>
                    <a:pt x="4895" y="2799"/>
                  </a:lnTo>
                  <a:lnTo>
                    <a:pt x="4854" y="2895"/>
                  </a:lnTo>
                  <a:lnTo>
                    <a:pt x="4808" y="2999"/>
                  </a:lnTo>
                  <a:lnTo>
                    <a:pt x="4761" y="3095"/>
                  </a:lnTo>
                  <a:lnTo>
                    <a:pt x="4703" y="3186"/>
                  </a:lnTo>
                  <a:lnTo>
                    <a:pt x="4645" y="3276"/>
                  </a:lnTo>
                  <a:lnTo>
                    <a:pt x="4581" y="3366"/>
                  </a:lnTo>
                  <a:lnTo>
                    <a:pt x="4511" y="3450"/>
                  </a:lnTo>
                  <a:lnTo>
                    <a:pt x="4436" y="3527"/>
                  </a:lnTo>
                  <a:lnTo>
                    <a:pt x="4354" y="3605"/>
                  </a:lnTo>
                  <a:lnTo>
                    <a:pt x="4273" y="3682"/>
                  </a:lnTo>
                  <a:lnTo>
                    <a:pt x="4186" y="3753"/>
                  </a:lnTo>
                  <a:lnTo>
                    <a:pt x="4099" y="3824"/>
                  </a:lnTo>
                  <a:lnTo>
                    <a:pt x="4000" y="3889"/>
                  </a:lnTo>
                  <a:lnTo>
                    <a:pt x="3901" y="3947"/>
                  </a:lnTo>
                  <a:lnTo>
                    <a:pt x="3802" y="4005"/>
                  </a:lnTo>
                  <a:lnTo>
                    <a:pt x="3697" y="4056"/>
                  </a:lnTo>
                  <a:lnTo>
                    <a:pt x="3587" y="4101"/>
                  </a:lnTo>
                  <a:lnTo>
                    <a:pt x="3477" y="4147"/>
                  </a:lnTo>
                  <a:lnTo>
                    <a:pt x="3366" y="4185"/>
                  </a:lnTo>
                  <a:lnTo>
                    <a:pt x="3250" y="4217"/>
                  </a:lnTo>
                  <a:lnTo>
                    <a:pt x="3128" y="4243"/>
                  </a:lnTo>
                  <a:lnTo>
                    <a:pt x="3006" y="4269"/>
                  </a:lnTo>
                  <a:lnTo>
                    <a:pt x="2884" y="4288"/>
                  </a:lnTo>
                  <a:lnTo>
                    <a:pt x="2762" y="4301"/>
                  </a:lnTo>
                  <a:lnTo>
                    <a:pt x="2634" y="4314"/>
                  </a:lnTo>
                  <a:lnTo>
                    <a:pt x="2500" y="4314"/>
                  </a:lnTo>
                  <a:lnTo>
                    <a:pt x="2500" y="4314"/>
                  </a:lnTo>
                  <a:lnTo>
                    <a:pt x="2372" y="4314"/>
                  </a:lnTo>
                  <a:lnTo>
                    <a:pt x="2244" y="4301"/>
                  </a:lnTo>
                  <a:lnTo>
                    <a:pt x="2122" y="4288"/>
                  </a:lnTo>
                  <a:lnTo>
                    <a:pt x="2000" y="4269"/>
                  </a:lnTo>
                  <a:lnTo>
                    <a:pt x="1878" y="4243"/>
                  </a:lnTo>
                  <a:lnTo>
                    <a:pt x="1756" y="4217"/>
                  </a:lnTo>
                  <a:lnTo>
                    <a:pt x="1640" y="4185"/>
                  </a:lnTo>
                  <a:lnTo>
                    <a:pt x="1529" y="4147"/>
                  </a:lnTo>
                  <a:lnTo>
                    <a:pt x="1419" y="4101"/>
                  </a:lnTo>
                  <a:lnTo>
                    <a:pt x="1308" y="4056"/>
                  </a:lnTo>
                  <a:lnTo>
                    <a:pt x="1204" y="4005"/>
                  </a:lnTo>
                  <a:lnTo>
                    <a:pt x="1105" y="3947"/>
                  </a:lnTo>
                  <a:lnTo>
                    <a:pt x="1006" y="3889"/>
                  </a:lnTo>
                  <a:lnTo>
                    <a:pt x="907" y="3824"/>
                  </a:lnTo>
                  <a:lnTo>
                    <a:pt x="820" y="3753"/>
                  </a:lnTo>
                  <a:lnTo>
                    <a:pt x="733" y="3682"/>
                  </a:lnTo>
                  <a:lnTo>
                    <a:pt x="646" y="3605"/>
                  </a:lnTo>
                  <a:lnTo>
                    <a:pt x="570" y="3527"/>
                  </a:lnTo>
                  <a:lnTo>
                    <a:pt x="494" y="3450"/>
                  </a:lnTo>
                  <a:lnTo>
                    <a:pt x="425" y="3366"/>
                  </a:lnTo>
                  <a:lnTo>
                    <a:pt x="361" y="3276"/>
                  </a:lnTo>
                  <a:lnTo>
                    <a:pt x="303" y="3186"/>
                  </a:lnTo>
                  <a:lnTo>
                    <a:pt x="244" y="3095"/>
                  </a:lnTo>
                  <a:lnTo>
                    <a:pt x="192" y="2999"/>
                  </a:lnTo>
                  <a:lnTo>
                    <a:pt x="151" y="2895"/>
                  </a:lnTo>
                  <a:lnTo>
                    <a:pt x="111" y="2799"/>
                  </a:lnTo>
                  <a:lnTo>
                    <a:pt x="76" y="2695"/>
                  </a:lnTo>
                  <a:lnTo>
                    <a:pt x="47" y="2592"/>
                  </a:lnTo>
                  <a:lnTo>
                    <a:pt x="29" y="2483"/>
                  </a:lnTo>
                  <a:lnTo>
                    <a:pt x="12" y="2379"/>
                  </a:lnTo>
                  <a:lnTo>
                    <a:pt x="0" y="2270"/>
                  </a:lnTo>
                  <a:lnTo>
                    <a:pt x="0" y="2154"/>
                  </a:lnTo>
                  <a:lnTo>
                    <a:pt x="0" y="2154"/>
                  </a:lnTo>
                  <a:close/>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18" name="Freeform 226"/>
            <p:cNvSpPr>
              <a:spLocks/>
            </p:cNvSpPr>
            <p:nvPr/>
          </p:nvSpPr>
          <p:spPr bwMode="auto">
            <a:xfrm>
              <a:off x="-626" y="184"/>
              <a:ext cx="3011" cy="4314"/>
            </a:xfrm>
            <a:custGeom>
              <a:avLst/>
              <a:gdLst/>
              <a:ahLst/>
              <a:cxnLst>
                <a:cxn ang="0">
                  <a:pos x="0" y="2044"/>
                </a:cxn>
                <a:cxn ang="0">
                  <a:pos x="29" y="1722"/>
                </a:cxn>
                <a:cxn ang="0">
                  <a:pos x="87" y="1412"/>
                </a:cxn>
                <a:cxn ang="0">
                  <a:pos x="180" y="1128"/>
                </a:cxn>
                <a:cxn ang="0">
                  <a:pos x="297" y="864"/>
                </a:cxn>
                <a:cxn ang="0">
                  <a:pos x="442" y="632"/>
                </a:cxn>
                <a:cxn ang="0">
                  <a:pos x="605" y="425"/>
                </a:cxn>
                <a:cxn ang="0">
                  <a:pos x="785" y="258"/>
                </a:cxn>
                <a:cxn ang="0">
                  <a:pos x="988" y="129"/>
                </a:cxn>
                <a:cxn ang="0">
                  <a:pos x="1203" y="45"/>
                </a:cxn>
                <a:cxn ang="0">
                  <a:pos x="1430" y="0"/>
                </a:cxn>
                <a:cxn ang="0">
                  <a:pos x="1581" y="0"/>
                </a:cxn>
                <a:cxn ang="0">
                  <a:pos x="1808" y="45"/>
                </a:cxn>
                <a:cxn ang="0">
                  <a:pos x="2023" y="129"/>
                </a:cxn>
                <a:cxn ang="0">
                  <a:pos x="2221" y="258"/>
                </a:cxn>
                <a:cxn ang="0">
                  <a:pos x="2407" y="425"/>
                </a:cxn>
                <a:cxn ang="0">
                  <a:pos x="2570" y="632"/>
                </a:cxn>
                <a:cxn ang="0">
                  <a:pos x="2715" y="864"/>
                </a:cxn>
                <a:cxn ang="0">
                  <a:pos x="2831" y="1128"/>
                </a:cxn>
                <a:cxn ang="0">
                  <a:pos x="2918" y="1412"/>
                </a:cxn>
                <a:cxn ang="0">
                  <a:pos x="2982" y="1722"/>
                </a:cxn>
                <a:cxn ang="0">
                  <a:pos x="3011" y="2044"/>
                </a:cxn>
                <a:cxn ang="0">
                  <a:pos x="3011" y="2270"/>
                </a:cxn>
                <a:cxn ang="0">
                  <a:pos x="2982" y="2592"/>
                </a:cxn>
                <a:cxn ang="0">
                  <a:pos x="2918" y="2895"/>
                </a:cxn>
                <a:cxn ang="0">
                  <a:pos x="2831" y="3186"/>
                </a:cxn>
                <a:cxn ang="0">
                  <a:pos x="2715" y="3450"/>
                </a:cxn>
                <a:cxn ang="0">
                  <a:pos x="2570" y="3682"/>
                </a:cxn>
                <a:cxn ang="0">
                  <a:pos x="2407" y="3889"/>
                </a:cxn>
                <a:cxn ang="0">
                  <a:pos x="2221" y="4056"/>
                </a:cxn>
                <a:cxn ang="0">
                  <a:pos x="2023" y="4185"/>
                </a:cxn>
                <a:cxn ang="0">
                  <a:pos x="1808" y="4269"/>
                </a:cxn>
                <a:cxn ang="0">
                  <a:pos x="1581" y="4314"/>
                </a:cxn>
                <a:cxn ang="0">
                  <a:pos x="1430" y="4314"/>
                </a:cxn>
                <a:cxn ang="0">
                  <a:pos x="1203" y="4269"/>
                </a:cxn>
                <a:cxn ang="0">
                  <a:pos x="988" y="4185"/>
                </a:cxn>
                <a:cxn ang="0">
                  <a:pos x="785" y="4056"/>
                </a:cxn>
                <a:cxn ang="0">
                  <a:pos x="605" y="3889"/>
                </a:cxn>
                <a:cxn ang="0">
                  <a:pos x="442" y="3682"/>
                </a:cxn>
                <a:cxn ang="0">
                  <a:pos x="297" y="3450"/>
                </a:cxn>
                <a:cxn ang="0">
                  <a:pos x="180" y="3186"/>
                </a:cxn>
                <a:cxn ang="0">
                  <a:pos x="87" y="2895"/>
                </a:cxn>
                <a:cxn ang="0">
                  <a:pos x="29" y="2592"/>
                </a:cxn>
                <a:cxn ang="0">
                  <a:pos x="0" y="2270"/>
                </a:cxn>
              </a:cxnLst>
              <a:rect l="0" t="0" r="r" b="b"/>
              <a:pathLst>
                <a:path w="3011" h="4314">
                  <a:moveTo>
                    <a:pt x="0" y="2154"/>
                  </a:moveTo>
                  <a:lnTo>
                    <a:pt x="0" y="2154"/>
                  </a:lnTo>
                  <a:lnTo>
                    <a:pt x="0" y="2044"/>
                  </a:lnTo>
                  <a:lnTo>
                    <a:pt x="6" y="1935"/>
                  </a:lnTo>
                  <a:lnTo>
                    <a:pt x="18" y="1825"/>
                  </a:lnTo>
                  <a:lnTo>
                    <a:pt x="29" y="1722"/>
                  </a:lnTo>
                  <a:lnTo>
                    <a:pt x="47" y="1619"/>
                  </a:lnTo>
                  <a:lnTo>
                    <a:pt x="64" y="1515"/>
                  </a:lnTo>
                  <a:lnTo>
                    <a:pt x="87" y="1412"/>
                  </a:lnTo>
                  <a:lnTo>
                    <a:pt x="116" y="1315"/>
                  </a:lnTo>
                  <a:lnTo>
                    <a:pt x="145" y="1219"/>
                  </a:lnTo>
                  <a:lnTo>
                    <a:pt x="180" y="1128"/>
                  </a:lnTo>
                  <a:lnTo>
                    <a:pt x="215" y="1038"/>
                  </a:lnTo>
                  <a:lnTo>
                    <a:pt x="256" y="948"/>
                  </a:lnTo>
                  <a:lnTo>
                    <a:pt x="297" y="864"/>
                  </a:lnTo>
                  <a:lnTo>
                    <a:pt x="343" y="787"/>
                  </a:lnTo>
                  <a:lnTo>
                    <a:pt x="390" y="703"/>
                  </a:lnTo>
                  <a:lnTo>
                    <a:pt x="442" y="632"/>
                  </a:lnTo>
                  <a:lnTo>
                    <a:pt x="494" y="561"/>
                  </a:lnTo>
                  <a:lnTo>
                    <a:pt x="547" y="490"/>
                  </a:lnTo>
                  <a:lnTo>
                    <a:pt x="605" y="425"/>
                  </a:lnTo>
                  <a:lnTo>
                    <a:pt x="663" y="367"/>
                  </a:lnTo>
                  <a:lnTo>
                    <a:pt x="721" y="309"/>
                  </a:lnTo>
                  <a:lnTo>
                    <a:pt x="785" y="258"/>
                  </a:lnTo>
                  <a:lnTo>
                    <a:pt x="855" y="213"/>
                  </a:lnTo>
                  <a:lnTo>
                    <a:pt x="919" y="167"/>
                  </a:lnTo>
                  <a:lnTo>
                    <a:pt x="988" y="129"/>
                  </a:lnTo>
                  <a:lnTo>
                    <a:pt x="1058" y="97"/>
                  </a:lnTo>
                  <a:lnTo>
                    <a:pt x="1128" y="64"/>
                  </a:lnTo>
                  <a:lnTo>
                    <a:pt x="1203" y="45"/>
                  </a:lnTo>
                  <a:lnTo>
                    <a:pt x="1273" y="26"/>
                  </a:lnTo>
                  <a:lnTo>
                    <a:pt x="1349" y="13"/>
                  </a:lnTo>
                  <a:lnTo>
                    <a:pt x="1430" y="0"/>
                  </a:lnTo>
                  <a:lnTo>
                    <a:pt x="1506" y="0"/>
                  </a:lnTo>
                  <a:lnTo>
                    <a:pt x="1506" y="0"/>
                  </a:lnTo>
                  <a:lnTo>
                    <a:pt x="1581" y="0"/>
                  </a:lnTo>
                  <a:lnTo>
                    <a:pt x="1657" y="13"/>
                  </a:lnTo>
                  <a:lnTo>
                    <a:pt x="1732" y="26"/>
                  </a:lnTo>
                  <a:lnTo>
                    <a:pt x="1808" y="45"/>
                  </a:lnTo>
                  <a:lnTo>
                    <a:pt x="1884" y="64"/>
                  </a:lnTo>
                  <a:lnTo>
                    <a:pt x="1953" y="97"/>
                  </a:lnTo>
                  <a:lnTo>
                    <a:pt x="2023" y="129"/>
                  </a:lnTo>
                  <a:lnTo>
                    <a:pt x="2093" y="167"/>
                  </a:lnTo>
                  <a:lnTo>
                    <a:pt x="2157" y="213"/>
                  </a:lnTo>
                  <a:lnTo>
                    <a:pt x="2221" y="258"/>
                  </a:lnTo>
                  <a:lnTo>
                    <a:pt x="2285" y="309"/>
                  </a:lnTo>
                  <a:lnTo>
                    <a:pt x="2349" y="367"/>
                  </a:lnTo>
                  <a:lnTo>
                    <a:pt x="2407" y="425"/>
                  </a:lnTo>
                  <a:lnTo>
                    <a:pt x="2465" y="490"/>
                  </a:lnTo>
                  <a:lnTo>
                    <a:pt x="2517" y="561"/>
                  </a:lnTo>
                  <a:lnTo>
                    <a:pt x="2570" y="632"/>
                  </a:lnTo>
                  <a:lnTo>
                    <a:pt x="2622" y="703"/>
                  </a:lnTo>
                  <a:lnTo>
                    <a:pt x="2668" y="787"/>
                  </a:lnTo>
                  <a:lnTo>
                    <a:pt x="2715" y="864"/>
                  </a:lnTo>
                  <a:lnTo>
                    <a:pt x="2756" y="948"/>
                  </a:lnTo>
                  <a:lnTo>
                    <a:pt x="2796" y="1038"/>
                  </a:lnTo>
                  <a:lnTo>
                    <a:pt x="2831" y="1128"/>
                  </a:lnTo>
                  <a:lnTo>
                    <a:pt x="2866" y="1219"/>
                  </a:lnTo>
                  <a:lnTo>
                    <a:pt x="2895" y="1315"/>
                  </a:lnTo>
                  <a:lnTo>
                    <a:pt x="2918" y="1412"/>
                  </a:lnTo>
                  <a:lnTo>
                    <a:pt x="2942" y="1515"/>
                  </a:lnTo>
                  <a:lnTo>
                    <a:pt x="2965" y="1619"/>
                  </a:lnTo>
                  <a:lnTo>
                    <a:pt x="2982" y="1722"/>
                  </a:lnTo>
                  <a:lnTo>
                    <a:pt x="2994" y="1825"/>
                  </a:lnTo>
                  <a:lnTo>
                    <a:pt x="3006" y="1935"/>
                  </a:lnTo>
                  <a:lnTo>
                    <a:pt x="3011" y="2044"/>
                  </a:lnTo>
                  <a:lnTo>
                    <a:pt x="3011" y="2154"/>
                  </a:lnTo>
                  <a:lnTo>
                    <a:pt x="3011" y="2154"/>
                  </a:lnTo>
                  <a:lnTo>
                    <a:pt x="3011" y="2270"/>
                  </a:lnTo>
                  <a:lnTo>
                    <a:pt x="3006" y="2379"/>
                  </a:lnTo>
                  <a:lnTo>
                    <a:pt x="2994" y="2483"/>
                  </a:lnTo>
                  <a:lnTo>
                    <a:pt x="2982" y="2592"/>
                  </a:lnTo>
                  <a:lnTo>
                    <a:pt x="2965" y="2695"/>
                  </a:lnTo>
                  <a:lnTo>
                    <a:pt x="2942" y="2799"/>
                  </a:lnTo>
                  <a:lnTo>
                    <a:pt x="2918" y="2895"/>
                  </a:lnTo>
                  <a:lnTo>
                    <a:pt x="2895" y="2999"/>
                  </a:lnTo>
                  <a:lnTo>
                    <a:pt x="2866" y="3095"/>
                  </a:lnTo>
                  <a:lnTo>
                    <a:pt x="2831" y="3186"/>
                  </a:lnTo>
                  <a:lnTo>
                    <a:pt x="2796" y="3276"/>
                  </a:lnTo>
                  <a:lnTo>
                    <a:pt x="2756" y="3366"/>
                  </a:lnTo>
                  <a:lnTo>
                    <a:pt x="2715" y="3450"/>
                  </a:lnTo>
                  <a:lnTo>
                    <a:pt x="2668" y="3527"/>
                  </a:lnTo>
                  <a:lnTo>
                    <a:pt x="2622" y="3605"/>
                  </a:lnTo>
                  <a:lnTo>
                    <a:pt x="2570" y="3682"/>
                  </a:lnTo>
                  <a:lnTo>
                    <a:pt x="2517" y="3753"/>
                  </a:lnTo>
                  <a:lnTo>
                    <a:pt x="2465" y="3824"/>
                  </a:lnTo>
                  <a:lnTo>
                    <a:pt x="2407" y="3889"/>
                  </a:lnTo>
                  <a:lnTo>
                    <a:pt x="2349" y="3947"/>
                  </a:lnTo>
                  <a:lnTo>
                    <a:pt x="2285" y="4005"/>
                  </a:lnTo>
                  <a:lnTo>
                    <a:pt x="2221" y="4056"/>
                  </a:lnTo>
                  <a:lnTo>
                    <a:pt x="2157" y="4101"/>
                  </a:lnTo>
                  <a:lnTo>
                    <a:pt x="2093" y="4147"/>
                  </a:lnTo>
                  <a:lnTo>
                    <a:pt x="2023" y="4185"/>
                  </a:lnTo>
                  <a:lnTo>
                    <a:pt x="1953" y="4217"/>
                  </a:lnTo>
                  <a:lnTo>
                    <a:pt x="1884" y="4243"/>
                  </a:lnTo>
                  <a:lnTo>
                    <a:pt x="1808" y="4269"/>
                  </a:lnTo>
                  <a:lnTo>
                    <a:pt x="1732" y="4288"/>
                  </a:lnTo>
                  <a:lnTo>
                    <a:pt x="1657" y="4301"/>
                  </a:lnTo>
                  <a:lnTo>
                    <a:pt x="1581" y="4314"/>
                  </a:lnTo>
                  <a:lnTo>
                    <a:pt x="1506" y="4314"/>
                  </a:lnTo>
                  <a:lnTo>
                    <a:pt x="1506" y="4314"/>
                  </a:lnTo>
                  <a:lnTo>
                    <a:pt x="1430" y="4314"/>
                  </a:lnTo>
                  <a:lnTo>
                    <a:pt x="1349" y="4301"/>
                  </a:lnTo>
                  <a:lnTo>
                    <a:pt x="1273" y="4288"/>
                  </a:lnTo>
                  <a:lnTo>
                    <a:pt x="1203" y="4269"/>
                  </a:lnTo>
                  <a:lnTo>
                    <a:pt x="1128" y="4243"/>
                  </a:lnTo>
                  <a:lnTo>
                    <a:pt x="1058" y="4217"/>
                  </a:lnTo>
                  <a:lnTo>
                    <a:pt x="988" y="4185"/>
                  </a:lnTo>
                  <a:lnTo>
                    <a:pt x="919" y="4147"/>
                  </a:lnTo>
                  <a:lnTo>
                    <a:pt x="855" y="4101"/>
                  </a:lnTo>
                  <a:lnTo>
                    <a:pt x="785" y="4056"/>
                  </a:lnTo>
                  <a:lnTo>
                    <a:pt x="721" y="4005"/>
                  </a:lnTo>
                  <a:lnTo>
                    <a:pt x="663" y="3947"/>
                  </a:lnTo>
                  <a:lnTo>
                    <a:pt x="605" y="3889"/>
                  </a:lnTo>
                  <a:lnTo>
                    <a:pt x="547" y="3824"/>
                  </a:lnTo>
                  <a:lnTo>
                    <a:pt x="494" y="3753"/>
                  </a:lnTo>
                  <a:lnTo>
                    <a:pt x="442" y="3682"/>
                  </a:lnTo>
                  <a:lnTo>
                    <a:pt x="390" y="3605"/>
                  </a:lnTo>
                  <a:lnTo>
                    <a:pt x="343" y="3527"/>
                  </a:lnTo>
                  <a:lnTo>
                    <a:pt x="297" y="3450"/>
                  </a:lnTo>
                  <a:lnTo>
                    <a:pt x="256" y="3366"/>
                  </a:lnTo>
                  <a:lnTo>
                    <a:pt x="215" y="3276"/>
                  </a:lnTo>
                  <a:lnTo>
                    <a:pt x="180" y="3186"/>
                  </a:lnTo>
                  <a:lnTo>
                    <a:pt x="145" y="3095"/>
                  </a:lnTo>
                  <a:lnTo>
                    <a:pt x="116" y="2999"/>
                  </a:lnTo>
                  <a:lnTo>
                    <a:pt x="87" y="2895"/>
                  </a:lnTo>
                  <a:lnTo>
                    <a:pt x="64" y="2799"/>
                  </a:lnTo>
                  <a:lnTo>
                    <a:pt x="47" y="2695"/>
                  </a:lnTo>
                  <a:lnTo>
                    <a:pt x="29" y="2592"/>
                  </a:lnTo>
                  <a:lnTo>
                    <a:pt x="18" y="2483"/>
                  </a:lnTo>
                  <a:lnTo>
                    <a:pt x="6" y="2379"/>
                  </a:lnTo>
                  <a:lnTo>
                    <a:pt x="0" y="2270"/>
                  </a:lnTo>
                  <a:lnTo>
                    <a:pt x="0" y="2154"/>
                  </a:lnTo>
                  <a:lnTo>
                    <a:pt x="0" y="2154"/>
                  </a:lnTo>
                  <a:close/>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19" name="Freeform 227"/>
            <p:cNvSpPr>
              <a:spLocks/>
            </p:cNvSpPr>
            <p:nvPr/>
          </p:nvSpPr>
          <p:spPr bwMode="auto">
            <a:xfrm>
              <a:off x="-376" y="468"/>
              <a:ext cx="2506" cy="412"/>
            </a:xfrm>
            <a:custGeom>
              <a:avLst/>
              <a:gdLst/>
              <a:ahLst/>
              <a:cxnLst>
                <a:cxn ang="0">
                  <a:pos x="0" y="0"/>
                </a:cxn>
                <a:cxn ang="0">
                  <a:pos x="0" y="0"/>
                </a:cxn>
                <a:cxn ang="0">
                  <a:pos x="41" y="51"/>
                </a:cxn>
                <a:cxn ang="0">
                  <a:pos x="93" y="96"/>
                </a:cxn>
                <a:cxn ang="0">
                  <a:pos x="151" y="141"/>
                </a:cxn>
                <a:cxn ang="0">
                  <a:pos x="215" y="180"/>
                </a:cxn>
                <a:cxn ang="0">
                  <a:pos x="285" y="219"/>
                </a:cxn>
                <a:cxn ang="0">
                  <a:pos x="361" y="251"/>
                </a:cxn>
                <a:cxn ang="0">
                  <a:pos x="436" y="283"/>
                </a:cxn>
                <a:cxn ang="0">
                  <a:pos x="517" y="309"/>
                </a:cxn>
                <a:cxn ang="0">
                  <a:pos x="599" y="335"/>
                </a:cxn>
                <a:cxn ang="0">
                  <a:pos x="692" y="354"/>
                </a:cxn>
                <a:cxn ang="0">
                  <a:pos x="872" y="386"/>
                </a:cxn>
                <a:cxn ang="0">
                  <a:pos x="1064" y="406"/>
                </a:cxn>
                <a:cxn ang="0">
                  <a:pos x="1256" y="412"/>
                </a:cxn>
                <a:cxn ang="0">
                  <a:pos x="1448" y="406"/>
                </a:cxn>
                <a:cxn ang="0">
                  <a:pos x="1639" y="386"/>
                </a:cxn>
                <a:cxn ang="0">
                  <a:pos x="1820" y="354"/>
                </a:cxn>
                <a:cxn ang="0">
                  <a:pos x="1907" y="335"/>
                </a:cxn>
                <a:cxn ang="0">
                  <a:pos x="1994" y="309"/>
                </a:cxn>
                <a:cxn ang="0">
                  <a:pos x="2070" y="283"/>
                </a:cxn>
                <a:cxn ang="0">
                  <a:pos x="2151" y="251"/>
                </a:cxn>
                <a:cxn ang="0">
                  <a:pos x="2221" y="219"/>
                </a:cxn>
                <a:cxn ang="0">
                  <a:pos x="2291" y="180"/>
                </a:cxn>
                <a:cxn ang="0">
                  <a:pos x="2354" y="141"/>
                </a:cxn>
                <a:cxn ang="0">
                  <a:pos x="2407" y="96"/>
                </a:cxn>
                <a:cxn ang="0">
                  <a:pos x="2459" y="51"/>
                </a:cxn>
                <a:cxn ang="0">
                  <a:pos x="2506" y="0"/>
                </a:cxn>
              </a:cxnLst>
              <a:rect l="0" t="0" r="r" b="b"/>
              <a:pathLst>
                <a:path w="2506" h="412">
                  <a:moveTo>
                    <a:pt x="0" y="0"/>
                  </a:moveTo>
                  <a:lnTo>
                    <a:pt x="0" y="0"/>
                  </a:lnTo>
                  <a:lnTo>
                    <a:pt x="41" y="51"/>
                  </a:lnTo>
                  <a:lnTo>
                    <a:pt x="93" y="96"/>
                  </a:lnTo>
                  <a:lnTo>
                    <a:pt x="151" y="141"/>
                  </a:lnTo>
                  <a:lnTo>
                    <a:pt x="215" y="180"/>
                  </a:lnTo>
                  <a:lnTo>
                    <a:pt x="285" y="219"/>
                  </a:lnTo>
                  <a:lnTo>
                    <a:pt x="361" y="251"/>
                  </a:lnTo>
                  <a:lnTo>
                    <a:pt x="436" y="283"/>
                  </a:lnTo>
                  <a:lnTo>
                    <a:pt x="517" y="309"/>
                  </a:lnTo>
                  <a:lnTo>
                    <a:pt x="599" y="335"/>
                  </a:lnTo>
                  <a:lnTo>
                    <a:pt x="692" y="354"/>
                  </a:lnTo>
                  <a:lnTo>
                    <a:pt x="872" y="386"/>
                  </a:lnTo>
                  <a:lnTo>
                    <a:pt x="1064" y="406"/>
                  </a:lnTo>
                  <a:lnTo>
                    <a:pt x="1256" y="412"/>
                  </a:lnTo>
                  <a:lnTo>
                    <a:pt x="1448" y="406"/>
                  </a:lnTo>
                  <a:lnTo>
                    <a:pt x="1639" y="386"/>
                  </a:lnTo>
                  <a:lnTo>
                    <a:pt x="1820" y="354"/>
                  </a:lnTo>
                  <a:lnTo>
                    <a:pt x="1907" y="335"/>
                  </a:lnTo>
                  <a:lnTo>
                    <a:pt x="1994" y="309"/>
                  </a:lnTo>
                  <a:lnTo>
                    <a:pt x="2070" y="283"/>
                  </a:lnTo>
                  <a:lnTo>
                    <a:pt x="2151" y="251"/>
                  </a:lnTo>
                  <a:lnTo>
                    <a:pt x="2221" y="219"/>
                  </a:lnTo>
                  <a:lnTo>
                    <a:pt x="2291" y="180"/>
                  </a:lnTo>
                  <a:lnTo>
                    <a:pt x="2354" y="141"/>
                  </a:lnTo>
                  <a:lnTo>
                    <a:pt x="2407" y="96"/>
                  </a:lnTo>
                  <a:lnTo>
                    <a:pt x="2459" y="51"/>
                  </a:lnTo>
                  <a:lnTo>
                    <a:pt x="2506" y="0"/>
                  </a:lnTo>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20" name="Freeform 228"/>
            <p:cNvSpPr>
              <a:spLocks/>
            </p:cNvSpPr>
            <p:nvPr/>
          </p:nvSpPr>
          <p:spPr bwMode="auto">
            <a:xfrm>
              <a:off x="-1120" y="1042"/>
              <a:ext cx="4000" cy="690"/>
            </a:xfrm>
            <a:custGeom>
              <a:avLst/>
              <a:gdLst/>
              <a:ahLst/>
              <a:cxnLst>
                <a:cxn ang="0">
                  <a:pos x="0" y="0"/>
                </a:cxn>
                <a:cxn ang="0">
                  <a:pos x="0" y="0"/>
                </a:cxn>
                <a:cxn ang="0">
                  <a:pos x="70" y="83"/>
                </a:cxn>
                <a:cxn ang="0">
                  <a:pos x="145" y="161"/>
                </a:cxn>
                <a:cxn ang="0">
                  <a:pos x="233" y="232"/>
                </a:cxn>
                <a:cxn ang="0">
                  <a:pos x="331" y="303"/>
                </a:cxn>
                <a:cxn ang="0">
                  <a:pos x="442" y="361"/>
                </a:cxn>
                <a:cxn ang="0">
                  <a:pos x="558" y="419"/>
                </a:cxn>
                <a:cxn ang="0">
                  <a:pos x="680" y="470"/>
                </a:cxn>
                <a:cxn ang="0">
                  <a:pos x="808" y="515"/>
                </a:cxn>
                <a:cxn ang="0">
                  <a:pos x="948" y="554"/>
                </a:cxn>
                <a:cxn ang="0">
                  <a:pos x="1087" y="593"/>
                </a:cxn>
                <a:cxn ang="0">
                  <a:pos x="1232" y="619"/>
                </a:cxn>
                <a:cxn ang="0">
                  <a:pos x="1378" y="644"/>
                </a:cxn>
                <a:cxn ang="0">
                  <a:pos x="1535" y="664"/>
                </a:cxn>
                <a:cxn ang="0">
                  <a:pos x="1686" y="677"/>
                </a:cxn>
                <a:cxn ang="0">
                  <a:pos x="1843" y="683"/>
                </a:cxn>
                <a:cxn ang="0">
                  <a:pos x="2000" y="690"/>
                </a:cxn>
                <a:cxn ang="0">
                  <a:pos x="2157" y="683"/>
                </a:cxn>
                <a:cxn ang="0">
                  <a:pos x="2308" y="677"/>
                </a:cxn>
                <a:cxn ang="0">
                  <a:pos x="2465" y="664"/>
                </a:cxn>
                <a:cxn ang="0">
                  <a:pos x="2616" y="644"/>
                </a:cxn>
                <a:cxn ang="0">
                  <a:pos x="2767" y="619"/>
                </a:cxn>
                <a:cxn ang="0">
                  <a:pos x="2912" y="593"/>
                </a:cxn>
                <a:cxn ang="0">
                  <a:pos x="3052" y="554"/>
                </a:cxn>
                <a:cxn ang="0">
                  <a:pos x="3186" y="515"/>
                </a:cxn>
                <a:cxn ang="0">
                  <a:pos x="3319" y="470"/>
                </a:cxn>
                <a:cxn ang="0">
                  <a:pos x="3441" y="419"/>
                </a:cxn>
                <a:cxn ang="0">
                  <a:pos x="3558" y="361"/>
                </a:cxn>
                <a:cxn ang="0">
                  <a:pos x="3662" y="303"/>
                </a:cxn>
                <a:cxn ang="0">
                  <a:pos x="3761" y="232"/>
                </a:cxn>
                <a:cxn ang="0">
                  <a:pos x="3854" y="161"/>
                </a:cxn>
                <a:cxn ang="0">
                  <a:pos x="3930" y="83"/>
                </a:cxn>
                <a:cxn ang="0">
                  <a:pos x="4000" y="0"/>
                </a:cxn>
              </a:cxnLst>
              <a:rect l="0" t="0" r="r" b="b"/>
              <a:pathLst>
                <a:path w="4000" h="690">
                  <a:moveTo>
                    <a:pt x="0" y="0"/>
                  </a:moveTo>
                  <a:lnTo>
                    <a:pt x="0" y="0"/>
                  </a:lnTo>
                  <a:lnTo>
                    <a:pt x="70" y="83"/>
                  </a:lnTo>
                  <a:lnTo>
                    <a:pt x="145" y="161"/>
                  </a:lnTo>
                  <a:lnTo>
                    <a:pt x="233" y="232"/>
                  </a:lnTo>
                  <a:lnTo>
                    <a:pt x="331" y="303"/>
                  </a:lnTo>
                  <a:lnTo>
                    <a:pt x="442" y="361"/>
                  </a:lnTo>
                  <a:lnTo>
                    <a:pt x="558" y="419"/>
                  </a:lnTo>
                  <a:lnTo>
                    <a:pt x="680" y="470"/>
                  </a:lnTo>
                  <a:lnTo>
                    <a:pt x="808" y="515"/>
                  </a:lnTo>
                  <a:lnTo>
                    <a:pt x="948" y="554"/>
                  </a:lnTo>
                  <a:lnTo>
                    <a:pt x="1087" y="593"/>
                  </a:lnTo>
                  <a:lnTo>
                    <a:pt x="1232" y="619"/>
                  </a:lnTo>
                  <a:lnTo>
                    <a:pt x="1378" y="644"/>
                  </a:lnTo>
                  <a:lnTo>
                    <a:pt x="1535" y="664"/>
                  </a:lnTo>
                  <a:lnTo>
                    <a:pt x="1686" y="677"/>
                  </a:lnTo>
                  <a:lnTo>
                    <a:pt x="1843" y="683"/>
                  </a:lnTo>
                  <a:lnTo>
                    <a:pt x="2000" y="690"/>
                  </a:lnTo>
                  <a:lnTo>
                    <a:pt x="2157" y="683"/>
                  </a:lnTo>
                  <a:lnTo>
                    <a:pt x="2308" y="677"/>
                  </a:lnTo>
                  <a:lnTo>
                    <a:pt x="2465" y="664"/>
                  </a:lnTo>
                  <a:lnTo>
                    <a:pt x="2616" y="644"/>
                  </a:lnTo>
                  <a:lnTo>
                    <a:pt x="2767" y="619"/>
                  </a:lnTo>
                  <a:lnTo>
                    <a:pt x="2912" y="593"/>
                  </a:lnTo>
                  <a:lnTo>
                    <a:pt x="3052" y="554"/>
                  </a:lnTo>
                  <a:lnTo>
                    <a:pt x="3186" y="515"/>
                  </a:lnTo>
                  <a:lnTo>
                    <a:pt x="3319" y="470"/>
                  </a:lnTo>
                  <a:lnTo>
                    <a:pt x="3441" y="419"/>
                  </a:lnTo>
                  <a:lnTo>
                    <a:pt x="3558" y="361"/>
                  </a:lnTo>
                  <a:lnTo>
                    <a:pt x="3662" y="303"/>
                  </a:lnTo>
                  <a:lnTo>
                    <a:pt x="3761" y="232"/>
                  </a:lnTo>
                  <a:lnTo>
                    <a:pt x="3854" y="161"/>
                  </a:lnTo>
                  <a:lnTo>
                    <a:pt x="3930" y="83"/>
                  </a:lnTo>
                  <a:lnTo>
                    <a:pt x="4000" y="0"/>
                  </a:lnTo>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21" name="Freeform 229"/>
            <p:cNvSpPr>
              <a:spLocks/>
            </p:cNvSpPr>
            <p:nvPr/>
          </p:nvSpPr>
          <p:spPr bwMode="auto">
            <a:xfrm>
              <a:off x="-376" y="3802"/>
              <a:ext cx="2506" cy="406"/>
            </a:xfrm>
            <a:custGeom>
              <a:avLst/>
              <a:gdLst/>
              <a:ahLst/>
              <a:cxnLst>
                <a:cxn ang="0">
                  <a:pos x="2506" y="406"/>
                </a:cxn>
                <a:cxn ang="0">
                  <a:pos x="2506" y="406"/>
                </a:cxn>
                <a:cxn ang="0">
                  <a:pos x="2459" y="361"/>
                </a:cxn>
                <a:cxn ang="0">
                  <a:pos x="2413" y="316"/>
                </a:cxn>
                <a:cxn ang="0">
                  <a:pos x="2354" y="271"/>
                </a:cxn>
                <a:cxn ang="0">
                  <a:pos x="2291" y="232"/>
                </a:cxn>
                <a:cxn ang="0">
                  <a:pos x="2221" y="193"/>
                </a:cxn>
                <a:cxn ang="0">
                  <a:pos x="2145" y="161"/>
                </a:cxn>
                <a:cxn ang="0">
                  <a:pos x="2070" y="129"/>
                </a:cxn>
                <a:cxn ang="0">
                  <a:pos x="1988" y="103"/>
                </a:cxn>
                <a:cxn ang="0">
                  <a:pos x="1901" y="77"/>
                </a:cxn>
                <a:cxn ang="0">
                  <a:pos x="1814" y="58"/>
                </a:cxn>
                <a:cxn ang="0">
                  <a:pos x="1634" y="26"/>
                </a:cxn>
                <a:cxn ang="0">
                  <a:pos x="1442" y="6"/>
                </a:cxn>
                <a:cxn ang="0">
                  <a:pos x="1250" y="0"/>
                </a:cxn>
                <a:cxn ang="0">
                  <a:pos x="1058" y="6"/>
                </a:cxn>
                <a:cxn ang="0">
                  <a:pos x="866" y="26"/>
                </a:cxn>
                <a:cxn ang="0">
                  <a:pos x="686" y="58"/>
                </a:cxn>
                <a:cxn ang="0">
                  <a:pos x="599" y="77"/>
                </a:cxn>
                <a:cxn ang="0">
                  <a:pos x="512" y="103"/>
                </a:cxn>
                <a:cxn ang="0">
                  <a:pos x="430" y="129"/>
                </a:cxn>
                <a:cxn ang="0">
                  <a:pos x="355" y="161"/>
                </a:cxn>
                <a:cxn ang="0">
                  <a:pos x="285" y="193"/>
                </a:cxn>
                <a:cxn ang="0">
                  <a:pos x="215" y="232"/>
                </a:cxn>
                <a:cxn ang="0">
                  <a:pos x="151" y="271"/>
                </a:cxn>
                <a:cxn ang="0">
                  <a:pos x="93" y="316"/>
                </a:cxn>
                <a:cxn ang="0">
                  <a:pos x="47" y="361"/>
                </a:cxn>
                <a:cxn ang="0">
                  <a:pos x="0" y="406"/>
                </a:cxn>
              </a:cxnLst>
              <a:rect l="0" t="0" r="r" b="b"/>
              <a:pathLst>
                <a:path w="2506" h="406">
                  <a:moveTo>
                    <a:pt x="2506" y="406"/>
                  </a:moveTo>
                  <a:lnTo>
                    <a:pt x="2506" y="406"/>
                  </a:lnTo>
                  <a:lnTo>
                    <a:pt x="2459" y="361"/>
                  </a:lnTo>
                  <a:lnTo>
                    <a:pt x="2413" y="316"/>
                  </a:lnTo>
                  <a:lnTo>
                    <a:pt x="2354" y="271"/>
                  </a:lnTo>
                  <a:lnTo>
                    <a:pt x="2291" y="232"/>
                  </a:lnTo>
                  <a:lnTo>
                    <a:pt x="2221" y="193"/>
                  </a:lnTo>
                  <a:lnTo>
                    <a:pt x="2145" y="161"/>
                  </a:lnTo>
                  <a:lnTo>
                    <a:pt x="2070" y="129"/>
                  </a:lnTo>
                  <a:lnTo>
                    <a:pt x="1988" y="103"/>
                  </a:lnTo>
                  <a:lnTo>
                    <a:pt x="1901" y="77"/>
                  </a:lnTo>
                  <a:lnTo>
                    <a:pt x="1814" y="58"/>
                  </a:lnTo>
                  <a:lnTo>
                    <a:pt x="1634" y="26"/>
                  </a:lnTo>
                  <a:lnTo>
                    <a:pt x="1442" y="6"/>
                  </a:lnTo>
                  <a:lnTo>
                    <a:pt x="1250" y="0"/>
                  </a:lnTo>
                  <a:lnTo>
                    <a:pt x="1058" y="6"/>
                  </a:lnTo>
                  <a:lnTo>
                    <a:pt x="866" y="26"/>
                  </a:lnTo>
                  <a:lnTo>
                    <a:pt x="686" y="58"/>
                  </a:lnTo>
                  <a:lnTo>
                    <a:pt x="599" y="77"/>
                  </a:lnTo>
                  <a:lnTo>
                    <a:pt x="512" y="103"/>
                  </a:lnTo>
                  <a:lnTo>
                    <a:pt x="430" y="129"/>
                  </a:lnTo>
                  <a:lnTo>
                    <a:pt x="355" y="161"/>
                  </a:lnTo>
                  <a:lnTo>
                    <a:pt x="285" y="193"/>
                  </a:lnTo>
                  <a:lnTo>
                    <a:pt x="215" y="232"/>
                  </a:lnTo>
                  <a:lnTo>
                    <a:pt x="151" y="271"/>
                  </a:lnTo>
                  <a:lnTo>
                    <a:pt x="93" y="316"/>
                  </a:lnTo>
                  <a:lnTo>
                    <a:pt x="47" y="361"/>
                  </a:lnTo>
                  <a:lnTo>
                    <a:pt x="0" y="406"/>
                  </a:lnTo>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22" name="Freeform 230"/>
            <p:cNvSpPr>
              <a:spLocks/>
            </p:cNvSpPr>
            <p:nvPr/>
          </p:nvSpPr>
          <p:spPr bwMode="auto">
            <a:xfrm>
              <a:off x="-1126" y="2950"/>
              <a:ext cx="4000" cy="690"/>
            </a:xfrm>
            <a:custGeom>
              <a:avLst/>
              <a:gdLst/>
              <a:ahLst/>
              <a:cxnLst>
                <a:cxn ang="0">
                  <a:pos x="4000" y="690"/>
                </a:cxn>
                <a:cxn ang="0">
                  <a:pos x="4000" y="690"/>
                </a:cxn>
                <a:cxn ang="0">
                  <a:pos x="3930" y="607"/>
                </a:cxn>
                <a:cxn ang="0">
                  <a:pos x="3854" y="529"/>
                </a:cxn>
                <a:cxn ang="0">
                  <a:pos x="3767" y="458"/>
                </a:cxn>
                <a:cxn ang="0">
                  <a:pos x="3668" y="387"/>
                </a:cxn>
                <a:cxn ang="0">
                  <a:pos x="3558" y="329"/>
                </a:cxn>
                <a:cxn ang="0">
                  <a:pos x="3442" y="271"/>
                </a:cxn>
                <a:cxn ang="0">
                  <a:pos x="3320" y="220"/>
                </a:cxn>
                <a:cxn ang="0">
                  <a:pos x="3192" y="175"/>
                </a:cxn>
                <a:cxn ang="0">
                  <a:pos x="3052" y="136"/>
                </a:cxn>
                <a:cxn ang="0">
                  <a:pos x="2913" y="97"/>
                </a:cxn>
                <a:cxn ang="0">
                  <a:pos x="2767" y="71"/>
                </a:cxn>
                <a:cxn ang="0">
                  <a:pos x="2622" y="46"/>
                </a:cxn>
                <a:cxn ang="0">
                  <a:pos x="2465" y="26"/>
                </a:cxn>
                <a:cxn ang="0">
                  <a:pos x="2314" y="13"/>
                </a:cxn>
                <a:cxn ang="0">
                  <a:pos x="2157" y="0"/>
                </a:cxn>
                <a:cxn ang="0">
                  <a:pos x="2000" y="0"/>
                </a:cxn>
                <a:cxn ang="0">
                  <a:pos x="1843" y="0"/>
                </a:cxn>
                <a:cxn ang="0">
                  <a:pos x="1686" y="13"/>
                </a:cxn>
                <a:cxn ang="0">
                  <a:pos x="1535" y="26"/>
                </a:cxn>
                <a:cxn ang="0">
                  <a:pos x="1384" y="46"/>
                </a:cxn>
                <a:cxn ang="0">
                  <a:pos x="1233" y="71"/>
                </a:cxn>
                <a:cxn ang="0">
                  <a:pos x="1087" y="97"/>
                </a:cxn>
                <a:cxn ang="0">
                  <a:pos x="948" y="136"/>
                </a:cxn>
                <a:cxn ang="0">
                  <a:pos x="814" y="175"/>
                </a:cxn>
                <a:cxn ang="0">
                  <a:pos x="680" y="220"/>
                </a:cxn>
                <a:cxn ang="0">
                  <a:pos x="558" y="271"/>
                </a:cxn>
                <a:cxn ang="0">
                  <a:pos x="442" y="329"/>
                </a:cxn>
                <a:cxn ang="0">
                  <a:pos x="337" y="387"/>
                </a:cxn>
                <a:cxn ang="0">
                  <a:pos x="239" y="458"/>
                </a:cxn>
                <a:cxn ang="0">
                  <a:pos x="146" y="529"/>
                </a:cxn>
                <a:cxn ang="0">
                  <a:pos x="70" y="607"/>
                </a:cxn>
                <a:cxn ang="0">
                  <a:pos x="0" y="690"/>
                </a:cxn>
              </a:cxnLst>
              <a:rect l="0" t="0" r="r" b="b"/>
              <a:pathLst>
                <a:path w="4000" h="690">
                  <a:moveTo>
                    <a:pt x="4000" y="690"/>
                  </a:moveTo>
                  <a:lnTo>
                    <a:pt x="4000" y="690"/>
                  </a:lnTo>
                  <a:lnTo>
                    <a:pt x="3930" y="607"/>
                  </a:lnTo>
                  <a:lnTo>
                    <a:pt x="3854" y="529"/>
                  </a:lnTo>
                  <a:lnTo>
                    <a:pt x="3767" y="458"/>
                  </a:lnTo>
                  <a:lnTo>
                    <a:pt x="3668" y="387"/>
                  </a:lnTo>
                  <a:lnTo>
                    <a:pt x="3558" y="329"/>
                  </a:lnTo>
                  <a:lnTo>
                    <a:pt x="3442" y="271"/>
                  </a:lnTo>
                  <a:lnTo>
                    <a:pt x="3320" y="220"/>
                  </a:lnTo>
                  <a:lnTo>
                    <a:pt x="3192" y="175"/>
                  </a:lnTo>
                  <a:lnTo>
                    <a:pt x="3052" y="136"/>
                  </a:lnTo>
                  <a:lnTo>
                    <a:pt x="2913" y="97"/>
                  </a:lnTo>
                  <a:lnTo>
                    <a:pt x="2767" y="71"/>
                  </a:lnTo>
                  <a:lnTo>
                    <a:pt x="2622" y="46"/>
                  </a:lnTo>
                  <a:lnTo>
                    <a:pt x="2465" y="26"/>
                  </a:lnTo>
                  <a:lnTo>
                    <a:pt x="2314" y="13"/>
                  </a:lnTo>
                  <a:lnTo>
                    <a:pt x="2157" y="0"/>
                  </a:lnTo>
                  <a:lnTo>
                    <a:pt x="2000" y="0"/>
                  </a:lnTo>
                  <a:lnTo>
                    <a:pt x="1843" y="0"/>
                  </a:lnTo>
                  <a:lnTo>
                    <a:pt x="1686" y="13"/>
                  </a:lnTo>
                  <a:lnTo>
                    <a:pt x="1535" y="26"/>
                  </a:lnTo>
                  <a:lnTo>
                    <a:pt x="1384" y="46"/>
                  </a:lnTo>
                  <a:lnTo>
                    <a:pt x="1233" y="71"/>
                  </a:lnTo>
                  <a:lnTo>
                    <a:pt x="1087" y="97"/>
                  </a:lnTo>
                  <a:lnTo>
                    <a:pt x="948" y="136"/>
                  </a:lnTo>
                  <a:lnTo>
                    <a:pt x="814" y="175"/>
                  </a:lnTo>
                  <a:lnTo>
                    <a:pt x="680" y="220"/>
                  </a:lnTo>
                  <a:lnTo>
                    <a:pt x="558" y="271"/>
                  </a:lnTo>
                  <a:lnTo>
                    <a:pt x="442" y="329"/>
                  </a:lnTo>
                  <a:lnTo>
                    <a:pt x="337" y="387"/>
                  </a:lnTo>
                  <a:lnTo>
                    <a:pt x="239" y="458"/>
                  </a:lnTo>
                  <a:lnTo>
                    <a:pt x="146" y="529"/>
                  </a:lnTo>
                  <a:lnTo>
                    <a:pt x="70" y="607"/>
                  </a:lnTo>
                  <a:lnTo>
                    <a:pt x="0" y="690"/>
                  </a:lnTo>
                </a:path>
              </a:pathLst>
            </a:custGeom>
            <a:noFill/>
            <a:ln w="19050">
              <a:solidFill>
                <a:schemeClr val="folHlink"/>
              </a:solidFill>
              <a:prstDash val="solid"/>
              <a:round/>
              <a:headEnd/>
              <a:tailEnd/>
            </a:ln>
          </p:spPr>
          <p:txBody>
            <a:bodyPr/>
            <a:lstStyle/>
            <a:p>
              <a:endParaRPr lang="da-DK">
                <a:solidFill>
                  <a:prstClr val="black"/>
                </a:solidFill>
              </a:endParaRPr>
            </a:p>
          </p:txBody>
        </p:sp>
        <p:sp>
          <p:nvSpPr>
            <p:cNvPr id="23" name="Line 231"/>
            <p:cNvSpPr>
              <a:spLocks noChangeShapeType="1"/>
            </p:cNvSpPr>
            <p:nvPr/>
          </p:nvSpPr>
          <p:spPr bwMode="auto">
            <a:xfrm>
              <a:off x="874" y="184"/>
              <a:ext cx="0" cy="4314"/>
            </a:xfrm>
            <a:prstGeom prst="line">
              <a:avLst/>
            </a:prstGeom>
            <a:noFill/>
            <a:ln w="19050">
              <a:solidFill>
                <a:schemeClr val="folHlink"/>
              </a:solidFill>
              <a:round/>
              <a:headEnd/>
              <a:tailEnd/>
            </a:ln>
          </p:spPr>
          <p:txBody>
            <a:bodyPr/>
            <a:lstStyle/>
            <a:p>
              <a:endParaRPr lang="da-DK">
                <a:solidFill>
                  <a:prstClr val="black"/>
                </a:solidFill>
              </a:endParaRPr>
            </a:p>
          </p:txBody>
        </p:sp>
        <p:sp>
          <p:nvSpPr>
            <p:cNvPr id="24" name="Line 232"/>
            <p:cNvSpPr>
              <a:spLocks noChangeShapeType="1"/>
            </p:cNvSpPr>
            <p:nvPr/>
          </p:nvSpPr>
          <p:spPr bwMode="auto">
            <a:xfrm>
              <a:off x="-1626" y="2338"/>
              <a:ext cx="5005" cy="0"/>
            </a:xfrm>
            <a:prstGeom prst="line">
              <a:avLst/>
            </a:prstGeom>
            <a:noFill/>
            <a:ln w="19050">
              <a:solidFill>
                <a:schemeClr val="folHlink"/>
              </a:solidFill>
              <a:round/>
              <a:headEnd/>
              <a:tailEnd/>
            </a:ln>
          </p:spPr>
          <p:txBody>
            <a:bodyPr/>
            <a:lstStyle/>
            <a:p>
              <a:endParaRPr lang="da-DK">
                <a:solidFill>
                  <a:prstClr val="black"/>
                </a:solidFill>
              </a:endParaRPr>
            </a:p>
          </p:txBody>
        </p:sp>
      </p:grpSp>
      <p:sp>
        <p:nvSpPr>
          <p:cNvPr id="25" name="Tekstboks 24"/>
          <p:cNvSpPr txBox="1"/>
          <p:nvPr/>
        </p:nvSpPr>
        <p:spPr>
          <a:xfrm>
            <a:off x="1552562" y="6334804"/>
            <a:ext cx="3948132" cy="523220"/>
          </a:xfrm>
          <a:prstGeom prst="rect">
            <a:avLst/>
          </a:prstGeom>
          <a:noFill/>
        </p:spPr>
        <p:txBody>
          <a:bodyPr wrap="square" rtlCol="0">
            <a:spAutoFit/>
          </a:bodyPr>
          <a:lstStyle/>
          <a:p>
            <a:r>
              <a:rPr lang="da-DK" sz="1400" dirty="0"/>
              <a:t>PSC</a:t>
            </a:r>
          </a:p>
          <a:p>
            <a:r>
              <a:rPr lang="da-DK" sz="1400" dirty="0"/>
              <a:t>INTOSAI Professional Standards </a:t>
            </a:r>
            <a:r>
              <a:rPr lang="da-DK" sz="1400" dirty="0" err="1"/>
              <a:t>Committee</a:t>
            </a:r>
            <a:endParaRPr lang="da-DK" sz="1400" dirty="0"/>
          </a:p>
        </p:txBody>
      </p:sp>
      <p:cxnSp>
        <p:nvCxnSpPr>
          <p:cNvPr id="27" name="Lige forbindelse 26"/>
          <p:cNvCxnSpPr/>
          <p:nvPr/>
        </p:nvCxnSpPr>
        <p:spPr>
          <a:xfrm>
            <a:off x="214282" y="5786454"/>
            <a:ext cx="871543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itel 32"/>
          <p:cNvSpPr>
            <a:spLocks noGrp="1"/>
          </p:cNvSpPr>
          <p:nvPr>
            <p:ph type="title"/>
          </p:nvPr>
        </p:nvSpPr>
        <p:spPr/>
        <p:txBody>
          <a:bodyPr>
            <a:normAutofit/>
          </a:bodyPr>
          <a:lstStyle/>
          <a:p>
            <a:r>
              <a:rPr lang="da-DK" dirty="0" smtClean="0"/>
              <a:t>Overview of the ISSAI framework (4)</a:t>
            </a:r>
            <a:endParaRPr lang="da-DK" dirty="0">
              <a:solidFill>
                <a:schemeClr val="bg1"/>
              </a:solidFill>
            </a:endParaRPr>
          </a:p>
        </p:txBody>
      </p:sp>
      <p:sp>
        <p:nvSpPr>
          <p:cNvPr id="34" name="Pladsholder til indhold 33"/>
          <p:cNvSpPr>
            <a:spLocks noGrp="1"/>
          </p:cNvSpPr>
          <p:nvPr>
            <p:ph idx="1"/>
          </p:nvPr>
        </p:nvSpPr>
        <p:spPr>
          <a:xfrm>
            <a:off x="457200" y="1428736"/>
            <a:ext cx="8229600" cy="4376527"/>
          </a:xfrm>
        </p:spPr>
        <p:txBody>
          <a:bodyPr>
            <a:normAutofit lnSpcReduction="10000"/>
          </a:bodyPr>
          <a:lstStyle/>
          <a:p>
            <a:pPr>
              <a:buFont typeface="Arial" charset="0"/>
              <a:buNone/>
            </a:pPr>
            <a:endParaRPr lang="en-GB" sz="3100" b="1" dirty="0" smtClean="0">
              <a:latin typeface="Arial Narrow" pitchFamily="34" charset="0"/>
            </a:endParaRPr>
          </a:p>
          <a:p>
            <a:pPr>
              <a:buFont typeface="Arial" charset="0"/>
              <a:buNone/>
            </a:pPr>
            <a:r>
              <a:rPr lang="en-GB" sz="3100" b="1" dirty="0" smtClean="0">
                <a:latin typeface="Arial Narrow" pitchFamily="34" charset="0"/>
              </a:rPr>
              <a:t>Level 4 - Auditing Guidelines</a:t>
            </a:r>
            <a:r>
              <a:rPr lang="en-GB" sz="3600" i="1" dirty="0" smtClean="0">
                <a:latin typeface="Arial Narrow" pitchFamily="34" charset="0"/>
              </a:rPr>
              <a:t> </a:t>
            </a:r>
            <a:endParaRPr lang="da-DK" sz="3600" dirty="0" smtClean="0">
              <a:latin typeface="Arial Narrow" pitchFamily="34" charset="0"/>
            </a:endParaRPr>
          </a:p>
          <a:p>
            <a:pPr lvl="2">
              <a:buFont typeface="Arial" charset="0"/>
              <a:buNone/>
            </a:pPr>
            <a:r>
              <a:rPr lang="en-GB" i="1" dirty="0" smtClean="0"/>
              <a:t>Implementation guidelines:</a:t>
            </a:r>
            <a:r>
              <a:rPr lang="en-GB" dirty="0" smtClean="0"/>
              <a:t> </a:t>
            </a:r>
            <a:endParaRPr lang="da-DK" dirty="0" smtClean="0"/>
          </a:p>
          <a:p>
            <a:pPr lvl="2">
              <a:buFont typeface="Arial" charset="0"/>
              <a:buNone/>
            </a:pPr>
            <a:r>
              <a:rPr lang="en-GB" dirty="0" smtClean="0">
                <a:solidFill>
                  <a:srgbClr val="FF0000"/>
                </a:solidFill>
              </a:rPr>
              <a:t>ISSAI 1000–2999   Financial Auditing</a:t>
            </a:r>
            <a:r>
              <a:rPr lang="en-GB" dirty="0" smtClean="0"/>
              <a:t> (</a:t>
            </a:r>
            <a:r>
              <a:rPr lang="en-GB" sz="1800" dirty="0" smtClean="0"/>
              <a:t>Including guidelines based </a:t>
            </a:r>
          </a:p>
          <a:p>
            <a:pPr lvl="2">
              <a:buFont typeface="Arial" charset="0"/>
              <a:buNone/>
            </a:pPr>
            <a:r>
              <a:rPr lang="en-GB" sz="1800" dirty="0" smtClean="0"/>
              <a:t>                                            on International Standards on Auditing</a:t>
            </a:r>
            <a:r>
              <a:rPr lang="en-GB" dirty="0" smtClean="0"/>
              <a:t>)</a:t>
            </a:r>
            <a:endParaRPr lang="da-DK" dirty="0" smtClean="0"/>
          </a:p>
          <a:p>
            <a:pPr lvl="2">
              <a:buFont typeface="Arial" charset="0"/>
              <a:buNone/>
            </a:pPr>
            <a:r>
              <a:rPr lang="en-GB" dirty="0" smtClean="0">
                <a:solidFill>
                  <a:srgbClr val="FF0000"/>
                </a:solidFill>
              </a:rPr>
              <a:t>ISSAI 3000-3999    Performance Audit Guidelines</a:t>
            </a:r>
            <a:endParaRPr lang="da-DK" dirty="0" smtClean="0">
              <a:solidFill>
                <a:srgbClr val="FF0000"/>
              </a:solidFill>
            </a:endParaRPr>
          </a:p>
          <a:p>
            <a:pPr lvl="2">
              <a:buFont typeface="Arial" charset="0"/>
              <a:buNone/>
            </a:pPr>
            <a:r>
              <a:rPr lang="en-GB" dirty="0" smtClean="0">
                <a:solidFill>
                  <a:srgbClr val="FF0000"/>
                </a:solidFill>
              </a:rPr>
              <a:t>ISSAI 4000-4999    Compliance Audit Guidelines</a:t>
            </a:r>
            <a:endParaRPr lang="da-DK" dirty="0" smtClean="0">
              <a:solidFill>
                <a:srgbClr val="FF0000"/>
              </a:solidFill>
            </a:endParaRPr>
          </a:p>
          <a:p>
            <a:pPr lvl="2">
              <a:buFont typeface="Arial" charset="0"/>
              <a:buNone/>
            </a:pPr>
            <a:endParaRPr lang="en-GB" i="1" dirty="0" smtClean="0"/>
          </a:p>
          <a:p>
            <a:endParaRPr lang="da-DK" dirty="0"/>
          </a:p>
        </p:txBody>
      </p:sp>
      <p:sp>
        <p:nvSpPr>
          <p:cNvPr id="26" name="Plassholder for lysbildenummer 25"/>
          <p:cNvSpPr>
            <a:spLocks noGrp="1"/>
          </p:cNvSpPr>
          <p:nvPr>
            <p:ph type="sldNum" sz="quarter" idx="4294967295"/>
          </p:nvPr>
        </p:nvSpPr>
        <p:spPr>
          <a:xfrm>
            <a:off x="6553200" y="6356350"/>
            <a:ext cx="2133600" cy="365125"/>
          </a:xfrm>
          <a:prstGeom prst="rect">
            <a:avLst/>
          </a:prstGeom>
        </p:spPr>
        <p:txBody>
          <a:bodyPr/>
          <a:lstStyle/>
          <a:p>
            <a:fld id="{2AE6A1B3-E27A-4064-95C4-8F4A08CA489B}" type="slidenum">
              <a:rPr lang="da-DK" smtClean="0">
                <a:solidFill>
                  <a:prstClr val="black">
                    <a:tint val="75000"/>
                  </a:prstClr>
                </a:solidFill>
              </a:rPr>
              <a:pPr/>
              <a:t>5</a:t>
            </a:fld>
            <a:endParaRPr lang="da-DK">
              <a:solidFill>
                <a:prstClr val="black">
                  <a:tint val="75000"/>
                </a:prstClr>
              </a:solidFill>
            </a:endParaRPr>
          </a:p>
        </p:txBody>
      </p:sp>
      <p:pic>
        <p:nvPicPr>
          <p:cNvPr id="28" name="Billede 34" descr="ISSAI framework 2.png"/>
          <p:cNvPicPr>
            <a:picLocks noChangeAspect="1"/>
          </p:cNvPicPr>
          <p:nvPr/>
        </p:nvPicPr>
        <p:blipFill>
          <a:blip r:embed="rId3" cstate="print"/>
          <a:stretch>
            <a:fillRect/>
          </a:stretch>
        </p:blipFill>
        <p:spPr>
          <a:xfrm rot="1553126">
            <a:off x="7428196" y="4018694"/>
            <a:ext cx="1135839" cy="1799908"/>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lysbildenummer 3"/>
          <p:cNvSpPr>
            <a:spLocks noGrp="1"/>
          </p:cNvSpPr>
          <p:nvPr>
            <p:ph type="sldNum" sz="quarter" idx="10"/>
          </p:nvPr>
        </p:nvSpPr>
        <p:spPr/>
        <p:txBody>
          <a:bodyPr/>
          <a:lstStyle/>
          <a:p>
            <a:fld id="{CCDB0B82-D3EC-410A-9D89-BB587E1D891D}" type="slidenum">
              <a:rPr lang="en-GB"/>
              <a:pPr/>
              <a:t>6</a:t>
            </a:fld>
            <a:endParaRPr lang="en-GB"/>
          </a:p>
        </p:txBody>
      </p:sp>
      <p:sp>
        <p:nvSpPr>
          <p:cNvPr id="7170" name="Rectangle 2"/>
          <p:cNvSpPr>
            <a:spLocks noGrp="1" noChangeArrowheads="1"/>
          </p:cNvSpPr>
          <p:nvPr>
            <p:ph type="title"/>
          </p:nvPr>
        </p:nvSpPr>
        <p:spPr/>
        <p:txBody>
          <a:bodyPr/>
          <a:lstStyle/>
          <a:p>
            <a:pPr algn="ctr"/>
            <a:r>
              <a:rPr lang="nb-NO" dirty="0" err="1" smtClean="0"/>
              <a:t>Harmonization</a:t>
            </a:r>
            <a:r>
              <a:rPr lang="nb-NO" dirty="0" smtClean="0"/>
              <a:t> </a:t>
            </a:r>
            <a:r>
              <a:rPr lang="nb-NO" dirty="0" err="1" smtClean="0"/>
              <a:t>project</a:t>
            </a:r>
            <a:endParaRPr lang="nb-NO" dirty="0"/>
          </a:p>
        </p:txBody>
      </p:sp>
      <p:sp>
        <p:nvSpPr>
          <p:cNvPr id="7171" name="Rectangle 3"/>
          <p:cNvSpPr>
            <a:spLocks noGrp="1" noChangeArrowheads="1"/>
          </p:cNvSpPr>
          <p:nvPr>
            <p:ph type="body" idx="1"/>
          </p:nvPr>
        </p:nvSpPr>
        <p:spPr/>
        <p:txBody>
          <a:bodyPr/>
          <a:lstStyle/>
          <a:p>
            <a:r>
              <a:rPr lang="nb-NO" sz="2600" dirty="0" err="1" smtClean="0"/>
              <a:t>Revise</a:t>
            </a:r>
            <a:r>
              <a:rPr lang="nb-NO" sz="2600" dirty="0" smtClean="0"/>
              <a:t> </a:t>
            </a:r>
            <a:r>
              <a:rPr lang="nb-NO" sz="2600" dirty="0" err="1" smtClean="0"/>
              <a:t>the</a:t>
            </a:r>
            <a:r>
              <a:rPr lang="nb-NO" sz="2600" dirty="0" smtClean="0"/>
              <a:t> ISSAI 100-999 fundamental </a:t>
            </a:r>
            <a:r>
              <a:rPr lang="nb-NO" sz="2600" dirty="0" err="1" smtClean="0"/>
              <a:t>auditing</a:t>
            </a:r>
            <a:r>
              <a:rPr lang="nb-NO" sz="2600" dirty="0" smtClean="0"/>
              <a:t> </a:t>
            </a:r>
            <a:r>
              <a:rPr lang="nb-NO" sz="2600" dirty="0" err="1" smtClean="0"/>
              <a:t>principles</a:t>
            </a:r>
            <a:endParaRPr lang="nb-NO" sz="2600" dirty="0" smtClean="0"/>
          </a:p>
          <a:p>
            <a:r>
              <a:rPr lang="nb-NO" sz="2600" dirty="0" smtClean="0"/>
              <a:t>Make limited editorial changes in the ISSAIs </a:t>
            </a:r>
            <a:br>
              <a:rPr lang="nb-NO" sz="2600" dirty="0" smtClean="0"/>
            </a:br>
            <a:r>
              <a:rPr lang="nb-NO" sz="2600" dirty="0" smtClean="0"/>
              <a:t>10-99</a:t>
            </a:r>
          </a:p>
          <a:p>
            <a:r>
              <a:rPr lang="nb-NO" sz="2600" dirty="0" smtClean="0"/>
              <a:t>Ensure alignment level 4 (Implementing guidelines and level 3 (Fundamental Auditing Principles)</a:t>
            </a:r>
          </a:p>
          <a:p>
            <a:r>
              <a:rPr lang="en-US" sz="2600" dirty="0" smtClean="0"/>
              <a:t>Consider the extent to which the ISSAI 5000-5999 Specific Guidelines can be aligned with the ISSAI 100-4999</a:t>
            </a:r>
            <a:endParaRPr lang="nb-NO" sz="2600" dirty="0" smtClean="0"/>
          </a:p>
          <a:p>
            <a:endParaRPr lang="nb-NO"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Tittel 1"/>
          <p:cNvSpPr>
            <a:spLocks noGrp="1"/>
          </p:cNvSpPr>
          <p:nvPr>
            <p:ph type="title"/>
          </p:nvPr>
        </p:nvSpPr>
        <p:spPr>
          <a:xfrm>
            <a:off x="685800" y="548680"/>
            <a:ext cx="7772400" cy="1008112"/>
          </a:xfrm>
        </p:spPr>
        <p:txBody>
          <a:bodyPr/>
          <a:lstStyle/>
          <a:p>
            <a:pPr algn="ctr"/>
            <a:r>
              <a:rPr lang="nb-NO" sz="3600" dirty="0" smtClean="0"/>
              <a:t>CAS’ </a:t>
            </a:r>
            <a:r>
              <a:rPr lang="nb-NO" sz="3600" dirty="0" err="1" smtClean="0"/>
              <a:t>contribution</a:t>
            </a:r>
            <a:r>
              <a:rPr lang="nb-NO" sz="3600" dirty="0" smtClean="0"/>
              <a:t> to </a:t>
            </a:r>
            <a:r>
              <a:rPr lang="nb-NO" sz="3600" dirty="0" err="1" smtClean="0"/>
              <a:t>the</a:t>
            </a:r>
            <a:r>
              <a:rPr lang="nb-NO" sz="3600" dirty="0" smtClean="0"/>
              <a:t> </a:t>
            </a:r>
            <a:r>
              <a:rPr lang="nb-NO" sz="3600" dirty="0" err="1" smtClean="0"/>
              <a:t>development</a:t>
            </a:r>
            <a:r>
              <a:rPr lang="nb-NO" sz="3600" dirty="0" smtClean="0"/>
              <a:t> </a:t>
            </a:r>
            <a:r>
              <a:rPr lang="nb-NO" sz="3600" dirty="0" err="1" smtClean="0"/>
              <a:t>of</a:t>
            </a:r>
            <a:r>
              <a:rPr lang="nb-NO" sz="3600" dirty="0" smtClean="0"/>
              <a:t> </a:t>
            </a:r>
            <a:r>
              <a:rPr lang="nb-NO" sz="3600" dirty="0" err="1" smtClean="0"/>
              <a:t>public</a:t>
            </a:r>
            <a:r>
              <a:rPr lang="nb-NO" sz="3600" dirty="0" smtClean="0"/>
              <a:t> </a:t>
            </a:r>
            <a:r>
              <a:rPr lang="nb-NO" sz="3600" dirty="0" err="1" smtClean="0"/>
              <a:t>sector</a:t>
            </a:r>
            <a:r>
              <a:rPr lang="nb-NO" sz="3600" dirty="0" smtClean="0"/>
              <a:t> </a:t>
            </a:r>
            <a:r>
              <a:rPr lang="nb-NO" sz="3600" dirty="0" err="1" smtClean="0"/>
              <a:t>auditing</a:t>
            </a:r>
            <a:endParaRPr lang="nb-NO" sz="3600" dirty="0" smtClean="0"/>
          </a:p>
        </p:txBody>
      </p:sp>
      <p:sp>
        <p:nvSpPr>
          <p:cNvPr id="12291" name="Plassholder for bunntekst 2"/>
          <p:cNvSpPr>
            <a:spLocks noGrp="1"/>
          </p:cNvSpPr>
          <p:nvPr>
            <p:ph type="ftr" sz="quarter" idx="10"/>
          </p:nvPr>
        </p:nvSpPr>
        <p:spPr>
          <a:noFill/>
        </p:spPr>
        <p:txBody>
          <a:bodyPr/>
          <a:lstStyle/>
          <a:p>
            <a:endParaRPr lang="nb-NO" dirty="0"/>
          </a:p>
        </p:txBody>
      </p:sp>
      <p:sp>
        <p:nvSpPr>
          <p:cNvPr id="12292" name="Plassholder for lysbildenummer 3"/>
          <p:cNvSpPr>
            <a:spLocks noGrp="1"/>
          </p:cNvSpPr>
          <p:nvPr>
            <p:ph type="sldNum" sz="quarter" idx="4294967295"/>
          </p:nvPr>
        </p:nvSpPr>
        <p:spPr>
          <a:xfrm>
            <a:off x="9612560" y="6237312"/>
            <a:ext cx="1143000" cy="476250"/>
          </a:xfrm>
          <a:prstGeom prst="rect">
            <a:avLst/>
          </a:prstGeom>
          <a:noFill/>
        </p:spPr>
        <p:txBody>
          <a:bodyPr/>
          <a:lstStyle/>
          <a:p>
            <a:pPr>
              <a:buNone/>
            </a:pPr>
            <a:endParaRPr lang="nb-NO" dirty="0" smtClean="0"/>
          </a:p>
        </p:txBody>
      </p:sp>
      <p:pic>
        <p:nvPicPr>
          <p:cNvPr id="12293" name="Picture 8" descr="http://t3.gstatic.com/images?q=tbn:ANd9GcQTPRl2hJvpyNRwTPkbWKoW_VQ4OgiWtRAK7zl6a3v49RAxyR-GFQ">
            <a:hlinkClick r:id="rId2"/>
          </p:cNvPr>
          <p:cNvPicPr>
            <a:picLocks noChangeAspect="1" noChangeArrowheads="1"/>
          </p:cNvPicPr>
          <p:nvPr/>
        </p:nvPicPr>
        <p:blipFill>
          <a:blip r:embed="rId3" cstate="print"/>
          <a:srcRect/>
          <a:stretch>
            <a:fillRect/>
          </a:stretch>
        </p:blipFill>
        <p:spPr bwMode="auto">
          <a:xfrm>
            <a:off x="3347864" y="1916832"/>
            <a:ext cx="2760935" cy="2497935"/>
          </a:xfrm>
          <a:prstGeom prst="rect">
            <a:avLst/>
          </a:prstGeom>
          <a:noFill/>
          <a:ln w="9525">
            <a:noFill/>
            <a:miter lim="800000"/>
            <a:headEnd/>
            <a:tailEnd/>
          </a:ln>
        </p:spPr>
      </p:pic>
      <p:sp>
        <p:nvSpPr>
          <p:cNvPr id="12294" name="TekstSylinder 9"/>
          <p:cNvSpPr txBox="1">
            <a:spLocks noChangeArrowheads="1"/>
          </p:cNvSpPr>
          <p:nvPr/>
        </p:nvSpPr>
        <p:spPr bwMode="auto">
          <a:xfrm>
            <a:off x="1259632" y="4653136"/>
            <a:ext cx="6336704" cy="1569660"/>
          </a:xfrm>
          <a:prstGeom prst="rect">
            <a:avLst/>
          </a:prstGeom>
          <a:noFill/>
          <a:ln w="9525">
            <a:noFill/>
            <a:miter lim="800000"/>
            <a:headEnd/>
            <a:tailEnd/>
          </a:ln>
        </p:spPr>
        <p:txBody>
          <a:bodyPr wrap="square">
            <a:spAutoFit/>
          </a:bodyPr>
          <a:lstStyle/>
          <a:p>
            <a:pPr algn="ctr">
              <a:buNone/>
            </a:pPr>
            <a:r>
              <a:rPr lang="nb-NO" sz="2400" dirty="0">
                <a:solidFill>
                  <a:schemeClr val="tx1"/>
                </a:solidFill>
              </a:rPr>
              <a:t>Bridging the gap between financial </a:t>
            </a:r>
            <a:r>
              <a:rPr lang="nb-NO" sz="2400" dirty="0" smtClean="0">
                <a:solidFill>
                  <a:schemeClr val="tx1"/>
                </a:solidFill>
              </a:rPr>
              <a:t>audit, performance audit </a:t>
            </a:r>
            <a:r>
              <a:rPr lang="nb-NO" sz="2400" dirty="0">
                <a:solidFill>
                  <a:schemeClr val="tx1"/>
                </a:solidFill>
              </a:rPr>
              <a:t>and the extended public </a:t>
            </a:r>
            <a:r>
              <a:rPr lang="nb-NO" sz="2400" dirty="0" smtClean="0">
                <a:solidFill>
                  <a:schemeClr val="tx1"/>
                </a:solidFill>
              </a:rPr>
              <a:t>perspective (compliance with laws, regulations, rules etc.)</a:t>
            </a:r>
            <a:endParaRPr lang="nb-NO" sz="2400" dirty="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8" name="AutoShape 4"/>
          <p:cNvSpPr>
            <a:spLocks/>
          </p:cNvSpPr>
          <p:nvPr/>
        </p:nvSpPr>
        <p:spPr bwMode="auto">
          <a:xfrm rot="-5400000">
            <a:off x="4139953" y="-3231234"/>
            <a:ext cx="864096" cy="9144003"/>
          </a:xfrm>
          <a:prstGeom prst="leftBrace">
            <a:avLst>
              <a:gd name="adj1" fmla="val 75037"/>
              <a:gd name="adj2" fmla="val 50000"/>
            </a:avLst>
          </a:prstGeom>
          <a:solidFill>
            <a:srgbClr val="D0D8E8"/>
          </a:solidFill>
          <a:ln w="9525">
            <a:noFill/>
            <a:round/>
            <a:headEnd/>
            <a:tailEnd/>
          </a:ln>
        </p:spPr>
        <p:txBody>
          <a:bodyPr vert="vert"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4F81BD"/>
                </a:solidFill>
                <a:effectLst/>
                <a:latin typeface="Calibri" pitchFamily="34" charset="0"/>
              </a:rPr>
              <a:t>Mandate – Governance – Framework – Authorities - Reporting</a:t>
            </a:r>
            <a:endParaRPr kumimoji="0" lang="nb-NO" sz="1600" b="0" i="0" u="none" strike="noStrike" cap="none" normalizeH="0" baseline="0" dirty="0" smtClean="0">
              <a:ln>
                <a:noFill/>
              </a:ln>
              <a:solidFill>
                <a:schemeClr val="tx1"/>
              </a:solidFill>
              <a:effectLst/>
              <a:latin typeface="Arial" pitchFamily="34" charset="0"/>
            </a:endParaRPr>
          </a:p>
        </p:txBody>
      </p:sp>
      <p:grpSp>
        <p:nvGrpSpPr>
          <p:cNvPr id="2" name="Group 5"/>
          <p:cNvGrpSpPr>
            <a:grpSpLocks/>
          </p:cNvGrpSpPr>
          <p:nvPr/>
        </p:nvGrpSpPr>
        <p:grpSpPr bwMode="auto">
          <a:xfrm>
            <a:off x="304800" y="2155825"/>
            <a:ext cx="7824232" cy="3027742"/>
            <a:chOff x="719" y="3482"/>
            <a:chExt cx="15322" cy="4800"/>
          </a:xfrm>
        </p:grpSpPr>
        <p:grpSp>
          <p:nvGrpSpPr>
            <p:cNvPr id="3" name="Group 6"/>
            <p:cNvGrpSpPr>
              <a:grpSpLocks/>
            </p:cNvGrpSpPr>
            <p:nvPr/>
          </p:nvGrpSpPr>
          <p:grpSpPr bwMode="auto">
            <a:xfrm>
              <a:off x="719" y="3482"/>
              <a:ext cx="11236" cy="2797"/>
              <a:chOff x="719" y="3482"/>
              <a:chExt cx="11236" cy="2797"/>
            </a:xfrm>
          </p:grpSpPr>
          <p:sp>
            <p:nvSpPr>
              <p:cNvPr id="6151" name="Rectangle 7"/>
              <p:cNvSpPr>
                <a:spLocks noChangeArrowheads="1"/>
              </p:cNvSpPr>
              <p:nvPr/>
            </p:nvSpPr>
            <p:spPr bwMode="auto">
              <a:xfrm rot="5400000">
                <a:off x="5512" y="-250"/>
                <a:ext cx="1701" cy="11185"/>
              </a:xfrm>
              <a:prstGeom prst="rect">
                <a:avLst/>
              </a:prstGeom>
              <a:noFill/>
              <a:ln w="12700">
                <a:noFill/>
                <a:prstDash val="dash"/>
                <a:miter lim="800000"/>
                <a:headEnd/>
                <a:tailEnd/>
              </a:ln>
              <a:effectLst/>
            </p:spPr>
            <p:txBody>
              <a:bodyPr vert="vert270"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rgbClr val="244061"/>
                    </a:solidFill>
                    <a:effectLst/>
                    <a:latin typeface="Calibri" pitchFamily="34" charset="0"/>
                  </a:rPr>
                  <a:t>Financial Audit</a:t>
                </a:r>
                <a:endParaRPr kumimoji="0" lang="nb-NO" sz="1800" b="0" i="0" u="none" strike="noStrike" cap="none" normalizeH="0" baseline="0" dirty="0" smtClean="0">
                  <a:ln>
                    <a:noFill/>
                  </a:ln>
                  <a:solidFill>
                    <a:schemeClr val="tx1"/>
                  </a:solidFill>
                  <a:effectLst/>
                  <a:latin typeface="Arial" pitchFamily="34" charset="0"/>
                </a:endParaRPr>
              </a:p>
            </p:txBody>
          </p:sp>
          <p:cxnSp>
            <p:nvCxnSpPr>
              <p:cNvPr id="6152" name="AutoShape 8"/>
              <p:cNvCxnSpPr>
                <a:cxnSpLocks noChangeShapeType="1"/>
              </p:cNvCxnSpPr>
              <p:nvPr/>
            </p:nvCxnSpPr>
            <p:spPr bwMode="auto">
              <a:xfrm>
                <a:off x="719" y="3482"/>
                <a:ext cx="1" cy="2797"/>
              </a:xfrm>
              <a:prstGeom prst="straightConnector1">
                <a:avLst/>
              </a:prstGeom>
              <a:noFill/>
              <a:ln w="38100">
                <a:solidFill>
                  <a:srgbClr val="002060"/>
                </a:solidFill>
                <a:prstDash val="dash"/>
                <a:round/>
                <a:headEnd/>
                <a:tailEnd/>
              </a:ln>
            </p:spPr>
          </p:cxnSp>
          <p:cxnSp>
            <p:nvCxnSpPr>
              <p:cNvPr id="6153" name="AutoShape 9"/>
              <p:cNvCxnSpPr>
                <a:cxnSpLocks noChangeShapeType="1"/>
              </p:cNvCxnSpPr>
              <p:nvPr/>
            </p:nvCxnSpPr>
            <p:spPr bwMode="auto">
              <a:xfrm>
                <a:off x="11954" y="3482"/>
                <a:ext cx="1" cy="2797"/>
              </a:xfrm>
              <a:prstGeom prst="straightConnector1">
                <a:avLst/>
              </a:prstGeom>
              <a:noFill/>
              <a:ln w="38100">
                <a:solidFill>
                  <a:srgbClr val="002060"/>
                </a:solidFill>
                <a:prstDash val="dash"/>
                <a:round/>
                <a:headEnd/>
                <a:tailEnd/>
              </a:ln>
            </p:spPr>
          </p:cxnSp>
        </p:grpSp>
        <p:grpSp>
          <p:nvGrpSpPr>
            <p:cNvPr id="4" name="Group 10"/>
            <p:cNvGrpSpPr>
              <a:grpSpLocks/>
            </p:cNvGrpSpPr>
            <p:nvPr/>
          </p:nvGrpSpPr>
          <p:grpSpPr bwMode="auto">
            <a:xfrm>
              <a:off x="1941" y="4484"/>
              <a:ext cx="12577" cy="2797"/>
              <a:chOff x="1941" y="5542"/>
              <a:chExt cx="12577" cy="2797"/>
            </a:xfrm>
          </p:grpSpPr>
          <p:sp>
            <p:nvSpPr>
              <p:cNvPr id="6155" name="Rectangle 11"/>
              <p:cNvSpPr>
                <a:spLocks noChangeArrowheads="1"/>
              </p:cNvSpPr>
              <p:nvPr/>
            </p:nvSpPr>
            <p:spPr bwMode="auto">
              <a:xfrm rot="5400000">
                <a:off x="7379" y="978"/>
                <a:ext cx="1701" cy="12575"/>
              </a:xfrm>
              <a:prstGeom prst="rect">
                <a:avLst/>
              </a:prstGeom>
              <a:noFill/>
              <a:ln w="12700">
                <a:noFill/>
                <a:prstDash val="dash"/>
                <a:miter lim="800000"/>
                <a:headEnd/>
                <a:tailEnd/>
              </a:ln>
              <a:effectLst/>
            </p:spPr>
            <p:txBody>
              <a:bodyPr vert="vert270"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rgbClr val="632423"/>
                    </a:solidFill>
                    <a:effectLst/>
                    <a:latin typeface="Calibri" pitchFamily="34" charset="0"/>
                  </a:rPr>
                  <a:t>Compliance Audit</a:t>
                </a:r>
                <a:endParaRPr kumimoji="0" lang="nb-NO" sz="1800" b="0" i="0" u="none" strike="noStrike" cap="none" normalizeH="0" baseline="0" dirty="0" smtClean="0">
                  <a:ln>
                    <a:noFill/>
                  </a:ln>
                  <a:solidFill>
                    <a:schemeClr val="tx1"/>
                  </a:solidFill>
                  <a:effectLst/>
                  <a:latin typeface="Arial" pitchFamily="34" charset="0"/>
                </a:endParaRPr>
              </a:p>
            </p:txBody>
          </p:sp>
          <p:cxnSp>
            <p:nvCxnSpPr>
              <p:cNvPr id="6156" name="AutoShape 12"/>
              <p:cNvCxnSpPr>
                <a:cxnSpLocks noChangeShapeType="1"/>
              </p:cNvCxnSpPr>
              <p:nvPr/>
            </p:nvCxnSpPr>
            <p:spPr bwMode="auto">
              <a:xfrm>
                <a:off x="1941" y="5542"/>
                <a:ext cx="1" cy="2797"/>
              </a:xfrm>
              <a:prstGeom prst="straightConnector1">
                <a:avLst/>
              </a:prstGeom>
              <a:noFill/>
              <a:ln w="38100">
                <a:solidFill>
                  <a:srgbClr val="622423"/>
                </a:solidFill>
                <a:prstDash val="dash"/>
                <a:round/>
                <a:headEnd/>
                <a:tailEnd/>
              </a:ln>
            </p:spPr>
          </p:cxnSp>
          <p:cxnSp>
            <p:nvCxnSpPr>
              <p:cNvPr id="6157" name="AutoShape 13"/>
              <p:cNvCxnSpPr>
                <a:cxnSpLocks noChangeShapeType="1"/>
              </p:cNvCxnSpPr>
              <p:nvPr/>
            </p:nvCxnSpPr>
            <p:spPr bwMode="auto">
              <a:xfrm>
                <a:off x="14517" y="5542"/>
                <a:ext cx="1" cy="2797"/>
              </a:xfrm>
              <a:prstGeom prst="straightConnector1">
                <a:avLst/>
              </a:prstGeom>
              <a:noFill/>
              <a:ln w="38100">
                <a:solidFill>
                  <a:srgbClr val="622423"/>
                </a:solidFill>
                <a:prstDash val="dash"/>
                <a:round/>
                <a:headEnd/>
                <a:tailEnd/>
              </a:ln>
            </p:spPr>
          </p:cxnSp>
        </p:grpSp>
        <p:grpSp>
          <p:nvGrpSpPr>
            <p:cNvPr id="5" name="Group 14"/>
            <p:cNvGrpSpPr>
              <a:grpSpLocks/>
            </p:cNvGrpSpPr>
            <p:nvPr/>
          </p:nvGrpSpPr>
          <p:grpSpPr bwMode="auto">
            <a:xfrm>
              <a:off x="3063" y="5485"/>
              <a:ext cx="12978" cy="2797"/>
              <a:chOff x="3063" y="7440"/>
              <a:chExt cx="12978" cy="2797"/>
            </a:xfrm>
          </p:grpSpPr>
          <p:sp>
            <p:nvSpPr>
              <p:cNvPr id="6159" name="Rectangle 15"/>
              <p:cNvSpPr>
                <a:spLocks noChangeArrowheads="1"/>
              </p:cNvSpPr>
              <p:nvPr/>
            </p:nvSpPr>
            <p:spPr bwMode="auto">
              <a:xfrm rot="5400000">
                <a:off x="8702" y="2701"/>
                <a:ext cx="1701" cy="12977"/>
              </a:xfrm>
              <a:prstGeom prst="rect">
                <a:avLst/>
              </a:prstGeom>
              <a:noFill/>
              <a:ln w="12700">
                <a:noFill/>
                <a:prstDash val="dash"/>
                <a:miter lim="800000"/>
                <a:headEnd/>
                <a:tailEnd/>
              </a:ln>
              <a:effectLst/>
            </p:spPr>
            <p:txBody>
              <a:bodyPr vert="vert270"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rgbClr val="1D1B11"/>
                    </a:solidFill>
                    <a:effectLst/>
                    <a:latin typeface="Calibri" pitchFamily="34" charset="0"/>
                  </a:rPr>
                  <a:t>Performance Audit</a:t>
                </a:r>
                <a:endParaRPr kumimoji="0" lang="nb-NO" sz="1800" b="0" i="0" u="none" strike="noStrike" cap="none" normalizeH="0" baseline="0" dirty="0" smtClean="0">
                  <a:ln>
                    <a:noFill/>
                  </a:ln>
                  <a:solidFill>
                    <a:schemeClr val="tx1"/>
                  </a:solidFill>
                  <a:effectLst/>
                  <a:latin typeface="Arial" pitchFamily="34" charset="0"/>
                </a:endParaRPr>
              </a:p>
            </p:txBody>
          </p:sp>
          <p:cxnSp>
            <p:nvCxnSpPr>
              <p:cNvPr id="6160" name="AutoShape 16"/>
              <p:cNvCxnSpPr>
                <a:cxnSpLocks noChangeShapeType="1"/>
              </p:cNvCxnSpPr>
              <p:nvPr/>
            </p:nvCxnSpPr>
            <p:spPr bwMode="auto">
              <a:xfrm>
                <a:off x="3063" y="7440"/>
                <a:ext cx="1" cy="2797"/>
              </a:xfrm>
              <a:prstGeom prst="straightConnector1">
                <a:avLst/>
              </a:prstGeom>
              <a:noFill/>
              <a:ln w="38100">
                <a:solidFill>
                  <a:srgbClr val="1C1A10"/>
                </a:solidFill>
                <a:prstDash val="dash"/>
                <a:round/>
                <a:headEnd/>
                <a:tailEnd/>
              </a:ln>
            </p:spPr>
          </p:cxnSp>
          <p:cxnSp>
            <p:nvCxnSpPr>
              <p:cNvPr id="6161" name="AutoShape 17"/>
              <p:cNvCxnSpPr>
                <a:cxnSpLocks noChangeShapeType="1"/>
              </p:cNvCxnSpPr>
              <p:nvPr/>
            </p:nvCxnSpPr>
            <p:spPr bwMode="auto">
              <a:xfrm>
                <a:off x="16040" y="7440"/>
                <a:ext cx="1" cy="2797"/>
              </a:xfrm>
              <a:prstGeom prst="straightConnector1">
                <a:avLst/>
              </a:prstGeom>
              <a:noFill/>
              <a:ln w="38100">
                <a:solidFill>
                  <a:srgbClr val="1C1A10"/>
                </a:solidFill>
                <a:prstDash val="dash"/>
                <a:round/>
                <a:headEnd/>
                <a:tailEnd/>
              </a:ln>
            </p:spPr>
          </p:cxnSp>
        </p:grpSp>
        <p:grpSp>
          <p:nvGrpSpPr>
            <p:cNvPr id="6" name="Group 18"/>
            <p:cNvGrpSpPr>
              <a:grpSpLocks/>
            </p:cNvGrpSpPr>
            <p:nvPr/>
          </p:nvGrpSpPr>
          <p:grpSpPr bwMode="auto">
            <a:xfrm>
              <a:off x="2046" y="6260"/>
              <a:ext cx="12387" cy="0"/>
              <a:chOff x="2046" y="6226"/>
              <a:chExt cx="12387" cy="0"/>
            </a:xfrm>
          </p:grpSpPr>
          <p:cxnSp>
            <p:nvCxnSpPr>
              <p:cNvPr id="6163" name="AutoShape 19"/>
              <p:cNvCxnSpPr>
                <a:cxnSpLocks noChangeShapeType="1"/>
              </p:cNvCxnSpPr>
              <p:nvPr/>
            </p:nvCxnSpPr>
            <p:spPr bwMode="auto">
              <a:xfrm>
                <a:off x="2046" y="6226"/>
                <a:ext cx="4350" cy="0"/>
              </a:xfrm>
              <a:prstGeom prst="straightConnector1">
                <a:avLst/>
              </a:prstGeom>
              <a:noFill/>
              <a:ln w="38100">
                <a:solidFill>
                  <a:srgbClr val="622423"/>
                </a:solidFill>
                <a:prstDash val="dash"/>
                <a:round/>
                <a:headEnd/>
                <a:tailEnd/>
              </a:ln>
            </p:spPr>
          </p:cxnSp>
          <p:cxnSp>
            <p:nvCxnSpPr>
              <p:cNvPr id="6164" name="AutoShape 20"/>
              <p:cNvCxnSpPr>
                <a:cxnSpLocks noChangeShapeType="1"/>
              </p:cNvCxnSpPr>
              <p:nvPr/>
            </p:nvCxnSpPr>
            <p:spPr bwMode="auto">
              <a:xfrm>
                <a:off x="10115" y="6226"/>
                <a:ext cx="4318" cy="0"/>
              </a:xfrm>
              <a:prstGeom prst="straightConnector1">
                <a:avLst/>
              </a:prstGeom>
              <a:noFill/>
              <a:ln w="38100">
                <a:solidFill>
                  <a:srgbClr val="622423"/>
                </a:solidFill>
                <a:prstDash val="dash"/>
                <a:round/>
                <a:headEnd/>
                <a:tailEnd type="triangle" w="med" len="med"/>
              </a:ln>
            </p:spPr>
          </p:cxnSp>
        </p:grpSp>
        <p:grpSp>
          <p:nvGrpSpPr>
            <p:cNvPr id="7" name="Group 21"/>
            <p:cNvGrpSpPr>
              <a:grpSpLocks/>
            </p:cNvGrpSpPr>
            <p:nvPr/>
          </p:nvGrpSpPr>
          <p:grpSpPr bwMode="auto">
            <a:xfrm>
              <a:off x="3223" y="7281"/>
              <a:ext cx="12717" cy="0"/>
              <a:chOff x="3223" y="7281"/>
              <a:chExt cx="12717" cy="0"/>
            </a:xfrm>
          </p:grpSpPr>
          <p:cxnSp>
            <p:nvCxnSpPr>
              <p:cNvPr id="6166" name="AutoShape 22"/>
              <p:cNvCxnSpPr>
                <a:cxnSpLocks noChangeShapeType="1"/>
              </p:cNvCxnSpPr>
              <p:nvPr/>
            </p:nvCxnSpPr>
            <p:spPr bwMode="auto">
              <a:xfrm>
                <a:off x="3223" y="7281"/>
                <a:ext cx="4350" cy="0"/>
              </a:xfrm>
              <a:prstGeom prst="straightConnector1">
                <a:avLst/>
              </a:prstGeom>
              <a:noFill/>
              <a:ln w="38100">
                <a:solidFill>
                  <a:srgbClr val="1C1A10"/>
                </a:solidFill>
                <a:prstDash val="dash"/>
                <a:round/>
                <a:headEnd/>
                <a:tailEnd/>
              </a:ln>
            </p:spPr>
          </p:cxnSp>
          <p:cxnSp>
            <p:nvCxnSpPr>
              <p:cNvPr id="6167" name="AutoShape 23"/>
              <p:cNvCxnSpPr>
                <a:cxnSpLocks noChangeShapeType="1"/>
              </p:cNvCxnSpPr>
              <p:nvPr/>
            </p:nvCxnSpPr>
            <p:spPr bwMode="auto">
              <a:xfrm>
                <a:off x="11518" y="7281"/>
                <a:ext cx="4422" cy="0"/>
              </a:xfrm>
              <a:prstGeom prst="straightConnector1">
                <a:avLst/>
              </a:prstGeom>
              <a:noFill/>
              <a:ln w="38100">
                <a:solidFill>
                  <a:srgbClr val="1C1A10"/>
                </a:solidFill>
                <a:prstDash val="dash"/>
                <a:round/>
                <a:headEnd/>
                <a:tailEnd type="triangle" w="med" len="med"/>
              </a:ln>
            </p:spPr>
          </p:cxnSp>
        </p:grpSp>
        <p:grpSp>
          <p:nvGrpSpPr>
            <p:cNvPr id="8" name="Group 24"/>
            <p:cNvGrpSpPr>
              <a:grpSpLocks/>
            </p:cNvGrpSpPr>
            <p:nvPr/>
          </p:nvGrpSpPr>
          <p:grpSpPr bwMode="auto">
            <a:xfrm>
              <a:off x="854" y="5374"/>
              <a:ext cx="10983" cy="1"/>
              <a:chOff x="854" y="5374"/>
              <a:chExt cx="10983" cy="1"/>
            </a:xfrm>
          </p:grpSpPr>
          <p:cxnSp>
            <p:nvCxnSpPr>
              <p:cNvPr id="6169" name="AutoShape 25"/>
              <p:cNvCxnSpPr>
                <a:cxnSpLocks noChangeShapeType="1"/>
              </p:cNvCxnSpPr>
              <p:nvPr/>
            </p:nvCxnSpPr>
            <p:spPr bwMode="auto">
              <a:xfrm>
                <a:off x="854" y="5375"/>
                <a:ext cx="3885" cy="0"/>
              </a:xfrm>
              <a:prstGeom prst="straightConnector1">
                <a:avLst/>
              </a:prstGeom>
              <a:noFill/>
              <a:ln w="38100">
                <a:solidFill>
                  <a:srgbClr val="002060"/>
                </a:solidFill>
                <a:prstDash val="dash"/>
                <a:round/>
                <a:headEnd/>
                <a:tailEnd/>
              </a:ln>
            </p:spPr>
          </p:cxnSp>
          <p:cxnSp>
            <p:nvCxnSpPr>
              <p:cNvPr id="6170" name="AutoShape 26"/>
              <p:cNvCxnSpPr>
                <a:cxnSpLocks noChangeShapeType="1"/>
              </p:cNvCxnSpPr>
              <p:nvPr/>
            </p:nvCxnSpPr>
            <p:spPr bwMode="auto">
              <a:xfrm>
                <a:off x="7920" y="5374"/>
                <a:ext cx="3917" cy="1"/>
              </a:xfrm>
              <a:prstGeom prst="straightConnector1">
                <a:avLst/>
              </a:prstGeom>
              <a:noFill/>
              <a:ln w="38100">
                <a:solidFill>
                  <a:srgbClr val="002060"/>
                </a:solidFill>
                <a:prstDash val="dash"/>
                <a:round/>
                <a:headEnd/>
                <a:tailEnd type="triangle" w="med" len="med"/>
              </a:ln>
            </p:spPr>
          </p:cxnSp>
        </p:grpSp>
      </p:grpSp>
      <p:graphicFrame>
        <p:nvGraphicFramePr>
          <p:cNvPr id="27" name="Diagram 26"/>
          <p:cNvGraphicFramePr/>
          <p:nvPr/>
        </p:nvGraphicFramePr>
        <p:xfrm>
          <a:off x="179511" y="1340768"/>
          <a:ext cx="7585015" cy="1626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171" name="AutoShape 27"/>
          <p:cNvSpPr>
            <a:spLocks/>
          </p:cNvSpPr>
          <p:nvPr/>
        </p:nvSpPr>
        <p:spPr bwMode="auto">
          <a:xfrm rot="5400000">
            <a:off x="4153742" y="994520"/>
            <a:ext cx="1017366" cy="8604125"/>
          </a:xfrm>
          <a:prstGeom prst="leftBrace">
            <a:avLst>
              <a:gd name="adj1" fmla="val 74843"/>
              <a:gd name="adj2" fmla="val 50000"/>
            </a:avLst>
          </a:prstGeom>
          <a:solidFill>
            <a:srgbClr val="D0D8E8"/>
          </a:solidFill>
          <a:ln w="9525">
            <a:noFill/>
            <a:round/>
            <a:headEnd/>
            <a:tailEnd/>
          </a:ln>
        </p:spPr>
        <p:txBody>
          <a:bodyPr vert="vert270"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smtClean="0">
                <a:ln>
                  <a:noFill/>
                </a:ln>
                <a:solidFill>
                  <a:srgbClr val="4F81BD"/>
                </a:solidFill>
                <a:effectLst/>
                <a:latin typeface="Calibri" pitchFamily="34" charset="0"/>
              </a:rPr>
              <a:t>Audit tasks / Audit assignments / Subject matters – Types of criteria</a:t>
            </a:r>
            <a:endParaRPr kumimoji="0" lang="nb-NO" sz="1800" b="0" i="0" u="none" strike="noStrike" cap="none" normalizeH="0" baseline="0" dirty="0" smtClean="0">
              <a:ln>
                <a:noFill/>
              </a:ln>
              <a:solidFill>
                <a:schemeClr val="tx1"/>
              </a:solidFill>
              <a:effectLst/>
              <a:latin typeface="Arial" pitchFamily="34" charset="0"/>
            </a:endParaRPr>
          </a:p>
        </p:txBody>
      </p:sp>
      <p:sp>
        <p:nvSpPr>
          <p:cNvPr id="6172" name="AutoShape 28"/>
          <p:cNvSpPr>
            <a:spLocks noChangeArrowheads="1"/>
          </p:cNvSpPr>
          <p:nvPr/>
        </p:nvSpPr>
        <p:spPr bwMode="auto">
          <a:xfrm>
            <a:off x="395536" y="5661248"/>
            <a:ext cx="7776233" cy="813163"/>
          </a:xfrm>
          <a:custGeom>
            <a:avLst/>
            <a:gdLst>
              <a:gd name="G0" fmla="+- 18782 0 0"/>
              <a:gd name="G1" fmla="+- 5210 0 0"/>
              <a:gd name="G2" fmla="+- 21600 0 5210"/>
              <a:gd name="G3" fmla="+- 10800 0 5210"/>
              <a:gd name="G4" fmla="+- 21600 0 18782"/>
              <a:gd name="G5" fmla="*/ G4 G3 10800"/>
              <a:gd name="G6" fmla="+- 21600 0 G5"/>
              <a:gd name="T0" fmla="*/ 18782 w 21600"/>
              <a:gd name="T1" fmla="*/ 0 h 21600"/>
              <a:gd name="T2" fmla="*/ 0 w 21600"/>
              <a:gd name="T3" fmla="*/ 10800 h 21600"/>
              <a:gd name="T4" fmla="*/ 18782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8782" y="0"/>
                </a:moveTo>
                <a:lnTo>
                  <a:pt x="18782" y="5210"/>
                </a:lnTo>
                <a:lnTo>
                  <a:pt x="3375" y="5210"/>
                </a:lnTo>
                <a:lnTo>
                  <a:pt x="3375" y="16390"/>
                </a:lnTo>
                <a:lnTo>
                  <a:pt x="18782" y="16390"/>
                </a:lnTo>
                <a:lnTo>
                  <a:pt x="18782" y="21600"/>
                </a:lnTo>
                <a:lnTo>
                  <a:pt x="21600" y="10800"/>
                </a:lnTo>
                <a:close/>
              </a:path>
              <a:path w="21600" h="21600">
                <a:moveTo>
                  <a:pt x="1350" y="5210"/>
                </a:moveTo>
                <a:lnTo>
                  <a:pt x="1350" y="16390"/>
                </a:lnTo>
                <a:lnTo>
                  <a:pt x="2700" y="16390"/>
                </a:lnTo>
                <a:lnTo>
                  <a:pt x="2700" y="5210"/>
                </a:lnTo>
                <a:close/>
              </a:path>
              <a:path w="21600" h="21600">
                <a:moveTo>
                  <a:pt x="0" y="5210"/>
                </a:moveTo>
                <a:lnTo>
                  <a:pt x="0" y="16390"/>
                </a:lnTo>
                <a:lnTo>
                  <a:pt x="675" y="16390"/>
                </a:lnTo>
                <a:lnTo>
                  <a:pt x="675" y="5210"/>
                </a:lnTo>
                <a:close/>
              </a:path>
            </a:pathLst>
          </a:custGeom>
          <a:gradFill rotWithShape="0">
            <a:gsLst>
              <a:gs pos="0">
                <a:srgbClr val="4F81BD">
                  <a:gamma/>
                  <a:tint val="20000"/>
                  <a:invGamma/>
                </a:srgbClr>
              </a:gs>
              <a:gs pos="100000">
                <a:srgbClr val="4F81BD"/>
              </a:gs>
            </a:gsLst>
            <a:lin ang="0" scaled="1"/>
          </a:gradFill>
          <a:ln w="38100">
            <a:noFill/>
            <a:miter lim="800000"/>
            <a:headEnd/>
            <a:tailEnd/>
          </a:ln>
          <a:effectLst/>
        </p:spPr>
        <p:txBody>
          <a:bodyPr vert="horz" wrap="square" lIns="45720" tIns="46800" rIns="4572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Calibri" pitchFamily="34" charset="0"/>
              </a:rPr>
              <a:t>Increasing complexity in achieving assurance</a:t>
            </a:r>
            <a:endParaRPr kumimoji="0" lang="nb-NO" sz="18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smtClean="0"/>
              <a:t>Status </a:t>
            </a:r>
            <a:r>
              <a:rPr lang="nb-NO" dirty="0" err="1" smtClean="0"/>
              <a:t>of</a:t>
            </a:r>
            <a:r>
              <a:rPr lang="nb-NO" dirty="0" smtClean="0"/>
              <a:t> </a:t>
            </a:r>
            <a:r>
              <a:rPr lang="nb-NO" dirty="0" err="1" smtClean="0"/>
              <a:t>the</a:t>
            </a:r>
            <a:r>
              <a:rPr lang="nb-NO" dirty="0" smtClean="0"/>
              <a:t> </a:t>
            </a:r>
            <a:r>
              <a:rPr lang="nb-NO" dirty="0" err="1" smtClean="0"/>
              <a:t>project</a:t>
            </a:r>
            <a:endParaRPr lang="nb-NO" dirty="0"/>
          </a:p>
        </p:txBody>
      </p:sp>
      <p:sp>
        <p:nvSpPr>
          <p:cNvPr id="3" name="Plassholder for innhold 2"/>
          <p:cNvSpPr>
            <a:spLocks noGrp="1"/>
          </p:cNvSpPr>
          <p:nvPr>
            <p:ph idx="1"/>
          </p:nvPr>
        </p:nvSpPr>
        <p:spPr/>
        <p:txBody>
          <a:bodyPr/>
          <a:lstStyle/>
          <a:p>
            <a:r>
              <a:rPr lang="en-US" dirty="0">
                <a:solidFill>
                  <a:schemeClr val="tx1"/>
                </a:solidFill>
                <a:latin typeface="+mn-lt"/>
                <a:ea typeface="+mn-ea"/>
                <a:cs typeface="+mn-cs"/>
              </a:rPr>
              <a:t>ISSAI </a:t>
            </a:r>
            <a:r>
              <a:rPr lang="en-US" dirty="0" smtClean="0">
                <a:solidFill>
                  <a:schemeClr val="tx1"/>
                </a:solidFill>
                <a:latin typeface="+mn-lt"/>
                <a:ea typeface="+mn-ea"/>
                <a:cs typeface="+mn-cs"/>
              </a:rPr>
              <a:t>100: </a:t>
            </a:r>
            <a:r>
              <a:rPr lang="en-US" dirty="0">
                <a:solidFill>
                  <a:schemeClr val="tx1"/>
                </a:solidFill>
                <a:latin typeface="+mn-lt"/>
                <a:ea typeface="+mn-ea"/>
                <a:cs typeface="+mn-cs"/>
              </a:rPr>
              <a:t>The essence of public sector </a:t>
            </a:r>
            <a:r>
              <a:rPr lang="en-US" dirty="0" smtClean="0">
                <a:solidFill>
                  <a:schemeClr val="tx1"/>
                </a:solidFill>
                <a:latin typeface="+mn-lt"/>
                <a:ea typeface="+mn-ea"/>
                <a:cs typeface="+mn-cs"/>
              </a:rPr>
              <a:t>auditing </a:t>
            </a:r>
          </a:p>
          <a:p>
            <a:pPr>
              <a:buNone/>
            </a:pPr>
            <a:endParaRPr lang="en-US" dirty="0">
              <a:solidFill>
                <a:schemeClr val="tx1"/>
              </a:solidFill>
              <a:latin typeface="+mn-lt"/>
              <a:ea typeface="+mn-ea"/>
              <a:cs typeface="+mn-cs"/>
            </a:endParaRPr>
          </a:p>
          <a:p>
            <a:r>
              <a:rPr lang="en-US" dirty="0">
                <a:solidFill>
                  <a:schemeClr val="tx1"/>
                </a:solidFill>
                <a:latin typeface="+mn-lt"/>
                <a:ea typeface="+mn-ea"/>
                <a:cs typeface="+mn-cs"/>
              </a:rPr>
              <a:t>ISSAI </a:t>
            </a:r>
            <a:r>
              <a:rPr lang="en-US" dirty="0" smtClean="0">
                <a:solidFill>
                  <a:schemeClr val="tx1"/>
                </a:solidFill>
                <a:latin typeface="+mn-lt"/>
                <a:ea typeface="+mn-ea"/>
                <a:cs typeface="+mn-cs"/>
              </a:rPr>
              <a:t>200: </a:t>
            </a:r>
            <a:r>
              <a:rPr lang="en-US" dirty="0">
                <a:solidFill>
                  <a:schemeClr val="tx1"/>
                </a:solidFill>
                <a:latin typeface="+mn-lt"/>
                <a:ea typeface="+mn-ea"/>
                <a:cs typeface="+mn-cs"/>
              </a:rPr>
              <a:t>Principles of Financial Auditing </a:t>
            </a:r>
            <a:r>
              <a:rPr lang="en-US" dirty="0" smtClean="0">
                <a:solidFill>
                  <a:schemeClr val="tx1"/>
                </a:solidFill>
                <a:latin typeface="+mn-lt"/>
                <a:ea typeface="+mn-ea"/>
                <a:cs typeface="+mn-cs"/>
              </a:rPr>
              <a:t> </a:t>
            </a:r>
            <a:endParaRPr lang="en-US" dirty="0">
              <a:solidFill>
                <a:schemeClr val="tx1"/>
              </a:solidFill>
              <a:latin typeface="+mn-lt"/>
              <a:ea typeface="+mn-ea"/>
              <a:cs typeface="+mn-cs"/>
            </a:endParaRPr>
          </a:p>
          <a:p>
            <a:r>
              <a:rPr lang="en-US" dirty="0">
                <a:solidFill>
                  <a:schemeClr val="tx1"/>
                </a:solidFill>
                <a:latin typeface="+mn-lt"/>
                <a:ea typeface="+mn-ea"/>
                <a:cs typeface="+mn-cs"/>
              </a:rPr>
              <a:t>ISSAI </a:t>
            </a:r>
            <a:r>
              <a:rPr lang="en-US" dirty="0" smtClean="0">
                <a:solidFill>
                  <a:schemeClr val="tx1"/>
                </a:solidFill>
                <a:latin typeface="+mn-lt"/>
                <a:ea typeface="+mn-ea"/>
                <a:cs typeface="+mn-cs"/>
              </a:rPr>
              <a:t>300: </a:t>
            </a:r>
            <a:r>
              <a:rPr lang="en-US" dirty="0">
                <a:solidFill>
                  <a:schemeClr val="tx1"/>
                </a:solidFill>
                <a:latin typeface="+mn-lt"/>
                <a:ea typeface="+mn-ea"/>
                <a:cs typeface="+mn-cs"/>
              </a:rPr>
              <a:t>Principles of Performance Auditing </a:t>
            </a:r>
            <a:endParaRPr lang="en-US" i="1" dirty="0">
              <a:solidFill>
                <a:schemeClr val="tx1"/>
              </a:solidFill>
              <a:latin typeface="+mn-lt"/>
              <a:ea typeface="+mn-ea"/>
              <a:cs typeface="+mn-cs"/>
            </a:endParaRPr>
          </a:p>
          <a:p>
            <a:r>
              <a:rPr lang="nb-NO" b="1" dirty="0">
                <a:solidFill>
                  <a:schemeClr val="tx1"/>
                </a:solidFill>
                <a:latin typeface="+mn-lt"/>
                <a:ea typeface="+mn-ea"/>
                <a:cs typeface="+mn-cs"/>
              </a:rPr>
              <a:t>ISSAI </a:t>
            </a:r>
            <a:r>
              <a:rPr lang="nb-NO" b="1" dirty="0" smtClean="0">
                <a:solidFill>
                  <a:schemeClr val="tx1"/>
                </a:solidFill>
                <a:latin typeface="+mn-lt"/>
                <a:ea typeface="+mn-ea"/>
                <a:cs typeface="+mn-cs"/>
              </a:rPr>
              <a:t>400: </a:t>
            </a:r>
            <a:r>
              <a:rPr lang="nb-NO" b="1" dirty="0" err="1">
                <a:solidFill>
                  <a:schemeClr val="tx1"/>
                </a:solidFill>
                <a:latin typeface="+mn-lt"/>
                <a:ea typeface="+mn-ea"/>
                <a:cs typeface="+mn-cs"/>
              </a:rPr>
              <a:t>Principles</a:t>
            </a:r>
            <a:r>
              <a:rPr lang="nb-NO" b="1" dirty="0">
                <a:solidFill>
                  <a:schemeClr val="tx1"/>
                </a:solidFill>
                <a:latin typeface="+mn-lt"/>
                <a:ea typeface="+mn-ea"/>
                <a:cs typeface="+mn-cs"/>
              </a:rPr>
              <a:t> </a:t>
            </a:r>
            <a:r>
              <a:rPr lang="nb-NO" b="1" dirty="0" err="1">
                <a:solidFill>
                  <a:schemeClr val="tx1"/>
                </a:solidFill>
                <a:latin typeface="+mn-lt"/>
                <a:ea typeface="+mn-ea"/>
                <a:cs typeface="+mn-cs"/>
              </a:rPr>
              <a:t>of</a:t>
            </a:r>
            <a:r>
              <a:rPr lang="nb-NO" b="1" dirty="0">
                <a:solidFill>
                  <a:schemeClr val="tx1"/>
                </a:solidFill>
                <a:latin typeface="+mn-lt"/>
                <a:ea typeface="+mn-ea"/>
                <a:cs typeface="+mn-cs"/>
              </a:rPr>
              <a:t> </a:t>
            </a:r>
            <a:r>
              <a:rPr lang="nb-NO" b="1" dirty="0" err="1">
                <a:solidFill>
                  <a:schemeClr val="tx1"/>
                </a:solidFill>
                <a:latin typeface="+mn-lt"/>
                <a:ea typeface="+mn-ea"/>
                <a:cs typeface="+mn-cs"/>
              </a:rPr>
              <a:t>Compliance</a:t>
            </a:r>
            <a:r>
              <a:rPr lang="nb-NO" b="1" dirty="0">
                <a:solidFill>
                  <a:schemeClr val="tx1"/>
                </a:solidFill>
                <a:latin typeface="+mn-lt"/>
                <a:ea typeface="+mn-ea"/>
                <a:cs typeface="+mn-cs"/>
              </a:rPr>
              <a:t> </a:t>
            </a:r>
            <a:r>
              <a:rPr lang="nb-NO" b="1" dirty="0" err="1">
                <a:solidFill>
                  <a:schemeClr val="tx1"/>
                </a:solidFill>
                <a:latin typeface="+mn-lt"/>
                <a:ea typeface="+mn-ea"/>
                <a:cs typeface="+mn-cs"/>
              </a:rPr>
              <a:t>Auditing</a:t>
            </a:r>
            <a:r>
              <a:rPr lang="nb-NO" b="1" dirty="0">
                <a:solidFill>
                  <a:schemeClr val="tx1"/>
                </a:solidFill>
                <a:latin typeface="+mn-lt"/>
                <a:ea typeface="+mn-ea"/>
                <a:cs typeface="+mn-cs"/>
              </a:rPr>
              <a:t> </a:t>
            </a:r>
            <a:endParaRPr lang="nb-NO" dirty="0"/>
          </a:p>
        </p:txBody>
      </p:sp>
      <p:sp>
        <p:nvSpPr>
          <p:cNvPr id="4" name="Plassholder for lysbildenummer 3"/>
          <p:cNvSpPr>
            <a:spLocks noGrp="1"/>
          </p:cNvSpPr>
          <p:nvPr>
            <p:ph type="sldNum" sz="quarter" idx="10"/>
          </p:nvPr>
        </p:nvSpPr>
        <p:spPr/>
        <p:txBody>
          <a:bodyPr/>
          <a:lstStyle/>
          <a:p>
            <a:fld id="{7AE8E37F-CEBB-44CF-A979-FC5080CD83AB}" type="slidenum">
              <a:rPr lang="en-GB" smtClean="0"/>
              <a:pPr/>
              <a:t>9</a:t>
            </a:fld>
            <a:endParaRPr lang="en-GB"/>
          </a:p>
        </p:txBody>
      </p:sp>
    </p:spTree>
  </p:cSld>
  <p:clrMapOvr>
    <a:masterClrMapping/>
  </p:clrMapOvr>
</p:sld>
</file>

<file path=ppt/theme/theme1.xml><?xml version="1.0" encoding="utf-8"?>
<a:theme xmlns:a="http://schemas.openxmlformats.org/drawingml/2006/main" name="blank">
  <a:themeElements>
    <a:clrScheme name="RR_pres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RR_pres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34343"/>
        </a:solidFill>
        <a:ln w="9525" cap="flat" cmpd="sng" algn="ctr">
          <a:noFill/>
          <a:prstDash val="solid"/>
          <a:round/>
          <a:headEnd type="none" w="med" len="med"/>
          <a:tailEnd type="none" w="med" len="med"/>
        </a:ln>
        <a:effec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GB" sz="2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434343"/>
        </a:solidFill>
        <a:ln w="9525" cap="flat" cmpd="sng" algn="ctr">
          <a:noFill/>
          <a:prstDash val="solid"/>
          <a:round/>
          <a:headEnd type="none" w="med" len="med"/>
          <a:tailEnd type="none" w="med" len="med"/>
        </a:ln>
        <a:effec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GB" sz="2800" b="0" i="0" u="none" strike="noStrike" cap="none" normalizeH="0" baseline="0" smtClean="0">
            <a:ln>
              <a:noFill/>
            </a:ln>
            <a:solidFill>
              <a:schemeClr val="bg1"/>
            </a:solidFill>
            <a:effectLst/>
            <a:latin typeface="Arial" charset="0"/>
          </a:defRPr>
        </a:defPPr>
      </a:lstStyle>
    </a:lnDef>
  </a:objectDefaults>
  <a:extraClrSchemeLst>
    <a:extraClrScheme>
      <a:clrScheme name="RR_pres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RR_pres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RR_pres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RR_pres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RR_pres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RR_pres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RR_pres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678</TotalTime>
  <Words>826</Words>
  <Application>Microsoft Office PowerPoint</Application>
  <PresentationFormat>Skjermfremvisning (4:3)</PresentationFormat>
  <Paragraphs>209</Paragraphs>
  <Slides>26</Slides>
  <Notes>11</Notes>
  <HiddenSlides>0</HiddenSlides>
  <MMClips>0</MMClips>
  <ScaleCrop>false</ScaleCrop>
  <HeadingPairs>
    <vt:vector size="4" baseType="variant">
      <vt:variant>
        <vt:lpstr>Tema</vt:lpstr>
      </vt:variant>
      <vt:variant>
        <vt:i4>1</vt:i4>
      </vt:variant>
      <vt:variant>
        <vt:lpstr>Lysbildetitler</vt:lpstr>
      </vt:variant>
      <vt:variant>
        <vt:i4>26</vt:i4>
      </vt:variant>
    </vt:vector>
  </HeadingPairs>
  <TitlesOfParts>
    <vt:vector size="27" baseType="lpstr">
      <vt:lpstr>blank</vt:lpstr>
      <vt:lpstr>Harmonization project CAS project group  (Chair, Slovakia, European Court of Auditors)</vt:lpstr>
      <vt:lpstr>Purpose of the harmonization project</vt:lpstr>
      <vt:lpstr>Overview of the ISSAI framework (2)</vt:lpstr>
      <vt:lpstr>Overview of the ISSAI framework (3)</vt:lpstr>
      <vt:lpstr>Overview of the ISSAI framework (4)</vt:lpstr>
      <vt:lpstr>Harmonization project</vt:lpstr>
      <vt:lpstr>CAS’ contribution to the development of public sector auditing</vt:lpstr>
      <vt:lpstr>Lysbilde 8</vt:lpstr>
      <vt:lpstr>Status of the project</vt:lpstr>
      <vt:lpstr>ISSAI 400  Principles of Compliance Auditing</vt:lpstr>
      <vt:lpstr>ISSAI 400 - Structure</vt:lpstr>
      <vt:lpstr>Introduction</vt:lpstr>
      <vt:lpstr>ISSAI 4000</vt:lpstr>
      <vt:lpstr>ISSAI 4100</vt:lpstr>
      <vt:lpstr>ISSAI 4200</vt:lpstr>
      <vt:lpstr>New ISSAI 400</vt:lpstr>
      <vt:lpstr>Viewpoints?</vt:lpstr>
      <vt:lpstr>Relationship between the three types of auditing </vt:lpstr>
      <vt:lpstr>Broad concepts</vt:lpstr>
      <vt:lpstr>Alternatives and premises for reporting</vt:lpstr>
      <vt:lpstr>Relationship between 1250/4200</vt:lpstr>
      <vt:lpstr>Concepts for discussion</vt:lpstr>
      <vt:lpstr>Stategic approach of CAS I</vt:lpstr>
      <vt:lpstr>Strategic approach of CAS II</vt:lpstr>
      <vt:lpstr>Issues to be discussed in Washington  29th of November -1st of December 2011</vt:lpstr>
      <vt:lpstr>Written comments from committee members</vt:lpstr>
    </vt:vector>
  </TitlesOfParts>
  <Company>Riksrevisjonen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Harmonization project CAS project group</dc:title>
  <dc:creator>Paulsrud, Mona</dc:creator>
  <dc:description>Riksrevisjonens lysbildepresentasjon - hvit bakgrunn</dc:description>
  <cp:lastModifiedBy>Paulsrud, Mona</cp:lastModifiedBy>
  <cp:revision>71</cp:revision>
  <cp:lastPrinted>2009-03-06T07:24:50Z</cp:lastPrinted>
  <dcterms:created xsi:type="dcterms:W3CDTF">2011-09-08T10:12:10Z</dcterms:created>
  <dcterms:modified xsi:type="dcterms:W3CDTF">2011-09-21T11:06:24Z</dcterms:modified>
</cp:coreProperties>
</file>