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27"/>
  </p:notesMasterIdLst>
  <p:handoutMasterIdLst>
    <p:handoutMasterId r:id="rId28"/>
  </p:handoutMasterIdLst>
  <p:sldIdLst>
    <p:sldId id="256" r:id="rId4"/>
    <p:sldId id="326" r:id="rId5"/>
    <p:sldId id="360" r:id="rId6"/>
    <p:sldId id="358" r:id="rId7"/>
    <p:sldId id="359" r:id="rId8"/>
    <p:sldId id="327" r:id="rId9"/>
    <p:sldId id="356" r:id="rId10"/>
    <p:sldId id="357" r:id="rId11"/>
    <p:sldId id="319" r:id="rId12"/>
    <p:sldId id="353" r:id="rId13"/>
    <p:sldId id="366" r:id="rId14"/>
    <p:sldId id="367" r:id="rId15"/>
    <p:sldId id="351" r:id="rId16"/>
    <p:sldId id="265" r:id="rId17"/>
    <p:sldId id="329" r:id="rId18"/>
    <p:sldId id="352" r:id="rId19"/>
    <p:sldId id="330" r:id="rId20"/>
    <p:sldId id="347" r:id="rId21"/>
    <p:sldId id="361" r:id="rId22"/>
    <p:sldId id="362" r:id="rId23"/>
    <p:sldId id="363" r:id="rId24"/>
    <p:sldId id="364" r:id="rId25"/>
    <p:sldId id="365" r:id="rId2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>
      <p:cViewPr>
        <p:scale>
          <a:sx n="66" d="100"/>
          <a:sy n="66" d="100"/>
        </p:scale>
        <p:origin x="-1958" y="-4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1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FAA61C-1A48-479C-A609-9EFCA55B356D}" type="doc">
      <dgm:prSet loTypeId="urn:microsoft.com/office/officeart/2005/8/layout/vList2" loCatId="list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nb-NO"/>
        </a:p>
      </dgm:t>
    </dgm:pt>
    <dgm:pt modelId="{1641BBF4-2852-437B-846C-B08B6E2B4D74}">
      <dgm:prSet custT="1"/>
      <dgm:spPr/>
      <dgm:t>
        <a:bodyPr/>
        <a:lstStyle/>
        <a:p>
          <a:pPr rtl="0"/>
          <a:r>
            <a:rPr lang="nb-NO" sz="2800" dirty="0" smtClean="0"/>
            <a:t>3i </a:t>
          </a:r>
          <a:r>
            <a:rPr lang="nb-NO" sz="2800" dirty="0" err="1" smtClean="0"/>
            <a:t>Results</a:t>
          </a:r>
          <a:r>
            <a:rPr lang="nb-NO" sz="2800" dirty="0" smtClean="0"/>
            <a:t> so far </a:t>
          </a:r>
          <a:endParaRPr lang="nb-NO" sz="2800" dirty="0"/>
        </a:p>
      </dgm:t>
    </dgm:pt>
    <dgm:pt modelId="{7DB3F650-C765-4D7D-A8F1-E9C369492C9C}" type="parTrans" cxnId="{D66BEAF7-3441-408D-9F91-37EC1A905548}">
      <dgm:prSet/>
      <dgm:spPr/>
      <dgm:t>
        <a:bodyPr/>
        <a:lstStyle/>
        <a:p>
          <a:endParaRPr lang="nb-NO" sz="2800"/>
        </a:p>
      </dgm:t>
    </dgm:pt>
    <dgm:pt modelId="{7B3F4E4F-8790-41AF-A221-B8A30F31705D}" type="sibTrans" cxnId="{D66BEAF7-3441-408D-9F91-37EC1A905548}">
      <dgm:prSet/>
      <dgm:spPr/>
      <dgm:t>
        <a:bodyPr/>
        <a:lstStyle/>
        <a:p>
          <a:endParaRPr lang="nb-NO" sz="2800"/>
        </a:p>
      </dgm:t>
    </dgm:pt>
    <dgm:pt modelId="{12F94537-F98F-4C13-8B9D-7E632E7BC079}">
      <dgm:prSet custT="1"/>
      <dgm:spPr/>
      <dgm:t>
        <a:bodyPr/>
        <a:lstStyle/>
        <a:p>
          <a:pPr rtl="0"/>
          <a:r>
            <a:rPr lang="nb-NO" sz="2800" dirty="0" smtClean="0"/>
            <a:t>Resources </a:t>
          </a:r>
          <a:endParaRPr lang="nb-NO" sz="2800" dirty="0"/>
        </a:p>
      </dgm:t>
    </dgm:pt>
    <dgm:pt modelId="{7F145AD2-A96F-48C3-A3B2-59816D07CC33}" type="parTrans" cxnId="{BA66F9AC-8652-40BB-A6FE-3D70DA9F9437}">
      <dgm:prSet/>
      <dgm:spPr/>
      <dgm:t>
        <a:bodyPr/>
        <a:lstStyle/>
        <a:p>
          <a:endParaRPr lang="nb-NO" sz="2800"/>
        </a:p>
      </dgm:t>
    </dgm:pt>
    <dgm:pt modelId="{D31AFC3E-BFEE-45D3-966D-E9D796852884}" type="sibTrans" cxnId="{BA66F9AC-8652-40BB-A6FE-3D70DA9F9437}">
      <dgm:prSet/>
      <dgm:spPr/>
      <dgm:t>
        <a:bodyPr/>
        <a:lstStyle/>
        <a:p>
          <a:endParaRPr lang="nb-NO" sz="2800"/>
        </a:p>
      </dgm:t>
    </dgm:pt>
    <dgm:pt modelId="{EF58EEB1-9FF2-4835-868F-EF5D5F338D76}">
      <dgm:prSet custT="1"/>
      <dgm:spPr/>
      <dgm:t>
        <a:bodyPr/>
        <a:lstStyle/>
        <a:p>
          <a:pPr rtl="0"/>
          <a:r>
            <a:rPr lang="nb-NO" sz="2800" dirty="0" smtClean="0"/>
            <a:t>3i </a:t>
          </a:r>
          <a:r>
            <a:rPr lang="nb-NO" sz="2800" dirty="0" err="1" smtClean="0"/>
            <a:t>Experiences</a:t>
          </a:r>
          <a:r>
            <a:rPr lang="nb-NO" sz="2800" dirty="0" smtClean="0"/>
            <a:t> and </a:t>
          </a:r>
          <a:r>
            <a:rPr lang="nb-NO" sz="2800" dirty="0" err="1" smtClean="0"/>
            <a:t>Lessons</a:t>
          </a:r>
          <a:r>
            <a:rPr lang="nb-NO" sz="2800" dirty="0" smtClean="0"/>
            <a:t> </a:t>
          </a:r>
          <a:r>
            <a:rPr lang="nb-NO" sz="2800" dirty="0" err="1" smtClean="0"/>
            <a:t>Learned</a:t>
          </a:r>
          <a:r>
            <a:rPr lang="nb-NO" sz="2800" dirty="0" smtClean="0"/>
            <a:t> </a:t>
          </a:r>
          <a:endParaRPr lang="nb-NO" sz="2800" dirty="0"/>
        </a:p>
      </dgm:t>
    </dgm:pt>
    <dgm:pt modelId="{48BCEB3B-3394-4758-A62E-21E54326546A}" type="parTrans" cxnId="{C466932D-4191-4018-8C93-36527E6FD999}">
      <dgm:prSet/>
      <dgm:spPr/>
      <dgm:t>
        <a:bodyPr/>
        <a:lstStyle/>
        <a:p>
          <a:endParaRPr lang="nb-NO" sz="2800"/>
        </a:p>
      </dgm:t>
    </dgm:pt>
    <dgm:pt modelId="{625727DA-425E-4E20-9DBB-533FA4492669}" type="sibTrans" cxnId="{C466932D-4191-4018-8C93-36527E6FD999}">
      <dgm:prSet/>
      <dgm:spPr/>
      <dgm:t>
        <a:bodyPr/>
        <a:lstStyle/>
        <a:p>
          <a:endParaRPr lang="nb-NO" sz="2800"/>
        </a:p>
      </dgm:t>
    </dgm:pt>
    <dgm:pt modelId="{A2B89E4A-563A-4D31-A518-3712976AB8F5}">
      <dgm:prSet custT="1"/>
      <dgm:spPr/>
      <dgm:t>
        <a:bodyPr/>
        <a:lstStyle/>
        <a:p>
          <a:pPr rtl="0"/>
          <a:r>
            <a:rPr lang="nb-NO" sz="2800" dirty="0" smtClean="0"/>
            <a:t>3i </a:t>
          </a:r>
          <a:r>
            <a:rPr lang="nb-NO" sz="2800" dirty="0" err="1" smtClean="0"/>
            <a:t>Results</a:t>
          </a:r>
          <a:r>
            <a:rPr lang="nb-NO" sz="2800" dirty="0" smtClean="0"/>
            <a:t> </a:t>
          </a:r>
          <a:r>
            <a:rPr lang="nb-NO" sz="2800" dirty="0" err="1" smtClean="0"/>
            <a:t>Framework</a:t>
          </a:r>
          <a:r>
            <a:rPr lang="nb-NO" sz="2800" dirty="0" smtClean="0"/>
            <a:t> – </a:t>
          </a:r>
          <a:r>
            <a:rPr lang="nb-NO" sz="2800" dirty="0" err="1" smtClean="0"/>
            <a:t>Phase</a:t>
          </a:r>
          <a:r>
            <a:rPr lang="nb-NO" sz="2800" dirty="0" smtClean="0"/>
            <a:t> 1	</a:t>
          </a:r>
          <a:endParaRPr lang="nb-NO" sz="2800" dirty="0"/>
        </a:p>
      </dgm:t>
    </dgm:pt>
    <dgm:pt modelId="{72810D1D-2AE6-43D4-BA9E-CC2DBD137F70}" type="parTrans" cxnId="{90CFC979-1E72-4DAF-BD0B-F7C23B025B13}">
      <dgm:prSet/>
      <dgm:spPr/>
      <dgm:t>
        <a:bodyPr/>
        <a:lstStyle/>
        <a:p>
          <a:endParaRPr lang="nb-NO"/>
        </a:p>
      </dgm:t>
    </dgm:pt>
    <dgm:pt modelId="{62C49F6B-5CDC-4924-8125-8085318A1C52}" type="sibTrans" cxnId="{90CFC979-1E72-4DAF-BD0B-F7C23B025B13}">
      <dgm:prSet/>
      <dgm:spPr/>
      <dgm:t>
        <a:bodyPr/>
        <a:lstStyle/>
        <a:p>
          <a:endParaRPr lang="nb-NO"/>
        </a:p>
      </dgm:t>
    </dgm:pt>
    <dgm:pt modelId="{CBB25050-E35A-434A-9C50-2CF386971990}">
      <dgm:prSet custT="1"/>
      <dgm:spPr/>
      <dgm:t>
        <a:bodyPr/>
        <a:lstStyle/>
        <a:p>
          <a:pPr rtl="0"/>
          <a:r>
            <a:rPr lang="nb-NO" sz="2800" dirty="0" smtClean="0"/>
            <a:t>IDI draft </a:t>
          </a:r>
          <a:r>
            <a:rPr lang="nb-NO" sz="2800" dirty="0" err="1" smtClean="0"/>
            <a:t>Strategic</a:t>
          </a:r>
          <a:r>
            <a:rPr lang="nb-NO" sz="2800" dirty="0" smtClean="0"/>
            <a:t> Plan 2014-2018</a:t>
          </a:r>
          <a:endParaRPr lang="nb-NO" sz="2800" dirty="0"/>
        </a:p>
      </dgm:t>
    </dgm:pt>
    <dgm:pt modelId="{39C3DD48-BBE0-472B-83A9-181D977209F9}" type="parTrans" cxnId="{C245C332-C0AE-42F7-8229-D5958049F3CF}">
      <dgm:prSet/>
      <dgm:spPr/>
      <dgm:t>
        <a:bodyPr/>
        <a:lstStyle/>
        <a:p>
          <a:endParaRPr lang="en-US"/>
        </a:p>
      </dgm:t>
    </dgm:pt>
    <dgm:pt modelId="{AD8E7781-C505-4759-A5A3-175D96446FF6}" type="sibTrans" cxnId="{C245C332-C0AE-42F7-8229-D5958049F3CF}">
      <dgm:prSet/>
      <dgm:spPr/>
      <dgm:t>
        <a:bodyPr/>
        <a:lstStyle/>
        <a:p>
          <a:endParaRPr lang="en-US"/>
        </a:p>
      </dgm:t>
    </dgm:pt>
    <dgm:pt modelId="{29BF6A91-A52B-4DB5-A89A-C3330B1FCBC5}">
      <dgm:prSet custT="1"/>
      <dgm:spPr/>
      <dgm:t>
        <a:bodyPr/>
        <a:lstStyle/>
        <a:p>
          <a:pPr rtl="0"/>
          <a:r>
            <a:rPr lang="nb-NO" sz="2800" dirty="0" smtClean="0"/>
            <a:t>Plan for 2013/2014</a:t>
          </a:r>
          <a:endParaRPr lang="nb-NO" sz="2800" dirty="0"/>
        </a:p>
      </dgm:t>
    </dgm:pt>
    <dgm:pt modelId="{AB96814A-BF0A-439B-9A74-8D7BF6CFB75C}" type="parTrans" cxnId="{643DB8F2-F148-4702-A1F6-2142C96058A4}">
      <dgm:prSet/>
      <dgm:spPr/>
      <dgm:t>
        <a:bodyPr/>
        <a:lstStyle/>
        <a:p>
          <a:endParaRPr lang="en-US"/>
        </a:p>
      </dgm:t>
    </dgm:pt>
    <dgm:pt modelId="{15162B90-E576-4143-9235-9EB91A39E826}" type="sibTrans" cxnId="{643DB8F2-F148-4702-A1F6-2142C96058A4}">
      <dgm:prSet/>
      <dgm:spPr/>
      <dgm:t>
        <a:bodyPr/>
        <a:lstStyle/>
        <a:p>
          <a:endParaRPr lang="en-US"/>
        </a:p>
      </dgm:t>
    </dgm:pt>
    <dgm:pt modelId="{97BE90DC-031F-4B31-AB6F-44C3A5AEA892}">
      <dgm:prSet custT="1"/>
      <dgm:spPr/>
      <dgm:t>
        <a:bodyPr/>
        <a:lstStyle/>
        <a:p>
          <a:r>
            <a:rPr lang="nb-NO" sz="500" dirty="0" smtClean="0"/>
            <a:t>3</a:t>
          </a:r>
          <a:r>
            <a:rPr lang="nb-NO" sz="2800" dirty="0" smtClean="0"/>
            <a:t>3i </a:t>
          </a:r>
          <a:r>
            <a:rPr lang="nb-NO" sz="2800" dirty="0" err="1" smtClean="0"/>
            <a:t>Objective</a:t>
          </a:r>
          <a:endParaRPr lang="nb-NO" sz="500" dirty="0"/>
        </a:p>
      </dgm:t>
    </dgm:pt>
    <dgm:pt modelId="{2874A09B-4CEC-4B87-B498-D2AA76E1832A}" type="parTrans" cxnId="{7DE3BCFC-D722-4E5D-842C-9BA772653BAB}">
      <dgm:prSet/>
      <dgm:spPr/>
    </dgm:pt>
    <dgm:pt modelId="{19A468A3-2937-49EF-A724-E317F55CCCCD}" type="sibTrans" cxnId="{7DE3BCFC-D722-4E5D-842C-9BA772653BAB}">
      <dgm:prSet/>
      <dgm:spPr/>
    </dgm:pt>
    <dgm:pt modelId="{1AF741C6-3846-47D7-836C-2502A3E5B334}" type="pres">
      <dgm:prSet presAssocID="{85FAA61C-1A48-479C-A609-9EFCA55B356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2440B461-8262-4C44-B558-13341DDF8FD1}" type="pres">
      <dgm:prSet presAssocID="{97BE90DC-031F-4B31-AB6F-44C3A5AEA892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7A117BCF-ED3F-4B7B-B77A-42DB16F902A5}" type="pres">
      <dgm:prSet presAssocID="{19A468A3-2937-49EF-A724-E317F55CCCCD}" presName="spacer" presStyleCnt="0"/>
      <dgm:spPr/>
    </dgm:pt>
    <dgm:pt modelId="{E23209D6-490F-438B-808C-B5FD872877CD}" type="pres">
      <dgm:prSet presAssocID="{A2B89E4A-563A-4D31-A518-3712976AB8F5}" presName="parentText" presStyleLbl="node1" presStyleIdx="1" presStyleCnt="7" custLinFactNeighborX="-942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3C0027B-0DCA-47E8-B9FB-D524456D57F7}" type="pres">
      <dgm:prSet presAssocID="{62C49F6B-5CDC-4924-8125-8085318A1C52}" presName="spacer" presStyleCnt="0"/>
      <dgm:spPr/>
      <dgm:t>
        <a:bodyPr/>
        <a:lstStyle/>
        <a:p>
          <a:endParaRPr lang="en-US"/>
        </a:p>
      </dgm:t>
    </dgm:pt>
    <dgm:pt modelId="{F0049E12-A621-4170-9720-5AC7EB9F99F7}" type="pres">
      <dgm:prSet presAssocID="{1641BBF4-2852-437B-846C-B08B6E2B4D74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ECAB2BA2-B589-416B-B315-2EB80B523F72}" type="pres">
      <dgm:prSet presAssocID="{7B3F4E4F-8790-41AF-A221-B8A30F31705D}" presName="spacer" presStyleCnt="0"/>
      <dgm:spPr/>
      <dgm:t>
        <a:bodyPr/>
        <a:lstStyle/>
        <a:p>
          <a:endParaRPr lang="en-US"/>
        </a:p>
      </dgm:t>
    </dgm:pt>
    <dgm:pt modelId="{C0F33188-C965-4AEA-A4AF-A976B5158C88}" type="pres">
      <dgm:prSet presAssocID="{29BF6A91-A52B-4DB5-A89A-C3330B1FCBC5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077FD4-3C5A-4F63-B829-4BF65CB30D98}" type="pres">
      <dgm:prSet presAssocID="{15162B90-E576-4143-9235-9EB91A39E826}" presName="spacer" presStyleCnt="0"/>
      <dgm:spPr/>
      <dgm:t>
        <a:bodyPr/>
        <a:lstStyle/>
        <a:p>
          <a:endParaRPr lang="en-US"/>
        </a:p>
      </dgm:t>
    </dgm:pt>
    <dgm:pt modelId="{EBEE6E48-55AA-439C-9499-78C30BE82D90}" type="pres">
      <dgm:prSet presAssocID="{12F94537-F98F-4C13-8B9D-7E632E7BC079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ADB228B-C23B-4D67-9AFF-0C9BE43AFF21}" type="pres">
      <dgm:prSet presAssocID="{D31AFC3E-BFEE-45D3-966D-E9D796852884}" presName="spacer" presStyleCnt="0"/>
      <dgm:spPr/>
      <dgm:t>
        <a:bodyPr/>
        <a:lstStyle/>
        <a:p>
          <a:endParaRPr lang="en-US"/>
        </a:p>
      </dgm:t>
    </dgm:pt>
    <dgm:pt modelId="{E8C6EA48-B6D2-494A-8B8D-41C16B280E6B}" type="pres">
      <dgm:prSet presAssocID="{EF58EEB1-9FF2-4835-868F-EF5D5F338D76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0C3F17C-E3CF-4C40-AF00-3C92FEBBFD69}" type="pres">
      <dgm:prSet presAssocID="{625727DA-425E-4E20-9DBB-533FA4492669}" presName="spacer" presStyleCnt="0"/>
      <dgm:spPr/>
      <dgm:t>
        <a:bodyPr/>
        <a:lstStyle/>
        <a:p>
          <a:endParaRPr lang="en-US"/>
        </a:p>
      </dgm:t>
    </dgm:pt>
    <dgm:pt modelId="{1D3B9083-B089-4FC6-8309-3BF710AD315C}" type="pres">
      <dgm:prSet presAssocID="{CBB25050-E35A-434A-9C50-2CF386971990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66BEAF7-3441-408D-9F91-37EC1A905548}" srcId="{85FAA61C-1A48-479C-A609-9EFCA55B356D}" destId="{1641BBF4-2852-437B-846C-B08B6E2B4D74}" srcOrd="2" destOrd="0" parTransId="{7DB3F650-C765-4D7D-A8F1-E9C369492C9C}" sibTransId="{7B3F4E4F-8790-41AF-A221-B8A30F31705D}"/>
    <dgm:cxn modelId="{90D21A14-D883-4266-A568-8E0550019485}" type="presOf" srcId="{85FAA61C-1A48-479C-A609-9EFCA55B356D}" destId="{1AF741C6-3846-47D7-836C-2502A3E5B334}" srcOrd="0" destOrd="0" presId="urn:microsoft.com/office/officeart/2005/8/layout/vList2"/>
    <dgm:cxn modelId="{950F4F2D-A139-4392-B819-384A40A9BFB6}" type="presOf" srcId="{12F94537-F98F-4C13-8B9D-7E632E7BC079}" destId="{EBEE6E48-55AA-439C-9499-78C30BE82D90}" srcOrd="0" destOrd="0" presId="urn:microsoft.com/office/officeart/2005/8/layout/vList2"/>
    <dgm:cxn modelId="{643DB8F2-F148-4702-A1F6-2142C96058A4}" srcId="{85FAA61C-1A48-479C-A609-9EFCA55B356D}" destId="{29BF6A91-A52B-4DB5-A89A-C3330B1FCBC5}" srcOrd="3" destOrd="0" parTransId="{AB96814A-BF0A-439B-9A74-8D7BF6CFB75C}" sibTransId="{15162B90-E576-4143-9235-9EB91A39E826}"/>
    <dgm:cxn modelId="{C466932D-4191-4018-8C93-36527E6FD999}" srcId="{85FAA61C-1A48-479C-A609-9EFCA55B356D}" destId="{EF58EEB1-9FF2-4835-868F-EF5D5F338D76}" srcOrd="5" destOrd="0" parTransId="{48BCEB3B-3394-4758-A62E-21E54326546A}" sibTransId="{625727DA-425E-4E20-9DBB-533FA4492669}"/>
    <dgm:cxn modelId="{BA66F9AC-8652-40BB-A6FE-3D70DA9F9437}" srcId="{85FAA61C-1A48-479C-A609-9EFCA55B356D}" destId="{12F94537-F98F-4C13-8B9D-7E632E7BC079}" srcOrd="4" destOrd="0" parTransId="{7F145AD2-A96F-48C3-A3B2-59816D07CC33}" sibTransId="{D31AFC3E-BFEE-45D3-966D-E9D796852884}"/>
    <dgm:cxn modelId="{3B8CF9A7-D70C-45B0-AF5F-F10EE48F81F4}" type="presOf" srcId="{97BE90DC-031F-4B31-AB6F-44C3A5AEA892}" destId="{2440B461-8262-4C44-B558-13341DDF8FD1}" srcOrd="0" destOrd="0" presId="urn:microsoft.com/office/officeart/2005/8/layout/vList2"/>
    <dgm:cxn modelId="{C245C332-C0AE-42F7-8229-D5958049F3CF}" srcId="{85FAA61C-1A48-479C-A609-9EFCA55B356D}" destId="{CBB25050-E35A-434A-9C50-2CF386971990}" srcOrd="6" destOrd="0" parTransId="{39C3DD48-BBE0-472B-83A9-181D977209F9}" sibTransId="{AD8E7781-C505-4759-A5A3-175D96446FF6}"/>
    <dgm:cxn modelId="{626AD449-A761-4813-9C24-13718846B3ED}" type="presOf" srcId="{1641BBF4-2852-437B-846C-B08B6E2B4D74}" destId="{F0049E12-A621-4170-9720-5AC7EB9F99F7}" srcOrd="0" destOrd="0" presId="urn:microsoft.com/office/officeart/2005/8/layout/vList2"/>
    <dgm:cxn modelId="{86437DD8-48D1-4D88-A957-AA747621F621}" type="presOf" srcId="{CBB25050-E35A-434A-9C50-2CF386971990}" destId="{1D3B9083-B089-4FC6-8309-3BF710AD315C}" srcOrd="0" destOrd="0" presId="urn:microsoft.com/office/officeart/2005/8/layout/vList2"/>
    <dgm:cxn modelId="{D9FF11B4-2710-4217-A161-B03EB47B7096}" type="presOf" srcId="{29BF6A91-A52B-4DB5-A89A-C3330B1FCBC5}" destId="{C0F33188-C965-4AEA-A4AF-A976B5158C88}" srcOrd="0" destOrd="0" presId="urn:microsoft.com/office/officeart/2005/8/layout/vList2"/>
    <dgm:cxn modelId="{23FE650F-E60D-48F0-8167-AE2AA36803DF}" type="presOf" srcId="{EF58EEB1-9FF2-4835-868F-EF5D5F338D76}" destId="{E8C6EA48-B6D2-494A-8B8D-41C16B280E6B}" srcOrd="0" destOrd="0" presId="urn:microsoft.com/office/officeart/2005/8/layout/vList2"/>
    <dgm:cxn modelId="{F73AE47F-3A81-4655-8A9E-F45260688172}" type="presOf" srcId="{A2B89E4A-563A-4D31-A518-3712976AB8F5}" destId="{E23209D6-490F-438B-808C-B5FD872877CD}" srcOrd="0" destOrd="0" presId="urn:microsoft.com/office/officeart/2005/8/layout/vList2"/>
    <dgm:cxn modelId="{90CFC979-1E72-4DAF-BD0B-F7C23B025B13}" srcId="{85FAA61C-1A48-479C-A609-9EFCA55B356D}" destId="{A2B89E4A-563A-4D31-A518-3712976AB8F5}" srcOrd="1" destOrd="0" parTransId="{72810D1D-2AE6-43D4-BA9E-CC2DBD137F70}" sibTransId="{62C49F6B-5CDC-4924-8125-8085318A1C52}"/>
    <dgm:cxn modelId="{7DE3BCFC-D722-4E5D-842C-9BA772653BAB}" srcId="{85FAA61C-1A48-479C-A609-9EFCA55B356D}" destId="{97BE90DC-031F-4B31-AB6F-44C3A5AEA892}" srcOrd="0" destOrd="0" parTransId="{2874A09B-4CEC-4B87-B498-D2AA76E1832A}" sibTransId="{19A468A3-2937-49EF-A724-E317F55CCCCD}"/>
    <dgm:cxn modelId="{B5A24068-0F4F-4F5B-AA34-46B95E2060C5}" type="presParOf" srcId="{1AF741C6-3846-47D7-836C-2502A3E5B334}" destId="{2440B461-8262-4C44-B558-13341DDF8FD1}" srcOrd="0" destOrd="0" presId="urn:microsoft.com/office/officeart/2005/8/layout/vList2"/>
    <dgm:cxn modelId="{B422ADED-0D20-439B-9A0B-004DE44F2FA8}" type="presParOf" srcId="{1AF741C6-3846-47D7-836C-2502A3E5B334}" destId="{7A117BCF-ED3F-4B7B-B77A-42DB16F902A5}" srcOrd="1" destOrd="0" presId="urn:microsoft.com/office/officeart/2005/8/layout/vList2"/>
    <dgm:cxn modelId="{6AF0027D-1692-4CB6-AF49-F359F2E0D849}" type="presParOf" srcId="{1AF741C6-3846-47D7-836C-2502A3E5B334}" destId="{E23209D6-490F-438B-808C-B5FD872877CD}" srcOrd="2" destOrd="0" presId="urn:microsoft.com/office/officeart/2005/8/layout/vList2"/>
    <dgm:cxn modelId="{03D028B3-1DF1-4F50-9C50-3F90B9CEA17B}" type="presParOf" srcId="{1AF741C6-3846-47D7-836C-2502A3E5B334}" destId="{A3C0027B-0DCA-47E8-B9FB-D524456D57F7}" srcOrd="3" destOrd="0" presId="urn:microsoft.com/office/officeart/2005/8/layout/vList2"/>
    <dgm:cxn modelId="{402A6CBC-EEE4-4897-89E7-25EC06727543}" type="presParOf" srcId="{1AF741C6-3846-47D7-836C-2502A3E5B334}" destId="{F0049E12-A621-4170-9720-5AC7EB9F99F7}" srcOrd="4" destOrd="0" presId="urn:microsoft.com/office/officeart/2005/8/layout/vList2"/>
    <dgm:cxn modelId="{4FD987FD-8F4A-4B96-81DB-8DBE1BFCA769}" type="presParOf" srcId="{1AF741C6-3846-47D7-836C-2502A3E5B334}" destId="{ECAB2BA2-B589-416B-B315-2EB80B523F72}" srcOrd="5" destOrd="0" presId="urn:microsoft.com/office/officeart/2005/8/layout/vList2"/>
    <dgm:cxn modelId="{539A295D-10F3-463D-9413-1740943B409A}" type="presParOf" srcId="{1AF741C6-3846-47D7-836C-2502A3E5B334}" destId="{C0F33188-C965-4AEA-A4AF-A976B5158C88}" srcOrd="6" destOrd="0" presId="urn:microsoft.com/office/officeart/2005/8/layout/vList2"/>
    <dgm:cxn modelId="{8C090AA7-8A54-4C36-A731-DC96914B726C}" type="presParOf" srcId="{1AF741C6-3846-47D7-836C-2502A3E5B334}" destId="{36077FD4-3C5A-4F63-B829-4BF65CB30D98}" srcOrd="7" destOrd="0" presId="urn:microsoft.com/office/officeart/2005/8/layout/vList2"/>
    <dgm:cxn modelId="{8DC61358-78BC-4AAF-B25A-FA3DD09876C4}" type="presParOf" srcId="{1AF741C6-3846-47D7-836C-2502A3E5B334}" destId="{EBEE6E48-55AA-439C-9499-78C30BE82D90}" srcOrd="8" destOrd="0" presId="urn:microsoft.com/office/officeart/2005/8/layout/vList2"/>
    <dgm:cxn modelId="{F46A147E-05F7-455C-9D8C-7D3B1F49B312}" type="presParOf" srcId="{1AF741C6-3846-47D7-836C-2502A3E5B334}" destId="{0ADB228B-C23B-4D67-9AFF-0C9BE43AFF21}" srcOrd="9" destOrd="0" presId="urn:microsoft.com/office/officeart/2005/8/layout/vList2"/>
    <dgm:cxn modelId="{7B59821C-C223-449A-9D8F-B2C23A826026}" type="presParOf" srcId="{1AF741C6-3846-47D7-836C-2502A3E5B334}" destId="{E8C6EA48-B6D2-494A-8B8D-41C16B280E6B}" srcOrd="10" destOrd="0" presId="urn:microsoft.com/office/officeart/2005/8/layout/vList2"/>
    <dgm:cxn modelId="{2FCDF21D-8534-4A79-93F6-012A92F457F8}" type="presParOf" srcId="{1AF741C6-3846-47D7-836C-2502A3E5B334}" destId="{C0C3F17C-E3CF-4C40-AF00-3C92FEBBFD69}" srcOrd="11" destOrd="0" presId="urn:microsoft.com/office/officeart/2005/8/layout/vList2"/>
    <dgm:cxn modelId="{2FC6B18D-6D94-4313-8FA0-2AA5F60B92DB}" type="presParOf" srcId="{1AF741C6-3846-47D7-836C-2502A3E5B334}" destId="{1D3B9083-B089-4FC6-8309-3BF710AD315C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568F5D-51EE-4138-B48D-35985883031D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</dgm:pt>
    <dgm:pt modelId="{B6C64DBA-7329-4C5A-B943-2BDBC5F42771}">
      <dgm:prSet phldrT="[Text]"/>
      <dgm:spPr/>
      <dgm:t>
        <a:bodyPr/>
        <a:lstStyle/>
        <a:p>
          <a:r>
            <a:rPr lang="nb-NO" dirty="0" err="1" smtClean="0"/>
            <a:t>Current</a:t>
          </a:r>
          <a:r>
            <a:rPr lang="nb-NO" dirty="0" smtClean="0"/>
            <a:t> </a:t>
          </a:r>
          <a:r>
            <a:rPr lang="nb-NO" dirty="0" err="1" smtClean="0"/>
            <a:t>Situation</a:t>
          </a:r>
          <a:endParaRPr lang="nb-NO" dirty="0"/>
        </a:p>
      </dgm:t>
    </dgm:pt>
    <dgm:pt modelId="{A128FF43-F75A-4D58-900B-83A2F161C608}" type="parTrans" cxnId="{680CA37D-9BC7-4483-B3F1-661AF685BF53}">
      <dgm:prSet/>
      <dgm:spPr/>
      <dgm:t>
        <a:bodyPr/>
        <a:lstStyle/>
        <a:p>
          <a:endParaRPr lang="nb-NO"/>
        </a:p>
      </dgm:t>
    </dgm:pt>
    <dgm:pt modelId="{B192F261-4435-4B3E-A48A-06B7A1F708C2}" type="sibTrans" cxnId="{680CA37D-9BC7-4483-B3F1-661AF685BF53}">
      <dgm:prSet/>
      <dgm:spPr/>
      <dgm:t>
        <a:bodyPr/>
        <a:lstStyle/>
        <a:p>
          <a:endParaRPr lang="nb-NO"/>
        </a:p>
      </dgm:t>
    </dgm:pt>
    <dgm:pt modelId="{9CB428F1-C5E3-485E-B0CB-53313B6C212A}">
      <dgm:prSet phldrT="[Text]"/>
      <dgm:spPr/>
      <dgm:t>
        <a:bodyPr/>
        <a:lstStyle/>
        <a:p>
          <a:r>
            <a:rPr lang="nb-NO" dirty="0" smtClean="0"/>
            <a:t>ISSAI </a:t>
          </a:r>
          <a:r>
            <a:rPr lang="nb-NO" dirty="0" err="1" smtClean="0"/>
            <a:t>based</a:t>
          </a:r>
          <a:r>
            <a:rPr lang="nb-NO" dirty="0" smtClean="0"/>
            <a:t> </a:t>
          </a:r>
          <a:r>
            <a:rPr lang="nb-NO" dirty="0" err="1" smtClean="0"/>
            <a:t>audit</a:t>
          </a:r>
          <a:r>
            <a:rPr lang="nb-NO" dirty="0" smtClean="0"/>
            <a:t> </a:t>
          </a:r>
          <a:r>
            <a:rPr lang="nb-NO" dirty="0" err="1" smtClean="0"/>
            <a:t>practice</a:t>
          </a:r>
          <a:endParaRPr lang="nb-NO" dirty="0"/>
        </a:p>
      </dgm:t>
    </dgm:pt>
    <dgm:pt modelId="{458F4A56-44FD-48F3-B4E4-95B8BCA7A2E5}" type="parTrans" cxnId="{7588CFAC-2070-4029-8272-F930CEAEE6FF}">
      <dgm:prSet/>
      <dgm:spPr/>
      <dgm:t>
        <a:bodyPr/>
        <a:lstStyle/>
        <a:p>
          <a:endParaRPr lang="nb-NO"/>
        </a:p>
      </dgm:t>
    </dgm:pt>
    <dgm:pt modelId="{E97A1A9B-6DF9-4ED4-B306-516AD7E4820A}" type="sibTrans" cxnId="{7588CFAC-2070-4029-8272-F930CEAEE6FF}">
      <dgm:prSet/>
      <dgm:spPr/>
      <dgm:t>
        <a:bodyPr/>
        <a:lstStyle/>
        <a:p>
          <a:endParaRPr lang="nb-NO"/>
        </a:p>
      </dgm:t>
    </dgm:pt>
    <dgm:pt modelId="{61BB1ABE-D047-49D7-BF72-A4DBE566273E}" type="pres">
      <dgm:prSet presAssocID="{E0568F5D-51EE-4138-B48D-35985883031D}" presName="Name0" presStyleCnt="0">
        <dgm:presLayoutVars>
          <dgm:dir/>
          <dgm:resizeHandles val="exact"/>
        </dgm:presLayoutVars>
      </dgm:prSet>
      <dgm:spPr/>
    </dgm:pt>
    <dgm:pt modelId="{E607EBC9-72E0-432C-97D9-C0A1FC72D010}" type="pres">
      <dgm:prSet presAssocID="{B6C64DBA-7329-4C5A-B943-2BDBC5F4277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F936A47E-354A-419C-A086-437FDCEB6B5D}" type="pres">
      <dgm:prSet presAssocID="{B192F261-4435-4B3E-A48A-06B7A1F708C2}" presName="sibTrans" presStyleLbl="sibTrans2D1" presStyleIdx="0" presStyleCnt="1"/>
      <dgm:spPr/>
      <dgm:t>
        <a:bodyPr/>
        <a:lstStyle/>
        <a:p>
          <a:endParaRPr lang="nb-NO"/>
        </a:p>
      </dgm:t>
    </dgm:pt>
    <dgm:pt modelId="{CDAAFA11-5F53-45EF-80B3-906291378726}" type="pres">
      <dgm:prSet presAssocID="{B192F261-4435-4B3E-A48A-06B7A1F708C2}" presName="connectorText" presStyleLbl="sibTrans2D1" presStyleIdx="0" presStyleCnt="1"/>
      <dgm:spPr/>
      <dgm:t>
        <a:bodyPr/>
        <a:lstStyle/>
        <a:p>
          <a:endParaRPr lang="nb-NO"/>
        </a:p>
      </dgm:t>
    </dgm:pt>
    <dgm:pt modelId="{71CF9EF5-2B25-4047-87E9-317D2C57B5C7}" type="pres">
      <dgm:prSet presAssocID="{9CB428F1-C5E3-485E-B0CB-53313B6C212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4DD1674B-B705-48D6-A56E-44F0CD4F6A24}" type="presOf" srcId="{B192F261-4435-4B3E-A48A-06B7A1F708C2}" destId="{F936A47E-354A-419C-A086-437FDCEB6B5D}" srcOrd="0" destOrd="0" presId="urn:microsoft.com/office/officeart/2005/8/layout/process1"/>
    <dgm:cxn modelId="{4A52CA5E-10E9-4184-AE3A-C27F5319374D}" type="presOf" srcId="{B6C64DBA-7329-4C5A-B943-2BDBC5F42771}" destId="{E607EBC9-72E0-432C-97D9-C0A1FC72D010}" srcOrd="0" destOrd="0" presId="urn:microsoft.com/office/officeart/2005/8/layout/process1"/>
    <dgm:cxn modelId="{7588CFAC-2070-4029-8272-F930CEAEE6FF}" srcId="{E0568F5D-51EE-4138-B48D-35985883031D}" destId="{9CB428F1-C5E3-485E-B0CB-53313B6C212A}" srcOrd="1" destOrd="0" parTransId="{458F4A56-44FD-48F3-B4E4-95B8BCA7A2E5}" sibTransId="{E97A1A9B-6DF9-4ED4-B306-516AD7E4820A}"/>
    <dgm:cxn modelId="{BC5AA93E-9C6E-4D2D-BC3C-01C4C7C757FF}" type="presOf" srcId="{9CB428F1-C5E3-485E-B0CB-53313B6C212A}" destId="{71CF9EF5-2B25-4047-87E9-317D2C57B5C7}" srcOrd="0" destOrd="0" presId="urn:microsoft.com/office/officeart/2005/8/layout/process1"/>
    <dgm:cxn modelId="{680CA37D-9BC7-4483-B3F1-661AF685BF53}" srcId="{E0568F5D-51EE-4138-B48D-35985883031D}" destId="{B6C64DBA-7329-4C5A-B943-2BDBC5F42771}" srcOrd="0" destOrd="0" parTransId="{A128FF43-F75A-4D58-900B-83A2F161C608}" sibTransId="{B192F261-4435-4B3E-A48A-06B7A1F708C2}"/>
    <dgm:cxn modelId="{9609EE09-6B0D-45EE-9CEF-CF6813F116F9}" type="presOf" srcId="{B192F261-4435-4B3E-A48A-06B7A1F708C2}" destId="{CDAAFA11-5F53-45EF-80B3-906291378726}" srcOrd="1" destOrd="0" presId="urn:microsoft.com/office/officeart/2005/8/layout/process1"/>
    <dgm:cxn modelId="{68710681-43BB-4A02-BECD-771373B0F28E}" type="presOf" srcId="{E0568F5D-51EE-4138-B48D-35985883031D}" destId="{61BB1ABE-D047-49D7-BF72-A4DBE566273E}" srcOrd="0" destOrd="0" presId="urn:microsoft.com/office/officeart/2005/8/layout/process1"/>
    <dgm:cxn modelId="{04AB77BF-0ED7-48DF-8CE1-2C64E94C58D2}" type="presParOf" srcId="{61BB1ABE-D047-49D7-BF72-A4DBE566273E}" destId="{E607EBC9-72E0-432C-97D9-C0A1FC72D010}" srcOrd="0" destOrd="0" presId="urn:microsoft.com/office/officeart/2005/8/layout/process1"/>
    <dgm:cxn modelId="{6A9E4CC9-977C-4B1D-88F3-25496565696D}" type="presParOf" srcId="{61BB1ABE-D047-49D7-BF72-A4DBE566273E}" destId="{F936A47E-354A-419C-A086-437FDCEB6B5D}" srcOrd="1" destOrd="0" presId="urn:microsoft.com/office/officeart/2005/8/layout/process1"/>
    <dgm:cxn modelId="{C44D95D3-ACD1-42A4-9DBD-64861462C823}" type="presParOf" srcId="{F936A47E-354A-419C-A086-437FDCEB6B5D}" destId="{CDAAFA11-5F53-45EF-80B3-906291378726}" srcOrd="0" destOrd="0" presId="urn:microsoft.com/office/officeart/2005/8/layout/process1"/>
    <dgm:cxn modelId="{5ABA2AA8-5616-4541-ADF6-79F359C9C464}" type="presParOf" srcId="{61BB1ABE-D047-49D7-BF72-A4DBE566273E}" destId="{71CF9EF5-2B25-4047-87E9-317D2C57B5C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AEC1D7-7E82-4825-B9E0-4190504F0366}" type="doc">
      <dgm:prSet loTypeId="urn:microsoft.com/office/officeart/2005/8/layout/cycle3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9B5CF3-0FFD-4D60-9896-782368A874E8}">
      <dgm:prSet phldrT="[Text]" custT="1"/>
      <dgm:spPr/>
      <dgm:t>
        <a:bodyPr/>
        <a:lstStyle/>
        <a:p>
          <a:r>
            <a:rPr lang="en-US" sz="1800" b="1" dirty="0"/>
            <a:t>1.Development of Global Public Goods</a:t>
          </a:r>
        </a:p>
      </dgm:t>
    </dgm:pt>
    <dgm:pt modelId="{D3C6634A-47AB-49DC-85EC-8D1AAFD89589}" type="parTrans" cxnId="{09D20615-CB98-4064-BBA4-6C6796183A18}">
      <dgm:prSet/>
      <dgm:spPr/>
      <dgm:t>
        <a:bodyPr/>
        <a:lstStyle/>
        <a:p>
          <a:endParaRPr lang="en-US" sz="1800" b="1"/>
        </a:p>
      </dgm:t>
    </dgm:pt>
    <dgm:pt modelId="{62ECBCD5-66DD-4154-A32F-BE01BCEE3327}" type="sibTrans" cxnId="{09D20615-CB98-4064-BBA4-6C6796183A18}">
      <dgm:prSet/>
      <dgm:spPr/>
      <dgm:t>
        <a:bodyPr/>
        <a:lstStyle/>
        <a:p>
          <a:endParaRPr lang="en-US" sz="1800" b="1"/>
        </a:p>
      </dgm:t>
    </dgm:pt>
    <dgm:pt modelId="{20D3A2A8-8605-429F-91CB-82D971D65B82}">
      <dgm:prSet phldrT="[Text]" custT="1"/>
      <dgm:spPr/>
      <dgm:t>
        <a:bodyPr/>
        <a:lstStyle/>
        <a:p>
          <a:r>
            <a:rPr lang="en-US" sz="1800" b="1" dirty="0"/>
            <a:t>2.ISSAI Certification </a:t>
          </a:r>
          <a:r>
            <a:rPr lang="en-US" sz="1800" b="1" dirty="0" err="1"/>
            <a:t>Programmes</a:t>
          </a:r>
          <a:r>
            <a:rPr lang="en-US" sz="1800" b="1" dirty="0"/>
            <a:t> </a:t>
          </a:r>
        </a:p>
      </dgm:t>
    </dgm:pt>
    <dgm:pt modelId="{1F4AE976-C176-48F9-A22D-CB00E956DD1D}" type="parTrans" cxnId="{6AFE6B2E-0397-49DE-A378-3E94F8B0E64E}">
      <dgm:prSet/>
      <dgm:spPr/>
      <dgm:t>
        <a:bodyPr/>
        <a:lstStyle/>
        <a:p>
          <a:endParaRPr lang="en-US" sz="1800" b="1"/>
        </a:p>
      </dgm:t>
    </dgm:pt>
    <dgm:pt modelId="{ADD6C1FD-93E9-47E7-A8B8-61B1F8A75AF0}" type="sibTrans" cxnId="{6AFE6B2E-0397-49DE-A378-3E94F8B0E64E}">
      <dgm:prSet/>
      <dgm:spPr/>
      <dgm:t>
        <a:bodyPr/>
        <a:lstStyle/>
        <a:p>
          <a:endParaRPr lang="en-US" sz="1800" b="1"/>
        </a:p>
      </dgm:t>
    </dgm:pt>
    <dgm:pt modelId="{972737EE-9595-4698-8218-5ED1A4087D19}">
      <dgm:prSet phldrT="[Text]" custT="1"/>
      <dgm:spPr/>
      <dgm:t>
        <a:bodyPr/>
        <a:lstStyle/>
        <a:p>
          <a:r>
            <a:rPr lang="en-US" sz="1800" b="1" dirty="0"/>
            <a:t>3.ISSAI Knowledge Network/Community of Practice</a:t>
          </a:r>
        </a:p>
      </dgm:t>
    </dgm:pt>
    <dgm:pt modelId="{A0AECC88-57A3-48F8-B7DB-A829B0831E03}" type="parTrans" cxnId="{1AE90F1A-F45E-49BC-AA1E-F672F55BC383}">
      <dgm:prSet/>
      <dgm:spPr/>
      <dgm:t>
        <a:bodyPr/>
        <a:lstStyle/>
        <a:p>
          <a:endParaRPr lang="en-US" sz="1800" b="1"/>
        </a:p>
      </dgm:t>
    </dgm:pt>
    <dgm:pt modelId="{FF4DF6A7-767C-40C7-A883-9293681C2F30}" type="sibTrans" cxnId="{1AE90F1A-F45E-49BC-AA1E-F672F55BC383}">
      <dgm:prSet/>
      <dgm:spPr/>
      <dgm:t>
        <a:bodyPr/>
        <a:lstStyle/>
        <a:p>
          <a:endParaRPr lang="en-US" sz="1800" b="1"/>
        </a:p>
      </dgm:t>
    </dgm:pt>
    <dgm:pt modelId="{DDEB06A6-8AE7-4140-97D0-00E8E53A564C}">
      <dgm:prSet phldrT="[Text]" custT="1"/>
      <dgm:spPr/>
      <dgm:t>
        <a:bodyPr/>
        <a:lstStyle/>
        <a:p>
          <a:r>
            <a:rPr lang="en-US" sz="1800" b="1" dirty="0"/>
            <a:t>4.ISSAI Based Cooperative Audits</a:t>
          </a:r>
        </a:p>
      </dgm:t>
    </dgm:pt>
    <dgm:pt modelId="{7D39F840-E429-4C41-9E09-576F28B2C4F8}" type="parTrans" cxnId="{3ED7A319-D389-4563-9D22-5ED6185090D3}">
      <dgm:prSet/>
      <dgm:spPr/>
      <dgm:t>
        <a:bodyPr/>
        <a:lstStyle/>
        <a:p>
          <a:endParaRPr lang="en-US" sz="1800" b="1"/>
        </a:p>
      </dgm:t>
    </dgm:pt>
    <dgm:pt modelId="{7F97D30E-48AF-4F07-A842-8AD1583EB603}" type="sibTrans" cxnId="{3ED7A319-D389-4563-9D22-5ED6185090D3}">
      <dgm:prSet/>
      <dgm:spPr/>
      <dgm:t>
        <a:bodyPr/>
        <a:lstStyle/>
        <a:p>
          <a:endParaRPr lang="en-US" sz="1800" b="1"/>
        </a:p>
      </dgm:t>
    </dgm:pt>
    <dgm:pt modelId="{2F31E7F1-0983-41EF-8AFA-D46357613D22}">
      <dgm:prSet phldrT="[Text]" custT="1"/>
      <dgm:spPr/>
      <dgm:t>
        <a:bodyPr/>
        <a:lstStyle/>
        <a:p>
          <a:r>
            <a:rPr lang="en-US" sz="1800" b="1" dirty="0"/>
            <a:t>5.SAI level ISSAI Implementation Startup </a:t>
          </a:r>
        </a:p>
      </dgm:t>
    </dgm:pt>
    <dgm:pt modelId="{802E451A-513F-4D62-B62F-9865AD2C0D70}" type="parTrans" cxnId="{DFD0AE71-EEF6-436F-9F67-77E83CBA1BAB}">
      <dgm:prSet/>
      <dgm:spPr/>
      <dgm:t>
        <a:bodyPr/>
        <a:lstStyle/>
        <a:p>
          <a:endParaRPr lang="en-US" sz="1800" b="1"/>
        </a:p>
      </dgm:t>
    </dgm:pt>
    <dgm:pt modelId="{A48B8A19-620F-4476-9143-B56DCF97C19C}" type="sibTrans" cxnId="{DFD0AE71-EEF6-436F-9F67-77E83CBA1BAB}">
      <dgm:prSet/>
      <dgm:spPr/>
      <dgm:t>
        <a:bodyPr/>
        <a:lstStyle/>
        <a:p>
          <a:endParaRPr lang="en-US" sz="1800" b="1"/>
        </a:p>
      </dgm:t>
    </dgm:pt>
    <dgm:pt modelId="{9C536365-02C3-4069-9C36-23522357321C}" type="pres">
      <dgm:prSet presAssocID="{B3AEC1D7-7E82-4825-B9E0-4190504F036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F7BAAB-8796-45B7-8BE7-B602ACE259F9}" type="pres">
      <dgm:prSet presAssocID="{B3AEC1D7-7E82-4825-B9E0-4190504F0366}" presName="cycle" presStyleCnt="0"/>
      <dgm:spPr/>
      <dgm:t>
        <a:bodyPr/>
        <a:lstStyle/>
        <a:p>
          <a:endParaRPr lang="en-US"/>
        </a:p>
      </dgm:t>
    </dgm:pt>
    <dgm:pt modelId="{AB79E461-00EB-4232-B429-9FF4DD5F0453}" type="pres">
      <dgm:prSet presAssocID="{6C9B5CF3-0FFD-4D60-9896-782368A874E8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B7F73F-3A62-47D5-BD14-9F495B4A6DF7}" type="pres">
      <dgm:prSet presAssocID="{62ECBCD5-66DD-4154-A32F-BE01BCEE3327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88F56A8D-811F-4E57-AA90-7CF99CBD3BAB}" type="pres">
      <dgm:prSet presAssocID="{20D3A2A8-8605-429F-91CB-82D971D65B82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BB18A2-5428-475B-A39B-A9144DF881F7}" type="pres">
      <dgm:prSet presAssocID="{972737EE-9595-4698-8218-5ED1A4087D19}" presName="nodeFollowingNodes" presStyleLbl="node1" presStyleIdx="2" presStyleCnt="5" custRadScaleRad="104393" custRadScaleInc="-53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51B476-83FB-41E8-A18D-06B51F7E2A74}" type="pres">
      <dgm:prSet presAssocID="{DDEB06A6-8AE7-4140-97D0-00E8E53A564C}" presName="nodeFollowingNodes" presStyleLbl="node1" presStyleIdx="3" presStyleCnt="5" custRadScaleRad="104767" custRadScaleInc="57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1789BF-A665-479E-AE85-F6A26A1C440E}" type="pres">
      <dgm:prSet presAssocID="{2F31E7F1-0983-41EF-8AFA-D46357613D22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FE6B2E-0397-49DE-A378-3E94F8B0E64E}" srcId="{B3AEC1D7-7E82-4825-B9E0-4190504F0366}" destId="{20D3A2A8-8605-429F-91CB-82D971D65B82}" srcOrd="1" destOrd="0" parTransId="{1F4AE976-C176-48F9-A22D-CB00E956DD1D}" sibTransId="{ADD6C1FD-93E9-47E7-A8B8-61B1F8A75AF0}"/>
    <dgm:cxn modelId="{310077F4-04B8-4559-82A6-D6344726128A}" type="presOf" srcId="{6C9B5CF3-0FFD-4D60-9896-782368A874E8}" destId="{AB79E461-00EB-4232-B429-9FF4DD5F0453}" srcOrd="0" destOrd="0" presId="urn:microsoft.com/office/officeart/2005/8/layout/cycle3"/>
    <dgm:cxn modelId="{09D20615-CB98-4064-BBA4-6C6796183A18}" srcId="{B3AEC1D7-7E82-4825-B9E0-4190504F0366}" destId="{6C9B5CF3-0FFD-4D60-9896-782368A874E8}" srcOrd="0" destOrd="0" parTransId="{D3C6634A-47AB-49DC-85EC-8D1AAFD89589}" sibTransId="{62ECBCD5-66DD-4154-A32F-BE01BCEE3327}"/>
    <dgm:cxn modelId="{DFD0AE71-EEF6-436F-9F67-77E83CBA1BAB}" srcId="{B3AEC1D7-7E82-4825-B9E0-4190504F0366}" destId="{2F31E7F1-0983-41EF-8AFA-D46357613D22}" srcOrd="4" destOrd="0" parTransId="{802E451A-513F-4D62-B62F-9865AD2C0D70}" sibTransId="{A48B8A19-620F-4476-9143-B56DCF97C19C}"/>
    <dgm:cxn modelId="{3ED7A319-D389-4563-9D22-5ED6185090D3}" srcId="{B3AEC1D7-7E82-4825-B9E0-4190504F0366}" destId="{DDEB06A6-8AE7-4140-97D0-00E8E53A564C}" srcOrd="3" destOrd="0" parTransId="{7D39F840-E429-4C41-9E09-576F28B2C4F8}" sibTransId="{7F97D30E-48AF-4F07-A842-8AD1583EB603}"/>
    <dgm:cxn modelId="{432137EF-2E4F-44FA-BFF1-57100E29A2E5}" type="presOf" srcId="{B3AEC1D7-7E82-4825-B9E0-4190504F0366}" destId="{9C536365-02C3-4069-9C36-23522357321C}" srcOrd="0" destOrd="0" presId="urn:microsoft.com/office/officeart/2005/8/layout/cycle3"/>
    <dgm:cxn modelId="{0C281E42-4918-4342-BCF7-B7F82A71F9EE}" type="presOf" srcId="{62ECBCD5-66DD-4154-A32F-BE01BCEE3327}" destId="{E3B7F73F-3A62-47D5-BD14-9F495B4A6DF7}" srcOrd="0" destOrd="0" presId="urn:microsoft.com/office/officeart/2005/8/layout/cycle3"/>
    <dgm:cxn modelId="{72FB1771-6A4B-42C7-BFBF-ED286CD93D48}" type="presOf" srcId="{DDEB06A6-8AE7-4140-97D0-00E8E53A564C}" destId="{4C51B476-83FB-41E8-A18D-06B51F7E2A74}" srcOrd="0" destOrd="0" presId="urn:microsoft.com/office/officeart/2005/8/layout/cycle3"/>
    <dgm:cxn modelId="{1AE90F1A-F45E-49BC-AA1E-F672F55BC383}" srcId="{B3AEC1D7-7E82-4825-B9E0-4190504F0366}" destId="{972737EE-9595-4698-8218-5ED1A4087D19}" srcOrd="2" destOrd="0" parTransId="{A0AECC88-57A3-48F8-B7DB-A829B0831E03}" sibTransId="{FF4DF6A7-767C-40C7-A883-9293681C2F30}"/>
    <dgm:cxn modelId="{29E3F74D-10CE-44A5-9304-4F4823E2CBAA}" type="presOf" srcId="{20D3A2A8-8605-429F-91CB-82D971D65B82}" destId="{88F56A8D-811F-4E57-AA90-7CF99CBD3BAB}" srcOrd="0" destOrd="0" presId="urn:microsoft.com/office/officeart/2005/8/layout/cycle3"/>
    <dgm:cxn modelId="{210235E6-2F89-4EDE-874D-F7FF238967D2}" type="presOf" srcId="{2F31E7F1-0983-41EF-8AFA-D46357613D22}" destId="{A41789BF-A665-479E-AE85-F6A26A1C440E}" srcOrd="0" destOrd="0" presId="urn:microsoft.com/office/officeart/2005/8/layout/cycle3"/>
    <dgm:cxn modelId="{0E7D845A-F03A-4491-AFDB-F6AF6F3B419A}" type="presOf" srcId="{972737EE-9595-4698-8218-5ED1A4087D19}" destId="{85BB18A2-5428-475B-A39B-A9144DF881F7}" srcOrd="0" destOrd="0" presId="urn:microsoft.com/office/officeart/2005/8/layout/cycle3"/>
    <dgm:cxn modelId="{28064CF0-2467-40D8-AE86-F694B31AC520}" type="presParOf" srcId="{9C536365-02C3-4069-9C36-23522357321C}" destId="{09F7BAAB-8796-45B7-8BE7-B602ACE259F9}" srcOrd="0" destOrd="0" presId="urn:microsoft.com/office/officeart/2005/8/layout/cycle3"/>
    <dgm:cxn modelId="{77F02974-1E36-46B5-930F-9EB5FEAC2AFA}" type="presParOf" srcId="{09F7BAAB-8796-45B7-8BE7-B602ACE259F9}" destId="{AB79E461-00EB-4232-B429-9FF4DD5F0453}" srcOrd="0" destOrd="0" presId="urn:microsoft.com/office/officeart/2005/8/layout/cycle3"/>
    <dgm:cxn modelId="{7EDD5852-C14F-41F6-80F2-9CDAA61D9056}" type="presParOf" srcId="{09F7BAAB-8796-45B7-8BE7-B602ACE259F9}" destId="{E3B7F73F-3A62-47D5-BD14-9F495B4A6DF7}" srcOrd="1" destOrd="0" presId="urn:microsoft.com/office/officeart/2005/8/layout/cycle3"/>
    <dgm:cxn modelId="{35BEE0A2-E136-4191-B8E6-58092A1B69B7}" type="presParOf" srcId="{09F7BAAB-8796-45B7-8BE7-B602ACE259F9}" destId="{88F56A8D-811F-4E57-AA90-7CF99CBD3BAB}" srcOrd="2" destOrd="0" presId="urn:microsoft.com/office/officeart/2005/8/layout/cycle3"/>
    <dgm:cxn modelId="{BADA2233-1D73-495F-9C04-789D9385CCE1}" type="presParOf" srcId="{09F7BAAB-8796-45B7-8BE7-B602ACE259F9}" destId="{85BB18A2-5428-475B-A39B-A9144DF881F7}" srcOrd="3" destOrd="0" presId="urn:microsoft.com/office/officeart/2005/8/layout/cycle3"/>
    <dgm:cxn modelId="{796759BF-5DF2-43DD-8EFA-8C9CD3EB59ED}" type="presParOf" srcId="{09F7BAAB-8796-45B7-8BE7-B602ACE259F9}" destId="{4C51B476-83FB-41E8-A18D-06B51F7E2A74}" srcOrd="4" destOrd="0" presId="urn:microsoft.com/office/officeart/2005/8/layout/cycle3"/>
    <dgm:cxn modelId="{551A9DC0-E61D-4E0C-8530-B07BB00E297B}" type="presParOf" srcId="{09F7BAAB-8796-45B7-8BE7-B602ACE259F9}" destId="{A41789BF-A665-479E-AE85-F6A26A1C440E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2187D0-A684-44C5-B299-DD3B5B785E26}" type="doc">
      <dgm:prSet loTypeId="urn:microsoft.com/office/officeart/2005/8/layout/cycle3" loCatId="cycle" qsTypeId="urn:microsoft.com/office/officeart/2005/8/quickstyle/simple3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301CD00B-6AA7-412B-A878-6085EFCEF4DD}">
      <dgm:prSet phldrT="[Text]" custT="1"/>
      <dgm:spPr/>
      <dgm:t>
        <a:bodyPr/>
        <a:lstStyle/>
        <a:p>
          <a:r>
            <a:rPr lang="en-US" sz="2000" dirty="0" smtClean="0"/>
            <a:t>What do ISSAIs say ?</a:t>
          </a:r>
          <a:endParaRPr lang="en-US" sz="2000" dirty="0"/>
        </a:p>
      </dgm:t>
    </dgm:pt>
    <dgm:pt modelId="{DB40E15E-477A-48D0-B85D-FAB8017D6B63}" type="parTrans" cxnId="{732DD2AB-82C9-4CF1-9D0D-DB2C10EBFC0A}">
      <dgm:prSet/>
      <dgm:spPr/>
      <dgm:t>
        <a:bodyPr/>
        <a:lstStyle/>
        <a:p>
          <a:endParaRPr lang="en-US"/>
        </a:p>
      </dgm:t>
    </dgm:pt>
    <dgm:pt modelId="{94989530-F71B-4AAC-8212-61C00B8147B0}" type="sibTrans" cxnId="{732DD2AB-82C9-4CF1-9D0D-DB2C10EBFC0A}">
      <dgm:prSet/>
      <dgm:spPr/>
      <dgm:t>
        <a:bodyPr/>
        <a:lstStyle/>
        <a:p>
          <a:endParaRPr lang="en-US"/>
        </a:p>
      </dgm:t>
    </dgm:pt>
    <dgm:pt modelId="{F19B27F7-B89C-4F00-83E4-23986CD1F132}">
      <dgm:prSet phldrT="[Text]" custT="1"/>
      <dgm:spPr/>
      <dgm:t>
        <a:bodyPr/>
        <a:lstStyle/>
        <a:p>
          <a:r>
            <a:rPr lang="en-US" sz="2000" dirty="0" smtClean="0"/>
            <a:t>What does my SAI need in order to implement ISSAIs</a:t>
          </a:r>
          <a:endParaRPr lang="en-US" sz="2000" dirty="0"/>
        </a:p>
      </dgm:t>
    </dgm:pt>
    <dgm:pt modelId="{CD508330-70E1-45CE-B8CF-15FCC0223E67}" type="parTrans" cxnId="{2E82F7B3-2CE8-409E-8889-E85833126310}">
      <dgm:prSet/>
      <dgm:spPr/>
      <dgm:t>
        <a:bodyPr/>
        <a:lstStyle/>
        <a:p>
          <a:endParaRPr lang="en-US"/>
        </a:p>
      </dgm:t>
    </dgm:pt>
    <dgm:pt modelId="{E658096E-E7E8-4FBA-B569-1D9044396265}" type="sibTrans" cxnId="{2E82F7B3-2CE8-409E-8889-E85833126310}">
      <dgm:prSet/>
      <dgm:spPr/>
      <dgm:t>
        <a:bodyPr/>
        <a:lstStyle/>
        <a:p>
          <a:endParaRPr lang="en-US"/>
        </a:p>
      </dgm:t>
    </dgm:pt>
    <dgm:pt modelId="{4B0DE951-54F9-414D-B657-C88CAE894C55}">
      <dgm:prSet phldrT="[Text]" custT="1"/>
      <dgm:spPr/>
      <dgm:t>
        <a:bodyPr/>
        <a:lstStyle/>
        <a:p>
          <a:r>
            <a:rPr lang="en-US" sz="2000" dirty="0" smtClean="0"/>
            <a:t>How can my SAI develop a strategy to implement ISSAIs</a:t>
          </a:r>
          <a:endParaRPr lang="en-US" sz="2000" dirty="0"/>
        </a:p>
      </dgm:t>
    </dgm:pt>
    <dgm:pt modelId="{3D942B5C-D3D0-4268-8F2E-CC10FAD33DC9}" type="parTrans" cxnId="{4272E551-A18D-4E56-A6BC-76169B706E99}">
      <dgm:prSet/>
      <dgm:spPr/>
      <dgm:t>
        <a:bodyPr/>
        <a:lstStyle/>
        <a:p>
          <a:endParaRPr lang="en-US"/>
        </a:p>
      </dgm:t>
    </dgm:pt>
    <dgm:pt modelId="{D8D09AEC-3AD4-49A5-BF2A-0C4BDF4CD086}" type="sibTrans" cxnId="{4272E551-A18D-4E56-A6BC-76169B706E99}">
      <dgm:prSet/>
      <dgm:spPr/>
      <dgm:t>
        <a:bodyPr/>
        <a:lstStyle/>
        <a:p>
          <a:endParaRPr lang="en-US"/>
        </a:p>
      </dgm:t>
    </dgm:pt>
    <dgm:pt modelId="{0471757C-8AD1-471E-88C3-EFDB86511BFF}">
      <dgm:prSet phldrT="[Text]" custT="1"/>
      <dgm:spPr/>
      <dgm:t>
        <a:bodyPr/>
        <a:lstStyle/>
        <a:p>
          <a:r>
            <a:rPr lang="en-US" sz="2000" dirty="0" smtClean="0"/>
            <a:t>How  my SAI implement  ISSAIs at the level of audit practice </a:t>
          </a:r>
          <a:endParaRPr lang="en-US" sz="2000" dirty="0"/>
        </a:p>
      </dgm:t>
    </dgm:pt>
    <dgm:pt modelId="{7EC58FAC-A6BA-4FD7-9AA4-0045A13FFE9F}" type="parTrans" cxnId="{E1DD93A8-9C1C-49C6-8CCE-47C797DDB43B}">
      <dgm:prSet/>
      <dgm:spPr/>
      <dgm:t>
        <a:bodyPr/>
        <a:lstStyle/>
        <a:p>
          <a:endParaRPr lang="en-US"/>
        </a:p>
      </dgm:t>
    </dgm:pt>
    <dgm:pt modelId="{C5904C91-4009-40DA-9BFA-B6EF130EAEC4}" type="sibTrans" cxnId="{E1DD93A8-9C1C-49C6-8CCE-47C797DDB43B}">
      <dgm:prSet/>
      <dgm:spPr/>
      <dgm:t>
        <a:bodyPr/>
        <a:lstStyle/>
        <a:p>
          <a:endParaRPr lang="en-US"/>
        </a:p>
      </dgm:t>
    </dgm:pt>
    <dgm:pt modelId="{F833F5F7-6C51-4BA1-BC7E-4680082B5EA5}" type="pres">
      <dgm:prSet presAssocID="{5D2187D0-A684-44C5-B299-DD3B5B785E2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EA0501B-4F01-4323-A3D9-330F53FB829E}" type="pres">
      <dgm:prSet presAssocID="{5D2187D0-A684-44C5-B299-DD3B5B785E26}" presName="cycle" presStyleCnt="0"/>
      <dgm:spPr/>
    </dgm:pt>
    <dgm:pt modelId="{26ED4FB9-3821-457B-8973-BDEA963973DE}" type="pres">
      <dgm:prSet presAssocID="{301CD00B-6AA7-412B-A878-6085EFCEF4DD}" presName="nodeFirstNode" presStyleLbl="node1" presStyleIdx="0" presStyleCnt="4" custScaleX="86433" custScaleY="550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119C5D-6D6F-420E-9736-3AB307941D89}" type="pres">
      <dgm:prSet presAssocID="{94989530-F71B-4AAC-8212-61C00B8147B0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D1987AC7-7468-4D2B-951C-F5E3C97337AF}" type="pres">
      <dgm:prSet presAssocID="{F19B27F7-B89C-4F00-83E4-23986CD1F132}" presName="nodeFollowingNodes" presStyleLbl="node1" presStyleIdx="1" presStyleCnt="4" custScaleX="94567" custScaleY="615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5B8D25-6837-46AE-AFE5-C46AA4D0C42A}" type="pres">
      <dgm:prSet presAssocID="{4B0DE951-54F9-414D-B657-C88CAE894C55}" presName="nodeFollowingNodes" presStyleLbl="node1" presStyleIdx="2" presStyleCnt="4" custScaleX="104653" custScaleY="772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B6D63B-6716-46C2-9874-F2C95C36FB1E}" type="pres">
      <dgm:prSet presAssocID="{0471757C-8AD1-471E-88C3-EFDB86511BFF}" presName="nodeFollowingNodes" presStyleLbl="node1" presStyleIdx="3" presStyleCnt="4" custScaleX="98470" custScaleY="713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2DD2AB-82C9-4CF1-9D0D-DB2C10EBFC0A}" srcId="{5D2187D0-A684-44C5-B299-DD3B5B785E26}" destId="{301CD00B-6AA7-412B-A878-6085EFCEF4DD}" srcOrd="0" destOrd="0" parTransId="{DB40E15E-477A-48D0-B85D-FAB8017D6B63}" sibTransId="{94989530-F71B-4AAC-8212-61C00B8147B0}"/>
    <dgm:cxn modelId="{95893DAA-CEC9-4952-81D6-2560B53F286E}" type="presOf" srcId="{301CD00B-6AA7-412B-A878-6085EFCEF4DD}" destId="{26ED4FB9-3821-457B-8973-BDEA963973DE}" srcOrd="0" destOrd="0" presId="urn:microsoft.com/office/officeart/2005/8/layout/cycle3"/>
    <dgm:cxn modelId="{82D40652-F254-41F3-A9E9-4555B92AD16A}" type="presOf" srcId="{4B0DE951-54F9-414D-B657-C88CAE894C55}" destId="{7E5B8D25-6837-46AE-AFE5-C46AA4D0C42A}" srcOrd="0" destOrd="0" presId="urn:microsoft.com/office/officeart/2005/8/layout/cycle3"/>
    <dgm:cxn modelId="{2E82F7B3-2CE8-409E-8889-E85833126310}" srcId="{5D2187D0-A684-44C5-B299-DD3B5B785E26}" destId="{F19B27F7-B89C-4F00-83E4-23986CD1F132}" srcOrd="1" destOrd="0" parTransId="{CD508330-70E1-45CE-B8CF-15FCC0223E67}" sibTransId="{E658096E-E7E8-4FBA-B569-1D9044396265}"/>
    <dgm:cxn modelId="{6A7648E7-0E7B-4E57-852B-8F9992772C1C}" type="presOf" srcId="{5D2187D0-A684-44C5-B299-DD3B5B785E26}" destId="{F833F5F7-6C51-4BA1-BC7E-4680082B5EA5}" srcOrd="0" destOrd="0" presId="urn:microsoft.com/office/officeart/2005/8/layout/cycle3"/>
    <dgm:cxn modelId="{BC677086-E161-4DE7-A96B-BD5AEAE5BF05}" type="presOf" srcId="{0471757C-8AD1-471E-88C3-EFDB86511BFF}" destId="{EFB6D63B-6716-46C2-9874-F2C95C36FB1E}" srcOrd="0" destOrd="0" presId="urn:microsoft.com/office/officeart/2005/8/layout/cycle3"/>
    <dgm:cxn modelId="{4272E551-A18D-4E56-A6BC-76169B706E99}" srcId="{5D2187D0-A684-44C5-B299-DD3B5B785E26}" destId="{4B0DE951-54F9-414D-B657-C88CAE894C55}" srcOrd="2" destOrd="0" parTransId="{3D942B5C-D3D0-4268-8F2E-CC10FAD33DC9}" sibTransId="{D8D09AEC-3AD4-49A5-BF2A-0C4BDF4CD086}"/>
    <dgm:cxn modelId="{F921A619-88C2-48C3-ADDD-B1C8E3663BBC}" type="presOf" srcId="{F19B27F7-B89C-4F00-83E4-23986CD1F132}" destId="{D1987AC7-7468-4D2B-951C-F5E3C97337AF}" srcOrd="0" destOrd="0" presId="urn:microsoft.com/office/officeart/2005/8/layout/cycle3"/>
    <dgm:cxn modelId="{E1DD93A8-9C1C-49C6-8CCE-47C797DDB43B}" srcId="{5D2187D0-A684-44C5-B299-DD3B5B785E26}" destId="{0471757C-8AD1-471E-88C3-EFDB86511BFF}" srcOrd="3" destOrd="0" parTransId="{7EC58FAC-A6BA-4FD7-9AA4-0045A13FFE9F}" sibTransId="{C5904C91-4009-40DA-9BFA-B6EF130EAEC4}"/>
    <dgm:cxn modelId="{42C43565-BEE9-4143-91A9-7B0E09783631}" type="presOf" srcId="{94989530-F71B-4AAC-8212-61C00B8147B0}" destId="{40119C5D-6D6F-420E-9736-3AB307941D89}" srcOrd="0" destOrd="0" presId="urn:microsoft.com/office/officeart/2005/8/layout/cycle3"/>
    <dgm:cxn modelId="{9BC7A9FB-F2DA-4056-8926-C0986F6C525C}" type="presParOf" srcId="{F833F5F7-6C51-4BA1-BC7E-4680082B5EA5}" destId="{4EA0501B-4F01-4323-A3D9-330F53FB829E}" srcOrd="0" destOrd="0" presId="urn:microsoft.com/office/officeart/2005/8/layout/cycle3"/>
    <dgm:cxn modelId="{F29F8F2F-C804-41FC-9C87-18026A2DE9D8}" type="presParOf" srcId="{4EA0501B-4F01-4323-A3D9-330F53FB829E}" destId="{26ED4FB9-3821-457B-8973-BDEA963973DE}" srcOrd="0" destOrd="0" presId="urn:microsoft.com/office/officeart/2005/8/layout/cycle3"/>
    <dgm:cxn modelId="{B902F558-8377-4F4D-8C1E-4BF5A51E51F1}" type="presParOf" srcId="{4EA0501B-4F01-4323-A3D9-330F53FB829E}" destId="{40119C5D-6D6F-420E-9736-3AB307941D89}" srcOrd="1" destOrd="0" presId="urn:microsoft.com/office/officeart/2005/8/layout/cycle3"/>
    <dgm:cxn modelId="{FCA68D88-3543-4DDF-82C2-A7D7CC8107BD}" type="presParOf" srcId="{4EA0501B-4F01-4323-A3D9-330F53FB829E}" destId="{D1987AC7-7468-4D2B-951C-F5E3C97337AF}" srcOrd="2" destOrd="0" presId="urn:microsoft.com/office/officeart/2005/8/layout/cycle3"/>
    <dgm:cxn modelId="{40D942D7-EB00-48A6-B3F2-8CCF4586E320}" type="presParOf" srcId="{4EA0501B-4F01-4323-A3D9-330F53FB829E}" destId="{7E5B8D25-6837-46AE-AFE5-C46AA4D0C42A}" srcOrd="3" destOrd="0" presId="urn:microsoft.com/office/officeart/2005/8/layout/cycle3"/>
    <dgm:cxn modelId="{71F3B745-8839-4A67-99E2-99C0BB3AE3B4}" type="presParOf" srcId="{4EA0501B-4F01-4323-A3D9-330F53FB829E}" destId="{EFB6D63B-6716-46C2-9874-F2C95C36FB1E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884E99-3A86-4C6F-81B3-9AD99E16A52C}" type="doc">
      <dgm:prSet loTypeId="urn:microsoft.com/office/officeart/2005/8/layout/lProcess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37D827F-1D2F-41AD-B9D7-67C70B92DEE0}">
      <dgm:prSet phldrT="[Text]"/>
      <dgm:spPr/>
      <dgm:t>
        <a:bodyPr/>
        <a:lstStyle/>
        <a:p>
          <a:r>
            <a:rPr lang="nb-NO" dirty="0" smtClean="0"/>
            <a:t>ARABOSAI</a:t>
          </a:r>
          <a:endParaRPr lang="en-US" dirty="0"/>
        </a:p>
      </dgm:t>
    </dgm:pt>
    <dgm:pt modelId="{4C8638BE-65B6-4F9E-A972-FC0CEB49988D}" type="parTrans" cxnId="{1B9CECEE-744A-4F8D-8607-E6B00C9385EB}">
      <dgm:prSet/>
      <dgm:spPr/>
      <dgm:t>
        <a:bodyPr/>
        <a:lstStyle/>
        <a:p>
          <a:endParaRPr lang="en-US"/>
        </a:p>
      </dgm:t>
    </dgm:pt>
    <dgm:pt modelId="{363CF937-959A-4064-9AD2-2E01F1E09DA8}" type="sibTrans" cxnId="{1B9CECEE-744A-4F8D-8607-E6B00C9385EB}">
      <dgm:prSet/>
      <dgm:spPr/>
      <dgm:t>
        <a:bodyPr/>
        <a:lstStyle/>
        <a:p>
          <a:endParaRPr lang="en-US"/>
        </a:p>
      </dgm:t>
    </dgm:pt>
    <dgm:pt modelId="{58EF7134-7D17-4CFD-B4A9-3EFCACF8662B}">
      <dgm:prSet phldrT="[Text]" custT="1"/>
      <dgm:spPr/>
      <dgm:t>
        <a:bodyPr/>
        <a:lstStyle/>
        <a:p>
          <a:r>
            <a:rPr lang="nb-NO" sz="1800" dirty="0" smtClean="0"/>
            <a:t>USD 500000 from USAID</a:t>
          </a:r>
          <a:endParaRPr lang="en-US" sz="1800" dirty="0"/>
        </a:p>
      </dgm:t>
    </dgm:pt>
    <dgm:pt modelId="{BDDBCBBE-7C6E-43C2-8345-FF13217FB720}" type="parTrans" cxnId="{9BC12C04-3467-4132-9E72-0BB519A11EB4}">
      <dgm:prSet/>
      <dgm:spPr/>
      <dgm:t>
        <a:bodyPr/>
        <a:lstStyle/>
        <a:p>
          <a:endParaRPr lang="en-US"/>
        </a:p>
      </dgm:t>
    </dgm:pt>
    <dgm:pt modelId="{93C1DA83-BC47-4E49-A3E1-51D91E7F10A2}" type="sibTrans" cxnId="{9BC12C04-3467-4132-9E72-0BB519A11EB4}">
      <dgm:prSet/>
      <dgm:spPr/>
      <dgm:t>
        <a:bodyPr/>
        <a:lstStyle/>
        <a:p>
          <a:endParaRPr lang="en-US"/>
        </a:p>
      </dgm:t>
    </dgm:pt>
    <dgm:pt modelId="{87E89D76-AA3B-4389-9C32-0630253495DF}">
      <dgm:prSet phldrT="[Text]" custT="1"/>
      <dgm:spPr/>
      <dgm:t>
        <a:bodyPr/>
        <a:lstStyle/>
        <a:p>
          <a:r>
            <a:rPr lang="nb-NO" sz="1800" dirty="0" err="1" smtClean="0"/>
            <a:t>Translation</a:t>
          </a:r>
          <a:r>
            <a:rPr lang="nb-NO" sz="1800" dirty="0" smtClean="0"/>
            <a:t> of 3i material by SAI UAE</a:t>
          </a:r>
          <a:endParaRPr lang="en-US" sz="1800" dirty="0"/>
        </a:p>
      </dgm:t>
    </dgm:pt>
    <dgm:pt modelId="{AF09AB4D-3F7B-45E4-B87F-EEB20AC57FBC}" type="parTrans" cxnId="{D31E9557-67F9-490C-9DA6-F932C1B71F65}">
      <dgm:prSet/>
      <dgm:spPr/>
      <dgm:t>
        <a:bodyPr/>
        <a:lstStyle/>
        <a:p>
          <a:endParaRPr lang="en-US"/>
        </a:p>
      </dgm:t>
    </dgm:pt>
    <dgm:pt modelId="{89B1F24C-5A0C-492B-AB85-D68CEA6C6277}" type="sibTrans" cxnId="{D31E9557-67F9-490C-9DA6-F932C1B71F65}">
      <dgm:prSet/>
      <dgm:spPr/>
      <dgm:t>
        <a:bodyPr/>
        <a:lstStyle/>
        <a:p>
          <a:endParaRPr lang="en-US"/>
        </a:p>
      </dgm:t>
    </dgm:pt>
    <dgm:pt modelId="{F9CB8408-3D11-4E03-91D1-AC57F975464F}">
      <dgm:prSet phldrT="[Text]"/>
      <dgm:spPr/>
      <dgm:t>
        <a:bodyPr/>
        <a:lstStyle/>
        <a:p>
          <a:r>
            <a:rPr lang="nb-NO" dirty="0" smtClean="0"/>
            <a:t>OLACEFS</a:t>
          </a:r>
          <a:endParaRPr lang="en-US" dirty="0"/>
        </a:p>
      </dgm:t>
    </dgm:pt>
    <dgm:pt modelId="{15392494-1357-465C-8EB9-C67DAEB9EE09}" type="parTrans" cxnId="{07F92426-65F0-4356-98A6-55591F9DA8A4}">
      <dgm:prSet/>
      <dgm:spPr/>
      <dgm:t>
        <a:bodyPr/>
        <a:lstStyle/>
        <a:p>
          <a:endParaRPr lang="en-US"/>
        </a:p>
      </dgm:t>
    </dgm:pt>
    <dgm:pt modelId="{BED35F77-A471-442A-B075-EA76D4FB3604}" type="sibTrans" cxnId="{07F92426-65F0-4356-98A6-55591F9DA8A4}">
      <dgm:prSet/>
      <dgm:spPr/>
      <dgm:t>
        <a:bodyPr/>
        <a:lstStyle/>
        <a:p>
          <a:endParaRPr lang="en-US"/>
        </a:p>
      </dgm:t>
    </dgm:pt>
    <dgm:pt modelId="{E99FDFE3-1842-49C4-8437-65069D18CB7A}">
      <dgm:prSet phldrT="[Text]" custT="1"/>
      <dgm:spPr/>
      <dgm:t>
        <a:bodyPr/>
        <a:lstStyle/>
        <a:p>
          <a:r>
            <a:rPr lang="nb-NO" sz="1800" dirty="0" smtClean="0"/>
            <a:t>Project </a:t>
          </a:r>
          <a:r>
            <a:rPr lang="nb-NO" sz="1800" dirty="0" err="1" smtClean="0"/>
            <a:t>proposal</a:t>
          </a:r>
          <a:r>
            <a:rPr lang="nb-NO" sz="1800" dirty="0" smtClean="0"/>
            <a:t> sent to GIZ, WB, IADB and USAID</a:t>
          </a:r>
          <a:endParaRPr lang="en-US" sz="1800" dirty="0"/>
        </a:p>
      </dgm:t>
    </dgm:pt>
    <dgm:pt modelId="{373FEDA9-E7EF-4B70-AB15-B28C353B2A67}" type="parTrans" cxnId="{2F984807-B4AB-4B45-9ECC-5B12F00F31B6}">
      <dgm:prSet/>
      <dgm:spPr/>
      <dgm:t>
        <a:bodyPr/>
        <a:lstStyle/>
        <a:p>
          <a:endParaRPr lang="en-US"/>
        </a:p>
      </dgm:t>
    </dgm:pt>
    <dgm:pt modelId="{FAB7F58E-C866-4DD0-8AD4-0B759F63A702}" type="sibTrans" cxnId="{2F984807-B4AB-4B45-9ECC-5B12F00F31B6}">
      <dgm:prSet/>
      <dgm:spPr/>
      <dgm:t>
        <a:bodyPr/>
        <a:lstStyle/>
        <a:p>
          <a:endParaRPr lang="en-US"/>
        </a:p>
      </dgm:t>
    </dgm:pt>
    <dgm:pt modelId="{073DFF0F-4ACC-4091-A7C3-87D1FF324359}">
      <dgm:prSet phldrT="[Text]" custT="1"/>
      <dgm:spPr/>
      <dgm:t>
        <a:bodyPr/>
        <a:lstStyle/>
        <a:p>
          <a:r>
            <a:rPr lang="nb-NO" sz="1800" dirty="0" err="1" smtClean="0"/>
            <a:t>Translation</a:t>
          </a:r>
          <a:r>
            <a:rPr lang="nb-NO" sz="1800" dirty="0" smtClean="0"/>
            <a:t> of 3i material by SAI Mexico</a:t>
          </a:r>
          <a:endParaRPr lang="en-US" sz="1800" dirty="0"/>
        </a:p>
      </dgm:t>
    </dgm:pt>
    <dgm:pt modelId="{06736EC9-AE9A-4AC5-85B2-E239F420BC95}" type="parTrans" cxnId="{5F9B5C94-2B76-46AE-B3DF-3FF0EB40CDFA}">
      <dgm:prSet/>
      <dgm:spPr/>
      <dgm:t>
        <a:bodyPr/>
        <a:lstStyle/>
        <a:p>
          <a:endParaRPr lang="en-US"/>
        </a:p>
      </dgm:t>
    </dgm:pt>
    <dgm:pt modelId="{0CF4400E-EC7A-42AB-94DC-EB35FC75C2E4}" type="sibTrans" cxnId="{5F9B5C94-2B76-46AE-B3DF-3FF0EB40CDFA}">
      <dgm:prSet/>
      <dgm:spPr/>
      <dgm:t>
        <a:bodyPr/>
        <a:lstStyle/>
        <a:p>
          <a:endParaRPr lang="en-US"/>
        </a:p>
      </dgm:t>
    </dgm:pt>
    <dgm:pt modelId="{E93B363D-6F80-4C01-80A1-F9870152E944}">
      <dgm:prSet phldrT="[Text]"/>
      <dgm:spPr/>
      <dgm:t>
        <a:bodyPr/>
        <a:lstStyle/>
        <a:p>
          <a:r>
            <a:rPr lang="nb-NO" dirty="0" smtClean="0"/>
            <a:t>CREFIAF</a:t>
          </a:r>
          <a:endParaRPr lang="en-US" dirty="0"/>
        </a:p>
      </dgm:t>
    </dgm:pt>
    <dgm:pt modelId="{9FF84D3F-8C0F-4882-BE94-9DE7BA9976CC}" type="parTrans" cxnId="{C8B29B47-6B61-4CCA-8D4F-E397B9F87022}">
      <dgm:prSet/>
      <dgm:spPr/>
      <dgm:t>
        <a:bodyPr/>
        <a:lstStyle/>
        <a:p>
          <a:endParaRPr lang="en-US"/>
        </a:p>
      </dgm:t>
    </dgm:pt>
    <dgm:pt modelId="{F8A6E055-9994-495C-B53C-8D62F82DB9C2}" type="sibTrans" cxnId="{C8B29B47-6B61-4CCA-8D4F-E397B9F87022}">
      <dgm:prSet/>
      <dgm:spPr/>
      <dgm:t>
        <a:bodyPr/>
        <a:lstStyle/>
        <a:p>
          <a:endParaRPr lang="en-US"/>
        </a:p>
      </dgm:t>
    </dgm:pt>
    <dgm:pt modelId="{92257462-5808-4766-BCB8-9E607F0039EC}">
      <dgm:prSet phldrT="[Text]" custT="1"/>
      <dgm:spPr/>
      <dgm:t>
        <a:bodyPr/>
        <a:lstStyle/>
        <a:p>
          <a:r>
            <a:rPr lang="nb-NO" sz="1600" dirty="0" smtClean="0"/>
            <a:t>Project </a:t>
          </a:r>
          <a:r>
            <a:rPr lang="nb-NO" sz="1600" dirty="0" err="1" smtClean="0"/>
            <a:t>proposal</a:t>
          </a:r>
          <a:r>
            <a:rPr lang="nb-NO" sz="1600" dirty="0" smtClean="0"/>
            <a:t> sent to CIDA, </a:t>
          </a:r>
          <a:r>
            <a:rPr lang="nb-NO" sz="1600" dirty="0" err="1" smtClean="0"/>
            <a:t>MOF-France</a:t>
          </a:r>
          <a:r>
            <a:rPr lang="nb-NO" sz="1600" dirty="0" smtClean="0"/>
            <a:t>, European Commission</a:t>
          </a:r>
          <a:endParaRPr lang="en-US" sz="1600" dirty="0"/>
        </a:p>
      </dgm:t>
    </dgm:pt>
    <dgm:pt modelId="{B31F5C06-37D6-4C3A-BB50-599082225C91}" type="parTrans" cxnId="{189CE0EB-F8EE-45A2-98D8-0DB1FE766718}">
      <dgm:prSet/>
      <dgm:spPr/>
      <dgm:t>
        <a:bodyPr/>
        <a:lstStyle/>
        <a:p>
          <a:endParaRPr lang="en-US"/>
        </a:p>
      </dgm:t>
    </dgm:pt>
    <dgm:pt modelId="{BB941E68-53D6-4063-AF5B-AD4F205DC048}" type="sibTrans" cxnId="{189CE0EB-F8EE-45A2-98D8-0DB1FE766718}">
      <dgm:prSet/>
      <dgm:spPr/>
      <dgm:t>
        <a:bodyPr/>
        <a:lstStyle/>
        <a:p>
          <a:endParaRPr lang="en-US"/>
        </a:p>
      </dgm:t>
    </dgm:pt>
    <dgm:pt modelId="{A88B4CA2-1697-42DF-8C2B-39764E7B3817}" type="pres">
      <dgm:prSet presAssocID="{89884E99-3A86-4C6F-81B3-9AD99E16A52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E2A7E2-F6DA-4B2A-A1B5-5D7BC34200F9}" type="pres">
      <dgm:prSet presAssocID="{037D827F-1D2F-41AD-B9D7-67C70B92DEE0}" presName="compNode" presStyleCnt="0"/>
      <dgm:spPr/>
    </dgm:pt>
    <dgm:pt modelId="{A23A3E94-76DE-4C2E-AA1E-9F74BED6A25C}" type="pres">
      <dgm:prSet presAssocID="{037D827F-1D2F-41AD-B9D7-67C70B92DEE0}" presName="aNode" presStyleLbl="bgShp" presStyleIdx="0" presStyleCnt="3"/>
      <dgm:spPr/>
      <dgm:t>
        <a:bodyPr/>
        <a:lstStyle/>
        <a:p>
          <a:endParaRPr lang="en-US"/>
        </a:p>
      </dgm:t>
    </dgm:pt>
    <dgm:pt modelId="{ACD73481-53D1-4E8D-B250-115F5AF0F2ED}" type="pres">
      <dgm:prSet presAssocID="{037D827F-1D2F-41AD-B9D7-67C70B92DEE0}" presName="textNode" presStyleLbl="bgShp" presStyleIdx="0" presStyleCnt="3"/>
      <dgm:spPr/>
      <dgm:t>
        <a:bodyPr/>
        <a:lstStyle/>
        <a:p>
          <a:endParaRPr lang="en-US"/>
        </a:p>
      </dgm:t>
    </dgm:pt>
    <dgm:pt modelId="{A6020B71-FD5B-487B-A55A-F1CF65BB08DF}" type="pres">
      <dgm:prSet presAssocID="{037D827F-1D2F-41AD-B9D7-67C70B92DEE0}" presName="compChildNode" presStyleCnt="0"/>
      <dgm:spPr/>
    </dgm:pt>
    <dgm:pt modelId="{B3AF8538-6878-4EB3-B253-A8B4926124A4}" type="pres">
      <dgm:prSet presAssocID="{037D827F-1D2F-41AD-B9D7-67C70B92DEE0}" presName="theInnerList" presStyleCnt="0"/>
      <dgm:spPr/>
    </dgm:pt>
    <dgm:pt modelId="{18766388-BA37-4C48-BA18-3609C96705BE}" type="pres">
      <dgm:prSet presAssocID="{58EF7134-7D17-4CFD-B4A9-3EFCACF8662B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A056-5867-496A-91FF-5BA646961B5C}" type="pres">
      <dgm:prSet presAssocID="{58EF7134-7D17-4CFD-B4A9-3EFCACF8662B}" presName="aSpace2" presStyleCnt="0"/>
      <dgm:spPr/>
    </dgm:pt>
    <dgm:pt modelId="{4CAF99FF-04FE-4B58-88C9-BF22C474D7FA}" type="pres">
      <dgm:prSet presAssocID="{87E89D76-AA3B-4389-9C32-0630253495DF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BD2109-A76E-4EFE-80DC-65B28B89C97B}" type="pres">
      <dgm:prSet presAssocID="{037D827F-1D2F-41AD-B9D7-67C70B92DEE0}" presName="aSpace" presStyleCnt="0"/>
      <dgm:spPr/>
    </dgm:pt>
    <dgm:pt modelId="{32BFA522-D055-45F0-82EA-AE87C697B7B8}" type="pres">
      <dgm:prSet presAssocID="{F9CB8408-3D11-4E03-91D1-AC57F975464F}" presName="compNode" presStyleCnt="0"/>
      <dgm:spPr/>
    </dgm:pt>
    <dgm:pt modelId="{C4CA7D29-502B-40CA-B41C-4689479B106A}" type="pres">
      <dgm:prSet presAssocID="{F9CB8408-3D11-4E03-91D1-AC57F975464F}" presName="aNode" presStyleLbl="bgShp" presStyleIdx="1" presStyleCnt="3"/>
      <dgm:spPr/>
      <dgm:t>
        <a:bodyPr/>
        <a:lstStyle/>
        <a:p>
          <a:endParaRPr lang="en-US"/>
        </a:p>
      </dgm:t>
    </dgm:pt>
    <dgm:pt modelId="{83CC6459-8B70-42D8-8F10-9C82BC4D4875}" type="pres">
      <dgm:prSet presAssocID="{F9CB8408-3D11-4E03-91D1-AC57F975464F}" presName="textNode" presStyleLbl="bgShp" presStyleIdx="1" presStyleCnt="3"/>
      <dgm:spPr/>
      <dgm:t>
        <a:bodyPr/>
        <a:lstStyle/>
        <a:p>
          <a:endParaRPr lang="en-US"/>
        </a:p>
      </dgm:t>
    </dgm:pt>
    <dgm:pt modelId="{5547A9D6-DE37-4121-98CC-F1FD890F6FC8}" type="pres">
      <dgm:prSet presAssocID="{F9CB8408-3D11-4E03-91D1-AC57F975464F}" presName="compChildNode" presStyleCnt="0"/>
      <dgm:spPr/>
    </dgm:pt>
    <dgm:pt modelId="{BBD9B0DB-5605-4FDB-A48A-A4E619168C27}" type="pres">
      <dgm:prSet presAssocID="{F9CB8408-3D11-4E03-91D1-AC57F975464F}" presName="theInnerList" presStyleCnt="0"/>
      <dgm:spPr/>
    </dgm:pt>
    <dgm:pt modelId="{F66DD455-7AD0-4820-AAEF-C50A7141FA61}" type="pres">
      <dgm:prSet presAssocID="{E99FDFE3-1842-49C4-8437-65069D18CB7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A7D70F-7FED-4985-8448-4546AEDCA28B}" type="pres">
      <dgm:prSet presAssocID="{E99FDFE3-1842-49C4-8437-65069D18CB7A}" presName="aSpace2" presStyleCnt="0"/>
      <dgm:spPr/>
    </dgm:pt>
    <dgm:pt modelId="{BD28C809-1EA7-4E89-B42F-440A84A45A7A}" type="pres">
      <dgm:prSet presAssocID="{073DFF0F-4ACC-4091-A7C3-87D1FF324359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37B404-ECD9-4581-BCE6-110C757227EF}" type="pres">
      <dgm:prSet presAssocID="{F9CB8408-3D11-4E03-91D1-AC57F975464F}" presName="aSpace" presStyleCnt="0"/>
      <dgm:spPr/>
    </dgm:pt>
    <dgm:pt modelId="{15EAF950-56AB-4D6C-9579-A3432511A5B1}" type="pres">
      <dgm:prSet presAssocID="{E93B363D-6F80-4C01-80A1-F9870152E944}" presName="compNode" presStyleCnt="0"/>
      <dgm:spPr/>
    </dgm:pt>
    <dgm:pt modelId="{CCC8DEA8-4660-4DF9-82DC-F6803E1ADD1E}" type="pres">
      <dgm:prSet presAssocID="{E93B363D-6F80-4C01-80A1-F9870152E944}" presName="aNode" presStyleLbl="bgShp" presStyleIdx="2" presStyleCnt="3"/>
      <dgm:spPr/>
      <dgm:t>
        <a:bodyPr/>
        <a:lstStyle/>
        <a:p>
          <a:endParaRPr lang="en-US"/>
        </a:p>
      </dgm:t>
    </dgm:pt>
    <dgm:pt modelId="{2174831E-B6A2-4713-9902-35AFEC74C6C1}" type="pres">
      <dgm:prSet presAssocID="{E93B363D-6F80-4C01-80A1-F9870152E944}" presName="textNode" presStyleLbl="bgShp" presStyleIdx="2" presStyleCnt="3"/>
      <dgm:spPr/>
      <dgm:t>
        <a:bodyPr/>
        <a:lstStyle/>
        <a:p>
          <a:endParaRPr lang="en-US"/>
        </a:p>
      </dgm:t>
    </dgm:pt>
    <dgm:pt modelId="{2A11EA09-526A-4565-BB4F-88858CE27C72}" type="pres">
      <dgm:prSet presAssocID="{E93B363D-6F80-4C01-80A1-F9870152E944}" presName="compChildNode" presStyleCnt="0"/>
      <dgm:spPr/>
    </dgm:pt>
    <dgm:pt modelId="{A6D238B9-76DE-4335-9C3D-063ABE0D43AF}" type="pres">
      <dgm:prSet presAssocID="{E93B363D-6F80-4C01-80A1-F9870152E944}" presName="theInnerList" presStyleCnt="0"/>
      <dgm:spPr/>
    </dgm:pt>
    <dgm:pt modelId="{0F970D1A-3EEE-4C91-9E7E-68E4AF171D9F}" type="pres">
      <dgm:prSet presAssocID="{92257462-5808-4766-BCB8-9E607F0039EC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0B3DB7-8445-434F-B9A7-EB072C3AB9ED}" type="presOf" srcId="{037D827F-1D2F-41AD-B9D7-67C70B92DEE0}" destId="{ACD73481-53D1-4E8D-B250-115F5AF0F2ED}" srcOrd="1" destOrd="0" presId="urn:microsoft.com/office/officeart/2005/8/layout/lProcess2"/>
    <dgm:cxn modelId="{08FA97B2-F814-4BC2-B9F9-3E7F714BBC3C}" type="presOf" srcId="{58EF7134-7D17-4CFD-B4A9-3EFCACF8662B}" destId="{18766388-BA37-4C48-BA18-3609C96705BE}" srcOrd="0" destOrd="0" presId="urn:microsoft.com/office/officeart/2005/8/layout/lProcess2"/>
    <dgm:cxn modelId="{60ECA60A-83AB-4C07-AC49-1EF68B16F5B5}" type="presOf" srcId="{F9CB8408-3D11-4E03-91D1-AC57F975464F}" destId="{83CC6459-8B70-42D8-8F10-9C82BC4D4875}" srcOrd="1" destOrd="0" presId="urn:microsoft.com/office/officeart/2005/8/layout/lProcess2"/>
    <dgm:cxn modelId="{D31E9557-67F9-490C-9DA6-F932C1B71F65}" srcId="{037D827F-1D2F-41AD-B9D7-67C70B92DEE0}" destId="{87E89D76-AA3B-4389-9C32-0630253495DF}" srcOrd="1" destOrd="0" parTransId="{AF09AB4D-3F7B-45E4-B87F-EEB20AC57FBC}" sibTransId="{89B1F24C-5A0C-492B-AB85-D68CEA6C6277}"/>
    <dgm:cxn modelId="{189CE0EB-F8EE-45A2-98D8-0DB1FE766718}" srcId="{E93B363D-6F80-4C01-80A1-F9870152E944}" destId="{92257462-5808-4766-BCB8-9E607F0039EC}" srcOrd="0" destOrd="0" parTransId="{B31F5C06-37D6-4C3A-BB50-599082225C91}" sibTransId="{BB941E68-53D6-4063-AF5B-AD4F205DC048}"/>
    <dgm:cxn modelId="{5637B23A-5F82-4713-9B47-D1935BD38D27}" type="presOf" srcId="{037D827F-1D2F-41AD-B9D7-67C70B92DEE0}" destId="{A23A3E94-76DE-4C2E-AA1E-9F74BED6A25C}" srcOrd="0" destOrd="0" presId="urn:microsoft.com/office/officeart/2005/8/layout/lProcess2"/>
    <dgm:cxn modelId="{9BC12C04-3467-4132-9E72-0BB519A11EB4}" srcId="{037D827F-1D2F-41AD-B9D7-67C70B92DEE0}" destId="{58EF7134-7D17-4CFD-B4A9-3EFCACF8662B}" srcOrd="0" destOrd="0" parTransId="{BDDBCBBE-7C6E-43C2-8345-FF13217FB720}" sibTransId="{93C1DA83-BC47-4E49-A3E1-51D91E7F10A2}"/>
    <dgm:cxn modelId="{B13DA1C7-0C32-4BC7-826B-1A6A08BD04FE}" type="presOf" srcId="{E93B363D-6F80-4C01-80A1-F9870152E944}" destId="{2174831E-B6A2-4713-9902-35AFEC74C6C1}" srcOrd="1" destOrd="0" presId="urn:microsoft.com/office/officeart/2005/8/layout/lProcess2"/>
    <dgm:cxn modelId="{2E5A0B22-0756-46C9-A689-B09CF7C83BD8}" type="presOf" srcId="{073DFF0F-4ACC-4091-A7C3-87D1FF324359}" destId="{BD28C809-1EA7-4E89-B42F-440A84A45A7A}" srcOrd="0" destOrd="0" presId="urn:microsoft.com/office/officeart/2005/8/layout/lProcess2"/>
    <dgm:cxn modelId="{2F984807-B4AB-4B45-9ECC-5B12F00F31B6}" srcId="{F9CB8408-3D11-4E03-91D1-AC57F975464F}" destId="{E99FDFE3-1842-49C4-8437-65069D18CB7A}" srcOrd="0" destOrd="0" parTransId="{373FEDA9-E7EF-4B70-AB15-B28C353B2A67}" sibTransId="{FAB7F58E-C866-4DD0-8AD4-0B759F63A702}"/>
    <dgm:cxn modelId="{B5464162-AE81-4DF0-9803-3717F70A9247}" type="presOf" srcId="{E99FDFE3-1842-49C4-8437-65069D18CB7A}" destId="{F66DD455-7AD0-4820-AAEF-C50A7141FA61}" srcOrd="0" destOrd="0" presId="urn:microsoft.com/office/officeart/2005/8/layout/lProcess2"/>
    <dgm:cxn modelId="{07F92426-65F0-4356-98A6-55591F9DA8A4}" srcId="{89884E99-3A86-4C6F-81B3-9AD99E16A52C}" destId="{F9CB8408-3D11-4E03-91D1-AC57F975464F}" srcOrd="1" destOrd="0" parTransId="{15392494-1357-465C-8EB9-C67DAEB9EE09}" sibTransId="{BED35F77-A471-442A-B075-EA76D4FB3604}"/>
    <dgm:cxn modelId="{DCB687B4-2F56-40FB-BD75-153ED57ECBB9}" type="presOf" srcId="{89884E99-3A86-4C6F-81B3-9AD99E16A52C}" destId="{A88B4CA2-1697-42DF-8C2B-39764E7B3817}" srcOrd="0" destOrd="0" presId="urn:microsoft.com/office/officeart/2005/8/layout/lProcess2"/>
    <dgm:cxn modelId="{B05021FF-7870-4ECA-870B-3018D31879FE}" type="presOf" srcId="{F9CB8408-3D11-4E03-91D1-AC57F975464F}" destId="{C4CA7D29-502B-40CA-B41C-4689479B106A}" srcOrd="0" destOrd="0" presId="urn:microsoft.com/office/officeart/2005/8/layout/lProcess2"/>
    <dgm:cxn modelId="{FEF31F9F-4062-486C-87A7-F0AE23121E55}" type="presOf" srcId="{87E89D76-AA3B-4389-9C32-0630253495DF}" destId="{4CAF99FF-04FE-4B58-88C9-BF22C474D7FA}" srcOrd="0" destOrd="0" presId="urn:microsoft.com/office/officeart/2005/8/layout/lProcess2"/>
    <dgm:cxn modelId="{C8B29B47-6B61-4CCA-8D4F-E397B9F87022}" srcId="{89884E99-3A86-4C6F-81B3-9AD99E16A52C}" destId="{E93B363D-6F80-4C01-80A1-F9870152E944}" srcOrd="2" destOrd="0" parTransId="{9FF84D3F-8C0F-4882-BE94-9DE7BA9976CC}" sibTransId="{F8A6E055-9994-495C-B53C-8D62F82DB9C2}"/>
    <dgm:cxn modelId="{36012298-FFC4-42E7-8871-4277DAA4FCF7}" type="presOf" srcId="{E93B363D-6F80-4C01-80A1-F9870152E944}" destId="{CCC8DEA8-4660-4DF9-82DC-F6803E1ADD1E}" srcOrd="0" destOrd="0" presId="urn:microsoft.com/office/officeart/2005/8/layout/lProcess2"/>
    <dgm:cxn modelId="{AF3D966B-8560-4FE5-90EC-FB45367B339A}" type="presOf" srcId="{92257462-5808-4766-BCB8-9E607F0039EC}" destId="{0F970D1A-3EEE-4C91-9E7E-68E4AF171D9F}" srcOrd="0" destOrd="0" presId="urn:microsoft.com/office/officeart/2005/8/layout/lProcess2"/>
    <dgm:cxn modelId="{1B9CECEE-744A-4F8D-8607-E6B00C9385EB}" srcId="{89884E99-3A86-4C6F-81B3-9AD99E16A52C}" destId="{037D827F-1D2F-41AD-B9D7-67C70B92DEE0}" srcOrd="0" destOrd="0" parTransId="{4C8638BE-65B6-4F9E-A972-FC0CEB49988D}" sibTransId="{363CF937-959A-4064-9AD2-2E01F1E09DA8}"/>
    <dgm:cxn modelId="{5F9B5C94-2B76-46AE-B3DF-3FF0EB40CDFA}" srcId="{F9CB8408-3D11-4E03-91D1-AC57F975464F}" destId="{073DFF0F-4ACC-4091-A7C3-87D1FF324359}" srcOrd="1" destOrd="0" parTransId="{06736EC9-AE9A-4AC5-85B2-E239F420BC95}" sibTransId="{0CF4400E-EC7A-42AB-94DC-EB35FC75C2E4}"/>
    <dgm:cxn modelId="{C48D2067-C631-4085-9887-64E9A8E0B201}" type="presParOf" srcId="{A88B4CA2-1697-42DF-8C2B-39764E7B3817}" destId="{5CE2A7E2-F6DA-4B2A-A1B5-5D7BC34200F9}" srcOrd="0" destOrd="0" presId="urn:microsoft.com/office/officeart/2005/8/layout/lProcess2"/>
    <dgm:cxn modelId="{837B7CD9-444E-44EC-9A51-7B90EDEADD39}" type="presParOf" srcId="{5CE2A7E2-F6DA-4B2A-A1B5-5D7BC34200F9}" destId="{A23A3E94-76DE-4C2E-AA1E-9F74BED6A25C}" srcOrd="0" destOrd="0" presId="urn:microsoft.com/office/officeart/2005/8/layout/lProcess2"/>
    <dgm:cxn modelId="{8F0A45AE-B23F-44E7-8788-340F45D48631}" type="presParOf" srcId="{5CE2A7E2-F6DA-4B2A-A1B5-5D7BC34200F9}" destId="{ACD73481-53D1-4E8D-B250-115F5AF0F2ED}" srcOrd="1" destOrd="0" presId="urn:microsoft.com/office/officeart/2005/8/layout/lProcess2"/>
    <dgm:cxn modelId="{F057B766-9FF2-4B41-9735-E8E1ABD9CF36}" type="presParOf" srcId="{5CE2A7E2-F6DA-4B2A-A1B5-5D7BC34200F9}" destId="{A6020B71-FD5B-487B-A55A-F1CF65BB08DF}" srcOrd="2" destOrd="0" presId="urn:microsoft.com/office/officeart/2005/8/layout/lProcess2"/>
    <dgm:cxn modelId="{EA8FE423-80B2-43A0-A850-AD560A7434B5}" type="presParOf" srcId="{A6020B71-FD5B-487B-A55A-F1CF65BB08DF}" destId="{B3AF8538-6878-4EB3-B253-A8B4926124A4}" srcOrd="0" destOrd="0" presId="urn:microsoft.com/office/officeart/2005/8/layout/lProcess2"/>
    <dgm:cxn modelId="{3501E913-9400-411C-912B-704287D44115}" type="presParOf" srcId="{B3AF8538-6878-4EB3-B253-A8B4926124A4}" destId="{18766388-BA37-4C48-BA18-3609C96705BE}" srcOrd="0" destOrd="0" presId="urn:microsoft.com/office/officeart/2005/8/layout/lProcess2"/>
    <dgm:cxn modelId="{F959F6AD-4429-402E-AF86-6794A8F2D3C8}" type="presParOf" srcId="{B3AF8538-6878-4EB3-B253-A8B4926124A4}" destId="{18D4A056-5867-496A-91FF-5BA646961B5C}" srcOrd="1" destOrd="0" presId="urn:microsoft.com/office/officeart/2005/8/layout/lProcess2"/>
    <dgm:cxn modelId="{2B032B5C-F389-4DFA-A8C4-B31977C0BC4A}" type="presParOf" srcId="{B3AF8538-6878-4EB3-B253-A8B4926124A4}" destId="{4CAF99FF-04FE-4B58-88C9-BF22C474D7FA}" srcOrd="2" destOrd="0" presId="urn:microsoft.com/office/officeart/2005/8/layout/lProcess2"/>
    <dgm:cxn modelId="{68AEE886-9FCB-4AC1-B92C-E099B93849E0}" type="presParOf" srcId="{A88B4CA2-1697-42DF-8C2B-39764E7B3817}" destId="{ADBD2109-A76E-4EFE-80DC-65B28B89C97B}" srcOrd="1" destOrd="0" presId="urn:microsoft.com/office/officeart/2005/8/layout/lProcess2"/>
    <dgm:cxn modelId="{22CCB790-1CC6-49F2-9483-C31E7760549C}" type="presParOf" srcId="{A88B4CA2-1697-42DF-8C2B-39764E7B3817}" destId="{32BFA522-D055-45F0-82EA-AE87C697B7B8}" srcOrd="2" destOrd="0" presId="urn:microsoft.com/office/officeart/2005/8/layout/lProcess2"/>
    <dgm:cxn modelId="{47BDFA06-9C5B-4B76-A3AC-F4DBE4DC5AA9}" type="presParOf" srcId="{32BFA522-D055-45F0-82EA-AE87C697B7B8}" destId="{C4CA7D29-502B-40CA-B41C-4689479B106A}" srcOrd="0" destOrd="0" presId="urn:microsoft.com/office/officeart/2005/8/layout/lProcess2"/>
    <dgm:cxn modelId="{EE864345-3919-49BC-AA12-27CE5AC22F0E}" type="presParOf" srcId="{32BFA522-D055-45F0-82EA-AE87C697B7B8}" destId="{83CC6459-8B70-42D8-8F10-9C82BC4D4875}" srcOrd="1" destOrd="0" presId="urn:microsoft.com/office/officeart/2005/8/layout/lProcess2"/>
    <dgm:cxn modelId="{62F052BB-2560-4BFD-8191-EDDE4903E10A}" type="presParOf" srcId="{32BFA522-D055-45F0-82EA-AE87C697B7B8}" destId="{5547A9D6-DE37-4121-98CC-F1FD890F6FC8}" srcOrd="2" destOrd="0" presId="urn:microsoft.com/office/officeart/2005/8/layout/lProcess2"/>
    <dgm:cxn modelId="{BBACBF26-9D96-43FA-B874-B68DE43CCFE0}" type="presParOf" srcId="{5547A9D6-DE37-4121-98CC-F1FD890F6FC8}" destId="{BBD9B0DB-5605-4FDB-A48A-A4E619168C27}" srcOrd="0" destOrd="0" presId="urn:microsoft.com/office/officeart/2005/8/layout/lProcess2"/>
    <dgm:cxn modelId="{372E3F06-1C4B-4DF6-9C0C-4812E259FE41}" type="presParOf" srcId="{BBD9B0DB-5605-4FDB-A48A-A4E619168C27}" destId="{F66DD455-7AD0-4820-AAEF-C50A7141FA61}" srcOrd="0" destOrd="0" presId="urn:microsoft.com/office/officeart/2005/8/layout/lProcess2"/>
    <dgm:cxn modelId="{0CDF3253-3BAE-4041-9E01-686C1DD011F0}" type="presParOf" srcId="{BBD9B0DB-5605-4FDB-A48A-A4E619168C27}" destId="{9AA7D70F-7FED-4985-8448-4546AEDCA28B}" srcOrd="1" destOrd="0" presId="urn:microsoft.com/office/officeart/2005/8/layout/lProcess2"/>
    <dgm:cxn modelId="{9763AB45-C5A0-47B2-9CBE-C2D997F9F782}" type="presParOf" srcId="{BBD9B0DB-5605-4FDB-A48A-A4E619168C27}" destId="{BD28C809-1EA7-4E89-B42F-440A84A45A7A}" srcOrd="2" destOrd="0" presId="urn:microsoft.com/office/officeart/2005/8/layout/lProcess2"/>
    <dgm:cxn modelId="{43355720-33AC-48C9-86E4-2A11973BE596}" type="presParOf" srcId="{A88B4CA2-1697-42DF-8C2B-39764E7B3817}" destId="{DB37B404-ECD9-4581-BCE6-110C757227EF}" srcOrd="3" destOrd="0" presId="urn:microsoft.com/office/officeart/2005/8/layout/lProcess2"/>
    <dgm:cxn modelId="{FAA99074-3FBA-4415-932E-3984019EB8B6}" type="presParOf" srcId="{A88B4CA2-1697-42DF-8C2B-39764E7B3817}" destId="{15EAF950-56AB-4D6C-9579-A3432511A5B1}" srcOrd="4" destOrd="0" presId="urn:microsoft.com/office/officeart/2005/8/layout/lProcess2"/>
    <dgm:cxn modelId="{8450D205-E309-40F6-9D35-64E3766F496B}" type="presParOf" srcId="{15EAF950-56AB-4D6C-9579-A3432511A5B1}" destId="{CCC8DEA8-4660-4DF9-82DC-F6803E1ADD1E}" srcOrd="0" destOrd="0" presId="urn:microsoft.com/office/officeart/2005/8/layout/lProcess2"/>
    <dgm:cxn modelId="{B12A22A2-5C20-43A9-8CF7-2DA621231876}" type="presParOf" srcId="{15EAF950-56AB-4D6C-9579-A3432511A5B1}" destId="{2174831E-B6A2-4713-9902-35AFEC74C6C1}" srcOrd="1" destOrd="0" presId="urn:microsoft.com/office/officeart/2005/8/layout/lProcess2"/>
    <dgm:cxn modelId="{C769C314-2F20-4106-9FEA-8E51F5DBCFB1}" type="presParOf" srcId="{15EAF950-56AB-4D6C-9579-A3432511A5B1}" destId="{2A11EA09-526A-4565-BB4F-88858CE27C72}" srcOrd="2" destOrd="0" presId="urn:microsoft.com/office/officeart/2005/8/layout/lProcess2"/>
    <dgm:cxn modelId="{006A1D8F-6A4E-49F3-89E8-A8254B2BC22E}" type="presParOf" srcId="{2A11EA09-526A-4565-BB4F-88858CE27C72}" destId="{A6D238B9-76DE-4335-9C3D-063ABE0D43AF}" srcOrd="0" destOrd="0" presId="urn:microsoft.com/office/officeart/2005/8/layout/lProcess2"/>
    <dgm:cxn modelId="{C94323B8-356B-4AA5-8C96-A71C69D426C9}" type="presParOf" srcId="{A6D238B9-76DE-4335-9C3D-063ABE0D43AF}" destId="{0F970D1A-3EEE-4C91-9E7E-68E4AF171D9F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40B461-8262-4C44-B558-13341DDF8FD1}">
      <dsp:nvSpPr>
        <dsp:cNvPr id="0" name=""/>
        <dsp:cNvSpPr/>
      </dsp:nvSpPr>
      <dsp:spPr>
        <a:xfrm>
          <a:off x="0" y="1182"/>
          <a:ext cx="7643192" cy="59420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500" kern="1200" dirty="0" smtClean="0"/>
            <a:t>3</a:t>
          </a:r>
          <a:r>
            <a:rPr lang="nb-NO" sz="2800" kern="1200" dirty="0" smtClean="0"/>
            <a:t>3i </a:t>
          </a:r>
          <a:r>
            <a:rPr lang="nb-NO" sz="2800" kern="1200" dirty="0" err="1" smtClean="0"/>
            <a:t>Objective</a:t>
          </a:r>
          <a:endParaRPr lang="nb-NO" sz="500" kern="1200" dirty="0"/>
        </a:p>
      </dsp:txBody>
      <dsp:txXfrm>
        <a:off x="29007" y="30189"/>
        <a:ext cx="7585178" cy="536194"/>
      </dsp:txXfrm>
    </dsp:sp>
    <dsp:sp modelId="{E23209D6-490F-438B-808C-B5FD872877CD}">
      <dsp:nvSpPr>
        <dsp:cNvPr id="0" name=""/>
        <dsp:cNvSpPr/>
      </dsp:nvSpPr>
      <dsp:spPr>
        <a:xfrm>
          <a:off x="0" y="608075"/>
          <a:ext cx="7643192" cy="59420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/>
            <a:t>3i </a:t>
          </a:r>
          <a:r>
            <a:rPr lang="nb-NO" sz="2800" kern="1200" dirty="0" err="1" smtClean="0"/>
            <a:t>Results</a:t>
          </a:r>
          <a:r>
            <a:rPr lang="nb-NO" sz="2800" kern="1200" dirty="0" smtClean="0"/>
            <a:t> </a:t>
          </a:r>
          <a:r>
            <a:rPr lang="nb-NO" sz="2800" kern="1200" dirty="0" err="1" smtClean="0"/>
            <a:t>Framework</a:t>
          </a:r>
          <a:r>
            <a:rPr lang="nb-NO" sz="2800" kern="1200" dirty="0" smtClean="0"/>
            <a:t> – </a:t>
          </a:r>
          <a:r>
            <a:rPr lang="nb-NO" sz="2800" kern="1200" dirty="0" err="1" smtClean="0"/>
            <a:t>Phase</a:t>
          </a:r>
          <a:r>
            <a:rPr lang="nb-NO" sz="2800" kern="1200" dirty="0" smtClean="0"/>
            <a:t> 1	</a:t>
          </a:r>
          <a:endParaRPr lang="nb-NO" sz="2800" kern="1200" dirty="0"/>
        </a:p>
      </dsp:txBody>
      <dsp:txXfrm>
        <a:off x="29007" y="637082"/>
        <a:ext cx="7585178" cy="536194"/>
      </dsp:txXfrm>
    </dsp:sp>
    <dsp:sp modelId="{F0049E12-A621-4170-9720-5AC7EB9F99F7}">
      <dsp:nvSpPr>
        <dsp:cNvPr id="0" name=""/>
        <dsp:cNvSpPr/>
      </dsp:nvSpPr>
      <dsp:spPr>
        <a:xfrm>
          <a:off x="0" y="1214968"/>
          <a:ext cx="7643192" cy="59420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/>
            <a:t>3i </a:t>
          </a:r>
          <a:r>
            <a:rPr lang="nb-NO" sz="2800" kern="1200" dirty="0" err="1" smtClean="0"/>
            <a:t>Results</a:t>
          </a:r>
          <a:r>
            <a:rPr lang="nb-NO" sz="2800" kern="1200" dirty="0" smtClean="0"/>
            <a:t> so far </a:t>
          </a:r>
          <a:endParaRPr lang="nb-NO" sz="2800" kern="1200" dirty="0"/>
        </a:p>
      </dsp:txBody>
      <dsp:txXfrm>
        <a:off x="29007" y="1243975"/>
        <a:ext cx="7585178" cy="536194"/>
      </dsp:txXfrm>
    </dsp:sp>
    <dsp:sp modelId="{C0F33188-C965-4AEA-A4AF-A976B5158C88}">
      <dsp:nvSpPr>
        <dsp:cNvPr id="0" name=""/>
        <dsp:cNvSpPr/>
      </dsp:nvSpPr>
      <dsp:spPr>
        <a:xfrm>
          <a:off x="0" y="1821861"/>
          <a:ext cx="7643192" cy="59420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/>
            <a:t>Plan for 2013/2014</a:t>
          </a:r>
          <a:endParaRPr lang="nb-NO" sz="2800" kern="1200" dirty="0"/>
        </a:p>
      </dsp:txBody>
      <dsp:txXfrm>
        <a:off x="29007" y="1850868"/>
        <a:ext cx="7585178" cy="536194"/>
      </dsp:txXfrm>
    </dsp:sp>
    <dsp:sp modelId="{EBEE6E48-55AA-439C-9499-78C30BE82D90}">
      <dsp:nvSpPr>
        <dsp:cNvPr id="0" name=""/>
        <dsp:cNvSpPr/>
      </dsp:nvSpPr>
      <dsp:spPr>
        <a:xfrm>
          <a:off x="0" y="2428754"/>
          <a:ext cx="7643192" cy="59420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/>
            <a:t>Resources </a:t>
          </a:r>
          <a:endParaRPr lang="nb-NO" sz="2800" kern="1200" dirty="0"/>
        </a:p>
      </dsp:txBody>
      <dsp:txXfrm>
        <a:off x="29007" y="2457761"/>
        <a:ext cx="7585178" cy="536194"/>
      </dsp:txXfrm>
    </dsp:sp>
    <dsp:sp modelId="{E8C6EA48-B6D2-494A-8B8D-41C16B280E6B}">
      <dsp:nvSpPr>
        <dsp:cNvPr id="0" name=""/>
        <dsp:cNvSpPr/>
      </dsp:nvSpPr>
      <dsp:spPr>
        <a:xfrm>
          <a:off x="0" y="3035646"/>
          <a:ext cx="7643192" cy="59420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/>
            <a:t>3i </a:t>
          </a:r>
          <a:r>
            <a:rPr lang="nb-NO" sz="2800" kern="1200" dirty="0" err="1" smtClean="0"/>
            <a:t>Experiences</a:t>
          </a:r>
          <a:r>
            <a:rPr lang="nb-NO" sz="2800" kern="1200" dirty="0" smtClean="0"/>
            <a:t> and </a:t>
          </a:r>
          <a:r>
            <a:rPr lang="nb-NO" sz="2800" kern="1200" dirty="0" err="1" smtClean="0"/>
            <a:t>Lessons</a:t>
          </a:r>
          <a:r>
            <a:rPr lang="nb-NO" sz="2800" kern="1200" dirty="0" smtClean="0"/>
            <a:t> </a:t>
          </a:r>
          <a:r>
            <a:rPr lang="nb-NO" sz="2800" kern="1200" dirty="0" err="1" smtClean="0"/>
            <a:t>Learned</a:t>
          </a:r>
          <a:r>
            <a:rPr lang="nb-NO" sz="2800" kern="1200" dirty="0" smtClean="0"/>
            <a:t> </a:t>
          </a:r>
          <a:endParaRPr lang="nb-NO" sz="2800" kern="1200" dirty="0"/>
        </a:p>
      </dsp:txBody>
      <dsp:txXfrm>
        <a:off x="29007" y="3064653"/>
        <a:ext cx="7585178" cy="536194"/>
      </dsp:txXfrm>
    </dsp:sp>
    <dsp:sp modelId="{1D3B9083-B089-4FC6-8309-3BF710AD315C}">
      <dsp:nvSpPr>
        <dsp:cNvPr id="0" name=""/>
        <dsp:cNvSpPr/>
      </dsp:nvSpPr>
      <dsp:spPr>
        <a:xfrm>
          <a:off x="0" y="3642539"/>
          <a:ext cx="7643192" cy="59420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800" kern="1200" dirty="0" smtClean="0"/>
            <a:t>IDI draft </a:t>
          </a:r>
          <a:r>
            <a:rPr lang="nb-NO" sz="2800" kern="1200" dirty="0" err="1" smtClean="0"/>
            <a:t>Strategic</a:t>
          </a:r>
          <a:r>
            <a:rPr lang="nb-NO" sz="2800" kern="1200" dirty="0" smtClean="0"/>
            <a:t> Plan 2014-2018</a:t>
          </a:r>
          <a:endParaRPr lang="nb-NO" sz="2800" kern="1200" dirty="0"/>
        </a:p>
      </dsp:txBody>
      <dsp:txXfrm>
        <a:off x="29007" y="3671546"/>
        <a:ext cx="7585178" cy="5361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07EBC9-72E0-432C-97D9-C0A1FC72D010}">
      <dsp:nvSpPr>
        <dsp:cNvPr id="0" name=""/>
        <dsp:cNvSpPr/>
      </dsp:nvSpPr>
      <dsp:spPr>
        <a:xfrm>
          <a:off x="1448" y="889235"/>
          <a:ext cx="3089136" cy="185348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800" kern="1200" dirty="0" err="1" smtClean="0"/>
            <a:t>Current</a:t>
          </a:r>
          <a:r>
            <a:rPr lang="nb-NO" sz="3800" kern="1200" dirty="0" smtClean="0"/>
            <a:t> </a:t>
          </a:r>
          <a:r>
            <a:rPr lang="nb-NO" sz="3800" kern="1200" dirty="0" err="1" smtClean="0"/>
            <a:t>Situation</a:t>
          </a:r>
          <a:endParaRPr lang="nb-NO" sz="3800" kern="1200" dirty="0"/>
        </a:p>
      </dsp:txBody>
      <dsp:txXfrm>
        <a:off x="55735" y="943522"/>
        <a:ext cx="2980562" cy="1744907"/>
      </dsp:txXfrm>
    </dsp:sp>
    <dsp:sp modelId="{F936A47E-354A-419C-A086-437FDCEB6B5D}">
      <dsp:nvSpPr>
        <dsp:cNvPr id="0" name=""/>
        <dsp:cNvSpPr/>
      </dsp:nvSpPr>
      <dsp:spPr>
        <a:xfrm>
          <a:off x="3399498" y="1432923"/>
          <a:ext cx="654896" cy="76610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3100" kern="1200"/>
        </a:p>
      </dsp:txBody>
      <dsp:txXfrm>
        <a:off x="3399498" y="1586144"/>
        <a:ext cx="458427" cy="459663"/>
      </dsp:txXfrm>
    </dsp:sp>
    <dsp:sp modelId="{71CF9EF5-2B25-4047-87E9-317D2C57B5C7}">
      <dsp:nvSpPr>
        <dsp:cNvPr id="0" name=""/>
        <dsp:cNvSpPr/>
      </dsp:nvSpPr>
      <dsp:spPr>
        <a:xfrm>
          <a:off x="4326239" y="889235"/>
          <a:ext cx="3089136" cy="185348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3800" kern="1200" dirty="0" smtClean="0"/>
            <a:t>ISSAI </a:t>
          </a:r>
          <a:r>
            <a:rPr lang="nb-NO" sz="3800" kern="1200" dirty="0" err="1" smtClean="0"/>
            <a:t>based</a:t>
          </a:r>
          <a:r>
            <a:rPr lang="nb-NO" sz="3800" kern="1200" dirty="0" smtClean="0"/>
            <a:t> </a:t>
          </a:r>
          <a:r>
            <a:rPr lang="nb-NO" sz="3800" kern="1200" dirty="0" err="1" smtClean="0"/>
            <a:t>audit</a:t>
          </a:r>
          <a:r>
            <a:rPr lang="nb-NO" sz="3800" kern="1200" dirty="0" smtClean="0"/>
            <a:t> </a:t>
          </a:r>
          <a:r>
            <a:rPr lang="nb-NO" sz="3800" kern="1200" dirty="0" err="1" smtClean="0"/>
            <a:t>practice</a:t>
          </a:r>
          <a:endParaRPr lang="nb-NO" sz="3800" kern="1200" dirty="0"/>
        </a:p>
      </dsp:txBody>
      <dsp:txXfrm>
        <a:off x="4380526" y="943522"/>
        <a:ext cx="2980562" cy="17449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B7F73F-3A62-47D5-BD14-9F495B4A6DF7}">
      <dsp:nvSpPr>
        <dsp:cNvPr id="0" name=""/>
        <dsp:cNvSpPr/>
      </dsp:nvSpPr>
      <dsp:spPr>
        <a:xfrm>
          <a:off x="1891274" y="-30018"/>
          <a:ext cx="4930419" cy="4930419"/>
        </a:xfrm>
        <a:prstGeom prst="circularArrow">
          <a:avLst>
            <a:gd name="adj1" fmla="val 5544"/>
            <a:gd name="adj2" fmla="val 330680"/>
            <a:gd name="adj3" fmla="val 13761694"/>
            <a:gd name="adj4" fmla="val 17394631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B79E461-00EB-4232-B429-9FF4DD5F0453}">
      <dsp:nvSpPr>
        <dsp:cNvPr id="0" name=""/>
        <dsp:cNvSpPr/>
      </dsp:nvSpPr>
      <dsp:spPr>
        <a:xfrm>
          <a:off x="3195038" y="1802"/>
          <a:ext cx="2322890" cy="11614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1.Development of Global Public Goods</a:t>
          </a:r>
        </a:p>
      </dsp:txBody>
      <dsp:txXfrm>
        <a:off x="3251735" y="58499"/>
        <a:ext cx="2209496" cy="1048051"/>
      </dsp:txXfrm>
    </dsp:sp>
    <dsp:sp modelId="{88F56A8D-811F-4E57-AA90-7CF99CBD3BAB}">
      <dsp:nvSpPr>
        <dsp:cNvPr id="0" name=""/>
        <dsp:cNvSpPr/>
      </dsp:nvSpPr>
      <dsp:spPr>
        <a:xfrm>
          <a:off x="5194658" y="1454610"/>
          <a:ext cx="2322890" cy="11614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2.ISSAI Certification </a:t>
          </a:r>
          <a:r>
            <a:rPr lang="en-US" sz="1800" b="1" kern="1200" dirty="0" err="1"/>
            <a:t>Programmes</a:t>
          </a:r>
          <a:r>
            <a:rPr lang="en-US" sz="1800" b="1" kern="1200" dirty="0"/>
            <a:t> </a:t>
          </a:r>
        </a:p>
      </dsp:txBody>
      <dsp:txXfrm>
        <a:off x="5251355" y="1511307"/>
        <a:ext cx="2209496" cy="1048051"/>
      </dsp:txXfrm>
    </dsp:sp>
    <dsp:sp modelId="{85BB18A2-5428-475B-A39B-A9144DF881F7}">
      <dsp:nvSpPr>
        <dsp:cNvPr id="0" name=""/>
        <dsp:cNvSpPr/>
      </dsp:nvSpPr>
      <dsp:spPr>
        <a:xfrm>
          <a:off x="4582195" y="3805306"/>
          <a:ext cx="2322890" cy="11614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3.ISSAI Knowledge Network/Community of Practice</a:t>
          </a:r>
        </a:p>
      </dsp:txBody>
      <dsp:txXfrm>
        <a:off x="4638892" y="3862003"/>
        <a:ext cx="2209496" cy="1048051"/>
      </dsp:txXfrm>
    </dsp:sp>
    <dsp:sp modelId="{4C51B476-83FB-41E8-A18D-06B51F7E2A74}">
      <dsp:nvSpPr>
        <dsp:cNvPr id="0" name=""/>
        <dsp:cNvSpPr/>
      </dsp:nvSpPr>
      <dsp:spPr>
        <a:xfrm>
          <a:off x="1795489" y="3805319"/>
          <a:ext cx="2322890" cy="11614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4.ISSAI Based Cooperative Audits</a:t>
          </a:r>
        </a:p>
      </dsp:txBody>
      <dsp:txXfrm>
        <a:off x="1852186" y="3862016"/>
        <a:ext cx="2209496" cy="1048051"/>
      </dsp:txXfrm>
    </dsp:sp>
    <dsp:sp modelId="{A41789BF-A665-479E-AE85-F6A26A1C440E}">
      <dsp:nvSpPr>
        <dsp:cNvPr id="0" name=""/>
        <dsp:cNvSpPr/>
      </dsp:nvSpPr>
      <dsp:spPr>
        <a:xfrm>
          <a:off x="1195419" y="1454610"/>
          <a:ext cx="2322890" cy="11614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5.SAI level ISSAI Implementation Startup </a:t>
          </a:r>
        </a:p>
      </dsp:txBody>
      <dsp:txXfrm>
        <a:off x="1252116" y="1511307"/>
        <a:ext cx="2209496" cy="10480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119C5D-6D6F-420E-9736-3AB307941D89}">
      <dsp:nvSpPr>
        <dsp:cNvPr id="0" name=""/>
        <dsp:cNvSpPr/>
      </dsp:nvSpPr>
      <dsp:spPr>
        <a:xfrm>
          <a:off x="1979024" y="-6536"/>
          <a:ext cx="4326913" cy="4326913"/>
        </a:xfrm>
        <a:prstGeom prst="circularArrow">
          <a:avLst>
            <a:gd name="adj1" fmla="val 4668"/>
            <a:gd name="adj2" fmla="val 272909"/>
            <a:gd name="adj3" fmla="val 13385145"/>
            <a:gd name="adj4" fmla="val 17665423"/>
            <a:gd name="adj5" fmla="val 4847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6ED4FB9-3821-457B-8973-BDEA963973DE}">
      <dsp:nvSpPr>
        <dsp:cNvPr id="0" name=""/>
        <dsp:cNvSpPr/>
      </dsp:nvSpPr>
      <dsp:spPr>
        <a:xfrm>
          <a:off x="2916446" y="240190"/>
          <a:ext cx="2452071" cy="78122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What do ISSAIs say ?</a:t>
          </a:r>
          <a:endParaRPr lang="en-US" sz="2000" kern="1200" dirty="0"/>
        </a:p>
      </dsp:txBody>
      <dsp:txXfrm>
        <a:off x="2954582" y="278326"/>
        <a:ext cx="2375799" cy="704956"/>
      </dsp:txXfrm>
    </dsp:sp>
    <dsp:sp modelId="{D1987AC7-7468-4D2B-951C-F5E3C97337AF}">
      <dsp:nvSpPr>
        <dsp:cNvPr id="0" name=""/>
        <dsp:cNvSpPr/>
      </dsp:nvSpPr>
      <dsp:spPr>
        <a:xfrm>
          <a:off x="4354716" y="1748016"/>
          <a:ext cx="2682829" cy="87287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What does my SAI need in order to implement ISSAIs</a:t>
          </a:r>
          <a:endParaRPr lang="en-US" sz="2000" kern="1200" dirty="0"/>
        </a:p>
      </dsp:txBody>
      <dsp:txXfrm>
        <a:off x="4397326" y="1790626"/>
        <a:ext cx="2597609" cy="787656"/>
      </dsp:txXfrm>
    </dsp:sp>
    <dsp:sp modelId="{7E5B8D25-6837-46AE-AFE5-C46AA4D0C42A}">
      <dsp:nvSpPr>
        <dsp:cNvPr id="0" name=""/>
        <dsp:cNvSpPr/>
      </dsp:nvSpPr>
      <dsp:spPr>
        <a:xfrm>
          <a:off x="2657998" y="3190435"/>
          <a:ext cx="2968965" cy="109533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How can my SAI develop a strategy to implement ISSAIs</a:t>
          </a:r>
          <a:endParaRPr lang="en-US" sz="2000" kern="1200" dirty="0"/>
        </a:p>
      </dsp:txBody>
      <dsp:txXfrm>
        <a:off x="2711468" y="3243905"/>
        <a:ext cx="2862025" cy="988396"/>
      </dsp:txXfrm>
    </dsp:sp>
    <dsp:sp modelId="{EFB6D63B-6716-46C2-9874-F2C95C36FB1E}">
      <dsp:nvSpPr>
        <dsp:cNvPr id="0" name=""/>
        <dsp:cNvSpPr/>
      </dsp:nvSpPr>
      <dsp:spPr>
        <a:xfrm>
          <a:off x="1192054" y="1678262"/>
          <a:ext cx="2793556" cy="101238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How  my SAI implement  ISSAIs at the level of audit practice </a:t>
          </a:r>
          <a:endParaRPr lang="en-US" sz="2000" kern="1200" dirty="0"/>
        </a:p>
      </dsp:txBody>
      <dsp:txXfrm>
        <a:off x="1241474" y="1727682"/>
        <a:ext cx="2694716" cy="9135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36B3B-630B-4A66-ACD5-C7CEBADA24AB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ABAE5-FB06-4F27-B0EC-7BC361E35FC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70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631CF-B876-40E8-B2BC-77324E13BA2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7C5C5-DB52-4858-885D-491214C5BFBE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68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79790-2CF3-48F7-BB0B-9E396BD03B00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757B-802D-4725-A895-D1C952BA4E0E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14F36-B127-47E7-BA27-4790267515CA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0A59-7EEF-4B32-AA20-1A52F682014E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CA4E-086A-4F2E-9CD7-55AC74F883E9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494DB-3254-47E1-BE45-0BE25C451E36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73E72-5EA1-49EB-9302-C9FA95C68931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80B6A-F1E3-44A4-BEEB-4C2E411E9397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02485-CB4D-48EF-9B0E-5B64EE6F6EB0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4B38-AFD9-4758-B0B5-C0383C673D74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74A9B-56B1-4F80-9ACD-966C9C2E3CDB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E1AFF-1CC1-45AA-A8D2-DF3E6F97F685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45186-4588-4711-A00E-BB3654F311C5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F5FE9-0BE5-4095-BD23-695DB4E34360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CEAB-6660-4B01-BFDB-1856446AEAD1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0A7D-B52E-4BCC-B661-4FB6C8E0B1D5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F414-34BA-41EA-BEC2-3D81A0F68B0D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C26C-5FDD-4DBE-9412-51F779E6B95A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29E1-92D3-4F26-A5AE-8AFA617EB8F9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6C90-FE84-4657-BEA7-E7265EA605A7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2540-0234-487F-8B17-771365B8384A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E25FA-9A75-4008-B6BF-33B9167B2274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4086-DD8C-4024-8A18-2D1C4687C3D1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35888-677C-432D-BFBA-66B8C98F69BD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46BB-E4D7-4E69-A9F1-3B88F6A11619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5C2FD-2C06-400C-8D1F-ADAC3711518E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BDA2-F3F4-4D5B-B61E-29CD709628C1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6046E-534B-4254-B39A-F04733334987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F307-B002-48A3-9AC8-DBA6C69B32B5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8EF87-AD05-49B0-87AD-5021CC7C100B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EEA62-0E79-47DA-BB2C-58C7F19AF5B0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B779-5206-4F4A-88E2-8703793B751A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7E6A8-494A-4FEF-B6B2-988694BA4B06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BA431-F946-4836-A7EB-C1E057740617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 smtClean="0"/>
              <a:t>Klik for at redigere teksttypografierne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0203D-78A1-4317-A442-2CF58CE436AE}" type="datetime1">
              <a:rPr lang="da-DK" smtClean="0"/>
              <a:pPr/>
              <a:t>26-06-2013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043608" y="6597352"/>
            <a:ext cx="8101392" cy="288032"/>
          </a:xfrm>
          <a:prstGeom prst="rect">
            <a:avLst/>
          </a:prstGeom>
          <a:solidFill>
            <a:srgbClr val="142E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bg1">
                  <a:lumMod val="95000"/>
                </a:schemeClr>
              </a:solidFill>
              <a:latin typeface="Verdana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043608" y="6525344"/>
            <a:ext cx="8100392" cy="720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9"/>
          <p:cNvGrpSpPr/>
          <p:nvPr userDrawn="1"/>
        </p:nvGrpSpPr>
        <p:grpSpPr>
          <a:xfrm>
            <a:off x="97658" y="6003878"/>
            <a:ext cx="864096" cy="791976"/>
            <a:chOff x="2771800" y="908720"/>
            <a:chExt cx="3528392" cy="3528000"/>
          </a:xfrm>
        </p:grpSpPr>
        <p:pic>
          <p:nvPicPr>
            <p:cNvPr id="14" name="Picture 13"/>
            <p:cNvPicPr/>
            <p:nvPr/>
          </p:nvPicPr>
          <p:blipFill>
            <a:blip r:embed="rId13" cstate="print">
              <a:grayscl/>
              <a:lum bright="13000" contrast="-33000"/>
            </a:blip>
            <a:srcRect/>
            <a:stretch>
              <a:fillRect/>
            </a:stretch>
          </p:blipFill>
          <p:spPr bwMode="auto">
            <a:xfrm>
              <a:off x="2771800" y="908720"/>
              <a:ext cx="3528392" cy="352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2901961" y="3093937"/>
              <a:ext cx="3182207" cy="1296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nb-NO" sz="1200" b="1" i="0" u="none" strike="noStrike" cap="none" normalizeH="0" baseline="0" dirty="0" smtClean="0">
                  <a:ln>
                    <a:noFill/>
                  </a:ln>
                  <a:solidFill>
                    <a:schemeClr val="accent1">
                      <a:lumMod val="75000"/>
                    </a:schemeClr>
                  </a:solidFill>
                  <a:effectLst/>
                  <a:latin typeface="Freestyle Script" pitchFamily="66" charset="0"/>
                </a:rPr>
                <a:t>3i  Programme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1026" name="Picture 2" descr="W:\0 organisation and administration\08 miscellaneous electronic files\082 templates\logos\IDI\idilogo transparent background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46259" y="169205"/>
            <a:ext cx="729391" cy="645873"/>
          </a:xfrm>
          <a:prstGeom prst="rect">
            <a:avLst/>
          </a:prstGeom>
          <a:noFill/>
        </p:spPr>
      </p:pic>
      <p:sp>
        <p:nvSpPr>
          <p:cNvPr id="45058" name="AutoShape 2" descr="data:image/jpeg;base64,/9j/4AAQSkZJRgABAQAAAQABAAD/2wCEAAkGBhQQEBUUEhQVFRUVFxsXFxUVGBwUGhgZFxYYFRgYGBYaHCYeFxojGhUWHy8gIycpLCwsFx8xNTAqNSYrLCkBCQoKDgwOGg8PGiwkHyQ0LCwsLCwsLCwsKiwpLCwsLCwsLCwsLCwsLCwsLCwsLCwsKSwpLCkpKSwpLCwsLCksLP/AABEIAHABwAMBIgACEQEDEQH/xAAcAAABBQEBAQAAAAAAAAAAAAAABAUGBwgCAwH/xABLEAACAQIDBAcDBgoIBgMBAAABAgMAEQQFIQYHEjETIkFRYXGBMpGhFEJygpKxI0NSYnOTorKzwTM0NVNUdNHSFRckRMLhY6PiFv/EABoBAAIDAQEAAAAAAAAAAAAAAAAEAQMFAgb/xAAtEQACAgEEAgEDAwMFAAAAAAAAAQIDEQQSITFBURMUIjJCYZEjM1I0YnGh8P/aAAwDAQACEQMRAD8AvGiiigAooriaYIpZiFVQSSTYADUknsFqAO6hm1G9PC4IlEPTyjQpGeqp7mk5DyFz4VBNvd6b4otDhGaODkzjqvL/ADRPDme3uqCQZdI8byIjFIxd3A6q30F25X1GnOtCrScbrP4F53eIkwzTfDjpT+DKQL3IoY+rPf4AUwTbZ45zc4vEekjKPcpApmp+z/ZR8Hh8LLIetiFZuC3sAcJW/iQ1z3cqdUK4YWEUbpPk8odtMchuMXiPWRmHuYkVIMs3xY6IjpDHMvaHUKftJbXzBpv2H2PGZDErxFZI4g0XdxljYN4G1vC9+yoxLEVYqwIZSQQeYINiD4g1DjXNuLS4DMks5L62Z3rYXGEI5OHlOgWQ9UnuWTl6Gxqa1lM4V+Dj4W4CeHjseHitcrxcr27Km+we8+TBlYcSWkw/IE9Z4vFe1l/N7OzuKluk81/wXwu8SL1oryw2JWVFdGDIwDKym4IOoINetZwwFFFFABRRRQAUUUUAFFFFABRRRQAUUUUAFFFFABRRRQAUUUUAFFFFABRRRQAUUUUAFFFFABRRRQAUUUUAFFFFABRRRQAUUUUAFFFFABRRRQAUUUUAFFFFABVOb39tC8hwULWRLdMR85uYTyXQnx8qsva7PPkWCmn04kXqA9rsQqftEe6s3RRPiJQou8kr2Hezu3b5k09pKk3vfgoulj7UePRm3FY2va9tL87X5X8KWDO5hhjhukboS3GY9LcXfe1+etr2rROTbKQ4fBLhSiunD1wwDB2PtMQeZJ92ndWeNoEjXFziEWiErhBe9lDEDU9mlOVXK1tY6KZwcEe2yiQHGw/KmCwh7uW5WUEgG3YSAD4E1Mt8mewYk4YQSpLwiQtwMGA4ilr25eyahUOzGKeETJh5Wia9nVSwNjY8tbXB1pvliZTZgVPcwIPuNduClNSz0c5ajgnW6DPIcLiZjPKsQeIAFzwgkNe1++xpp3jYnDS495MI4dZAGcgEDpNQ1iRrewNx2k1G4omYgKCxPIKCSfIDU07rsZjTE0vyaUIilmZl4NALk2axOncKjZGM97ZOW47cCCPNZVgaAOwidg7R9hZeR+A9w7qTCM24rGwNibaAnkCeV6+wkBlLC6ggsO8X1HuvWmJdncPLgzhljVYHSwVAABfUMPzgbG/O4rm65VY47JhBzKo3T7cHDyjCTN+BkNoyfxchOgv2Kx08CQe01dtZbznKnwmIkgk9qNipI0v2hh4EEH1rQO7/AGi+XYCORjeRfwcn000v9YcLfWpTV1riyPktpl+lkjrxxmLWGN5HNkRSzHuCi5PuFe1QPfFnXQ4DogetiGCfUXrv9yr9ak64b5KJdJ4WRsbfrDfTDS27LuoPu7K+f89Yv8LL9tap6itb6Sr0KfLIvvZTepBj8QIOjeJ2BKcRVgxAuVuORsCfQ1NqyvluPbDzRyp7Ubq481N7evL1rUOAxqzRJKhusih1PgwuPvpHVUqtpx6L6puXZ70UVxNMEUsxsqgkk8gALkn0pQuPLH5hHh42kmdURebMbAf+/Cq+zXfdh0JEEMk1vnMREp8rgt7wKrrbfbKTMZyxJEKk9FH2AcuIjtc8z3XtUcrUq0ccZmKzuf6Sy5d+c5PVw0IHizN91q7w+/SYHr4aNh+a7L94aqyVCeQJ8ta+Vf8ATVeiv5Jey9Mk3x4OchZQ+HY9r9ZPtry82AFTuOQMAVIIIuCDcEHkQe0VlCrJ3Q7ZNFMMHK14pL9Ff5j8+Efmtrp+VbvNK36RJboFsLcvDLooopr2l2gjwGGeeTULoq8i7H2VHmfcLnsrPSbeEMt4Os+2igwMXSYhwg+aObMe5VGpP3dtqrDOd+EjEjCwqi9jzddj48CkBfear/Pc+lxszTTtxMeQ+ao7FUdij/2dab61atJGKzLlikrm+iVzb0sxY/1gr4LHGB+5euY95+Yr/wByx80jP/hUWopn4of4r+CrfL2WJlm+zFIR00cUy9tgYm94uv7NWPsrvBwuYWVGKS2/opNG058J5OPLXvArOldRyFSGUkEG4INiCNQQRyNUWaWElxwWRtkuzV9FQfdltycfEYpiPlEQ1PLpE5B7d4Oh8we2wnFZU4OEtrG4tSWUcSyhFLMQqgXJJsABzJJ5CoFnW+fCQkrCr4gj5y2RPRm1PmFIqFb0duHxU7YeJiIIm4SB+MdTYse9QdAPC/daB0/TpE1un/AvO7nESzsRv0mJ6mGiA/Odm+4LXMO/OcHrYaIjwZl++9Voqk6AXPcNa+GmfpqvRV8kvZdeUb7MNIQJ45IL/OH4VR5kAN+zU/wWOjnjWSJ1dGFwym4PqKyrUt3dbZNgMSqs3/TysFkU8lJ0Eg7iNL94v3Cy92kWMwLIXPOJGhKKKKzBo+E2qlM53y4ozyfJ+iWIMQl0LEqDYMTxdvPl21YO87PfkmXSFTZ5fwSfXB4iPJAx87VnmtDSUqScpIXum08InI3yZh3w/q//ANV9TfNjwdegPgYz/J6gtFO/BX/iij5JezTuzGeDG4SKdRbjXrLz4WB4XX0YGnSql3H57rNhWP8A80fwWQfuH31bVY90Nk3EchLdHIVSu1W9LGxY2eOJ0RI5GRRwK2iHhuSbm5terqNZm2y/tHF/5iX+I1MaOEZSe5HFzaXA9f8ANvMf71P1Sf6Usybe1jjiIhI0bo0iqy9GF0ZgpsVsQbGoDSrKf6xD+lj/AH1rQdNePxQupy9mp6KKKwh4rHflmXDBBCPxjlz5Riw+L/CorudyoTZjxtygQuPpGyL+8x9Kcd+Tn5Xhx2CEn3ub/cKgeU55PhGL4eVo2IsSttRzsQQRWvVBujC8ic5YsyzTOaYvooJZPyI2f7Klv5Vlgt2nnzp9xu3WOmjaOTEyMjCzL1RcHmDYA2pirrT0upPPkiye7o09s1ghBg8PGBbgiQevCL/G9Vrv2UceFPbwyi/heO33moXFvAx6qFGKlsBYeydB4lb025tnk+LYNiJWkKiwLHkPADQVVVppQs3tnc7U44RPNxqj5ViDbURLY+b6/wAquSWIMpU6hgQfIixrL2U51NhHL4eRo2I4SVtqL3sbi3MU7HeJmH+Lk/Z/20XaaVk9yYQtUVhjFjcL0Ujxn5jMh+qxX+VaN2Ex5ny3DOefRBT5p+DP7tZukkLMWYkkkkk6kkm5JPfennKttsZhYxHBOyICSFsrAXNzbiU2119au1FLtikuziuaiyW77spEeKinA/pkKt9KMgX+yyj6tK9xmY2kxEB7VWUeangb95PdUBzzajE43h+UymTgvwghVAva+igdwqTbmGtmXnC/7yH+VcTraocZeCVLNmUXtVDb3s66fMDGDdcOoj+ses5+Kr9WrtzfMlw2Hlmf2Y0Zz48Ivb15etZfxeKaWR5HN2di7HxYlj8TS+ihmTkWXy4weVFFTnb/AGMGCwuCkVbFo+Cbxlt0lz46uPJRWjKai0n5F1HKbINV37mc+6bBtAx62HbT9G5LL7m4x7qpCpZuxz35JmMdzZJvwL/XI4D6OF9Caq1EN9bOq5YkaFqObxZymV4orzMfDp3MwQ/BjUjpDnuVjFYaWAmwlRkv3EjQ+hsfSsaDSkmx18oy5RSjMcvfDyvFKvC6HhYeI7u8HmD2gik9eg7M8vXd/tXlyYOKJJI4HCgSJIRGzPbrNxGwe5ub37ezlTbvP2ITERDFYOMNIGtIIRfpFPzrLzYG2o1IJ7hVOV74LHyQNxRSPG3ejFD71IpX6Zxnviy35MrDQ5LsZjj/ANpiP1TD7xS7LNh8xEsbphZVZXVgWASxVgQSWI7RTnkO9/GQECa2ITufqv6Oo1+sDVsbLba4bMVvC1nAu0T6Ovjbkw8RceVcW22wXMVgmEIS8j/VK76s8MmKTDA9SFQzDvd+/wAktb6Rq6qzbt9iDJmeKJ/vSv2LJ/40to45nn0W3PERgoopTleD6aeKL+8kRPtsF/nWs+BQm2xu6aTGxLNPIYYn1QAXdx+VrooPZe9+7lTxnW4/hjLYWdmcC4jlAHF4B1twnzFvEVa8UQVQqiwAAAHYBoB7q7rHeqscspjiqjjBlGWIoxVgVZSQQdCCDYgjsINcVNd72WCHM2ZRYTIsh+lqje8pfzJqFVrQlvipCklh4HfZPOjg8ZDMOSuA/ijdVx9kk+YFaSx0xSJ2GpVGI8wpIrKxrUGQydJg4GbUvDGT48Uak/fSGtisxkX0PtGX+K+p5minfarZ18BinhcGwN427GjJ6rD00PiDTRWimmsoXawW5uo2lwEGG6N2SGcseN5LLxgnq2kOlgLDhvzBPben3b7ZWHMsK8uHCPOg4keMglwOaEr7Vxe1+23jVDV3BO0bcSMyMPnKSp941pWWm+/fF8lqs42tDquxuNPLCYj9U/8ApXtHsFj25YSb1Xh/eIpyyTepjsMRxSdOn5M3WPpIOsD5k+VWrsjvHw2YEILxTf3TnnbnwNyfy0PhUW22w5wsBGMJeR9yCORcLAswtKIkEgvfrBQG1Gh1pfRSXNcxXDwSTP7MaFz9UXt5nl61k9sb6Ka3z5702MWBT1cOuv6R7MfcvAPU1Xte+OxjTSvK5u0jF282Nz99eFb1cNkVEQk9zyFFOmB2ekmws+JW3BhygbvPGbafR0J8DTXXaaZGB12Wzo4PGQz9iOOLxQ9Vx9kn4VptHBAINwdQR2isn1oHdXnvyrLkBN3g/BN5KOofsFR5g0hrYcKZfRLwTCszbZf2ji/8xL/EatMmszbZf2ji/wDMS/xGqvQ/kzq/pDPSvKP6xD+lj/iLSSlmTD/qYP00f8Ra0n0LI1LRVL7W7ysww2OnhV0RY5CFHRqeroVNzqbqQfWmqPe9mIIJkja3YY1sfA2sayVpJtZWBt3RQ/79cL+Ewsnesie4ow+81H91uz+HxuKkjxKlwIuJF4iuoYA+yQTowqd7w4hmOTJiYxqgScAa2UjhkX0DG/0KqvY3PfkWOhmPshuF/oN1W9wN/SmqsypcV2slU8KeX0W1tDutwIwkzRQlJFjZkYO56yqWGhYgjS1UXetWsA69hVh6EEf6VlvM8CYJ5Im5xuyH6rFf5VGjscsqTJuilhovPDbqctZFPRMbqDfpZNbi99GtVeb09j4Mvkh+ThlWVXurMWsUK8ideTfCpNkO+DDQYKFJVlaaNAjBVFjwDhB4iwGoANQvb7bj/ikkZEZjSIMAC3ESWIJJsLD2RprUUxuVn3ZwE3Dbx2KN2GycOYTyriOIrGgYBW4bktbUjW1gask7oMu/u5P1r/61VewO2YyyaR2jMiyKFIUhSLG4IuLHt00qxX30YRoZCqypIEPArKCC1uqOJSQNbc7UXq7f9ucE1uG3kprMIlSaRUvwq7Kt+dgxAv6AVa+xG7DCYjAwzTq7SSAsbOVABY8IAH5oFVEqliANWJsPEn/3WoslwHyfDQwj8XGqfZUA/EV1q7HCKSZzTFNvJSu9LZPDZe8C4cMDIrllZi+ilQpF9RzPupVuRwvFjpX7EhI9XdbfBTTHvI2gGMzCRlN44/wSHsIQm5HgWLHytVi7lcm6LBvOw1nfq/Qjuo97F/hRY3HT/d2wik7ODjfVnnR4VMOp607Xb6Edj8X4fcapWpJvDz/5bmErqbxp+Dj7uFLi482LH1FRur9PDZWkcWS3SHrYvLRicww8TW4TIC1+0JeQj1C29au7eZlgnyycHnGvSqT3x9Y+9eIetZ3BrszMebE+pqLKXOalnoIz2prBxX1WsbjQjke7xr5RTBWab2Uzn5ZgoZ+10HF4OOq4+0DTtVTbkM+/psIx/wDlj+CyD9w+pp/3obaT5csIgCfheO7OC1uDgsALga8R535ViTpfy7EPKa27mO21uweHzEXkBSUCyyp7QHYGHJ18D6EVVGd7o8bhyTGoxCDtjNmt4xtrfwHFXm+9zMT+NQeUSfzBowO9fHrKjSTcaBhxoY4wGW/WHVUEG1+Rpyuu+tcNYKZShIieLwUkJ4ZUeM9zqUPuYCvGtU8Mc8YJCyRuARcBlYEXBsdCLGoBt/u0wpw0uIgUQSRI0hC6IwUcRBTkpsNCtte+pr1ik8SWCJUtLKKVpTluZSYaVJYWKOhupH3EdoPIjtFJqKdayUmn9nc5GMwsU66dIgJHc3Jl9GBHpWeNsUtmOLB/xEvxkYj4Grr3UxkZTBftMhHkZXqrd7GWmHNJDayyhZB6rwt+0h99Z2mxG2UV/wC5GLeYJkOp02VnCY7CseQniJ8ukWmuvoaxuNCO2tFrKwLrg1hRUV2J28hx8Kguq4gAB4yQCWA1ZB85Tz05Xsaes4z+DCIXnlVAByJ6x8FXmx8BWA4SUtrXJoKSayU7vrnDZiij5kCA+ZeRvuI99QCnTafPDjcXLORbjbqj8lQAqjz4QL+N6a63Ko7YJMQm8tsK07stHw4HCjugiH/1rWacDgjPKkS+1I6oPNiFH31oDb3aCTLcCsmHVSQ6RjjBIVSDrYEX9kD1pTVrc4wRdTxljntJstBmEfBOl7ey66OhParfyNwe6qlz7c1ioSThyuITsFwknqp6p9D6Ujfe9mJ/GRjyiX+d6TnepmV7/KPTo47evUqKqb6+mglOEuyPY/KZsObTRSRn89SvxIsfSklae2fzVcbhIptCJEBZeYDcnW3gwI9KY9pd2ODxasVjWCW2kkY4Rf8AOQdVh8fGpjrFnE1gHT5TM+11FKVYMpKsCCCDYgjUEEcjXx1sSO420r5TwuaL3ebTHH4FZH/pUJjk7LstiGt+cpU+ZNR3fXnvR4VMMp60zcTfQjIPxfh+ya43GxkYTEN2GYAeka3+8VX28XPflmYSuDdEPRJ3cKEgkebFj6is2upfO8dIalP+mRqiiitMVLR2TzvARZLLBLOqyzLKXQhi3EwKpYW16qoRVXUUVXCtRbfs6cs4Cp5uez3oMd0LHqYheH663ZD7uJfrCoHXrhcS0Tq6GzIwZT3MpuD7xRZDfFxCLw8mrKzNtj/aOL/zEv8AEatGZLmi4rDxTJykQN5XGo8wbj0rOe2P9o4v/MS/xGpDRLEpIYv6Qz0tyT+tQfpo/wCItIqWZP8A1mH9LH/EWtGXQsuyf77cj4MRFiVGkq9G/wBNNVPqht9Sq0rTG12z64/ByQG3ERdCfmuuqn36HwJrNU8DIzI4KspKsp5gg2IPkRSuks3Q2+i26OHktvc1nyywS4GWx4bsin50b6SL6Mb/AF/Cq92y2ZbL8W8Jvwe1E35SE6eo9k+I8ab8nzWTCzpNEbPG1x3HsIPgQSD51dmPweH2iy9XjISVfZJ1MUlusj96nTzFiKiX9Gzd+l9/8kr7448og2Sb3JsLgVw4jDyJ1Ulc6BPmgrzYjkNRoB6wfG415pHkkPE7sWY8rkm50Ggr0zTK5MLK0UylHQ2IPwIPaD2EV74abDfJZEkjcYjiDRSg3W2gMbJew0ueLXW1MRhGP3RXZW23wzyybJ5MXOsMIBd72BIUaAsdT4A04bU7HT5cYxPwHpASvAxb2bAg3A16wpqy/HPBKksZs8bBlPiDfXw7D4GprvQ2kix8eCliPNJONO1Gul1PqD5jWok5KaS6BJbX7I3szslPmLusHBeNQx424RqbADQ68/dSXO8jlwcxinXhcAGwIYEHkQR2aVNN0Oax4X5bNK1kSJCe89ZrAd5JsB4kVDM/zp8ZiZJ5Pac3t2Ko0VR4AACiMpOxrwgaW1PyIYpCrBlNipBB7iDcH31P8ZvjxEuDeExqJmHD06Hh6p0Y8FtHI0uDbW9hUQafDjCBBG5xJcs0payqg0CKt+sTzJNrUkwGAeeRY4lLu5sqjmT/ACHj2VMoRnzJdAm10LNm8hfHYmOCP5x6zfkIPaY+Q+Nh21dG32eJleXCGHqu69DCBzVQtmf0B5/lMK62V2chyTBvLOy9IV4ppPLlGnaRc2HaxPkBTm1u075hiWmfRfZjTnwIOQ8+0nvPlSv+os/2r/st/tx/djLXphsM0jqiKWdiFVRqSToABXnVobl9l+ORsZIOql0iv2sRZ2HkDw+bHupu2xVxcmUxjueCMjdfmX+GP6yL/fXz/lfmX+FP6yL/AH1oiis362fpDPwRMwZ1s5iMEyjExNGWBK3IINudipI0uPeKbavne7kRxOA40Us8DhwALkqeq4AHgQ31aor5M35Le40/Rb8kcvsoshteBy2Uzr5HjYZ+xHHH9Buq/wCyT7hV17zdnDjsATEOKSI9LGBqWFiGUd91Nx3kCqC6BvyW9xrQu7XMHmyyAyBgyAx9YEXEZ4VIvz6tte8Gl9V9rjYvBZVzmLM7UVcm3m6f5Q7YjB8KyNq8R6qse1kPJWPaDoedx21VmeQ4jDG08MkfiykA+TeyfQ0zXdGxcMqlBxH3ZXeXisAnRrwyxDkkl+r9BhqB4ajyrrajebisfGYm4Ioj7SR3u1tbMxNyL9gtUQ4h319Bqfihu3Y5DfLGMhSjAYF55UijHE7sFUeJ/l2k9wNPGSbBY3FkdHAyqfxkg6NLd921YfRBq4th93MWXDpGPSzkWMhFgoPNYx2eJOp8BpVduojWv3OoVuRIskytcLhooV5RIqX77DU+pufWotvT2ROOwokiF5oLsoHN0PtoPHQEeIt21NqKyIzcZbl2NuKawZOoq69u91C4pmnwnDHKbl4zokh7wfmMfcfDU1Uea5FPhW4cRE8Z72FgfJvZb0NbVV0bFwJSg4iCgmiirjgKK7ggaRgqKWY8lUFifIDWrF2Q3PyzMsmNvFHz6K/4R/A2/ox+14DnVc7IwWZM6jFy6Pu53ZIyzfLJBaOK4jv86QixI8FBPqfA1aO1mRjG4OWDQF16pPY6niQ+XEB6XpywuFSJFSNQqKAFVRYADkAK9axrLnOe/wDgdjBKODKWJwzRuyOpV1JVlOhBGhBrzq+dv92q5h+GhIjxAFiT7MgHIPbUEcg2umhvpanM32TxeEJE0Eij8oDiQ+TrdfjWrVfGxfuKTrcRVsrtxicuJ6EhkY3aJ7lSeVxYgqfEet6es83v4vExmNFjgVhZil2cg6EBj7PoL+NQS9HEO+u3VBvc1yQpySxk+19Vbmw1J7BrTtk+yWLxZHQQSMD88jhT7bWX41bOw26lMGyz4kiWYaqo9iM94v7bDvNgOwdtc23wrXL5JjW5BDGclyE8WkxUm3dNNoB9UW+wao+rS35ZzeSDDDQKpmbxLEonuAf7VVZxVxpk9u99vkm184Xg+0ry3KJsSxWCJ5WAuQilrDlc91I+Krv3LZL0WCedhrO+n0I7qv7Rc+6rLrfjjuOYR3PBV3/8Lj/8JP8AYpJmOzWKwy8c8Esak24mUgXPIX5XrT9NG1mT/K8FPD2uh4fpr1k/aApKOtbayi90LHBmWig+Onh3eFF60xUuXcnnvHBLhWOsR40+g51Ho9z9cVWW2H9o4v8AzEv8RqV7vc8+SZjC9+q7dE/0ZCF+DcJ9KSbZi2Y4u+n/AFEh105uSPgaWhDbc37LXLMEM9Lsi/reH/TRfxFpBxDvHvpw2dQtjMOF1JmisBr+MWr5dMrXZqGqj3v7E8JOOhGhIE6jsPISeR0B8bHtNW5XE0KupVwGVgQykXBBFiCO0Vh1WOuW5D847lgylTxsxtTNl83SQnQ6Oh9l17j49x5j3gve8Dd8+XuZIgWwzHRuZjJ+Y/h3N2+fOGVtJxsj7TEWnFl6cWA2igAJ4J0HK4Esff8ApEv6eRqs9pt3WLwJJKGWIcpYwWFvzl5p66eNRvD4ho2DozKym4ZSVIPeCNRVibO76JogExSCZRpxrZJPUey/7PnS/wAdlX9vleizdGf5dlb0VdL5xkeY6yiNHPMyKcO3rItlP2jXKbqssm1incj8yZHHxUmp+pS/JNB8TfTKZvXyrtG5/L01eWUgc+KVFHvCj769ojkeXG4OH4x23OIe/h7RU+6j6qL/ABTYfE/LKx2a3e4vHEFIzHGfxsgKrb80c39NPEVbWWZLgchw5kdhxEWaV/bc/kRr2D80ep0vUaz/AH3CxXBxG/8AeTaAeUYNz6keVVnm+dzYuTpMRI0jd55AdyqNFHgBXGy278+F6JzGHXLHrbjbuXMpO1IEPUiv28uNz2t8ByHaTF6KeNmdlpswmEcK6C3HIR1UHex7+4cz8Q2lGuPpIq5kzvZHZaTMcSIk0UdaR+xE7/pHkB2nwBrR2X4BIIkiiUKiKFUDsA+8+PbSDZnZiHL4BFCPF3PtO35TH7hyFO9ZGov+V8dDlcNqCiiiliwKLUUUAFFFFABXwivtFACOXJoGN2hiY95jU/eK6gyuGM3SKNT3qir9wpVRU5ZGAoooqCQooooAK5eMMCCAQeYOoPpXVFADPiNj8FJ7eFw5Pf0Sg+8Ck6bAZeDcYSD1QEe46VIKK73y9sjavQnweXRQi0UaRjuRQg9wFKKKK4JCiiigAooooASz5VDIbvFGx72RW+8VzFk0CG6wxKe8Io+4UsoqcsjAWoooqCTwxOAjlt0kaPblxKGt7xSf/gGH/wAPD+rT/Sl9FTlkYEH/AAHD/wBxD+rT/SlqIFAAAAGgA0AHgK6oobbJCiiioAQS5Dh3Ys0ELMdSxjQknvJI1rg7NYX/AA0H6pP9tOVFdbn7Iwhvh2fwyMGTDwqw1BWNAQR2ggaUtaFTzAPmK7oqMtk4PL5Mn5K+4V0sCjUKB5ACu6KgD5RRRQBzNErqVYBlYWKkXBB5gg8xVS7abnmUtLgNRzMBOo/RseY/NOvcTyq3K+1bXbKt5icygpdmUp4GjYq6lWXQqwKkHxB1FedaczzZfDY1bYiJXtybkw8nFmHvqvs43GgknC4i35kwv+2uv7JrRhrIS/LgWlS10VJXy1TDG7qMwivaFZB3xup+DFT8Ka22Ixw/7Sf0jJ+6mVbB9NFTjJeBjt4CvtP0WwePY2GEm9V4fixFOmC3SZhJa8SRjvkkX7k4jQ7YLtoFGT8ENr6iEkAAknQAaknuA7TVs5VuMGhxOIJ71hW37b3/AHRU9yLY3CYL+ghUN/eN13P121HkLCl56yEeuSyNMn2VVsluhnxBD4q8EXPg/GsO634seJ18KuPKsoiwsQigQIg7B2ntJPNj4nWllFZ1t0rOxmMFHoKKKKpOwooooAKKKKACiiigAooooAKKKKACiiigAooooAKKKKACiiigAooooAKKKKACiiigAooooAKKKKACiiigAooooAKKKKACiiigAooooAKKKKAP/9k="/>
          <p:cNvSpPr>
            <a:spLocks noChangeAspect="1" noChangeArrowheads="1"/>
          </p:cNvSpPr>
          <p:nvPr userDrawn="1"/>
        </p:nvSpPr>
        <p:spPr bwMode="auto">
          <a:xfrm>
            <a:off x="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0" name="AutoShape 4" descr="data:image/jpeg;base64,/9j/4AAQSkZJRgABAQAAAQABAAD/2wCEAAkGBhQQEBUUEhQVFRUVFxsXFxUVGBwUGhgZFxYYFRgYGBYaHCYeFxojGhUWHy8gIycpLCwsFx8xNTAqNSYrLCkBCQoKDgwOGg8PGiwkHyQ0LCwsLCwsLCwsKiwpLCwsLCwsLCwsLCwsLCwsLCwsLCwsKSwpLCkpKSwpLCwsLCksLP/AABEIAHABwAMBIgACEQEDEQH/xAAcAAABBQEBAQAAAAAAAAAAAAAABAUGBwgCAwH/xABLEAACAQIDBAcDBgoIBgMBAAABAgMAEQQFIQYHEjETIkFRYXGBMpGhFEJygpKxI0NSYnOTorKzwTM0NVNUdNHSFRckRMLhY6PiFv/EABoBAAIDAQEAAAAAAAAAAAAAAAAEAQMFAgb/xAAtEQACAgEEAgEDAwMFAAAAAAAAAQIDEQQSITFBURMUIjJCYZEjM1I0YnGh8P/aAAwDAQACEQMRAD8AvGiiigAooriaYIpZiFVQSSTYADUknsFqAO6hm1G9PC4IlEPTyjQpGeqp7mk5DyFz4VBNvd6b4otDhGaODkzjqvL/ADRPDme3uqCQZdI8byIjFIxd3A6q30F25X1GnOtCrScbrP4F53eIkwzTfDjpT+DKQL3IoY+rPf4AUwTbZ45zc4vEekjKPcpApmp+z/ZR8Hh8LLIetiFZuC3sAcJW/iQ1z3cqdUK4YWEUbpPk8odtMchuMXiPWRmHuYkVIMs3xY6IjpDHMvaHUKftJbXzBpv2H2PGZDErxFZI4g0XdxljYN4G1vC9+yoxLEVYqwIZSQQeYINiD4g1DjXNuLS4DMks5L62Z3rYXGEI5OHlOgWQ9UnuWTl6Gxqa1lM4V+Dj4W4CeHjseHitcrxcr27Km+we8+TBlYcSWkw/IE9Z4vFe1l/N7OzuKluk81/wXwu8SL1oryw2JWVFdGDIwDKym4IOoINetZwwFFFFABRRRQAUUUUAFFFFABRRRQAUUUUAFFFFABRRRQAUUUUAFFFFABRRRQAUUUUAFFFFABRRRQAUUUUAFFFFABRRRQAUUUUAFFFFABRRRQAUUUUAFFFFABVOb39tC8hwULWRLdMR85uYTyXQnx8qsva7PPkWCmn04kXqA9rsQqftEe6s3RRPiJQou8kr2Hezu3b5k09pKk3vfgoulj7UePRm3FY2va9tL87X5X8KWDO5hhjhukboS3GY9LcXfe1+etr2rROTbKQ4fBLhSiunD1wwDB2PtMQeZJ92ndWeNoEjXFziEWiErhBe9lDEDU9mlOVXK1tY6KZwcEe2yiQHGw/KmCwh7uW5WUEgG3YSAD4E1Mt8mewYk4YQSpLwiQtwMGA4ilr25eyahUOzGKeETJh5Wia9nVSwNjY8tbXB1pvliZTZgVPcwIPuNduClNSz0c5ajgnW6DPIcLiZjPKsQeIAFzwgkNe1++xpp3jYnDS495MI4dZAGcgEDpNQ1iRrewNx2k1G4omYgKCxPIKCSfIDU07rsZjTE0vyaUIilmZl4NALk2axOncKjZGM97ZOW47cCCPNZVgaAOwidg7R9hZeR+A9w7qTCM24rGwNibaAnkCeV6+wkBlLC6ggsO8X1HuvWmJdncPLgzhljVYHSwVAABfUMPzgbG/O4rm65VY47JhBzKo3T7cHDyjCTN+BkNoyfxchOgv2Kx08CQe01dtZbznKnwmIkgk9qNipI0v2hh4EEH1rQO7/AGi+XYCORjeRfwcn000v9YcLfWpTV1riyPktpl+lkjrxxmLWGN5HNkRSzHuCi5PuFe1QPfFnXQ4DogetiGCfUXrv9yr9ak64b5KJdJ4WRsbfrDfTDS27LuoPu7K+f89Yv8LL9tap6itb6Sr0KfLIvvZTepBj8QIOjeJ2BKcRVgxAuVuORsCfQ1NqyvluPbDzRyp7Ubq481N7evL1rUOAxqzRJKhusih1PgwuPvpHVUqtpx6L6puXZ70UVxNMEUsxsqgkk8gALkn0pQuPLH5hHh42kmdURebMbAf+/Cq+zXfdh0JEEMk1vnMREp8rgt7wKrrbfbKTMZyxJEKk9FH2AcuIjtc8z3XtUcrUq0ccZmKzuf6Sy5d+c5PVw0IHizN91q7w+/SYHr4aNh+a7L94aqyVCeQJ8ta+Vf8ATVeiv5Jey9Mk3x4OchZQ+HY9r9ZPtry82AFTuOQMAVIIIuCDcEHkQe0VlCrJ3Q7ZNFMMHK14pL9Ff5j8+Efmtrp+VbvNK36RJboFsLcvDLooopr2l2gjwGGeeTULoq8i7H2VHmfcLnsrPSbeEMt4Os+2igwMXSYhwg+aObMe5VGpP3dtqrDOd+EjEjCwqi9jzddj48CkBfear/Pc+lxszTTtxMeQ+ao7FUdij/2dab61atJGKzLlikrm+iVzb0sxY/1gr4LHGB+5euY95+Yr/wByx80jP/hUWopn4of4r+CrfL2WJlm+zFIR00cUy9tgYm94uv7NWPsrvBwuYWVGKS2/opNG058J5OPLXvArOldRyFSGUkEG4INiCNQQRyNUWaWElxwWRtkuzV9FQfdltycfEYpiPlEQ1PLpE5B7d4Oh8we2wnFZU4OEtrG4tSWUcSyhFLMQqgXJJsABzJJ5CoFnW+fCQkrCr4gj5y2RPRm1PmFIqFb0duHxU7YeJiIIm4SB+MdTYse9QdAPC/daB0/TpE1un/AvO7nESzsRv0mJ6mGiA/Odm+4LXMO/OcHrYaIjwZl++9Voqk6AXPcNa+GmfpqvRV8kvZdeUb7MNIQJ45IL/OH4VR5kAN+zU/wWOjnjWSJ1dGFwym4PqKyrUt3dbZNgMSqs3/TysFkU8lJ0Eg7iNL94v3Cy92kWMwLIXPOJGhKKKKzBo+E2qlM53y4ozyfJ+iWIMQl0LEqDYMTxdvPl21YO87PfkmXSFTZ5fwSfXB4iPJAx87VnmtDSUqScpIXum08InI3yZh3w/q//ANV9TfNjwdegPgYz/J6gtFO/BX/iij5JezTuzGeDG4SKdRbjXrLz4WB4XX0YGnSql3H57rNhWP8A80fwWQfuH31bVY90Nk3EchLdHIVSu1W9LGxY2eOJ0RI5GRRwK2iHhuSbm5terqNZm2y/tHF/5iX+I1MaOEZSe5HFzaXA9f8ANvMf71P1Sf6Usybe1jjiIhI0bo0iqy9GF0ZgpsVsQbGoDSrKf6xD+lj/AH1rQdNePxQupy9mp6KKKwh4rHflmXDBBCPxjlz5Riw+L/CorudyoTZjxtygQuPpGyL+8x9Kcd+Tn5Xhx2CEn3ub/cKgeU55PhGL4eVo2IsSttRzsQQRWvVBujC8ic5YsyzTOaYvooJZPyI2f7Klv5Vlgt2nnzp9xu3WOmjaOTEyMjCzL1RcHmDYA2pirrT0upPPkiye7o09s1ghBg8PGBbgiQevCL/G9Vrv2UceFPbwyi/heO33moXFvAx6qFGKlsBYeydB4lb025tnk+LYNiJWkKiwLHkPADQVVVppQs3tnc7U44RPNxqj5ViDbURLY+b6/wAquSWIMpU6hgQfIixrL2U51NhHL4eRo2I4SVtqL3sbi3MU7HeJmH+Lk/Z/20XaaVk9yYQtUVhjFjcL0Ujxn5jMh+qxX+VaN2Ex5ny3DOefRBT5p+DP7tZukkLMWYkkkkk6kkm5JPfennKttsZhYxHBOyICSFsrAXNzbiU2119au1FLtikuziuaiyW77spEeKinA/pkKt9KMgX+yyj6tK9xmY2kxEB7VWUeangb95PdUBzzajE43h+UymTgvwghVAva+igdwqTbmGtmXnC/7yH+VcTraocZeCVLNmUXtVDb3s66fMDGDdcOoj+ses5+Kr9WrtzfMlw2Hlmf2Y0Zz48Ivb15etZfxeKaWR5HN2di7HxYlj8TS+ihmTkWXy4weVFFTnb/AGMGCwuCkVbFo+Cbxlt0lz46uPJRWjKai0n5F1HKbINV37mc+6bBtAx62HbT9G5LL7m4x7qpCpZuxz35JmMdzZJvwL/XI4D6OF9Caq1EN9bOq5YkaFqObxZymV4orzMfDp3MwQ/BjUjpDnuVjFYaWAmwlRkv3EjQ+hsfSsaDSkmx18oy5RSjMcvfDyvFKvC6HhYeI7u8HmD2gik9eg7M8vXd/tXlyYOKJJI4HCgSJIRGzPbrNxGwe5ub37ezlTbvP2ITERDFYOMNIGtIIRfpFPzrLzYG2o1IJ7hVOV74LHyQNxRSPG3ejFD71IpX6Zxnviy35MrDQ5LsZjj/ANpiP1TD7xS7LNh8xEsbphZVZXVgWASxVgQSWI7RTnkO9/GQECa2ITufqv6Oo1+sDVsbLba4bMVvC1nAu0T6Ovjbkw8RceVcW22wXMVgmEIS8j/VK76s8MmKTDA9SFQzDvd+/wAktb6Rq6qzbt9iDJmeKJ/vSv2LJ/40to45nn0W3PERgoopTleD6aeKL+8kRPtsF/nWs+BQm2xu6aTGxLNPIYYn1QAXdx+VrooPZe9+7lTxnW4/hjLYWdmcC4jlAHF4B1twnzFvEVa8UQVQqiwAAAHYBoB7q7rHeqscspjiqjjBlGWIoxVgVZSQQdCCDYgjsINcVNd72WCHM2ZRYTIsh+lqje8pfzJqFVrQlvipCklh4HfZPOjg8ZDMOSuA/ijdVx9kk+YFaSx0xSJ2GpVGI8wpIrKxrUGQydJg4GbUvDGT48Uak/fSGtisxkX0PtGX+K+p5minfarZ18BinhcGwN427GjJ6rD00PiDTRWimmsoXawW5uo2lwEGG6N2SGcseN5LLxgnq2kOlgLDhvzBPben3b7ZWHMsK8uHCPOg4keMglwOaEr7Vxe1+23jVDV3BO0bcSMyMPnKSp941pWWm+/fF8lqs42tDquxuNPLCYj9U/8ApXtHsFj25YSb1Xh/eIpyyTepjsMRxSdOn5M3WPpIOsD5k+VWrsjvHw2YEILxTf3TnnbnwNyfy0PhUW22w5wsBGMJeR9yCORcLAswtKIkEgvfrBQG1Gh1pfRSXNcxXDwSTP7MaFz9UXt5nl61k9sb6Ka3z5702MWBT1cOuv6R7MfcvAPU1Xte+OxjTSvK5u0jF282Nz99eFb1cNkVEQk9zyFFOmB2ekmws+JW3BhygbvPGbafR0J8DTXXaaZGB12Wzo4PGQz9iOOLxQ9Vx9kn4VptHBAINwdQR2isn1oHdXnvyrLkBN3g/BN5KOofsFR5g0hrYcKZfRLwTCszbZf2ji/8xL/EatMmszbZf2ji/wDMS/xGqvQ/kzq/pDPSvKP6xD+lj/iLSSlmTD/qYP00f8Ra0n0LI1LRVL7W7ysww2OnhV0RY5CFHRqeroVNzqbqQfWmqPe9mIIJkja3YY1sfA2sayVpJtZWBt3RQ/79cL+Ewsnesie4ow+81H91uz+HxuKkjxKlwIuJF4iuoYA+yQTowqd7w4hmOTJiYxqgScAa2UjhkX0DG/0KqvY3PfkWOhmPshuF/oN1W9wN/SmqsypcV2slU8KeX0W1tDutwIwkzRQlJFjZkYO56yqWGhYgjS1UXetWsA69hVh6EEf6VlvM8CYJ5Im5xuyH6rFf5VGjscsqTJuilhovPDbqctZFPRMbqDfpZNbi99GtVeb09j4Mvkh+ThlWVXurMWsUK8ideTfCpNkO+DDQYKFJVlaaNAjBVFjwDhB4iwGoANQvb7bj/ikkZEZjSIMAC3ESWIJJsLD2RprUUxuVn3ZwE3Dbx2KN2GycOYTyriOIrGgYBW4bktbUjW1gask7oMu/u5P1r/61VewO2YyyaR2jMiyKFIUhSLG4IuLHt00qxX30YRoZCqypIEPArKCC1uqOJSQNbc7UXq7f9ucE1uG3kprMIlSaRUvwq7Kt+dgxAv6AVa+xG7DCYjAwzTq7SSAsbOVABY8IAH5oFVEqliANWJsPEn/3WoslwHyfDQwj8XGqfZUA/EV1q7HCKSZzTFNvJSu9LZPDZe8C4cMDIrllZi+ilQpF9RzPupVuRwvFjpX7EhI9XdbfBTTHvI2gGMzCRlN44/wSHsIQm5HgWLHytVi7lcm6LBvOw1nfq/Qjuo97F/hRY3HT/d2wik7ODjfVnnR4VMOp607Xb6Edj8X4fcapWpJvDz/5bmErqbxp+Dj7uFLi482LH1FRur9PDZWkcWS3SHrYvLRicww8TW4TIC1+0JeQj1C29au7eZlgnyycHnGvSqT3x9Y+9eIetZ3BrszMebE+pqLKXOalnoIz2prBxX1WsbjQjke7xr5RTBWab2Uzn5ZgoZ+10HF4OOq4+0DTtVTbkM+/psIx/wDlj+CyD9w+pp/3obaT5csIgCfheO7OC1uDgsALga8R535ViTpfy7EPKa27mO21uweHzEXkBSUCyyp7QHYGHJ18D6EVVGd7o8bhyTGoxCDtjNmt4xtrfwHFXm+9zMT+NQeUSfzBowO9fHrKjSTcaBhxoY4wGW/WHVUEG1+Rpyuu+tcNYKZShIieLwUkJ4ZUeM9zqUPuYCvGtU8Mc8YJCyRuARcBlYEXBsdCLGoBt/u0wpw0uIgUQSRI0hC6IwUcRBTkpsNCtte+pr1ik8SWCJUtLKKVpTluZSYaVJYWKOhupH3EdoPIjtFJqKdayUmn9nc5GMwsU66dIgJHc3Jl9GBHpWeNsUtmOLB/xEvxkYj4Grr3UxkZTBftMhHkZXqrd7GWmHNJDayyhZB6rwt+0h99Z2mxG2UV/wC5GLeYJkOp02VnCY7CseQniJ8ukWmuvoaxuNCO2tFrKwLrg1hRUV2J28hx8Kguq4gAB4yQCWA1ZB85Tz05Xsaes4z+DCIXnlVAByJ6x8FXmx8BWA4SUtrXJoKSayU7vrnDZiij5kCA+ZeRvuI99QCnTafPDjcXLORbjbqj8lQAqjz4QL+N6a63Ko7YJMQm8tsK07stHw4HCjugiH/1rWacDgjPKkS+1I6oPNiFH31oDb3aCTLcCsmHVSQ6RjjBIVSDrYEX9kD1pTVrc4wRdTxljntJstBmEfBOl7ey66OhParfyNwe6qlz7c1ioSThyuITsFwknqp6p9D6Ujfe9mJ/GRjyiX+d6TnepmV7/KPTo47evUqKqb6+mglOEuyPY/KZsObTRSRn89SvxIsfSklae2fzVcbhIptCJEBZeYDcnW3gwI9KY9pd2ODxasVjWCW2kkY4Rf8AOQdVh8fGpjrFnE1gHT5TM+11FKVYMpKsCCCDYgjUEEcjXx1sSO420r5TwuaL3ebTHH4FZH/pUJjk7LstiGt+cpU+ZNR3fXnvR4VMMp60zcTfQjIPxfh+ya43GxkYTEN2GYAeka3+8VX28XPflmYSuDdEPRJ3cKEgkebFj6is2upfO8dIalP+mRqiiitMVLR2TzvARZLLBLOqyzLKXQhi3EwKpYW16qoRVXUUVXCtRbfs6cs4Cp5uez3oMd0LHqYheH663ZD7uJfrCoHXrhcS0Tq6GzIwZT3MpuD7xRZDfFxCLw8mrKzNtj/aOL/zEv8AEatGZLmi4rDxTJykQN5XGo8wbj0rOe2P9o4v/MS/xGpDRLEpIYv6Qz0tyT+tQfpo/wCItIqWZP8A1mH9LH/EWtGXQsuyf77cj4MRFiVGkq9G/wBNNVPqht9Sq0rTG12z64/ByQG3ERdCfmuuqn36HwJrNU8DIzI4KspKsp5gg2IPkRSuks3Q2+i26OHktvc1nyywS4GWx4bsin50b6SL6Mb/AF/Cq92y2ZbL8W8Jvwe1E35SE6eo9k+I8ab8nzWTCzpNEbPG1x3HsIPgQSD51dmPweH2iy9XjISVfZJ1MUlusj96nTzFiKiX9Gzd+l9/8kr7448og2Sb3JsLgVw4jDyJ1Ulc6BPmgrzYjkNRoB6wfG415pHkkPE7sWY8rkm50Ggr0zTK5MLK0UylHQ2IPwIPaD2EV74abDfJZEkjcYjiDRSg3W2gMbJew0ueLXW1MRhGP3RXZW23wzyybJ5MXOsMIBd72BIUaAsdT4A04bU7HT5cYxPwHpASvAxb2bAg3A16wpqy/HPBKksZs8bBlPiDfXw7D4GprvQ2kix8eCliPNJONO1Gul1PqD5jWok5KaS6BJbX7I3szslPmLusHBeNQx424RqbADQ68/dSXO8jlwcxinXhcAGwIYEHkQR2aVNN0Oax4X5bNK1kSJCe89ZrAd5JsB4kVDM/zp8ZiZJ5Pac3t2Ko0VR4AACiMpOxrwgaW1PyIYpCrBlNipBB7iDcH31P8ZvjxEuDeExqJmHD06Hh6p0Y8FtHI0uDbW9hUQafDjCBBG5xJcs0payqg0CKt+sTzJNrUkwGAeeRY4lLu5sqjmT/ACHj2VMoRnzJdAm10LNm8hfHYmOCP5x6zfkIPaY+Q+Nh21dG32eJleXCGHqu69DCBzVQtmf0B5/lMK62V2chyTBvLOy9IV4ppPLlGnaRc2HaxPkBTm1u075hiWmfRfZjTnwIOQ8+0nvPlSv+os/2r/st/tx/djLXphsM0jqiKWdiFVRqSToABXnVobl9l+ORsZIOql0iv2sRZ2HkDw+bHupu2xVxcmUxjueCMjdfmX+GP6yL/fXz/lfmX+FP6yL/AH1oiis362fpDPwRMwZ1s5iMEyjExNGWBK3IINudipI0uPeKbavne7kRxOA40Us8DhwALkqeq4AHgQ31aor5M35Le40/Rb8kcvsoshteBy2Uzr5HjYZ+xHHH9Buq/wCyT7hV17zdnDjsATEOKSI9LGBqWFiGUd91Nx3kCqC6BvyW9xrQu7XMHmyyAyBgyAx9YEXEZ4VIvz6tte8Gl9V9rjYvBZVzmLM7UVcm3m6f5Q7YjB8KyNq8R6qse1kPJWPaDoedx21VmeQ4jDG08MkfiykA+TeyfQ0zXdGxcMqlBxH3ZXeXisAnRrwyxDkkl+r9BhqB4ajyrrajebisfGYm4Ioj7SR3u1tbMxNyL9gtUQ4h319Bqfihu3Y5DfLGMhSjAYF55UijHE7sFUeJ/l2k9wNPGSbBY3FkdHAyqfxkg6NLd921YfRBq4th93MWXDpGPSzkWMhFgoPNYx2eJOp8BpVduojWv3OoVuRIskytcLhooV5RIqX77DU+pufWotvT2ROOwokiF5oLsoHN0PtoPHQEeIt21NqKyIzcZbl2NuKawZOoq69u91C4pmnwnDHKbl4zokh7wfmMfcfDU1Uea5FPhW4cRE8Z72FgfJvZb0NbVV0bFwJSg4iCgmiirjgKK7ggaRgqKWY8lUFifIDWrF2Q3PyzMsmNvFHz6K/4R/A2/ox+14DnVc7IwWZM6jFy6Pu53ZIyzfLJBaOK4jv86QixI8FBPqfA1aO1mRjG4OWDQF16pPY6niQ+XEB6XpywuFSJFSNQqKAFVRYADkAK9axrLnOe/wDgdjBKODKWJwzRuyOpV1JVlOhBGhBrzq+dv92q5h+GhIjxAFiT7MgHIPbUEcg2umhvpanM32TxeEJE0Eij8oDiQ+TrdfjWrVfGxfuKTrcRVsrtxicuJ6EhkY3aJ7lSeVxYgqfEet6es83v4vExmNFjgVhZil2cg6EBj7PoL+NQS9HEO+u3VBvc1yQpySxk+19Vbmw1J7BrTtk+yWLxZHQQSMD88jhT7bWX41bOw26lMGyz4kiWYaqo9iM94v7bDvNgOwdtc23wrXL5JjW5BDGclyE8WkxUm3dNNoB9UW+wao+rS35ZzeSDDDQKpmbxLEonuAf7VVZxVxpk9u99vkm184Xg+0ry3KJsSxWCJ5WAuQilrDlc91I+Krv3LZL0WCedhrO+n0I7qv7Rc+6rLrfjjuOYR3PBV3/8Lj/8JP8AYpJmOzWKwy8c8Esak24mUgXPIX5XrT9NG1mT/K8FPD2uh4fpr1k/aApKOtbayi90LHBmWig+Onh3eFF60xUuXcnnvHBLhWOsR40+g51Ho9z9cVWW2H9o4v8AzEv8RqV7vc8+SZjC9+q7dE/0ZCF+DcJ9KSbZi2Y4u+n/AFEh105uSPgaWhDbc37LXLMEM9Lsi/reH/TRfxFpBxDvHvpw2dQtjMOF1JmisBr+MWr5dMrXZqGqj3v7E8JOOhGhIE6jsPISeR0B8bHtNW5XE0KupVwGVgQykXBBFiCO0Vh1WOuW5D847lgylTxsxtTNl83SQnQ6Oh9l17j49x5j3gve8Dd8+XuZIgWwzHRuZjJ+Y/h3N2+fOGVtJxsj7TEWnFl6cWA2igAJ4J0HK4Esff8ApEv6eRqs9pt3WLwJJKGWIcpYwWFvzl5p66eNRvD4ho2DozKym4ZSVIPeCNRVibO76JogExSCZRpxrZJPUey/7PnS/wAdlX9vleizdGf5dlb0VdL5xkeY6yiNHPMyKcO3rItlP2jXKbqssm1incj8yZHHxUmp+pS/JNB8TfTKZvXyrtG5/L01eWUgc+KVFHvCj769ojkeXG4OH4x23OIe/h7RU+6j6qL/ABTYfE/LKx2a3e4vHEFIzHGfxsgKrb80c39NPEVbWWZLgchw5kdhxEWaV/bc/kRr2D80ep0vUaz/AH3CxXBxG/8AeTaAeUYNz6keVVnm+dzYuTpMRI0jd55AdyqNFHgBXGy278+F6JzGHXLHrbjbuXMpO1IEPUiv28uNz2t8ByHaTF6KeNmdlpswmEcK6C3HIR1UHex7+4cz8Q2lGuPpIq5kzvZHZaTMcSIk0UdaR+xE7/pHkB2nwBrR2X4BIIkiiUKiKFUDsA+8+PbSDZnZiHL4BFCPF3PtO35TH7hyFO9ZGov+V8dDlcNqCiiiliwKLUUUAFFFFABXwivtFACOXJoGN2hiY95jU/eK6gyuGM3SKNT3qir9wpVRU5ZGAoooqCQooooAK5eMMCCAQeYOoPpXVFADPiNj8FJ7eFw5Pf0Sg+8Ck6bAZeDcYSD1QEe46VIKK73y9sjavQnweXRQi0UaRjuRQg9wFKKKK4JCiiigAooooASz5VDIbvFGx72RW+8VzFk0CG6wxKe8Io+4UsoqcsjAWoooqCTwxOAjlt0kaPblxKGt7xSf/gGH/wAPD+rT/Sl9FTlkYEH/AAHD/wBxD+rT/SlqIFAAAAGgA0AHgK6oobbJCiiioAQS5Dh3Ys0ELMdSxjQknvJI1rg7NYX/AA0H6pP9tOVFdbn7Iwhvh2fwyMGTDwqw1BWNAQR2ggaUtaFTzAPmK7oqMtk4PL5Mn5K+4V0sCjUKB5ACu6KgD5RRRQBzNErqVYBlYWKkXBB5gg8xVS7abnmUtLgNRzMBOo/RseY/NOvcTyq3K+1bXbKt5icygpdmUp4GjYq6lWXQqwKkHxB1FedaczzZfDY1bYiJXtybkw8nFmHvqvs43GgknC4i35kwv+2uv7JrRhrIS/LgWlS10VJXy1TDG7qMwivaFZB3xup+DFT8Ka22Ixw/7Sf0jJ+6mVbB9NFTjJeBjt4CvtP0WwePY2GEm9V4fixFOmC3SZhJa8SRjvkkX7k4jQ7YLtoFGT8ENr6iEkAAknQAaknuA7TVs5VuMGhxOIJ71hW37b3/AHRU9yLY3CYL+ghUN/eN13P121HkLCl56yEeuSyNMn2VVsluhnxBD4q8EXPg/GsO634seJ18KuPKsoiwsQigQIg7B2ntJPNj4nWllFZ1t0rOxmMFHoKKKKpOwooooAKKKKACiiigAooooAKKKKACiiigAooooAKKKKACiiigAooooAKKKKACiiigAooooAKKKKACiiigAooooAKKKKACiiigAooooAKKKKAP/9k="/>
          <p:cNvSpPr>
            <a:spLocks noChangeAspect="1" noChangeArrowheads="1"/>
          </p:cNvSpPr>
          <p:nvPr userDrawn="1"/>
        </p:nvSpPr>
        <p:spPr bwMode="auto">
          <a:xfrm>
            <a:off x="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2" name="AutoShape 6" descr="data:image/jpeg;base64,/9j/4AAQSkZJRgABAQAAAQABAAD/2wCEAAkGBhQQEBUUEhQVFRUVFxsXFxUVGBwUGhgZFxYYFRgYGBYaHCYeFxojGhUWHy8gIycpLCwsFx8xNTAqNSYrLCkBCQoKDgwOGg8PGiwkHyQ0LCwsLCwsLCwsKiwpLCwsLCwsLCwsLCwsLCwsLCwsLCwsKSwpLCkpKSwpLCwsLCksLP/AABEIAHABwAMBIgACEQEDEQH/xAAcAAABBQEBAQAAAAAAAAAAAAAABAUGBwgCAwH/xABLEAACAQIDBAcDBgoIBgMBAAABAgMAEQQFIQYHEjETIkFRYXGBMpGhFEJygpKxI0NSYnOTorKzwTM0NVNUdNHSFRckRMLhY6PiFv/EABoBAAIDAQEAAAAAAAAAAAAAAAAEAQMFAgb/xAAtEQACAgEEAgEDAwMFAAAAAAAAAQIDEQQSITFBURMUIjJCYZEjM1I0YnGh8P/aAAwDAQACEQMRAD8AvGiiigAooriaYIpZiFVQSSTYADUknsFqAO6hm1G9PC4IlEPTyjQpGeqp7mk5DyFz4VBNvd6b4otDhGaODkzjqvL/ADRPDme3uqCQZdI8byIjFIxd3A6q30F25X1GnOtCrScbrP4F53eIkwzTfDjpT+DKQL3IoY+rPf4AUwTbZ45zc4vEekjKPcpApmp+z/ZR8Hh8LLIetiFZuC3sAcJW/iQ1z3cqdUK4YWEUbpPk8odtMchuMXiPWRmHuYkVIMs3xY6IjpDHMvaHUKftJbXzBpv2H2PGZDErxFZI4g0XdxljYN4G1vC9+yoxLEVYqwIZSQQeYINiD4g1DjXNuLS4DMks5L62Z3rYXGEI5OHlOgWQ9UnuWTl6Gxqa1lM4V+Dj4W4CeHjseHitcrxcr27Km+we8+TBlYcSWkw/IE9Z4vFe1l/N7OzuKluk81/wXwu8SL1oryw2JWVFdGDIwDKym4IOoINetZwwFFFFABRRRQAUUUUAFFFFABRRRQAUUUUAFFFFABRRRQAUUUUAFFFFABRRRQAUUUUAFFFFABRRRQAUUUUAFFFFABRRRQAUUUUAFFFFABRRRQAUUUUAFFFFABVOb39tC8hwULWRLdMR85uYTyXQnx8qsva7PPkWCmn04kXqA9rsQqftEe6s3RRPiJQou8kr2Hezu3b5k09pKk3vfgoulj7UePRm3FY2va9tL87X5X8KWDO5hhjhukboS3GY9LcXfe1+etr2rROTbKQ4fBLhSiunD1wwDB2PtMQeZJ92ndWeNoEjXFziEWiErhBe9lDEDU9mlOVXK1tY6KZwcEe2yiQHGw/KmCwh7uW5WUEgG3YSAD4E1Mt8mewYk4YQSpLwiQtwMGA4ilr25eyahUOzGKeETJh5Wia9nVSwNjY8tbXB1pvliZTZgVPcwIPuNduClNSz0c5ajgnW6DPIcLiZjPKsQeIAFzwgkNe1++xpp3jYnDS495MI4dZAGcgEDpNQ1iRrewNx2k1G4omYgKCxPIKCSfIDU07rsZjTE0vyaUIilmZl4NALk2axOncKjZGM97ZOW47cCCPNZVgaAOwidg7R9hZeR+A9w7qTCM24rGwNibaAnkCeV6+wkBlLC6ggsO8X1HuvWmJdncPLgzhljVYHSwVAABfUMPzgbG/O4rm65VY47JhBzKo3T7cHDyjCTN+BkNoyfxchOgv2Kx08CQe01dtZbznKnwmIkgk9qNipI0v2hh4EEH1rQO7/AGi+XYCORjeRfwcn000v9YcLfWpTV1riyPktpl+lkjrxxmLWGN5HNkRSzHuCi5PuFe1QPfFnXQ4DogetiGCfUXrv9yr9ak64b5KJdJ4WRsbfrDfTDS27LuoPu7K+f89Yv8LL9tap6itb6Sr0KfLIvvZTepBj8QIOjeJ2BKcRVgxAuVuORsCfQ1NqyvluPbDzRyp7Ubq481N7evL1rUOAxqzRJKhusih1PgwuPvpHVUqtpx6L6puXZ70UVxNMEUsxsqgkk8gALkn0pQuPLH5hHh42kmdURebMbAf+/Cq+zXfdh0JEEMk1vnMREp8rgt7wKrrbfbKTMZyxJEKk9FH2AcuIjtc8z3XtUcrUq0ccZmKzuf6Sy5d+c5PVw0IHizN91q7w+/SYHr4aNh+a7L94aqyVCeQJ8ta+Vf8ATVeiv5Jey9Mk3x4OchZQ+HY9r9ZPtry82AFTuOQMAVIIIuCDcEHkQe0VlCrJ3Q7ZNFMMHK14pL9Ff5j8+Efmtrp+VbvNK36RJboFsLcvDLooopr2l2gjwGGeeTULoq8i7H2VHmfcLnsrPSbeEMt4Os+2igwMXSYhwg+aObMe5VGpP3dtqrDOd+EjEjCwqi9jzddj48CkBfear/Pc+lxszTTtxMeQ+ao7FUdij/2dab61atJGKzLlikrm+iVzb0sxY/1gr4LHGB+5euY95+Yr/wByx80jP/hUWopn4of4r+CrfL2WJlm+zFIR00cUy9tgYm94uv7NWPsrvBwuYWVGKS2/opNG058J5OPLXvArOldRyFSGUkEG4INiCNQQRyNUWaWElxwWRtkuzV9FQfdltycfEYpiPlEQ1PLpE5B7d4Oh8we2wnFZU4OEtrG4tSWUcSyhFLMQqgXJJsABzJJ5CoFnW+fCQkrCr4gj5y2RPRm1PmFIqFb0duHxU7YeJiIIm4SB+MdTYse9QdAPC/daB0/TpE1un/AvO7nESzsRv0mJ6mGiA/Odm+4LXMO/OcHrYaIjwZl++9Voqk6AXPcNa+GmfpqvRV8kvZdeUb7MNIQJ45IL/OH4VR5kAN+zU/wWOjnjWSJ1dGFwym4PqKyrUt3dbZNgMSqs3/TysFkU8lJ0Eg7iNL94v3Cy92kWMwLIXPOJGhKKKKzBo+E2qlM53y4ozyfJ+iWIMQl0LEqDYMTxdvPl21YO87PfkmXSFTZ5fwSfXB4iPJAx87VnmtDSUqScpIXum08InI3yZh3w/q//ANV9TfNjwdegPgYz/J6gtFO/BX/iij5JezTuzGeDG4SKdRbjXrLz4WB4XX0YGnSql3H57rNhWP8A80fwWQfuH31bVY90Nk3EchLdHIVSu1W9LGxY2eOJ0RI5GRRwK2iHhuSbm5terqNZm2y/tHF/5iX+I1MaOEZSe5HFzaXA9f8ANvMf71P1Sf6Usybe1jjiIhI0bo0iqy9GF0ZgpsVsQbGoDSrKf6xD+lj/AH1rQdNePxQupy9mp6KKKwh4rHflmXDBBCPxjlz5Riw+L/CorudyoTZjxtygQuPpGyL+8x9Kcd+Tn5Xhx2CEn3ub/cKgeU55PhGL4eVo2IsSttRzsQQRWvVBujC8ic5YsyzTOaYvooJZPyI2f7Klv5Vlgt2nnzp9xu3WOmjaOTEyMjCzL1RcHmDYA2pirrT0upPPkiye7o09s1ghBg8PGBbgiQevCL/G9Vrv2UceFPbwyi/heO33moXFvAx6qFGKlsBYeydB4lb025tnk+LYNiJWkKiwLHkPADQVVVppQs3tnc7U44RPNxqj5ViDbURLY+b6/wAquSWIMpU6hgQfIixrL2U51NhHL4eRo2I4SVtqL3sbi3MU7HeJmH+Lk/Z/20XaaVk9yYQtUVhjFjcL0Ujxn5jMh+qxX+VaN2Ex5ny3DOefRBT5p+DP7tZukkLMWYkkkkk6kkm5JPfennKttsZhYxHBOyICSFsrAXNzbiU2119au1FLtikuziuaiyW77spEeKinA/pkKt9KMgX+yyj6tK9xmY2kxEB7VWUeangb95PdUBzzajE43h+UymTgvwghVAva+igdwqTbmGtmXnC/7yH+VcTraocZeCVLNmUXtVDb3s66fMDGDdcOoj+ses5+Kr9WrtzfMlw2Hlmf2Y0Zz48Ivb15etZfxeKaWR5HN2di7HxYlj8TS+ihmTkWXy4weVFFTnb/AGMGCwuCkVbFo+Cbxlt0lz46uPJRWjKai0n5F1HKbINV37mc+6bBtAx62HbT9G5LL7m4x7qpCpZuxz35JmMdzZJvwL/XI4D6OF9Caq1EN9bOq5YkaFqObxZymV4orzMfDp3MwQ/BjUjpDnuVjFYaWAmwlRkv3EjQ+hsfSsaDSkmx18oy5RSjMcvfDyvFKvC6HhYeI7u8HmD2gik9eg7M8vXd/tXlyYOKJJI4HCgSJIRGzPbrNxGwe5ub37ezlTbvP2ITERDFYOMNIGtIIRfpFPzrLzYG2o1IJ7hVOV74LHyQNxRSPG3ejFD71IpX6Zxnviy35MrDQ5LsZjj/ANpiP1TD7xS7LNh8xEsbphZVZXVgWASxVgQSWI7RTnkO9/GQECa2ITufqv6Oo1+sDVsbLba4bMVvC1nAu0T6Ovjbkw8RceVcW22wXMVgmEIS8j/VK76s8MmKTDA9SFQzDvd+/wAktb6Rq6qzbt9iDJmeKJ/vSv2LJ/40to45nn0W3PERgoopTleD6aeKL+8kRPtsF/nWs+BQm2xu6aTGxLNPIYYn1QAXdx+VrooPZe9+7lTxnW4/hjLYWdmcC4jlAHF4B1twnzFvEVa8UQVQqiwAAAHYBoB7q7rHeqscspjiqjjBlGWIoxVgVZSQQdCCDYgjsINcVNd72WCHM2ZRYTIsh+lqje8pfzJqFVrQlvipCklh4HfZPOjg8ZDMOSuA/ijdVx9kk+YFaSx0xSJ2GpVGI8wpIrKxrUGQydJg4GbUvDGT48Uak/fSGtisxkX0PtGX+K+p5minfarZ18BinhcGwN427GjJ6rD00PiDTRWimmsoXawW5uo2lwEGG6N2SGcseN5LLxgnq2kOlgLDhvzBPben3b7ZWHMsK8uHCPOg4keMglwOaEr7Vxe1+23jVDV3BO0bcSMyMPnKSp941pWWm+/fF8lqs42tDquxuNPLCYj9U/8ApXtHsFj25YSb1Xh/eIpyyTepjsMRxSdOn5M3WPpIOsD5k+VWrsjvHw2YEILxTf3TnnbnwNyfy0PhUW22w5wsBGMJeR9yCORcLAswtKIkEgvfrBQG1Gh1pfRSXNcxXDwSTP7MaFz9UXt5nl61k9sb6Ka3z5702MWBT1cOuv6R7MfcvAPU1Xte+OxjTSvK5u0jF282Nz99eFb1cNkVEQk9zyFFOmB2ekmws+JW3BhygbvPGbafR0J8DTXXaaZGB12Wzo4PGQz9iOOLxQ9Vx9kn4VptHBAINwdQR2isn1oHdXnvyrLkBN3g/BN5KOofsFR5g0hrYcKZfRLwTCszbZf2ji/8xL/EatMmszbZf2ji/wDMS/xGqvQ/kzq/pDPSvKP6xD+lj/iLSSlmTD/qYP00f8Ra0n0LI1LRVL7W7ysww2OnhV0RY5CFHRqeroVNzqbqQfWmqPe9mIIJkja3YY1sfA2sayVpJtZWBt3RQ/79cL+Ewsnesie4ow+81H91uz+HxuKkjxKlwIuJF4iuoYA+yQTowqd7w4hmOTJiYxqgScAa2UjhkX0DG/0KqvY3PfkWOhmPshuF/oN1W9wN/SmqsypcV2slU8KeX0W1tDutwIwkzRQlJFjZkYO56yqWGhYgjS1UXetWsA69hVh6EEf6VlvM8CYJ5Im5xuyH6rFf5VGjscsqTJuilhovPDbqctZFPRMbqDfpZNbi99GtVeb09j4Mvkh+ThlWVXurMWsUK8ideTfCpNkO+DDQYKFJVlaaNAjBVFjwDhB4iwGoANQvb7bj/ikkZEZjSIMAC3ESWIJJsLD2RprUUxuVn3ZwE3Dbx2KN2GycOYTyriOIrGgYBW4bktbUjW1gask7oMu/u5P1r/61VewO2YyyaR2jMiyKFIUhSLG4IuLHt00qxX30YRoZCqypIEPArKCC1uqOJSQNbc7UXq7f9ucE1uG3kprMIlSaRUvwq7Kt+dgxAv6AVa+xG7DCYjAwzTq7SSAsbOVABY8IAH5oFVEqliANWJsPEn/3WoslwHyfDQwj8XGqfZUA/EV1q7HCKSZzTFNvJSu9LZPDZe8C4cMDIrllZi+ilQpF9RzPupVuRwvFjpX7EhI9XdbfBTTHvI2gGMzCRlN44/wSHsIQm5HgWLHytVi7lcm6LBvOw1nfq/Qjuo97F/hRY3HT/d2wik7ODjfVnnR4VMOp607Xb6Edj8X4fcapWpJvDz/5bmErqbxp+Dj7uFLi482LH1FRur9PDZWkcWS3SHrYvLRicww8TW4TIC1+0JeQj1C29au7eZlgnyycHnGvSqT3x9Y+9eIetZ3BrszMebE+pqLKXOalnoIz2prBxX1WsbjQjke7xr5RTBWab2Uzn5ZgoZ+10HF4OOq4+0DTtVTbkM+/psIx/wDlj+CyD9w+pp/3obaT5csIgCfheO7OC1uDgsALga8R535ViTpfy7EPKa27mO21uweHzEXkBSUCyyp7QHYGHJ18D6EVVGd7o8bhyTGoxCDtjNmt4xtrfwHFXm+9zMT+NQeUSfzBowO9fHrKjSTcaBhxoY4wGW/WHVUEG1+Rpyuu+tcNYKZShIieLwUkJ4ZUeM9zqUPuYCvGtU8Mc8YJCyRuARcBlYEXBsdCLGoBt/u0wpw0uIgUQSRI0hC6IwUcRBTkpsNCtte+pr1ik8SWCJUtLKKVpTluZSYaVJYWKOhupH3EdoPIjtFJqKdayUmn9nc5GMwsU66dIgJHc3Jl9GBHpWeNsUtmOLB/xEvxkYj4Grr3UxkZTBftMhHkZXqrd7GWmHNJDayyhZB6rwt+0h99Z2mxG2UV/wC5GLeYJkOp02VnCY7CseQniJ8ukWmuvoaxuNCO2tFrKwLrg1hRUV2J28hx8Kguq4gAB4yQCWA1ZB85Tz05Xsaes4z+DCIXnlVAByJ6x8FXmx8BWA4SUtrXJoKSayU7vrnDZiij5kCA+ZeRvuI99QCnTafPDjcXLORbjbqj8lQAqjz4QL+N6a63Ko7YJMQm8tsK07stHw4HCjugiH/1rWacDgjPKkS+1I6oPNiFH31oDb3aCTLcCsmHVSQ6RjjBIVSDrYEX9kD1pTVrc4wRdTxljntJstBmEfBOl7ey66OhParfyNwe6qlz7c1ioSThyuITsFwknqp6p9D6Ujfe9mJ/GRjyiX+d6TnepmV7/KPTo47evUqKqb6+mglOEuyPY/KZsObTRSRn89SvxIsfSklae2fzVcbhIptCJEBZeYDcnW3gwI9KY9pd2ODxasVjWCW2kkY4Rf8AOQdVh8fGpjrFnE1gHT5TM+11FKVYMpKsCCCDYgjUEEcjXx1sSO420r5TwuaL3ebTHH4FZH/pUJjk7LstiGt+cpU+ZNR3fXnvR4VMMp60zcTfQjIPxfh+ya43GxkYTEN2GYAeka3+8VX28XPflmYSuDdEPRJ3cKEgkebFj6is2upfO8dIalP+mRqiiitMVLR2TzvARZLLBLOqyzLKXQhi3EwKpYW16qoRVXUUVXCtRbfs6cs4Cp5uez3oMd0LHqYheH663ZD7uJfrCoHXrhcS0Tq6GzIwZT3MpuD7xRZDfFxCLw8mrKzNtj/aOL/zEv8AEatGZLmi4rDxTJykQN5XGo8wbj0rOe2P9o4v/MS/xGpDRLEpIYv6Qz0tyT+tQfpo/wCItIqWZP8A1mH9LH/EWtGXQsuyf77cj4MRFiVGkq9G/wBNNVPqht9Sq0rTG12z64/ByQG3ERdCfmuuqn36HwJrNU8DIzI4KspKsp5gg2IPkRSuks3Q2+i26OHktvc1nyywS4GWx4bsin50b6SL6Mb/AF/Cq92y2ZbL8W8Jvwe1E35SE6eo9k+I8ab8nzWTCzpNEbPG1x3HsIPgQSD51dmPweH2iy9XjISVfZJ1MUlusj96nTzFiKiX9Gzd+l9/8kr7448og2Sb3JsLgVw4jDyJ1Ulc6BPmgrzYjkNRoB6wfG415pHkkPE7sWY8rkm50Ggr0zTK5MLK0UylHQ2IPwIPaD2EV74abDfJZEkjcYjiDRSg3W2gMbJew0ueLXW1MRhGP3RXZW23wzyybJ5MXOsMIBd72BIUaAsdT4A04bU7HT5cYxPwHpASvAxb2bAg3A16wpqy/HPBKksZs8bBlPiDfXw7D4GprvQ2kix8eCliPNJONO1Gul1PqD5jWok5KaS6BJbX7I3szslPmLusHBeNQx424RqbADQ68/dSXO8jlwcxinXhcAGwIYEHkQR2aVNN0Oax4X5bNK1kSJCe89ZrAd5JsB4kVDM/zp8ZiZJ5Pac3t2Ko0VR4AACiMpOxrwgaW1PyIYpCrBlNipBB7iDcH31P8ZvjxEuDeExqJmHD06Hh6p0Y8FtHI0uDbW9hUQafDjCBBG5xJcs0payqg0CKt+sTzJNrUkwGAeeRY4lLu5sqjmT/ACHj2VMoRnzJdAm10LNm8hfHYmOCP5x6zfkIPaY+Q+Nh21dG32eJleXCGHqu69DCBzVQtmf0B5/lMK62V2chyTBvLOy9IV4ppPLlGnaRc2HaxPkBTm1u075hiWmfRfZjTnwIOQ8+0nvPlSv+os/2r/st/tx/djLXphsM0jqiKWdiFVRqSToABXnVobl9l+ORsZIOql0iv2sRZ2HkDw+bHupu2xVxcmUxjueCMjdfmX+GP6yL/fXz/lfmX+FP6yL/AH1oiis362fpDPwRMwZ1s5iMEyjExNGWBK3IINudipI0uPeKbavne7kRxOA40Us8DhwALkqeq4AHgQ31aor5M35Le40/Rb8kcvsoshteBy2Uzr5HjYZ+xHHH9Buq/wCyT7hV17zdnDjsATEOKSI9LGBqWFiGUd91Nx3kCqC6BvyW9xrQu7XMHmyyAyBgyAx9YEXEZ4VIvz6tte8Gl9V9rjYvBZVzmLM7UVcm3m6f5Q7YjB8KyNq8R6qse1kPJWPaDoedx21VmeQ4jDG08MkfiykA+TeyfQ0zXdGxcMqlBxH3ZXeXisAnRrwyxDkkl+r9BhqB4ajyrrajebisfGYm4Ioj7SR3u1tbMxNyL9gtUQ4h319Bqfihu3Y5DfLGMhSjAYF55UijHE7sFUeJ/l2k9wNPGSbBY3FkdHAyqfxkg6NLd921YfRBq4th93MWXDpGPSzkWMhFgoPNYx2eJOp8BpVduojWv3OoVuRIskytcLhooV5RIqX77DU+pufWotvT2ROOwokiF5oLsoHN0PtoPHQEeIt21NqKyIzcZbl2NuKawZOoq69u91C4pmnwnDHKbl4zokh7wfmMfcfDU1Uea5FPhW4cRE8Z72FgfJvZb0NbVV0bFwJSg4iCgmiirjgKK7ggaRgqKWY8lUFifIDWrF2Q3PyzMsmNvFHz6K/4R/A2/ox+14DnVc7IwWZM6jFy6Pu53ZIyzfLJBaOK4jv86QixI8FBPqfA1aO1mRjG4OWDQF16pPY6niQ+XEB6XpywuFSJFSNQqKAFVRYADkAK9axrLnOe/wDgdjBKODKWJwzRuyOpV1JVlOhBGhBrzq+dv92q5h+GhIjxAFiT7MgHIPbUEcg2umhvpanM32TxeEJE0Eij8oDiQ+TrdfjWrVfGxfuKTrcRVsrtxicuJ6EhkY3aJ7lSeVxYgqfEet6es83v4vExmNFjgVhZil2cg6EBj7PoL+NQS9HEO+u3VBvc1yQpySxk+19Vbmw1J7BrTtk+yWLxZHQQSMD88jhT7bWX41bOw26lMGyz4kiWYaqo9iM94v7bDvNgOwdtc23wrXL5JjW5BDGclyE8WkxUm3dNNoB9UW+wao+rS35ZzeSDDDQKpmbxLEonuAf7VVZxVxpk9u99vkm184Xg+0ry3KJsSxWCJ5WAuQilrDlc91I+Krv3LZL0WCedhrO+n0I7qv7Rc+6rLrfjjuOYR3PBV3/8Lj/8JP8AYpJmOzWKwy8c8Esak24mUgXPIX5XrT9NG1mT/K8FPD2uh4fpr1k/aApKOtbayi90LHBmWig+Onh3eFF60xUuXcnnvHBLhWOsR40+g51Ho9z9cVWW2H9o4v8AzEv8RqV7vc8+SZjC9+q7dE/0ZCF+DcJ9KSbZi2Y4u+n/AFEh105uSPgaWhDbc37LXLMEM9Lsi/reH/TRfxFpBxDvHvpw2dQtjMOF1JmisBr+MWr5dMrXZqGqj3v7E8JOOhGhIE6jsPISeR0B8bHtNW5XE0KupVwGVgQykXBBFiCO0Vh1WOuW5D847lgylTxsxtTNl83SQnQ6Oh9l17j49x5j3gve8Dd8+XuZIgWwzHRuZjJ+Y/h3N2+fOGVtJxsj7TEWnFl6cWA2igAJ4J0HK4Esff8ApEv6eRqs9pt3WLwJJKGWIcpYwWFvzl5p66eNRvD4ho2DozKym4ZSVIPeCNRVibO76JogExSCZRpxrZJPUey/7PnS/wAdlX9vleizdGf5dlb0VdL5xkeY6yiNHPMyKcO3rItlP2jXKbqssm1incj8yZHHxUmp+pS/JNB8TfTKZvXyrtG5/L01eWUgc+KVFHvCj769ojkeXG4OH4x23OIe/h7RU+6j6qL/ABTYfE/LKx2a3e4vHEFIzHGfxsgKrb80c39NPEVbWWZLgchw5kdhxEWaV/bc/kRr2D80ep0vUaz/AH3CxXBxG/8AeTaAeUYNz6keVVnm+dzYuTpMRI0jd55AdyqNFHgBXGy278+F6JzGHXLHrbjbuXMpO1IEPUiv28uNz2t8ByHaTF6KeNmdlpswmEcK6C3HIR1UHex7+4cz8Q2lGuPpIq5kzvZHZaTMcSIk0UdaR+xE7/pHkB2nwBrR2X4BIIkiiUKiKFUDsA+8+PbSDZnZiHL4BFCPF3PtO35TH7hyFO9ZGov+V8dDlcNqCiiiliwKLUUUAFFFFABXwivtFACOXJoGN2hiY95jU/eK6gyuGM3SKNT3qir9wpVRU5ZGAoooqCQooooAK5eMMCCAQeYOoPpXVFADPiNj8FJ7eFw5Pf0Sg+8Ck6bAZeDcYSD1QEe46VIKK73y9sjavQnweXRQi0UaRjuRQg9wFKKKK4JCiiigAooooASz5VDIbvFGx72RW+8VzFk0CG6wxKe8Io+4UsoqcsjAWoooqCTwxOAjlt0kaPblxKGt7xSf/gGH/wAPD+rT/Sl9FTlkYEH/AAHD/wBxD+rT/SlqIFAAAAGgA0AHgK6oobbJCiiioAQS5Dh3Ys0ELMdSxjQknvJI1rg7NYX/AA0H6pP9tOVFdbn7Iwhvh2fwyMGTDwqw1BWNAQR2ggaUtaFTzAPmK7oqMtk4PL5Mn5K+4V0sCjUKB5ACu6KgD5RRRQBzNErqVYBlYWKkXBB5gg8xVS7abnmUtLgNRzMBOo/RseY/NOvcTyq3K+1bXbKt5icygpdmUp4GjYq6lWXQqwKkHxB1FedaczzZfDY1bYiJXtybkw8nFmHvqvs43GgknC4i35kwv+2uv7JrRhrIS/LgWlS10VJXy1TDG7qMwivaFZB3xup+DFT8Ka22Ixw/7Sf0jJ+6mVbB9NFTjJeBjt4CvtP0WwePY2GEm9V4fixFOmC3SZhJa8SRjvkkX7k4jQ7YLtoFGT8ENr6iEkAAknQAaknuA7TVs5VuMGhxOIJ71hW37b3/AHRU9yLY3CYL+ghUN/eN13P121HkLCl56yEeuSyNMn2VVsluhnxBD4q8EXPg/GsO634seJ18KuPKsoiwsQigQIg7B2ntJPNj4nWllFZ1t0rOxmMFHoKKKKpOwooooAKKKKACiiigAooooAKKKKACiiigAooooAKKKKACiiigAooooAKKKKACiiigAooooAKKKKACiiigAooooAKKKKACiiigAooooAKKKKAP/9k="/>
          <p:cNvSpPr>
            <a:spLocks noChangeAspect="1" noChangeArrowheads="1"/>
          </p:cNvSpPr>
          <p:nvPr userDrawn="1"/>
        </p:nvSpPr>
        <p:spPr bwMode="auto">
          <a:xfrm>
            <a:off x="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064" name="AutoShape 8" descr="data:image/jpeg;base64,/9j/4AAQSkZJRgABAQAAAQABAAD/2wCEAAkGBggGBRUIBwgWFAkWGCIaGRgYGSEdIBkWJCEaHRwjISQaJyckIiAnICYfKzEsLzMpLSw4HCoxNTAqNSkuLDUBCQoKDQsNGQ4OGTUkHiQ1NTU1NTU1NTU1NTU1NTA1NTU1NTU1NTU1NTU1NDQ1NTU1MjQ1NTU1NSw0LDQ1LCo1NP/AABEIACMAiwMBIgACEQEDEQH/xAAcAAACAwEBAQEAAAAAAAAAAAAABwQFBgMCCAH/xAA4EAABAgQEAgcFBwUAAAAAAAABAgMABAURBhIhMRNRBxQiQXGRoRUyYYGxFiRCYnLB0SMzUoKS/8QAGQEAAgMBAAAAAAAAAAAAAAAAAAQCAwUB/8QALREAAQQABAMHBAMAAAAAAAAAAQACAxEEBRIhMUFhExQicZGh8BUjUcGBseH/2gAMAwEAAhEDEQA/AHgSEi5OkKnF/SNNzrypajvFqSTccQA3cUNwkj3R6xusczjkjgqYdZPbyWB5X0/eFfP1qnOUCSpTcm6JdtYU7dNuJzy876xuZVh2u+65urevLa7/AEEjipCPCDSitys0ZnWuKD/V+NfiH39Dkvf3resaDCHSRNyb6ZatOl2TNhxCDdtR0AUfxD1174pxM4ZGMOKaO57Myf2suufTW19t++PchXKY1SJ6mOSjnVXVFTQCblvU5c2uluz5RszRiZml7CeHICr/AB1CTY4sdbXJ0rebbZLq1gNgXJ7rb3iqlMYUKemky0rVG1PKNgAdzGOncSOMdDba1r+8up4Q8NQT/wAj1heJl5umMs1JOiVEls/FCrH1jIw2UiVru0dRBIHWk3Liy0jSOVr6M7ooZvHWHpKYLL1URxAbEDWx+UR61PTFc6OFzdKB4zjVwE7/AJgPiNRCepExS5bO3VpFTgULJKVZSg87bE+MVYHLmztc6QmwaoVfupT4ksIDefNPym1aSq8vxqfNJcb5pN7eMcaxiCm0FkOVKbSi+w7z4AamMH0XyMi1U1TMhWSpRQQtlSMptpY7kG3Mc/jGOrs5MYmxkorX2luZE/lTmypHlrFkeVsfiHM1HS3fhR9/7XHYpwjDq3Kast0l4bmXuH10pPNaSkeZEadtxDrQcbWCgi4I2IhP406PWcM0RM9Kzal9oJWFAd99RaO2DKjUZzAk5TJRSi6hALdtwFXzAeRt4wS5fA+ITYd210b86Q3ESNfokG6305jnD8jMFl+po4g0IGtj8os6bVpGsS/Gp80lxvmk3t48oQdImaZLFaKtIKcBFklK8pQedtiY3HRfISDdWMzIVkqXlIUypGUkaWO5Bt8OfdE8XlcUETnAmx02Ppw/lRixTnuAoLf1mvSGH5UTFSfyNk5RoTc6nYRHouLaTiCYUxTZrM4kXIsRpt3wtelesGfxIJBs/wBNkW/3VYn0sPOKbC9QewvjFC5lJTZWRwHuSq1/LQx2LKWvwvaEnWRYCHYstl08k5a5iimYcKRU3ykrvaySdt9ogN9ImHnUZkzpt+hX8RlOmU3cliDpZX7RiJMfdRrz+pjuFyuGbDtlcTZ/3ouS4p7JC0LZz2IqnN4hfwxXnk9WczNpVlCbE6tKuO46ecVNUxI6KTLSb8uoVeTc7VxplTpr46RtOkXBa6/LioU9P35AsU/5o3t+od3jaF8ury1RAlcTMOJmkDJx0aOADYOJV71vkYbwZhmY17G8OIHI1V1+CPnFVTa2OLSfIq1TXq79rjWRKM8fq2fLm7PAsDe999v4iPTMSOez5qWZllGrTq+zYaZVFV7d+lzEJNKo2W/2qAata3BXmy3va17b/KPaa1JUhJl8MMuKnFjLx3B27HubSPdv5w12THDS1tnbkQNtxd8lVqcDZP74r1ilfGm5fDtOOcMJDemuZ5XvW8DpH5WMN4ok6EBU2D1BnYZknLcgHbWNl0d4Dcpjntart2mvwIP4L7k/mPpG+eYbmWS082FNkWIIuCIzZs0bh3tjiAcBxPXnSZZhTI0udsSlPg/EdSRgh6TpJBnWSFpBGYlont2HwOvziuk8V0upcT7WU4OPHVK2khCgeRy28zeHBKUenyDvFlJNCHCLXSkA2+UcJnDNHnHuLMU1tTnPKNYXGY4fW9xjIvewaPqrO7yaQNXD0Sm6M6dMTeMkTMug9XbzFSu6xBAF+ZvELFNKmsLYtUvLZOfiNq7iL3HlsfCHpLSjEkzwpVlKG+SQAPSPE5IStRY4M5LpW3yUL/WO/WD3gyFvhIqlzuf29N7pNYs6Qn8UUlMkqUS2kEKUQq+ZQ2toLDzi5wjSq1RMEP1antWnF5ShJTclpN7kA95ubeHxjeS+D6DKP8VmlNhfPLf6xcWsIhLmUQiEMEdNuzfNSZhn6tcjt0k5PFlMqRc+1lODjp91baUoUDyJTa/ibxEwSlbGIfaiUkSbAU4o/lyqCU32uSQIck1hqjzr3FmKa2pfMpESDSZE08yXVEdVO6AkAH5CLTmsIY5rGEatiL2HkFAYV9gk8Pm6QDLM/iSuHqyCuccUVWHPVRj3X6RVqZN5600oPOXOZRuVbA6667Q9pHDtKpsxx5KQQh21rga2jrUaPIVZITUJRLgTtmF7Rd9caJBpZ4fdQ7idJs7pN4srPtvC8k+tX9ZIWhX6k5R6ixiokiOqDXn9TDxThOiIa4YpbeS97Ze+OiMNUdCcqaa1b9IiLM3hjZoaw1Z9ySunCPc7USrGKXEWG6VWJZTs9IpU6BorUK802MEEYET3MeC00VoPAIopYNUCnKqnCMv2L7ZlfzDQoGGqTR2Q7ISKUukaq1KvNVzBBGxmcsmlo1Gj1SeGY2yaV1BBBGEnkQQQQIRBBBAhEEEECEQQQQIRBBBAhEEEECF//9k="/>
          <p:cNvSpPr>
            <a:spLocks noChangeAspect="1" noChangeArrowheads="1"/>
          </p:cNvSpPr>
          <p:nvPr userDrawn="1"/>
        </p:nvSpPr>
        <p:spPr bwMode="auto">
          <a:xfrm>
            <a:off x="0" y="-169863"/>
            <a:ext cx="1323975" cy="3333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-1000" y="980728"/>
            <a:ext cx="9144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47796-61E6-4A14-8548-2D9C97BBDB1C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DB64E-7799-4DA2-AD34-2ABC22181CB2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51936-300E-4D8D-9362-4D716AC2B161}" type="datetime1">
              <a:rPr lang="da-DK" smtClean="0"/>
              <a:pPr/>
              <a:t>26-06-2013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3C306-2401-4F69-9D35-A7CC8037333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icommunity.org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2.xml"/><Relationship Id="rId2" Type="http://schemas.openxmlformats.org/officeDocument/2006/relationships/hyperlink" Target="http://www.google.no/url?sa=i&amp;rct=j&amp;q=support&amp;source=images&amp;cd=&amp;cad=rja&amp;docid=_7tzGW0aD0bv_M&amp;tbnid=USM9_AzXnvb__M:&amp;ved=0CAUQjRw&amp;url=http://livingwater.no/english/support/support.html&amp;ei=E9fAUcjdLqWE4ASFyYGwBA&amp;bvm=bv.47883778,d.bGE&amp;psig=AFQjCNH9f9Reif17L0EzE8jKJ1pu90Pd8w&amp;ust=1371678768785074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no/url?sa=i&amp;rct=j&amp;q=a+person+thinking&amp;source=images&amp;cd=&amp;cad=rja&amp;docid=VdfEG-62hR77ZM&amp;tbnid=SMMyXCY7N6pqDM:&amp;ved=0CAUQjRw&amp;url=http://www.power4consulting.com/jimmy-hovey-internet-marketing-blog0/bid/45419/Critical-Thinking-Strategies-Personal-vs-Professional-Applications&amp;ei=jtTAUaj7MOep4ASvnoCgCg&amp;bvm=bv.47883778,d.bGE&amp;psig=AFQjCNH0Ok8dzSoKDVRtZ7ojyP66a47atg&amp;ust=137167812657442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no/url?sa=i&amp;rct=j&amp;q=a+person+thinking&amp;source=images&amp;cd=&amp;cad=rja&amp;docid=VdfEG-62hR77ZM&amp;tbnid=SMMyXCY7N6pqDM:&amp;ved=0CAUQjRw&amp;url=http://www.power4consulting.com/jimmy-hovey-internet-marketing-blog0/bid/45419/Critical-Thinking-Strategies-Personal-vs-Professional-Applications&amp;ei=jtTAUaj7MOep4ASvnoCgCg&amp;bvm=bv.47883778,d.bGE&amp;psig=AFQjCNH0Ok8dzSoKDVRtZ7ojyP66a47atg&amp;ust=137167812657442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2540496"/>
            <a:ext cx="7232848" cy="1752600"/>
          </a:xfrm>
        </p:spPr>
        <p:txBody>
          <a:bodyPr>
            <a:normAutofit/>
          </a:bodyPr>
          <a:lstStyle/>
          <a:p>
            <a:r>
              <a:rPr lang="en-US" sz="4500" b="1" dirty="0" smtClean="0">
                <a:solidFill>
                  <a:schemeClr val="tx2">
                    <a:lumMod val="75000"/>
                  </a:schemeClr>
                </a:solidFill>
              </a:rPr>
              <a:t>ISSAI Implementation Initiative – 3i </a:t>
            </a:r>
            <a:r>
              <a:rPr lang="en-US" sz="4500" b="1" dirty="0" err="1" smtClean="0">
                <a:solidFill>
                  <a:schemeClr val="tx2">
                    <a:lumMod val="75000"/>
                  </a:schemeClr>
                </a:solidFill>
              </a:rPr>
              <a:t>Programme</a:t>
            </a:r>
            <a:endParaRPr lang="en-US" sz="45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45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Rectangle 5"/>
          <p:cNvSpPr/>
          <p:nvPr/>
        </p:nvSpPr>
        <p:spPr>
          <a:xfrm>
            <a:off x="3256383" y="5723964"/>
            <a:ext cx="33732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19 </a:t>
            </a:r>
            <a:r>
              <a:rPr lang="en-US" dirty="0" smtClean="0"/>
              <a:t>June 2013, Stockholm, Sweden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1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nb-NO" sz="3600" dirty="0" smtClean="0"/>
              <a:t>3i </a:t>
            </a:r>
            <a:r>
              <a:rPr lang="nb-NO" sz="3600" dirty="0" err="1" smtClean="0"/>
              <a:t>Community</a:t>
            </a:r>
            <a:r>
              <a:rPr lang="nb-NO" sz="3600" dirty="0" smtClean="0"/>
              <a:t> Portal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F8DE68CA-CE29-48B2-A76D-5FAA5388020D}" type="slidenum">
              <a:rPr lang="da-DK" smtClean="0"/>
              <a:pPr/>
              <a:t>10</a:t>
            </a:fld>
            <a:endParaRPr lang="da-DK" dirty="0"/>
          </a:p>
        </p:txBody>
      </p:sp>
      <p:pic>
        <p:nvPicPr>
          <p:cNvPr id="1027" name="Picture 3" descr="C:\shofiq\portal pic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053298"/>
            <a:ext cx="6696744" cy="50084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3722418" y="6107248"/>
            <a:ext cx="2419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>
                <a:hlinkClick r:id="rId3"/>
              </a:rPr>
              <a:t>www.idicommunity.org</a:t>
            </a:r>
            <a:r>
              <a:rPr lang="nb-NO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nb-NO" dirty="0" smtClean="0"/>
              <a:t>Plan 2013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nb-NO" dirty="0" smtClean="0"/>
              <a:t>ISSAI </a:t>
            </a:r>
            <a:r>
              <a:rPr lang="nb-NO" dirty="0" err="1" smtClean="0"/>
              <a:t>Certification</a:t>
            </a:r>
            <a:r>
              <a:rPr lang="nb-NO" dirty="0" smtClean="0"/>
              <a:t> Programme ( PA &amp; FA)</a:t>
            </a:r>
          </a:p>
          <a:p>
            <a:pPr lvl="1"/>
            <a:r>
              <a:rPr lang="nb-NO" dirty="0" err="1" smtClean="0"/>
              <a:t>E-course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Implementing</a:t>
            </a:r>
            <a:r>
              <a:rPr lang="nb-NO" dirty="0" smtClean="0"/>
              <a:t> </a:t>
            </a:r>
            <a:r>
              <a:rPr lang="nb-NO" dirty="0" err="1" smtClean="0"/>
              <a:t>ISSAIs</a:t>
            </a:r>
            <a:endParaRPr lang="nb-NO" dirty="0" smtClean="0"/>
          </a:p>
          <a:p>
            <a:pPr lvl="1"/>
            <a:r>
              <a:rPr lang="nb-NO" dirty="0" err="1" smtClean="0"/>
              <a:t>Workshop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Facilitating</a:t>
            </a:r>
            <a:r>
              <a:rPr lang="nb-NO" dirty="0" smtClean="0"/>
              <a:t> ISSAI </a:t>
            </a:r>
            <a:r>
              <a:rPr lang="nb-NO" dirty="0" err="1" smtClean="0"/>
              <a:t>Implementation</a:t>
            </a:r>
            <a:endParaRPr lang="nb-NO" dirty="0" smtClean="0"/>
          </a:p>
          <a:p>
            <a:r>
              <a:rPr lang="nb-NO" dirty="0" smtClean="0"/>
              <a:t>Cooperative </a:t>
            </a:r>
            <a:r>
              <a:rPr lang="nb-NO" dirty="0" err="1" smtClean="0"/>
              <a:t>Performance</a:t>
            </a:r>
            <a:r>
              <a:rPr lang="nb-NO" dirty="0" smtClean="0"/>
              <a:t> </a:t>
            </a:r>
            <a:r>
              <a:rPr lang="nb-NO" dirty="0" err="1" smtClean="0"/>
              <a:t>Audit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Public </a:t>
            </a:r>
            <a:r>
              <a:rPr lang="nb-NO" dirty="0" err="1" smtClean="0"/>
              <a:t>Debt</a:t>
            </a:r>
            <a:r>
              <a:rPr lang="nb-NO" dirty="0" smtClean="0"/>
              <a:t> ( PASAI)</a:t>
            </a:r>
          </a:p>
          <a:p>
            <a:r>
              <a:rPr lang="nb-NO" dirty="0" err="1" smtClean="0"/>
              <a:t>Product</a:t>
            </a:r>
            <a:r>
              <a:rPr lang="nb-NO" dirty="0" smtClean="0"/>
              <a:t> </a:t>
            </a:r>
            <a:r>
              <a:rPr lang="nb-NO" dirty="0" err="1" smtClean="0"/>
              <a:t>Development</a:t>
            </a:r>
            <a:r>
              <a:rPr lang="nb-NO" dirty="0" smtClean="0"/>
              <a:t> </a:t>
            </a:r>
            <a:r>
              <a:rPr lang="nb-NO" dirty="0" err="1" smtClean="0"/>
              <a:t>Meeting</a:t>
            </a:r>
            <a:r>
              <a:rPr lang="nb-NO" dirty="0" smtClean="0"/>
              <a:t> for ISSAI </a:t>
            </a:r>
            <a:r>
              <a:rPr lang="nb-NO" dirty="0" err="1" smtClean="0"/>
              <a:t>Implementation</a:t>
            </a:r>
            <a:r>
              <a:rPr lang="nb-NO" dirty="0" smtClean="0"/>
              <a:t> </a:t>
            </a:r>
            <a:r>
              <a:rPr lang="nb-NO" dirty="0" err="1" smtClean="0"/>
              <a:t>Handbook</a:t>
            </a:r>
            <a:r>
              <a:rPr lang="nb-NO" dirty="0" smtClean="0"/>
              <a:t> – </a:t>
            </a:r>
            <a:r>
              <a:rPr lang="nb-NO" dirty="0" err="1" smtClean="0"/>
              <a:t>Compliance</a:t>
            </a:r>
            <a:r>
              <a:rPr lang="nb-NO" dirty="0" smtClean="0"/>
              <a:t> </a:t>
            </a:r>
            <a:r>
              <a:rPr lang="nb-NO" dirty="0" err="1" smtClean="0"/>
              <a:t>Audit</a:t>
            </a:r>
            <a:endParaRPr lang="nb-NO" dirty="0" smtClean="0"/>
          </a:p>
          <a:p>
            <a:r>
              <a:rPr lang="nb-NO" dirty="0" err="1" smtClean="0"/>
              <a:t>Mapping</a:t>
            </a:r>
            <a:r>
              <a:rPr lang="nb-NO" dirty="0" smtClean="0"/>
              <a:t> </a:t>
            </a:r>
            <a:r>
              <a:rPr lang="nb-NO" dirty="0" err="1" smtClean="0"/>
              <a:t>Workshop</a:t>
            </a:r>
            <a:r>
              <a:rPr lang="nb-NO" dirty="0" smtClean="0"/>
              <a:t> – AFROSAI-E</a:t>
            </a:r>
          </a:p>
          <a:p>
            <a:endParaRPr lang="nb-NO" dirty="0" smtClean="0"/>
          </a:p>
          <a:p>
            <a:pPr lvl="1"/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11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nb-NO" dirty="0" smtClean="0"/>
              <a:t>Plan 2014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Completion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ISSAI </a:t>
            </a:r>
            <a:r>
              <a:rPr lang="nb-NO" dirty="0" err="1" smtClean="0"/>
              <a:t>Certification</a:t>
            </a:r>
            <a:r>
              <a:rPr lang="nb-NO" dirty="0" smtClean="0"/>
              <a:t> Programme</a:t>
            </a:r>
          </a:p>
          <a:p>
            <a:r>
              <a:rPr lang="nb-NO" dirty="0" err="1" smtClean="0"/>
              <a:t>Review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iCATs</a:t>
            </a:r>
            <a:endParaRPr lang="nb-NO" dirty="0" smtClean="0"/>
          </a:p>
          <a:p>
            <a:r>
              <a:rPr lang="nb-NO" dirty="0" smtClean="0"/>
              <a:t>Cooperative </a:t>
            </a:r>
            <a:r>
              <a:rPr lang="nb-NO" dirty="0" err="1" smtClean="0"/>
              <a:t>Audits</a:t>
            </a:r>
            <a:endParaRPr lang="nb-NO" dirty="0" smtClean="0"/>
          </a:p>
          <a:p>
            <a:r>
              <a:rPr lang="nb-NO" dirty="0" smtClean="0"/>
              <a:t>SAI </a:t>
            </a:r>
            <a:r>
              <a:rPr lang="nb-NO" dirty="0" err="1" smtClean="0"/>
              <a:t>level</a:t>
            </a:r>
            <a:r>
              <a:rPr lang="nb-NO" dirty="0" smtClean="0"/>
              <a:t> support</a:t>
            </a:r>
          </a:p>
          <a:p>
            <a:r>
              <a:rPr lang="nb-NO" dirty="0" err="1" smtClean="0"/>
              <a:t>Evaluation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Phase</a:t>
            </a:r>
            <a:r>
              <a:rPr lang="nb-NO" dirty="0" smtClean="0"/>
              <a:t> 1</a:t>
            </a:r>
          </a:p>
          <a:p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12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896" y="-27384"/>
            <a:ext cx="8229600" cy="1143000"/>
          </a:xfrm>
        </p:spPr>
        <p:txBody>
          <a:bodyPr>
            <a:normAutofit/>
          </a:bodyPr>
          <a:lstStyle/>
          <a:p>
            <a:r>
              <a:rPr lang="nb-NO" sz="3600" dirty="0" err="1" smtClean="0"/>
              <a:t>Non-English</a:t>
            </a:r>
            <a:r>
              <a:rPr lang="nb-NO" sz="3600" dirty="0" smtClean="0"/>
              <a:t> </a:t>
            </a:r>
            <a:r>
              <a:rPr lang="nb-NO" sz="3600" dirty="0" err="1" smtClean="0"/>
              <a:t>Language</a:t>
            </a:r>
            <a:r>
              <a:rPr lang="nb-NO" sz="3600" dirty="0" smtClean="0"/>
              <a:t> Regions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249288" y="1772816"/>
          <a:ext cx="6707088" cy="3849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F8DE68CA-CE29-48B2-A76D-5FAA5388020D}" type="slidenum">
              <a:rPr lang="da-DK" smtClean="0"/>
              <a:pPr/>
              <a:t>13</a:t>
            </a:fld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nb-NO" sz="3600" dirty="0" smtClean="0"/>
              <a:t>Financial  Resources</a:t>
            </a:r>
            <a:endParaRPr lang="nb-NO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564904"/>
            <a:ext cx="6696744" cy="2520280"/>
          </a:xfrm>
          <a:solidFill>
            <a:schemeClr val="accent1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55600" lvl="2" indent="-355600"/>
            <a:r>
              <a:rPr lang="nb-NO" dirty="0" smtClean="0"/>
              <a:t>World Bank Grant </a:t>
            </a:r>
          </a:p>
          <a:p>
            <a:pPr marL="355600" lvl="2" indent="-355600"/>
            <a:r>
              <a:rPr lang="nb-NO" dirty="0" smtClean="0"/>
              <a:t>2012 : USD 950 000</a:t>
            </a:r>
          </a:p>
          <a:p>
            <a:pPr marL="355600" lvl="2" indent="-355600"/>
            <a:r>
              <a:rPr lang="nb-NO" dirty="0" smtClean="0"/>
              <a:t>2013 :  USD 1.35 million</a:t>
            </a:r>
          </a:p>
          <a:p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16216" y="6520259"/>
            <a:ext cx="2133600" cy="365125"/>
          </a:xfrm>
        </p:spPr>
        <p:txBody>
          <a:bodyPr/>
          <a:lstStyle/>
          <a:p>
            <a:fld id="{F8DE68CA-CE29-48B2-A76D-5FAA5388020D}" type="slidenum">
              <a:rPr lang="da-DK" smtClean="0"/>
              <a:pPr/>
              <a:t>14</a:t>
            </a:fld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8256"/>
            <a:ext cx="8229600" cy="1143000"/>
          </a:xfrm>
        </p:spPr>
        <p:txBody>
          <a:bodyPr>
            <a:normAutofit/>
          </a:bodyPr>
          <a:lstStyle/>
          <a:p>
            <a:r>
              <a:rPr lang="nb-NO" sz="3200" dirty="0" smtClean="0"/>
              <a:t>In </a:t>
            </a:r>
            <a:r>
              <a:rPr lang="nb-NO" sz="3200" dirty="0" err="1" smtClean="0"/>
              <a:t>Kind</a:t>
            </a:r>
            <a:r>
              <a:rPr lang="nb-NO" sz="3200" dirty="0" smtClean="0"/>
              <a:t> </a:t>
            </a:r>
            <a:r>
              <a:rPr lang="nb-NO" sz="3200" dirty="0" err="1" smtClean="0"/>
              <a:t>Contribution</a:t>
            </a:r>
            <a:r>
              <a:rPr lang="nb-NO" sz="3200" dirty="0" smtClean="0"/>
              <a:t> from the </a:t>
            </a:r>
            <a:r>
              <a:rPr lang="nb-NO" sz="3200" dirty="0" err="1" smtClean="0"/>
              <a:t>SAIs</a:t>
            </a:r>
            <a:endParaRPr lang="nb-NO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F8DE68CA-CE29-48B2-A76D-5FAA5388020D}" type="slidenum">
              <a:rPr lang="da-DK" smtClean="0"/>
              <a:pPr/>
              <a:t>15</a:t>
            </a:fld>
            <a:endParaRPr lang="da-DK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55575" y="1455912"/>
          <a:ext cx="7920880" cy="2969514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582418"/>
                <a:gridCol w="2446154"/>
                <a:gridCol w="2446154"/>
                <a:gridCol w="2446154"/>
              </a:tblGrid>
              <a:tr h="299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latin typeface="+mn-lt"/>
                        </a:rPr>
                        <a:t>No</a:t>
                      </a:r>
                      <a:r>
                        <a:rPr lang="en-GB" sz="2000" b="1" dirty="0">
                          <a:latin typeface="+mn-lt"/>
                        </a:rPr>
                        <a:t>.</a:t>
                      </a:r>
                      <a:endParaRPr lang="en-US" sz="20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+mn-lt"/>
                        </a:rPr>
                        <a:t>Financial Audit </a:t>
                      </a:r>
                      <a:endParaRPr lang="en-GB" sz="2000" b="1" dirty="0" smtClean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+mn-lt"/>
                        </a:rPr>
                        <a:t>Performance Audit</a:t>
                      </a:r>
                      <a:endParaRPr lang="en-US" sz="20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+mn-lt"/>
                        </a:rPr>
                        <a:t>Compliance Audit</a:t>
                      </a:r>
                      <a:endParaRPr lang="en-US" sz="2000" b="1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9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+mn-lt"/>
                        </a:rPr>
                        <a:t>1. </a:t>
                      </a:r>
                      <a:endParaRPr lang="en-US" sz="2000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>
                          <a:latin typeface="+mn-lt"/>
                        </a:rPr>
                        <a:t>Cook Islands 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GB" sz="2000" kern="1200">
                          <a:latin typeface="+mn-lt"/>
                        </a:rPr>
                        <a:t> Fiji 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GB" sz="2000" kern="1200">
                          <a:latin typeface="+mn-lt"/>
                        </a:rPr>
                        <a:t>Grenada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9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+mn-lt"/>
                        </a:rPr>
                        <a:t>2.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>
                          <a:latin typeface="+mn-lt"/>
                        </a:rPr>
                        <a:t>Jamaica</a:t>
                      </a:r>
                      <a:r>
                        <a:rPr lang="en-GB" sz="2000">
                          <a:latin typeface="+mn-lt"/>
                        </a:rPr>
                        <a:t> 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GB" sz="2000" kern="1200">
                          <a:latin typeface="+mn-lt"/>
                        </a:rPr>
                        <a:t>India</a:t>
                      </a:r>
                      <a:r>
                        <a:rPr lang="en-GB" sz="2000">
                          <a:latin typeface="+mn-lt"/>
                        </a:rPr>
                        <a:t> 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GB" sz="2000">
                          <a:latin typeface="+mn-lt"/>
                        </a:rPr>
                        <a:t>Lesotho</a:t>
                      </a:r>
                      <a:r>
                        <a:rPr lang="en-GB" sz="2000" kern="1200">
                          <a:latin typeface="+mn-lt"/>
                        </a:rPr>
                        <a:t> 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9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+mn-lt"/>
                        </a:rPr>
                        <a:t>3.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>
                          <a:latin typeface="+mn-lt"/>
                        </a:rPr>
                        <a:t>Philippines</a:t>
                      </a:r>
                      <a:r>
                        <a:rPr lang="en-GB" sz="2000">
                          <a:latin typeface="+mn-lt"/>
                        </a:rPr>
                        <a:t> 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GB" sz="2000">
                          <a:latin typeface="+mn-lt"/>
                        </a:rPr>
                        <a:t>Lesotho</a:t>
                      </a:r>
                      <a:r>
                        <a:rPr lang="en-GB" sz="2000" kern="1200">
                          <a:latin typeface="+mn-lt"/>
                        </a:rPr>
                        <a:t> 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GB" sz="2000" kern="1200">
                          <a:latin typeface="+mn-lt"/>
                        </a:rPr>
                        <a:t>Samoa 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9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+mn-lt"/>
                        </a:rPr>
                        <a:t>4.</a:t>
                      </a:r>
                      <a:endParaRPr lang="en-US" sz="2000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+mn-lt"/>
                        </a:rPr>
                        <a:t>United Arab Emirates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GB" sz="2000" kern="1200">
                          <a:latin typeface="+mn-lt"/>
                        </a:rPr>
                        <a:t>St. Lucia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GB" sz="2000" kern="1200">
                          <a:latin typeface="+mn-lt"/>
                        </a:rPr>
                        <a:t>Turkey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9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latin typeface="+mn-lt"/>
                        </a:rPr>
                        <a:t>5.</a:t>
                      </a:r>
                      <a:endParaRPr lang="en-US" sz="200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+mn-lt"/>
                        </a:rPr>
                        <a:t>AFROSAI-E Secretariat </a:t>
                      </a:r>
                      <a:endParaRPr lang="en-US" sz="2000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GB" sz="2000" kern="1200" dirty="0" smtClean="0">
                          <a:latin typeface="+mn-lt"/>
                        </a:rPr>
                        <a:t>Bhutan</a:t>
                      </a:r>
                      <a:endParaRPr lang="en-GB" sz="2000" kern="1200" dirty="0">
                        <a:solidFill>
                          <a:srgbClr val="365F9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365F91"/>
                        </a:solidFill>
                        <a:highlight>
                          <a:srgbClr val="FFFF00"/>
                        </a:highlight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99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latin typeface="+mn-lt"/>
                        </a:rPr>
                        <a:t>6.</a:t>
                      </a:r>
                      <a:endParaRPr lang="en-US" sz="2000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latin typeface="+mn-lt"/>
                        </a:rPr>
                        <a:t>Canada</a:t>
                      </a:r>
                      <a:endParaRPr lang="en-US" sz="2000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en-GB" sz="2000" kern="12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/>
                        </a:rPr>
                        <a:t>Brazil</a:t>
                      </a:r>
                      <a:endParaRPr lang="en-GB" sz="2000" kern="12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365F91"/>
                        </a:solidFill>
                        <a:highlight>
                          <a:srgbClr val="FFFF00"/>
                        </a:highlight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99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latin typeface="+mn-lt"/>
                        </a:rPr>
                        <a:t>7.</a:t>
                      </a:r>
                      <a:endParaRPr lang="en-US" sz="2000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latin typeface="+mn-lt"/>
                        </a:rPr>
                        <a:t>Bhutan</a:t>
                      </a:r>
                      <a:endParaRPr lang="en-US" sz="2000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365F9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365F91"/>
                        </a:solidFill>
                        <a:highlight>
                          <a:srgbClr val="FFFF00"/>
                        </a:highlight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992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latin typeface="+mn-lt"/>
                        </a:rPr>
                        <a:t>8.</a:t>
                      </a:r>
                      <a:endParaRPr lang="en-US" sz="2000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latin typeface="+mn-lt"/>
                        </a:rPr>
                        <a:t>Tanzania</a:t>
                      </a:r>
                      <a:endParaRPr lang="en-US" sz="2000" dirty="0">
                        <a:solidFill>
                          <a:srgbClr val="365F9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365F9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endParaRPr lang="en-GB" sz="2000" kern="1200" dirty="0">
                        <a:solidFill>
                          <a:srgbClr val="365F91"/>
                        </a:solidFill>
                        <a:highlight>
                          <a:srgbClr val="FFFF00"/>
                        </a:highlight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5576" y="4912702"/>
          <a:ext cx="7920880" cy="130290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3024336"/>
                <a:gridCol w="2448272"/>
                <a:gridCol w="2448272"/>
              </a:tblGrid>
              <a:tr h="388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FAS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b="1" dirty="0" smtClean="0">
                          <a:solidFill>
                            <a:schemeClr val="tx1"/>
                          </a:solidFill>
                        </a:rPr>
                        <a:t>PAS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b="1" dirty="0" smtClean="0">
                          <a:solidFill>
                            <a:schemeClr val="tx1"/>
                          </a:solidFill>
                        </a:rPr>
                        <a:t>CAS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1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</a:rPr>
                        <a:t>2 Experts from 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kern="1200" dirty="0">
                          <a:solidFill>
                            <a:schemeClr val="tx1"/>
                          </a:solidFill>
                        </a:rPr>
                        <a:t>SAI Estonia and </a:t>
                      </a:r>
                      <a:r>
                        <a:rPr lang="en-GB" sz="2000" kern="1200" dirty="0" smtClean="0">
                          <a:solidFill>
                            <a:schemeClr val="tx1"/>
                          </a:solidFill>
                        </a:rPr>
                        <a:t>SAI </a:t>
                      </a:r>
                      <a:r>
                        <a:rPr lang="en-GB" sz="2000" kern="1200" dirty="0">
                          <a:solidFill>
                            <a:schemeClr val="tx1"/>
                          </a:solidFill>
                        </a:rPr>
                        <a:t>Sweden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2 </a:t>
                      </a:r>
                      <a:r>
                        <a:rPr lang="nb-NO" sz="20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Experts</a:t>
                      </a:r>
                      <a:r>
                        <a:rPr lang="nb-NO" sz="20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 from SAI </a:t>
                      </a:r>
                      <a:r>
                        <a:rPr lang="nb-NO" sz="200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Brazil</a:t>
                      </a:r>
                      <a:r>
                        <a:rPr lang="nb-NO" sz="20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Experts from 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SAI Tunisia (2) and 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SAI Norway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662880" y="1081202"/>
            <a:ext cx="5421288" cy="360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ISSAI Mentors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83568" y="4509120"/>
            <a:ext cx="3249238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ISSAI </a:t>
            </a:r>
            <a:r>
              <a:rPr kumimoji="0" lang="nb-NO" sz="2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Experts</a:t>
            </a:r>
            <a:endParaRPr kumimoji="0" lang="nb-NO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nb-NO" sz="3200" dirty="0" smtClean="0"/>
              <a:t>In </a:t>
            </a:r>
            <a:r>
              <a:rPr lang="nb-NO" sz="3200" dirty="0" err="1" smtClean="0"/>
              <a:t>Kind</a:t>
            </a:r>
            <a:r>
              <a:rPr lang="nb-NO" sz="3200" dirty="0" smtClean="0"/>
              <a:t> </a:t>
            </a:r>
            <a:r>
              <a:rPr lang="nb-NO" sz="3200" dirty="0" err="1" smtClean="0"/>
              <a:t>Contribution</a:t>
            </a:r>
            <a:r>
              <a:rPr lang="nb-NO" sz="3200" dirty="0" smtClean="0"/>
              <a:t> from the </a:t>
            </a:r>
            <a:r>
              <a:rPr lang="nb-NO" sz="3200" dirty="0" err="1" smtClean="0"/>
              <a:t>SAIs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16</a:t>
            </a:fld>
            <a:endParaRPr lang="da-DK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3568" y="2132856"/>
          <a:ext cx="7920880" cy="3074732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648072"/>
                <a:gridCol w="5256584"/>
                <a:gridCol w="2016224"/>
              </a:tblGrid>
              <a:tr h="342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No.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/>
                        <a:t>Activity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/>
                        <a:t>Host SAI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42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/>
                        <a:t> 3i Management Workshop, CAROSAI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315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/>
                        <a:t> </a:t>
                      </a:r>
                      <a:endParaRPr lang="en-GB" sz="2000" kern="1200" dirty="0" smtClean="0"/>
                    </a:p>
                    <a:p>
                      <a:pPr fontAlgn="b">
                        <a:lnSpc>
                          <a:spcPts val="1315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 smtClean="0"/>
                        <a:t>SAI </a:t>
                      </a:r>
                      <a:r>
                        <a:rPr lang="en-GB" sz="2000" kern="1200" dirty="0"/>
                        <a:t>Suriname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/>
                        <a:t>Planning Meeting for ARABOSAI/CREFIAF 3i Programme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315"/>
                        </a:lnSpc>
                        <a:spcAft>
                          <a:spcPts val="0"/>
                        </a:spcAft>
                      </a:pPr>
                      <a:endParaRPr lang="en-GB" sz="2000" kern="1200" dirty="0" smtClean="0"/>
                    </a:p>
                    <a:p>
                      <a:pPr fontAlgn="b">
                        <a:lnSpc>
                          <a:spcPts val="1315"/>
                        </a:lnSpc>
                        <a:spcAft>
                          <a:spcPts val="0"/>
                        </a:spcAft>
                      </a:pPr>
                      <a:r>
                        <a:rPr lang="en-GB" sz="2000" kern="1200" dirty="0" smtClean="0"/>
                        <a:t>SAI </a:t>
                      </a:r>
                      <a:r>
                        <a:rPr lang="en-GB" sz="2000" kern="1200" dirty="0"/>
                        <a:t>Morocco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/>
                        <a:t>3i Management</a:t>
                      </a:r>
                      <a:r>
                        <a:rPr lang="nb-NO" sz="2000" baseline="0" dirty="0" smtClean="0"/>
                        <a:t> </a:t>
                      </a:r>
                      <a:r>
                        <a:rPr lang="nb-NO" sz="2000" baseline="0" dirty="0" err="1" smtClean="0"/>
                        <a:t>Workshop</a:t>
                      </a:r>
                      <a:r>
                        <a:rPr lang="nb-NO" sz="2000" baseline="0" dirty="0" smtClean="0"/>
                        <a:t> ASOSAI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315"/>
                        </a:lnSpc>
                        <a:spcAft>
                          <a:spcPts val="0"/>
                        </a:spcAft>
                      </a:pPr>
                      <a:endParaRPr lang="nb-NO" sz="2000" dirty="0" smtClean="0"/>
                    </a:p>
                    <a:p>
                      <a:pPr fontAlgn="b">
                        <a:lnSpc>
                          <a:spcPts val="1315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/>
                        <a:t>SAI </a:t>
                      </a:r>
                      <a:r>
                        <a:rPr lang="nb-NO" sz="2000" dirty="0" err="1" smtClean="0"/>
                        <a:t>Cambodia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84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/>
                        <a:t>Product development meeting for ISSAI Implementation Handbook –Performance audit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315"/>
                        </a:lnSpc>
                        <a:spcAft>
                          <a:spcPts val="0"/>
                        </a:spcAft>
                      </a:pPr>
                      <a:endParaRPr lang="nb-NO" sz="2000" dirty="0" smtClean="0"/>
                    </a:p>
                    <a:p>
                      <a:pPr fontAlgn="b">
                        <a:lnSpc>
                          <a:spcPts val="1315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/>
                        <a:t>SAI Bhutan 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84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/>
                        <a:t>Design meeting for Workshop on Facilitating ISSAI Implementation 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">
                        <a:lnSpc>
                          <a:spcPts val="1315"/>
                        </a:lnSpc>
                        <a:spcAft>
                          <a:spcPts val="0"/>
                        </a:spcAft>
                      </a:pPr>
                      <a:endParaRPr lang="nb-NO" sz="2000" dirty="0" smtClean="0"/>
                    </a:p>
                    <a:p>
                      <a:pPr fontAlgn="b">
                        <a:lnSpc>
                          <a:spcPts val="1315"/>
                        </a:lnSpc>
                        <a:spcAft>
                          <a:spcPts val="0"/>
                        </a:spcAft>
                      </a:pPr>
                      <a:r>
                        <a:rPr lang="nb-NO" sz="2000" dirty="0" smtClean="0"/>
                        <a:t>SAI Bhutan</a:t>
                      </a:r>
                      <a:endParaRPr lang="en-US" sz="2000" dirty="0"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611560" y="1556792"/>
            <a:ext cx="1944216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Host </a:t>
            </a:r>
            <a:r>
              <a:rPr kumimoji="0" lang="nb-NO" sz="2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SAIs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Contributions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b-NO" b="1" dirty="0" smtClean="0"/>
              <a:t>IDI </a:t>
            </a:r>
            <a:r>
              <a:rPr lang="nb-NO" b="1" dirty="0" err="1" smtClean="0"/>
              <a:t>Contribution</a:t>
            </a:r>
            <a:endParaRPr lang="nb-NO" b="1" dirty="0" smtClean="0"/>
          </a:p>
          <a:p>
            <a:r>
              <a:rPr lang="nb-NO" dirty="0" err="1" smtClean="0"/>
              <a:t>Responsible</a:t>
            </a:r>
            <a:r>
              <a:rPr lang="nb-NO" dirty="0" smtClean="0"/>
              <a:t> for 3i</a:t>
            </a:r>
          </a:p>
          <a:p>
            <a:r>
              <a:rPr lang="nb-NO" dirty="0" smtClean="0"/>
              <a:t>Administrative </a:t>
            </a:r>
            <a:r>
              <a:rPr lang="nb-NO" dirty="0" err="1" smtClean="0"/>
              <a:t>costs</a:t>
            </a:r>
            <a:r>
              <a:rPr lang="nb-NO" dirty="0" smtClean="0"/>
              <a:t> </a:t>
            </a:r>
            <a:endParaRPr lang="en-US" dirty="0" smtClean="0"/>
          </a:p>
          <a:p>
            <a:r>
              <a:rPr lang="nb-NO" dirty="0" smtClean="0"/>
              <a:t>Staff </a:t>
            </a:r>
            <a:r>
              <a:rPr lang="nb-NO" dirty="0" err="1" smtClean="0"/>
              <a:t>payment</a:t>
            </a:r>
            <a:r>
              <a:rPr lang="nb-NO" dirty="0" smtClean="0"/>
              <a:t> </a:t>
            </a:r>
            <a:r>
              <a:rPr lang="nb-NO" dirty="0" err="1" smtClean="0"/>
              <a:t>other</a:t>
            </a:r>
            <a:r>
              <a:rPr lang="nb-NO" dirty="0" smtClean="0"/>
              <a:t> </a:t>
            </a:r>
            <a:r>
              <a:rPr lang="nb-NO" dirty="0" err="1" smtClean="0"/>
              <a:t>than</a:t>
            </a:r>
            <a:r>
              <a:rPr lang="nb-NO" dirty="0" smtClean="0"/>
              <a:t> </a:t>
            </a:r>
            <a:r>
              <a:rPr lang="nb-NO" dirty="0" err="1" smtClean="0"/>
              <a:t>salary</a:t>
            </a:r>
            <a:endParaRPr lang="nb-NO" dirty="0" smtClean="0"/>
          </a:p>
          <a:p>
            <a:pPr>
              <a:buNone/>
            </a:pPr>
            <a:r>
              <a:rPr lang="nb-NO" b="1" dirty="0" smtClean="0"/>
              <a:t>Regional </a:t>
            </a:r>
            <a:r>
              <a:rPr lang="nb-NO" b="1" dirty="0" err="1" smtClean="0"/>
              <a:t>Contribution</a:t>
            </a:r>
            <a:endParaRPr lang="nb-NO" b="1" dirty="0" smtClean="0"/>
          </a:p>
          <a:p>
            <a:r>
              <a:rPr lang="nb-NO" dirty="0" err="1" smtClean="0"/>
              <a:t>Administration</a:t>
            </a:r>
            <a:r>
              <a:rPr lang="nb-NO" dirty="0" smtClean="0"/>
              <a:t>, </a:t>
            </a:r>
            <a:r>
              <a:rPr lang="nb-NO" dirty="0" err="1" smtClean="0"/>
              <a:t>facilitation</a:t>
            </a:r>
            <a:r>
              <a:rPr lang="nb-NO" dirty="0" smtClean="0"/>
              <a:t>, hosting, </a:t>
            </a:r>
            <a:r>
              <a:rPr lang="nb-NO" dirty="0" err="1" smtClean="0"/>
              <a:t>monitoring</a:t>
            </a:r>
            <a:endParaRPr lang="nb-NO" dirty="0" smtClean="0"/>
          </a:p>
          <a:p>
            <a:pPr>
              <a:buNone/>
            </a:pPr>
            <a:r>
              <a:rPr lang="nb-NO" b="1" dirty="0" smtClean="0"/>
              <a:t>PSC and Sub Committee </a:t>
            </a:r>
            <a:r>
              <a:rPr lang="nb-NO" b="1" dirty="0" err="1" smtClean="0"/>
              <a:t>Contributions</a:t>
            </a:r>
            <a:endParaRPr lang="nb-NO" b="1" dirty="0" smtClean="0"/>
          </a:p>
          <a:p>
            <a:r>
              <a:rPr lang="nb-NO" dirty="0" err="1" smtClean="0"/>
              <a:t>Provision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expertise</a:t>
            </a:r>
            <a:r>
              <a:rPr lang="nb-NO" dirty="0" smtClean="0"/>
              <a:t> for </a:t>
            </a:r>
            <a:r>
              <a:rPr lang="nb-NO" dirty="0" err="1" smtClean="0"/>
              <a:t>developing</a:t>
            </a:r>
            <a:r>
              <a:rPr lang="nb-NO" dirty="0" smtClean="0"/>
              <a:t> </a:t>
            </a:r>
            <a:r>
              <a:rPr lang="nb-NO" dirty="0" err="1" smtClean="0"/>
              <a:t>products</a:t>
            </a:r>
            <a:r>
              <a:rPr lang="nb-NO" dirty="0" smtClean="0"/>
              <a:t>, </a:t>
            </a:r>
            <a:r>
              <a:rPr lang="nb-NO" dirty="0" err="1" smtClean="0"/>
              <a:t>certification</a:t>
            </a:r>
            <a:r>
              <a:rPr lang="nb-NO" dirty="0" smtClean="0"/>
              <a:t> </a:t>
            </a:r>
            <a:r>
              <a:rPr lang="nb-NO" dirty="0" err="1" smtClean="0"/>
              <a:t>programme</a:t>
            </a:r>
            <a:r>
              <a:rPr lang="nb-NO" dirty="0" smtClean="0"/>
              <a:t>, </a:t>
            </a:r>
            <a:r>
              <a:rPr lang="nb-NO" dirty="0" err="1" smtClean="0"/>
              <a:t>expert</a:t>
            </a:r>
            <a:r>
              <a:rPr lang="nb-NO" dirty="0" smtClean="0"/>
              <a:t> </a:t>
            </a:r>
            <a:r>
              <a:rPr lang="nb-NO" dirty="0" err="1" smtClean="0"/>
              <a:t>advise</a:t>
            </a:r>
            <a:endParaRPr lang="nb-NO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F8DE68CA-CE29-48B2-A76D-5FAA5388020D}" type="slidenum">
              <a:rPr lang="da-DK" smtClean="0"/>
              <a:pPr/>
              <a:t>17</a:t>
            </a:fld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3i Experiences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604448" cy="524604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SAI level understanding of ISSAIs</a:t>
            </a:r>
          </a:p>
          <a:p>
            <a:r>
              <a:rPr lang="en-US" sz="3600" dirty="0" smtClean="0"/>
              <a:t>Ability to exercise professional judgment</a:t>
            </a:r>
          </a:p>
          <a:p>
            <a:r>
              <a:rPr lang="en-US" sz="3600" dirty="0" smtClean="0"/>
              <a:t>SAI leaders at the centre of implementation</a:t>
            </a:r>
          </a:p>
          <a:p>
            <a:r>
              <a:rPr lang="en-US" sz="3600" dirty="0" smtClean="0"/>
              <a:t>Need to look at the entire framework</a:t>
            </a:r>
          </a:p>
          <a:p>
            <a:r>
              <a:rPr lang="en-US" sz="3600" dirty="0" smtClean="0"/>
              <a:t>Resource persons for SAI level issues in the ISSAI framework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18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3i Experiences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604448" cy="503001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Language issues</a:t>
            </a:r>
          </a:p>
          <a:p>
            <a:r>
              <a:rPr lang="en-US" sz="3600" dirty="0" smtClean="0"/>
              <a:t>Maintenance of tools and guidance</a:t>
            </a:r>
          </a:p>
          <a:p>
            <a:r>
              <a:rPr lang="en-US" sz="3600" dirty="0" smtClean="0"/>
              <a:t>Need for SAI level support to create critical mass</a:t>
            </a:r>
          </a:p>
          <a:p>
            <a:r>
              <a:rPr lang="en-US" sz="3600" dirty="0" smtClean="0"/>
              <a:t>Need for scaled up, continuous support from PSC and its subcommittees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19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nb-NO" sz="3600" dirty="0" err="1" smtClean="0"/>
              <a:t>Presentation</a:t>
            </a:r>
            <a:r>
              <a:rPr lang="nb-NO" sz="3600" dirty="0" smtClean="0"/>
              <a:t> Plan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880" y="1495325"/>
            <a:ext cx="8229600" cy="4525963"/>
          </a:xfrm>
        </p:spPr>
        <p:txBody>
          <a:bodyPr/>
          <a:lstStyle/>
          <a:p>
            <a:endParaRPr lang="nb-NO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F8DE68CA-CE29-48B2-A76D-5FAA5388020D}" type="slidenum">
              <a:rPr lang="da-DK" smtClean="0"/>
              <a:pPr/>
              <a:t>2</a:t>
            </a:fld>
            <a:endParaRPr lang="da-DK" dirty="0"/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745232" y="1484784"/>
          <a:ext cx="7643192" cy="4237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nb-NO" dirty="0" smtClean="0"/>
              <a:t>IDI draft SP 2014-2018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Strategic</a:t>
            </a:r>
            <a:r>
              <a:rPr lang="nb-NO" dirty="0" smtClean="0"/>
              <a:t> </a:t>
            </a:r>
            <a:r>
              <a:rPr lang="nb-NO" dirty="0" err="1" smtClean="0"/>
              <a:t>Priorities</a:t>
            </a:r>
            <a:endParaRPr lang="nb-NO" dirty="0" smtClean="0"/>
          </a:p>
          <a:p>
            <a:r>
              <a:rPr lang="nb-NO" dirty="0" smtClean="0"/>
              <a:t>IDI </a:t>
            </a:r>
            <a:r>
              <a:rPr lang="nb-NO" dirty="0" err="1" smtClean="0"/>
              <a:t>Strategy</a:t>
            </a:r>
            <a:endParaRPr lang="nb-NO" dirty="0" smtClean="0"/>
          </a:p>
          <a:p>
            <a:r>
              <a:rPr lang="nb-NO" dirty="0" smtClean="0"/>
              <a:t>IDI </a:t>
            </a:r>
            <a:r>
              <a:rPr lang="nb-NO" dirty="0" err="1" smtClean="0"/>
              <a:t>Capacity</a:t>
            </a:r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20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Strategic Priorities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sz="half" idx="1"/>
          </p:nvPr>
        </p:nvSpPr>
        <p:spPr>
          <a:ln w="25400"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lvl="1"/>
            <a:r>
              <a:rPr lang="en-US" sz="3000" b="1" i="1" dirty="0" smtClean="0"/>
              <a:t>The value creation by SAIs that the IDI hopes to contribute to</a:t>
            </a:r>
          </a:p>
          <a:p>
            <a:pPr lvl="1"/>
            <a:r>
              <a:rPr lang="en-US" sz="3000" b="1" i="1" dirty="0" smtClean="0"/>
              <a:t>Focus areas for IDI support</a:t>
            </a:r>
            <a:endParaRPr lang="en-US" sz="3000" b="1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GB" i="1" dirty="0" smtClean="0">
                <a:solidFill>
                  <a:schemeClr val="bg1">
                    <a:lumMod val="95000"/>
                  </a:schemeClr>
                </a:solidFill>
              </a:rPr>
              <a:t>SP1.  Contribute to Strengthening the accountability, integrity and transparency of government and public entities</a:t>
            </a:r>
            <a:endParaRPr lang="en-US" i="1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GB" i="1" dirty="0" smtClean="0">
                <a:solidFill>
                  <a:schemeClr val="bg1">
                    <a:lumMod val="95000"/>
                  </a:schemeClr>
                </a:solidFill>
              </a:rPr>
              <a:t>SP2. Demonstrating ongoing relevance to citizens and other stakeholders </a:t>
            </a:r>
            <a:endParaRPr lang="en-US" i="1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GB" i="1" dirty="0" smtClean="0">
                <a:solidFill>
                  <a:schemeClr val="bg1">
                    <a:lumMod val="95000"/>
                  </a:schemeClr>
                </a:solidFill>
              </a:rPr>
              <a:t>SP3.  Leading by example </a:t>
            </a:r>
            <a:endParaRPr lang="en-US" i="1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nb-NO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Striped Right Arrow 8"/>
          <p:cNvSpPr/>
          <p:nvPr/>
        </p:nvSpPr>
        <p:spPr>
          <a:xfrm>
            <a:off x="4355976" y="3573016"/>
            <a:ext cx="504056" cy="43204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IDI Strategy/Outcomes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sz="half" idx="1"/>
          </p:nvPr>
        </p:nvSpPr>
        <p:spPr>
          <a:ln w="25400">
            <a:solidFill>
              <a:schemeClr val="accent1">
                <a:lumMod val="50000"/>
              </a:schemeClr>
            </a:solidFill>
          </a:ln>
        </p:spPr>
        <p:txBody>
          <a:bodyPr>
            <a:normAutofit fontScale="92500"/>
          </a:bodyPr>
          <a:lstStyle/>
          <a:p>
            <a:r>
              <a:rPr lang="en-GB" sz="3200" b="1" i="1" dirty="0" smtClean="0"/>
              <a:t>What outcomes will the IDI aim for in creating value for SAIs?</a:t>
            </a:r>
            <a:endParaRPr lang="nb-NO" sz="3200" b="1" i="1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50000"/>
            </a:schemeClr>
          </a:solidFill>
        </p:spPr>
        <p:txBody>
          <a:bodyPr>
            <a:normAutofit fontScale="92500"/>
          </a:bodyPr>
          <a:lstStyle/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IS1. Effective SAI capacity development programmes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IS2. Global Public Goods used by stakeholders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IS3. Stronger regional bodies, networks and communities  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IS4.Scaled  up  and  more effective support to SAIs</a:t>
            </a:r>
            <a:endParaRPr lang="en-US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nb-NO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Striped Right Arrow 8"/>
          <p:cNvSpPr/>
          <p:nvPr/>
        </p:nvSpPr>
        <p:spPr>
          <a:xfrm>
            <a:off x="4355976" y="3573016"/>
            <a:ext cx="504056" cy="43204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Implementation Strategies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1763688" y="980728"/>
            <a:ext cx="6984776" cy="5616624"/>
          </a:xfrm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en-GB" sz="2000" dirty="0" smtClean="0">
                <a:solidFill>
                  <a:schemeClr val="bg1"/>
                </a:solidFill>
              </a:rPr>
              <a:t>Engage in continuing research and development activities in emerging areas.</a:t>
            </a:r>
            <a:endParaRPr lang="en-US" sz="2000" dirty="0" smtClean="0">
              <a:solidFill>
                <a:schemeClr val="bg1"/>
              </a:solidFill>
            </a:endParaRPr>
          </a:p>
          <a:p>
            <a:pPr lvl="0"/>
            <a:r>
              <a:rPr lang="en-GB" sz="2000" b="1" dirty="0" smtClean="0">
                <a:solidFill>
                  <a:schemeClr val="bg1"/>
                </a:solidFill>
              </a:rPr>
              <a:t>Contribute to advocacy of SAIs for their institutional development</a:t>
            </a:r>
            <a:endParaRPr lang="en-US" sz="2000" b="1" dirty="0" smtClean="0">
              <a:solidFill>
                <a:schemeClr val="bg1"/>
              </a:solidFill>
            </a:endParaRPr>
          </a:p>
          <a:p>
            <a:pPr lvl="0"/>
            <a:r>
              <a:rPr lang="en-GB" sz="2000" dirty="0" smtClean="0">
                <a:solidFill>
                  <a:schemeClr val="bg1"/>
                </a:solidFill>
              </a:rPr>
              <a:t>Leverage IT to provide effective and cost efficient professional tools and learning  solutions</a:t>
            </a:r>
            <a:endParaRPr lang="en-US" sz="2000" dirty="0" smtClean="0">
              <a:solidFill>
                <a:schemeClr val="bg1"/>
              </a:solidFill>
            </a:endParaRPr>
          </a:p>
          <a:p>
            <a:pPr lvl="0"/>
            <a:r>
              <a:rPr lang="en-GB" sz="2000" dirty="0" smtClean="0">
                <a:solidFill>
                  <a:schemeClr val="bg1"/>
                </a:solidFill>
              </a:rPr>
              <a:t>Promote and support gender mainstreaming by SAIs</a:t>
            </a:r>
            <a:endParaRPr lang="en-US" sz="2000" dirty="0" smtClean="0">
              <a:solidFill>
                <a:schemeClr val="bg1"/>
              </a:solidFill>
            </a:endParaRPr>
          </a:p>
          <a:p>
            <a:pPr lvl="0"/>
            <a:r>
              <a:rPr lang="en-GB" sz="2000" b="1" dirty="0" smtClean="0">
                <a:solidFill>
                  <a:schemeClr val="bg1"/>
                </a:solidFill>
              </a:rPr>
              <a:t>Support SAIs in having professionally accredited personnel </a:t>
            </a:r>
            <a:endParaRPr lang="en-US" sz="2000" b="1" dirty="0" smtClean="0">
              <a:solidFill>
                <a:schemeClr val="bg1"/>
              </a:solidFill>
            </a:endParaRPr>
          </a:p>
          <a:p>
            <a:pPr lvl="0"/>
            <a:r>
              <a:rPr lang="en-GB" sz="2000" b="1" dirty="0" smtClean="0">
                <a:solidFill>
                  <a:schemeClr val="bg1"/>
                </a:solidFill>
              </a:rPr>
              <a:t>Increase outreach by also providing capacity development support on cost recovery basis</a:t>
            </a:r>
            <a:endParaRPr lang="en-US" sz="2000" b="1" dirty="0" smtClean="0">
              <a:solidFill>
                <a:schemeClr val="bg1"/>
              </a:solidFill>
            </a:endParaRPr>
          </a:p>
          <a:p>
            <a:pPr lvl="0"/>
            <a:r>
              <a:rPr lang="en-GB" sz="2000" dirty="0" smtClean="0">
                <a:solidFill>
                  <a:schemeClr val="bg1"/>
                </a:solidFill>
              </a:rPr>
              <a:t>Strengthen coordination of SAI capacity development support</a:t>
            </a:r>
            <a:endParaRPr lang="en-US" sz="2000" dirty="0" smtClean="0">
              <a:solidFill>
                <a:schemeClr val="bg1"/>
              </a:solidFill>
            </a:endParaRPr>
          </a:p>
          <a:p>
            <a:pPr lvl="0"/>
            <a:r>
              <a:rPr lang="en-GB" sz="2000" b="1" dirty="0" smtClean="0">
                <a:solidFill>
                  <a:schemeClr val="bg1"/>
                </a:solidFill>
              </a:rPr>
              <a:t>Enhance capacity for measurement of SAI Performance</a:t>
            </a:r>
            <a:endParaRPr lang="en-US" sz="2000" b="1" dirty="0" smtClean="0">
              <a:solidFill>
                <a:schemeClr val="bg1"/>
              </a:solidFill>
            </a:endParaRPr>
          </a:p>
          <a:p>
            <a:pPr lvl="0"/>
            <a:r>
              <a:rPr lang="en-GB" sz="2000" dirty="0" smtClean="0">
                <a:solidFill>
                  <a:schemeClr val="bg1"/>
                </a:solidFill>
              </a:rPr>
              <a:t>Draw on peer-peer cooperation of client SAIs for supporting capacity development 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GB" sz="2000" dirty="0" smtClean="0">
                <a:solidFill>
                  <a:schemeClr val="bg1"/>
                </a:solidFill>
              </a:rPr>
              <a:t>Strengthen needs assessment, follow up, monitoring and evaluation mechanism for IDI</a:t>
            </a:r>
            <a:endParaRPr lang="nb-NO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/>
          <a:lstStyle/>
          <a:p>
            <a:r>
              <a:rPr lang="nb-NO" dirty="0" smtClean="0"/>
              <a:t>3i </a:t>
            </a:r>
            <a:r>
              <a:rPr lang="nb-NO" dirty="0" err="1" smtClean="0"/>
              <a:t>Objective</a:t>
            </a:r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3</a:t>
            </a:fld>
            <a:endParaRPr lang="da-DK"/>
          </a:p>
        </p:txBody>
      </p:sp>
      <p:pic>
        <p:nvPicPr>
          <p:cNvPr id="63490" name="Picture 2" descr="http://livingwater.no/images/support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2000" contrast="-67000"/>
          </a:blip>
          <a:srcRect/>
          <a:stretch>
            <a:fillRect/>
          </a:stretch>
        </p:blipFill>
        <p:spPr bwMode="auto">
          <a:xfrm>
            <a:off x="899592" y="3356992"/>
            <a:ext cx="7200800" cy="2592288"/>
          </a:xfrm>
          <a:prstGeom prst="rect">
            <a:avLst/>
          </a:prstGeom>
          <a:noFill/>
        </p:spPr>
      </p:pic>
      <p:graphicFrame>
        <p:nvGraphicFramePr>
          <p:cNvPr id="7" name="Diagram 6"/>
          <p:cNvGraphicFramePr/>
          <p:nvPr/>
        </p:nvGraphicFramePr>
        <p:xfrm>
          <a:off x="755576" y="620688"/>
          <a:ext cx="7416824" cy="3631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55576" y="3429000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800" b="1" dirty="0" smtClean="0">
                <a:solidFill>
                  <a:schemeClr val="bg1"/>
                </a:solidFill>
              </a:rPr>
              <a:t>Support </a:t>
            </a:r>
            <a:r>
              <a:rPr lang="nb-NO" sz="2800" b="1" dirty="0" err="1" smtClean="0">
                <a:solidFill>
                  <a:schemeClr val="bg1"/>
                </a:solidFill>
              </a:rPr>
              <a:t>SAIs</a:t>
            </a:r>
            <a:r>
              <a:rPr lang="nb-NO" sz="2800" b="1" dirty="0" smtClean="0">
                <a:solidFill>
                  <a:schemeClr val="bg1"/>
                </a:solidFill>
              </a:rPr>
              <a:t> in </a:t>
            </a:r>
            <a:r>
              <a:rPr lang="nb-NO" sz="2800" b="1" dirty="0" err="1" smtClean="0">
                <a:solidFill>
                  <a:schemeClr val="bg1"/>
                </a:solidFill>
              </a:rPr>
              <a:t>developing</a:t>
            </a:r>
            <a:r>
              <a:rPr lang="nb-NO" sz="2800" b="1" dirty="0" smtClean="0">
                <a:solidFill>
                  <a:schemeClr val="bg1"/>
                </a:solidFill>
              </a:rPr>
              <a:t> </a:t>
            </a:r>
            <a:r>
              <a:rPr lang="nb-NO" sz="2800" b="1" dirty="0" err="1" smtClean="0">
                <a:solidFill>
                  <a:schemeClr val="bg1"/>
                </a:solidFill>
              </a:rPr>
              <a:t>countries</a:t>
            </a:r>
            <a:r>
              <a:rPr lang="nb-NO" sz="2800" b="1" dirty="0" smtClean="0">
                <a:solidFill>
                  <a:schemeClr val="bg1"/>
                </a:solidFill>
              </a:rPr>
              <a:t> in</a:t>
            </a:r>
          </a:p>
          <a:p>
            <a:pPr algn="ctr"/>
            <a:r>
              <a:rPr lang="nb-NO" sz="2800" b="1" dirty="0" smtClean="0">
                <a:solidFill>
                  <a:schemeClr val="bg1"/>
                </a:solidFill>
              </a:rPr>
              <a:t> </a:t>
            </a:r>
            <a:r>
              <a:rPr lang="nb-NO" sz="2800" b="1" dirty="0" err="1" smtClean="0">
                <a:solidFill>
                  <a:schemeClr val="bg1"/>
                </a:solidFill>
              </a:rPr>
              <a:t>implementing</a:t>
            </a:r>
            <a:r>
              <a:rPr lang="nb-NO" sz="2800" b="1" dirty="0" smtClean="0">
                <a:solidFill>
                  <a:schemeClr val="bg1"/>
                </a:solidFill>
              </a:rPr>
              <a:t> </a:t>
            </a:r>
            <a:r>
              <a:rPr lang="nb-NO" sz="2800" b="1" dirty="0" err="1" smtClean="0">
                <a:solidFill>
                  <a:schemeClr val="bg1"/>
                </a:solidFill>
              </a:rPr>
              <a:t>ISSAIs</a:t>
            </a:r>
            <a:endParaRPr lang="nb-NO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0"/>
            <a:ext cx="8229600" cy="1143000"/>
          </a:xfrm>
        </p:spPr>
        <p:txBody>
          <a:bodyPr>
            <a:normAutofit/>
          </a:bodyPr>
          <a:lstStyle/>
          <a:p>
            <a:r>
              <a:rPr lang="nb-NO" sz="3600" b="1" dirty="0" smtClean="0"/>
              <a:t>ISSAI </a:t>
            </a:r>
            <a:r>
              <a:rPr lang="nb-NO" sz="3600" b="1" dirty="0" err="1" smtClean="0"/>
              <a:t>Implementation</a:t>
            </a:r>
            <a:r>
              <a:rPr lang="nb-NO" sz="3600" b="1" dirty="0" smtClean="0"/>
              <a:t> – SAI </a:t>
            </a:r>
            <a:r>
              <a:rPr lang="nb-NO" sz="3600" b="1" dirty="0" err="1" smtClean="0"/>
              <a:t>Perspective</a:t>
            </a:r>
            <a:endParaRPr lang="nb-NO" sz="3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4</a:t>
            </a:fld>
            <a:endParaRPr lang="da-DK"/>
          </a:p>
        </p:txBody>
      </p:sp>
      <p:pic>
        <p:nvPicPr>
          <p:cNvPr id="1028" name="Picture 4" descr="http://www.power4consulting.com/Portals/13455/images/critical%20thinking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700808"/>
            <a:ext cx="3133725" cy="3476626"/>
          </a:xfrm>
          <a:prstGeom prst="rect">
            <a:avLst/>
          </a:prstGeom>
          <a:noFill/>
        </p:spPr>
      </p:pic>
      <p:sp>
        <p:nvSpPr>
          <p:cNvPr id="8" name="Cloud Callout 7"/>
          <p:cNvSpPr/>
          <p:nvPr/>
        </p:nvSpPr>
        <p:spPr>
          <a:xfrm>
            <a:off x="3059832" y="1484784"/>
            <a:ext cx="5832648" cy="367240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 err="1" smtClean="0"/>
              <a:t>What</a:t>
            </a:r>
            <a:r>
              <a:rPr lang="nb-NO" sz="2800" dirty="0" smtClean="0"/>
              <a:t> do </a:t>
            </a:r>
            <a:r>
              <a:rPr lang="nb-NO" sz="2800" dirty="0" err="1" smtClean="0"/>
              <a:t>ISSAIs</a:t>
            </a:r>
            <a:r>
              <a:rPr lang="nb-NO" sz="2800" dirty="0" smtClean="0"/>
              <a:t> </a:t>
            </a:r>
            <a:r>
              <a:rPr lang="nb-NO" sz="2800" dirty="0" err="1" smtClean="0"/>
              <a:t>say</a:t>
            </a:r>
            <a:r>
              <a:rPr lang="nb-NO" sz="2800" dirty="0" smtClean="0"/>
              <a:t> ? </a:t>
            </a:r>
            <a:r>
              <a:rPr lang="nb-NO" sz="2800" dirty="0" err="1" smtClean="0"/>
              <a:t>What</a:t>
            </a:r>
            <a:r>
              <a:rPr lang="nb-NO" sz="2800" dirty="0" smtClean="0"/>
              <a:t> is my SAI </a:t>
            </a:r>
            <a:r>
              <a:rPr lang="nb-NO" sz="2800" dirty="0" err="1" smtClean="0"/>
              <a:t>situation</a:t>
            </a:r>
            <a:r>
              <a:rPr lang="nb-NO" sz="2800" dirty="0" smtClean="0"/>
              <a:t> in </a:t>
            </a:r>
            <a:r>
              <a:rPr lang="nb-NO" sz="2800" dirty="0" err="1" smtClean="0"/>
              <a:t>relation</a:t>
            </a:r>
            <a:r>
              <a:rPr lang="nb-NO" sz="2800" dirty="0" smtClean="0"/>
              <a:t> to </a:t>
            </a:r>
            <a:r>
              <a:rPr lang="nb-NO" sz="2800" dirty="0" err="1" smtClean="0"/>
              <a:t>ISSAIs</a:t>
            </a:r>
            <a:r>
              <a:rPr lang="nb-NO" sz="2800" dirty="0" smtClean="0"/>
              <a:t> ?</a:t>
            </a:r>
          </a:p>
          <a:p>
            <a:pPr algn="ctr"/>
            <a:r>
              <a:rPr lang="nb-NO" sz="2800" dirty="0" err="1" smtClean="0"/>
              <a:t>What</a:t>
            </a:r>
            <a:r>
              <a:rPr lang="nb-NO" sz="2800" dirty="0" smtClean="0"/>
              <a:t> </a:t>
            </a:r>
            <a:r>
              <a:rPr lang="nb-NO" sz="2800" dirty="0" err="1" smtClean="0"/>
              <a:t>are</a:t>
            </a:r>
            <a:r>
              <a:rPr lang="nb-NO" sz="2800" dirty="0" smtClean="0"/>
              <a:t> my </a:t>
            </a:r>
            <a:r>
              <a:rPr lang="nb-NO" sz="2800" dirty="0" err="1" smtClean="0"/>
              <a:t>SAIs</a:t>
            </a:r>
            <a:r>
              <a:rPr lang="nb-NO" sz="2800" dirty="0" smtClean="0"/>
              <a:t> </a:t>
            </a:r>
            <a:r>
              <a:rPr lang="nb-NO" sz="2800" dirty="0" err="1" smtClean="0"/>
              <a:t>needs</a:t>
            </a:r>
            <a:r>
              <a:rPr lang="nb-NO" sz="2800" dirty="0" smtClean="0"/>
              <a:t> for ISSAI </a:t>
            </a:r>
            <a:r>
              <a:rPr lang="nb-NO" sz="2800" dirty="0" err="1" smtClean="0"/>
              <a:t>Implementation</a:t>
            </a:r>
            <a:r>
              <a:rPr lang="nb-NO" sz="2800" dirty="0" smtClean="0"/>
              <a:t> ?</a:t>
            </a:r>
            <a:endParaRPr lang="nb-NO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5</a:t>
            </a:fld>
            <a:endParaRPr lang="da-DK"/>
          </a:p>
        </p:txBody>
      </p:sp>
      <p:pic>
        <p:nvPicPr>
          <p:cNvPr id="1028" name="Picture 4" descr="http://www.power4consulting.com/Portals/13455/images/critical%20thinking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564904"/>
            <a:ext cx="3133725" cy="3476626"/>
          </a:xfrm>
          <a:prstGeom prst="rect">
            <a:avLst/>
          </a:prstGeom>
          <a:noFill/>
        </p:spPr>
      </p:pic>
      <p:sp>
        <p:nvSpPr>
          <p:cNvPr id="8" name="Cloud Callout 7"/>
          <p:cNvSpPr/>
          <p:nvPr/>
        </p:nvSpPr>
        <p:spPr>
          <a:xfrm>
            <a:off x="3311352" y="1124744"/>
            <a:ext cx="5832648" cy="367240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 err="1" smtClean="0"/>
              <a:t>How</a:t>
            </a:r>
            <a:r>
              <a:rPr lang="nb-NO" sz="2800" dirty="0" smtClean="0"/>
              <a:t> </a:t>
            </a:r>
            <a:r>
              <a:rPr lang="nb-NO" sz="2800" dirty="0" err="1" smtClean="0"/>
              <a:t>can</a:t>
            </a:r>
            <a:r>
              <a:rPr lang="nb-NO" sz="2800" dirty="0" smtClean="0"/>
              <a:t> I </a:t>
            </a:r>
            <a:r>
              <a:rPr lang="nb-NO" sz="2800" dirty="0" err="1" smtClean="0"/>
              <a:t>implement</a:t>
            </a:r>
            <a:r>
              <a:rPr lang="nb-NO" sz="2800" dirty="0" smtClean="0"/>
              <a:t> </a:t>
            </a:r>
            <a:r>
              <a:rPr lang="nb-NO" sz="2800" dirty="0" err="1" smtClean="0"/>
              <a:t>ISSAIs</a:t>
            </a:r>
            <a:r>
              <a:rPr lang="nb-NO" sz="2800" dirty="0" smtClean="0"/>
              <a:t> ?</a:t>
            </a:r>
            <a:endParaRPr lang="nb-NO" sz="28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144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ISSAI </a:t>
            </a:r>
            <a:r>
              <a:rPr kumimoji="0" lang="nb-NO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Implementation</a:t>
            </a:r>
            <a:r>
              <a:rPr kumimoji="0" lang="nb-NO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SAI </a:t>
            </a:r>
            <a:r>
              <a:rPr kumimoji="0" lang="nb-NO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Perspective</a:t>
            </a:r>
            <a:endParaRPr kumimoji="0" lang="nb-NO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nb-NO" sz="3600" dirty="0" smtClean="0"/>
              <a:t> 3i </a:t>
            </a:r>
            <a:r>
              <a:rPr lang="nb-NO" sz="3600" dirty="0" err="1" smtClean="0"/>
              <a:t>Results</a:t>
            </a:r>
            <a:r>
              <a:rPr lang="nb-NO" sz="3600" dirty="0" smtClean="0"/>
              <a:t> </a:t>
            </a:r>
            <a:r>
              <a:rPr lang="nb-NO" sz="3600" dirty="0" err="1" smtClean="0"/>
              <a:t>Framework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F8DE68CA-CE29-48B2-A76D-5FAA5388020D}" type="slidenum">
              <a:rPr lang="da-DK" smtClean="0"/>
              <a:pPr/>
              <a:t>6</a:t>
            </a:fld>
            <a:endParaRPr lang="da-DK" dirty="0"/>
          </a:p>
        </p:txBody>
      </p:sp>
      <p:graphicFrame>
        <p:nvGraphicFramePr>
          <p:cNvPr id="6" name="Content Placeholder 4"/>
          <p:cNvGraphicFramePr>
            <a:graphicFrameLocks noGrp="1"/>
          </p:cNvGraphicFramePr>
          <p:nvPr>
            <p:ph idx="1"/>
          </p:nvPr>
        </p:nvGraphicFramePr>
        <p:xfrm>
          <a:off x="179512" y="1196752"/>
          <a:ext cx="871296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r>
              <a:rPr lang="en-US" dirty="0" smtClean="0"/>
              <a:t>ISSAI Implementation Support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7</a:t>
            </a:fld>
            <a:endParaRPr lang="da-DK"/>
          </a:p>
        </p:txBody>
      </p:sp>
      <p:sp>
        <p:nvSpPr>
          <p:cNvPr id="7" name="TextBox 6"/>
          <p:cNvSpPr txBox="1"/>
          <p:nvPr/>
        </p:nvSpPr>
        <p:spPr>
          <a:xfrm>
            <a:off x="6804248" y="2060848"/>
            <a:ext cx="673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err="1" smtClean="0"/>
              <a:t>iCATs</a:t>
            </a:r>
            <a:endParaRPr lang="en-US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732240" y="5157192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ISSAI Implementation Handbooks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4725144"/>
            <a:ext cx="2448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ISSAI Certification</a:t>
            </a:r>
          </a:p>
          <a:p>
            <a:r>
              <a:rPr lang="en-US" b="1" dirty="0" smtClean="0"/>
              <a:t>ISSAI based audits</a:t>
            </a:r>
          </a:p>
          <a:p>
            <a:r>
              <a:rPr lang="en-US" b="1" dirty="0" smtClean="0"/>
              <a:t>Startup support</a:t>
            </a:r>
          </a:p>
          <a:p>
            <a:r>
              <a:rPr lang="en-US" b="1" dirty="0" smtClean="0"/>
              <a:t>3i Community portal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3i Results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iCATs</a:t>
            </a:r>
            <a:r>
              <a:rPr lang="en-US" dirty="0" smtClean="0"/>
              <a:t> and the 3i Management Workshops have been ‘eye openers’ for SAI management and staff. </a:t>
            </a:r>
          </a:p>
          <a:p>
            <a:r>
              <a:rPr lang="en-US" dirty="0" smtClean="0"/>
              <a:t>Greater understanding of implementation implications</a:t>
            </a:r>
          </a:p>
          <a:p>
            <a:r>
              <a:rPr lang="en-US" dirty="0" smtClean="0"/>
              <a:t>Informal networks and bilateral cooperation</a:t>
            </a:r>
          </a:p>
          <a:p>
            <a:r>
              <a:rPr lang="en-US" dirty="0" smtClean="0"/>
              <a:t>Feedback to standard setting mechanism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8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nb-NO" sz="3600" dirty="0" smtClean="0"/>
              <a:t>3i </a:t>
            </a:r>
            <a:r>
              <a:rPr lang="nb-NO" sz="3600" dirty="0" err="1" smtClean="0"/>
              <a:t>Results</a:t>
            </a:r>
            <a:r>
              <a:rPr lang="nb-NO" sz="3600" dirty="0" smtClean="0"/>
              <a:t> So Far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F8DE68CA-CE29-48B2-A76D-5FAA5388020D}" type="slidenum">
              <a:rPr lang="da-DK" smtClean="0"/>
              <a:pPr/>
              <a:t>9</a:t>
            </a:fld>
            <a:endParaRPr lang="da-DK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68760"/>
            <a:ext cx="2016224" cy="626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699792" y="1268760"/>
            <a:ext cx="61926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Three </a:t>
            </a:r>
            <a:r>
              <a:rPr lang="en-US" sz="2000" b="1" dirty="0" err="1" smtClean="0"/>
              <a:t>iCATs</a:t>
            </a:r>
            <a:r>
              <a:rPr lang="en-US" sz="2000" b="1" dirty="0" smtClean="0"/>
              <a:t> Developed </a:t>
            </a:r>
          </a:p>
          <a:p>
            <a:r>
              <a:rPr lang="en-US" sz="1400" dirty="0" smtClean="0"/>
              <a:t>Financial audit, performance audit and compliance audit ISSAIs at level 4.</a:t>
            </a:r>
          </a:p>
        </p:txBody>
      </p:sp>
      <p:sp>
        <p:nvSpPr>
          <p:cNvPr id="8" name="Rectangle 7"/>
          <p:cNvSpPr/>
          <p:nvPr/>
        </p:nvSpPr>
        <p:spPr>
          <a:xfrm>
            <a:off x="467544" y="2204864"/>
            <a:ext cx="2016224" cy="57606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b="1" dirty="0" err="1" smtClean="0"/>
              <a:t>Handbook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2699792" y="2165375"/>
            <a:ext cx="61926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Two Draft ISSAI Implementation Handbooks  developed </a:t>
            </a:r>
          </a:p>
          <a:p>
            <a:r>
              <a:rPr lang="en-US" sz="1400" dirty="0" smtClean="0"/>
              <a:t>For Financial and Performance Audit.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7544" y="3140968"/>
            <a:ext cx="2016224" cy="5760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b="1" dirty="0" err="1" smtClean="0"/>
              <a:t>Certification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2699792" y="2996952"/>
            <a:ext cx="626469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sz="2000" b="1" dirty="0" smtClean="0"/>
              <a:t>E-courses on </a:t>
            </a:r>
            <a:r>
              <a:rPr lang="en-US" sz="2000" b="1" dirty="0" err="1" smtClean="0"/>
              <a:t>iCATs</a:t>
            </a:r>
            <a:r>
              <a:rPr lang="en-US" sz="2000" b="1" dirty="0" smtClean="0"/>
              <a:t> completed </a:t>
            </a:r>
          </a:p>
          <a:p>
            <a:pPr marL="0" lvl="1"/>
            <a:r>
              <a:rPr lang="en-US" dirty="0" smtClean="0"/>
              <a:t>First phase of ISSAI Certification </a:t>
            </a:r>
            <a:r>
              <a:rPr lang="en-US" dirty="0" err="1" smtClean="0"/>
              <a:t>Programme</a:t>
            </a:r>
            <a:r>
              <a:rPr lang="en-US" dirty="0" smtClean="0"/>
              <a:t> – </a:t>
            </a:r>
            <a:r>
              <a:rPr lang="nb-NO" dirty="0" smtClean="0"/>
              <a:t>261 </a:t>
            </a:r>
            <a:r>
              <a:rPr lang="nb-NO" dirty="0" err="1" smtClean="0"/>
              <a:t>participants</a:t>
            </a:r>
            <a:r>
              <a:rPr lang="nb-NO" dirty="0" smtClean="0"/>
              <a:t>  from 67 </a:t>
            </a:r>
            <a:r>
              <a:rPr lang="nb-NO" dirty="0" err="1" smtClean="0"/>
              <a:t>SAIs</a:t>
            </a:r>
            <a:r>
              <a:rPr lang="nb-NO" dirty="0" smtClean="0"/>
              <a:t>.  Two </a:t>
            </a:r>
            <a:r>
              <a:rPr lang="nb-NO" dirty="0" err="1" smtClean="0"/>
              <a:t>E-courses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Implementing</a:t>
            </a:r>
            <a:r>
              <a:rPr lang="nb-NO" dirty="0" smtClean="0"/>
              <a:t> </a:t>
            </a:r>
            <a:r>
              <a:rPr lang="nb-NO" dirty="0" err="1" smtClean="0"/>
              <a:t>ISSAIs</a:t>
            </a:r>
            <a:r>
              <a:rPr lang="nb-NO" dirty="0" smtClean="0"/>
              <a:t> and </a:t>
            </a:r>
            <a:r>
              <a:rPr lang="nb-NO" dirty="0" err="1" smtClean="0"/>
              <a:t>one</a:t>
            </a:r>
            <a:r>
              <a:rPr lang="nb-NO" dirty="0" smtClean="0"/>
              <a:t> </a:t>
            </a:r>
            <a:r>
              <a:rPr lang="nb-NO" dirty="0" err="1" smtClean="0"/>
              <a:t>workshop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Facilitating</a:t>
            </a:r>
            <a:r>
              <a:rPr lang="nb-NO" dirty="0" smtClean="0"/>
              <a:t> ISSAI </a:t>
            </a:r>
            <a:r>
              <a:rPr lang="nb-NO" dirty="0" err="1" smtClean="0"/>
              <a:t>Implementation</a:t>
            </a:r>
            <a:r>
              <a:rPr lang="nb-NO" dirty="0" smtClean="0"/>
              <a:t> </a:t>
            </a:r>
            <a:r>
              <a:rPr lang="nb-NO" dirty="0" err="1" smtClean="0"/>
              <a:t>developed</a:t>
            </a:r>
            <a:endParaRPr lang="nb-NO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467544" y="5373216"/>
            <a:ext cx="2016224" cy="5760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2400" b="1" dirty="0" smtClean="0"/>
              <a:t>3i Portal</a:t>
            </a:r>
            <a:endParaRPr lang="en-US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2699792" y="5589240"/>
            <a:ext cx="55164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3i Community Portal launched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7544" y="4509120"/>
            <a:ext cx="2016224" cy="5760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b-NO" sz="2000" b="1" dirty="0" smtClean="0"/>
              <a:t>3i Management </a:t>
            </a:r>
            <a:r>
              <a:rPr lang="nb-NO" sz="2000" b="1" dirty="0" err="1" smtClean="0"/>
              <a:t>Workshop</a:t>
            </a:r>
            <a:endParaRPr lang="en-US" sz="2000" b="1" dirty="0"/>
          </a:p>
        </p:txBody>
      </p:sp>
      <p:sp>
        <p:nvSpPr>
          <p:cNvPr id="16" name="Rectangle 15"/>
          <p:cNvSpPr/>
          <p:nvPr/>
        </p:nvSpPr>
        <p:spPr>
          <a:xfrm>
            <a:off x="2699792" y="4408084"/>
            <a:ext cx="619268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2000" b="1" dirty="0" smtClean="0"/>
              <a:t>Five 3i Management </a:t>
            </a:r>
            <a:r>
              <a:rPr lang="nb-NO" sz="2000" b="1" dirty="0" err="1" smtClean="0"/>
              <a:t>Workshops</a:t>
            </a:r>
            <a:r>
              <a:rPr lang="nb-NO" sz="2000" b="1" dirty="0" smtClean="0"/>
              <a:t> held </a:t>
            </a:r>
          </a:p>
          <a:p>
            <a:r>
              <a:rPr lang="nb-NO" dirty="0" smtClean="0"/>
              <a:t>164 </a:t>
            </a:r>
            <a:r>
              <a:rPr lang="nb-NO" dirty="0" err="1" smtClean="0"/>
              <a:t>top</a:t>
            </a:r>
            <a:r>
              <a:rPr lang="nb-NO" dirty="0" smtClean="0"/>
              <a:t> managers from 77 </a:t>
            </a:r>
            <a:r>
              <a:rPr lang="nb-NO" dirty="0" err="1" smtClean="0"/>
              <a:t>SAIs</a:t>
            </a:r>
            <a:r>
              <a:rPr lang="nb-NO" dirty="0" smtClean="0"/>
              <a:t>  </a:t>
            </a:r>
            <a:r>
              <a:rPr lang="nb-NO" dirty="0" err="1" smtClean="0"/>
              <a:t>conducted</a:t>
            </a:r>
            <a:r>
              <a:rPr lang="nb-NO" dirty="0" smtClean="0"/>
              <a:t> </a:t>
            </a:r>
            <a:r>
              <a:rPr lang="nb-NO" dirty="0" err="1" smtClean="0"/>
              <a:t>strategic</a:t>
            </a:r>
            <a:r>
              <a:rPr lang="nb-NO" dirty="0" smtClean="0"/>
              <a:t> </a:t>
            </a:r>
            <a:r>
              <a:rPr lang="nb-NO" dirty="0" err="1" smtClean="0"/>
              <a:t>discussions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ISSAI </a:t>
            </a:r>
            <a:r>
              <a:rPr lang="nb-NO" dirty="0" err="1" smtClean="0"/>
              <a:t>Implementation</a:t>
            </a:r>
            <a:r>
              <a:rPr lang="nb-NO" dirty="0" smtClean="0"/>
              <a:t> . 54 </a:t>
            </a:r>
            <a:r>
              <a:rPr lang="nb-NO" dirty="0" err="1" smtClean="0"/>
              <a:t>statements</a:t>
            </a:r>
            <a:r>
              <a:rPr lang="nb-NO" dirty="0" smtClean="0"/>
              <a:t> of </a:t>
            </a:r>
            <a:r>
              <a:rPr lang="nb-NO" dirty="0" err="1" smtClean="0"/>
              <a:t>commitments</a:t>
            </a:r>
            <a:r>
              <a:rPr lang="nb-NO" dirty="0" smtClean="0"/>
              <a:t> </a:t>
            </a:r>
            <a:r>
              <a:rPr lang="nb-NO" dirty="0" err="1" smtClean="0"/>
              <a:t>signed</a:t>
            </a:r>
            <a:r>
              <a:rPr lang="nb-NO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921</Words>
  <Application>Microsoft Office PowerPoint</Application>
  <PresentationFormat>Skærmshow (4:3)</PresentationFormat>
  <Paragraphs>219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Diastitler</vt:lpstr>
      </vt:variant>
      <vt:variant>
        <vt:i4>23</vt:i4>
      </vt:variant>
    </vt:vector>
  </HeadingPairs>
  <TitlesOfParts>
    <vt:vector size="26" baseType="lpstr">
      <vt:lpstr>Kontortema</vt:lpstr>
      <vt:lpstr>Custom Design</vt:lpstr>
      <vt:lpstr>1_Custom Design</vt:lpstr>
      <vt:lpstr>PowerPoint-præsentation</vt:lpstr>
      <vt:lpstr>Presentation Plan</vt:lpstr>
      <vt:lpstr>3i Objective</vt:lpstr>
      <vt:lpstr>ISSAI Implementation – SAI Perspective</vt:lpstr>
      <vt:lpstr>PowerPoint-præsentation</vt:lpstr>
      <vt:lpstr> 3i Results Framework</vt:lpstr>
      <vt:lpstr>ISSAI Implementation Support</vt:lpstr>
      <vt:lpstr>3i Results so far</vt:lpstr>
      <vt:lpstr>3i Results So Far</vt:lpstr>
      <vt:lpstr>3i Community Portal</vt:lpstr>
      <vt:lpstr>Plan 2013</vt:lpstr>
      <vt:lpstr>Plan 2014</vt:lpstr>
      <vt:lpstr>Non-English Language Regions</vt:lpstr>
      <vt:lpstr>Financial  Resources</vt:lpstr>
      <vt:lpstr>In Kind Contribution from the SAIs</vt:lpstr>
      <vt:lpstr>In Kind Contribution from the SAIs</vt:lpstr>
      <vt:lpstr>Contributions</vt:lpstr>
      <vt:lpstr>3i Experiences</vt:lpstr>
      <vt:lpstr>3i Experiences</vt:lpstr>
      <vt:lpstr>IDI draft SP 2014-2018</vt:lpstr>
      <vt:lpstr>Strategic Priorities</vt:lpstr>
      <vt:lpstr>IDI Strategy/Outcomes</vt:lpstr>
      <vt:lpstr>Implementation Strategies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Mette E. Matthiasen</dc:creator>
  <cp:lastModifiedBy>Mette E. Matthiasen</cp:lastModifiedBy>
  <cp:revision>178</cp:revision>
  <dcterms:modified xsi:type="dcterms:W3CDTF">2013-06-26T11:20:33Z</dcterms:modified>
</cp:coreProperties>
</file>