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9" r:id="rId3"/>
    <p:sldId id="271" r:id="rId4"/>
    <p:sldId id="272" r:id="rId5"/>
    <p:sldId id="279" r:id="rId6"/>
    <p:sldId id="273" r:id="rId7"/>
    <p:sldId id="274" r:id="rId8"/>
    <p:sldId id="276" r:id="rId9"/>
    <p:sldId id="277" r:id="rId10"/>
    <p:sldId id="278" r:id="rId11"/>
    <p:sldId id="275" r:id="rId12"/>
  </p:sldIdLst>
  <p:sldSz cx="9144000" cy="6858000" type="screen4x3"/>
  <p:notesSz cx="6797675" cy="99282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 inndeling" id="{8F7B8E98-D77A-4811-94A3-981C264E87F7}">
          <p14:sldIdLst>
            <p14:sldId id="257"/>
            <p14:sldId id="269"/>
            <p14:sldId id="271"/>
            <p14:sldId id="272"/>
            <p14:sldId id="279"/>
          </p14:sldIdLst>
        </p14:section>
        <p14:section name="Inndeling uten navn" id="{9737BD34-D72F-41EE-8D9E-86D0A6562A63}">
          <p14:sldIdLst>
            <p14:sldId id="273"/>
            <p14:sldId id="274"/>
            <p14:sldId id="276"/>
            <p14:sldId id="277"/>
            <p14:sldId id="278"/>
            <p14:sldId id="27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srud, Mona" initials="MO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5-26T09:14:31.020" idx="1">
    <p:pos x="4832" y="2975"/>
    <p:text>Hva mener du her?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8E8F8-8DCD-404A-ACA6-277B76D2BBCE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0E1ED7-07D1-4A4B-A757-EF5DB7D4F6D0}">
      <dgm:prSet custT="1"/>
      <dgm:spPr/>
      <dgm:t>
        <a:bodyPr/>
        <a:lstStyle/>
        <a:p>
          <a:pPr rtl="0"/>
          <a:r>
            <a:rPr lang="en-GB" sz="1800" b="1" dirty="0" smtClean="0"/>
            <a:t>Audit </a:t>
          </a:r>
          <a:endParaRPr lang="en-US" sz="1800" b="1" dirty="0"/>
        </a:p>
      </dgm:t>
    </dgm:pt>
    <dgm:pt modelId="{3C7E31C4-3A89-4E5A-BD45-63994FA1BF25}" type="parTrans" cxnId="{CDC448E8-08B2-44F0-8726-A8ADB6C2AA4C}">
      <dgm:prSet/>
      <dgm:spPr/>
      <dgm:t>
        <a:bodyPr/>
        <a:lstStyle/>
        <a:p>
          <a:endParaRPr lang="en-US" sz="1800"/>
        </a:p>
      </dgm:t>
    </dgm:pt>
    <dgm:pt modelId="{F96B4EF9-E783-4A1F-83C1-5761D0821CFD}" type="sibTrans" cxnId="{CDC448E8-08B2-44F0-8726-A8ADB6C2AA4C}">
      <dgm:prSet/>
      <dgm:spPr/>
      <dgm:t>
        <a:bodyPr/>
        <a:lstStyle/>
        <a:p>
          <a:endParaRPr lang="en-US" sz="1800"/>
        </a:p>
      </dgm:t>
    </dgm:pt>
    <dgm:pt modelId="{90453B02-EC60-4F3C-9DEE-A5187E7A5E70}">
      <dgm:prSet custT="1"/>
      <dgm:spPr/>
      <dgm:t>
        <a:bodyPr/>
        <a:lstStyle/>
        <a:p>
          <a:pPr rtl="0"/>
          <a:r>
            <a:rPr lang="en-GB" sz="1800" b="1" dirty="0" smtClean="0"/>
            <a:t>Public-sector auditing can be described as a systematic process of objectively obtaining and evaluating evidence to determine whether information or actual conditions conform to established criteria</a:t>
          </a:r>
          <a:endParaRPr lang="en-US" sz="1800" b="1" dirty="0"/>
        </a:p>
      </dgm:t>
    </dgm:pt>
    <dgm:pt modelId="{6F7DE7E3-8BB1-415A-B111-193AB618BD3A}" type="parTrans" cxnId="{AB42D29E-9B26-442D-9A33-4DC181FA2AB8}">
      <dgm:prSet/>
      <dgm:spPr/>
      <dgm:t>
        <a:bodyPr/>
        <a:lstStyle/>
        <a:p>
          <a:endParaRPr lang="en-US" sz="1800"/>
        </a:p>
      </dgm:t>
    </dgm:pt>
    <dgm:pt modelId="{1AEB1D28-71E1-4A05-8451-1BB46DEA7ED0}" type="sibTrans" cxnId="{AB42D29E-9B26-442D-9A33-4DC181FA2AB8}">
      <dgm:prSet/>
      <dgm:spPr/>
      <dgm:t>
        <a:bodyPr/>
        <a:lstStyle/>
        <a:p>
          <a:endParaRPr lang="en-US" sz="1800"/>
        </a:p>
      </dgm:t>
    </dgm:pt>
    <dgm:pt modelId="{0AE18E43-9E70-4AE8-85BF-61CD46D08D06}">
      <dgm:prSet custT="1"/>
      <dgm:spPr/>
      <dgm:t>
        <a:bodyPr/>
        <a:lstStyle/>
        <a:p>
          <a:pPr rtl="0"/>
          <a:r>
            <a:rPr lang="en-GB" sz="1800" b="1" dirty="0" smtClean="0"/>
            <a:t>Compliance audit</a:t>
          </a:r>
          <a:endParaRPr lang="en-US" sz="1800" b="1" dirty="0"/>
        </a:p>
      </dgm:t>
    </dgm:pt>
    <dgm:pt modelId="{6092D148-B5A2-4DAA-BCFC-0943D13FE776}" type="parTrans" cxnId="{A28C9670-42AE-4556-BF3C-F85AA2BCDEA9}">
      <dgm:prSet/>
      <dgm:spPr/>
      <dgm:t>
        <a:bodyPr/>
        <a:lstStyle/>
        <a:p>
          <a:endParaRPr lang="en-US" sz="1800"/>
        </a:p>
      </dgm:t>
    </dgm:pt>
    <dgm:pt modelId="{54F7C928-AFE5-4DEF-932C-93764290CA98}" type="sibTrans" cxnId="{A28C9670-42AE-4556-BF3C-F85AA2BCDEA9}">
      <dgm:prSet/>
      <dgm:spPr/>
      <dgm:t>
        <a:bodyPr/>
        <a:lstStyle/>
        <a:p>
          <a:endParaRPr lang="en-US" sz="1800"/>
        </a:p>
      </dgm:t>
    </dgm:pt>
    <dgm:pt modelId="{F325E8D3-2DC0-4797-BAE9-6D4F1B22E208}">
      <dgm:prSet custT="1"/>
      <dgm:spPr/>
      <dgm:t>
        <a:bodyPr/>
        <a:lstStyle/>
        <a:p>
          <a:pPr rtl="0"/>
          <a:r>
            <a:rPr lang="en-GB" sz="1800" b="1" dirty="0" smtClean="0"/>
            <a:t>It is the independent assessment of whether a given subject matter is in compliance with applicable authorities identified as criteria. </a:t>
          </a:r>
          <a:endParaRPr lang="en-US" sz="1800" b="1" dirty="0"/>
        </a:p>
      </dgm:t>
    </dgm:pt>
    <dgm:pt modelId="{6251FD93-24D5-4578-906D-F2107C9CA7AD}" type="parTrans" cxnId="{3CC81BA0-ED4C-4484-BDAC-FDDF942D90C0}">
      <dgm:prSet/>
      <dgm:spPr/>
      <dgm:t>
        <a:bodyPr/>
        <a:lstStyle/>
        <a:p>
          <a:endParaRPr lang="en-US" sz="1800"/>
        </a:p>
      </dgm:t>
    </dgm:pt>
    <dgm:pt modelId="{85DAEB2F-821C-4BB2-A42B-7CD0C18E5C7E}" type="sibTrans" cxnId="{3CC81BA0-ED4C-4484-BDAC-FDDF942D90C0}">
      <dgm:prSet/>
      <dgm:spPr/>
      <dgm:t>
        <a:bodyPr/>
        <a:lstStyle/>
        <a:p>
          <a:endParaRPr lang="en-US" sz="1800"/>
        </a:p>
      </dgm:t>
    </dgm:pt>
    <dgm:pt modelId="{38721089-68CE-4914-AED3-73496394ED0C}" type="pres">
      <dgm:prSet presAssocID="{0328E8F8-8DCD-404A-ACA6-277B76D2BB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F66465-E718-4B76-B3D3-3295755B2186}" type="pres">
      <dgm:prSet presAssocID="{9F0E1ED7-07D1-4A4B-A757-EF5DB7D4F6D0}" presName="linNode" presStyleCnt="0"/>
      <dgm:spPr/>
    </dgm:pt>
    <dgm:pt modelId="{FA5FC507-FF50-4243-B887-27B30E06D10F}" type="pres">
      <dgm:prSet presAssocID="{9F0E1ED7-07D1-4A4B-A757-EF5DB7D4F6D0}" presName="parentText" presStyleLbl="node1" presStyleIdx="0" presStyleCnt="2" custScaleY="52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2DBBB-AF4A-4A48-80EF-49FDA444A670}" type="pres">
      <dgm:prSet presAssocID="{9F0E1ED7-07D1-4A4B-A757-EF5DB7D4F6D0}" presName="descendantText" presStyleLbl="alignAccFollowNode1" presStyleIdx="0" presStyleCnt="2" custScaleY="68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3D3C0-F19F-486E-AA06-E54F0D868F5C}" type="pres">
      <dgm:prSet presAssocID="{F96B4EF9-E783-4A1F-83C1-5761D0821CFD}" presName="sp" presStyleCnt="0"/>
      <dgm:spPr/>
    </dgm:pt>
    <dgm:pt modelId="{FD8D8C92-158B-414E-92C7-6D9AB57B7AEA}" type="pres">
      <dgm:prSet presAssocID="{0AE18E43-9E70-4AE8-85BF-61CD46D08D06}" presName="linNode" presStyleCnt="0"/>
      <dgm:spPr/>
    </dgm:pt>
    <dgm:pt modelId="{3C71CD8D-3150-496F-9906-D31243F664D2}" type="pres">
      <dgm:prSet presAssocID="{0AE18E43-9E70-4AE8-85BF-61CD46D08D06}" presName="parentText" presStyleLbl="node1" presStyleIdx="1" presStyleCnt="2" custScaleY="51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D92B7-1AE6-461B-BDFB-1B76E182DB85}" type="pres">
      <dgm:prSet presAssocID="{0AE18E43-9E70-4AE8-85BF-61CD46D08D06}" presName="descendantText" presStyleLbl="alignAccFollowNode1" presStyleIdx="1" presStyleCnt="2" custScaleY="66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302016-72A7-4AB9-8AB3-3CF3B189D20A}" type="presOf" srcId="{90453B02-EC60-4F3C-9DEE-A5187E7A5E70}" destId="{9272DBBB-AF4A-4A48-80EF-49FDA444A670}" srcOrd="0" destOrd="0" presId="urn:microsoft.com/office/officeart/2005/8/layout/vList5"/>
    <dgm:cxn modelId="{AB42D29E-9B26-442D-9A33-4DC181FA2AB8}" srcId="{9F0E1ED7-07D1-4A4B-A757-EF5DB7D4F6D0}" destId="{90453B02-EC60-4F3C-9DEE-A5187E7A5E70}" srcOrd="0" destOrd="0" parTransId="{6F7DE7E3-8BB1-415A-B111-193AB618BD3A}" sibTransId="{1AEB1D28-71E1-4A05-8451-1BB46DEA7ED0}"/>
    <dgm:cxn modelId="{5B4DAF04-49D5-4E3E-9B59-866962536463}" type="presOf" srcId="{F325E8D3-2DC0-4797-BAE9-6D4F1B22E208}" destId="{D48D92B7-1AE6-461B-BDFB-1B76E182DB85}" srcOrd="0" destOrd="0" presId="urn:microsoft.com/office/officeart/2005/8/layout/vList5"/>
    <dgm:cxn modelId="{6C335272-74C8-46CF-9B16-1A67C72B3E09}" type="presOf" srcId="{9F0E1ED7-07D1-4A4B-A757-EF5DB7D4F6D0}" destId="{FA5FC507-FF50-4243-B887-27B30E06D10F}" srcOrd="0" destOrd="0" presId="urn:microsoft.com/office/officeart/2005/8/layout/vList5"/>
    <dgm:cxn modelId="{DBF782A5-1C0D-4FE0-B9B2-E11030278299}" type="presOf" srcId="{0AE18E43-9E70-4AE8-85BF-61CD46D08D06}" destId="{3C71CD8D-3150-496F-9906-D31243F664D2}" srcOrd="0" destOrd="0" presId="urn:microsoft.com/office/officeart/2005/8/layout/vList5"/>
    <dgm:cxn modelId="{A28C9670-42AE-4556-BF3C-F85AA2BCDEA9}" srcId="{0328E8F8-8DCD-404A-ACA6-277B76D2BBCE}" destId="{0AE18E43-9E70-4AE8-85BF-61CD46D08D06}" srcOrd="1" destOrd="0" parTransId="{6092D148-B5A2-4DAA-BCFC-0943D13FE776}" sibTransId="{54F7C928-AFE5-4DEF-932C-93764290CA98}"/>
    <dgm:cxn modelId="{3CC81BA0-ED4C-4484-BDAC-FDDF942D90C0}" srcId="{0AE18E43-9E70-4AE8-85BF-61CD46D08D06}" destId="{F325E8D3-2DC0-4797-BAE9-6D4F1B22E208}" srcOrd="0" destOrd="0" parTransId="{6251FD93-24D5-4578-906D-F2107C9CA7AD}" sibTransId="{85DAEB2F-821C-4BB2-A42B-7CD0C18E5C7E}"/>
    <dgm:cxn modelId="{389D01AA-7AFB-4D7C-A50B-0805FAFB4330}" type="presOf" srcId="{0328E8F8-8DCD-404A-ACA6-277B76D2BBCE}" destId="{38721089-68CE-4914-AED3-73496394ED0C}" srcOrd="0" destOrd="0" presId="urn:microsoft.com/office/officeart/2005/8/layout/vList5"/>
    <dgm:cxn modelId="{CDC448E8-08B2-44F0-8726-A8ADB6C2AA4C}" srcId="{0328E8F8-8DCD-404A-ACA6-277B76D2BBCE}" destId="{9F0E1ED7-07D1-4A4B-A757-EF5DB7D4F6D0}" srcOrd="0" destOrd="0" parTransId="{3C7E31C4-3A89-4E5A-BD45-63994FA1BF25}" sibTransId="{F96B4EF9-E783-4A1F-83C1-5761D0821CFD}"/>
    <dgm:cxn modelId="{80F591DA-153D-4EB4-9773-85BD01AC73C1}" type="presParOf" srcId="{38721089-68CE-4914-AED3-73496394ED0C}" destId="{ABF66465-E718-4B76-B3D3-3295755B2186}" srcOrd="0" destOrd="0" presId="urn:microsoft.com/office/officeart/2005/8/layout/vList5"/>
    <dgm:cxn modelId="{ED3E73C4-AB75-4B9A-886C-BCACF088244A}" type="presParOf" srcId="{ABF66465-E718-4B76-B3D3-3295755B2186}" destId="{FA5FC507-FF50-4243-B887-27B30E06D10F}" srcOrd="0" destOrd="0" presId="urn:microsoft.com/office/officeart/2005/8/layout/vList5"/>
    <dgm:cxn modelId="{31190E8E-67D9-469E-AA38-06C66179EF15}" type="presParOf" srcId="{ABF66465-E718-4B76-B3D3-3295755B2186}" destId="{9272DBBB-AF4A-4A48-80EF-49FDA444A670}" srcOrd="1" destOrd="0" presId="urn:microsoft.com/office/officeart/2005/8/layout/vList5"/>
    <dgm:cxn modelId="{DDB29708-0F22-40E2-943B-300369A40FBA}" type="presParOf" srcId="{38721089-68CE-4914-AED3-73496394ED0C}" destId="{F1A3D3C0-F19F-486E-AA06-E54F0D868F5C}" srcOrd="1" destOrd="0" presId="urn:microsoft.com/office/officeart/2005/8/layout/vList5"/>
    <dgm:cxn modelId="{184A2E9E-1415-4FD6-AA4A-1594EA674D80}" type="presParOf" srcId="{38721089-68CE-4914-AED3-73496394ED0C}" destId="{FD8D8C92-158B-414E-92C7-6D9AB57B7AEA}" srcOrd="2" destOrd="0" presId="urn:microsoft.com/office/officeart/2005/8/layout/vList5"/>
    <dgm:cxn modelId="{60D9D30F-A435-4EC3-900B-6FEBA3918E31}" type="presParOf" srcId="{FD8D8C92-158B-414E-92C7-6D9AB57B7AEA}" destId="{3C71CD8D-3150-496F-9906-D31243F664D2}" srcOrd="0" destOrd="0" presId="urn:microsoft.com/office/officeart/2005/8/layout/vList5"/>
    <dgm:cxn modelId="{0E81190E-8E3B-4A1B-BF0A-640681383680}" type="presParOf" srcId="{FD8D8C92-158B-414E-92C7-6D9AB57B7AEA}" destId="{D48D92B7-1AE6-461B-BDFB-1B76E182DB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E2D7A-F527-4348-92F3-77CAA8F962A8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B16D13F0-58C2-4BFB-81ED-D53BBCCA814A}">
      <dgm:prSet/>
      <dgm:spPr/>
      <dgm:t>
        <a:bodyPr/>
        <a:lstStyle/>
        <a:p>
          <a:pPr rtl="0"/>
          <a:r>
            <a:rPr lang="en-GB" b="1" dirty="0" smtClean="0"/>
            <a:t>Helps to monitor that the basic principles governing public entities are being followed and put into operation.</a:t>
          </a:r>
          <a:endParaRPr lang="nb-NO" b="1" dirty="0"/>
        </a:p>
      </dgm:t>
    </dgm:pt>
    <dgm:pt modelId="{765A2657-1C16-4D81-A2A1-91BDB67F5898}" type="parTrans" cxnId="{F3DC3FD8-5493-43A2-96BD-D85522FFD6AC}">
      <dgm:prSet/>
      <dgm:spPr/>
      <dgm:t>
        <a:bodyPr/>
        <a:lstStyle/>
        <a:p>
          <a:endParaRPr lang="en-US"/>
        </a:p>
      </dgm:t>
    </dgm:pt>
    <dgm:pt modelId="{BC275AF9-0A20-44F5-B699-62B6DAE281EC}" type="sibTrans" cxnId="{F3DC3FD8-5493-43A2-96BD-D85522FFD6AC}">
      <dgm:prSet/>
      <dgm:spPr/>
      <dgm:t>
        <a:bodyPr/>
        <a:lstStyle/>
        <a:p>
          <a:endParaRPr lang="en-US"/>
        </a:p>
      </dgm:t>
    </dgm:pt>
    <dgm:pt modelId="{3EAD6FF6-B266-48FC-895F-4E58B59D6583}">
      <dgm:prSet/>
      <dgm:spPr/>
      <dgm:t>
        <a:bodyPr/>
        <a:lstStyle/>
        <a:p>
          <a:pPr rtl="0"/>
          <a:r>
            <a:rPr lang="en-GB" b="1" dirty="0" smtClean="0"/>
            <a:t>Providing reliable reports as to whether public funds have been utilized in line with the applicable authorities. </a:t>
          </a:r>
          <a:endParaRPr lang="nb-NO" b="1" dirty="0"/>
        </a:p>
      </dgm:t>
    </dgm:pt>
    <dgm:pt modelId="{DE4B7410-1E8C-4003-AABB-F0CC956D63EE}" type="parTrans" cxnId="{24416A41-F4C8-4DDD-9AF0-F490B03461FE}">
      <dgm:prSet/>
      <dgm:spPr/>
      <dgm:t>
        <a:bodyPr/>
        <a:lstStyle/>
        <a:p>
          <a:endParaRPr lang="en-US"/>
        </a:p>
      </dgm:t>
    </dgm:pt>
    <dgm:pt modelId="{1BA66D25-416C-4CBE-B657-EE79E090FB28}" type="sibTrans" cxnId="{24416A41-F4C8-4DDD-9AF0-F490B03461FE}">
      <dgm:prSet/>
      <dgm:spPr/>
      <dgm:t>
        <a:bodyPr/>
        <a:lstStyle/>
        <a:p>
          <a:endParaRPr lang="en-US"/>
        </a:p>
      </dgm:t>
    </dgm:pt>
    <dgm:pt modelId="{59C2F65D-3AE0-4553-8880-9AD1267788B8}">
      <dgm:prSet/>
      <dgm:spPr/>
      <dgm:t>
        <a:bodyPr/>
        <a:lstStyle/>
        <a:p>
          <a:pPr rtl="0"/>
          <a:r>
            <a:rPr lang="en-GB" b="1" dirty="0" smtClean="0"/>
            <a:t>Promotes good governance by identifying weaknesses and deviations from laws and regulations and also by assessing the propriety of officials.</a:t>
          </a:r>
          <a:endParaRPr lang="en-NZ" b="1" dirty="0"/>
        </a:p>
      </dgm:t>
    </dgm:pt>
    <dgm:pt modelId="{63428488-9640-4028-A3B8-6635C40FC347}" type="parTrans" cxnId="{63697528-2399-4947-AE8B-2F08F3D1F537}">
      <dgm:prSet/>
      <dgm:spPr/>
      <dgm:t>
        <a:bodyPr/>
        <a:lstStyle/>
        <a:p>
          <a:endParaRPr lang="en-US"/>
        </a:p>
      </dgm:t>
    </dgm:pt>
    <dgm:pt modelId="{C87026EB-6DDB-4B16-9069-E0FC9188B9D0}" type="sibTrans" cxnId="{63697528-2399-4947-AE8B-2F08F3D1F537}">
      <dgm:prSet/>
      <dgm:spPr/>
      <dgm:t>
        <a:bodyPr/>
        <a:lstStyle/>
        <a:p>
          <a:endParaRPr lang="en-US"/>
        </a:p>
      </dgm:t>
    </dgm:pt>
    <dgm:pt modelId="{CB283E6A-06E7-4503-9B91-6B027F2BE2B1}" type="pres">
      <dgm:prSet presAssocID="{20EE2D7A-F527-4348-92F3-77CAA8F962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CEB848E5-EFDD-48D2-AC2E-67C6979A3FC3}" type="pres">
      <dgm:prSet presAssocID="{B16D13F0-58C2-4BFB-81ED-D53BBCCA81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C741EBA-1074-49FA-ABF6-CC3B4279BA9B}" type="pres">
      <dgm:prSet presAssocID="{BC275AF9-0A20-44F5-B699-62B6DAE281EC}" presName="sibTrans" presStyleLbl="sibTrans2D1" presStyleIdx="0" presStyleCnt="2"/>
      <dgm:spPr/>
      <dgm:t>
        <a:bodyPr/>
        <a:lstStyle/>
        <a:p>
          <a:endParaRPr lang="nb-NO"/>
        </a:p>
      </dgm:t>
    </dgm:pt>
    <dgm:pt modelId="{D6559E13-C20D-4E1D-8704-43A90786EB0A}" type="pres">
      <dgm:prSet presAssocID="{BC275AF9-0A20-44F5-B699-62B6DAE281EC}" presName="connectorText" presStyleLbl="sibTrans2D1" presStyleIdx="0" presStyleCnt="2"/>
      <dgm:spPr/>
      <dgm:t>
        <a:bodyPr/>
        <a:lstStyle/>
        <a:p>
          <a:endParaRPr lang="nb-NO"/>
        </a:p>
      </dgm:t>
    </dgm:pt>
    <dgm:pt modelId="{8E4A449B-36B8-4169-9614-18DD9FD2F8F7}" type="pres">
      <dgm:prSet presAssocID="{3EAD6FF6-B266-48FC-895F-4E58B59D65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0DAC45E-26A3-442B-A56A-CA1D6EB0BD17}" type="pres">
      <dgm:prSet presAssocID="{1BA66D25-416C-4CBE-B657-EE79E090FB28}" presName="sibTrans" presStyleLbl="sibTrans2D1" presStyleIdx="1" presStyleCnt="2"/>
      <dgm:spPr/>
      <dgm:t>
        <a:bodyPr/>
        <a:lstStyle/>
        <a:p>
          <a:endParaRPr lang="nb-NO"/>
        </a:p>
      </dgm:t>
    </dgm:pt>
    <dgm:pt modelId="{7E5BA181-923B-45B7-B4A8-311880A32114}" type="pres">
      <dgm:prSet presAssocID="{1BA66D25-416C-4CBE-B657-EE79E090FB28}" presName="connectorText" presStyleLbl="sibTrans2D1" presStyleIdx="1" presStyleCnt="2"/>
      <dgm:spPr/>
      <dgm:t>
        <a:bodyPr/>
        <a:lstStyle/>
        <a:p>
          <a:endParaRPr lang="nb-NO"/>
        </a:p>
      </dgm:t>
    </dgm:pt>
    <dgm:pt modelId="{303243DE-426B-4611-9AC9-C219A8183F65}" type="pres">
      <dgm:prSet presAssocID="{59C2F65D-3AE0-4553-8880-9AD1267788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63697528-2399-4947-AE8B-2F08F3D1F537}" srcId="{20EE2D7A-F527-4348-92F3-77CAA8F962A8}" destId="{59C2F65D-3AE0-4553-8880-9AD1267788B8}" srcOrd="2" destOrd="0" parTransId="{63428488-9640-4028-A3B8-6635C40FC347}" sibTransId="{C87026EB-6DDB-4B16-9069-E0FC9188B9D0}"/>
    <dgm:cxn modelId="{FDE06FC4-ECB8-4E24-853D-8A80268DDEF0}" type="presOf" srcId="{B16D13F0-58C2-4BFB-81ED-D53BBCCA814A}" destId="{CEB848E5-EFDD-48D2-AC2E-67C6979A3FC3}" srcOrd="0" destOrd="0" presId="urn:microsoft.com/office/officeart/2005/8/layout/process1"/>
    <dgm:cxn modelId="{552B909E-047A-408B-9428-EDD7A49FA7BB}" type="presOf" srcId="{3EAD6FF6-B266-48FC-895F-4E58B59D6583}" destId="{8E4A449B-36B8-4169-9614-18DD9FD2F8F7}" srcOrd="0" destOrd="0" presId="urn:microsoft.com/office/officeart/2005/8/layout/process1"/>
    <dgm:cxn modelId="{DFAA93D5-17E0-4504-A8B0-C221D7A2AA42}" type="presOf" srcId="{1BA66D25-416C-4CBE-B657-EE79E090FB28}" destId="{50DAC45E-26A3-442B-A56A-CA1D6EB0BD17}" srcOrd="0" destOrd="0" presId="urn:microsoft.com/office/officeart/2005/8/layout/process1"/>
    <dgm:cxn modelId="{9A06DF2F-4A61-474F-B0F8-1103D6C9FA7F}" type="presOf" srcId="{BC275AF9-0A20-44F5-B699-62B6DAE281EC}" destId="{D6559E13-C20D-4E1D-8704-43A90786EB0A}" srcOrd="1" destOrd="0" presId="urn:microsoft.com/office/officeart/2005/8/layout/process1"/>
    <dgm:cxn modelId="{8C07599B-FE99-47B2-B593-4A13CB7B9F6B}" type="presOf" srcId="{BC275AF9-0A20-44F5-B699-62B6DAE281EC}" destId="{DC741EBA-1074-49FA-ABF6-CC3B4279BA9B}" srcOrd="0" destOrd="0" presId="urn:microsoft.com/office/officeart/2005/8/layout/process1"/>
    <dgm:cxn modelId="{BB571B43-1BBC-4486-B75D-E8269FBB948E}" type="presOf" srcId="{1BA66D25-416C-4CBE-B657-EE79E090FB28}" destId="{7E5BA181-923B-45B7-B4A8-311880A32114}" srcOrd="1" destOrd="0" presId="urn:microsoft.com/office/officeart/2005/8/layout/process1"/>
    <dgm:cxn modelId="{F3DC3FD8-5493-43A2-96BD-D85522FFD6AC}" srcId="{20EE2D7A-F527-4348-92F3-77CAA8F962A8}" destId="{B16D13F0-58C2-4BFB-81ED-D53BBCCA814A}" srcOrd="0" destOrd="0" parTransId="{765A2657-1C16-4D81-A2A1-91BDB67F5898}" sibTransId="{BC275AF9-0A20-44F5-B699-62B6DAE281EC}"/>
    <dgm:cxn modelId="{24416A41-F4C8-4DDD-9AF0-F490B03461FE}" srcId="{20EE2D7A-F527-4348-92F3-77CAA8F962A8}" destId="{3EAD6FF6-B266-48FC-895F-4E58B59D6583}" srcOrd="1" destOrd="0" parTransId="{DE4B7410-1E8C-4003-AABB-F0CC956D63EE}" sibTransId="{1BA66D25-416C-4CBE-B657-EE79E090FB28}"/>
    <dgm:cxn modelId="{F570AEB9-2D67-4145-AF22-347EF8CD09F8}" type="presOf" srcId="{20EE2D7A-F527-4348-92F3-77CAA8F962A8}" destId="{CB283E6A-06E7-4503-9B91-6B027F2BE2B1}" srcOrd="0" destOrd="0" presId="urn:microsoft.com/office/officeart/2005/8/layout/process1"/>
    <dgm:cxn modelId="{EFA6556B-95AA-4DF8-BE87-C0FA88D0EC10}" type="presOf" srcId="{59C2F65D-3AE0-4553-8880-9AD1267788B8}" destId="{303243DE-426B-4611-9AC9-C219A8183F65}" srcOrd="0" destOrd="0" presId="urn:microsoft.com/office/officeart/2005/8/layout/process1"/>
    <dgm:cxn modelId="{46AF3DBD-3CC6-4618-B134-565C973A84A3}" type="presParOf" srcId="{CB283E6A-06E7-4503-9B91-6B027F2BE2B1}" destId="{CEB848E5-EFDD-48D2-AC2E-67C6979A3FC3}" srcOrd="0" destOrd="0" presId="urn:microsoft.com/office/officeart/2005/8/layout/process1"/>
    <dgm:cxn modelId="{A8B3A9E5-A9E5-4CD2-A2AE-FB302F91CBC4}" type="presParOf" srcId="{CB283E6A-06E7-4503-9B91-6B027F2BE2B1}" destId="{DC741EBA-1074-49FA-ABF6-CC3B4279BA9B}" srcOrd="1" destOrd="0" presId="urn:microsoft.com/office/officeart/2005/8/layout/process1"/>
    <dgm:cxn modelId="{1DC153D8-2AF6-46D6-A5FB-247FA7B2BEA1}" type="presParOf" srcId="{DC741EBA-1074-49FA-ABF6-CC3B4279BA9B}" destId="{D6559E13-C20D-4E1D-8704-43A90786EB0A}" srcOrd="0" destOrd="0" presId="urn:microsoft.com/office/officeart/2005/8/layout/process1"/>
    <dgm:cxn modelId="{03F42703-4293-4B5F-9F4A-A4A54AF1F80C}" type="presParOf" srcId="{CB283E6A-06E7-4503-9B91-6B027F2BE2B1}" destId="{8E4A449B-36B8-4169-9614-18DD9FD2F8F7}" srcOrd="2" destOrd="0" presId="urn:microsoft.com/office/officeart/2005/8/layout/process1"/>
    <dgm:cxn modelId="{7F2C51B4-BABE-4754-91DD-CE4933AF8812}" type="presParOf" srcId="{CB283E6A-06E7-4503-9B91-6B027F2BE2B1}" destId="{50DAC45E-26A3-442B-A56A-CA1D6EB0BD17}" srcOrd="3" destOrd="0" presId="urn:microsoft.com/office/officeart/2005/8/layout/process1"/>
    <dgm:cxn modelId="{7FA64023-2208-4490-9D2B-8BCBD0CBAAB3}" type="presParOf" srcId="{50DAC45E-26A3-442B-A56A-CA1D6EB0BD17}" destId="{7E5BA181-923B-45B7-B4A8-311880A32114}" srcOrd="0" destOrd="0" presId="urn:microsoft.com/office/officeart/2005/8/layout/process1"/>
    <dgm:cxn modelId="{CE5C32ED-8C6F-412B-B4CA-051E8F9247FA}" type="presParOf" srcId="{CB283E6A-06E7-4503-9B91-6B027F2BE2B1}" destId="{303243DE-426B-4611-9AC9-C219A8183F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EF0743-903F-4B69-96BF-4B911AB19DE0}" type="doc">
      <dgm:prSet loTypeId="urn:microsoft.com/office/officeart/2005/8/layout/radial5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BF3819-1B78-4988-BCAE-5A31D157CAB6}">
      <dgm:prSet custT="1"/>
      <dgm:spPr/>
      <dgm:t>
        <a:bodyPr/>
        <a:lstStyle/>
        <a:p>
          <a:pPr rtl="0"/>
          <a:r>
            <a:rPr lang="en-GB" sz="1300" b="1" dirty="0" smtClean="0"/>
            <a:t>Compliance </a:t>
          </a:r>
          <a:r>
            <a:rPr lang="en-GB" sz="1400" b="1" dirty="0" smtClean="0"/>
            <a:t>audit </a:t>
          </a:r>
          <a:endParaRPr lang="nb-NO" sz="1400" b="1" dirty="0"/>
        </a:p>
      </dgm:t>
    </dgm:pt>
    <dgm:pt modelId="{926FE6D4-36BA-40D3-9B7E-A78650196D49}" type="parTrans" cxnId="{EABCAE4B-7D12-433F-BF68-99592D2E7144}">
      <dgm:prSet/>
      <dgm:spPr/>
      <dgm:t>
        <a:bodyPr/>
        <a:lstStyle/>
        <a:p>
          <a:endParaRPr lang="en-US" sz="1400" b="1"/>
        </a:p>
      </dgm:t>
    </dgm:pt>
    <dgm:pt modelId="{FB2FE9B1-EDA1-4E84-AE0D-B0FB11DFAE7D}" type="sibTrans" cxnId="{EABCAE4B-7D12-433F-BF68-99592D2E7144}">
      <dgm:prSet/>
      <dgm:spPr/>
      <dgm:t>
        <a:bodyPr/>
        <a:lstStyle/>
        <a:p>
          <a:endParaRPr lang="en-US" sz="1400" b="1"/>
        </a:p>
      </dgm:t>
    </dgm:pt>
    <dgm:pt modelId="{79EF6BB1-D881-4AE8-A528-FDE37615CA86}">
      <dgm:prSet custT="1"/>
      <dgm:spPr/>
      <dgm:t>
        <a:bodyPr/>
        <a:lstStyle/>
        <a:p>
          <a:pPr rtl="0"/>
          <a:r>
            <a:rPr lang="en-GB" sz="1400" b="1" dirty="0" smtClean="0"/>
            <a:t>Authorities and criteria </a:t>
          </a:r>
          <a:endParaRPr lang="nb-NO" sz="1400" b="1" dirty="0"/>
        </a:p>
      </dgm:t>
    </dgm:pt>
    <dgm:pt modelId="{7AEC2700-0C59-4C8C-B8A6-145F1EE2662D}" type="parTrans" cxnId="{1F4C1AEA-196D-4482-A19B-A4B5802FD6DA}">
      <dgm:prSet custT="1"/>
      <dgm:spPr/>
      <dgm:t>
        <a:bodyPr/>
        <a:lstStyle/>
        <a:p>
          <a:endParaRPr lang="en-US" sz="1400" b="1"/>
        </a:p>
      </dgm:t>
    </dgm:pt>
    <dgm:pt modelId="{25E041D1-9643-47B9-BC89-E52A939DEFDC}" type="sibTrans" cxnId="{1F4C1AEA-196D-4482-A19B-A4B5802FD6DA}">
      <dgm:prSet/>
      <dgm:spPr/>
      <dgm:t>
        <a:bodyPr/>
        <a:lstStyle/>
        <a:p>
          <a:endParaRPr lang="en-US" sz="1400" b="1"/>
        </a:p>
      </dgm:t>
    </dgm:pt>
    <dgm:pt modelId="{160831CD-6AD1-41E0-8392-061A6E205499}">
      <dgm:prSet custT="1"/>
      <dgm:spPr/>
      <dgm:t>
        <a:bodyPr/>
        <a:lstStyle/>
        <a:p>
          <a:pPr rtl="0"/>
          <a:r>
            <a:rPr lang="en-GB" sz="1400" b="1" dirty="0" smtClean="0"/>
            <a:t>Subject matter</a:t>
          </a:r>
          <a:endParaRPr lang="nb-NO" sz="1400" b="1" dirty="0"/>
        </a:p>
      </dgm:t>
    </dgm:pt>
    <dgm:pt modelId="{9B0284B3-F61C-4A7A-8864-75AEDD663739}" type="parTrans" cxnId="{A06303DC-63FA-4571-ADD6-C1B99380B439}">
      <dgm:prSet custT="1"/>
      <dgm:spPr/>
      <dgm:t>
        <a:bodyPr/>
        <a:lstStyle/>
        <a:p>
          <a:endParaRPr lang="en-US" sz="1400" b="1"/>
        </a:p>
      </dgm:t>
    </dgm:pt>
    <dgm:pt modelId="{3D32D50D-B7F1-4743-BDEA-694CC564906D}" type="sibTrans" cxnId="{A06303DC-63FA-4571-ADD6-C1B99380B439}">
      <dgm:prSet/>
      <dgm:spPr/>
      <dgm:t>
        <a:bodyPr/>
        <a:lstStyle/>
        <a:p>
          <a:endParaRPr lang="en-US" sz="1400" b="1"/>
        </a:p>
      </dgm:t>
    </dgm:pt>
    <dgm:pt modelId="{BD4FC5CB-FD9F-4FEB-A376-67F40C2672A7}">
      <dgm:prSet custT="1"/>
      <dgm:spPr/>
      <dgm:t>
        <a:bodyPr/>
        <a:lstStyle/>
        <a:p>
          <a:pPr rtl="0"/>
          <a:r>
            <a:rPr lang="en-GB" sz="1400" b="1" dirty="0" smtClean="0"/>
            <a:t>Three parties</a:t>
          </a:r>
          <a:endParaRPr lang="nb-NO" sz="1400" b="1" dirty="0"/>
        </a:p>
      </dgm:t>
    </dgm:pt>
    <dgm:pt modelId="{1D88C2BE-200F-4F92-8173-55AAC9D4D40A}" type="parTrans" cxnId="{AF8D6144-3C69-45B5-833C-3AFF2701A56E}">
      <dgm:prSet custT="1"/>
      <dgm:spPr/>
      <dgm:t>
        <a:bodyPr/>
        <a:lstStyle/>
        <a:p>
          <a:endParaRPr lang="en-US" sz="1400" b="1"/>
        </a:p>
      </dgm:t>
    </dgm:pt>
    <dgm:pt modelId="{C1A89C74-6A35-44A2-B5E2-0A9740526118}" type="sibTrans" cxnId="{AF8D6144-3C69-45B5-833C-3AFF2701A56E}">
      <dgm:prSet/>
      <dgm:spPr/>
      <dgm:t>
        <a:bodyPr/>
        <a:lstStyle/>
        <a:p>
          <a:endParaRPr lang="en-US" sz="1400" b="1"/>
        </a:p>
      </dgm:t>
    </dgm:pt>
    <dgm:pt modelId="{CFA83203-6822-4A65-BD8D-4F83F33AD335}">
      <dgm:prSet custT="1"/>
      <dgm:spPr/>
      <dgm:t>
        <a:bodyPr/>
        <a:lstStyle/>
        <a:p>
          <a:pPr rtl="0"/>
          <a:r>
            <a:rPr lang="en-GB" sz="1400" b="1" dirty="0" smtClean="0"/>
            <a:t>Assurance </a:t>
          </a:r>
          <a:endParaRPr lang="nb-NO" sz="1400" b="1" dirty="0"/>
        </a:p>
      </dgm:t>
    </dgm:pt>
    <dgm:pt modelId="{B945A2A5-C39D-4FCD-920C-B4810D6409AE}" type="parTrans" cxnId="{095116DD-7865-4EBA-A310-39500F430344}">
      <dgm:prSet custT="1"/>
      <dgm:spPr/>
      <dgm:t>
        <a:bodyPr/>
        <a:lstStyle/>
        <a:p>
          <a:endParaRPr lang="en-US" sz="1400" b="1"/>
        </a:p>
      </dgm:t>
    </dgm:pt>
    <dgm:pt modelId="{4FB4E6A4-31DC-4666-B41C-6EC2785C573D}" type="sibTrans" cxnId="{095116DD-7865-4EBA-A310-39500F430344}">
      <dgm:prSet/>
      <dgm:spPr/>
      <dgm:t>
        <a:bodyPr/>
        <a:lstStyle/>
        <a:p>
          <a:endParaRPr lang="en-US" sz="1400" b="1"/>
        </a:p>
      </dgm:t>
    </dgm:pt>
    <dgm:pt modelId="{99C17C26-5BD9-41D7-B874-D4429F814365}">
      <dgm:prSet/>
      <dgm:spPr/>
      <dgm:t>
        <a:bodyPr/>
        <a:lstStyle/>
        <a:p>
          <a:pPr rtl="0"/>
          <a:endParaRPr lang="en-GB" sz="1400" b="1" dirty="0"/>
        </a:p>
      </dgm:t>
    </dgm:pt>
    <dgm:pt modelId="{7A8485FD-2449-4708-9041-185922CC88B6}" type="parTrans" cxnId="{B5677A69-A2A1-467F-B175-519CDC4E52AB}">
      <dgm:prSet/>
      <dgm:spPr/>
      <dgm:t>
        <a:bodyPr/>
        <a:lstStyle/>
        <a:p>
          <a:endParaRPr lang="en-US" sz="1400" b="1"/>
        </a:p>
      </dgm:t>
    </dgm:pt>
    <dgm:pt modelId="{4C6488B0-85F9-431F-96AB-8E56B9FDC0F4}" type="sibTrans" cxnId="{B5677A69-A2A1-467F-B175-519CDC4E52AB}">
      <dgm:prSet/>
      <dgm:spPr/>
      <dgm:t>
        <a:bodyPr/>
        <a:lstStyle/>
        <a:p>
          <a:endParaRPr lang="en-US" sz="1400" b="1"/>
        </a:p>
      </dgm:t>
    </dgm:pt>
    <dgm:pt modelId="{42A24E8E-859C-4E2E-A9EB-5169D25EE322}" type="pres">
      <dgm:prSet presAssocID="{3AEF0743-903F-4B69-96BF-4B911AB19D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B83FD5A-19AF-4041-B936-BA13C4F32456}" type="pres">
      <dgm:prSet presAssocID="{7EBF3819-1B78-4988-BCAE-5A31D157CAB6}" presName="centerShape" presStyleLbl="node0" presStyleIdx="0" presStyleCnt="1" custScaleX="166826" custScaleY="115745"/>
      <dgm:spPr/>
      <dgm:t>
        <a:bodyPr/>
        <a:lstStyle/>
        <a:p>
          <a:endParaRPr lang="nb-NO"/>
        </a:p>
      </dgm:t>
    </dgm:pt>
    <dgm:pt modelId="{363DB36D-63BD-4E79-87C4-CF3EB3439C8F}" type="pres">
      <dgm:prSet presAssocID="{7AEC2700-0C59-4C8C-B8A6-145F1EE2662D}" presName="parTrans" presStyleLbl="sibTrans2D1" presStyleIdx="0" presStyleCnt="4"/>
      <dgm:spPr/>
      <dgm:t>
        <a:bodyPr/>
        <a:lstStyle/>
        <a:p>
          <a:endParaRPr lang="nb-NO"/>
        </a:p>
      </dgm:t>
    </dgm:pt>
    <dgm:pt modelId="{31BF8FE6-675B-49F6-B221-09F447FA065F}" type="pres">
      <dgm:prSet presAssocID="{7AEC2700-0C59-4C8C-B8A6-145F1EE2662D}" presName="connectorText" presStyleLbl="sibTrans2D1" presStyleIdx="0" presStyleCnt="4"/>
      <dgm:spPr/>
      <dgm:t>
        <a:bodyPr/>
        <a:lstStyle/>
        <a:p>
          <a:endParaRPr lang="nb-NO"/>
        </a:p>
      </dgm:t>
    </dgm:pt>
    <dgm:pt modelId="{8DFB5231-94DE-4ABC-BA79-AF0456100145}" type="pres">
      <dgm:prSet presAssocID="{79EF6BB1-D881-4AE8-A528-FDE37615CA86}" presName="node" presStyleLbl="node1" presStyleIdx="0" presStyleCnt="4" custScaleX="12108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CA87739-129F-420E-9BFA-131EA10F0D02}" type="pres">
      <dgm:prSet presAssocID="{9B0284B3-F61C-4A7A-8864-75AEDD663739}" presName="parTrans" presStyleLbl="sibTrans2D1" presStyleIdx="1" presStyleCnt="4"/>
      <dgm:spPr/>
      <dgm:t>
        <a:bodyPr/>
        <a:lstStyle/>
        <a:p>
          <a:endParaRPr lang="nb-NO"/>
        </a:p>
      </dgm:t>
    </dgm:pt>
    <dgm:pt modelId="{B3F95245-686C-41F3-9B86-2B47526A1130}" type="pres">
      <dgm:prSet presAssocID="{9B0284B3-F61C-4A7A-8864-75AEDD663739}" presName="connectorText" presStyleLbl="sibTrans2D1" presStyleIdx="1" presStyleCnt="4"/>
      <dgm:spPr/>
      <dgm:t>
        <a:bodyPr/>
        <a:lstStyle/>
        <a:p>
          <a:endParaRPr lang="nb-NO"/>
        </a:p>
      </dgm:t>
    </dgm:pt>
    <dgm:pt modelId="{B5522D5B-FFC9-44AA-89F3-FCBB77C3FF48}" type="pres">
      <dgm:prSet presAssocID="{160831CD-6AD1-41E0-8392-061A6E205499}" presName="node" presStyleLbl="node1" presStyleIdx="1" presStyleCnt="4" custScaleX="11957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7826B29-D9D1-44EC-9727-2E41FD3AAACD}" type="pres">
      <dgm:prSet presAssocID="{1D88C2BE-200F-4F92-8173-55AAC9D4D40A}" presName="parTrans" presStyleLbl="sibTrans2D1" presStyleIdx="2" presStyleCnt="4"/>
      <dgm:spPr/>
      <dgm:t>
        <a:bodyPr/>
        <a:lstStyle/>
        <a:p>
          <a:endParaRPr lang="nb-NO"/>
        </a:p>
      </dgm:t>
    </dgm:pt>
    <dgm:pt modelId="{E0C35673-1400-40A8-8E43-8E4E1C0A4202}" type="pres">
      <dgm:prSet presAssocID="{1D88C2BE-200F-4F92-8173-55AAC9D4D40A}" presName="connectorText" presStyleLbl="sibTrans2D1" presStyleIdx="2" presStyleCnt="4"/>
      <dgm:spPr/>
      <dgm:t>
        <a:bodyPr/>
        <a:lstStyle/>
        <a:p>
          <a:endParaRPr lang="nb-NO"/>
        </a:p>
      </dgm:t>
    </dgm:pt>
    <dgm:pt modelId="{21EB8899-949F-4D0A-80DB-17F851902D45}" type="pres">
      <dgm:prSet presAssocID="{BD4FC5CB-FD9F-4FEB-A376-67F40C2672A7}" presName="node" presStyleLbl="node1" presStyleIdx="2" presStyleCnt="4" custScaleX="12108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72192B4-A8C5-424A-ACBC-C04796579D79}" type="pres">
      <dgm:prSet presAssocID="{B945A2A5-C39D-4FCD-920C-B4810D6409AE}" presName="parTrans" presStyleLbl="sibTrans2D1" presStyleIdx="3" presStyleCnt="4"/>
      <dgm:spPr/>
      <dgm:t>
        <a:bodyPr/>
        <a:lstStyle/>
        <a:p>
          <a:endParaRPr lang="nb-NO"/>
        </a:p>
      </dgm:t>
    </dgm:pt>
    <dgm:pt modelId="{3524B728-837C-4BF1-8719-5054C54BF80C}" type="pres">
      <dgm:prSet presAssocID="{B945A2A5-C39D-4FCD-920C-B4810D6409AE}" presName="connectorText" presStyleLbl="sibTrans2D1" presStyleIdx="3" presStyleCnt="4"/>
      <dgm:spPr/>
      <dgm:t>
        <a:bodyPr/>
        <a:lstStyle/>
        <a:p>
          <a:endParaRPr lang="nb-NO"/>
        </a:p>
      </dgm:t>
    </dgm:pt>
    <dgm:pt modelId="{18BDAA0D-13A1-4C4D-B94C-0E1D8183CB5C}" type="pres">
      <dgm:prSet presAssocID="{CFA83203-6822-4A65-BD8D-4F83F33AD335}" presName="node" presStyleLbl="node1" presStyleIdx="3" presStyleCnt="4" custScaleX="10978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90C125F-7091-46B6-9AB4-8EBFC0FCC704}" type="presOf" srcId="{B945A2A5-C39D-4FCD-920C-B4810D6409AE}" destId="{3524B728-837C-4BF1-8719-5054C54BF80C}" srcOrd="1" destOrd="0" presId="urn:microsoft.com/office/officeart/2005/8/layout/radial5"/>
    <dgm:cxn modelId="{B14E8F6A-8C6C-4C22-A00D-A77D24112C07}" type="presOf" srcId="{9B0284B3-F61C-4A7A-8864-75AEDD663739}" destId="{B3F95245-686C-41F3-9B86-2B47526A1130}" srcOrd="1" destOrd="0" presId="urn:microsoft.com/office/officeart/2005/8/layout/radial5"/>
    <dgm:cxn modelId="{5AD71B5E-85DC-4D0C-8497-69A3B6B92BAB}" type="presOf" srcId="{7EBF3819-1B78-4988-BCAE-5A31D157CAB6}" destId="{3B83FD5A-19AF-4041-B936-BA13C4F32456}" srcOrd="0" destOrd="0" presId="urn:microsoft.com/office/officeart/2005/8/layout/radial5"/>
    <dgm:cxn modelId="{A06303DC-63FA-4571-ADD6-C1B99380B439}" srcId="{7EBF3819-1B78-4988-BCAE-5A31D157CAB6}" destId="{160831CD-6AD1-41E0-8392-061A6E205499}" srcOrd="1" destOrd="0" parTransId="{9B0284B3-F61C-4A7A-8864-75AEDD663739}" sibTransId="{3D32D50D-B7F1-4743-BDEA-694CC564906D}"/>
    <dgm:cxn modelId="{D8AEA2AE-D5FE-4313-BE46-D60D2459A92F}" type="presOf" srcId="{160831CD-6AD1-41E0-8392-061A6E205499}" destId="{B5522D5B-FFC9-44AA-89F3-FCBB77C3FF48}" srcOrd="0" destOrd="0" presId="urn:microsoft.com/office/officeart/2005/8/layout/radial5"/>
    <dgm:cxn modelId="{B066A263-CF03-496D-ADD1-EDDE133EE3D3}" type="presOf" srcId="{BD4FC5CB-FD9F-4FEB-A376-67F40C2672A7}" destId="{21EB8899-949F-4D0A-80DB-17F851902D45}" srcOrd="0" destOrd="0" presId="urn:microsoft.com/office/officeart/2005/8/layout/radial5"/>
    <dgm:cxn modelId="{1F4C1AEA-196D-4482-A19B-A4B5802FD6DA}" srcId="{7EBF3819-1B78-4988-BCAE-5A31D157CAB6}" destId="{79EF6BB1-D881-4AE8-A528-FDE37615CA86}" srcOrd="0" destOrd="0" parTransId="{7AEC2700-0C59-4C8C-B8A6-145F1EE2662D}" sibTransId="{25E041D1-9643-47B9-BC89-E52A939DEFDC}"/>
    <dgm:cxn modelId="{084DC5AD-01A8-417B-9C18-2964A6B73801}" type="presOf" srcId="{1D88C2BE-200F-4F92-8173-55AAC9D4D40A}" destId="{67826B29-D9D1-44EC-9727-2E41FD3AAACD}" srcOrd="0" destOrd="0" presId="urn:microsoft.com/office/officeart/2005/8/layout/radial5"/>
    <dgm:cxn modelId="{EABCAE4B-7D12-433F-BF68-99592D2E7144}" srcId="{3AEF0743-903F-4B69-96BF-4B911AB19DE0}" destId="{7EBF3819-1B78-4988-BCAE-5A31D157CAB6}" srcOrd="0" destOrd="0" parTransId="{926FE6D4-36BA-40D3-9B7E-A78650196D49}" sibTransId="{FB2FE9B1-EDA1-4E84-AE0D-B0FB11DFAE7D}"/>
    <dgm:cxn modelId="{285432EF-9BD8-48D6-BAA8-595D1C45AE7D}" type="presOf" srcId="{3AEF0743-903F-4B69-96BF-4B911AB19DE0}" destId="{42A24E8E-859C-4E2E-A9EB-5169D25EE322}" srcOrd="0" destOrd="0" presId="urn:microsoft.com/office/officeart/2005/8/layout/radial5"/>
    <dgm:cxn modelId="{21623280-1FD4-42BD-8448-CFBBF269DCCB}" type="presOf" srcId="{7AEC2700-0C59-4C8C-B8A6-145F1EE2662D}" destId="{363DB36D-63BD-4E79-87C4-CF3EB3439C8F}" srcOrd="0" destOrd="0" presId="urn:microsoft.com/office/officeart/2005/8/layout/radial5"/>
    <dgm:cxn modelId="{AF8D6144-3C69-45B5-833C-3AFF2701A56E}" srcId="{7EBF3819-1B78-4988-BCAE-5A31D157CAB6}" destId="{BD4FC5CB-FD9F-4FEB-A376-67F40C2672A7}" srcOrd="2" destOrd="0" parTransId="{1D88C2BE-200F-4F92-8173-55AAC9D4D40A}" sibTransId="{C1A89C74-6A35-44A2-B5E2-0A9740526118}"/>
    <dgm:cxn modelId="{4425AFD7-E836-470B-8B72-272738D0E28F}" type="presOf" srcId="{79EF6BB1-D881-4AE8-A528-FDE37615CA86}" destId="{8DFB5231-94DE-4ABC-BA79-AF0456100145}" srcOrd="0" destOrd="0" presId="urn:microsoft.com/office/officeart/2005/8/layout/radial5"/>
    <dgm:cxn modelId="{B5677A69-A2A1-467F-B175-519CDC4E52AB}" srcId="{3AEF0743-903F-4B69-96BF-4B911AB19DE0}" destId="{99C17C26-5BD9-41D7-B874-D4429F814365}" srcOrd="1" destOrd="0" parTransId="{7A8485FD-2449-4708-9041-185922CC88B6}" sibTransId="{4C6488B0-85F9-431F-96AB-8E56B9FDC0F4}"/>
    <dgm:cxn modelId="{3CE56B6C-718A-48BE-A374-74721ABD4D10}" type="presOf" srcId="{9B0284B3-F61C-4A7A-8864-75AEDD663739}" destId="{5CA87739-129F-420E-9BFA-131EA10F0D02}" srcOrd="0" destOrd="0" presId="urn:microsoft.com/office/officeart/2005/8/layout/radial5"/>
    <dgm:cxn modelId="{AC7BC6C2-D37C-4A6A-BBD6-A219E119BB78}" type="presOf" srcId="{CFA83203-6822-4A65-BD8D-4F83F33AD335}" destId="{18BDAA0D-13A1-4C4D-B94C-0E1D8183CB5C}" srcOrd="0" destOrd="0" presId="urn:microsoft.com/office/officeart/2005/8/layout/radial5"/>
    <dgm:cxn modelId="{02C8B04F-9633-4564-BD10-9D0545CCE62C}" type="presOf" srcId="{7AEC2700-0C59-4C8C-B8A6-145F1EE2662D}" destId="{31BF8FE6-675B-49F6-B221-09F447FA065F}" srcOrd="1" destOrd="0" presId="urn:microsoft.com/office/officeart/2005/8/layout/radial5"/>
    <dgm:cxn modelId="{CD1DA683-DDA4-4C00-BCD0-88DB3CEF70CE}" type="presOf" srcId="{B945A2A5-C39D-4FCD-920C-B4810D6409AE}" destId="{972192B4-A8C5-424A-ACBC-C04796579D79}" srcOrd="0" destOrd="0" presId="urn:microsoft.com/office/officeart/2005/8/layout/radial5"/>
    <dgm:cxn modelId="{C0D319B4-3EA6-4C8E-9078-3D67217FF669}" type="presOf" srcId="{1D88C2BE-200F-4F92-8173-55AAC9D4D40A}" destId="{E0C35673-1400-40A8-8E43-8E4E1C0A4202}" srcOrd="1" destOrd="0" presId="urn:microsoft.com/office/officeart/2005/8/layout/radial5"/>
    <dgm:cxn modelId="{095116DD-7865-4EBA-A310-39500F430344}" srcId="{7EBF3819-1B78-4988-BCAE-5A31D157CAB6}" destId="{CFA83203-6822-4A65-BD8D-4F83F33AD335}" srcOrd="3" destOrd="0" parTransId="{B945A2A5-C39D-4FCD-920C-B4810D6409AE}" sibTransId="{4FB4E6A4-31DC-4666-B41C-6EC2785C573D}"/>
    <dgm:cxn modelId="{992DD613-111E-4786-97B3-4212282DD4C7}" type="presParOf" srcId="{42A24E8E-859C-4E2E-A9EB-5169D25EE322}" destId="{3B83FD5A-19AF-4041-B936-BA13C4F32456}" srcOrd="0" destOrd="0" presId="urn:microsoft.com/office/officeart/2005/8/layout/radial5"/>
    <dgm:cxn modelId="{07BAE4F6-73C9-474E-91A0-C10B053B60DA}" type="presParOf" srcId="{42A24E8E-859C-4E2E-A9EB-5169D25EE322}" destId="{363DB36D-63BD-4E79-87C4-CF3EB3439C8F}" srcOrd="1" destOrd="0" presId="urn:microsoft.com/office/officeart/2005/8/layout/radial5"/>
    <dgm:cxn modelId="{BE571ED3-6A13-4CE7-A024-54BAF8184F07}" type="presParOf" srcId="{363DB36D-63BD-4E79-87C4-CF3EB3439C8F}" destId="{31BF8FE6-675B-49F6-B221-09F447FA065F}" srcOrd="0" destOrd="0" presId="urn:microsoft.com/office/officeart/2005/8/layout/radial5"/>
    <dgm:cxn modelId="{CDBDF3FD-245D-4A65-A77D-CEC5C8B29FB5}" type="presParOf" srcId="{42A24E8E-859C-4E2E-A9EB-5169D25EE322}" destId="{8DFB5231-94DE-4ABC-BA79-AF0456100145}" srcOrd="2" destOrd="0" presId="urn:microsoft.com/office/officeart/2005/8/layout/radial5"/>
    <dgm:cxn modelId="{ACE83D0D-9F79-438C-B63A-4AA24B4C9462}" type="presParOf" srcId="{42A24E8E-859C-4E2E-A9EB-5169D25EE322}" destId="{5CA87739-129F-420E-9BFA-131EA10F0D02}" srcOrd="3" destOrd="0" presId="urn:microsoft.com/office/officeart/2005/8/layout/radial5"/>
    <dgm:cxn modelId="{B527B7B5-4B0E-45A9-8FD8-75FCB2FFBDCA}" type="presParOf" srcId="{5CA87739-129F-420E-9BFA-131EA10F0D02}" destId="{B3F95245-686C-41F3-9B86-2B47526A1130}" srcOrd="0" destOrd="0" presId="urn:microsoft.com/office/officeart/2005/8/layout/radial5"/>
    <dgm:cxn modelId="{7F5C760A-4FD1-44BE-B3E3-1E0B0C4A6A40}" type="presParOf" srcId="{42A24E8E-859C-4E2E-A9EB-5169D25EE322}" destId="{B5522D5B-FFC9-44AA-89F3-FCBB77C3FF48}" srcOrd="4" destOrd="0" presId="urn:microsoft.com/office/officeart/2005/8/layout/radial5"/>
    <dgm:cxn modelId="{94E25B82-4762-4631-8C6C-32AF9DADAAB2}" type="presParOf" srcId="{42A24E8E-859C-4E2E-A9EB-5169D25EE322}" destId="{67826B29-D9D1-44EC-9727-2E41FD3AAACD}" srcOrd="5" destOrd="0" presId="urn:microsoft.com/office/officeart/2005/8/layout/radial5"/>
    <dgm:cxn modelId="{DA175B0E-48EB-4F12-A876-880826A1E1B7}" type="presParOf" srcId="{67826B29-D9D1-44EC-9727-2E41FD3AAACD}" destId="{E0C35673-1400-40A8-8E43-8E4E1C0A4202}" srcOrd="0" destOrd="0" presId="urn:microsoft.com/office/officeart/2005/8/layout/radial5"/>
    <dgm:cxn modelId="{95520A6E-A723-4D10-B751-C5473FCB55CD}" type="presParOf" srcId="{42A24E8E-859C-4E2E-A9EB-5169D25EE322}" destId="{21EB8899-949F-4D0A-80DB-17F851902D45}" srcOrd="6" destOrd="0" presId="urn:microsoft.com/office/officeart/2005/8/layout/radial5"/>
    <dgm:cxn modelId="{98E7D7E0-0F36-4BDF-A2A3-119653C08FD2}" type="presParOf" srcId="{42A24E8E-859C-4E2E-A9EB-5169D25EE322}" destId="{972192B4-A8C5-424A-ACBC-C04796579D79}" srcOrd="7" destOrd="0" presId="urn:microsoft.com/office/officeart/2005/8/layout/radial5"/>
    <dgm:cxn modelId="{409AD489-8244-49C1-9CE7-B23B9DC916C0}" type="presParOf" srcId="{972192B4-A8C5-424A-ACBC-C04796579D79}" destId="{3524B728-837C-4BF1-8719-5054C54BF80C}" srcOrd="0" destOrd="0" presId="urn:microsoft.com/office/officeart/2005/8/layout/radial5"/>
    <dgm:cxn modelId="{E692DA55-FEFA-4E62-9E25-8EBFB0058049}" type="presParOf" srcId="{42A24E8E-859C-4E2E-A9EB-5169D25EE322}" destId="{18BDAA0D-13A1-4C4D-B94C-0E1D8183CB5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28E8F8-8DCD-404A-ACA6-277B76D2BBCE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0E1ED7-07D1-4A4B-A757-EF5DB7D4F6D0}">
      <dgm:prSet custT="1"/>
      <dgm:spPr/>
      <dgm:t>
        <a:bodyPr/>
        <a:lstStyle/>
        <a:p>
          <a:pPr rtl="0"/>
          <a:r>
            <a:rPr lang="en-GB" sz="1800" b="1" dirty="0" smtClean="0"/>
            <a:t>Maintenance group 1</a:t>
          </a:r>
        </a:p>
        <a:p>
          <a:pPr rtl="0"/>
          <a:r>
            <a:rPr lang="en-GB" sz="1800" b="1" dirty="0" smtClean="0"/>
            <a:t> T</a:t>
          </a:r>
          <a:r>
            <a:rPr lang="fr-FR" b="1" dirty="0" smtClean="0"/>
            <a:t>echnical issues </a:t>
          </a:r>
          <a:endParaRPr lang="en-US" sz="1800" b="1" dirty="0"/>
        </a:p>
      </dgm:t>
    </dgm:pt>
    <dgm:pt modelId="{3C7E31C4-3A89-4E5A-BD45-63994FA1BF25}" type="parTrans" cxnId="{CDC448E8-08B2-44F0-8726-A8ADB6C2AA4C}">
      <dgm:prSet/>
      <dgm:spPr/>
      <dgm:t>
        <a:bodyPr/>
        <a:lstStyle/>
        <a:p>
          <a:endParaRPr lang="en-US" sz="1800"/>
        </a:p>
      </dgm:t>
    </dgm:pt>
    <dgm:pt modelId="{F96B4EF9-E783-4A1F-83C1-5761D0821CFD}" type="sibTrans" cxnId="{CDC448E8-08B2-44F0-8726-A8ADB6C2AA4C}">
      <dgm:prSet/>
      <dgm:spPr/>
      <dgm:t>
        <a:bodyPr/>
        <a:lstStyle/>
        <a:p>
          <a:endParaRPr lang="en-US" sz="1800"/>
        </a:p>
      </dgm:t>
    </dgm:pt>
    <dgm:pt modelId="{90453B02-EC60-4F3C-9DEE-A5187E7A5E70}">
      <dgm:prSet custT="1"/>
      <dgm:spPr/>
      <dgm:t>
        <a:bodyPr/>
        <a:lstStyle/>
        <a:p>
          <a:pPr rtl="0"/>
          <a:r>
            <a:rPr lang="fr-FR" dirty="0" smtClean="0"/>
            <a:t>To ensure a sufficient technical quality, </a:t>
          </a:r>
          <a:r>
            <a:rPr lang="fr-FR" dirty="0" smtClean="0"/>
            <a:t>the </a:t>
          </a:r>
          <a:r>
            <a:rPr lang="fr-FR" dirty="0" smtClean="0"/>
            <a:t>ISSAI 4000 made into standards</a:t>
          </a:r>
          <a:endParaRPr lang="en-US" sz="1800" dirty="0"/>
        </a:p>
      </dgm:t>
    </dgm:pt>
    <dgm:pt modelId="{6F7DE7E3-8BB1-415A-B111-193AB618BD3A}" type="parTrans" cxnId="{AB42D29E-9B26-442D-9A33-4DC181FA2AB8}">
      <dgm:prSet/>
      <dgm:spPr/>
      <dgm:t>
        <a:bodyPr/>
        <a:lstStyle/>
        <a:p>
          <a:endParaRPr lang="en-US" sz="1800"/>
        </a:p>
      </dgm:t>
    </dgm:pt>
    <dgm:pt modelId="{1AEB1D28-71E1-4A05-8451-1BB46DEA7ED0}" type="sibTrans" cxnId="{AB42D29E-9B26-442D-9A33-4DC181FA2AB8}">
      <dgm:prSet/>
      <dgm:spPr/>
      <dgm:t>
        <a:bodyPr/>
        <a:lstStyle/>
        <a:p>
          <a:endParaRPr lang="en-US" sz="1800"/>
        </a:p>
      </dgm:t>
    </dgm:pt>
    <dgm:pt modelId="{0AE18E43-9E70-4AE8-85BF-61CD46D08D06}">
      <dgm:prSet custT="1"/>
      <dgm:spPr/>
      <dgm:t>
        <a:bodyPr/>
        <a:lstStyle/>
        <a:p>
          <a:pPr rtl="0"/>
          <a:r>
            <a:rPr lang="en-GB" sz="1800" b="1" dirty="0" smtClean="0"/>
            <a:t>Maintenance group 2</a:t>
          </a:r>
        </a:p>
        <a:p>
          <a:pPr rtl="0"/>
          <a:r>
            <a:rPr lang="en-GB" sz="1800" b="1" dirty="0" smtClean="0"/>
            <a:t>Concept elaboration</a:t>
          </a:r>
          <a:endParaRPr lang="en-US" sz="1800" b="1" dirty="0"/>
        </a:p>
      </dgm:t>
    </dgm:pt>
    <dgm:pt modelId="{6092D148-B5A2-4DAA-BCFC-0943D13FE776}" type="parTrans" cxnId="{A28C9670-42AE-4556-BF3C-F85AA2BCDEA9}">
      <dgm:prSet/>
      <dgm:spPr/>
      <dgm:t>
        <a:bodyPr/>
        <a:lstStyle/>
        <a:p>
          <a:endParaRPr lang="en-US" sz="1800"/>
        </a:p>
      </dgm:t>
    </dgm:pt>
    <dgm:pt modelId="{54F7C928-AFE5-4DEF-932C-93764290CA98}" type="sibTrans" cxnId="{A28C9670-42AE-4556-BF3C-F85AA2BCDEA9}">
      <dgm:prSet/>
      <dgm:spPr/>
      <dgm:t>
        <a:bodyPr/>
        <a:lstStyle/>
        <a:p>
          <a:endParaRPr lang="en-US" sz="1800"/>
        </a:p>
      </dgm:t>
    </dgm:pt>
    <dgm:pt modelId="{4ECACE88-ADC0-4325-AA56-EBBDFC05C58C}">
      <dgm:prSet custT="1"/>
      <dgm:spPr/>
      <dgm:t>
        <a:bodyPr/>
        <a:lstStyle/>
        <a:p>
          <a:pPr rtl="0"/>
          <a:r>
            <a:rPr lang="en-US" sz="1800" b="1" dirty="0" smtClean="0"/>
            <a:t>Maintenance group 3</a:t>
          </a:r>
        </a:p>
        <a:p>
          <a:pPr rtl="0"/>
          <a:r>
            <a:rPr lang="en-US" sz="1800" b="1" dirty="0" smtClean="0"/>
            <a:t>Development of specific concepts</a:t>
          </a:r>
          <a:endParaRPr lang="en-US" sz="1800" b="1" dirty="0"/>
        </a:p>
      </dgm:t>
    </dgm:pt>
    <dgm:pt modelId="{DFB1AB5C-AB88-4AFF-815F-8E0FC813D13A}" type="parTrans" cxnId="{99858892-C064-4217-9470-E71C895FF07E}">
      <dgm:prSet/>
      <dgm:spPr/>
      <dgm:t>
        <a:bodyPr/>
        <a:lstStyle/>
        <a:p>
          <a:endParaRPr lang="nb-NO"/>
        </a:p>
      </dgm:t>
    </dgm:pt>
    <dgm:pt modelId="{6E2740EC-CBBD-423C-A4B2-F60863537C53}" type="sibTrans" cxnId="{99858892-C064-4217-9470-E71C895FF07E}">
      <dgm:prSet/>
      <dgm:spPr/>
      <dgm:t>
        <a:bodyPr/>
        <a:lstStyle/>
        <a:p>
          <a:endParaRPr lang="nb-NO"/>
        </a:p>
      </dgm:t>
    </dgm:pt>
    <dgm:pt modelId="{686B6B8F-F7CE-4789-8A27-70E4A1263CF6}">
      <dgm:prSet custT="1"/>
      <dgm:spPr/>
      <dgm:t>
        <a:bodyPr/>
        <a:lstStyle/>
        <a:p>
          <a:pPr rtl="0"/>
          <a:r>
            <a:rPr lang="fr-FR" dirty="0" smtClean="0"/>
            <a:t>Representatives: Tunisia, South Africa, India, Portugal, </a:t>
          </a:r>
          <a:r>
            <a:rPr lang="fr-FR" b="1" dirty="0" smtClean="0"/>
            <a:t>Norway</a:t>
          </a:r>
          <a:r>
            <a:rPr lang="fr-FR" dirty="0" smtClean="0"/>
            <a:t>.</a:t>
          </a:r>
          <a:endParaRPr lang="en-US" sz="1800" dirty="0"/>
        </a:p>
      </dgm:t>
    </dgm:pt>
    <dgm:pt modelId="{9DC0B5D8-42DB-4172-B8A5-66241DBB08B1}" type="parTrans" cxnId="{0D91F5D7-1A0B-4F38-A5E9-2684A31016BB}">
      <dgm:prSet/>
      <dgm:spPr/>
      <dgm:t>
        <a:bodyPr/>
        <a:lstStyle/>
        <a:p>
          <a:endParaRPr lang="nb-NO"/>
        </a:p>
      </dgm:t>
    </dgm:pt>
    <dgm:pt modelId="{B0FE7B57-E036-4F4A-B31F-7AAEED37CE8C}" type="sibTrans" cxnId="{0D91F5D7-1A0B-4F38-A5E9-2684A31016BB}">
      <dgm:prSet/>
      <dgm:spPr/>
      <dgm:t>
        <a:bodyPr/>
        <a:lstStyle/>
        <a:p>
          <a:endParaRPr lang="nb-NO"/>
        </a:p>
      </dgm:t>
    </dgm:pt>
    <dgm:pt modelId="{C3B050DF-41E5-47BB-8416-1FEDDB9E0B8B}">
      <dgm:prSet custT="1"/>
      <dgm:spPr/>
      <dgm:t>
        <a:bodyPr/>
        <a:lstStyle/>
        <a:p>
          <a:pPr marL="171450" marR="0" indent="0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 E</a:t>
          </a:r>
          <a:r>
            <a:rPr lang="fr-FR" sz="1800" dirty="0" smtClean="0"/>
            <a:t>laborate on the concepts of assurance and giving an opinion in the public sector. </a:t>
          </a:r>
          <a:endParaRPr lang="en-US" sz="1800" dirty="0"/>
        </a:p>
      </dgm:t>
    </dgm:pt>
    <dgm:pt modelId="{EB6764C2-B9EB-4B80-8DC9-03B600611E0E}" type="parTrans" cxnId="{7AEB6745-E727-4F05-BCEB-5129230A5CB2}">
      <dgm:prSet/>
      <dgm:spPr/>
      <dgm:t>
        <a:bodyPr/>
        <a:lstStyle/>
        <a:p>
          <a:endParaRPr lang="nb-NO"/>
        </a:p>
      </dgm:t>
    </dgm:pt>
    <dgm:pt modelId="{28175189-2FC3-49B4-8470-1B8E7F194CB0}" type="sibTrans" cxnId="{7AEB6745-E727-4F05-BCEB-5129230A5CB2}">
      <dgm:prSet/>
      <dgm:spPr/>
      <dgm:t>
        <a:bodyPr/>
        <a:lstStyle/>
        <a:p>
          <a:endParaRPr lang="nb-NO"/>
        </a:p>
      </dgm:t>
    </dgm:pt>
    <dgm:pt modelId="{C27AFEDD-EC2C-4C4B-B167-F759C1700F66}">
      <dgm:prSet custT="1"/>
      <dgm:spPr/>
      <dgm:t>
        <a:bodyPr/>
        <a:lstStyle/>
        <a:p>
          <a:pPr marL="171450" marR="0" indent="0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Representatives: </a:t>
          </a:r>
          <a:r>
            <a:rPr lang="fr-FR" sz="1800" b="1" dirty="0" smtClean="0"/>
            <a:t>Romania</a:t>
          </a:r>
          <a:r>
            <a:rPr lang="fr-FR" sz="1800" dirty="0" smtClean="0"/>
            <a:t>, Namibia, ECA, China and Brazil.</a:t>
          </a:r>
          <a:endParaRPr lang="en-US" sz="1800" dirty="0"/>
        </a:p>
      </dgm:t>
    </dgm:pt>
    <dgm:pt modelId="{50247757-B7D7-4845-A026-EDF8CDF047C8}" type="parTrans" cxnId="{5838C038-E098-4B17-8461-EE647BB24B02}">
      <dgm:prSet/>
      <dgm:spPr/>
      <dgm:t>
        <a:bodyPr/>
        <a:lstStyle/>
        <a:p>
          <a:endParaRPr lang="nb-NO"/>
        </a:p>
      </dgm:t>
    </dgm:pt>
    <dgm:pt modelId="{7079528C-CD5C-4F9A-96A3-851373CAF3E3}" type="sibTrans" cxnId="{5838C038-E098-4B17-8461-EE647BB24B02}">
      <dgm:prSet/>
      <dgm:spPr/>
      <dgm:t>
        <a:bodyPr/>
        <a:lstStyle/>
        <a:p>
          <a:endParaRPr lang="nb-NO"/>
        </a:p>
      </dgm:t>
    </dgm:pt>
    <dgm:pt modelId="{22360645-750F-491D-8BAC-1C13768D08CD}">
      <dgm:prSet custT="1"/>
      <dgm:spPr/>
      <dgm:t>
        <a:bodyPr/>
        <a:lstStyle/>
        <a:p>
          <a:pPr rtl="0"/>
          <a:r>
            <a:rPr lang="fr-FR" sz="1800" dirty="0" smtClean="0"/>
            <a:t>The main areas to express the genuine nature of compliance auditing in the public sector, the concepts of authorities and propriety. </a:t>
          </a:r>
          <a:endParaRPr lang="en-US" sz="1800" dirty="0"/>
        </a:p>
      </dgm:t>
    </dgm:pt>
    <dgm:pt modelId="{AD40E36C-4883-4B48-8F5B-6B6D70E7CA23}" type="parTrans" cxnId="{850F3F48-AA2A-4F7D-9F7D-67BB5CD4F196}">
      <dgm:prSet/>
      <dgm:spPr/>
    </dgm:pt>
    <dgm:pt modelId="{55A164B6-E3FD-4C63-9506-381FE5B703FA}" type="sibTrans" cxnId="{850F3F48-AA2A-4F7D-9F7D-67BB5CD4F196}">
      <dgm:prSet/>
      <dgm:spPr/>
    </dgm:pt>
    <dgm:pt modelId="{95D398D8-CC48-4E9D-9DF6-25D7B6BC09D4}">
      <dgm:prSet custT="1"/>
      <dgm:spPr/>
      <dgm:t>
        <a:bodyPr/>
        <a:lstStyle/>
        <a:p>
          <a:pPr rtl="0"/>
          <a:r>
            <a:rPr lang="en-US" sz="1800" dirty="0" smtClean="0"/>
            <a:t>Representatives: </a:t>
          </a:r>
          <a:r>
            <a:rPr lang="fr-FR" sz="1800" b="1" dirty="0" smtClean="0"/>
            <a:t>India</a:t>
          </a:r>
          <a:r>
            <a:rPr lang="fr-FR" sz="1800" dirty="0" smtClean="0"/>
            <a:t>, ECA, Lithuania, Slovakia, Hungary, China and Saudi-Arabia.</a:t>
          </a:r>
          <a:endParaRPr lang="en-US" sz="1800" dirty="0"/>
        </a:p>
      </dgm:t>
    </dgm:pt>
    <dgm:pt modelId="{4E8155A4-9247-4BCC-A8DC-D1C047AC7455}" type="parTrans" cxnId="{0CAB34D8-280E-4C4C-A394-2E0087F84380}">
      <dgm:prSet/>
      <dgm:spPr/>
    </dgm:pt>
    <dgm:pt modelId="{85852B0A-D06D-4CC8-A96A-137242D05280}" type="sibTrans" cxnId="{0CAB34D8-280E-4C4C-A394-2E0087F84380}">
      <dgm:prSet/>
      <dgm:spPr/>
    </dgm:pt>
    <dgm:pt modelId="{38721089-68CE-4914-AED3-73496394ED0C}" type="pres">
      <dgm:prSet presAssocID="{0328E8F8-8DCD-404A-ACA6-277B76D2BB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F66465-E718-4B76-B3D3-3295755B2186}" type="pres">
      <dgm:prSet presAssocID="{9F0E1ED7-07D1-4A4B-A757-EF5DB7D4F6D0}" presName="linNode" presStyleCnt="0"/>
      <dgm:spPr/>
    </dgm:pt>
    <dgm:pt modelId="{FA5FC507-FF50-4243-B887-27B30E06D10F}" type="pres">
      <dgm:prSet presAssocID="{9F0E1ED7-07D1-4A4B-A757-EF5DB7D4F6D0}" presName="parentText" presStyleLbl="node1" presStyleIdx="0" presStyleCnt="3" custScaleY="52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2DBBB-AF4A-4A48-80EF-49FDA444A670}" type="pres">
      <dgm:prSet presAssocID="{9F0E1ED7-07D1-4A4B-A757-EF5DB7D4F6D0}" presName="descendantText" presStyleLbl="alignAccFollowNode1" presStyleIdx="0" presStyleCnt="3" custScaleY="68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3D3C0-F19F-486E-AA06-E54F0D868F5C}" type="pres">
      <dgm:prSet presAssocID="{F96B4EF9-E783-4A1F-83C1-5761D0821CFD}" presName="sp" presStyleCnt="0"/>
      <dgm:spPr/>
    </dgm:pt>
    <dgm:pt modelId="{FD8D8C92-158B-414E-92C7-6D9AB57B7AEA}" type="pres">
      <dgm:prSet presAssocID="{0AE18E43-9E70-4AE8-85BF-61CD46D08D06}" presName="linNode" presStyleCnt="0"/>
      <dgm:spPr/>
    </dgm:pt>
    <dgm:pt modelId="{3C71CD8D-3150-496F-9906-D31243F664D2}" type="pres">
      <dgm:prSet presAssocID="{0AE18E43-9E70-4AE8-85BF-61CD46D08D06}" presName="parentText" presStyleLbl="node1" presStyleIdx="1" presStyleCnt="3" custScaleY="51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D92B7-1AE6-461B-BDFB-1B76E182DB85}" type="pres">
      <dgm:prSet presAssocID="{0AE18E43-9E70-4AE8-85BF-61CD46D08D06}" presName="descendantText" presStyleLbl="alignAccFollowNode1" presStyleIdx="1" presStyleCnt="3" custScaleY="66309" custLinFactNeighborX="2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C5C9C-57AB-4926-9903-C26C910382CB}" type="pres">
      <dgm:prSet presAssocID="{54F7C928-AFE5-4DEF-932C-93764290CA98}" presName="sp" presStyleCnt="0"/>
      <dgm:spPr/>
    </dgm:pt>
    <dgm:pt modelId="{4C983671-4310-44E9-BB75-8100A1A15F28}" type="pres">
      <dgm:prSet presAssocID="{4ECACE88-ADC0-4325-AA56-EBBDFC05C58C}" presName="linNode" presStyleCnt="0"/>
      <dgm:spPr/>
    </dgm:pt>
    <dgm:pt modelId="{133D3DFD-D12F-47DA-BE07-9F93889E9C86}" type="pres">
      <dgm:prSet presAssocID="{4ECACE88-ADC0-4325-AA56-EBBDFC05C58C}" presName="parentText" presStyleLbl="node1" presStyleIdx="2" presStyleCnt="3" custScaleY="5288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92D7611-53AA-468B-AFC6-4658DC11DFD5}" type="pres">
      <dgm:prSet presAssocID="{4ECACE88-ADC0-4325-AA56-EBBDFC05C58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C6D9EB2-A40E-42C4-B526-244880A718F4}" type="presOf" srcId="{22360645-750F-491D-8BAC-1C13768D08CD}" destId="{492D7611-53AA-468B-AFC6-4658DC11DFD5}" srcOrd="0" destOrd="0" presId="urn:microsoft.com/office/officeart/2005/8/layout/vList5"/>
    <dgm:cxn modelId="{6E99D205-470F-40A9-B068-CAB644E753EF}" type="presOf" srcId="{95D398D8-CC48-4E9D-9DF6-25D7B6BC09D4}" destId="{492D7611-53AA-468B-AFC6-4658DC11DFD5}" srcOrd="0" destOrd="1" presId="urn:microsoft.com/office/officeart/2005/8/layout/vList5"/>
    <dgm:cxn modelId="{CDC448E8-08B2-44F0-8726-A8ADB6C2AA4C}" srcId="{0328E8F8-8DCD-404A-ACA6-277B76D2BBCE}" destId="{9F0E1ED7-07D1-4A4B-A757-EF5DB7D4F6D0}" srcOrd="0" destOrd="0" parTransId="{3C7E31C4-3A89-4E5A-BD45-63994FA1BF25}" sibTransId="{F96B4EF9-E783-4A1F-83C1-5761D0821CFD}"/>
    <dgm:cxn modelId="{5838C038-E098-4B17-8461-EE647BB24B02}" srcId="{0AE18E43-9E70-4AE8-85BF-61CD46D08D06}" destId="{C27AFEDD-EC2C-4C4B-B167-F759C1700F66}" srcOrd="1" destOrd="0" parTransId="{50247757-B7D7-4845-A026-EDF8CDF047C8}" sibTransId="{7079528C-CD5C-4F9A-96A3-851373CAF3E3}"/>
    <dgm:cxn modelId="{AB42D29E-9B26-442D-9A33-4DC181FA2AB8}" srcId="{9F0E1ED7-07D1-4A4B-A757-EF5DB7D4F6D0}" destId="{90453B02-EC60-4F3C-9DEE-A5187E7A5E70}" srcOrd="0" destOrd="0" parTransId="{6F7DE7E3-8BB1-415A-B111-193AB618BD3A}" sibTransId="{1AEB1D28-71E1-4A05-8451-1BB46DEA7ED0}"/>
    <dgm:cxn modelId="{0CAB34D8-280E-4C4C-A394-2E0087F84380}" srcId="{4ECACE88-ADC0-4325-AA56-EBBDFC05C58C}" destId="{95D398D8-CC48-4E9D-9DF6-25D7B6BC09D4}" srcOrd="1" destOrd="0" parTransId="{4E8155A4-9247-4BCC-A8DC-D1C047AC7455}" sibTransId="{85852B0A-D06D-4CC8-A96A-137242D05280}"/>
    <dgm:cxn modelId="{C87C3F28-3C44-4AB9-A01F-B8C307C8A260}" type="presOf" srcId="{4ECACE88-ADC0-4325-AA56-EBBDFC05C58C}" destId="{133D3DFD-D12F-47DA-BE07-9F93889E9C86}" srcOrd="0" destOrd="0" presId="urn:microsoft.com/office/officeart/2005/8/layout/vList5"/>
    <dgm:cxn modelId="{CE48763E-5889-4876-9C7C-DFC50FE8535A}" type="presOf" srcId="{0328E8F8-8DCD-404A-ACA6-277B76D2BBCE}" destId="{38721089-68CE-4914-AED3-73496394ED0C}" srcOrd="0" destOrd="0" presId="urn:microsoft.com/office/officeart/2005/8/layout/vList5"/>
    <dgm:cxn modelId="{850F3F48-AA2A-4F7D-9F7D-67BB5CD4F196}" srcId="{4ECACE88-ADC0-4325-AA56-EBBDFC05C58C}" destId="{22360645-750F-491D-8BAC-1C13768D08CD}" srcOrd="0" destOrd="0" parTransId="{AD40E36C-4883-4B48-8F5B-6B6D70E7CA23}" sibTransId="{55A164B6-E3FD-4C63-9506-381FE5B703FA}"/>
    <dgm:cxn modelId="{692FBC39-0980-44E7-B7A9-40251B96C168}" type="presOf" srcId="{9F0E1ED7-07D1-4A4B-A757-EF5DB7D4F6D0}" destId="{FA5FC507-FF50-4243-B887-27B30E06D10F}" srcOrd="0" destOrd="0" presId="urn:microsoft.com/office/officeart/2005/8/layout/vList5"/>
    <dgm:cxn modelId="{943954EF-9A53-4741-9050-95D7880BCEE9}" type="presOf" srcId="{90453B02-EC60-4F3C-9DEE-A5187E7A5E70}" destId="{9272DBBB-AF4A-4A48-80EF-49FDA444A670}" srcOrd="0" destOrd="0" presId="urn:microsoft.com/office/officeart/2005/8/layout/vList5"/>
    <dgm:cxn modelId="{A28C9670-42AE-4556-BF3C-F85AA2BCDEA9}" srcId="{0328E8F8-8DCD-404A-ACA6-277B76D2BBCE}" destId="{0AE18E43-9E70-4AE8-85BF-61CD46D08D06}" srcOrd="1" destOrd="0" parTransId="{6092D148-B5A2-4DAA-BCFC-0943D13FE776}" sibTransId="{54F7C928-AFE5-4DEF-932C-93764290CA98}"/>
    <dgm:cxn modelId="{A44F380C-FA8E-48DC-BEE4-84AB87CE5F23}" type="presOf" srcId="{C3B050DF-41E5-47BB-8416-1FEDDB9E0B8B}" destId="{D48D92B7-1AE6-461B-BDFB-1B76E182DB85}" srcOrd="0" destOrd="0" presId="urn:microsoft.com/office/officeart/2005/8/layout/vList5"/>
    <dgm:cxn modelId="{0D91F5D7-1A0B-4F38-A5E9-2684A31016BB}" srcId="{9F0E1ED7-07D1-4A4B-A757-EF5DB7D4F6D0}" destId="{686B6B8F-F7CE-4789-8A27-70E4A1263CF6}" srcOrd="1" destOrd="0" parTransId="{9DC0B5D8-42DB-4172-B8A5-66241DBB08B1}" sibTransId="{B0FE7B57-E036-4F4A-B31F-7AAEED37CE8C}"/>
    <dgm:cxn modelId="{EBE336FF-0070-458B-91C8-8851121E2833}" type="presOf" srcId="{686B6B8F-F7CE-4789-8A27-70E4A1263CF6}" destId="{9272DBBB-AF4A-4A48-80EF-49FDA444A670}" srcOrd="0" destOrd="1" presId="urn:microsoft.com/office/officeart/2005/8/layout/vList5"/>
    <dgm:cxn modelId="{54ABF225-0065-44DD-8EA5-0825C738EA6E}" type="presOf" srcId="{0AE18E43-9E70-4AE8-85BF-61CD46D08D06}" destId="{3C71CD8D-3150-496F-9906-D31243F664D2}" srcOrd="0" destOrd="0" presId="urn:microsoft.com/office/officeart/2005/8/layout/vList5"/>
    <dgm:cxn modelId="{7CDE6631-B4A0-4E73-BA0D-08587C4602B1}" type="presOf" srcId="{C27AFEDD-EC2C-4C4B-B167-F759C1700F66}" destId="{D48D92B7-1AE6-461B-BDFB-1B76E182DB85}" srcOrd="0" destOrd="1" presId="urn:microsoft.com/office/officeart/2005/8/layout/vList5"/>
    <dgm:cxn modelId="{99858892-C064-4217-9470-E71C895FF07E}" srcId="{0328E8F8-8DCD-404A-ACA6-277B76D2BBCE}" destId="{4ECACE88-ADC0-4325-AA56-EBBDFC05C58C}" srcOrd="2" destOrd="0" parTransId="{DFB1AB5C-AB88-4AFF-815F-8E0FC813D13A}" sibTransId="{6E2740EC-CBBD-423C-A4B2-F60863537C53}"/>
    <dgm:cxn modelId="{7AEB6745-E727-4F05-BCEB-5129230A5CB2}" srcId="{0AE18E43-9E70-4AE8-85BF-61CD46D08D06}" destId="{C3B050DF-41E5-47BB-8416-1FEDDB9E0B8B}" srcOrd="0" destOrd="0" parTransId="{EB6764C2-B9EB-4B80-8DC9-03B600611E0E}" sibTransId="{28175189-2FC3-49B4-8470-1B8E7F194CB0}"/>
    <dgm:cxn modelId="{FDA4207F-462D-4D55-9C66-2F522A22B265}" type="presParOf" srcId="{38721089-68CE-4914-AED3-73496394ED0C}" destId="{ABF66465-E718-4B76-B3D3-3295755B2186}" srcOrd="0" destOrd="0" presId="urn:microsoft.com/office/officeart/2005/8/layout/vList5"/>
    <dgm:cxn modelId="{5F2FC207-6C84-4787-967B-787DF59E1BC9}" type="presParOf" srcId="{ABF66465-E718-4B76-B3D3-3295755B2186}" destId="{FA5FC507-FF50-4243-B887-27B30E06D10F}" srcOrd="0" destOrd="0" presId="urn:microsoft.com/office/officeart/2005/8/layout/vList5"/>
    <dgm:cxn modelId="{2431FF72-7806-4C72-A3DA-49C593713BB0}" type="presParOf" srcId="{ABF66465-E718-4B76-B3D3-3295755B2186}" destId="{9272DBBB-AF4A-4A48-80EF-49FDA444A670}" srcOrd="1" destOrd="0" presId="urn:microsoft.com/office/officeart/2005/8/layout/vList5"/>
    <dgm:cxn modelId="{8C7B1B0D-3344-48C7-B2A2-F7D266ED4950}" type="presParOf" srcId="{38721089-68CE-4914-AED3-73496394ED0C}" destId="{F1A3D3C0-F19F-486E-AA06-E54F0D868F5C}" srcOrd="1" destOrd="0" presId="urn:microsoft.com/office/officeart/2005/8/layout/vList5"/>
    <dgm:cxn modelId="{FCECE672-8970-406D-9FFA-1A5ACBEFE56C}" type="presParOf" srcId="{38721089-68CE-4914-AED3-73496394ED0C}" destId="{FD8D8C92-158B-414E-92C7-6D9AB57B7AEA}" srcOrd="2" destOrd="0" presId="urn:microsoft.com/office/officeart/2005/8/layout/vList5"/>
    <dgm:cxn modelId="{2DB226B8-9D92-4E96-BE9E-BA395EAF7411}" type="presParOf" srcId="{FD8D8C92-158B-414E-92C7-6D9AB57B7AEA}" destId="{3C71CD8D-3150-496F-9906-D31243F664D2}" srcOrd="0" destOrd="0" presId="urn:microsoft.com/office/officeart/2005/8/layout/vList5"/>
    <dgm:cxn modelId="{80CCE981-2737-414F-8829-E4BF250000E5}" type="presParOf" srcId="{FD8D8C92-158B-414E-92C7-6D9AB57B7AEA}" destId="{D48D92B7-1AE6-461B-BDFB-1B76E182DB85}" srcOrd="1" destOrd="0" presId="urn:microsoft.com/office/officeart/2005/8/layout/vList5"/>
    <dgm:cxn modelId="{8F369515-FD98-4FC2-8AF5-5FC41AABA7C5}" type="presParOf" srcId="{38721089-68CE-4914-AED3-73496394ED0C}" destId="{708C5C9C-57AB-4926-9903-C26C910382CB}" srcOrd="3" destOrd="0" presId="urn:microsoft.com/office/officeart/2005/8/layout/vList5"/>
    <dgm:cxn modelId="{75A6487A-0675-4563-8503-0CEF74D47C15}" type="presParOf" srcId="{38721089-68CE-4914-AED3-73496394ED0C}" destId="{4C983671-4310-44E9-BB75-8100A1A15F28}" srcOrd="4" destOrd="0" presId="urn:microsoft.com/office/officeart/2005/8/layout/vList5"/>
    <dgm:cxn modelId="{F987632B-DEB8-4A70-82A4-0F10FAF4CCE9}" type="presParOf" srcId="{4C983671-4310-44E9-BB75-8100A1A15F28}" destId="{133D3DFD-D12F-47DA-BE07-9F93889E9C86}" srcOrd="0" destOrd="0" presId="urn:microsoft.com/office/officeart/2005/8/layout/vList5"/>
    <dgm:cxn modelId="{AABA8386-5803-43BA-9B38-C2FFD3D2CF3E}" type="presParOf" srcId="{4C983671-4310-44E9-BB75-8100A1A15F28}" destId="{492D7611-53AA-468B-AFC6-4658DC11DF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28E8F8-8DCD-404A-ACA6-277B76D2BBCE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0E1ED7-07D1-4A4B-A757-EF5DB7D4F6D0}">
      <dgm:prSet custT="1"/>
      <dgm:spPr/>
      <dgm:t>
        <a:bodyPr/>
        <a:lstStyle/>
        <a:p>
          <a:pPr rtl="0"/>
          <a:r>
            <a:rPr lang="en-GB" sz="1800" b="1" dirty="0" smtClean="0"/>
            <a:t>Implementation activity 1 </a:t>
          </a:r>
          <a:endParaRPr lang="en-US" sz="1800" b="1" dirty="0"/>
        </a:p>
      </dgm:t>
    </dgm:pt>
    <dgm:pt modelId="{3C7E31C4-3A89-4E5A-BD45-63994FA1BF25}" type="parTrans" cxnId="{CDC448E8-08B2-44F0-8726-A8ADB6C2AA4C}">
      <dgm:prSet/>
      <dgm:spPr/>
      <dgm:t>
        <a:bodyPr/>
        <a:lstStyle/>
        <a:p>
          <a:endParaRPr lang="en-US" sz="1800"/>
        </a:p>
      </dgm:t>
    </dgm:pt>
    <dgm:pt modelId="{F96B4EF9-E783-4A1F-83C1-5761D0821CFD}" type="sibTrans" cxnId="{CDC448E8-08B2-44F0-8726-A8ADB6C2AA4C}">
      <dgm:prSet/>
      <dgm:spPr/>
      <dgm:t>
        <a:bodyPr/>
        <a:lstStyle/>
        <a:p>
          <a:endParaRPr lang="en-US" sz="1800"/>
        </a:p>
      </dgm:t>
    </dgm:pt>
    <dgm:pt modelId="{90453B02-EC60-4F3C-9DEE-A5187E7A5E70}">
      <dgm:prSet custT="1"/>
      <dgm:spPr/>
      <dgm:t>
        <a:bodyPr/>
        <a:lstStyle/>
        <a:p>
          <a:pPr rtl="0"/>
          <a:r>
            <a:rPr lang="en-US" sz="1800" b="0" dirty="0" smtClean="0"/>
            <a:t>Quality control of a Handbook in compliance audit developed by IDI.</a:t>
          </a:r>
          <a:endParaRPr lang="en-US" sz="1800" b="0" dirty="0"/>
        </a:p>
      </dgm:t>
    </dgm:pt>
    <dgm:pt modelId="{6F7DE7E3-8BB1-415A-B111-193AB618BD3A}" type="parTrans" cxnId="{AB42D29E-9B26-442D-9A33-4DC181FA2AB8}">
      <dgm:prSet/>
      <dgm:spPr/>
      <dgm:t>
        <a:bodyPr/>
        <a:lstStyle/>
        <a:p>
          <a:endParaRPr lang="en-US" sz="1800"/>
        </a:p>
      </dgm:t>
    </dgm:pt>
    <dgm:pt modelId="{1AEB1D28-71E1-4A05-8451-1BB46DEA7ED0}" type="sibTrans" cxnId="{AB42D29E-9B26-442D-9A33-4DC181FA2AB8}">
      <dgm:prSet/>
      <dgm:spPr/>
      <dgm:t>
        <a:bodyPr/>
        <a:lstStyle/>
        <a:p>
          <a:endParaRPr lang="en-US" sz="1800"/>
        </a:p>
      </dgm:t>
    </dgm:pt>
    <dgm:pt modelId="{0AE18E43-9E70-4AE8-85BF-61CD46D08D06}">
      <dgm:prSet custT="1"/>
      <dgm:spPr/>
      <dgm:t>
        <a:bodyPr/>
        <a:lstStyle/>
        <a:p>
          <a:pPr rtl="0"/>
          <a:r>
            <a:rPr lang="en-GB" sz="1800" b="1" dirty="0" smtClean="0"/>
            <a:t>Implementation activity 2</a:t>
          </a:r>
          <a:endParaRPr lang="en-US" sz="1800" b="1" dirty="0"/>
        </a:p>
      </dgm:t>
    </dgm:pt>
    <dgm:pt modelId="{6092D148-B5A2-4DAA-BCFC-0943D13FE776}" type="parTrans" cxnId="{A28C9670-42AE-4556-BF3C-F85AA2BCDEA9}">
      <dgm:prSet/>
      <dgm:spPr/>
      <dgm:t>
        <a:bodyPr/>
        <a:lstStyle/>
        <a:p>
          <a:endParaRPr lang="en-US" sz="1800"/>
        </a:p>
      </dgm:t>
    </dgm:pt>
    <dgm:pt modelId="{54F7C928-AFE5-4DEF-932C-93764290CA98}" type="sibTrans" cxnId="{A28C9670-42AE-4556-BF3C-F85AA2BCDEA9}">
      <dgm:prSet/>
      <dgm:spPr/>
      <dgm:t>
        <a:bodyPr/>
        <a:lstStyle/>
        <a:p>
          <a:endParaRPr lang="en-US" sz="1800"/>
        </a:p>
      </dgm:t>
    </dgm:pt>
    <dgm:pt modelId="{F325E8D3-2DC0-4797-BAE9-6D4F1B22E208}">
      <dgm:prSet custT="1"/>
      <dgm:spPr/>
      <dgm:t>
        <a:bodyPr/>
        <a:lstStyle/>
        <a:p>
          <a:pPr rtl="0"/>
          <a:r>
            <a:rPr lang="en-US" sz="1800" b="0" dirty="0" smtClean="0"/>
            <a:t>Discussions on the implementation of the Handbook at the annual CAS meeting.  </a:t>
          </a:r>
          <a:endParaRPr lang="en-US" sz="1800" b="0" dirty="0"/>
        </a:p>
      </dgm:t>
    </dgm:pt>
    <dgm:pt modelId="{6251FD93-24D5-4578-906D-F2107C9CA7AD}" type="parTrans" cxnId="{3CC81BA0-ED4C-4484-BDAC-FDDF942D90C0}">
      <dgm:prSet/>
      <dgm:spPr/>
      <dgm:t>
        <a:bodyPr/>
        <a:lstStyle/>
        <a:p>
          <a:endParaRPr lang="en-US" sz="1800"/>
        </a:p>
      </dgm:t>
    </dgm:pt>
    <dgm:pt modelId="{85DAEB2F-821C-4BB2-A42B-7CD0C18E5C7E}" type="sibTrans" cxnId="{3CC81BA0-ED4C-4484-BDAC-FDDF942D90C0}">
      <dgm:prSet/>
      <dgm:spPr/>
      <dgm:t>
        <a:bodyPr/>
        <a:lstStyle/>
        <a:p>
          <a:endParaRPr lang="en-US" sz="1800"/>
        </a:p>
      </dgm:t>
    </dgm:pt>
    <dgm:pt modelId="{4ECACE88-ADC0-4325-AA56-EBBDFC05C58C}">
      <dgm:prSet custT="1"/>
      <dgm:spPr/>
      <dgm:t>
        <a:bodyPr/>
        <a:lstStyle/>
        <a:p>
          <a:pPr rtl="0"/>
          <a:r>
            <a:rPr lang="en-US" sz="1800" b="1" dirty="0" smtClean="0"/>
            <a:t>Implementation</a:t>
          </a:r>
          <a:r>
            <a:rPr lang="en-US" sz="1800" dirty="0" smtClean="0"/>
            <a:t> </a:t>
          </a:r>
          <a:r>
            <a:rPr lang="en-US" sz="1800" b="1" dirty="0" smtClean="0"/>
            <a:t>activity</a:t>
          </a:r>
          <a:r>
            <a:rPr lang="en-US" sz="1800" dirty="0" smtClean="0"/>
            <a:t> </a:t>
          </a:r>
          <a:r>
            <a:rPr lang="en-US" sz="1800" b="1" dirty="0" smtClean="0"/>
            <a:t>3</a:t>
          </a:r>
          <a:endParaRPr lang="en-US" sz="1800" b="1" dirty="0"/>
        </a:p>
      </dgm:t>
    </dgm:pt>
    <dgm:pt modelId="{DFB1AB5C-AB88-4AFF-815F-8E0FC813D13A}" type="parTrans" cxnId="{99858892-C064-4217-9470-E71C895FF07E}">
      <dgm:prSet/>
      <dgm:spPr/>
      <dgm:t>
        <a:bodyPr/>
        <a:lstStyle/>
        <a:p>
          <a:endParaRPr lang="nb-NO"/>
        </a:p>
      </dgm:t>
    </dgm:pt>
    <dgm:pt modelId="{6E2740EC-CBBD-423C-A4B2-F60863537C53}" type="sibTrans" cxnId="{99858892-C064-4217-9470-E71C895FF07E}">
      <dgm:prSet/>
      <dgm:spPr/>
      <dgm:t>
        <a:bodyPr/>
        <a:lstStyle/>
        <a:p>
          <a:endParaRPr lang="nb-NO"/>
        </a:p>
      </dgm:t>
    </dgm:pt>
    <dgm:pt modelId="{24AC4D81-71B3-4004-AE26-FDB50A8FE94D}">
      <dgm:prSet custT="1"/>
      <dgm:spPr/>
      <dgm:t>
        <a:bodyPr/>
        <a:lstStyle/>
        <a:p>
          <a:pPr rtl="0"/>
          <a:r>
            <a:rPr lang="en-US" sz="1800" b="0" dirty="0" smtClean="0"/>
            <a:t>The audit office of Lithuania is hosting a seminar where the aimed is to sharing experiences in implementing the ISSAI ‘s on compliance auditing within EUROSAI members.</a:t>
          </a:r>
          <a:endParaRPr lang="en-US" sz="1800" b="0" dirty="0"/>
        </a:p>
      </dgm:t>
    </dgm:pt>
    <dgm:pt modelId="{80D02A4F-7575-48A4-91E7-029DFD7C33DD}" type="parTrans" cxnId="{E8A41E2C-FAD2-4481-AD55-46B5978BB8FA}">
      <dgm:prSet/>
      <dgm:spPr/>
    </dgm:pt>
    <dgm:pt modelId="{5F9A3280-49D4-4CC4-B9C2-1A623F5E23C6}" type="sibTrans" cxnId="{E8A41E2C-FAD2-4481-AD55-46B5978BB8FA}">
      <dgm:prSet/>
      <dgm:spPr/>
    </dgm:pt>
    <dgm:pt modelId="{76265113-EC7D-4CBA-822E-F8B9ABDAEA63}">
      <dgm:prSet custT="1"/>
      <dgm:spPr/>
      <dgm:t>
        <a:bodyPr/>
        <a:lstStyle/>
        <a:p>
          <a:pPr rtl="0"/>
          <a:r>
            <a:rPr lang="en-US" sz="1800" b="0" dirty="0" smtClean="0"/>
            <a:t>Acting as experts and mentors in a world wide e-course in compliance audit (April – June 2014). </a:t>
          </a:r>
          <a:endParaRPr lang="en-US" sz="1800" b="0" dirty="0"/>
        </a:p>
      </dgm:t>
    </dgm:pt>
    <dgm:pt modelId="{9F878F27-51FE-459F-835B-EE8A326D0115}" type="parTrans" cxnId="{C8701E2B-DB85-4E0E-8D33-9184D1CD0645}">
      <dgm:prSet/>
      <dgm:spPr/>
    </dgm:pt>
    <dgm:pt modelId="{E5AD1024-21A3-4F39-AA74-C7B539C73CF0}" type="sibTrans" cxnId="{C8701E2B-DB85-4E0E-8D33-9184D1CD0645}">
      <dgm:prSet/>
      <dgm:spPr/>
    </dgm:pt>
    <dgm:pt modelId="{F44515DF-2026-4D86-A553-AD3EE8C27165}">
      <dgm:prSet custT="1"/>
      <dgm:spPr/>
      <dgm:t>
        <a:bodyPr/>
        <a:lstStyle/>
        <a:p>
          <a:pPr rtl="0"/>
          <a:r>
            <a:rPr lang="en-US" sz="1800" b="0" dirty="0" smtClean="0"/>
            <a:t>Discussion papers on implementation at the annual CAS meeting. </a:t>
          </a:r>
          <a:endParaRPr lang="en-US" sz="1800" b="0" dirty="0"/>
        </a:p>
      </dgm:t>
    </dgm:pt>
    <dgm:pt modelId="{833EB44D-BECF-4826-AB78-8C83D5E91F9E}" type="parTrans" cxnId="{053A1F80-D4AF-4357-84EE-8A8DB9AEE07E}">
      <dgm:prSet/>
      <dgm:spPr/>
    </dgm:pt>
    <dgm:pt modelId="{C61DAA50-58B2-48F2-AD43-416EEC615442}" type="sibTrans" cxnId="{053A1F80-D4AF-4357-84EE-8A8DB9AEE07E}">
      <dgm:prSet/>
      <dgm:spPr/>
    </dgm:pt>
    <dgm:pt modelId="{38721089-68CE-4914-AED3-73496394ED0C}" type="pres">
      <dgm:prSet presAssocID="{0328E8F8-8DCD-404A-ACA6-277B76D2BB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F66465-E718-4B76-B3D3-3295755B2186}" type="pres">
      <dgm:prSet presAssocID="{9F0E1ED7-07D1-4A4B-A757-EF5DB7D4F6D0}" presName="linNode" presStyleCnt="0"/>
      <dgm:spPr/>
    </dgm:pt>
    <dgm:pt modelId="{FA5FC507-FF50-4243-B887-27B30E06D10F}" type="pres">
      <dgm:prSet presAssocID="{9F0E1ED7-07D1-4A4B-A757-EF5DB7D4F6D0}" presName="parentText" presStyleLbl="node1" presStyleIdx="0" presStyleCnt="3" custScaleY="52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2DBBB-AF4A-4A48-80EF-49FDA444A670}" type="pres">
      <dgm:prSet presAssocID="{9F0E1ED7-07D1-4A4B-A757-EF5DB7D4F6D0}" presName="descendantText" presStyleLbl="alignAccFollowNode1" presStyleIdx="0" presStyleCnt="3" custScaleY="68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3D3C0-F19F-486E-AA06-E54F0D868F5C}" type="pres">
      <dgm:prSet presAssocID="{F96B4EF9-E783-4A1F-83C1-5761D0821CFD}" presName="sp" presStyleCnt="0"/>
      <dgm:spPr/>
    </dgm:pt>
    <dgm:pt modelId="{FD8D8C92-158B-414E-92C7-6D9AB57B7AEA}" type="pres">
      <dgm:prSet presAssocID="{0AE18E43-9E70-4AE8-85BF-61CD46D08D06}" presName="linNode" presStyleCnt="0"/>
      <dgm:spPr/>
    </dgm:pt>
    <dgm:pt modelId="{3C71CD8D-3150-496F-9906-D31243F664D2}" type="pres">
      <dgm:prSet presAssocID="{0AE18E43-9E70-4AE8-85BF-61CD46D08D06}" presName="parentText" presStyleLbl="node1" presStyleIdx="1" presStyleCnt="3" custScaleY="51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D92B7-1AE6-461B-BDFB-1B76E182DB85}" type="pres">
      <dgm:prSet presAssocID="{0AE18E43-9E70-4AE8-85BF-61CD46D08D06}" presName="descendantText" presStyleLbl="alignAccFollowNode1" presStyleIdx="1" presStyleCnt="3" custScaleY="66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C5C9C-57AB-4926-9903-C26C910382CB}" type="pres">
      <dgm:prSet presAssocID="{54F7C928-AFE5-4DEF-932C-93764290CA98}" presName="sp" presStyleCnt="0"/>
      <dgm:spPr/>
    </dgm:pt>
    <dgm:pt modelId="{4C983671-4310-44E9-BB75-8100A1A15F28}" type="pres">
      <dgm:prSet presAssocID="{4ECACE88-ADC0-4325-AA56-EBBDFC05C58C}" presName="linNode" presStyleCnt="0"/>
      <dgm:spPr/>
    </dgm:pt>
    <dgm:pt modelId="{133D3DFD-D12F-47DA-BE07-9F93889E9C86}" type="pres">
      <dgm:prSet presAssocID="{4ECACE88-ADC0-4325-AA56-EBBDFC05C58C}" presName="parentText" presStyleLbl="node1" presStyleIdx="2" presStyleCnt="3" custScaleY="52889" custLinFactNeighborX="-88885" custLinFactNeighborY="5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2B8A348-BAA6-45DF-BA9E-94735D6C762F}" type="pres">
      <dgm:prSet presAssocID="{4ECACE88-ADC0-4325-AA56-EBBDFC05C58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53A1F80-D4AF-4357-84EE-8A8DB9AEE07E}" srcId="{0AE18E43-9E70-4AE8-85BF-61CD46D08D06}" destId="{F44515DF-2026-4D86-A553-AD3EE8C27165}" srcOrd="1" destOrd="0" parTransId="{833EB44D-BECF-4826-AB78-8C83D5E91F9E}" sibTransId="{C61DAA50-58B2-48F2-AD43-416EEC615442}"/>
    <dgm:cxn modelId="{D837D888-745A-427B-B77F-7D225B9F0019}" type="presOf" srcId="{24AC4D81-71B3-4004-AE26-FDB50A8FE94D}" destId="{C2B8A348-BAA6-45DF-BA9E-94735D6C762F}" srcOrd="0" destOrd="0" presId="urn:microsoft.com/office/officeart/2005/8/layout/vList5"/>
    <dgm:cxn modelId="{CDC448E8-08B2-44F0-8726-A8ADB6C2AA4C}" srcId="{0328E8F8-8DCD-404A-ACA6-277B76D2BBCE}" destId="{9F0E1ED7-07D1-4A4B-A757-EF5DB7D4F6D0}" srcOrd="0" destOrd="0" parTransId="{3C7E31C4-3A89-4E5A-BD45-63994FA1BF25}" sibTransId="{F96B4EF9-E783-4A1F-83C1-5761D0821CFD}"/>
    <dgm:cxn modelId="{E6B4896E-B8AE-436E-A2C1-85E89148E92B}" type="presOf" srcId="{F325E8D3-2DC0-4797-BAE9-6D4F1B22E208}" destId="{D48D92B7-1AE6-461B-BDFB-1B76E182DB85}" srcOrd="0" destOrd="0" presId="urn:microsoft.com/office/officeart/2005/8/layout/vList5"/>
    <dgm:cxn modelId="{AB42D29E-9B26-442D-9A33-4DC181FA2AB8}" srcId="{9F0E1ED7-07D1-4A4B-A757-EF5DB7D4F6D0}" destId="{90453B02-EC60-4F3C-9DEE-A5187E7A5E70}" srcOrd="0" destOrd="0" parTransId="{6F7DE7E3-8BB1-415A-B111-193AB618BD3A}" sibTransId="{1AEB1D28-71E1-4A05-8451-1BB46DEA7ED0}"/>
    <dgm:cxn modelId="{9B91AA97-5996-4ED4-BE2D-BAD027F90327}" type="presOf" srcId="{F44515DF-2026-4D86-A553-AD3EE8C27165}" destId="{D48D92B7-1AE6-461B-BDFB-1B76E182DB85}" srcOrd="0" destOrd="1" presId="urn:microsoft.com/office/officeart/2005/8/layout/vList5"/>
    <dgm:cxn modelId="{175D37EB-D0A1-4518-9534-8A8EF2933919}" type="presOf" srcId="{76265113-EC7D-4CBA-822E-F8B9ABDAEA63}" destId="{9272DBBB-AF4A-4A48-80EF-49FDA444A670}" srcOrd="0" destOrd="1" presId="urn:microsoft.com/office/officeart/2005/8/layout/vList5"/>
    <dgm:cxn modelId="{A28C9670-42AE-4556-BF3C-F85AA2BCDEA9}" srcId="{0328E8F8-8DCD-404A-ACA6-277B76D2BBCE}" destId="{0AE18E43-9E70-4AE8-85BF-61CD46D08D06}" srcOrd="1" destOrd="0" parTransId="{6092D148-B5A2-4DAA-BCFC-0943D13FE776}" sibTransId="{54F7C928-AFE5-4DEF-932C-93764290CA98}"/>
    <dgm:cxn modelId="{DADF19C5-BE69-4F32-AD57-6D295CBBE4C6}" type="presOf" srcId="{4ECACE88-ADC0-4325-AA56-EBBDFC05C58C}" destId="{133D3DFD-D12F-47DA-BE07-9F93889E9C86}" srcOrd="0" destOrd="0" presId="urn:microsoft.com/office/officeart/2005/8/layout/vList5"/>
    <dgm:cxn modelId="{489BF707-AEC4-41C6-A15C-0B0F8367E4EE}" type="presOf" srcId="{0AE18E43-9E70-4AE8-85BF-61CD46D08D06}" destId="{3C71CD8D-3150-496F-9906-D31243F664D2}" srcOrd="0" destOrd="0" presId="urn:microsoft.com/office/officeart/2005/8/layout/vList5"/>
    <dgm:cxn modelId="{E8A41E2C-FAD2-4481-AD55-46B5978BB8FA}" srcId="{4ECACE88-ADC0-4325-AA56-EBBDFC05C58C}" destId="{24AC4D81-71B3-4004-AE26-FDB50A8FE94D}" srcOrd="0" destOrd="0" parTransId="{80D02A4F-7575-48A4-91E7-029DFD7C33DD}" sibTransId="{5F9A3280-49D4-4CC4-B9C2-1A623F5E23C6}"/>
    <dgm:cxn modelId="{24E89EE1-3357-46B0-B7C6-13292DBD37E6}" type="presOf" srcId="{9F0E1ED7-07D1-4A4B-A757-EF5DB7D4F6D0}" destId="{FA5FC507-FF50-4243-B887-27B30E06D10F}" srcOrd="0" destOrd="0" presId="urn:microsoft.com/office/officeart/2005/8/layout/vList5"/>
    <dgm:cxn modelId="{AEA97A86-F9FF-47AB-A5CF-A3E6F50C6B20}" type="presOf" srcId="{0328E8F8-8DCD-404A-ACA6-277B76D2BBCE}" destId="{38721089-68CE-4914-AED3-73496394ED0C}" srcOrd="0" destOrd="0" presId="urn:microsoft.com/office/officeart/2005/8/layout/vList5"/>
    <dgm:cxn modelId="{C8701E2B-DB85-4E0E-8D33-9184D1CD0645}" srcId="{9F0E1ED7-07D1-4A4B-A757-EF5DB7D4F6D0}" destId="{76265113-EC7D-4CBA-822E-F8B9ABDAEA63}" srcOrd="1" destOrd="0" parTransId="{9F878F27-51FE-459F-835B-EE8A326D0115}" sibTransId="{E5AD1024-21A3-4F39-AA74-C7B539C73CF0}"/>
    <dgm:cxn modelId="{3CC81BA0-ED4C-4484-BDAC-FDDF942D90C0}" srcId="{0AE18E43-9E70-4AE8-85BF-61CD46D08D06}" destId="{F325E8D3-2DC0-4797-BAE9-6D4F1B22E208}" srcOrd="0" destOrd="0" parTransId="{6251FD93-24D5-4578-906D-F2107C9CA7AD}" sibTransId="{85DAEB2F-821C-4BB2-A42B-7CD0C18E5C7E}"/>
    <dgm:cxn modelId="{9ED59972-98A4-4799-974C-4346FFF6F227}" type="presOf" srcId="{90453B02-EC60-4F3C-9DEE-A5187E7A5E70}" destId="{9272DBBB-AF4A-4A48-80EF-49FDA444A670}" srcOrd="0" destOrd="0" presId="urn:microsoft.com/office/officeart/2005/8/layout/vList5"/>
    <dgm:cxn modelId="{99858892-C064-4217-9470-E71C895FF07E}" srcId="{0328E8F8-8DCD-404A-ACA6-277B76D2BBCE}" destId="{4ECACE88-ADC0-4325-AA56-EBBDFC05C58C}" srcOrd="2" destOrd="0" parTransId="{DFB1AB5C-AB88-4AFF-815F-8E0FC813D13A}" sibTransId="{6E2740EC-CBBD-423C-A4B2-F60863537C53}"/>
    <dgm:cxn modelId="{633329F9-E6E6-45E0-AB06-F49D5D6279AD}" type="presParOf" srcId="{38721089-68CE-4914-AED3-73496394ED0C}" destId="{ABF66465-E718-4B76-B3D3-3295755B2186}" srcOrd="0" destOrd="0" presId="urn:microsoft.com/office/officeart/2005/8/layout/vList5"/>
    <dgm:cxn modelId="{643D5B6A-3225-46C2-B6F2-54B7C9E0CF4C}" type="presParOf" srcId="{ABF66465-E718-4B76-B3D3-3295755B2186}" destId="{FA5FC507-FF50-4243-B887-27B30E06D10F}" srcOrd="0" destOrd="0" presId="urn:microsoft.com/office/officeart/2005/8/layout/vList5"/>
    <dgm:cxn modelId="{3A7952A2-1F56-4A94-B16A-E61F8097E93E}" type="presParOf" srcId="{ABF66465-E718-4B76-B3D3-3295755B2186}" destId="{9272DBBB-AF4A-4A48-80EF-49FDA444A670}" srcOrd="1" destOrd="0" presId="urn:microsoft.com/office/officeart/2005/8/layout/vList5"/>
    <dgm:cxn modelId="{72199E98-B707-436C-8446-7F5FB9F3DC30}" type="presParOf" srcId="{38721089-68CE-4914-AED3-73496394ED0C}" destId="{F1A3D3C0-F19F-486E-AA06-E54F0D868F5C}" srcOrd="1" destOrd="0" presId="urn:microsoft.com/office/officeart/2005/8/layout/vList5"/>
    <dgm:cxn modelId="{DB59A59E-5F74-4760-9CF0-E732068B3DDC}" type="presParOf" srcId="{38721089-68CE-4914-AED3-73496394ED0C}" destId="{FD8D8C92-158B-414E-92C7-6D9AB57B7AEA}" srcOrd="2" destOrd="0" presId="urn:microsoft.com/office/officeart/2005/8/layout/vList5"/>
    <dgm:cxn modelId="{B3BE1DEA-431E-49F1-BD8C-B46D2B98D5FE}" type="presParOf" srcId="{FD8D8C92-158B-414E-92C7-6D9AB57B7AEA}" destId="{3C71CD8D-3150-496F-9906-D31243F664D2}" srcOrd="0" destOrd="0" presId="urn:microsoft.com/office/officeart/2005/8/layout/vList5"/>
    <dgm:cxn modelId="{137FB49F-9985-4DBE-9094-E14F9D8906F6}" type="presParOf" srcId="{FD8D8C92-158B-414E-92C7-6D9AB57B7AEA}" destId="{D48D92B7-1AE6-461B-BDFB-1B76E182DB85}" srcOrd="1" destOrd="0" presId="urn:microsoft.com/office/officeart/2005/8/layout/vList5"/>
    <dgm:cxn modelId="{607715C0-D944-4A10-982C-47EABD6A08AE}" type="presParOf" srcId="{38721089-68CE-4914-AED3-73496394ED0C}" destId="{708C5C9C-57AB-4926-9903-C26C910382CB}" srcOrd="3" destOrd="0" presId="urn:microsoft.com/office/officeart/2005/8/layout/vList5"/>
    <dgm:cxn modelId="{2EAD3309-CF1C-45DA-9BBB-86FC6093A6EC}" type="presParOf" srcId="{38721089-68CE-4914-AED3-73496394ED0C}" destId="{4C983671-4310-44E9-BB75-8100A1A15F28}" srcOrd="4" destOrd="0" presId="urn:microsoft.com/office/officeart/2005/8/layout/vList5"/>
    <dgm:cxn modelId="{86DC6571-8D7A-41F8-A36D-806D799227E6}" type="presParOf" srcId="{4C983671-4310-44E9-BB75-8100A1A15F28}" destId="{133D3DFD-D12F-47DA-BE07-9F93889E9C86}" srcOrd="0" destOrd="0" presId="urn:microsoft.com/office/officeart/2005/8/layout/vList5"/>
    <dgm:cxn modelId="{71BCFF9A-8FDB-46BB-8356-03ACF0B206C4}" type="presParOf" srcId="{4C983671-4310-44E9-BB75-8100A1A15F28}" destId="{C2B8A348-BAA6-45DF-BA9E-94735D6C76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2DBBB-AF4A-4A48-80EF-49FDA444A670}">
      <dsp:nvSpPr>
        <dsp:cNvPr id="0" name=""/>
        <dsp:cNvSpPr/>
      </dsp:nvSpPr>
      <dsp:spPr>
        <a:xfrm rot="5400000">
          <a:off x="4755875" y="-1743281"/>
          <a:ext cx="1862298" cy="535249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/>
            <a:t>Public-sector auditing can be described as a systematic process of objectively obtaining and evaluating evidence to determine whether information or actual conditions conform to established criteria</a:t>
          </a:r>
          <a:endParaRPr lang="en-US" sz="1800" b="1" kern="1200" dirty="0"/>
        </a:p>
      </dsp:txBody>
      <dsp:txXfrm rot="-5400000">
        <a:off x="3010777" y="92727"/>
        <a:ext cx="5261584" cy="1680478"/>
      </dsp:txXfrm>
    </dsp:sp>
    <dsp:sp modelId="{FA5FC507-FF50-4243-B887-27B30E06D10F}">
      <dsp:nvSpPr>
        <dsp:cNvPr id="0" name=""/>
        <dsp:cNvSpPr/>
      </dsp:nvSpPr>
      <dsp:spPr>
        <a:xfrm>
          <a:off x="0" y="31215"/>
          <a:ext cx="3010777" cy="18034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Audit </a:t>
          </a:r>
          <a:endParaRPr lang="en-US" sz="1800" b="1" kern="1200" dirty="0"/>
        </a:p>
      </dsp:txBody>
      <dsp:txXfrm>
        <a:off x="88040" y="119255"/>
        <a:ext cx="2834697" cy="1627419"/>
      </dsp:txXfrm>
    </dsp:sp>
    <dsp:sp modelId="{D48D92B7-1AE6-461B-BDFB-1B76E182DB85}">
      <dsp:nvSpPr>
        <dsp:cNvPr id="0" name=""/>
        <dsp:cNvSpPr/>
      </dsp:nvSpPr>
      <dsp:spPr>
        <a:xfrm rot="5400000">
          <a:off x="4782714" y="262650"/>
          <a:ext cx="1808620" cy="535249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/>
            <a:t>It is the independent assessment of whether a given subject matter is in compliance with applicable authorities identified as criteria. </a:t>
          </a:r>
          <a:endParaRPr lang="en-US" sz="1800" b="1" kern="1200" dirty="0"/>
        </a:p>
      </dsp:txBody>
      <dsp:txXfrm rot="-5400000">
        <a:off x="3010777" y="2122877"/>
        <a:ext cx="5264204" cy="1632040"/>
      </dsp:txXfrm>
    </dsp:sp>
    <dsp:sp modelId="{3C71CD8D-3150-496F-9906-D31243F664D2}">
      <dsp:nvSpPr>
        <dsp:cNvPr id="0" name=""/>
        <dsp:cNvSpPr/>
      </dsp:nvSpPr>
      <dsp:spPr>
        <a:xfrm>
          <a:off x="0" y="2066333"/>
          <a:ext cx="3010777" cy="174512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Compliance audit</a:t>
          </a:r>
          <a:endParaRPr lang="en-US" sz="1800" b="1" kern="1200" dirty="0"/>
        </a:p>
      </dsp:txBody>
      <dsp:txXfrm>
        <a:off x="85190" y="2151523"/>
        <a:ext cx="2840397" cy="1574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848E5-EFDD-48D2-AC2E-67C6979A3FC3}">
      <dsp:nvSpPr>
        <dsp:cNvPr id="0" name=""/>
        <dsp:cNvSpPr/>
      </dsp:nvSpPr>
      <dsp:spPr>
        <a:xfrm>
          <a:off x="7233" y="863883"/>
          <a:ext cx="2161877" cy="2798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Helps to monitor that the basic principles governing public entities are being followed and put into operation.</a:t>
          </a:r>
          <a:endParaRPr lang="nb-NO" sz="1800" b="1" kern="1200" dirty="0"/>
        </a:p>
      </dsp:txBody>
      <dsp:txXfrm>
        <a:off x="70552" y="927202"/>
        <a:ext cx="2035239" cy="2671557"/>
      </dsp:txXfrm>
    </dsp:sp>
    <dsp:sp modelId="{DC741EBA-1074-49FA-ABF6-CC3B4279BA9B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385298" y="2102137"/>
        <a:ext cx="320822" cy="321687"/>
      </dsp:txXfrm>
    </dsp:sp>
    <dsp:sp modelId="{8E4A449B-36B8-4169-9614-18DD9FD2F8F7}">
      <dsp:nvSpPr>
        <dsp:cNvPr id="0" name=""/>
        <dsp:cNvSpPr/>
      </dsp:nvSpPr>
      <dsp:spPr>
        <a:xfrm>
          <a:off x="3033861" y="863883"/>
          <a:ext cx="2161877" cy="2798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Providing reliable reports as to whether public funds have been utilized in line with the applicable authorities. </a:t>
          </a:r>
          <a:endParaRPr lang="nb-NO" sz="1800" b="1" kern="1200" dirty="0"/>
        </a:p>
      </dsp:txBody>
      <dsp:txXfrm>
        <a:off x="3097180" y="927202"/>
        <a:ext cx="2035239" cy="2671557"/>
      </dsp:txXfrm>
    </dsp:sp>
    <dsp:sp modelId="{50DAC45E-26A3-442B-A56A-CA1D6EB0BD17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11926" y="2102137"/>
        <a:ext cx="320822" cy="321687"/>
      </dsp:txXfrm>
    </dsp:sp>
    <dsp:sp modelId="{303243DE-426B-4611-9AC9-C219A8183F65}">
      <dsp:nvSpPr>
        <dsp:cNvPr id="0" name=""/>
        <dsp:cNvSpPr/>
      </dsp:nvSpPr>
      <dsp:spPr>
        <a:xfrm>
          <a:off x="6060489" y="863883"/>
          <a:ext cx="2161877" cy="2798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Promotes good governance by identifying weaknesses and deviations from laws and regulations and also by assessing the propriety of officials.</a:t>
          </a:r>
          <a:endParaRPr lang="en-NZ" sz="1800" b="1" kern="1200" dirty="0"/>
        </a:p>
      </dsp:txBody>
      <dsp:txXfrm>
        <a:off x="6123808" y="927202"/>
        <a:ext cx="2035239" cy="2671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3FD5A-19AF-4041-B936-BA13C4F32456}">
      <dsp:nvSpPr>
        <dsp:cNvPr id="0" name=""/>
        <dsp:cNvSpPr/>
      </dsp:nvSpPr>
      <dsp:spPr>
        <a:xfrm>
          <a:off x="3340640" y="1584175"/>
          <a:ext cx="1494237" cy="10367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Compliance </a:t>
          </a:r>
          <a:r>
            <a:rPr lang="en-GB" sz="1400" b="1" kern="1200" dirty="0" smtClean="0"/>
            <a:t>audit </a:t>
          </a:r>
          <a:endParaRPr lang="nb-NO" sz="1400" b="1" kern="1200" dirty="0"/>
        </a:p>
      </dsp:txBody>
      <dsp:txXfrm>
        <a:off x="3559466" y="1735998"/>
        <a:ext cx="1056585" cy="733066"/>
      </dsp:txXfrm>
    </dsp:sp>
    <dsp:sp modelId="{363DB36D-63BD-4E79-87C4-CF3EB3439C8F}">
      <dsp:nvSpPr>
        <dsp:cNvPr id="0" name=""/>
        <dsp:cNvSpPr/>
      </dsp:nvSpPr>
      <dsp:spPr>
        <a:xfrm rot="16200000">
          <a:off x="3961577" y="1165381"/>
          <a:ext cx="252362" cy="3757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3999432" y="1278379"/>
        <a:ext cx="176653" cy="225430"/>
      </dsp:txXfrm>
    </dsp:sp>
    <dsp:sp modelId="{8DFB5231-94DE-4ABC-BA79-AF0456100145}">
      <dsp:nvSpPr>
        <dsp:cNvPr id="0" name=""/>
        <dsp:cNvSpPr/>
      </dsp:nvSpPr>
      <dsp:spPr>
        <a:xfrm>
          <a:off x="3418762" y="2970"/>
          <a:ext cx="1337993" cy="11050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Authorities and criteria </a:t>
          </a:r>
          <a:endParaRPr lang="nb-NO" sz="1400" b="1" kern="1200" dirty="0"/>
        </a:p>
      </dsp:txBody>
      <dsp:txXfrm>
        <a:off x="3614707" y="164801"/>
        <a:ext cx="946103" cy="781386"/>
      </dsp:txXfrm>
    </dsp:sp>
    <dsp:sp modelId="{5CA87739-129F-420E-9BFA-131EA10F0D02}">
      <dsp:nvSpPr>
        <dsp:cNvPr id="0" name=""/>
        <dsp:cNvSpPr/>
      </dsp:nvSpPr>
      <dsp:spPr>
        <a:xfrm>
          <a:off x="4865510" y="1914673"/>
          <a:ext cx="73795" cy="3757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4865510" y="1989816"/>
        <a:ext cx="51657" cy="225430"/>
      </dsp:txXfrm>
    </dsp:sp>
    <dsp:sp modelId="{B5522D5B-FFC9-44AA-89F3-FCBB77C3FF48}">
      <dsp:nvSpPr>
        <dsp:cNvPr id="0" name=""/>
        <dsp:cNvSpPr/>
      </dsp:nvSpPr>
      <dsp:spPr>
        <a:xfrm>
          <a:off x="4974115" y="1550007"/>
          <a:ext cx="1321362" cy="1105048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Subject matter</a:t>
          </a:r>
          <a:endParaRPr lang="nb-NO" sz="1400" b="1" kern="1200" dirty="0"/>
        </a:p>
      </dsp:txBody>
      <dsp:txXfrm>
        <a:off x="5167624" y="1711838"/>
        <a:ext cx="934344" cy="781386"/>
      </dsp:txXfrm>
    </dsp:sp>
    <dsp:sp modelId="{67826B29-D9D1-44EC-9727-2E41FD3AAACD}">
      <dsp:nvSpPr>
        <dsp:cNvPr id="0" name=""/>
        <dsp:cNvSpPr/>
      </dsp:nvSpPr>
      <dsp:spPr>
        <a:xfrm rot="5400000">
          <a:off x="3961577" y="2663965"/>
          <a:ext cx="252362" cy="3757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3999432" y="2701254"/>
        <a:ext cx="176653" cy="225430"/>
      </dsp:txXfrm>
    </dsp:sp>
    <dsp:sp modelId="{21EB8899-949F-4D0A-80DB-17F851902D45}">
      <dsp:nvSpPr>
        <dsp:cNvPr id="0" name=""/>
        <dsp:cNvSpPr/>
      </dsp:nvSpPr>
      <dsp:spPr>
        <a:xfrm>
          <a:off x="3418762" y="3097044"/>
          <a:ext cx="1337993" cy="1105048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Three parties</a:t>
          </a:r>
          <a:endParaRPr lang="nb-NO" sz="1400" b="1" kern="1200" dirty="0"/>
        </a:p>
      </dsp:txBody>
      <dsp:txXfrm>
        <a:off x="3614707" y="3258875"/>
        <a:ext cx="946103" cy="781386"/>
      </dsp:txXfrm>
    </dsp:sp>
    <dsp:sp modelId="{972192B4-A8C5-424A-ACBC-C04796579D79}">
      <dsp:nvSpPr>
        <dsp:cNvPr id="0" name=""/>
        <dsp:cNvSpPr/>
      </dsp:nvSpPr>
      <dsp:spPr>
        <a:xfrm rot="10800000">
          <a:off x="3195652" y="1914673"/>
          <a:ext cx="102458" cy="3757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 rot="10800000">
        <a:off x="3226389" y="1989816"/>
        <a:ext cx="71721" cy="225430"/>
      </dsp:txXfrm>
    </dsp:sp>
    <dsp:sp modelId="{18BDAA0D-13A1-4C4D-B94C-0E1D8183CB5C}">
      <dsp:nvSpPr>
        <dsp:cNvPr id="0" name=""/>
        <dsp:cNvSpPr/>
      </dsp:nvSpPr>
      <dsp:spPr>
        <a:xfrm>
          <a:off x="1934122" y="1550007"/>
          <a:ext cx="1213199" cy="1105048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Assurance </a:t>
          </a:r>
          <a:endParaRPr lang="nb-NO" sz="1400" b="1" kern="1200" dirty="0"/>
        </a:p>
      </dsp:txBody>
      <dsp:txXfrm>
        <a:off x="2111791" y="1711838"/>
        <a:ext cx="857861" cy="781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2DBBB-AF4A-4A48-80EF-49FDA444A670}">
      <dsp:nvSpPr>
        <dsp:cNvPr id="0" name=""/>
        <dsp:cNvSpPr/>
      </dsp:nvSpPr>
      <dsp:spPr>
        <a:xfrm rot="5400000">
          <a:off x="5075060" y="-2064119"/>
          <a:ext cx="1223928" cy="535249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kern="1200" dirty="0" smtClean="0"/>
            <a:t>To ensure a sufficient technical quality, </a:t>
          </a:r>
          <a:r>
            <a:rPr lang="fr-FR" kern="1200" dirty="0" smtClean="0"/>
            <a:t>the </a:t>
          </a:r>
          <a:r>
            <a:rPr lang="fr-FR" kern="1200" dirty="0" smtClean="0"/>
            <a:t>ISSAI 4000 made into standards</a:t>
          </a:r>
          <a:endParaRPr lang="en-US" sz="1800" kern="1200" dirty="0"/>
        </a:p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kern="1200" dirty="0" smtClean="0"/>
            <a:t>Representatives: Tunisia, South Africa, India, Portugal, </a:t>
          </a:r>
          <a:r>
            <a:rPr lang="fr-FR" b="1" kern="1200" dirty="0" smtClean="0"/>
            <a:t>Norway</a:t>
          </a:r>
          <a:r>
            <a:rPr lang="fr-FR" kern="1200" dirty="0" smtClean="0"/>
            <a:t>.</a:t>
          </a:r>
          <a:endParaRPr lang="en-US" sz="1800" kern="1200" dirty="0"/>
        </a:p>
      </dsp:txBody>
      <dsp:txXfrm rot="-5400000">
        <a:off x="3010778" y="59910"/>
        <a:ext cx="5292747" cy="1104434"/>
      </dsp:txXfrm>
    </dsp:sp>
    <dsp:sp modelId="{FA5FC507-FF50-4243-B887-27B30E06D10F}">
      <dsp:nvSpPr>
        <dsp:cNvPr id="0" name=""/>
        <dsp:cNvSpPr/>
      </dsp:nvSpPr>
      <dsp:spPr>
        <a:xfrm>
          <a:off x="0" y="19485"/>
          <a:ext cx="3010777" cy="11852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Maintenance group 1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 T</a:t>
          </a:r>
          <a:r>
            <a:rPr lang="fr-FR" b="1" kern="1200" dirty="0" smtClean="0"/>
            <a:t>echnical issues </a:t>
          </a:r>
          <a:endParaRPr lang="en-US" sz="1800" b="1" kern="1200" dirty="0"/>
        </a:p>
      </dsp:txBody>
      <dsp:txXfrm>
        <a:off x="57861" y="77346"/>
        <a:ext cx="2895055" cy="1069562"/>
      </dsp:txXfrm>
    </dsp:sp>
    <dsp:sp modelId="{D48D92B7-1AE6-461B-BDFB-1B76E182DB85}">
      <dsp:nvSpPr>
        <dsp:cNvPr id="0" name=""/>
        <dsp:cNvSpPr/>
      </dsp:nvSpPr>
      <dsp:spPr>
        <a:xfrm rot="5400000">
          <a:off x="5092700" y="-745793"/>
          <a:ext cx="1188649" cy="5352494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marR="0" lvl="1" indent="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/>
            <a:t> E</a:t>
          </a:r>
          <a:r>
            <a:rPr lang="fr-FR" sz="1800" kern="1200" dirty="0" smtClean="0"/>
            <a:t>laborate on the concepts of assurance and giving an opinion in the public sector. </a:t>
          </a:r>
          <a:endParaRPr lang="en-US" sz="1800" kern="1200" dirty="0"/>
        </a:p>
        <a:p>
          <a:pPr marL="171450" marR="0" lvl="1" indent="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/>
            <a:t>Representatives: </a:t>
          </a:r>
          <a:r>
            <a:rPr lang="fr-FR" sz="1800" b="1" kern="1200" dirty="0" smtClean="0"/>
            <a:t>Romania</a:t>
          </a:r>
          <a:r>
            <a:rPr lang="fr-FR" sz="1800" kern="1200" dirty="0" smtClean="0"/>
            <a:t>, Namibia, ECA, China and Brazil.</a:t>
          </a:r>
          <a:endParaRPr lang="en-US" sz="1800" kern="1200" dirty="0"/>
        </a:p>
      </dsp:txBody>
      <dsp:txXfrm rot="-5400000">
        <a:off x="3010778" y="1394154"/>
        <a:ext cx="5294469" cy="1072599"/>
      </dsp:txXfrm>
    </dsp:sp>
    <dsp:sp modelId="{3C71CD8D-3150-496F-9906-D31243F664D2}">
      <dsp:nvSpPr>
        <dsp:cNvPr id="0" name=""/>
        <dsp:cNvSpPr/>
      </dsp:nvSpPr>
      <dsp:spPr>
        <a:xfrm>
          <a:off x="0" y="1356992"/>
          <a:ext cx="3010777" cy="1146922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Maintenance group 2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Concept elaboration</a:t>
          </a:r>
          <a:endParaRPr lang="en-US" sz="1800" b="1" kern="1200" dirty="0"/>
        </a:p>
      </dsp:txBody>
      <dsp:txXfrm>
        <a:off x="55988" y="1412980"/>
        <a:ext cx="2898801" cy="1034946"/>
      </dsp:txXfrm>
    </dsp:sp>
    <dsp:sp modelId="{492D7611-53AA-468B-AFC6-4658DC11DFD5}">
      <dsp:nvSpPr>
        <dsp:cNvPr id="0" name=""/>
        <dsp:cNvSpPr/>
      </dsp:nvSpPr>
      <dsp:spPr>
        <a:xfrm rot="5400000">
          <a:off x="4790728" y="856864"/>
          <a:ext cx="1792592" cy="535249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The main areas to express the genuine nature of compliance auditing in the public sector, the concepts of authorities and propriety.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Representatives: </a:t>
          </a:r>
          <a:r>
            <a:rPr lang="fr-FR" sz="1800" b="1" kern="1200" dirty="0" smtClean="0"/>
            <a:t>India</a:t>
          </a:r>
          <a:r>
            <a:rPr lang="fr-FR" sz="1800" kern="1200" dirty="0" smtClean="0"/>
            <a:t>, ECA, Lithuania, Slovakia, Hungary, China and Saudi-Arabia.</a:t>
          </a:r>
          <a:endParaRPr lang="en-US" sz="1800" kern="1200" dirty="0"/>
        </a:p>
      </dsp:txBody>
      <dsp:txXfrm rot="-5400000">
        <a:off x="3010778" y="2724322"/>
        <a:ext cx="5264987" cy="1617578"/>
      </dsp:txXfrm>
    </dsp:sp>
    <dsp:sp modelId="{133D3DFD-D12F-47DA-BE07-9F93889E9C86}">
      <dsp:nvSpPr>
        <dsp:cNvPr id="0" name=""/>
        <dsp:cNvSpPr/>
      </dsp:nvSpPr>
      <dsp:spPr>
        <a:xfrm>
          <a:off x="0" y="2940558"/>
          <a:ext cx="3010777" cy="118510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Maintenance group 3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Development of specific concepts</a:t>
          </a:r>
          <a:endParaRPr lang="en-US" sz="1800" b="1" kern="1200" dirty="0"/>
        </a:p>
      </dsp:txBody>
      <dsp:txXfrm>
        <a:off x="57852" y="2998410"/>
        <a:ext cx="2895073" cy="1069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2DBBB-AF4A-4A48-80EF-49FDA444A670}">
      <dsp:nvSpPr>
        <dsp:cNvPr id="0" name=""/>
        <dsp:cNvSpPr/>
      </dsp:nvSpPr>
      <dsp:spPr>
        <a:xfrm rot="5400000">
          <a:off x="5155818" y="-2144898"/>
          <a:ext cx="1062412" cy="535249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Quality control of a Handbook in compliance audit developed by IDI.</a:t>
          </a:r>
          <a:endParaRPr lang="en-US" sz="1800" b="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Acting as experts and mentors in a world wide e-course in compliance audit (April – June 2014). </a:t>
          </a:r>
          <a:endParaRPr lang="en-US" sz="1800" b="0" kern="1200" dirty="0"/>
        </a:p>
      </dsp:txBody>
      <dsp:txXfrm rot="-5400000">
        <a:off x="3010778" y="52005"/>
        <a:ext cx="5300631" cy="958686"/>
      </dsp:txXfrm>
    </dsp:sp>
    <dsp:sp modelId="{FA5FC507-FF50-4243-B887-27B30E06D10F}">
      <dsp:nvSpPr>
        <dsp:cNvPr id="0" name=""/>
        <dsp:cNvSpPr/>
      </dsp:nvSpPr>
      <dsp:spPr>
        <a:xfrm>
          <a:off x="0" y="16914"/>
          <a:ext cx="3010777" cy="102886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Implementation activity 1 </a:t>
          </a:r>
          <a:endParaRPr lang="en-US" sz="1800" b="1" kern="1200" dirty="0"/>
        </a:p>
      </dsp:txBody>
      <dsp:txXfrm>
        <a:off x="50225" y="67139"/>
        <a:ext cx="2910327" cy="928418"/>
      </dsp:txXfrm>
    </dsp:sp>
    <dsp:sp modelId="{D48D92B7-1AE6-461B-BDFB-1B76E182DB85}">
      <dsp:nvSpPr>
        <dsp:cNvPr id="0" name=""/>
        <dsp:cNvSpPr/>
      </dsp:nvSpPr>
      <dsp:spPr>
        <a:xfrm rot="5400000">
          <a:off x="5171129" y="-1000545"/>
          <a:ext cx="1031790" cy="5352494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Discussions on the implementation of the Handbook at the annual CAS meeting.  </a:t>
          </a:r>
          <a:endParaRPr lang="en-US" sz="1800" b="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Discussion papers on implementation at the annual CAS meeting. </a:t>
          </a:r>
          <a:endParaRPr lang="en-US" sz="1800" b="0" kern="1200" dirty="0"/>
        </a:p>
      </dsp:txBody>
      <dsp:txXfrm rot="-5400000">
        <a:off x="3010777" y="1210175"/>
        <a:ext cx="5302126" cy="931054"/>
      </dsp:txXfrm>
    </dsp:sp>
    <dsp:sp modelId="{3C71CD8D-3150-496F-9906-D31243F664D2}">
      <dsp:nvSpPr>
        <dsp:cNvPr id="0" name=""/>
        <dsp:cNvSpPr/>
      </dsp:nvSpPr>
      <dsp:spPr>
        <a:xfrm>
          <a:off x="0" y="1177917"/>
          <a:ext cx="3010777" cy="99556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Implementation activity 2</a:t>
          </a:r>
          <a:endParaRPr lang="en-US" sz="1800" b="1" kern="1200" dirty="0"/>
        </a:p>
      </dsp:txBody>
      <dsp:txXfrm>
        <a:off x="48600" y="1226517"/>
        <a:ext cx="2913577" cy="898369"/>
      </dsp:txXfrm>
    </dsp:sp>
    <dsp:sp modelId="{C2B8A348-BAA6-45DF-BA9E-94735D6C762F}">
      <dsp:nvSpPr>
        <dsp:cNvPr id="0" name=""/>
        <dsp:cNvSpPr/>
      </dsp:nvSpPr>
      <dsp:spPr>
        <a:xfrm rot="5400000">
          <a:off x="4909008" y="390618"/>
          <a:ext cx="1556033" cy="535249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The audit office of Lithuania is hosting a seminar where the aimed is to sharing experiences in implementing the ISSAI ‘s on compliance auditing within EUROSAI members.</a:t>
          </a:r>
          <a:endParaRPr lang="en-US" sz="1800" b="0" kern="1200" dirty="0"/>
        </a:p>
      </dsp:txBody>
      <dsp:txXfrm rot="-5400000">
        <a:off x="3010778" y="2364808"/>
        <a:ext cx="5276535" cy="1404115"/>
      </dsp:txXfrm>
    </dsp:sp>
    <dsp:sp modelId="{133D3DFD-D12F-47DA-BE07-9F93889E9C86}">
      <dsp:nvSpPr>
        <dsp:cNvPr id="0" name=""/>
        <dsp:cNvSpPr/>
      </dsp:nvSpPr>
      <dsp:spPr>
        <a:xfrm>
          <a:off x="0" y="2553559"/>
          <a:ext cx="3010777" cy="102871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Implementation</a:t>
          </a:r>
          <a:r>
            <a:rPr lang="en-US" sz="1800" kern="1200" dirty="0" smtClean="0"/>
            <a:t> </a:t>
          </a:r>
          <a:r>
            <a:rPr lang="en-US" sz="1800" b="1" kern="1200" dirty="0" smtClean="0"/>
            <a:t>activity</a:t>
          </a:r>
          <a:r>
            <a:rPr lang="en-US" sz="1800" kern="1200" dirty="0" smtClean="0"/>
            <a:t> </a:t>
          </a:r>
          <a:r>
            <a:rPr lang="en-US" sz="1800" b="1" kern="1200" dirty="0" smtClean="0"/>
            <a:t>3</a:t>
          </a:r>
          <a:endParaRPr lang="en-US" sz="1800" b="1" kern="1200" dirty="0"/>
        </a:p>
      </dsp:txBody>
      <dsp:txXfrm>
        <a:off x="50218" y="2603777"/>
        <a:ext cx="2910341" cy="928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6467A-776D-48B2-B261-FDB9E6B9CAE0}" type="datetimeFigureOut">
              <a:rPr lang="nb-NO" smtClean="0"/>
              <a:t>26.05.2014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3F344-6CEF-4882-9F9B-DCD3948A90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13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Aren’t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so different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 is </a:t>
            </a:r>
            <a:r>
              <a:rPr lang="nb-NO" dirty="0" err="1" smtClean="0"/>
              <a:t>nothing</a:t>
            </a:r>
            <a:r>
              <a:rPr lang="nb-NO" dirty="0" smtClean="0"/>
              <a:t> to </a:t>
            </a:r>
            <a:r>
              <a:rPr lang="nb-NO" dirty="0" err="1" smtClean="0"/>
              <a:t>unite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D889-6005-4883-BE76-FB521572E96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330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3F344-6CEF-4882-9F9B-DCD3948A90E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760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3F344-6CEF-4882-9F9B-DCD3948A90E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760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1D28-2ACF-47C2-AEE8-C9F74164F37C}" type="datetimeFigureOut">
              <a:rPr lang="nb-NO"/>
              <a:pPr>
                <a:defRPr/>
              </a:pPr>
              <a:t>26.05.2014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13DC-CD44-4FD8-BF08-3C6DBFE7E8F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44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36221-24B9-4E5C-B6D3-3122FA5BE0E4}" type="datetimeFigureOut">
              <a:rPr lang="nb-NO"/>
              <a:pPr>
                <a:defRPr/>
              </a:pPr>
              <a:t>26.05.2014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9209-2B0A-43F8-B0C5-21C9AAFF145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115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93E5-220B-46B9-A255-57BCD94A39B3}" type="datetimeFigureOut">
              <a:rPr lang="nb-NO"/>
              <a:pPr>
                <a:defRPr/>
              </a:pPr>
              <a:t>26.05.2014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32EBE-02AF-4DA6-A242-434D548CE5B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249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FF0F4-500F-4489-A682-2361F71390CB}" type="datetimeFigureOut">
              <a:rPr lang="nb-NO"/>
              <a:pPr>
                <a:defRPr/>
              </a:pPr>
              <a:t>26.05.2014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46B8-7FFD-4991-A331-79D84634373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59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DFBCC-FC55-4603-B6A5-5A3104387473}" type="datetimeFigureOut">
              <a:rPr lang="nb-NO"/>
              <a:pPr>
                <a:defRPr/>
              </a:pPr>
              <a:t>26.05.2014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B0D4-0DED-4660-94D3-B97331147D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32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DDAA1-94E9-4F10-875A-27B522AEB3F1}" type="datetimeFigureOut">
              <a:rPr lang="nb-NO"/>
              <a:pPr>
                <a:defRPr/>
              </a:pPr>
              <a:t>26.05.2014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8429-3624-4405-9175-DC99264E905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53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7337-C795-4423-A3BC-26C3D62215B6}" type="datetimeFigureOut">
              <a:rPr lang="nb-NO"/>
              <a:pPr>
                <a:defRPr/>
              </a:pPr>
              <a:t>26.05.2014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3D3E-F112-4495-A024-BE46D387516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78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AB8E-53D4-4180-8DE1-8FBE7380CAAC}" type="datetimeFigureOut">
              <a:rPr lang="nb-NO"/>
              <a:pPr>
                <a:defRPr/>
              </a:pPr>
              <a:t>26.05.2014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48F1-5CA3-40BD-8EF8-B425C49D8CA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55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5703E-8789-46CF-A0C3-6AD29115E689}" type="datetimeFigureOut">
              <a:rPr lang="nb-NO"/>
              <a:pPr>
                <a:defRPr/>
              </a:pPr>
              <a:t>26.05.2014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3267-3755-49FC-8843-46E02F89698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09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35B4-9098-4417-A87C-7974374C9CA1}" type="datetimeFigureOut">
              <a:rPr lang="nb-NO"/>
              <a:pPr>
                <a:defRPr/>
              </a:pPr>
              <a:t>26.05.2014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CA0B-30DF-4F04-B799-AE497FF06C2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403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08AC-35E5-4484-A94E-8F71A710F4AE}" type="datetimeFigureOut">
              <a:rPr lang="nb-NO"/>
              <a:pPr>
                <a:defRPr/>
              </a:pPr>
              <a:t>26.05.2014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EE9F-21CE-4D86-B515-A94CE379C2D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27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C7E38E-E496-4416-84ED-CB5601059F5E}" type="datetimeFigureOut">
              <a:rPr lang="nb-NO"/>
              <a:pPr>
                <a:defRPr/>
              </a:pPr>
              <a:t>26.05.2014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FFA55-A16F-4099-87E0-C8D1CC20B40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Public sector compliance audit and its internal </a:t>
            </a:r>
            <a:r>
              <a:rPr lang="en-US" b="1" dirty="0" smtClean="0"/>
              <a:t>controls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235472"/>
          </a:xfrm>
        </p:spPr>
        <p:txBody>
          <a:bodyPr/>
          <a:lstStyle/>
          <a:p>
            <a:r>
              <a:rPr lang="en-US" sz="2400" b="1" dirty="0" smtClean="0"/>
              <a:t>Meeting of the INTOSAI Subcommittee on Internal Control Standards, 27th </a:t>
            </a:r>
            <a:r>
              <a:rPr lang="en-US" sz="2400" b="1" dirty="0"/>
              <a:t>of </a:t>
            </a:r>
            <a:r>
              <a:rPr lang="en-US" sz="2400" b="1" dirty="0" smtClean="0"/>
              <a:t>May 2014, Vilnius, Lithuania</a:t>
            </a:r>
            <a:endParaRPr lang="nb-NO" sz="2400" dirty="0"/>
          </a:p>
          <a:p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0" y="5949950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251520" y="58166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052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98331"/>
            <a:ext cx="936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 err="1"/>
              <a:t>Internal</a:t>
            </a:r>
            <a:r>
              <a:rPr lang="nb-NO" sz="3200" b="1" dirty="0"/>
              <a:t> </a:t>
            </a:r>
            <a:r>
              <a:rPr lang="nb-NO" sz="3200" b="1" dirty="0" err="1"/>
              <a:t>controls</a:t>
            </a:r>
            <a:r>
              <a:rPr lang="nb-NO" sz="3200" b="1" dirty="0"/>
              <a:t> </a:t>
            </a:r>
            <a:r>
              <a:rPr lang="nb-NO" sz="3200" b="1" dirty="0" err="1"/>
              <a:t>within</a:t>
            </a:r>
            <a:r>
              <a:rPr lang="nb-NO" sz="3200" b="1" dirty="0"/>
              <a:t> </a:t>
            </a:r>
            <a:r>
              <a:rPr lang="nb-NO" sz="3200" b="1" dirty="0" err="1"/>
              <a:t>Compliance</a:t>
            </a:r>
            <a:r>
              <a:rPr lang="nb-NO" sz="3200" b="1" dirty="0"/>
              <a:t> </a:t>
            </a:r>
            <a:r>
              <a:rPr lang="nb-NO" sz="3200" b="1" dirty="0" err="1"/>
              <a:t>Audit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Auditors </a:t>
            </a:r>
            <a:r>
              <a:rPr lang="en-US" sz="2000" b="1" dirty="0"/>
              <a:t>should understand the control environment and the relevant internal </a:t>
            </a:r>
            <a:r>
              <a:rPr lang="en-US" sz="2000" b="1" dirty="0" smtClean="0"/>
              <a:t>controls and </a:t>
            </a:r>
            <a:r>
              <a:rPr lang="en-US" sz="2000" b="1" dirty="0"/>
              <a:t>consider whether they are likely to ensure compliance.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u="sng" dirty="0" smtClean="0"/>
              <a:t>Evaluation of internal controls</a:t>
            </a:r>
          </a:p>
          <a:p>
            <a:pPr marL="0" indent="0">
              <a:buNone/>
            </a:pPr>
            <a:r>
              <a:rPr lang="en-US" sz="1800" dirty="0" smtClean="0"/>
              <a:t>In evaluating </a:t>
            </a:r>
            <a:r>
              <a:rPr lang="en-US" sz="1800" dirty="0"/>
              <a:t>internal controls, the auditor assesses the risk that they may not </a:t>
            </a:r>
            <a:r>
              <a:rPr lang="en-US" sz="1800" u="sng" dirty="0"/>
              <a:t>prevent or </a:t>
            </a:r>
            <a:r>
              <a:rPr lang="en-US" sz="1800" u="sng" dirty="0" smtClean="0"/>
              <a:t>detect material </a:t>
            </a:r>
            <a:r>
              <a:rPr lang="en-US" sz="1800" u="sng" dirty="0"/>
              <a:t>instances of non-compliance</a:t>
            </a:r>
            <a:r>
              <a:rPr lang="en-US" sz="1800" dirty="0"/>
              <a:t>. The auditor should consider whether the </a:t>
            </a:r>
            <a:r>
              <a:rPr lang="en-US" sz="1800" dirty="0" smtClean="0"/>
              <a:t>internal controls </a:t>
            </a:r>
            <a:r>
              <a:rPr lang="en-US" sz="1800" dirty="0"/>
              <a:t>are in harmony with the control environment so as to ensure compliance with </a:t>
            </a:r>
            <a:r>
              <a:rPr lang="en-US" sz="1800" dirty="0" smtClean="0"/>
              <a:t>the authorities </a:t>
            </a:r>
            <a:r>
              <a:rPr lang="en-US" sz="1800" dirty="0"/>
              <a:t>in all material respects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800" dirty="0"/>
              <a:t>ISSAI 400 para. 59</a:t>
            </a:r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4" name="Rektangel 3"/>
          <p:cNvSpPr/>
          <p:nvPr/>
        </p:nvSpPr>
        <p:spPr>
          <a:xfrm>
            <a:off x="0" y="5949950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98331"/>
            <a:ext cx="936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4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 err="1"/>
              <a:t>Complianace</a:t>
            </a:r>
            <a:r>
              <a:rPr lang="nb-NO" sz="3200" b="1" dirty="0"/>
              <a:t> </a:t>
            </a:r>
            <a:r>
              <a:rPr lang="nb-NO" sz="3200" b="1" dirty="0" err="1"/>
              <a:t>Audit</a:t>
            </a:r>
            <a:r>
              <a:rPr lang="nb-NO" sz="3200" b="1" dirty="0"/>
              <a:t> </a:t>
            </a:r>
            <a:r>
              <a:rPr lang="nb-NO" sz="3200" b="1" dirty="0" err="1"/>
              <a:t>approach</a:t>
            </a:r>
            <a:r>
              <a:rPr lang="nb-NO" sz="3200" b="1" dirty="0"/>
              <a:t> to </a:t>
            </a:r>
            <a:r>
              <a:rPr lang="nb-NO" sz="3200" b="1" dirty="0" err="1"/>
              <a:t>internal</a:t>
            </a:r>
            <a:r>
              <a:rPr lang="nb-NO" sz="3200" b="1" dirty="0"/>
              <a:t> </a:t>
            </a:r>
            <a:r>
              <a:rPr lang="nb-NO" sz="3200" b="1" dirty="0" err="1"/>
              <a:t>control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800" dirty="0" smtClean="0"/>
          </a:p>
          <a:p>
            <a:r>
              <a:rPr lang="nb-NO" sz="2800" dirty="0" err="1" smtClean="0"/>
              <a:t>Compliance</a:t>
            </a:r>
            <a:r>
              <a:rPr lang="nb-NO" sz="2800" dirty="0" smtClean="0"/>
              <a:t> </a:t>
            </a:r>
            <a:r>
              <a:rPr lang="nb-NO" sz="2800" dirty="0" err="1" smtClean="0"/>
              <a:t>Audit</a:t>
            </a:r>
            <a:r>
              <a:rPr lang="nb-NO" sz="2800" dirty="0" smtClean="0"/>
              <a:t> </a:t>
            </a:r>
            <a:r>
              <a:rPr lang="nb-NO" sz="2800" dirty="0" err="1" smtClean="0"/>
              <a:t>assesses</a:t>
            </a:r>
            <a:r>
              <a:rPr lang="nb-NO" sz="2800" dirty="0" smtClean="0"/>
              <a:t> </a:t>
            </a:r>
            <a:r>
              <a:rPr lang="nb-NO" sz="2800" dirty="0" err="1" smtClean="0"/>
              <a:t>internal</a:t>
            </a:r>
            <a:r>
              <a:rPr lang="nb-NO" sz="2800" dirty="0" smtClean="0"/>
              <a:t> </a:t>
            </a:r>
            <a:r>
              <a:rPr lang="nb-NO" sz="2800" dirty="0" err="1" smtClean="0"/>
              <a:t>controls</a:t>
            </a:r>
            <a:r>
              <a:rPr lang="nb-NO" sz="2800" dirty="0" smtClean="0"/>
              <a:t> </a:t>
            </a:r>
            <a:r>
              <a:rPr lang="nb-NO" sz="2800" dirty="0" err="1" smtClean="0"/>
              <a:t>with</a:t>
            </a:r>
            <a:r>
              <a:rPr lang="nb-NO" sz="2800" dirty="0" smtClean="0"/>
              <a:t> an </a:t>
            </a:r>
            <a:r>
              <a:rPr lang="nb-NO" sz="2800" dirty="0" err="1" smtClean="0"/>
              <a:t>equal</a:t>
            </a:r>
            <a:r>
              <a:rPr lang="nb-NO" sz="2800" dirty="0" smtClean="0"/>
              <a:t> </a:t>
            </a:r>
            <a:r>
              <a:rPr lang="nb-NO" sz="2800" dirty="0" err="1" smtClean="0"/>
              <a:t>value</a:t>
            </a:r>
            <a:r>
              <a:rPr lang="nb-NO" sz="2800" dirty="0" smtClean="0"/>
              <a:t> given to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control</a:t>
            </a:r>
            <a:r>
              <a:rPr lang="nb-NO" sz="2800" dirty="0" smtClean="0"/>
              <a:t> </a:t>
            </a:r>
            <a:r>
              <a:rPr lang="nb-NO" sz="2800" dirty="0" err="1" smtClean="0"/>
              <a:t>environment</a:t>
            </a:r>
            <a:r>
              <a:rPr lang="nb-NO" sz="2800" dirty="0" smtClean="0"/>
              <a:t> as </a:t>
            </a:r>
            <a:r>
              <a:rPr lang="nb-NO" sz="2800" dirty="0" err="1" smtClean="0"/>
              <a:t>the</a:t>
            </a:r>
            <a:r>
              <a:rPr lang="nb-NO" sz="2800" dirty="0" smtClean="0"/>
              <a:t> system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internal</a:t>
            </a:r>
            <a:r>
              <a:rPr lang="nb-NO" sz="2800" dirty="0" smtClean="0"/>
              <a:t> </a:t>
            </a:r>
            <a:r>
              <a:rPr lang="nb-NO" sz="2800" dirty="0" err="1" smtClean="0"/>
              <a:t>controls</a:t>
            </a:r>
            <a:r>
              <a:rPr lang="nb-NO" sz="2800" dirty="0" smtClean="0"/>
              <a:t>.</a:t>
            </a:r>
          </a:p>
          <a:p>
            <a:endParaRPr lang="nb-NO" sz="2800" dirty="0" smtClean="0"/>
          </a:p>
          <a:p>
            <a:pPr marL="514350" indent="-457200"/>
            <a:r>
              <a:rPr lang="nb-NO" sz="2800" dirty="0" err="1" smtClean="0"/>
              <a:t>Internal</a:t>
            </a:r>
            <a:r>
              <a:rPr lang="nb-NO" sz="2800" dirty="0" smtClean="0"/>
              <a:t> </a:t>
            </a:r>
            <a:r>
              <a:rPr lang="nb-NO" sz="2800" dirty="0" err="1" smtClean="0"/>
              <a:t>control</a:t>
            </a:r>
            <a:r>
              <a:rPr lang="nb-NO" sz="2800" dirty="0" smtClean="0"/>
              <a:t> as a </a:t>
            </a:r>
            <a:r>
              <a:rPr lang="nb-NO" sz="2800" dirty="0" err="1" smtClean="0"/>
              <a:t>process</a:t>
            </a:r>
            <a:r>
              <a:rPr lang="nb-NO" sz="2800" dirty="0" smtClean="0"/>
              <a:t> </a:t>
            </a:r>
            <a:r>
              <a:rPr lang="nb-NO" sz="2800" dirty="0" err="1" smtClean="0"/>
              <a:t>designed</a:t>
            </a:r>
            <a:r>
              <a:rPr lang="nb-NO" sz="2800" dirty="0" smtClean="0"/>
              <a:t> to </a:t>
            </a:r>
            <a:r>
              <a:rPr lang="nb-NO" sz="2800" dirty="0" err="1" smtClean="0"/>
              <a:t>ensure</a:t>
            </a:r>
            <a:r>
              <a:rPr lang="nb-NO" sz="2800" dirty="0" smtClean="0"/>
              <a:t> </a:t>
            </a:r>
            <a:r>
              <a:rPr lang="nb-NO" sz="2800" dirty="0" err="1" smtClean="0"/>
              <a:t>compliance</a:t>
            </a:r>
            <a:r>
              <a:rPr lang="nb-NO" sz="2800" dirty="0" smtClean="0"/>
              <a:t>.</a:t>
            </a:r>
            <a:endParaRPr lang="nb-NO" sz="2800" dirty="0" smtClean="0"/>
          </a:p>
          <a:p>
            <a:pPr marL="457200" lvl="1" indent="0">
              <a:buNone/>
            </a:pPr>
            <a:endParaRPr lang="nb-NO" dirty="0" smtClean="0"/>
          </a:p>
        </p:txBody>
      </p:sp>
      <p:sp>
        <p:nvSpPr>
          <p:cNvPr id="4" name="Rektangel 3"/>
          <p:cNvSpPr/>
          <p:nvPr/>
        </p:nvSpPr>
        <p:spPr>
          <a:xfrm>
            <a:off x="0" y="5949950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98331"/>
            <a:ext cx="936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61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sz="3600" b="1" dirty="0" smtClean="0"/>
              <a:t/>
            </a:r>
            <a:br>
              <a:rPr lang="nb-NO" sz="3600" b="1" dirty="0" smtClean="0"/>
            </a:br>
            <a:r>
              <a:rPr lang="nb-NO" sz="3600" b="1" dirty="0" err="1" smtClean="0"/>
              <a:t>What</a:t>
            </a:r>
            <a:r>
              <a:rPr lang="nb-NO" sz="3600" b="1" dirty="0" smtClean="0"/>
              <a:t> is </a:t>
            </a:r>
            <a:r>
              <a:rPr lang="nb-NO" sz="3600" b="1" dirty="0" err="1" smtClean="0"/>
              <a:t>audit</a:t>
            </a:r>
            <a:r>
              <a:rPr lang="nb-NO" sz="3600" b="1" dirty="0" smtClean="0"/>
              <a:t>, and more </a:t>
            </a:r>
            <a:r>
              <a:rPr lang="nb-NO" sz="3600" b="1" dirty="0" err="1" smtClean="0"/>
              <a:t>specifically</a:t>
            </a:r>
            <a:r>
              <a:rPr lang="nb-NO" sz="3600" b="1" dirty="0" smtClean="0"/>
              <a:t> </a:t>
            </a:r>
            <a:br>
              <a:rPr lang="nb-NO" sz="3600" b="1" dirty="0" smtClean="0"/>
            </a:br>
            <a:r>
              <a:rPr lang="nb-NO" sz="3600" b="1" dirty="0" err="1" smtClean="0"/>
              <a:t>compliance</a:t>
            </a:r>
            <a:r>
              <a:rPr lang="nb-NO" sz="3600" b="1" dirty="0" smtClean="0"/>
              <a:t> </a:t>
            </a:r>
            <a:r>
              <a:rPr lang="nb-NO" sz="3600" b="1" dirty="0" err="1" smtClean="0"/>
              <a:t>audit</a:t>
            </a:r>
            <a:r>
              <a:rPr lang="nb-NO" sz="3600" b="1" dirty="0" smtClean="0"/>
              <a:t/>
            </a:r>
            <a:br>
              <a:rPr lang="nb-NO" sz="3600" b="1" dirty="0" smtClean="0"/>
            </a:br>
            <a:endParaRPr lang="en-GB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140564"/>
              </p:ext>
            </p:extLst>
          </p:nvPr>
        </p:nvGraphicFramePr>
        <p:xfrm>
          <a:off x="457200" y="1600201"/>
          <a:ext cx="8363272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0" y="5949950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8" name="Bild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98331"/>
            <a:ext cx="936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7"/>
            <a:ext cx="1008112" cy="93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8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 smtClean="0"/>
              <a:t>The </a:t>
            </a:r>
            <a:r>
              <a:rPr lang="nb-NO" sz="4000" b="1" dirty="0" err="1" smtClean="0"/>
              <a:t>importance</a:t>
            </a:r>
            <a:r>
              <a:rPr lang="nb-NO" sz="4000" b="1" dirty="0" smtClean="0"/>
              <a:t> </a:t>
            </a:r>
            <a:r>
              <a:rPr lang="nb-NO" sz="4000" b="1" dirty="0" err="1" smtClean="0"/>
              <a:t>of</a:t>
            </a:r>
            <a:r>
              <a:rPr lang="nb-NO" sz="4000" b="1" dirty="0" smtClean="0"/>
              <a:t> </a:t>
            </a:r>
            <a:r>
              <a:rPr lang="nb-NO" sz="4000" b="1" dirty="0" err="1" smtClean="0"/>
              <a:t>Compliance</a:t>
            </a:r>
            <a:r>
              <a:rPr lang="nb-NO" sz="4000" b="1" dirty="0" smtClean="0"/>
              <a:t> </a:t>
            </a:r>
            <a:r>
              <a:rPr lang="nb-NO" sz="4000" b="1" dirty="0" err="1" smtClean="0"/>
              <a:t>Audit</a:t>
            </a:r>
            <a:endParaRPr lang="nb-NO" sz="4000" b="1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4607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ktangel 4"/>
          <p:cNvSpPr/>
          <p:nvPr/>
        </p:nvSpPr>
        <p:spPr>
          <a:xfrm>
            <a:off x="0" y="5949950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98331"/>
            <a:ext cx="936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3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The Elements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Compliance</a:t>
            </a:r>
            <a:r>
              <a:rPr lang="nb-NO" b="1" dirty="0" smtClean="0"/>
              <a:t> </a:t>
            </a:r>
            <a:r>
              <a:rPr lang="nb-NO" b="1" dirty="0" err="1" smtClean="0"/>
              <a:t>Audit</a:t>
            </a:r>
            <a:endParaRPr lang="nb-NO" b="1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133582"/>
              </p:ext>
            </p:extLst>
          </p:nvPr>
        </p:nvGraphicFramePr>
        <p:xfrm>
          <a:off x="457200" y="1600201"/>
          <a:ext cx="8229600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ktangel 4"/>
          <p:cNvSpPr/>
          <p:nvPr/>
        </p:nvSpPr>
        <p:spPr>
          <a:xfrm>
            <a:off x="0" y="5949950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98331"/>
            <a:ext cx="936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8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nb-NO" sz="3500" b="1" dirty="0" smtClean="0"/>
              <a:t>WIDE VARIATSIONS OF SCOPE AND </a:t>
            </a:r>
            <a:br>
              <a:rPr lang="nb-NO" sz="3500" b="1" dirty="0" smtClean="0"/>
            </a:br>
            <a:r>
              <a:rPr lang="nb-NO" sz="3500" b="1" dirty="0" smtClean="0"/>
              <a:t>SUBJECT MATTER</a:t>
            </a:r>
            <a:endParaRPr lang="nb-NO" sz="3500" b="1" dirty="0"/>
          </a:p>
        </p:txBody>
      </p:sp>
      <p:sp>
        <p:nvSpPr>
          <p:cNvPr id="7" name="Rektangel 6"/>
          <p:cNvSpPr/>
          <p:nvPr/>
        </p:nvSpPr>
        <p:spPr>
          <a:xfrm>
            <a:off x="0" y="5949280"/>
            <a:ext cx="9144000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70" y="3573016"/>
            <a:ext cx="261847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59228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3573017"/>
            <a:ext cx="2160240" cy="210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3"/>
            <a:ext cx="810344" cy="7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sz="3600" b="1" dirty="0" smtClean="0"/>
              <a:t/>
            </a:r>
            <a:br>
              <a:rPr lang="nb-NO" sz="3600" b="1" dirty="0" smtClean="0"/>
            </a:br>
            <a:r>
              <a:rPr lang="nb-NO" sz="3600" b="1" dirty="0" smtClean="0"/>
              <a:t>The </a:t>
            </a:r>
            <a:r>
              <a:rPr lang="nb-NO" sz="3600" b="1" dirty="0" err="1" smtClean="0"/>
              <a:t>activities</a:t>
            </a:r>
            <a:r>
              <a:rPr lang="nb-NO" sz="3600" b="1" dirty="0" smtClean="0"/>
              <a:t> </a:t>
            </a:r>
            <a:r>
              <a:rPr lang="nb-NO" sz="3600" b="1" dirty="0" err="1" smtClean="0"/>
              <a:t>of</a:t>
            </a:r>
            <a:r>
              <a:rPr lang="nb-NO" sz="3600" b="1" dirty="0" smtClean="0"/>
              <a:t> </a:t>
            </a:r>
            <a:r>
              <a:rPr lang="nb-NO" sz="3600" b="1" dirty="0" err="1" smtClean="0"/>
              <a:t>the</a:t>
            </a:r>
            <a:r>
              <a:rPr lang="nb-NO" sz="3600" b="1" dirty="0" smtClean="0"/>
              <a:t> CAS </a:t>
            </a:r>
            <a:r>
              <a:rPr lang="nb-NO" sz="3600" b="1" dirty="0" err="1" smtClean="0"/>
              <a:t>commitee</a:t>
            </a:r>
            <a:r>
              <a:rPr lang="nb-NO" sz="3600" b="1" dirty="0" smtClean="0"/>
              <a:t> 2013-2014</a:t>
            </a:r>
            <a:br>
              <a:rPr lang="nb-NO" sz="3600" b="1" dirty="0" smtClean="0"/>
            </a:br>
            <a:endParaRPr lang="en-GB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160740"/>
              </p:ext>
            </p:extLst>
          </p:nvPr>
        </p:nvGraphicFramePr>
        <p:xfrm>
          <a:off x="251520" y="1268760"/>
          <a:ext cx="8363272" cy="442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0" y="5949950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8" name="Bild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98331"/>
            <a:ext cx="936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0687"/>
            <a:ext cx="683568" cy="93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sz="3600" b="1" dirty="0" smtClean="0"/>
              <a:t/>
            </a:r>
            <a:br>
              <a:rPr lang="nb-NO" sz="3600" b="1" dirty="0" smtClean="0"/>
            </a:br>
            <a:r>
              <a:rPr lang="nb-NO" sz="3600" b="1" dirty="0" smtClean="0"/>
              <a:t>The </a:t>
            </a:r>
            <a:r>
              <a:rPr lang="nb-NO" sz="3600" b="1" dirty="0" err="1" smtClean="0"/>
              <a:t>activities</a:t>
            </a:r>
            <a:r>
              <a:rPr lang="nb-NO" sz="3600" b="1" dirty="0" smtClean="0"/>
              <a:t> </a:t>
            </a:r>
            <a:r>
              <a:rPr lang="nb-NO" sz="3600" b="1" dirty="0" err="1" smtClean="0"/>
              <a:t>of</a:t>
            </a:r>
            <a:r>
              <a:rPr lang="nb-NO" sz="3600" b="1" dirty="0" smtClean="0"/>
              <a:t> </a:t>
            </a:r>
            <a:r>
              <a:rPr lang="nb-NO" sz="3600" b="1" dirty="0" err="1" smtClean="0"/>
              <a:t>the</a:t>
            </a:r>
            <a:r>
              <a:rPr lang="nb-NO" sz="3600" b="1" dirty="0" smtClean="0"/>
              <a:t> CAS </a:t>
            </a:r>
            <a:r>
              <a:rPr lang="nb-NO" sz="3600" b="1" dirty="0" err="1" smtClean="0"/>
              <a:t>commitee</a:t>
            </a:r>
            <a:r>
              <a:rPr lang="nb-NO" sz="3600" b="1" dirty="0" smtClean="0"/>
              <a:t> 2013 -2014</a:t>
            </a:r>
            <a:br>
              <a:rPr lang="nb-NO" sz="3600" b="1" dirty="0" smtClean="0"/>
            </a:br>
            <a:endParaRPr lang="en-GB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967283"/>
              </p:ext>
            </p:extLst>
          </p:nvPr>
        </p:nvGraphicFramePr>
        <p:xfrm>
          <a:off x="457200" y="1600201"/>
          <a:ext cx="8363272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0" y="5949950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8" name="Bild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98331"/>
            <a:ext cx="936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64704"/>
            <a:ext cx="75557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5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 err="1"/>
              <a:t>Internal</a:t>
            </a:r>
            <a:r>
              <a:rPr lang="nb-NO" sz="3200" b="1" dirty="0"/>
              <a:t> </a:t>
            </a:r>
            <a:r>
              <a:rPr lang="nb-NO" sz="3200" b="1" dirty="0" err="1"/>
              <a:t>controls</a:t>
            </a:r>
            <a:r>
              <a:rPr lang="nb-NO" sz="3200" b="1" dirty="0"/>
              <a:t> </a:t>
            </a:r>
            <a:r>
              <a:rPr lang="nb-NO" sz="3200" b="1" dirty="0" err="1"/>
              <a:t>within</a:t>
            </a:r>
            <a:r>
              <a:rPr lang="nb-NO" sz="3200" b="1" dirty="0"/>
              <a:t> </a:t>
            </a:r>
            <a:r>
              <a:rPr lang="nb-NO" sz="3200" b="1" dirty="0" err="1"/>
              <a:t>Compliance</a:t>
            </a:r>
            <a:r>
              <a:rPr lang="nb-NO" sz="3200" b="1" dirty="0"/>
              <a:t> </a:t>
            </a:r>
            <a:r>
              <a:rPr lang="nb-NO" sz="3200" b="1" dirty="0" err="1"/>
              <a:t>Audit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Auditors </a:t>
            </a:r>
            <a:r>
              <a:rPr lang="en-US" sz="2000" b="1" dirty="0"/>
              <a:t>should understand the control environment and the relevant internal </a:t>
            </a:r>
            <a:r>
              <a:rPr lang="en-US" sz="2000" b="1" dirty="0" smtClean="0"/>
              <a:t>controls and </a:t>
            </a:r>
            <a:r>
              <a:rPr lang="en-US" sz="2000" b="1" dirty="0"/>
              <a:t>consider whether they are likely to ensure compliance.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u="sng" dirty="0" smtClean="0"/>
              <a:t>The control environment</a:t>
            </a:r>
            <a:endParaRPr lang="en-US" sz="1800" u="sng" dirty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control environment is </a:t>
            </a:r>
            <a:r>
              <a:rPr lang="en-US" sz="1800" dirty="0" smtClean="0"/>
              <a:t>the culture </a:t>
            </a:r>
            <a:r>
              <a:rPr lang="en-US" sz="1800" dirty="0"/>
              <a:t>of honesty and ethical </a:t>
            </a:r>
            <a:r>
              <a:rPr lang="en-US" sz="1800" dirty="0" err="1"/>
              <a:t>behaviour</a:t>
            </a:r>
            <a:r>
              <a:rPr lang="en-US" sz="1800" dirty="0"/>
              <a:t> that provides the foundation for the system of </a:t>
            </a:r>
            <a:r>
              <a:rPr lang="en-US" sz="1800" dirty="0" smtClean="0"/>
              <a:t>internal controls </a:t>
            </a:r>
            <a:r>
              <a:rPr lang="en-US" sz="1800" dirty="0"/>
              <a:t>to ensure compliance with the authorities. In compliance auditing, a </a:t>
            </a:r>
            <a:r>
              <a:rPr lang="en-US" sz="1800" u="sng" dirty="0" smtClean="0"/>
              <a:t>control environment </a:t>
            </a:r>
            <a:r>
              <a:rPr lang="en-US" sz="1800" u="sng" dirty="0"/>
              <a:t>that focuses on achieving compliance</a:t>
            </a:r>
            <a:r>
              <a:rPr lang="en-US" sz="1800" dirty="0"/>
              <a:t> is of particular importance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800" dirty="0" smtClean="0"/>
              <a:t>ISSAI 400 para. 59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ektangel 3"/>
          <p:cNvSpPr/>
          <p:nvPr/>
        </p:nvSpPr>
        <p:spPr>
          <a:xfrm>
            <a:off x="0" y="5949950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98331"/>
            <a:ext cx="936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49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 err="1"/>
              <a:t>Internal</a:t>
            </a:r>
            <a:r>
              <a:rPr lang="nb-NO" sz="3200" b="1" dirty="0"/>
              <a:t> </a:t>
            </a:r>
            <a:r>
              <a:rPr lang="nb-NO" sz="3200" b="1" dirty="0" err="1"/>
              <a:t>controls</a:t>
            </a:r>
            <a:r>
              <a:rPr lang="nb-NO" sz="3200" b="1" dirty="0"/>
              <a:t> </a:t>
            </a:r>
            <a:r>
              <a:rPr lang="nb-NO" sz="3200" b="1" dirty="0" err="1"/>
              <a:t>within</a:t>
            </a:r>
            <a:r>
              <a:rPr lang="nb-NO" sz="3200" b="1" dirty="0"/>
              <a:t> </a:t>
            </a:r>
            <a:r>
              <a:rPr lang="nb-NO" sz="3200" b="1" dirty="0" err="1"/>
              <a:t>Compliance</a:t>
            </a:r>
            <a:r>
              <a:rPr lang="nb-NO" sz="3200" b="1" dirty="0"/>
              <a:t> </a:t>
            </a:r>
            <a:r>
              <a:rPr lang="nb-NO" sz="3200" b="1" dirty="0" err="1"/>
              <a:t>Audit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Auditors </a:t>
            </a:r>
            <a:r>
              <a:rPr lang="en-US" sz="2000" b="1" dirty="0"/>
              <a:t>should understand the control environment and the relevant internal </a:t>
            </a:r>
            <a:r>
              <a:rPr lang="en-US" sz="2000" b="1" dirty="0" smtClean="0"/>
              <a:t>controls and </a:t>
            </a:r>
            <a:r>
              <a:rPr lang="en-US" sz="2000" b="1" dirty="0"/>
              <a:t>consider whether they are likely to ensure compliance.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u="sng" dirty="0" smtClean="0"/>
              <a:t>System of internal controls</a:t>
            </a:r>
          </a:p>
          <a:p>
            <a:pPr marL="0" indent="0">
              <a:buNone/>
            </a:pPr>
            <a:r>
              <a:rPr lang="en-US" sz="1800" dirty="0" smtClean="0"/>
              <a:t>In </a:t>
            </a:r>
            <a:r>
              <a:rPr lang="en-US" sz="1800" dirty="0"/>
              <a:t>order to understand the audited entity or the subject matter, the auditor also needs </a:t>
            </a:r>
            <a:r>
              <a:rPr lang="en-US" sz="1800" dirty="0" smtClean="0"/>
              <a:t>to understand </a:t>
            </a:r>
            <a:r>
              <a:rPr lang="en-US" sz="1800" dirty="0"/>
              <a:t>the system of internal controls. The particular type of controls which the </a:t>
            </a:r>
            <a:r>
              <a:rPr lang="en-US" sz="1800" dirty="0" smtClean="0"/>
              <a:t>auditor focuses </a:t>
            </a:r>
            <a:r>
              <a:rPr lang="en-US" sz="1800" dirty="0"/>
              <a:t>on will depend on the subject matter and the specific nature and scope of the audit. </a:t>
            </a:r>
            <a:r>
              <a:rPr lang="en-US" sz="1800" dirty="0" smtClean="0"/>
              <a:t>As the </a:t>
            </a:r>
            <a:r>
              <a:rPr lang="en-US" sz="1800" dirty="0"/>
              <a:t>subject matter may be qualitative or quantitative, the auditor will focus on </a:t>
            </a:r>
            <a:r>
              <a:rPr lang="en-US" sz="1800" u="sng" dirty="0"/>
              <a:t>quantitative </a:t>
            </a:r>
            <a:r>
              <a:rPr lang="en-US" sz="1800" u="sng" dirty="0" smtClean="0"/>
              <a:t>or qualitative </a:t>
            </a:r>
            <a:r>
              <a:rPr lang="en-US" sz="1800" u="sng" dirty="0"/>
              <a:t>internal controls, or a combination thereof</a:t>
            </a:r>
            <a:r>
              <a:rPr lang="en-US" sz="1800" dirty="0"/>
              <a:t>, according to the audit scope.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800" dirty="0"/>
              <a:t>ISSAI 400 para. 59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0" y="5949950"/>
            <a:ext cx="91440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98331"/>
            <a:ext cx="936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22276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sjon2 - Kop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Presentasjon2 - Kopi</Template>
  <TotalTime>520</TotalTime>
  <Words>697</Words>
  <Application>Microsoft Office PowerPoint</Application>
  <PresentationFormat>Skjermfremvisning (4:3)</PresentationFormat>
  <Paragraphs>75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Presentasjon2 - Kopi</vt:lpstr>
      <vt:lpstr>Public sector compliance audit and its internal controls  </vt:lpstr>
      <vt:lpstr> What is audit, and more specifically  compliance audit </vt:lpstr>
      <vt:lpstr>The importance of Compliance Audit</vt:lpstr>
      <vt:lpstr>The Elements of Compliance Audit</vt:lpstr>
      <vt:lpstr>WIDE VARIATSIONS OF SCOPE AND  SUBJECT MATTER</vt:lpstr>
      <vt:lpstr> The activities of the CAS commitee 2013-2014 </vt:lpstr>
      <vt:lpstr> The activities of the CAS commitee 2013 -2014 </vt:lpstr>
      <vt:lpstr>Internal controls within Compliance Audit</vt:lpstr>
      <vt:lpstr>Internal controls within Compliance Audit</vt:lpstr>
      <vt:lpstr>Internal controls within Compliance Audit</vt:lpstr>
      <vt:lpstr>Complianace Audit approach to internal control</vt:lpstr>
    </vt:vector>
  </TitlesOfParts>
  <Company>Riksrevisjonen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Lillehaug, Sarah Frederikke</dc:creator>
  <cp:lastModifiedBy>Gulbrandsen, Ingvild</cp:lastModifiedBy>
  <cp:revision>61</cp:revision>
  <cp:lastPrinted>2014-05-16T09:54:01Z</cp:lastPrinted>
  <dcterms:created xsi:type="dcterms:W3CDTF">2012-02-20T09:39:33Z</dcterms:created>
  <dcterms:modified xsi:type="dcterms:W3CDTF">2014-05-26T16:48:37Z</dcterms:modified>
</cp:coreProperties>
</file>