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48" r:id="rId1"/>
  </p:sldMasterIdLst>
  <p:notesMasterIdLst>
    <p:notesMasterId r:id="rId31"/>
  </p:notesMasterIdLst>
  <p:sldIdLst>
    <p:sldId id="394" r:id="rId2"/>
    <p:sldId id="439" r:id="rId3"/>
    <p:sldId id="447" r:id="rId4"/>
    <p:sldId id="448" r:id="rId5"/>
    <p:sldId id="449" r:id="rId6"/>
    <p:sldId id="450" r:id="rId7"/>
    <p:sldId id="451" r:id="rId8"/>
    <p:sldId id="453" r:id="rId9"/>
    <p:sldId id="452" r:id="rId10"/>
    <p:sldId id="454" r:id="rId11"/>
    <p:sldId id="456" r:id="rId12"/>
    <p:sldId id="457" r:id="rId13"/>
    <p:sldId id="479" r:id="rId14"/>
    <p:sldId id="480" r:id="rId15"/>
    <p:sldId id="481" r:id="rId16"/>
    <p:sldId id="482" r:id="rId17"/>
    <p:sldId id="483" r:id="rId18"/>
    <p:sldId id="484" r:id="rId19"/>
    <p:sldId id="485" r:id="rId20"/>
    <p:sldId id="486" r:id="rId21"/>
    <p:sldId id="487" r:id="rId22"/>
    <p:sldId id="488" r:id="rId23"/>
    <p:sldId id="489" r:id="rId24"/>
    <p:sldId id="490" r:id="rId25"/>
    <p:sldId id="491" r:id="rId26"/>
    <p:sldId id="492" r:id="rId27"/>
    <p:sldId id="493" r:id="rId28"/>
    <p:sldId id="494" r:id="rId29"/>
    <p:sldId id="495" r:id="rId30"/>
  </p:sldIdLst>
  <p:sldSz cx="9144000" cy="6858000" type="screen4x3"/>
  <p:notesSz cx="6858000" cy="9144000"/>
  <p:defaultTextStyle>
    <a:defPPr>
      <a:defRPr lang="pt-BR"/>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FFFF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99" autoAdjust="0"/>
    <p:restoredTop sz="94654" autoAdjust="0"/>
  </p:normalViewPr>
  <p:slideViewPr>
    <p:cSldViewPr>
      <p:cViewPr>
        <p:scale>
          <a:sx n="70" d="100"/>
          <a:sy n="70" d="100"/>
        </p:scale>
        <p:origin x="-216" y="552"/>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14382"/>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ço Reservado para Cabeçalho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smtClean="0">
                <a:latin typeface="+mn-lt"/>
              </a:defRPr>
            </a:lvl1pPr>
          </a:lstStyle>
          <a:p>
            <a:pPr>
              <a:defRPr/>
            </a:pPr>
            <a:endParaRPr lang="pt-BR"/>
          </a:p>
        </p:txBody>
      </p:sp>
      <p:sp>
        <p:nvSpPr>
          <p:cNvPr id="3" name="Espaço Reservado para Data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smtClean="0">
                <a:latin typeface="+mn-lt"/>
              </a:defRPr>
            </a:lvl1pPr>
          </a:lstStyle>
          <a:p>
            <a:pPr>
              <a:defRPr/>
            </a:pPr>
            <a:fld id="{CBB6E246-9FC8-4E8A-9B64-357DDBFF2742}" type="datetimeFigureOut">
              <a:rPr lang="pt-BR"/>
              <a:pPr>
                <a:defRPr/>
              </a:pPr>
              <a:t>03/07/2013</a:t>
            </a:fld>
            <a:endParaRPr lang="pt-BR"/>
          </a:p>
        </p:txBody>
      </p:sp>
      <p:sp>
        <p:nvSpPr>
          <p:cNvPr id="4" name="Espaço Reservado para Imagem de Slide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pt-BR" noProof="0" smtClean="0"/>
          </a:p>
        </p:txBody>
      </p:sp>
      <p:sp>
        <p:nvSpPr>
          <p:cNvPr id="5" name="Espaço Reservado para Anotaçõ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pt-BR" noProof="0" smtClean="0"/>
              <a:t>Clique para editar os estilos do texto mestre</a:t>
            </a:r>
          </a:p>
          <a:p>
            <a:pPr lvl="1"/>
            <a:r>
              <a:rPr lang="pt-BR" noProof="0" smtClean="0"/>
              <a:t>Segundo nível</a:t>
            </a:r>
          </a:p>
          <a:p>
            <a:pPr lvl="2"/>
            <a:r>
              <a:rPr lang="pt-BR" noProof="0" smtClean="0"/>
              <a:t>Terceiro nível</a:t>
            </a:r>
          </a:p>
          <a:p>
            <a:pPr lvl="3"/>
            <a:r>
              <a:rPr lang="pt-BR" noProof="0" smtClean="0"/>
              <a:t>Quarto nível</a:t>
            </a:r>
          </a:p>
          <a:p>
            <a:pPr lvl="4"/>
            <a:r>
              <a:rPr lang="pt-BR" noProof="0" smtClean="0"/>
              <a:t>Quinto nível</a:t>
            </a:r>
          </a:p>
        </p:txBody>
      </p:sp>
      <p:sp>
        <p:nvSpPr>
          <p:cNvPr id="6" name="Espaço Reservado para Rodapé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smtClean="0">
                <a:latin typeface="+mn-lt"/>
              </a:defRPr>
            </a:lvl1pPr>
          </a:lstStyle>
          <a:p>
            <a:pPr>
              <a:defRPr/>
            </a:pPr>
            <a:endParaRPr lang="pt-BR"/>
          </a:p>
        </p:txBody>
      </p:sp>
      <p:sp>
        <p:nvSpPr>
          <p:cNvPr id="7" name="Espaço Reservado para Número de Slid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smtClean="0">
                <a:latin typeface="+mn-lt"/>
              </a:defRPr>
            </a:lvl1pPr>
          </a:lstStyle>
          <a:p>
            <a:pPr>
              <a:defRPr/>
            </a:pPr>
            <a:fld id="{DCDC93E4-29FC-40D3-B17D-6EC797C2150C}" type="slidenum">
              <a:rPr lang="pt-BR"/>
              <a:pPr>
                <a:defRPr/>
              </a:pPr>
              <a:t>‹nr.›</a:t>
            </a:fld>
            <a:endParaRPr lang="pt-BR"/>
          </a:p>
        </p:txBody>
      </p:sp>
    </p:spTree>
    <p:extLst>
      <p:ext uri="{BB962C8B-B14F-4D97-AF65-F5344CB8AC3E}">
        <p14:creationId xmlns:p14="http://schemas.microsoft.com/office/powerpoint/2010/main" val="1202877115"/>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Espaço Reservado para Imagem de Slide 1"/>
          <p:cNvSpPr>
            <a:spLocks noGrp="1" noRot="1" noChangeAspect="1" noTextEdit="1"/>
          </p:cNvSpPr>
          <p:nvPr>
            <p:ph type="sldImg"/>
          </p:nvPr>
        </p:nvSpPr>
        <p:spPr bwMode="auto">
          <a:noFill/>
          <a:ln>
            <a:solidFill>
              <a:srgbClr val="000000"/>
            </a:solidFill>
            <a:miter lim="800000"/>
            <a:headEnd/>
            <a:tailEnd/>
          </a:ln>
        </p:spPr>
      </p:sp>
      <p:sp>
        <p:nvSpPr>
          <p:cNvPr id="5123" name="Espaço Reservado para Anotações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pt-BR" dirty="0" smtClean="0"/>
          </a:p>
        </p:txBody>
      </p:sp>
      <p:sp>
        <p:nvSpPr>
          <p:cNvPr id="5124" name="Espaço Reservado para Número de Slide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29D3CAA4-1655-4E17-A50B-D5724488FDA7}" type="slidenum">
              <a:rPr lang="pt-BR"/>
              <a:pPr fontAlgn="base">
                <a:spcBef>
                  <a:spcPct val="0"/>
                </a:spcBef>
                <a:spcAft>
                  <a:spcPct val="0"/>
                </a:spcAft>
              </a:pPr>
              <a:t>1</a:t>
            </a:fld>
            <a:endParaRPr lang="pt-BR"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ide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685800" y="2130425"/>
            <a:ext cx="7772400" cy="1470025"/>
          </a:xfrm>
        </p:spPr>
        <p:txBody>
          <a:bodyPr/>
          <a:lstStyle/>
          <a:p>
            <a:r>
              <a:rPr lang="pt-BR" smtClean="0"/>
              <a:t>Clique para editar o estilo do título mestre</a:t>
            </a:r>
            <a:endParaRPr lang="pt-BR"/>
          </a:p>
        </p:txBody>
      </p:sp>
      <p:sp>
        <p:nvSpPr>
          <p:cNvPr id="3" name="Subtítulo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pt-BR" smtClean="0"/>
              <a:t>Clique para editar o estilo do subtítulo mestre</a:t>
            </a:r>
            <a:endParaRPr lang="pt-BR"/>
          </a:p>
        </p:txBody>
      </p:sp>
      <p:sp>
        <p:nvSpPr>
          <p:cNvPr id="4" name="Espaço Reservado para Data 3"/>
          <p:cNvSpPr>
            <a:spLocks noGrp="1"/>
          </p:cNvSpPr>
          <p:nvPr>
            <p:ph type="dt" sz="half" idx="10"/>
          </p:nvPr>
        </p:nvSpPr>
        <p:spPr/>
        <p:txBody>
          <a:bodyPr/>
          <a:lstStyle>
            <a:lvl1pPr>
              <a:defRPr/>
            </a:lvl1pPr>
          </a:lstStyle>
          <a:p>
            <a:pPr>
              <a:defRPr/>
            </a:pPr>
            <a:fld id="{1CE6D5AB-CFF4-414B-8790-083B7A9EF939}" type="datetimeFigureOut">
              <a:rPr lang="pt-BR"/>
              <a:pPr>
                <a:defRPr/>
              </a:pPr>
              <a:t>03/07/2013</a:t>
            </a:fld>
            <a:endParaRPr lang="pt-BR"/>
          </a:p>
        </p:txBody>
      </p:sp>
      <p:sp>
        <p:nvSpPr>
          <p:cNvPr id="5" name="Espaço Reservado para Rodapé 4"/>
          <p:cNvSpPr>
            <a:spLocks noGrp="1"/>
          </p:cNvSpPr>
          <p:nvPr>
            <p:ph type="ftr" sz="quarter" idx="11"/>
          </p:nvPr>
        </p:nvSpPr>
        <p:spPr/>
        <p:txBody>
          <a:bodyPr/>
          <a:lstStyle>
            <a:lvl1pPr>
              <a:defRPr/>
            </a:lvl1pPr>
          </a:lstStyle>
          <a:p>
            <a:pPr>
              <a:defRPr/>
            </a:pPr>
            <a:endParaRPr lang="pt-BR"/>
          </a:p>
        </p:txBody>
      </p:sp>
      <p:sp>
        <p:nvSpPr>
          <p:cNvPr id="6" name="Espaço Reservado para Número de Slide 5"/>
          <p:cNvSpPr>
            <a:spLocks noGrp="1"/>
          </p:cNvSpPr>
          <p:nvPr>
            <p:ph type="sldNum" sz="quarter" idx="12"/>
          </p:nvPr>
        </p:nvSpPr>
        <p:spPr/>
        <p:txBody>
          <a:bodyPr/>
          <a:lstStyle>
            <a:lvl1pPr>
              <a:defRPr/>
            </a:lvl1pPr>
          </a:lstStyle>
          <a:p>
            <a:pPr>
              <a:defRPr/>
            </a:pPr>
            <a:fld id="{A750AA54-3650-49BD-AA41-2C38541DFD83}" type="slidenum">
              <a:rPr lang="pt-BR"/>
              <a:pPr>
                <a:defRPr/>
              </a:pPr>
              <a:t>‹nr.›</a:t>
            </a:fld>
            <a:endParaRPr lang="pt-B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estilo do título mestre</a:t>
            </a:r>
            <a:endParaRPr lang="pt-BR"/>
          </a:p>
        </p:txBody>
      </p:sp>
      <p:sp>
        <p:nvSpPr>
          <p:cNvPr id="3" name="Espaço Reservado para Texto Vertical 2"/>
          <p:cNvSpPr>
            <a:spLocks noGrp="1"/>
          </p:cNvSpPr>
          <p:nvPr>
            <p:ph type="body" orient="vert" idx="1"/>
          </p:nvPr>
        </p:nvSpPr>
        <p:spPr/>
        <p:txBody>
          <a:bodyPr vert="eaVert"/>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Data 3"/>
          <p:cNvSpPr>
            <a:spLocks noGrp="1"/>
          </p:cNvSpPr>
          <p:nvPr>
            <p:ph type="dt" sz="half" idx="10"/>
          </p:nvPr>
        </p:nvSpPr>
        <p:spPr/>
        <p:txBody>
          <a:bodyPr/>
          <a:lstStyle>
            <a:lvl1pPr>
              <a:defRPr/>
            </a:lvl1pPr>
          </a:lstStyle>
          <a:p>
            <a:pPr>
              <a:defRPr/>
            </a:pPr>
            <a:fld id="{B7590D51-EC5A-4227-9EB8-D32C0D080C56}" type="datetimeFigureOut">
              <a:rPr lang="pt-BR"/>
              <a:pPr>
                <a:defRPr/>
              </a:pPr>
              <a:t>03/07/2013</a:t>
            </a:fld>
            <a:endParaRPr lang="pt-BR"/>
          </a:p>
        </p:txBody>
      </p:sp>
      <p:sp>
        <p:nvSpPr>
          <p:cNvPr id="5" name="Espaço Reservado para Rodapé 4"/>
          <p:cNvSpPr>
            <a:spLocks noGrp="1"/>
          </p:cNvSpPr>
          <p:nvPr>
            <p:ph type="ftr" sz="quarter" idx="11"/>
          </p:nvPr>
        </p:nvSpPr>
        <p:spPr/>
        <p:txBody>
          <a:bodyPr/>
          <a:lstStyle>
            <a:lvl1pPr>
              <a:defRPr/>
            </a:lvl1pPr>
          </a:lstStyle>
          <a:p>
            <a:pPr>
              <a:defRPr/>
            </a:pPr>
            <a:endParaRPr lang="pt-BR"/>
          </a:p>
        </p:txBody>
      </p:sp>
      <p:sp>
        <p:nvSpPr>
          <p:cNvPr id="6" name="Espaço Reservado para Número de Slide 5"/>
          <p:cNvSpPr>
            <a:spLocks noGrp="1"/>
          </p:cNvSpPr>
          <p:nvPr>
            <p:ph type="sldNum" sz="quarter" idx="12"/>
          </p:nvPr>
        </p:nvSpPr>
        <p:spPr/>
        <p:txBody>
          <a:bodyPr/>
          <a:lstStyle>
            <a:lvl1pPr>
              <a:defRPr/>
            </a:lvl1pPr>
          </a:lstStyle>
          <a:p>
            <a:pPr>
              <a:defRPr/>
            </a:pPr>
            <a:fld id="{ADDD454A-B7DB-41A6-B5DD-70E182DD27D9}" type="slidenum">
              <a:rPr lang="pt-BR"/>
              <a:pPr>
                <a:defRPr/>
              </a:pPr>
              <a:t>‹nr.›</a:t>
            </a:fld>
            <a:endParaRPr lang="pt-B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e texto verticais">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6629400" y="274638"/>
            <a:ext cx="2057400" cy="5851525"/>
          </a:xfrm>
        </p:spPr>
        <p:txBody>
          <a:bodyPr vert="eaVert"/>
          <a:lstStyle/>
          <a:p>
            <a:r>
              <a:rPr lang="pt-BR" smtClean="0"/>
              <a:t>Clique para editar o estilo do título mestre</a:t>
            </a:r>
            <a:endParaRPr lang="pt-BR"/>
          </a:p>
        </p:txBody>
      </p:sp>
      <p:sp>
        <p:nvSpPr>
          <p:cNvPr id="3" name="Espaço Reservado para Texto Vertical 2"/>
          <p:cNvSpPr>
            <a:spLocks noGrp="1"/>
          </p:cNvSpPr>
          <p:nvPr>
            <p:ph type="body" orient="vert" idx="1"/>
          </p:nvPr>
        </p:nvSpPr>
        <p:spPr>
          <a:xfrm>
            <a:off x="457200" y="274638"/>
            <a:ext cx="6019800" cy="5851525"/>
          </a:xfrm>
        </p:spPr>
        <p:txBody>
          <a:bodyPr vert="eaVert"/>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Data 3"/>
          <p:cNvSpPr>
            <a:spLocks noGrp="1"/>
          </p:cNvSpPr>
          <p:nvPr>
            <p:ph type="dt" sz="half" idx="10"/>
          </p:nvPr>
        </p:nvSpPr>
        <p:spPr/>
        <p:txBody>
          <a:bodyPr/>
          <a:lstStyle>
            <a:lvl1pPr>
              <a:defRPr/>
            </a:lvl1pPr>
          </a:lstStyle>
          <a:p>
            <a:pPr>
              <a:defRPr/>
            </a:pPr>
            <a:fld id="{339E26AE-69A8-465E-BDFC-2ECD1DA64773}" type="datetimeFigureOut">
              <a:rPr lang="pt-BR"/>
              <a:pPr>
                <a:defRPr/>
              </a:pPr>
              <a:t>03/07/2013</a:t>
            </a:fld>
            <a:endParaRPr lang="pt-BR"/>
          </a:p>
        </p:txBody>
      </p:sp>
      <p:sp>
        <p:nvSpPr>
          <p:cNvPr id="5" name="Espaço Reservado para Rodapé 4"/>
          <p:cNvSpPr>
            <a:spLocks noGrp="1"/>
          </p:cNvSpPr>
          <p:nvPr>
            <p:ph type="ftr" sz="quarter" idx="11"/>
          </p:nvPr>
        </p:nvSpPr>
        <p:spPr/>
        <p:txBody>
          <a:bodyPr/>
          <a:lstStyle>
            <a:lvl1pPr>
              <a:defRPr/>
            </a:lvl1pPr>
          </a:lstStyle>
          <a:p>
            <a:pPr>
              <a:defRPr/>
            </a:pPr>
            <a:endParaRPr lang="pt-BR"/>
          </a:p>
        </p:txBody>
      </p:sp>
      <p:sp>
        <p:nvSpPr>
          <p:cNvPr id="6" name="Espaço Reservado para Número de Slide 5"/>
          <p:cNvSpPr>
            <a:spLocks noGrp="1"/>
          </p:cNvSpPr>
          <p:nvPr>
            <p:ph type="sldNum" sz="quarter" idx="12"/>
          </p:nvPr>
        </p:nvSpPr>
        <p:spPr/>
        <p:txBody>
          <a:bodyPr/>
          <a:lstStyle>
            <a:lvl1pPr>
              <a:defRPr/>
            </a:lvl1pPr>
          </a:lstStyle>
          <a:p>
            <a:pPr>
              <a:defRPr/>
            </a:pPr>
            <a:fld id="{9B5E77E4-539E-44FE-AEAC-BA8829AE2B17}" type="slidenum">
              <a:rPr lang="pt-BR"/>
              <a:pPr>
                <a:defRPr/>
              </a:pPr>
              <a:t>‹nr.›</a:t>
            </a:fld>
            <a:endParaRPr lang="pt-B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estilo do título mestre</a:t>
            </a:r>
            <a:endParaRPr lang="pt-BR"/>
          </a:p>
        </p:txBody>
      </p:sp>
      <p:sp>
        <p:nvSpPr>
          <p:cNvPr id="3" name="Espaço Reservado para Conteúdo 2"/>
          <p:cNvSpPr>
            <a:spLocks noGrp="1"/>
          </p:cNvSpPr>
          <p:nvPr>
            <p:ph idx="1"/>
          </p:nvPr>
        </p:nvSpPr>
        <p:spPr/>
        <p:txBody>
          <a:body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Data 3"/>
          <p:cNvSpPr>
            <a:spLocks noGrp="1"/>
          </p:cNvSpPr>
          <p:nvPr>
            <p:ph type="dt" sz="half" idx="10"/>
          </p:nvPr>
        </p:nvSpPr>
        <p:spPr/>
        <p:txBody>
          <a:bodyPr/>
          <a:lstStyle>
            <a:lvl1pPr>
              <a:defRPr/>
            </a:lvl1pPr>
          </a:lstStyle>
          <a:p>
            <a:pPr>
              <a:defRPr/>
            </a:pPr>
            <a:fld id="{4CD45239-55D0-4310-862D-FA7EBFFB319D}" type="datetimeFigureOut">
              <a:rPr lang="pt-BR"/>
              <a:pPr>
                <a:defRPr/>
              </a:pPr>
              <a:t>03/07/2013</a:t>
            </a:fld>
            <a:endParaRPr lang="pt-BR"/>
          </a:p>
        </p:txBody>
      </p:sp>
      <p:sp>
        <p:nvSpPr>
          <p:cNvPr id="5" name="Espaço Reservado para Rodapé 4"/>
          <p:cNvSpPr>
            <a:spLocks noGrp="1"/>
          </p:cNvSpPr>
          <p:nvPr>
            <p:ph type="ftr" sz="quarter" idx="11"/>
          </p:nvPr>
        </p:nvSpPr>
        <p:spPr/>
        <p:txBody>
          <a:bodyPr/>
          <a:lstStyle>
            <a:lvl1pPr>
              <a:defRPr/>
            </a:lvl1pPr>
          </a:lstStyle>
          <a:p>
            <a:pPr>
              <a:defRPr/>
            </a:pPr>
            <a:endParaRPr lang="pt-BR"/>
          </a:p>
        </p:txBody>
      </p:sp>
      <p:sp>
        <p:nvSpPr>
          <p:cNvPr id="6" name="Espaço Reservado para Número de Slide 5"/>
          <p:cNvSpPr>
            <a:spLocks noGrp="1"/>
          </p:cNvSpPr>
          <p:nvPr>
            <p:ph type="sldNum" sz="quarter" idx="12"/>
          </p:nvPr>
        </p:nvSpPr>
        <p:spPr/>
        <p:txBody>
          <a:bodyPr/>
          <a:lstStyle>
            <a:lvl1pPr>
              <a:defRPr/>
            </a:lvl1pPr>
          </a:lstStyle>
          <a:p>
            <a:pPr>
              <a:defRPr/>
            </a:pPr>
            <a:fld id="{5AA99A01-8936-456F-9870-E1FB9000B466}" type="slidenum">
              <a:rPr lang="pt-BR"/>
              <a:pPr>
                <a:defRPr/>
              </a:pPr>
              <a:t>‹nr.›</a:t>
            </a:fld>
            <a:endParaRPr lang="pt-B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Cabeçalho da Seção">
    <p:spTree>
      <p:nvGrpSpPr>
        <p:cNvPr id="1" name=""/>
        <p:cNvGrpSpPr/>
        <p:nvPr/>
      </p:nvGrpSpPr>
      <p:grpSpPr>
        <a:xfrm>
          <a:off x="0" y="0"/>
          <a:ext cx="0" cy="0"/>
          <a:chOff x="0" y="0"/>
          <a:chExt cx="0" cy="0"/>
        </a:xfrm>
      </p:grpSpPr>
      <p:sp>
        <p:nvSpPr>
          <p:cNvPr id="2" name="Título 1"/>
          <p:cNvSpPr>
            <a:spLocks noGrp="1"/>
          </p:cNvSpPr>
          <p:nvPr>
            <p:ph type="title"/>
          </p:nvPr>
        </p:nvSpPr>
        <p:spPr>
          <a:xfrm>
            <a:off x="722313" y="4406900"/>
            <a:ext cx="7772400" cy="1362075"/>
          </a:xfrm>
        </p:spPr>
        <p:txBody>
          <a:bodyPr anchor="t"/>
          <a:lstStyle>
            <a:lvl1pPr algn="l">
              <a:defRPr sz="4000" b="1" cap="all"/>
            </a:lvl1pPr>
          </a:lstStyle>
          <a:p>
            <a:r>
              <a:rPr lang="pt-BR" smtClean="0"/>
              <a:t>Clique para editar o estilo do título mestre</a:t>
            </a:r>
            <a:endParaRPr lang="pt-BR"/>
          </a:p>
        </p:txBody>
      </p:sp>
      <p:sp>
        <p:nvSpPr>
          <p:cNvPr id="3" name="Espaço Reservado para Texto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t-BR" smtClean="0"/>
              <a:t>Clique para editar os estilos do texto mestre</a:t>
            </a:r>
          </a:p>
        </p:txBody>
      </p:sp>
      <p:sp>
        <p:nvSpPr>
          <p:cNvPr id="4" name="Espaço Reservado para Data 3"/>
          <p:cNvSpPr>
            <a:spLocks noGrp="1"/>
          </p:cNvSpPr>
          <p:nvPr>
            <p:ph type="dt" sz="half" idx="10"/>
          </p:nvPr>
        </p:nvSpPr>
        <p:spPr/>
        <p:txBody>
          <a:bodyPr/>
          <a:lstStyle>
            <a:lvl1pPr>
              <a:defRPr/>
            </a:lvl1pPr>
          </a:lstStyle>
          <a:p>
            <a:pPr>
              <a:defRPr/>
            </a:pPr>
            <a:fld id="{D8A28B9B-5825-4FA5-9C9B-6A55E98213C2}" type="datetimeFigureOut">
              <a:rPr lang="pt-BR"/>
              <a:pPr>
                <a:defRPr/>
              </a:pPr>
              <a:t>03/07/2013</a:t>
            </a:fld>
            <a:endParaRPr lang="pt-BR"/>
          </a:p>
        </p:txBody>
      </p:sp>
      <p:sp>
        <p:nvSpPr>
          <p:cNvPr id="5" name="Espaço Reservado para Rodapé 4"/>
          <p:cNvSpPr>
            <a:spLocks noGrp="1"/>
          </p:cNvSpPr>
          <p:nvPr>
            <p:ph type="ftr" sz="quarter" idx="11"/>
          </p:nvPr>
        </p:nvSpPr>
        <p:spPr/>
        <p:txBody>
          <a:bodyPr/>
          <a:lstStyle>
            <a:lvl1pPr>
              <a:defRPr/>
            </a:lvl1pPr>
          </a:lstStyle>
          <a:p>
            <a:pPr>
              <a:defRPr/>
            </a:pPr>
            <a:endParaRPr lang="pt-BR"/>
          </a:p>
        </p:txBody>
      </p:sp>
      <p:sp>
        <p:nvSpPr>
          <p:cNvPr id="6" name="Espaço Reservado para Número de Slide 5"/>
          <p:cNvSpPr>
            <a:spLocks noGrp="1"/>
          </p:cNvSpPr>
          <p:nvPr>
            <p:ph type="sldNum" sz="quarter" idx="12"/>
          </p:nvPr>
        </p:nvSpPr>
        <p:spPr/>
        <p:txBody>
          <a:bodyPr/>
          <a:lstStyle>
            <a:lvl1pPr>
              <a:defRPr/>
            </a:lvl1pPr>
          </a:lstStyle>
          <a:p>
            <a:pPr>
              <a:defRPr/>
            </a:pPr>
            <a:fld id="{CB69CA0E-737C-4D17-AAE2-630831C98814}" type="slidenum">
              <a:rPr lang="pt-BR"/>
              <a:pPr>
                <a:defRPr/>
              </a:pPr>
              <a:t>‹nr.›</a:t>
            </a:fld>
            <a:endParaRPr lang="pt-B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estilo do título mestre</a:t>
            </a:r>
            <a:endParaRPr lang="pt-BR"/>
          </a:p>
        </p:txBody>
      </p:sp>
      <p:sp>
        <p:nvSpPr>
          <p:cNvPr id="3" name="Espaço Reservado para Conteúdo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Conteúdo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5" name="Espaço Reservado para Data 3"/>
          <p:cNvSpPr>
            <a:spLocks noGrp="1"/>
          </p:cNvSpPr>
          <p:nvPr>
            <p:ph type="dt" sz="half" idx="10"/>
          </p:nvPr>
        </p:nvSpPr>
        <p:spPr/>
        <p:txBody>
          <a:bodyPr/>
          <a:lstStyle>
            <a:lvl1pPr>
              <a:defRPr/>
            </a:lvl1pPr>
          </a:lstStyle>
          <a:p>
            <a:pPr>
              <a:defRPr/>
            </a:pPr>
            <a:fld id="{0BF6ECE6-7BE7-4ABA-A7C9-71E35E70A45B}" type="datetimeFigureOut">
              <a:rPr lang="pt-BR"/>
              <a:pPr>
                <a:defRPr/>
              </a:pPr>
              <a:t>03/07/2013</a:t>
            </a:fld>
            <a:endParaRPr lang="pt-BR"/>
          </a:p>
        </p:txBody>
      </p:sp>
      <p:sp>
        <p:nvSpPr>
          <p:cNvPr id="6" name="Espaço Reservado para Rodapé 4"/>
          <p:cNvSpPr>
            <a:spLocks noGrp="1"/>
          </p:cNvSpPr>
          <p:nvPr>
            <p:ph type="ftr" sz="quarter" idx="11"/>
          </p:nvPr>
        </p:nvSpPr>
        <p:spPr/>
        <p:txBody>
          <a:bodyPr/>
          <a:lstStyle>
            <a:lvl1pPr>
              <a:defRPr/>
            </a:lvl1pPr>
          </a:lstStyle>
          <a:p>
            <a:pPr>
              <a:defRPr/>
            </a:pPr>
            <a:endParaRPr lang="pt-BR"/>
          </a:p>
        </p:txBody>
      </p:sp>
      <p:sp>
        <p:nvSpPr>
          <p:cNvPr id="7" name="Espaço Reservado para Número de Slide 5"/>
          <p:cNvSpPr>
            <a:spLocks noGrp="1"/>
          </p:cNvSpPr>
          <p:nvPr>
            <p:ph type="sldNum" sz="quarter" idx="12"/>
          </p:nvPr>
        </p:nvSpPr>
        <p:spPr/>
        <p:txBody>
          <a:bodyPr/>
          <a:lstStyle>
            <a:lvl1pPr>
              <a:defRPr/>
            </a:lvl1pPr>
          </a:lstStyle>
          <a:p>
            <a:pPr>
              <a:defRPr/>
            </a:pPr>
            <a:fld id="{65C90010-6439-41D3-94B2-9E421952D18A}" type="slidenum">
              <a:rPr lang="pt-BR"/>
              <a:pPr>
                <a:defRPr/>
              </a:pPr>
              <a:t>‹nr.›</a:t>
            </a:fld>
            <a:endParaRPr lang="pt-B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lvl1pPr>
              <a:defRPr/>
            </a:lvl1pPr>
          </a:lstStyle>
          <a:p>
            <a:r>
              <a:rPr lang="pt-BR" smtClean="0"/>
              <a:t>Clique para editar o estilo do título mestre</a:t>
            </a:r>
            <a:endParaRPr lang="pt-BR"/>
          </a:p>
        </p:txBody>
      </p:sp>
      <p:sp>
        <p:nvSpPr>
          <p:cNvPr id="3" name="Espaço Reservado para Tex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smtClean="0"/>
              <a:t>Clique para editar os estilos do texto mestre</a:t>
            </a:r>
          </a:p>
        </p:txBody>
      </p:sp>
      <p:sp>
        <p:nvSpPr>
          <p:cNvPr id="4" name="Espaço Reservado para Conteúd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5" name="Espaço Reservado para Texto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smtClean="0"/>
              <a:t>Clique para editar os estilos do texto mestre</a:t>
            </a:r>
          </a:p>
        </p:txBody>
      </p:sp>
      <p:sp>
        <p:nvSpPr>
          <p:cNvPr id="6" name="Espaço Reservado para Conteúd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7" name="Espaço Reservado para Data 3"/>
          <p:cNvSpPr>
            <a:spLocks noGrp="1"/>
          </p:cNvSpPr>
          <p:nvPr>
            <p:ph type="dt" sz="half" idx="10"/>
          </p:nvPr>
        </p:nvSpPr>
        <p:spPr/>
        <p:txBody>
          <a:bodyPr/>
          <a:lstStyle>
            <a:lvl1pPr>
              <a:defRPr/>
            </a:lvl1pPr>
          </a:lstStyle>
          <a:p>
            <a:pPr>
              <a:defRPr/>
            </a:pPr>
            <a:fld id="{F3F56010-31FC-466B-B6A9-FE6A85E28A5D}" type="datetimeFigureOut">
              <a:rPr lang="pt-BR"/>
              <a:pPr>
                <a:defRPr/>
              </a:pPr>
              <a:t>03/07/2013</a:t>
            </a:fld>
            <a:endParaRPr lang="pt-BR"/>
          </a:p>
        </p:txBody>
      </p:sp>
      <p:sp>
        <p:nvSpPr>
          <p:cNvPr id="8" name="Espaço Reservado para Rodapé 4"/>
          <p:cNvSpPr>
            <a:spLocks noGrp="1"/>
          </p:cNvSpPr>
          <p:nvPr>
            <p:ph type="ftr" sz="quarter" idx="11"/>
          </p:nvPr>
        </p:nvSpPr>
        <p:spPr/>
        <p:txBody>
          <a:bodyPr/>
          <a:lstStyle>
            <a:lvl1pPr>
              <a:defRPr/>
            </a:lvl1pPr>
          </a:lstStyle>
          <a:p>
            <a:pPr>
              <a:defRPr/>
            </a:pPr>
            <a:endParaRPr lang="pt-BR"/>
          </a:p>
        </p:txBody>
      </p:sp>
      <p:sp>
        <p:nvSpPr>
          <p:cNvPr id="9" name="Espaço Reservado para Número de Slide 5"/>
          <p:cNvSpPr>
            <a:spLocks noGrp="1"/>
          </p:cNvSpPr>
          <p:nvPr>
            <p:ph type="sldNum" sz="quarter" idx="12"/>
          </p:nvPr>
        </p:nvSpPr>
        <p:spPr/>
        <p:txBody>
          <a:bodyPr/>
          <a:lstStyle>
            <a:lvl1pPr>
              <a:defRPr/>
            </a:lvl1pPr>
          </a:lstStyle>
          <a:p>
            <a:pPr>
              <a:defRPr/>
            </a:pPr>
            <a:fld id="{E356CA46-C5CD-4FBF-8FD3-4D26F681C5CD}" type="slidenum">
              <a:rPr lang="pt-BR"/>
              <a:pPr>
                <a:defRPr/>
              </a:pPr>
              <a:t>‹nr.›</a:t>
            </a:fld>
            <a:endParaRPr lang="pt-B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estilo do título mestre</a:t>
            </a:r>
            <a:endParaRPr lang="pt-BR"/>
          </a:p>
        </p:txBody>
      </p:sp>
      <p:sp>
        <p:nvSpPr>
          <p:cNvPr id="3" name="Espaço Reservado para Data 3"/>
          <p:cNvSpPr>
            <a:spLocks noGrp="1"/>
          </p:cNvSpPr>
          <p:nvPr>
            <p:ph type="dt" sz="half" idx="10"/>
          </p:nvPr>
        </p:nvSpPr>
        <p:spPr/>
        <p:txBody>
          <a:bodyPr/>
          <a:lstStyle>
            <a:lvl1pPr>
              <a:defRPr/>
            </a:lvl1pPr>
          </a:lstStyle>
          <a:p>
            <a:pPr>
              <a:defRPr/>
            </a:pPr>
            <a:fld id="{127CD615-E80D-4A4A-A416-85334DDB8CB1}" type="datetimeFigureOut">
              <a:rPr lang="pt-BR"/>
              <a:pPr>
                <a:defRPr/>
              </a:pPr>
              <a:t>03/07/2013</a:t>
            </a:fld>
            <a:endParaRPr lang="pt-BR"/>
          </a:p>
        </p:txBody>
      </p:sp>
      <p:sp>
        <p:nvSpPr>
          <p:cNvPr id="4" name="Espaço Reservado para Rodapé 4"/>
          <p:cNvSpPr>
            <a:spLocks noGrp="1"/>
          </p:cNvSpPr>
          <p:nvPr>
            <p:ph type="ftr" sz="quarter" idx="11"/>
          </p:nvPr>
        </p:nvSpPr>
        <p:spPr/>
        <p:txBody>
          <a:bodyPr/>
          <a:lstStyle>
            <a:lvl1pPr>
              <a:defRPr/>
            </a:lvl1pPr>
          </a:lstStyle>
          <a:p>
            <a:pPr>
              <a:defRPr/>
            </a:pPr>
            <a:endParaRPr lang="pt-BR"/>
          </a:p>
        </p:txBody>
      </p:sp>
      <p:sp>
        <p:nvSpPr>
          <p:cNvPr id="5" name="Espaço Reservado para Número de Slide 5"/>
          <p:cNvSpPr>
            <a:spLocks noGrp="1"/>
          </p:cNvSpPr>
          <p:nvPr>
            <p:ph type="sldNum" sz="quarter" idx="12"/>
          </p:nvPr>
        </p:nvSpPr>
        <p:spPr/>
        <p:txBody>
          <a:bodyPr/>
          <a:lstStyle>
            <a:lvl1pPr>
              <a:defRPr/>
            </a:lvl1pPr>
          </a:lstStyle>
          <a:p>
            <a:pPr>
              <a:defRPr/>
            </a:pPr>
            <a:fld id="{97CA7D4B-C707-44F1-867E-6FD4D00EDC45}" type="slidenum">
              <a:rPr lang="pt-BR"/>
              <a:pPr>
                <a:defRPr/>
              </a:pPr>
              <a:t>‹nr.›</a:t>
            </a:fld>
            <a:endParaRPr lang="pt-B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Espaço Reservado para Data 3"/>
          <p:cNvSpPr>
            <a:spLocks noGrp="1"/>
          </p:cNvSpPr>
          <p:nvPr>
            <p:ph type="dt" sz="half" idx="10"/>
          </p:nvPr>
        </p:nvSpPr>
        <p:spPr/>
        <p:txBody>
          <a:bodyPr/>
          <a:lstStyle>
            <a:lvl1pPr>
              <a:defRPr/>
            </a:lvl1pPr>
          </a:lstStyle>
          <a:p>
            <a:pPr>
              <a:defRPr/>
            </a:pPr>
            <a:fld id="{D5206349-F207-4AE8-962C-32CAAA813CC6}" type="datetimeFigureOut">
              <a:rPr lang="pt-BR"/>
              <a:pPr>
                <a:defRPr/>
              </a:pPr>
              <a:t>03/07/2013</a:t>
            </a:fld>
            <a:endParaRPr lang="pt-BR"/>
          </a:p>
        </p:txBody>
      </p:sp>
      <p:sp>
        <p:nvSpPr>
          <p:cNvPr id="3" name="Espaço Reservado para Rodapé 4"/>
          <p:cNvSpPr>
            <a:spLocks noGrp="1"/>
          </p:cNvSpPr>
          <p:nvPr>
            <p:ph type="ftr" sz="quarter" idx="11"/>
          </p:nvPr>
        </p:nvSpPr>
        <p:spPr/>
        <p:txBody>
          <a:bodyPr/>
          <a:lstStyle>
            <a:lvl1pPr>
              <a:defRPr/>
            </a:lvl1pPr>
          </a:lstStyle>
          <a:p>
            <a:pPr>
              <a:defRPr/>
            </a:pPr>
            <a:endParaRPr lang="pt-BR"/>
          </a:p>
        </p:txBody>
      </p:sp>
      <p:sp>
        <p:nvSpPr>
          <p:cNvPr id="4" name="Espaço Reservado para Número de Slide 5"/>
          <p:cNvSpPr>
            <a:spLocks noGrp="1"/>
          </p:cNvSpPr>
          <p:nvPr>
            <p:ph type="sldNum" sz="quarter" idx="12"/>
          </p:nvPr>
        </p:nvSpPr>
        <p:spPr/>
        <p:txBody>
          <a:bodyPr/>
          <a:lstStyle>
            <a:lvl1pPr>
              <a:defRPr/>
            </a:lvl1pPr>
          </a:lstStyle>
          <a:p>
            <a:pPr>
              <a:defRPr/>
            </a:pPr>
            <a:fld id="{A0CB59D6-2A8A-4C55-A1FD-7EB086D4606C}" type="slidenum">
              <a:rPr lang="pt-BR"/>
              <a:pPr>
                <a:defRPr/>
              </a:pPr>
              <a:t>‹nr.›</a:t>
            </a:fld>
            <a:endParaRPr lang="pt-B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3050"/>
            <a:ext cx="3008313" cy="1162050"/>
          </a:xfrm>
        </p:spPr>
        <p:txBody>
          <a:bodyPr anchor="b"/>
          <a:lstStyle>
            <a:lvl1pPr algn="l">
              <a:defRPr sz="2000" b="1"/>
            </a:lvl1pPr>
          </a:lstStyle>
          <a:p>
            <a:r>
              <a:rPr lang="pt-BR" smtClean="0"/>
              <a:t>Clique para editar o estilo do título mestre</a:t>
            </a:r>
            <a:endParaRPr lang="pt-BR"/>
          </a:p>
        </p:txBody>
      </p:sp>
      <p:sp>
        <p:nvSpPr>
          <p:cNvPr id="3" name="Espaço Reservado para Conteúdo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Texto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smtClean="0"/>
              <a:t>Clique para editar os estilos do texto mestre</a:t>
            </a:r>
          </a:p>
        </p:txBody>
      </p:sp>
      <p:sp>
        <p:nvSpPr>
          <p:cNvPr id="5" name="Espaço Reservado para Data 3"/>
          <p:cNvSpPr>
            <a:spLocks noGrp="1"/>
          </p:cNvSpPr>
          <p:nvPr>
            <p:ph type="dt" sz="half" idx="10"/>
          </p:nvPr>
        </p:nvSpPr>
        <p:spPr/>
        <p:txBody>
          <a:bodyPr/>
          <a:lstStyle>
            <a:lvl1pPr>
              <a:defRPr/>
            </a:lvl1pPr>
          </a:lstStyle>
          <a:p>
            <a:pPr>
              <a:defRPr/>
            </a:pPr>
            <a:fld id="{B002BC8A-CCEA-4A0E-823C-635F7461906E}" type="datetimeFigureOut">
              <a:rPr lang="pt-BR"/>
              <a:pPr>
                <a:defRPr/>
              </a:pPr>
              <a:t>03/07/2013</a:t>
            </a:fld>
            <a:endParaRPr lang="pt-BR"/>
          </a:p>
        </p:txBody>
      </p:sp>
      <p:sp>
        <p:nvSpPr>
          <p:cNvPr id="6" name="Espaço Reservado para Rodapé 4"/>
          <p:cNvSpPr>
            <a:spLocks noGrp="1"/>
          </p:cNvSpPr>
          <p:nvPr>
            <p:ph type="ftr" sz="quarter" idx="11"/>
          </p:nvPr>
        </p:nvSpPr>
        <p:spPr/>
        <p:txBody>
          <a:bodyPr/>
          <a:lstStyle>
            <a:lvl1pPr>
              <a:defRPr/>
            </a:lvl1pPr>
          </a:lstStyle>
          <a:p>
            <a:pPr>
              <a:defRPr/>
            </a:pPr>
            <a:endParaRPr lang="pt-BR"/>
          </a:p>
        </p:txBody>
      </p:sp>
      <p:sp>
        <p:nvSpPr>
          <p:cNvPr id="7" name="Espaço Reservado para Número de Slide 5"/>
          <p:cNvSpPr>
            <a:spLocks noGrp="1"/>
          </p:cNvSpPr>
          <p:nvPr>
            <p:ph type="sldNum" sz="quarter" idx="12"/>
          </p:nvPr>
        </p:nvSpPr>
        <p:spPr/>
        <p:txBody>
          <a:bodyPr/>
          <a:lstStyle>
            <a:lvl1pPr>
              <a:defRPr/>
            </a:lvl1pPr>
          </a:lstStyle>
          <a:p>
            <a:pPr>
              <a:defRPr/>
            </a:pPr>
            <a:fld id="{59C4FB9B-C4A4-45F7-A06E-E8217F343D33}" type="slidenum">
              <a:rPr lang="pt-BR"/>
              <a:pPr>
                <a:defRPr/>
              </a:pPr>
              <a:t>‹nr.›</a:t>
            </a:fld>
            <a:endParaRPr lang="pt-B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m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1792288" y="4800600"/>
            <a:ext cx="5486400" cy="566738"/>
          </a:xfrm>
        </p:spPr>
        <p:txBody>
          <a:bodyPr anchor="b"/>
          <a:lstStyle>
            <a:lvl1pPr algn="l">
              <a:defRPr sz="2000" b="1"/>
            </a:lvl1pPr>
          </a:lstStyle>
          <a:p>
            <a:r>
              <a:rPr lang="pt-BR" smtClean="0"/>
              <a:t>Clique para editar o estilo do título mestre</a:t>
            </a:r>
            <a:endParaRPr lang="pt-BR"/>
          </a:p>
        </p:txBody>
      </p:sp>
      <p:sp>
        <p:nvSpPr>
          <p:cNvPr id="3" name="Espaço Reservado para Imagem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pt-BR" noProof="0" smtClean="0"/>
          </a:p>
        </p:txBody>
      </p:sp>
      <p:sp>
        <p:nvSpPr>
          <p:cNvPr id="4" name="Espaço Reservado para Tex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smtClean="0"/>
              <a:t>Clique para editar os estilos do texto mestre</a:t>
            </a:r>
          </a:p>
        </p:txBody>
      </p:sp>
      <p:sp>
        <p:nvSpPr>
          <p:cNvPr id="5" name="Espaço Reservado para Data 3"/>
          <p:cNvSpPr>
            <a:spLocks noGrp="1"/>
          </p:cNvSpPr>
          <p:nvPr>
            <p:ph type="dt" sz="half" idx="10"/>
          </p:nvPr>
        </p:nvSpPr>
        <p:spPr/>
        <p:txBody>
          <a:bodyPr/>
          <a:lstStyle>
            <a:lvl1pPr>
              <a:defRPr/>
            </a:lvl1pPr>
          </a:lstStyle>
          <a:p>
            <a:pPr>
              <a:defRPr/>
            </a:pPr>
            <a:fld id="{790BDF36-ED7A-411F-949C-5195D5FB2809}" type="datetimeFigureOut">
              <a:rPr lang="pt-BR"/>
              <a:pPr>
                <a:defRPr/>
              </a:pPr>
              <a:t>03/07/2013</a:t>
            </a:fld>
            <a:endParaRPr lang="pt-BR"/>
          </a:p>
        </p:txBody>
      </p:sp>
      <p:sp>
        <p:nvSpPr>
          <p:cNvPr id="6" name="Espaço Reservado para Rodapé 4"/>
          <p:cNvSpPr>
            <a:spLocks noGrp="1"/>
          </p:cNvSpPr>
          <p:nvPr>
            <p:ph type="ftr" sz="quarter" idx="11"/>
          </p:nvPr>
        </p:nvSpPr>
        <p:spPr/>
        <p:txBody>
          <a:bodyPr/>
          <a:lstStyle>
            <a:lvl1pPr>
              <a:defRPr/>
            </a:lvl1pPr>
          </a:lstStyle>
          <a:p>
            <a:pPr>
              <a:defRPr/>
            </a:pPr>
            <a:endParaRPr lang="pt-BR"/>
          </a:p>
        </p:txBody>
      </p:sp>
      <p:sp>
        <p:nvSpPr>
          <p:cNvPr id="7" name="Espaço Reservado para Número de Slide 5"/>
          <p:cNvSpPr>
            <a:spLocks noGrp="1"/>
          </p:cNvSpPr>
          <p:nvPr>
            <p:ph type="sldNum" sz="quarter" idx="12"/>
          </p:nvPr>
        </p:nvSpPr>
        <p:spPr/>
        <p:txBody>
          <a:bodyPr/>
          <a:lstStyle>
            <a:lvl1pPr>
              <a:defRPr/>
            </a:lvl1pPr>
          </a:lstStyle>
          <a:p>
            <a:pPr>
              <a:defRPr/>
            </a:pPr>
            <a:fld id="{E7DBEDA3-FDD5-40DF-9A86-BB6EF580E974}" type="slidenum">
              <a:rPr lang="pt-BR"/>
              <a:pPr>
                <a:defRPr/>
              </a:pPr>
              <a:t>‹nr.›</a:t>
            </a:fld>
            <a:endParaRPr lang="pt-B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Espaço Reservado para Título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pt-BR" smtClean="0"/>
              <a:t>Clique para editar o estilo do título mestre</a:t>
            </a:r>
          </a:p>
        </p:txBody>
      </p:sp>
      <p:sp>
        <p:nvSpPr>
          <p:cNvPr id="1027" name="Espaço Reservado para Texto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p>
        </p:txBody>
      </p:sp>
      <p:sp>
        <p:nvSpPr>
          <p:cNvPr id="4" name="Espaço Reservado para Data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smtClean="0">
                <a:solidFill>
                  <a:schemeClr val="tx1">
                    <a:tint val="75000"/>
                  </a:schemeClr>
                </a:solidFill>
                <a:latin typeface="+mn-lt"/>
              </a:defRPr>
            </a:lvl1pPr>
          </a:lstStyle>
          <a:p>
            <a:pPr>
              <a:defRPr/>
            </a:pPr>
            <a:fld id="{2228EB30-D9A1-4CC1-BD9F-736CA15C36B1}" type="datetimeFigureOut">
              <a:rPr lang="pt-BR"/>
              <a:pPr>
                <a:defRPr/>
              </a:pPr>
              <a:t>03/07/2013</a:t>
            </a:fld>
            <a:endParaRPr lang="pt-BR"/>
          </a:p>
        </p:txBody>
      </p:sp>
      <p:sp>
        <p:nvSpPr>
          <p:cNvPr id="5" name="Espaço Reservado para Rodapé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smtClean="0">
                <a:solidFill>
                  <a:schemeClr val="tx1">
                    <a:tint val="75000"/>
                  </a:schemeClr>
                </a:solidFill>
                <a:latin typeface="+mn-lt"/>
              </a:defRPr>
            </a:lvl1pPr>
          </a:lstStyle>
          <a:p>
            <a:pPr>
              <a:defRPr/>
            </a:pPr>
            <a:endParaRPr lang="pt-BR"/>
          </a:p>
        </p:txBody>
      </p:sp>
      <p:sp>
        <p:nvSpPr>
          <p:cNvPr id="6" name="Espaço Reservado para Número de Slid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smtClean="0">
                <a:solidFill>
                  <a:schemeClr val="tx1">
                    <a:tint val="75000"/>
                  </a:schemeClr>
                </a:solidFill>
                <a:latin typeface="+mn-lt"/>
              </a:defRPr>
            </a:lvl1pPr>
          </a:lstStyle>
          <a:p>
            <a:pPr>
              <a:defRPr/>
            </a:pPr>
            <a:fld id="{523607B8-332F-41DE-8E3D-E446A9060290}" type="slidenum">
              <a:rPr lang="pt-BR"/>
              <a:pPr>
                <a:defRPr/>
              </a:pPr>
              <a:t>‹nr.›</a:t>
            </a:fld>
            <a:endParaRPr lang="pt-B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fontAlgn="base">
        <a:spcBef>
          <a:spcPct val="0"/>
        </a:spcBef>
        <a:spcAft>
          <a:spcPct val="0"/>
        </a:spcAft>
        <a:defRPr sz="4400" kern="1200">
          <a:solidFill>
            <a:schemeClr val="tx1"/>
          </a:solidFill>
          <a:latin typeface="+mj-lt"/>
          <a:ea typeface="+mj-ea"/>
          <a:cs typeface="+mj-cs"/>
        </a:defRPr>
      </a:lvl1pPr>
      <a:lvl2pPr algn="ctr" rtl="0" fontAlgn="base">
        <a:spcBef>
          <a:spcPct val="0"/>
        </a:spcBef>
        <a:spcAft>
          <a:spcPct val="0"/>
        </a:spcAft>
        <a:defRPr sz="4400">
          <a:solidFill>
            <a:schemeClr val="tx1"/>
          </a:solidFill>
          <a:latin typeface="Calibri" pitchFamily="34" charset="0"/>
        </a:defRPr>
      </a:lvl2pPr>
      <a:lvl3pPr algn="ctr" rtl="0" fontAlgn="base">
        <a:spcBef>
          <a:spcPct val="0"/>
        </a:spcBef>
        <a:spcAft>
          <a:spcPct val="0"/>
        </a:spcAft>
        <a:defRPr sz="4400">
          <a:solidFill>
            <a:schemeClr val="tx1"/>
          </a:solidFill>
          <a:latin typeface="Calibri" pitchFamily="34" charset="0"/>
        </a:defRPr>
      </a:lvl3pPr>
      <a:lvl4pPr algn="ctr" rtl="0" fontAlgn="base">
        <a:spcBef>
          <a:spcPct val="0"/>
        </a:spcBef>
        <a:spcAft>
          <a:spcPct val="0"/>
        </a:spcAft>
        <a:defRPr sz="4400">
          <a:solidFill>
            <a:schemeClr val="tx1"/>
          </a:solidFill>
          <a:latin typeface="Calibri" pitchFamily="34" charset="0"/>
        </a:defRPr>
      </a:lvl4pPr>
      <a:lvl5pPr algn="ctr" rtl="0" fontAlgn="base">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fontAlgn="base">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fontAlgn="base">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fontAlgn="base">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fontAlgn="base">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fontAlgn="base">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www.tcu.gov.br/" TargetMode="External"/><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image" Target="../media/image2.png"/></Relationships>
</file>

<file path=ppt/slides/_rels/slide1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www.tcu.gov.br/" TargetMode="External"/><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image" Target="../media/image2.png"/></Relationships>
</file>

<file path=ppt/slides/_rels/slide1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www.tcu.gov.br/" TargetMode="External"/><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image" Target="../media/image2.png"/></Relationships>
</file>

<file path=ppt/slides/_rels/slide1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www.tcu.gov.br/" TargetMode="External"/><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image" Target="../media/image2.png"/></Relationships>
</file>

<file path=ppt/slides/_rels/slide1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www.tcu.gov.br/" TargetMode="External"/><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image" Target="../media/image2.png"/></Relationships>
</file>

<file path=ppt/slides/_rels/slide1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www.tcu.gov.br/" TargetMode="External"/><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2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www.tcu.gov.br/" TargetMode="External"/><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image" Target="../media/image2.png"/></Relationships>
</file>

<file path=ppt/slides/_rels/slide2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www.tcu.gov.br/" TargetMode="External"/><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image" Target="../media/image2.png"/></Relationships>
</file>

<file path=ppt/slides/_rels/slide2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www.tcu.gov.br/" TargetMode="External"/><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image" Target="../media/image2.png"/></Relationships>
</file>

<file path=ppt/slides/_rels/slide2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www.tcu.gov.br/" TargetMode="External"/><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image" Target="../media/image2.png"/></Relationships>
</file>

<file path=ppt/slides/_rels/slide2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www.tcu.gov.br/" TargetMode="External"/><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image" Target="../media/image2.png"/></Relationships>
</file>

<file path=ppt/slides/_rels/slide2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www.tcu.gov.br/" TargetMode="External"/><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image" Target="../media/image2.png"/></Relationships>
</file>

<file path=ppt/slides/_rels/slide2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www.tcu.gov.br/" TargetMode="External"/><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image" Target="../media/image2.png"/></Relationships>
</file>

<file path=ppt/slides/_rels/slide2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2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www.tcu.gov.br/" TargetMode="External"/><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image" Target="../media/image2.png"/></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a:spLocks noGrp="1" noChangeArrowheads="1"/>
          </p:cNvSpPr>
          <p:nvPr>
            <p:ph type="ctrTitle"/>
          </p:nvPr>
        </p:nvSpPr>
        <p:spPr>
          <a:xfrm>
            <a:off x="179512" y="917848"/>
            <a:ext cx="8784976" cy="1143000"/>
          </a:xfrm>
        </p:spPr>
        <p:txBody>
          <a:bodyPr/>
          <a:lstStyle/>
          <a:p>
            <a:pPr eaLnBrk="1" hangingPunct="1">
              <a:defRPr/>
            </a:pPr>
            <a:r>
              <a:rPr lang="en-US" sz="4000" b="1" dirty="0" smtClean="0">
                <a:cs typeface="Times New Roman" pitchFamily="18" charset="0"/>
              </a:rPr>
              <a:t>Performance Auditing Subcommittee Work Plan 2011-2013 </a:t>
            </a:r>
            <a:r>
              <a:rPr lang="pt-BR" sz="4000" b="1" dirty="0" smtClean="0">
                <a:effectLst>
                  <a:outerShdw blurRad="38100" dist="38100" dir="2700000" algn="tl">
                    <a:srgbClr val="000000">
                      <a:alpha val="43137"/>
                    </a:srgbClr>
                  </a:outerShdw>
                </a:effectLst>
                <a:cs typeface="Times New Roman" pitchFamily="18" charset="0"/>
              </a:rPr>
              <a:t> </a:t>
            </a:r>
            <a:endParaRPr lang="pt-BR" sz="4000" dirty="0" smtClean="0">
              <a:effectLst>
                <a:outerShdw blurRad="38100" dist="38100" dir="2700000" algn="tl">
                  <a:srgbClr val="000000">
                    <a:alpha val="43137"/>
                  </a:srgbClr>
                </a:outerShdw>
              </a:effectLst>
              <a:cs typeface="Times New Roman" pitchFamily="18" charset="0"/>
            </a:endParaRPr>
          </a:p>
        </p:txBody>
      </p:sp>
      <p:sp>
        <p:nvSpPr>
          <p:cNvPr id="6" name="Rectangle 3"/>
          <p:cNvSpPr txBox="1">
            <a:spLocks noChangeArrowheads="1"/>
          </p:cNvSpPr>
          <p:nvPr/>
        </p:nvSpPr>
        <p:spPr bwMode="auto">
          <a:xfrm>
            <a:off x="539552" y="2924944"/>
            <a:ext cx="7981950" cy="3024336"/>
          </a:xfrm>
          <a:prstGeom prst="rect">
            <a:avLst/>
          </a:prstGeom>
          <a:noFill/>
          <a:ln w="9525">
            <a:noFill/>
            <a:miter lim="800000"/>
            <a:headEnd/>
            <a:tailEnd/>
          </a:ln>
          <a:effectLst/>
        </p:spPr>
        <p:txBody>
          <a:bodyPr/>
          <a:lstStyle/>
          <a:p>
            <a:pPr algn="ctr">
              <a:spcBef>
                <a:spcPct val="20000"/>
              </a:spcBef>
              <a:buClr>
                <a:srgbClr val="006633"/>
              </a:buClr>
              <a:defRPr/>
            </a:pPr>
            <a:r>
              <a:rPr lang="en-US" sz="3600" b="1" dirty="0" smtClean="0">
                <a:solidFill>
                  <a:srgbClr val="0000FF"/>
                </a:solidFill>
                <a:latin typeface="+mj-lt"/>
                <a:cs typeface="Times New Roman" pitchFamily="18" charset="0"/>
              </a:rPr>
              <a:t>Summary of Proposed Actions and Progress Made</a:t>
            </a:r>
          </a:p>
          <a:p>
            <a:pPr algn="ctr">
              <a:spcBef>
                <a:spcPct val="20000"/>
              </a:spcBef>
              <a:buClr>
                <a:srgbClr val="006633"/>
              </a:buClr>
              <a:defRPr/>
            </a:pPr>
            <a:endParaRPr lang="en-US" sz="3600" b="1" kern="0" dirty="0" smtClean="0">
              <a:solidFill>
                <a:srgbClr val="330066"/>
              </a:solidFill>
              <a:effectLst>
                <a:outerShdw blurRad="38100" dist="38100" dir="2700000" algn="tl">
                  <a:srgbClr val="000000">
                    <a:alpha val="43137"/>
                  </a:srgbClr>
                </a:outerShdw>
              </a:effectLst>
              <a:latin typeface="+mj-lt"/>
              <a:cs typeface="Times New Roman" pitchFamily="18" charset="0"/>
            </a:endParaRPr>
          </a:p>
          <a:p>
            <a:pPr algn="ctr">
              <a:spcBef>
                <a:spcPct val="20000"/>
              </a:spcBef>
              <a:buClr>
                <a:srgbClr val="006633"/>
              </a:buClr>
              <a:defRPr/>
            </a:pPr>
            <a:r>
              <a:rPr lang="en-US" dirty="0" smtClean="0">
                <a:latin typeface="+mj-lt"/>
              </a:rPr>
              <a:t>Presented by: Dagomar Henriques Lima</a:t>
            </a:r>
            <a:br>
              <a:rPr lang="en-US" dirty="0" smtClean="0">
                <a:latin typeface="+mj-lt"/>
              </a:rPr>
            </a:br>
            <a:r>
              <a:rPr lang="en-US" dirty="0" smtClean="0">
                <a:latin typeface="+mj-lt"/>
              </a:rPr>
              <a:t>June/2013</a:t>
            </a:r>
            <a:endParaRPr lang="pt-BR" b="1" kern="0" dirty="0">
              <a:solidFill>
                <a:srgbClr val="330066"/>
              </a:solidFill>
              <a:effectLst>
                <a:outerShdw blurRad="38100" dist="38100" dir="2700000" algn="tl">
                  <a:srgbClr val="000000">
                    <a:alpha val="43137"/>
                  </a:srgbClr>
                </a:outerShdw>
              </a:effectLst>
              <a:latin typeface="+mj-lt"/>
              <a:cs typeface="Times New Roman" pitchFamily="18" charset="0"/>
            </a:endParaRPr>
          </a:p>
        </p:txBody>
      </p:sp>
      <p:pic>
        <p:nvPicPr>
          <p:cNvPr id="4" name="Picture 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6242050"/>
            <a:ext cx="9144000" cy="6429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 name="Picture 4"/>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917507" y="6345238"/>
            <a:ext cx="542925" cy="438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7" name="Picture 5"/>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0" y="0"/>
            <a:ext cx="9144000" cy="2047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nvGrpSpPr>
          <p:cNvPr id="8" name="Group 222"/>
          <p:cNvGrpSpPr>
            <a:grpSpLocks noChangeAspect="1"/>
          </p:cNvGrpSpPr>
          <p:nvPr/>
        </p:nvGrpSpPr>
        <p:grpSpPr bwMode="auto">
          <a:xfrm>
            <a:off x="402664" y="6339416"/>
            <a:ext cx="729589" cy="489398"/>
            <a:chOff x="-1649" y="158"/>
            <a:chExt cx="5261" cy="4366"/>
          </a:xfrm>
        </p:grpSpPr>
        <p:sp>
          <p:nvSpPr>
            <p:cNvPr id="9" name="AutoShape 223"/>
            <p:cNvSpPr>
              <a:spLocks noChangeAspect="1" noChangeArrowheads="1" noTextEdit="1"/>
            </p:cNvSpPr>
            <p:nvPr/>
          </p:nvSpPr>
          <p:spPr bwMode="auto">
            <a:xfrm>
              <a:off x="-1649" y="158"/>
              <a:ext cx="5261" cy="4366"/>
            </a:xfrm>
            <a:prstGeom prst="rect">
              <a:avLst/>
            </a:prstGeom>
            <a:noFill/>
            <a:ln w="19050">
              <a:noFill/>
              <a:miter lim="800000"/>
              <a:headEnd/>
              <a:tailEnd/>
            </a:ln>
          </p:spPr>
          <p:txBody>
            <a:bodyPr/>
            <a:lstStyle/>
            <a:p>
              <a:endParaRPr lang="da-DK">
                <a:solidFill>
                  <a:prstClr val="black"/>
                </a:solidFill>
              </a:endParaRPr>
            </a:p>
          </p:txBody>
        </p:sp>
        <p:sp>
          <p:nvSpPr>
            <p:cNvPr id="10" name="Freeform 224"/>
            <p:cNvSpPr>
              <a:spLocks/>
            </p:cNvSpPr>
            <p:nvPr/>
          </p:nvSpPr>
          <p:spPr bwMode="auto">
            <a:xfrm>
              <a:off x="-1393" y="435"/>
              <a:ext cx="5005" cy="3928"/>
            </a:xfrm>
            <a:custGeom>
              <a:avLst/>
              <a:gdLst/>
              <a:ahLst/>
              <a:cxnLst>
                <a:cxn ang="0">
                  <a:pos x="4714" y="0"/>
                </a:cxn>
                <a:cxn ang="0">
                  <a:pos x="3726" y="78"/>
                </a:cxn>
                <a:cxn ang="0">
                  <a:pos x="3017" y="200"/>
                </a:cxn>
                <a:cxn ang="0">
                  <a:pos x="2494" y="336"/>
                </a:cxn>
                <a:cxn ang="0">
                  <a:pos x="2000" y="510"/>
                </a:cxn>
                <a:cxn ang="0">
                  <a:pos x="1552" y="735"/>
                </a:cxn>
                <a:cxn ang="0">
                  <a:pos x="1174" y="1013"/>
                </a:cxn>
                <a:cxn ang="0">
                  <a:pos x="883" y="1348"/>
                </a:cxn>
                <a:cxn ang="0">
                  <a:pos x="750" y="1600"/>
                </a:cxn>
                <a:cxn ang="0">
                  <a:pos x="680" y="1806"/>
                </a:cxn>
                <a:cxn ang="0">
                  <a:pos x="651" y="2032"/>
                </a:cxn>
                <a:cxn ang="0">
                  <a:pos x="657" y="2257"/>
                </a:cxn>
                <a:cxn ang="0">
                  <a:pos x="744" y="2573"/>
                </a:cxn>
                <a:cxn ang="0">
                  <a:pos x="912" y="2844"/>
                </a:cxn>
                <a:cxn ang="0">
                  <a:pos x="1145" y="3083"/>
                </a:cxn>
                <a:cxn ang="0">
                  <a:pos x="1418" y="3289"/>
                </a:cxn>
                <a:cxn ang="0">
                  <a:pos x="1825" y="3515"/>
                </a:cxn>
                <a:cxn ang="0">
                  <a:pos x="2436" y="3754"/>
                </a:cxn>
                <a:cxn ang="0">
                  <a:pos x="3034" y="3928"/>
                </a:cxn>
                <a:cxn ang="0">
                  <a:pos x="3185" y="3670"/>
                </a:cxn>
                <a:cxn ang="0">
                  <a:pos x="3540" y="3147"/>
                </a:cxn>
                <a:cxn ang="0">
                  <a:pos x="3744" y="2909"/>
                </a:cxn>
                <a:cxn ang="0">
                  <a:pos x="3755" y="2870"/>
                </a:cxn>
                <a:cxn ang="0">
                  <a:pos x="3348" y="3006"/>
                </a:cxn>
                <a:cxn ang="0">
                  <a:pos x="2837" y="3115"/>
                </a:cxn>
                <a:cxn ang="0">
                  <a:pos x="2197" y="3167"/>
                </a:cxn>
                <a:cxn ang="0">
                  <a:pos x="1726" y="3135"/>
                </a:cxn>
                <a:cxn ang="0">
                  <a:pos x="1354" y="3064"/>
                </a:cxn>
                <a:cxn ang="0">
                  <a:pos x="1104" y="2986"/>
                </a:cxn>
                <a:cxn ang="0">
                  <a:pos x="785" y="2864"/>
                </a:cxn>
                <a:cxn ang="0">
                  <a:pos x="523" y="2722"/>
                </a:cxn>
                <a:cxn ang="0">
                  <a:pos x="320" y="2567"/>
                </a:cxn>
                <a:cxn ang="0">
                  <a:pos x="163" y="2406"/>
                </a:cxn>
                <a:cxn ang="0">
                  <a:pos x="64" y="2238"/>
                </a:cxn>
                <a:cxn ang="0">
                  <a:pos x="11" y="2070"/>
                </a:cxn>
                <a:cxn ang="0">
                  <a:pos x="0" y="1903"/>
                </a:cxn>
                <a:cxn ang="0">
                  <a:pos x="29" y="1735"/>
                </a:cxn>
                <a:cxn ang="0">
                  <a:pos x="99" y="1580"/>
                </a:cxn>
                <a:cxn ang="0">
                  <a:pos x="238" y="1387"/>
                </a:cxn>
                <a:cxn ang="0">
                  <a:pos x="349" y="1284"/>
                </a:cxn>
                <a:cxn ang="0">
                  <a:pos x="569" y="1135"/>
                </a:cxn>
                <a:cxn ang="0">
                  <a:pos x="843" y="1006"/>
                </a:cxn>
                <a:cxn ang="0">
                  <a:pos x="1157" y="897"/>
                </a:cxn>
                <a:cxn ang="0">
                  <a:pos x="1505" y="806"/>
                </a:cxn>
                <a:cxn ang="0">
                  <a:pos x="1889" y="755"/>
                </a:cxn>
                <a:cxn ang="0">
                  <a:pos x="2284" y="735"/>
                </a:cxn>
                <a:cxn ang="0">
                  <a:pos x="2697" y="755"/>
                </a:cxn>
                <a:cxn ang="0">
                  <a:pos x="3110" y="826"/>
                </a:cxn>
                <a:cxn ang="0">
                  <a:pos x="3523" y="948"/>
                </a:cxn>
                <a:cxn ang="0">
                  <a:pos x="3918" y="1129"/>
                </a:cxn>
                <a:cxn ang="0">
                  <a:pos x="4145" y="813"/>
                </a:cxn>
                <a:cxn ang="0">
                  <a:pos x="4464" y="432"/>
                </a:cxn>
                <a:cxn ang="0">
                  <a:pos x="4738" y="168"/>
                </a:cxn>
                <a:cxn ang="0">
                  <a:pos x="5005" y="0"/>
                </a:cxn>
              </a:cxnLst>
              <a:rect l="0" t="0" r="r" b="b"/>
              <a:pathLst>
                <a:path w="5005" h="3928">
                  <a:moveTo>
                    <a:pt x="5005" y="0"/>
                  </a:moveTo>
                  <a:lnTo>
                    <a:pt x="5005" y="0"/>
                  </a:lnTo>
                  <a:lnTo>
                    <a:pt x="4714" y="0"/>
                  </a:lnTo>
                  <a:lnTo>
                    <a:pt x="4400" y="13"/>
                  </a:lnTo>
                  <a:lnTo>
                    <a:pt x="4069" y="39"/>
                  </a:lnTo>
                  <a:lnTo>
                    <a:pt x="3726" y="78"/>
                  </a:lnTo>
                  <a:lnTo>
                    <a:pt x="3371" y="129"/>
                  </a:lnTo>
                  <a:lnTo>
                    <a:pt x="3191" y="162"/>
                  </a:lnTo>
                  <a:lnTo>
                    <a:pt x="3017" y="200"/>
                  </a:lnTo>
                  <a:lnTo>
                    <a:pt x="2837" y="239"/>
                  </a:lnTo>
                  <a:lnTo>
                    <a:pt x="2662" y="284"/>
                  </a:lnTo>
                  <a:lnTo>
                    <a:pt x="2494" y="336"/>
                  </a:lnTo>
                  <a:lnTo>
                    <a:pt x="2325" y="387"/>
                  </a:lnTo>
                  <a:lnTo>
                    <a:pt x="2157" y="445"/>
                  </a:lnTo>
                  <a:lnTo>
                    <a:pt x="2000" y="510"/>
                  </a:lnTo>
                  <a:lnTo>
                    <a:pt x="1843" y="581"/>
                  </a:lnTo>
                  <a:lnTo>
                    <a:pt x="1691" y="658"/>
                  </a:lnTo>
                  <a:lnTo>
                    <a:pt x="1552" y="735"/>
                  </a:lnTo>
                  <a:lnTo>
                    <a:pt x="1418" y="826"/>
                  </a:lnTo>
                  <a:lnTo>
                    <a:pt x="1290" y="916"/>
                  </a:lnTo>
                  <a:lnTo>
                    <a:pt x="1174" y="1013"/>
                  </a:lnTo>
                  <a:lnTo>
                    <a:pt x="1064" y="1116"/>
                  </a:lnTo>
                  <a:lnTo>
                    <a:pt x="971" y="1232"/>
                  </a:lnTo>
                  <a:lnTo>
                    <a:pt x="883" y="1348"/>
                  </a:lnTo>
                  <a:lnTo>
                    <a:pt x="808" y="1471"/>
                  </a:lnTo>
                  <a:lnTo>
                    <a:pt x="779" y="1535"/>
                  </a:lnTo>
                  <a:lnTo>
                    <a:pt x="750" y="1600"/>
                  </a:lnTo>
                  <a:lnTo>
                    <a:pt x="721" y="1664"/>
                  </a:lnTo>
                  <a:lnTo>
                    <a:pt x="703" y="1735"/>
                  </a:lnTo>
                  <a:lnTo>
                    <a:pt x="680" y="1806"/>
                  </a:lnTo>
                  <a:lnTo>
                    <a:pt x="668" y="1877"/>
                  </a:lnTo>
                  <a:lnTo>
                    <a:pt x="657" y="1954"/>
                  </a:lnTo>
                  <a:lnTo>
                    <a:pt x="651" y="2032"/>
                  </a:lnTo>
                  <a:lnTo>
                    <a:pt x="651" y="2032"/>
                  </a:lnTo>
                  <a:lnTo>
                    <a:pt x="645" y="2148"/>
                  </a:lnTo>
                  <a:lnTo>
                    <a:pt x="657" y="2257"/>
                  </a:lnTo>
                  <a:lnTo>
                    <a:pt x="674" y="2367"/>
                  </a:lnTo>
                  <a:lnTo>
                    <a:pt x="703" y="2470"/>
                  </a:lnTo>
                  <a:lnTo>
                    <a:pt x="744" y="2573"/>
                  </a:lnTo>
                  <a:lnTo>
                    <a:pt x="790" y="2664"/>
                  </a:lnTo>
                  <a:lnTo>
                    <a:pt x="849" y="2760"/>
                  </a:lnTo>
                  <a:lnTo>
                    <a:pt x="912" y="2844"/>
                  </a:lnTo>
                  <a:lnTo>
                    <a:pt x="982" y="2928"/>
                  </a:lnTo>
                  <a:lnTo>
                    <a:pt x="1058" y="3006"/>
                  </a:lnTo>
                  <a:lnTo>
                    <a:pt x="1145" y="3083"/>
                  </a:lnTo>
                  <a:lnTo>
                    <a:pt x="1232" y="3154"/>
                  </a:lnTo>
                  <a:lnTo>
                    <a:pt x="1319" y="3225"/>
                  </a:lnTo>
                  <a:lnTo>
                    <a:pt x="1418" y="3289"/>
                  </a:lnTo>
                  <a:lnTo>
                    <a:pt x="1517" y="3347"/>
                  </a:lnTo>
                  <a:lnTo>
                    <a:pt x="1616" y="3405"/>
                  </a:lnTo>
                  <a:lnTo>
                    <a:pt x="1825" y="3515"/>
                  </a:lnTo>
                  <a:lnTo>
                    <a:pt x="2034" y="3605"/>
                  </a:lnTo>
                  <a:lnTo>
                    <a:pt x="2238" y="3689"/>
                  </a:lnTo>
                  <a:lnTo>
                    <a:pt x="2436" y="3754"/>
                  </a:lnTo>
                  <a:lnTo>
                    <a:pt x="2616" y="3812"/>
                  </a:lnTo>
                  <a:lnTo>
                    <a:pt x="2779" y="3863"/>
                  </a:lnTo>
                  <a:lnTo>
                    <a:pt x="3034" y="3928"/>
                  </a:lnTo>
                  <a:lnTo>
                    <a:pt x="3034" y="3928"/>
                  </a:lnTo>
                  <a:lnTo>
                    <a:pt x="3104" y="3805"/>
                  </a:lnTo>
                  <a:lnTo>
                    <a:pt x="3185" y="3670"/>
                  </a:lnTo>
                  <a:lnTo>
                    <a:pt x="3290" y="3502"/>
                  </a:lnTo>
                  <a:lnTo>
                    <a:pt x="3412" y="3328"/>
                  </a:lnTo>
                  <a:lnTo>
                    <a:pt x="3540" y="3147"/>
                  </a:lnTo>
                  <a:lnTo>
                    <a:pt x="3610" y="3057"/>
                  </a:lnTo>
                  <a:lnTo>
                    <a:pt x="3680" y="2980"/>
                  </a:lnTo>
                  <a:lnTo>
                    <a:pt x="3744" y="2909"/>
                  </a:lnTo>
                  <a:lnTo>
                    <a:pt x="3813" y="2844"/>
                  </a:lnTo>
                  <a:lnTo>
                    <a:pt x="3813" y="2844"/>
                  </a:lnTo>
                  <a:lnTo>
                    <a:pt x="3755" y="2870"/>
                  </a:lnTo>
                  <a:lnTo>
                    <a:pt x="3598" y="2928"/>
                  </a:lnTo>
                  <a:lnTo>
                    <a:pt x="3482" y="2967"/>
                  </a:lnTo>
                  <a:lnTo>
                    <a:pt x="3348" y="3006"/>
                  </a:lnTo>
                  <a:lnTo>
                    <a:pt x="3197" y="3044"/>
                  </a:lnTo>
                  <a:lnTo>
                    <a:pt x="3023" y="3083"/>
                  </a:lnTo>
                  <a:lnTo>
                    <a:pt x="2837" y="3115"/>
                  </a:lnTo>
                  <a:lnTo>
                    <a:pt x="2639" y="3141"/>
                  </a:lnTo>
                  <a:lnTo>
                    <a:pt x="2424" y="3160"/>
                  </a:lnTo>
                  <a:lnTo>
                    <a:pt x="2197" y="3167"/>
                  </a:lnTo>
                  <a:lnTo>
                    <a:pt x="1965" y="3154"/>
                  </a:lnTo>
                  <a:lnTo>
                    <a:pt x="1848" y="3147"/>
                  </a:lnTo>
                  <a:lnTo>
                    <a:pt x="1726" y="3135"/>
                  </a:lnTo>
                  <a:lnTo>
                    <a:pt x="1604" y="3115"/>
                  </a:lnTo>
                  <a:lnTo>
                    <a:pt x="1476" y="3089"/>
                  </a:lnTo>
                  <a:lnTo>
                    <a:pt x="1354" y="3064"/>
                  </a:lnTo>
                  <a:lnTo>
                    <a:pt x="1226" y="3025"/>
                  </a:lnTo>
                  <a:lnTo>
                    <a:pt x="1226" y="3025"/>
                  </a:lnTo>
                  <a:lnTo>
                    <a:pt x="1104" y="2986"/>
                  </a:lnTo>
                  <a:lnTo>
                    <a:pt x="994" y="2948"/>
                  </a:lnTo>
                  <a:lnTo>
                    <a:pt x="883" y="2909"/>
                  </a:lnTo>
                  <a:lnTo>
                    <a:pt x="785" y="2864"/>
                  </a:lnTo>
                  <a:lnTo>
                    <a:pt x="692" y="2819"/>
                  </a:lnTo>
                  <a:lnTo>
                    <a:pt x="604" y="2767"/>
                  </a:lnTo>
                  <a:lnTo>
                    <a:pt x="523" y="2722"/>
                  </a:lnTo>
                  <a:lnTo>
                    <a:pt x="447" y="2670"/>
                  </a:lnTo>
                  <a:lnTo>
                    <a:pt x="378" y="2619"/>
                  </a:lnTo>
                  <a:lnTo>
                    <a:pt x="320" y="2567"/>
                  </a:lnTo>
                  <a:lnTo>
                    <a:pt x="261" y="2515"/>
                  </a:lnTo>
                  <a:lnTo>
                    <a:pt x="209" y="2464"/>
                  </a:lnTo>
                  <a:lnTo>
                    <a:pt x="163" y="2406"/>
                  </a:lnTo>
                  <a:lnTo>
                    <a:pt x="128" y="2348"/>
                  </a:lnTo>
                  <a:lnTo>
                    <a:pt x="93" y="2296"/>
                  </a:lnTo>
                  <a:lnTo>
                    <a:pt x="64" y="2238"/>
                  </a:lnTo>
                  <a:lnTo>
                    <a:pt x="40" y="2180"/>
                  </a:lnTo>
                  <a:lnTo>
                    <a:pt x="23" y="2128"/>
                  </a:lnTo>
                  <a:lnTo>
                    <a:pt x="11" y="2070"/>
                  </a:lnTo>
                  <a:lnTo>
                    <a:pt x="0" y="2012"/>
                  </a:lnTo>
                  <a:lnTo>
                    <a:pt x="0" y="1954"/>
                  </a:lnTo>
                  <a:lnTo>
                    <a:pt x="0" y="1903"/>
                  </a:lnTo>
                  <a:lnTo>
                    <a:pt x="6" y="1845"/>
                  </a:lnTo>
                  <a:lnTo>
                    <a:pt x="17" y="1793"/>
                  </a:lnTo>
                  <a:lnTo>
                    <a:pt x="29" y="1735"/>
                  </a:lnTo>
                  <a:lnTo>
                    <a:pt x="46" y="1684"/>
                  </a:lnTo>
                  <a:lnTo>
                    <a:pt x="70" y="1632"/>
                  </a:lnTo>
                  <a:lnTo>
                    <a:pt x="99" y="1580"/>
                  </a:lnTo>
                  <a:lnTo>
                    <a:pt x="128" y="1529"/>
                  </a:lnTo>
                  <a:lnTo>
                    <a:pt x="157" y="1484"/>
                  </a:lnTo>
                  <a:lnTo>
                    <a:pt x="238" y="1387"/>
                  </a:lnTo>
                  <a:lnTo>
                    <a:pt x="238" y="1387"/>
                  </a:lnTo>
                  <a:lnTo>
                    <a:pt x="290" y="1335"/>
                  </a:lnTo>
                  <a:lnTo>
                    <a:pt x="349" y="1284"/>
                  </a:lnTo>
                  <a:lnTo>
                    <a:pt x="418" y="1232"/>
                  </a:lnTo>
                  <a:lnTo>
                    <a:pt x="488" y="1187"/>
                  </a:lnTo>
                  <a:lnTo>
                    <a:pt x="569" y="1135"/>
                  </a:lnTo>
                  <a:lnTo>
                    <a:pt x="657" y="1090"/>
                  </a:lnTo>
                  <a:lnTo>
                    <a:pt x="744" y="1045"/>
                  </a:lnTo>
                  <a:lnTo>
                    <a:pt x="843" y="1006"/>
                  </a:lnTo>
                  <a:lnTo>
                    <a:pt x="942" y="968"/>
                  </a:lnTo>
                  <a:lnTo>
                    <a:pt x="1046" y="929"/>
                  </a:lnTo>
                  <a:lnTo>
                    <a:pt x="1157" y="897"/>
                  </a:lnTo>
                  <a:lnTo>
                    <a:pt x="1267" y="864"/>
                  </a:lnTo>
                  <a:lnTo>
                    <a:pt x="1389" y="832"/>
                  </a:lnTo>
                  <a:lnTo>
                    <a:pt x="1505" y="806"/>
                  </a:lnTo>
                  <a:lnTo>
                    <a:pt x="1633" y="787"/>
                  </a:lnTo>
                  <a:lnTo>
                    <a:pt x="1755" y="768"/>
                  </a:lnTo>
                  <a:lnTo>
                    <a:pt x="1889" y="755"/>
                  </a:lnTo>
                  <a:lnTo>
                    <a:pt x="2017" y="742"/>
                  </a:lnTo>
                  <a:lnTo>
                    <a:pt x="2151" y="735"/>
                  </a:lnTo>
                  <a:lnTo>
                    <a:pt x="2284" y="735"/>
                  </a:lnTo>
                  <a:lnTo>
                    <a:pt x="2424" y="735"/>
                  </a:lnTo>
                  <a:lnTo>
                    <a:pt x="2558" y="742"/>
                  </a:lnTo>
                  <a:lnTo>
                    <a:pt x="2697" y="755"/>
                  </a:lnTo>
                  <a:lnTo>
                    <a:pt x="2837" y="774"/>
                  </a:lnTo>
                  <a:lnTo>
                    <a:pt x="2970" y="794"/>
                  </a:lnTo>
                  <a:lnTo>
                    <a:pt x="3110" y="826"/>
                  </a:lnTo>
                  <a:lnTo>
                    <a:pt x="3249" y="858"/>
                  </a:lnTo>
                  <a:lnTo>
                    <a:pt x="3383" y="897"/>
                  </a:lnTo>
                  <a:lnTo>
                    <a:pt x="3523" y="948"/>
                  </a:lnTo>
                  <a:lnTo>
                    <a:pt x="3656" y="1000"/>
                  </a:lnTo>
                  <a:lnTo>
                    <a:pt x="3790" y="1058"/>
                  </a:lnTo>
                  <a:lnTo>
                    <a:pt x="3918" y="1129"/>
                  </a:lnTo>
                  <a:lnTo>
                    <a:pt x="3918" y="1129"/>
                  </a:lnTo>
                  <a:lnTo>
                    <a:pt x="4023" y="974"/>
                  </a:lnTo>
                  <a:lnTo>
                    <a:pt x="4145" y="813"/>
                  </a:lnTo>
                  <a:lnTo>
                    <a:pt x="4290" y="626"/>
                  </a:lnTo>
                  <a:lnTo>
                    <a:pt x="4377" y="529"/>
                  </a:lnTo>
                  <a:lnTo>
                    <a:pt x="4464" y="432"/>
                  </a:lnTo>
                  <a:lnTo>
                    <a:pt x="4552" y="336"/>
                  </a:lnTo>
                  <a:lnTo>
                    <a:pt x="4645" y="252"/>
                  </a:lnTo>
                  <a:lnTo>
                    <a:pt x="4738" y="168"/>
                  </a:lnTo>
                  <a:lnTo>
                    <a:pt x="4831" y="97"/>
                  </a:lnTo>
                  <a:lnTo>
                    <a:pt x="4918" y="45"/>
                  </a:lnTo>
                  <a:lnTo>
                    <a:pt x="5005" y="0"/>
                  </a:lnTo>
                  <a:lnTo>
                    <a:pt x="5005" y="0"/>
                  </a:lnTo>
                  <a:close/>
                </a:path>
              </a:pathLst>
            </a:custGeom>
            <a:noFill/>
            <a:ln w="19050">
              <a:solidFill>
                <a:srgbClr val="00CCFF"/>
              </a:solidFill>
              <a:prstDash val="solid"/>
              <a:round/>
              <a:headEnd/>
              <a:tailEnd/>
            </a:ln>
          </p:spPr>
          <p:txBody>
            <a:bodyPr/>
            <a:lstStyle/>
            <a:p>
              <a:endParaRPr lang="da-DK">
                <a:solidFill>
                  <a:prstClr val="black"/>
                </a:solidFill>
              </a:endParaRPr>
            </a:p>
          </p:txBody>
        </p:sp>
        <p:sp>
          <p:nvSpPr>
            <p:cNvPr id="11" name="Freeform 225"/>
            <p:cNvSpPr>
              <a:spLocks/>
            </p:cNvSpPr>
            <p:nvPr/>
          </p:nvSpPr>
          <p:spPr bwMode="auto">
            <a:xfrm>
              <a:off x="-1626" y="184"/>
              <a:ext cx="5005" cy="4314"/>
            </a:xfrm>
            <a:custGeom>
              <a:avLst/>
              <a:gdLst/>
              <a:ahLst/>
              <a:cxnLst>
                <a:cxn ang="0">
                  <a:pos x="0" y="2044"/>
                </a:cxn>
                <a:cxn ang="0">
                  <a:pos x="47" y="1722"/>
                </a:cxn>
                <a:cxn ang="0">
                  <a:pos x="151" y="1412"/>
                </a:cxn>
                <a:cxn ang="0">
                  <a:pos x="303" y="1128"/>
                </a:cxn>
                <a:cxn ang="0">
                  <a:pos x="494" y="864"/>
                </a:cxn>
                <a:cxn ang="0">
                  <a:pos x="733" y="632"/>
                </a:cxn>
                <a:cxn ang="0">
                  <a:pos x="1006" y="425"/>
                </a:cxn>
                <a:cxn ang="0">
                  <a:pos x="1308" y="258"/>
                </a:cxn>
                <a:cxn ang="0">
                  <a:pos x="1640" y="129"/>
                </a:cxn>
                <a:cxn ang="0">
                  <a:pos x="2000" y="45"/>
                </a:cxn>
                <a:cxn ang="0">
                  <a:pos x="2372" y="0"/>
                </a:cxn>
                <a:cxn ang="0">
                  <a:pos x="2634" y="0"/>
                </a:cxn>
                <a:cxn ang="0">
                  <a:pos x="3006" y="45"/>
                </a:cxn>
                <a:cxn ang="0">
                  <a:pos x="3366" y="129"/>
                </a:cxn>
                <a:cxn ang="0">
                  <a:pos x="3697" y="258"/>
                </a:cxn>
                <a:cxn ang="0">
                  <a:pos x="4000" y="425"/>
                </a:cxn>
                <a:cxn ang="0">
                  <a:pos x="4273" y="632"/>
                </a:cxn>
                <a:cxn ang="0">
                  <a:pos x="4511" y="864"/>
                </a:cxn>
                <a:cxn ang="0">
                  <a:pos x="4703" y="1128"/>
                </a:cxn>
                <a:cxn ang="0">
                  <a:pos x="4854" y="1412"/>
                </a:cxn>
                <a:cxn ang="0">
                  <a:pos x="4959" y="1722"/>
                </a:cxn>
                <a:cxn ang="0">
                  <a:pos x="5005" y="2044"/>
                </a:cxn>
                <a:cxn ang="0">
                  <a:pos x="5005" y="2270"/>
                </a:cxn>
                <a:cxn ang="0">
                  <a:pos x="4959" y="2592"/>
                </a:cxn>
                <a:cxn ang="0">
                  <a:pos x="4854" y="2895"/>
                </a:cxn>
                <a:cxn ang="0">
                  <a:pos x="4703" y="3186"/>
                </a:cxn>
                <a:cxn ang="0">
                  <a:pos x="4511" y="3450"/>
                </a:cxn>
                <a:cxn ang="0">
                  <a:pos x="4273" y="3682"/>
                </a:cxn>
                <a:cxn ang="0">
                  <a:pos x="4000" y="3889"/>
                </a:cxn>
                <a:cxn ang="0">
                  <a:pos x="3697" y="4056"/>
                </a:cxn>
                <a:cxn ang="0">
                  <a:pos x="3366" y="4185"/>
                </a:cxn>
                <a:cxn ang="0">
                  <a:pos x="3006" y="4269"/>
                </a:cxn>
                <a:cxn ang="0">
                  <a:pos x="2634" y="4314"/>
                </a:cxn>
                <a:cxn ang="0">
                  <a:pos x="2372" y="4314"/>
                </a:cxn>
                <a:cxn ang="0">
                  <a:pos x="2000" y="4269"/>
                </a:cxn>
                <a:cxn ang="0">
                  <a:pos x="1640" y="4185"/>
                </a:cxn>
                <a:cxn ang="0">
                  <a:pos x="1308" y="4056"/>
                </a:cxn>
                <a:cxn ang="0">
                  <a:pos x="1006" y="3889"/>
                </a:cxn>
                <a:cxn ang="0">
                  <a:pos x="733" y="3682"/>
                </a:cxn>
                <a:cxn ang="0">
                  <a:pos x="494" y="3450"/>
                </a:cxn>
                <a:cxn ang="0">
                  <a:pos x="303" y="3186"/>
                </a:cxn>
                <a:cxn ang="0">
                  <a:pos x="151" y="2895"/>
                </a:cxn>
                <a:cxn ang="0">
                  <a:pos x="47" y="2592"/>
                </a:cxn>
                <a:cxn ang="0">
                  <a:pos x="0" y="2270"/>
                </a:cxn>
              </a:cxnLst>
              <a:rect l="0" t="0" r="r" b="b"/>
              <a:pathLst>
                <a:path w="5005" h="4314">
                  <a:moveTo>
                    <a:pt x="0" y="2154"/>
                  </a:moveTo>
                  <a:lnTo>
                    <a:pt x="0" y="2154"/>
                  </a:lnTo>
                  <a:lnTo>
                    <a:pt x="0" y="2044"/>
                  </a:lnTo>
                  <a:lnTo>
                    <a:pt x="12" y="1935"/>
                  </a:lnTo>
                  <a:lnTo>
                    <a:pt x="29" y="1825"/>
                  </a:lnTo>
                  <a:lnTo>
                    <a:pt x="47" y="1722"/>
                  </a:lnTo>
                  <a:lnTo>
                    <a:pt x="76" y="1619"/>
                  </a:lnTo>
                  <a:lnTo>
                    <a:pt x="111" y="1515"/>
                  </a:lnTo>
                  <a:lnTo>
                    <a:pt x="151" y="1412"/>
                  </a:lnTo>
                  <a:lnTo>
                    <a:pt x="192" y="1315"/>
                  </a:lnTo>
                  <a:lnTo>
                    <a:pt x="244" y="1219"/>
                  </a:lnTo>
                  <a:lnTo>
                    <a:pt x="303" y="1128"/>
                  </a:lnTo>
                  <a:lnTo>
                    <a:pt x="361" y="1038"/>
                  </a:lnTo>
                  <a:lnTo>
                    <a:pt x="425" y="948"/>
                  </a:lnTo>
                  <a:lnTo>
                    <a:pt x="494" y="864"/>
                  </a:lnTo>
                  <a:lnTo>
                    <a:pt x="570" y="787"/>
                  </a:lnTo>
                  <a:lnTo>
                    <a:pt x="646" y="703"/>
                  </a:lnTo>
                  <a:lnTo>
                    <a:pt x="733" y="632"/>
                  </a:lnTo>
                  <a:lnTo>
                    <a:pt x="820" y="561"/>
                  </a:lnTo>
                  <a:lnTo>
                    <a:pt x="907" y="490"/>
                  </a:lnTo>
                  <a:lnTo>
                    <a:pt x="1006" y="425"/>
                  </a:lnTo>
                  <a:lnTo>
                    <a:pt x="1105" y="367"/>
                  </a:lnTo>
                  <a:lnTo>
                    <a:pt x="1204" y="309"/>
                  </a:lnTo>
                  <a:lnTo>
                    <a:pt x="1308" y="258"/>
                  </a:lnTo>
                  <a:lnTo>
                    <a:pt x="1419" y="213"/>
                  </a:lnTo>
                  <a:lnTo>
                    <a:pt x="1529" y="167"/>
                  </a:lnTo>
                  <a:lnTo>
                    <a:pt x="1640" y="129"/>
                  </a:lnTo>
                  <a:lnTo>
                    <a:pt x="1756" y="97"/>
                  </a:lnTo>
                  <a:lnTo>
                    <a:pt x="1878" y="64"/>
                  </a:lnTo>
                  <a:lnTo>
                    <a:pt x="2000" y="45"/>
                  </a:lnTo>
                  <a:lnTo>
                    <a:pt x="2122" y="26"/>
                  </a:lnTo>
                  <a:lnTo>
                    <a:pt x="2244" y="13"/>
                  </a:lnTo>
                  <a:lnTo>
                    <a:pt x="2372" y="0"/>
                  </a:lnTo>
                  <a:lnTo>
                    <a:pt x="2500" y="0"/>
                  </a:lnTo>
                  <a:lnTo>
                    <a:pt x="2500" y="0"/>
                  </a:lnTo>
                  <a:lnTo>
                    <a:pt x="2634" y="0"/>
                  </a:lnTo>
                  <a:lnTo>
                    <a:pt x="2762" y="13"/>
                  </a:lnTo>
                  <a:lnTo>
                    <a:pt x="2884" y="26"/>
                  </a:lnTo>
                  <a:lnTo>
                    <a:pt x="3006" y="45"/>
                  </a:lnTo>
                  <a:lnTo>
                    <a:pt x="3128" y="64"/>
                  </a:lnTo>
                  <a:lnTo>
                    <a:pt x="3250" y="97"/>
                  </a:lnTo>
                  <a:lnTo>
                    <a:pt x="3366" y="129"/>
                  </a:lnTo>
                  <a:lnTo>
                    <a:pt x="3477" y="167"/>
                  </a:lnTo>
                  <a:lnTo>
                    <a:pt x="3587" y="213"/>
                  </a:lnTo>
                  <a:lnTo>
                    <a:pt x="3697" y="258"/>
                  </a:lnTo>
                  <a:lnTo>
                    <a:pt x="3802" y="309"/>
                  </a:lnTo>
                  <a:lnTo>
                    <a:pt x="3901" y="367"/>
                  </a:lnTo>
                  <a:lnTo>
                    <a:pt x="4000" y="425"/>
                  </a:lnTo>
                  <a:lnTo>
                    <a:pt x="4099" y="490"/>
                  </a:lnTo>
                  <a:lnTo>
                    <a:pt x="4186" y="561"/>
                  </a:lnTo>
                  <a:lnTo>
                    <a:pt x="4273" y="632"/>
                  </a:lnTo>
                  <a:lnTo>
                    <a:pt x="4354" y="703"/>
                  </a:lnTo>
                  <a:lnTo>
                    <a:pt x="4436" y="787"/>
                  </a:lnTo>
                  <a:lnTo>
                    <a:pt x="4511" y="864"/>
                  </a:lnTo>
                  <a:lnTo>
                    <a:pt x="4581" y="948"/>
                  </a:lnTo>
                  <a:lnTo>
                    <a:pt x="4645" y="1038"/>
                  </a:lnTo>
                  <a:lnTo>
                    <a:pt x="4703" y="1128"/>
                  </a:lnTo>
                  <a:lnTo>
                    <a:pt x="4761" y="1219"/>
                  </a:lnTo>
                  <a:lnTo>
                    <a:pt x="4808" y="1315"/>
                  </a:lnTo>
                  <a:lnTo>
                    <a:pt x="4854" y="1412"/>
                  </a:lnTo>
                  <a:lnTo>
                    <a:pt x="4895" y="1515"/>
                  </a:lnTo>
                  <a:lnTo>
                    <a:pt x="4930" y="1619"/>
                  </a:lnTo>
                  <a:lnTo>
                    <a:pt x="4959" y="1722"/>
                  </a:lnTo>
                  <a:lnTo>
                    <a:pt x="4976" y="1825"/>
                  </a:lnTo>
                  <a:lnTo>
                    <a:pt x="4994" y="1935"/>
                  </a:lnTo>
                  <a:lnTo>
                    <a:pt x="5005" y="2044"/>
                  </a:lnTo>
                  <a:lnTo>
                    <a:pt x="5005" y="2154"/>
                  </a:lnTo>
                  <a:lnTo>
                    <a:pt x="5005" y="2154"/>
                  </a:lnTo>
                  <a:lnTo>
                    <a:pt x="5005" y="2270"/>
                  </a:lnTo>
                  <a:lnTo>
                    <a:pt x="4994" y="2379"/>
                  </a:lnTo>
                  <a:lnTo>
                    <a:pt x="4976" y="2483"/>
                  </a:lnTo>
                  <a:lnTo>
                    <a:pt x="4959" y="2592"/>
                  </a:lnTo>
                  <a:lnTo>
                    <a:pt x="4930" y="2695"/>
                  </a:lnTo>
                  <a:lnTo>
                    <a:pt x="4895" y="2799"/>
                  </a:lnTo>
                  <a:lnTo>
                    <a:pt x="4854" y="2895"/>
                  </a:lnTo>
                  <a:lnTo>
                    <a:pt x="4808" y="2999"/>
                  </a:lnTo>
                  <a:lnTo>
                    <a:pt x="4761" y="3095"/>
                  </a:lnTo>
                  <a:lnTo>
                    <a:pt x="4703" y="3186"/>
                  </a:lnTo>
                  <a:lnTo>
                    <a:pt x="4645" y="3276"/>
                  </a:lnTo>
                  <a:lnTo>
                    <a:pt x="4581" y="3366"/>
                  </a:lnTo>
                  <a:lnTo>
                    <a:pt x="4511" y="3450"/>
                  </a:lnTo>
                  <a:lnTo>
                    <a:pt x="4436" y="3527"/>
                  </a:lnTo>
                  <a:lnTo>
                    <a:pt x="4354" y="3605"/>
                  </a:lnTo>
                  <a:lnTo>
                    <a:pt x="4273" y="3682"/>
                  </a:lnTo>
                  <a:lnTo>
                    <a:pt x="4186" y="3753"/>
                  </a:lnTo>
                  <a:lnTo>
                    <a:pt x="4099" y="3824"/>
                  </a:lnTo>
                  <a:lnTo>
                    <a:pt x="4000" y="3889"/>
                  </a:lnTo>
                  <a:lnTo>
                    <a:pt x="3901" y="3947"/>
                  </a:lnTo>
                  <a:lnTo>
                    <a:pt x="3802" y="4005"/>
                  </a:lnTo>
                  <a:lnTo>
                    <a:pt x="3697" y="4056"/>
                  </a:lnTo>
                  <a:lnTo>
                    <a:pt x="3587" y="4101"/>
                  </a:lnTo>
                  <a:lnTo>
                    <a:pt x="3477" y="4147"/>
                  </a:lnTo>
                  <a:lnTo>
                    <a:pt x="3366" y="4185"/>
                  </a:lnTo>
                  <a:lnTo>
                    <a:pt x="3250" y="4217"/>
                  </a:lnTo>
                  <a:lnTo>
                    <a:pt x="3128" y="4243"/>
                  </a:lnTo>
                  <a:lnTo>
                    <a:pt x="3006" y="4269"/>
                  </a:lnTo>
                  <a:lnTo>
                    <a:pt x="2884" y="4288"/>
                  </a:lnTo>
                  <a:lnTo>
                    <a:pt x="2762" y="4301"/>
                  </a:lnTo>
                  <a:lnTo>
                    <a:pt x="2634" y="4314"/>
                  </a:lnTo>
                  <a:lnTo>
                    <a:pt x="2500" y="4314"/>
                  </a:lnTo>
                  <a:lnTo>
                    <a:pt x="2500" y="4314"/>
                  </a:lnTo>
                  <a:lnTo>
                    <a:pt x="2372" y="4314"/>
                  </a:lnTo>
                  <a:lnTo>
                    <a:pt x="2244" y="4301"/>
                  </a:lnTo>
                  <a:lnTo>
                    <a:pt x="2122" y="4288"/>
                  </a:lnTo>
                  <a:lnTo>
                    <a:pt x="2000" y="4269"/>
                  </a:lnTo>
                  <a:lnTo>
                    <a:pt x="1878" y="4243"/>
                  </a:lnTo>
                  <a:lnTo>
                    <a:pt x="1756" y="4217"/>
                  </a:lnTo>
                  <a:lnTo>
                    <a:pt x="1640" y="4185"/>
                  </a:lnTo>
                  <a:lnTo>
                    <a:pt x="1529" y="4147"/>
                  </a:lnTo>
                  <a:lnTo>
                    <a:pt x="1419" y="4101"/>
                  </a:lnTo>
                  <a:lnTo>
                    <a:pt x="1308" y="4056"/>
                  </a:lnTo>
                  <a:lnTo>
                    <a:pt x="1204" y="4005"/>
                  </a:lnTo>
                  <a:lnTo>
                    <a:pt x="1105" y="3947"/>
                  </a:lnTo>
                  <a:lnTo>
                    <a:pt x="1006" y="3889"/>
                  </a:lnTo>
                  <a:lnTo>
                    <a:pt x="907" y="3824"/>
                  </a:lnTo>
                  <a:lnTo>
                    <a:pt x="820" y="3753"/>
                  </a:lnTo>
                  <a:lnTo>
                    <a:pt x="733" y="3682"/>
                  </a:lnTo>
                  <a:lnTo>
                    <a:pt x="646" y="3605"/>
                  </a:lnTo>
                  <a:lnTo>
                    <a:pt x="570" y="3527"/>
                  </a:lnTo>
                  <a:lnTo>
                    <a:pt x="494" y="3450"/>
                  </a:lnTo>
                  <a:lnTo>
                    <a:pt x="425" y="3366"/>
                  </a:lnTo>
                  <a:lnTo>
                    <a:pt x="361" y="3276"/>
                  </a:lnTo>
                  <a:lnTo>
                    <a:pt x="303" y="3186"/>
                  </a:lnTo>
                  <a:lnTo>
                    <a:pt x="244" y="3095"/>
                  </a:lnTo>
                  <a:lnTo>
                    <a:pt x="192" y="2999"/>
                  </a:lnTo>
                  <a:lnTo>
                    <a:pt x="151" y="2895"/>
                  </a:lnTo>
                  <a:lnTo>
                    <a:pt x="111" y="2799"/>
                  </a:lnTo>
                  <a:lnTo>
                    <a:pt x="76" y="2695"/>
                  </a:lnTo>
                  <a:lnTo>
                    <a:pt x="47" y="2592"/>
                  </a:lnTo>
                  <a:lnTo>
                    <a:pt x="29" y="2483"/>
                  </a:lnTo>
                  <a:lnTo>
                    <a:pt x="12" y="2379"/>
                  </a:lnTo>
                  <a:lnTo>
                    <a:pt x="0" y="2270"/>
                  </a:lnTo>
                  <a:lnTo>
                    <a:pt x="0" y="2154"/>
                  </a:lnTo>
                  <a:lnTo>
                    <a:pt x="0" y="2154"/>
                  </a:lnTo>
                  <a:close/>
                </a:path>
              </a:pathLst>
            </a:custGeom>
            <a:noFill/>
            <a:ln w="19050">
              <a:solidFill>
                <a:schemeClr val="folHlink"/>
              </a:solidFill>
              <a:prstDash val="solid"/>
              <a:round/>
              <a:headEnd/>
              <a:tailEnd/>
            </a:ln>
          </p:spPr>
          <p:txBody>
            <a:bodyPr/>
            <a:lstStyle/>
            <a:p>
              <a:endParaRPr lang="da-DK">
                <a:solidFill>
                  <a:prstClr val="black"/>
                </a:solidFill>
              </a:endParaRPr>
            </a:p>
          </p:txBody>
        </p:sp>
        <p:sp>
          <p:nvSpPr>
            <p:cNvPr id="12" name="Freeform 226"/>
            <p:cNvSpPr>
              <a:spLocks/>
            </p:cNvSpPr>
            <p:nvPr/>
          </p:nvSpPr>
          <p:spPr bwMode="auto">
            <a:xfrm>
              <a:off x="-626" y="184"/>
              <a:ext cx="3011" cy="4314"/>
            </a:xfrm>
            <a:custGeom>
              <a:avLst/>
              <a:gdLst/>
              <a:ahLst/>
              <a:cxnLst>
                <a:cxn ang="0">
                  <a:pos x="0" y="2044"/>
                </a:cxn>
                <a:cxn ang="0">
                  <a:pos x="29" y="1722"/>
                </a:cxn>
                <a:cxn ang="0">
                  <a:pos x="87" y="1412"/>
                </a:cxn>
                <a:cxn ang="0">
                  <a:pos x="180" y="1128"/>
                </a:cxn>
                <a:cxn ang="0">
                  <a:pos x="297" y="864"/>
                </a:cxn>
                <a:cxn ang="0">
                  <a:pos x="442" y="632"/>
                </a:cxn>
                <a:cxn ang="0">
                  <a:pos x="605" y="425"/>
                </a:cxn>
                <a:cxn ang="0">
                  <a:pos x="785" y="258"/>
                </a:cxn>
                <a:cxn ang="0">
                  <a:pos x="988" y="129"/>
                </a:cxn>
                <a:cxn ang="0">
                  <a:pos x="1203" y="45"/>
                </a:cxn>
                <a:cxn ang="0">
                  <a:pos x="1430" y="0"/>
                </a:cxn>
                <a:cxn ang="0">
                  <a:pos x="1581" y="0"/>
                </a:cxn>
                <a:cxn ang="0">
                  <a:pos x="1808" y="45"/>
                </a:cxn>
                <a:cxn ang="0">
                  <a:pos x="2023" y="129"/>
                </a:cxn>
                <a:cxn ang="0">
                  <a:pos x="2221" y="258"/>
                </a:cxn>
                <a:cxn ang="0">
                  <a:pos x="2407" y="425"/>
                </a:cxn>
                <a:cxn ang="0">
                  <a:pos x="2570" y="632"/>
                </a:cxn>
                <a:cxn ang="0">
                  <a:pos x="2715" y="864"/>
                </a:cxn>
                <a:cxn ang="0">
                  <a:pos x="2831" y="1128"/>
                </a:cxn>
                <a:cxn ang="0">
                  <a:pos x="2918" y="1412"/>
                </a:cxn>
                <a:cxn ang="0">
                  <a:pos x="2982" y="1722"/>
                </a:cxn>
                <a:cxn ang="0">
                  <a:pos x="3011" y="2044"/>
                </a:cxn>
                <a:cxn ang="0">
                  <a:pos x="3011" y="2270"/>
                </a:cxn>
                <a:cxn ang="0">
                  <a:pos x="2982" y="2592"/>
                </a:cxn>
                <a:cxn ang="0">
                  <a:pos x="2918" y="2895"/>
                </a:cxn>
                <a:cxn ang="0">
                  <a:pos x="2831" y="3186"/>
                </a:cxn>
                <a:cxn ang="0">
                  <a:pos x="2715" y="3450"/>
                </a:cxn>
                <a:cxn ang="0">
                  <a:pos x="2570" y="3682"/>
                </a:cxn>
                <a:cxn ang="0">
                  <a:pos x="2407" y="3889"/>
                </a:cxn>
                <a:cxn ang="0">
                  <a:pos x="2221" y="4056"/>
                </a:cxn>
                <a:cxn ang="0">
                  <a:pos x="2023" y="4185"/>
                </a:cxn>
                <a:cxn ang="0">
                  <a:pos x="1808" y="4269"/>
                </a:cxn>
                <a:cxn ang="0">
                  <a:pos x="1581" y="4314"/>
                </a:cxn>
                <a:cxn ang="0">
                  <a:pos x="1430" y="4314"/>
                </a:cxn>
                <a:cxn ang="0">
                  <a:pos x="1203" y="4269"/>
                </a:cxn>
                <a:cxn ang="0">
                  <a:pos x="988" y="4185"/>
                </a:cxn>
                <a:cxn ang="0">
                  <a:pos x="785" y="4056"/>
                </a:cxn>
                <a:cxn ang="0">
                  <a:pos x="605" y="3889"/>
                </a:cxn>
                <a:cxn ang="0">
                  <a:pos x="442" y="3682"/>
                </a:cxn>
                <a:cxn ang="0">
                  <a:pos x="297" y="3450"/>
                </a:cxn>
                <a:cxn ang="0">
                  <a:pos x="180" y="3186"/>
                </a:cxn>
                <a:cxn ang="0">
                  <a:pos x="87" y="2895"/>
                </a:cxn>
                <a:cxn ang="0">
                  <a:pos x="29" y="2592"/>
                </a:cxn>
                <a:cxn ang="0">
                  <a:pos x="0" y="2270"/>
                </a:cxn>
              </a:cxnLst>
              <a:rect l="0" t="0" r="r" b="b"/>
              <a:pathLst>
                <a:path w="3011" h="4314">
                  <a:moveTo>
                    <a:pt x="0" y="2154"/>
                  </a:moveTo>
                  <a:lnTo>
                    <a:pt x="0" y="2154"/>
                  </a:lnTo>
                  <a:lnTo>
                    <a:pt x="0" y="2044"/>
                  </a:lnTo>
                  <a:lnTo>
                    <a:pt x="6" y="1935"/>
                  </a:lnTo>
                  <a:lnTo>
                    <a:pt x="18" y="1825"/>
                  </a:lnTo>
                  <a:lnTo>
                    <a:pt x="29" y="1722"/>
                  </a:lnTo>
                  <a:lnTo>
                    <a:pt x="47" y="1619"/>
                  </a:lnTo>
                  <a:lnTo>
                    <a:pt x="64" y="1515"/>
                  </a:lnTo>
                  <a:lnTo>
                    <a:pt x="87" y="1412"/>
                  </a:lnTo>
                  <a:lnTo>
                    <a:pt x="116" y="1315"/>
                  </a:lnTo>
                  <a:lnTo>
                    <a:pt x="145" y="1219"/>
                  </a:lnTo>
                  <a:lnTo>
                    <a:pt x="180" y="1128"/>
                  </a:lnTo>
                  <a:lnTo>
                    <a:pt x="215" y="1038"/>
                  </a:lnTo>
                  <a:lnTo>
                    <a:pt x="256" y="948"/>
                  </a:lnTo>
                  <a:lnTo>
                    <a:pt x="297" y="864"/>
                  </a:lnTo>
                  <a:lnTo>
                    <a:pt x="343" y="787"/>
                  </a:lnTo>
                  <a:lnTo>
                    <a:pt x="390" y="703"/>
                  </a:lnTo>
                  <a:lnTo>
                    <a:pt x="442" y="632"/>
                  </a:lnTo>
                  <a:lnTo>
                    <a:pt x="494" y="561"/>
                  </a:lnTo>
                  <a:lnTo>
                    <a:pt x="547" y="490"/>
                  </a:lnTo>
                  <a:lnTo>
                    <a:pt x="605" y="425"/>
                  </a:lnTo>
                  <a:lnTo>
                    <a:pt x="663" y="367"/>
                  </a:lnTo>
                  <a:lnTo>
                    <a:pt x="721" y="309"/>
                  </a:lnTo>
                  <a:lnTo>
                    <a:pt x="785" y="258"/>
                  </a:lnTo>
                  <a:lnTo>
                    <a:pt x="855" y="213"/>
                  </a:lnTo>
                  <a:lnTo>
                    <a:pt x="919" y="167"/>
                  </a:lnTo>
                  <a:lnTo>
                    <a:pt x="988" y="129"/>
                  </a:lnTo>
                  <a:lnTo>
                    <a:pt x="1058" y="97"/>
                  </a:lnTo>
                  <a:lnTo>
                    <a:pt x="1128" y="64"/>
                  </a:lnTo>
                  <a:lnTo>
                    <a:pt x="1203" y="45"/>
                  </a:lnTo>
                  <a:lnTo>
                    <a:pt x="1273" y="26"/>
                  </a:lnTo>
                  <a:lnTo>
                    <a:pt x="1349" y="13"/>
                  </a:lnTo>
                  <a:lnTo>
                    <a:pt x="1430" y="0"/>
                  </a:lnTo>
                  <a:lnTo>
                    <a:pt x="1506" y="0"/>
                  </a:lnTo>
                  <a:lnTo>
                    <a:pt x="1506" y="0"/>
                  </a:lnTo>
                  <a:lnTo>
                    <a:pt x="1581" y="0"/>
                  </a:lnTo>
                  <a:lnTo>
                    <a:pt x="1657" y="13"/>
                  </a:lnTo>
                  <a:lnTo>
                    <a:pt x="1732" y="26"/>
                  </a:lnTo>
                  <a:lnTo>
                    <a:pt x="1808" y="45"/>
                  </a:lnTo>
                  <a:lnTo>
                    <a:pt x="1884" y="64"/>
                  </a:lnTo>
                  <a:lnTo>
                    <a:pt x="1953" y="97"/>
                  </a:lnTo>
                  <a:lnTo>
                    <a:pt x="2023" y="129"/>
                  </a:lnTo>
                  <a:lnTo>
                    <a:pt x="2093" y="167"/>
                  </a:lnTo>
                  <a:lnTo>
                    <a:pt x="2157" y="213"/>
                  </a:lnTo>
                  <a:lnTo>
                    <a:pt x="2221" y="258"/>
                  </a:lnTo>
                  <a:lnTo>
                    <a:pt x="2285" y="309"/>
                  </a:lnTo>
                  <a:lnTo>
                    <a:pt x="2349" y="367"/>
                  </a:lnTo>
                  <a:lnTo>
                    <a:pt x="2407" y="425"/>
                  </a:lnTo>
                  <a:lnTo>
                    <a:pt x="2465" y="490"/>
                  </a:lnTo>
                  <a:lnTo>
                    <a:pt x="2517" y="561"/>
                  </a:lnTo>
                  <a:lnTo>
                    <a:pt x="2570" y="632"/>
                  </a:lnTo>
                  <a:lnTo>
                    <a:pt x="2622" y="703"/>
                  </a:lnTo>
                  <a:lnTo>
                    <a:pt x="2668" y="787"/>
                  </a:lnTo>
                  <a:lnTo>
                    <a:pt x="2715" y="864"/>
                  </a:lnTo>
                  <a:lnTo>
                    <a:pt x="2756" y="948"/>
                  </a:lnTo>
                  <a:lnTo>
                    <a:pt x="2796" y="1038"/>
                  </a:lnTo>
                  <a:lnTo>
                    <a:pt x="2831" y="1128"/>
                  </a:lnTo>
                  <a:lnTo>
                    <a:pt x="2866" y="1219"/>
                  </a:lnTo>
                  <a:lnTo>
                    <a:pt x="2895" y="1315"/>
                  </a:lnTo>
                  <a:lnTo>
                    <a:pt x="2918" y="1412"/>
                  </a:lnTo>
                  <a:lnTo>
                    <a:pt x="2942" y="1515"/>
                  </a:lnTo>
                  <a:lnTo>
                    <a:pt x="2965" y="1619"/>
                  </a:lnTo>
                  <a:lnTo>
                    <a:pt x="2982" y="1722"/>
                  </a:lnTo>
                  <a:lnTo>
                    <a:pt x="2994" y="1825"/>
                  </a:lnTo>
                  <a:lnTo>
                    <a:pt x="3006" y="1935"/>
                  </a:lnTo>
                  <a:lnTo>
                    <a:pt x="3011" y="2044"/>
                  </a:lnTo>
                  <a:lnTo>
                    <a:pt x="3011" y="2154"/>
                  </a:lnTo>
                  <a:lnTo>
                    <a:pt x="3011" y="2154"/>
                  </a:lnTo>
                  <a:lnTo>
                    <a:pt x="3011" y="2270"/>
                  </a:lnTo>
                  <a:lnTo>
                    <a:pt x="3006" y="2379"/>
                  </a:lnTo>
                  <a:lnTo>
                    <a:pt x="2994" y="2483"/>
                  </a:lnTo>
                  <a:lnTo>
                    <a:pt x="2982" y="2592"/>
                  </a:lnTo>
                  <a:lnTo>
                    <a:pt x="2965" y="2695"/>
                  </a:lnTo>
                  <a:lnTo>
                    <a:pt x="2942" y="2799"/>
                  </a:lnTo>
                  <a:lnTo>
                    <a:pt x="2918" y="2895"/>
                  </a:lnTo>
                  <a:lnTo>
                    <a:pt x="2895" y="2999"/>
                  </a:lnTo>
                  <a:lnTo>
                    <a:pt x="2866" y="3095"/>
                  </a:lnTo>
                  <a:lnTo>
                    <a:pt x="2831" y="3186"/>
                  </a:lnTo>
                  <a:lnTo>
                    <a:pt x="2796" y="3276"/>
                  </a:lnTo>
                  <a:lnTo>
                    <a:pt x="2756" y="3366"/>
                  </a:lnTo>
                  <a:lnTo>
                    <a:pt x="2715" y="3450"/>
                  </a:lnTo>
                  <a:lnTo>
                    <a:pt x="2668" y="3527"/>
                  </a:lnTo>
                  <a:lnTo>
                    <a:pt x="2622" y="3605"/>
                  </a:lnTo>
                  <a:lnTo>
                    <a:pt x="2570" y="3682"/>
                  </a:lnTo>
                  <a:lnTo>
                    <a:pt x="2517" y="3753"/>
                  </a:lnTo>
                  <a:lnTo>
                    <a:pt x="2465" y="3824"/>
                  </a:lnTo>
                  <a:lnTo>
                    <a:pt x="2407" y="3889"/>
                  </a:lnTo>
                  <a:lnTo>
                    <a:pt x="2349" y="3947"/>
                  </a:lnTo>
                  <a:lnTo>
                    <a:pt x="2285" y="4005"/>
                  </a:lnTo>
                  <a:lnTo>
                    <a:pt x="2221" y="4056"/>
                  </a:lnTo>
                  <a:lnTo>
                    <a:pt x="2157" y="4101"/>
                  </a:lnTo>
                  <a:lnTo>
                    <a:pt x="2093" y="4147"/>
                  </a:lnTo>
                  <a:lnTo>
                    <a:pt x="2023" y="4185"/>
                  </a:lnTo>
                  <a:lnTo>
                    <a:pt x="1953" y="4217"/>
                  </a:lnTo>
                  <a:lnTo>
                    <a:pt x="1884" y="4243"/>
                  </a:lnTo>
                  <a:lnTo>
                    <a:pt x="1808" y="4269"/>
                  </a:lnTo>
                  <a:lnTo>
                    <a:pt x="1732" y="4288"/>
                  </a:lnTo>
                  <a:lnTo>
                    <a:pt x="1657" y="4301"/>
                  </a:lnTo>
                  <a:lnTo>
                    <a:pt x="1581" y="4314"/>
                  </a:lnTo>
                  <a:lnTo>
                    <a:pt x="1506" y="4314"/>
                  </a:lnTo>
                  <a:lnTo>
                    <a:pt x="1506" y="4314"/>
                  </a:lnTo>
                  <a:lnTo>
                    <a:pt x="1430" y="4314"/>
                  </a:lnTo>
                  <a:lnTo>
                    <a:pt x="1349" y="4301"/>
                  </a:lnTo>
                  <a:lnTo>
                    <a:pt x="1273" y="4288"/>
                  </a:lnTo>
                  <a:lnTo>
                    <a:pt x="1203" y="4269"/>
                  </a:lnTo>
                  <a:lnTo>
                    <a:pt x="1128" y="4243"/>
                  </a:lnTo>
                  <a:lnTo>
                    <a:pt x="1058" y="4217"/>
                  </a:lnTo>
                  <a:lnTo>
                    <a:pt x="988" y="4185"/>
                  </a:lnTo>
                  <a:lnTo>
                    <a:pt x="919" y="4147"/>
                  </a:lnTo>
                  <a:lnTo>
                    <a:pt x="855" y="4101"/>
                  </a:lnTo>
                  <a:lnTo>
                    <a:pt x="785" y="4056"/>
                  </a:lnTo>
                  <a:lnTo>
                    <a:pt x="721" y="4005"/>
                  </a:lnTo>
                  <a:lnTo>
                    <a:pt x="663" y="3947"/>
                  </a:lnTo>
                  <a:lnTo>
                    <a:pt x="605" y="3889"/>
                  </a:lnTo>
                  <a:lnTo>
                    <a:pt x="547" y="3824"/>
                  </a:lnTo>
                  <a:lnTo>
                    <a:pt x="494" y="3753"/>
                  </a:lnTo>
                  <a:lnTo>
                    <a:pt x="442" y="3682"/>
                  </a:lnTo>
                  <a:lnTo>
                    <a:pt x="390" y="3605"/>
                  </a:lnTo>
                  <a:lnTo>
                    <a:pt x="343" y="3527"/>
                  </a:lnTo>
                  <a:lnTo>
                    <a:pt x="297" y="3450"/>
                  </a:lnTo>
                  <a:lnTo>
                    <a:pt x="256" y="3366"/>
                  </a:lnTo>
                  <a:lnTo>
                    <a:pt x="215" y="3276"/>
                  </a:lnTo>
                  <a:lnTo>
                    <a:pt x="180" y="3186"/>
                  </a:lnTo>
                  <a:lnTo>
                    <a:pt x="145" y="3095"/>
                  </a:lnTo>
                  <a:lnTo>
                    <a:pt x="116" y="2999"/>
                  </a:lnTo>
                  <a:lnTo>
                    <a:pt x="87" y="2895"/>
                  </a:lnTo>
                  <a:lnTo>
                    <a:pt x="64" y="2799"/>
                  </a:lnTo>
                  <a:lnTo>
                    <a:pt x="47" y="2695"/>
                  </a:lnTo>
                  <a:lnTo>
                    <a:pt x="29" y="2592"/>
                  </a:lnTo>
                  <a:lnTo>
                    <a:pt x="18" y="2483"/>
                  </a:lnTo>
                  <a:lnTo>
                    <a:pt x="6" y="2379"/>
                  </a:lnTo>
                  <a:lnTo>
                    <a:pt x="0" y="2270"/>
                  </a:lnTo>
                  <a:lnTo>
                    <a:pt x="0" y="2154"/>
                  </a:lnTo>
                  <a:lnTo>
                    <a:pt x="0" y="2154"/>
                  </a:lnTo>
                  <a:close/>
                </a:path>
              </a:pathLst>
            </a:custGeom>
            <a:noFill/>
            <a:ln w="19050">
              <a:solidFill>
                <a:schemeClr val="folHlink"/>
              </a:solidFill>
              <a:prstDash val="solid"/>
              <a:round/>
              <a:headEnd/>
              <a:tailEnd/>
            </a:ln>
          </p:spPr>
          <p:txBody>
            <a:bodyPr/>
            <a:lstStyle/>
            <a:p>
              <a:endParaRPr lang="da-DK">
                <a:solidFill>
                  <a:prstClr val="black"/>
                </a:solidFill>
              </a:endParaRPr>
            </a:p>
          </p:txBody>
        </p:sp>
        <p:sp>
          <p:nvSpPr>
            <p:cNvPr id="13" name="Freeform 227"/>
            <p:cNvSpPr>
              <a:spLocks/>
            </p:cNvSpPr>
            <p:nvPr/>
          </p:nvSpPr>
          <p:spPr bwMode="auto">
            <a:xfrm>
              <a:off x="-376" y="468"/>
              <a:ext cx="2506" cy="412"/>
            </a:xfrm>
            <a:custGeom>
              <a:avLst/>
              <a:gdLst/>
              <a:ahLst/>
              <a:cxnLst>
                <a:cxn ang="0">
                  <a:pos x="0" y="0"/>
                </a:cxn>
                <a:cxn ang="0">
                  <a:pos x="0" y="0"/>
                </a:cxn>
                <a:cxn ang="0">
                  <a:pos x="41" y="51"/>
                </a:cxn>
                <a:cxn ang="0">
                  <a:pos x="93" y="96"/>
                </a:cxn>
                <a:cxn ang="0">
                  <a:pos x="151" y="141"/>
                </a:cxn>
                <a:cxn ang="0">
                  <a:pos x="215" y="180"/>
                </a:cxn>
                <a:cxn ang="0">
                  <a:pos x="285" y="219"/>
                </a:cxn>
                <a:cxn ang="0">
                  <a:pos x="361" y="251"/>
                </a:cxn>
                <a:cxn ang="0">
                  <a:pos x="436" y="283"/>
                </a:cxn>
                <a:cxn ang="0">
                  <a:pos x="517" y="309"/>
                </a:cxn>
                <a:cxn ang="0">
                  <a:pos x="599" y="335"/>
                </a:cxn>
                <a:cxn ang="0">
                  <a:pos x="692" y="354"/>
                </a:cxn>
                <a:cxn ang="0">
                  <a:pos x="872" y="386"/>
                </a:cxn>
                <a:cxn ang="0">
                  <a:pos x="1064" y="406"/>
                </a:cxn>
                <a:cxn ang="0">
                  <a:pos x="1256" y="412"/>
                </a:cxn>
                <a:cxn ang="0">
                  <a:pos x="1448" y="406"/>
                </a:cxn>
                <a:cxn ang="0">
                  <a:pos x="1639" y="386"/>
                </a:cxn>
                <a:cxn ang="0">
                  <a:pos x="1820" y="354"/>
                </a:cxn>
                <a:cxn ang="0">
                  <a:pos x="1907" y="335"/>
                </a:cxn>
                <a:cxn ang="0">
                  <a:pos x="1994" y="309"/>
                </a:cxn>
                <a:cxn ang="0">
                  <a:pos x="2070" y="283"/>
                </a:cxn>
                <a:cxn ang="0">
                  <a:pos x="2151" y="251"/>
                </a:cxn>
                <a:cxn ang="0">
                  <a:pos x="2221" y="219"/>
                </a:cxn>
                <a:cxn ang="0">
                  <a:pos x="2291" y="180"/>
                </a:cxn>
                <a:cxn ang="0">
                  <a:pos x="2354" y="141"/>
                </a:cxn>
                <a:cxn ang="0">
                  <a:pos x="2407" y="96"/>
                </a:cxn>
                <a:cxn ang="0">
                  <a:pos x="2459" y="51"/>
                </a:cxn>
                <a:cxn ang="0">
                  <a:pos x="2506" y="0"/>
                </a:cxn>
              </a:cxnLst>
              <a:rect l="0" t="0" r="r" b="b"/>
              <a:pathLst>
                <a:path w="2506" h="412">
                  <a:moveTo>
                    <a:pt x="0" y="0"/>
                  </a:moveTo>
                  <a:lnTo>
                    <a:pt x="0" y="0"/>
                  </a:lnTo>
                  <a:lnTo>
                    <a:pt x="41" y="51"/>
                  </a:lnTo>
                  <a:lnTo>
                    <a:pt x="93" y="96"/>
                  </a:lnTo>
                  <a:lnTo>
                    <a:pt x="151" y="141"/>
                  </a:lnTo>
                  <a:lnTo>
                    <a:pt x="215" y="180"/>
                  </a:lnTo>
                  <a:lnTo>
                    <a:pt x="285" y="219"/>
                  </a:lnTo>
                  <a:lnTo>
                    <a:pt x="361" y="251"/>
                  </a:lnTo>
                  <a:lnTo>
                    <a:pt x="436" y="283"/>
                  </a:lnTo>
                  <a:lnTo>
                    <a:pt x="517" y="309"/>
                  </a:lnTo>
                  <a:lnTo>
                    <a:pt x="599" y="335"/>
                  </a:lnTo>
                  <a:lnTo>
                    <a:pt x="692" y="354"/>
                  </a:lnTo>
                  <a:lnTo>
                    <a:pt x="872" y="386"/>
                  </a:lnTo>
                  <a:lnTo>
                    <a:pt x="1064" y="406"/>
                  </a:lnTo>
                  <a:lnTo>
                    <a:pt x="1256" y="412"/>
                  </a:lnTo>
                  <a:lnTo>
                    <a:pt x="1448" y="406"/>
                  </a:lnTo>
                  <a:lnTo>
                    <a:pt x="1639" y="386"/>
                  </a:lnTo>
                  <a:lnTo>
                    <a:pt x="1820" y="354"/>
                  </a:lnTo>
                  <a:lnTo>
                    <a:pt x="1907" y="335"/>
                  </a:lnTo>
                  <a:lnTo>
                    <a:pt x="1994" y="309"/>
                  </a:lnTo>
                  <a:lnTo>
                    <a:pt x="2070" y="283"/>
                  </a:lnTo>
                  <a:lnTo>
                    <a:pt x="2151" y="251"/>
                  </a:lnTo>
                  <a:lnTo>
                    <a:pt x="2221" y="219"/>
                  </a:lnTo>
                  <a:lnTo>
                    <a:pt x="2291" y="180"/>
                  </a:lnTo>
                  <a:lnTo>
                    <a:pt x="2354" y="141"/>
                  </a:lnTo>
                  <a:lnTo>
                    <a:pt x="2407" y="96"/>
                  </a:lnTo>
                  <a:lnTo>
                    <a:pt x="2459" y="51"/>
                  </a:lnTo>
                  <a:lnTo>
                    <a:pt x="2506" y="0"/>
                  </a:lnTo>
                </a:path>
              </a:pathLst>
            </a:custGeom>
            <a:noFill/>
            <a:ln w="19050">
              <a:solidFill>
                <a:schemeClr val="folHlink"/>
              </a:solidFill>
              <a:prstDash val="solid"/>
              <a:round/>
              <a:headEnd/>
              <a:tailEnd/>
            </a:ln>
          </p:spPr>
          <p:txBody>
            <a:bodyPr/>
            <a:lstStyle/>
            <a:p>
              <a:endParaRPr lang="da-DK">
                <a:solidFill>
                  <a:prstClr val="black"/>
                </a:solidFill>
              </a:endParaRPr>
            </a:p>
          </p:txBody>
        </p:sp>
        <p:sp>
          <p:nvSpPr>
            <p:cNvPr id="14" name="Freeform 228"/>
            <p:cNvSpPr>
              <a:spLocks/>
            </p:cNvSpPr>
            <p:nvPr/>
          </p:nvSpPr>
          <p:spPr bwMode="auto">
            <a:xfrm>
              <a:off x="-1120" y="1042"/>
              <a:ext cx="4000" cy="690"/>
            </a:xfrm>
            <a:custGeom>
              <a:avLst/>
              <a:gdLst/>
              <a:ahLst/>
              <a:cxnLst>
                <a:cxn ang="0">
                  <a:pos x="0" y="0"/>
                </a:cxn>
                <a:cxn ang="0">
                  <a:pos x="0" y="0"/>
                </a:cxn>
                <a:cxn ang="0">
                  <a:pos x="70" y="83"/>
                </a:cxn>
                <a:cxn ang="0">
                  <a:pos x="145" y="161"/>
                </a:cxn>
                <a:cxn ang="0">
                  <a:pos x="233" y="232"/>
                </a:cxn>
                <a:cxn ang="0">
                  <a:pos x="331" y="303"/>
                </a:cxn>
                <a:cxn ang="0">
                  <a:pos x="442" y="361"/>
                </a:cxn>
                <a:cxn ang="0">
                  <a:pos x="558" y="419"/>
                </a:cxn>
                <a:cxn ang="0">
                  <a:pos x="680" y="470"/>
                </a:cxn>
                <a:cxn ang="0">
                  <a:pos x="808" y="515"/>
                </a:cxn>
                <a:cxn ang="0">
                  <a:pos x="948" y="554"/>
                </a:cxn>
                <a:cxn ang="0">
                  <a:pos x="1087" y="593"/>
                </a:cxn>
                <a:cxn ang="0">
                  <a:pos x="1232" y="619"/>
                </a:cxn>
                <a:cxn ang="0">
                  <a:pos x="1378" y="644"/>
                </a:cxn>
                <a:cxn ang="0">
                  <a:pos x="1535" y="664"/>
                </a:cxn>
                <a:cxn ang="0">
                  <a:pos x="1686" y="677"/>
                </a:cxn>
                <a:cxn ang="0">
                  <a:pos x="1843" y="683"/>
                </a:cxn>
                <a:cxn ang="0">
                  <a:pos x="2000" y="690"/>
                </a:cxn>
                <a:cxn ang="0">
                  <a:pos x="2157" y="683"/>
                </a:cxn>
                <a:cxn ang="0">
                  <a:pos x="2308" y="677"/>
                </a:cxn>
                <a:cxn ang="0">
                  <a:pos x="2465" y="664"/>
                </a:cxn>
                <a:cxn ang="0">
                  <a:pos x="2616" y="644"/>
                </a:cxn>
                <a:cxn ang="0">
                  <a:pos x="2767" y="619"/>
                </a:cxn>
                <a:cxn ang="0">
                  <a:pos x="2912" y="593"/>
                </a:cxn>
                <a:cxn ang="0">
                  <a:pos x="3052" y="554"/>
                </a:cxn>
                <a:cxn ang="0">
                  <a:pos x="3186" y="515"/>
                </a:cxn>
                <a:cxn ang="0">
                  <a:pos x="3319" y="470"/>
                </a:cxn>
                <a:cxn ang="0">
                  <a:pos x="3441" y="419"/>
                </a:cxn>
                <a:cxn ang="0">
                  <a:pos x="3558" y="361"/>
                </a:cxn>
                <a:cxn ang="0">
                  <a:pos x="3662" y="303"/>
                </a:cxn>
                <a:cxn ang="0">
                  <a:pos x="3761" y="232"/>
                </a:cxn>
                <a:cxn ang="0">
                  <a:pos x="3854" y="161"/>
                </a:cxn>
                <a:cxn ang="0">
                  <a:pos x="3930" y="83"/>
                </a:cxn>
                <a:cxn ang="0">
                  <a:pos x="4000" y="0"/>
                </a:cxn>
              </a:cxnLst>
              <a:rect l="0" t="0" r="r" b="b"/>
              <a:pathLst>
                <a:path w="4000" h="690">
                  <a:moveTo>
                    <a:pt x="0" y="0"/>
                  </a:moveTo>
                  <a:lnTo>
                    <a:pt x="0" y="0"/>
                  </a:lnTo>
                  <a:lnTo>
                    <a:pt x="70" y="83"/>
                  </a:lnTo>
                  <a:lnTo>
                    <a:pt x="145" y="161"/>
                  </a:lnTo>
                  <a:lnTo>
                    <a:pt x="233" y="232"/>
                  </a:lnTo>
                  <a:lnTo>
                    <a:pt x="331" y="303"/>
                  </a:lnTo>
                  <a:lnTo>
                    <a:pt x="442" y="361"/>
                  </a:lnTo>
                  <a:lnTo>
                    <a:pt x="558" y="419"/>
                  </a:lnTo>
                  <a:lnTo>
                    <a:pt x="680" y="470"/>
                  </a:lnTo>
                  <a:lnTo>
                    <a:pt x="808" y="515"/>
                  </a:lnTo>
                  <a:lnTo>
                    <a:pt x="948" y="554"/>
                  </a:lnTo>
                  <a:lnTo>
                    <a:pt x="1087" y="593"/>
                  </a:lnTo>
                  <a:lnTo>
                    <a:pt x="1232" y="619"/>
                  </a:lnTo>
                  <a:lnTo>
                    <a:pt x="1378" y="644"/>
                  </a:lnTo>
                  <a:lnTo>
                    <a:pt x="1535" y="664"/>
                  </a:lnTo>
                  <a:lnTo>
                    <a:pt x="1686" y="677"/>
                  </a:lnTo>
                  <a:lnTo>
                    <a:pt x="1843" y="683"/>
                  </a:lnTo>
                  <a:lnTo>
                    <a:pt x="2000" y="690"/>
                  </a:lnTo>
                  <a:lnTo>
                    <a:pt x="2157" y="683"/>
                  </a:lnTo>
                  <a:lnTo>
                    <a:pt x="2308" y="677"/>
                  </a:lnTo>
                  <a:lnTo>
                    <a:pt x="2465" y="664"/>
                  </a:lnTo>
                  <a:lnTo>
                    <a:pt x="2616" y="644"/>
                  </a:lnTo>
                  <a:lnTo>
                    <a:pt x="2767" y="619"/>
                  </a:lnTo>
                  <a:lnTo>
                    <a:pt x="2912" y="593"/>
                  </a:lnTo>
                  <a:lnTo>
                    <a:pt x="3052" y="554"/>
                  </a:lnTo>
                  <a:lnTo>
                    <a:pt x="3186" y="515"/>
                  </a:lnTo>
                  <a:lnTo>
                    <a:pt x="3319" y="470"/>
                  </a:lnTo>
                  <a:lnTo>
                    <a:pt x="3441" y="419"/>
                  </a:lnTo>
                  <a:lnTo>
                    <a:pt x="3558" y="361"/>
                  </a:lnTo>
                  <a:lnTo>
                    <a:pt x="3662" y="303"/>
                  </a:lnTo>
                  <a:lnTo>
                    <a:pt x="3761" y="232"/>
                  </a:lnTo>
                  <a:lnTo>
                    <a:pt x="3854" y="161"/>
                  </a:lnTo>
                  <a:lnTo>
                    <a:pt x="3930" y="83"/>
                  </a:lnTo>
                  <a:lnTo>
                    <a:pt x="4000" y="0"/>
                  </a:lnTo>
                </a:path>
              </a:pathLst>
            </a:custGeom>
            <a:noFill/>
            <a:ln w="19050">
              <a:solidFill>
                <a:schemeClr val="folHlink"/>
              </a:solidFill>
              <a:prstDash val="solid"/>
              <a:round/>
              <a:headEnd/>
              <a:tailEnd/>
            </a:ln>
          </p:spPr>
          <p:txBody>
            <a:bodyPr/>
            <a:lstStyle/>
            <a:p>
              <a:endParaRPr lang="da-DK">
                <a:solidFill>
                  <a:prstClr val="black"/>
                </a:solidFill>
              </a:endParaRPr>
            </a:p>
          </p:txBody>
        </p:sp>
        <p:sp>
          <p:nvSpPr>
            <p:cNvPr id="15" name="Freeform 229"/>
            <p:cNvSpPr>
              <a:spLocks/>
            </p:cNvSpPr>
            <p:nvPr/>
          </p:nvSpPr>
          <p:spPr bwMode="auto">
            <a:xfrm>
              <a:off x="-376" y="3802"/>
              <a:ext cx="2506" cy="406"/>
            </a:xfrm>
            <a:custGeom>
              <a:avLst/>
              <a:gdLst/>
              <a:ahLst/>
              <a:cxnLst>
                <a:cxn ang="0">
                  <a:pos x="2506" y="406"/>
                </a:cxn>
                <a:cxn ang="0">
                  <a:pos x="2506" y="406"/>
                </a:cxn>
                <a:cxn ang="0">
                  <a:pos x="2459" y="361"/>
                </a:cxn>
                <a:cxn ang="0">
                  <a:pos x="2413" y="316"/>
                </a:cxn>
                <a:cxn ang="0">
                  <a:pos x="2354" y="271"/>
                </a:cxn>
                <a:cxn ang="0">
                  <a:pos x="2291" y="232"/>
                </a:cxn>
                <a:cxn ang="0">
                  <a:pos x="2221" y="193"/>
                </a:cxn>
                <a:cxn ang="0">
                  <a:pos x="2145" y="161"/>
                </a:cxn>
                <a:cxn ang="0">
                  <a:pos x="2070" y="129"/>
                </a:cxn>
                <a:cxn ang="0">
                  <a:pos x="1988" y="103"/>
                </a:cxn>
                <a:cxn ang="0">
                  <a:pos x="1901" y="77"/>
                </a:cxn>
                <a:cxn ang="0">
                  <a:pos x="1814" y="58"/>
                </a:cxn>
                <a:cxn ang="0">
                  <a:pos x="1634" y="26"/>
                </a:cxn>
                <a:cxn ang="0">
                  <a:pos x="1442" y="6"/>
                </a:cxn>
                <a:cxn ang="0">
                  <a:pos x="1250" y="0"/>
                </a:cxn>
                <a:cxn ang="0">
                  <a:pos x="1058" y="6"/>
                </a:cxn>
                <a:cxn ang="0">
                  <a:pos x="866" y="26"/>
                </a:cxn>
                <a:cxn ang="0">
                  <a:pos x="686" y="58"/>
                </a:cxn>
                <a:cxn ang="0">
                  <a:pos x="599" y="77"/>
                </a:cxn>
                <a:cxn ang="0">
                  <a:pos x="512" y="103"/>
                </a:cxn>
                <a:cxn ang="0">
                  <a:pos x="430" y="129"/>
                </a:cxn>
                <a:cxn ang="0">
                  <a:pos x="355" y="161"/>
                </a:cxn>
                <a:cxn ang="0">
                  <a:pos x="285" y="193"/>
                </a:cxn>
                <a:cxn ang="0">
                  <a:pos x="215" y="232"/>
                </a:cxn>
                <a:cxn ang="0">
                  <a:pos x="151" y="271"/>
                </a:cxn>
                <a:cxn ang="0">
                  <a:pos x="93" y="316"/>
                </a:cxn>
                <a:cxn ang="0">
                  <a:pos x="47" y="361"/>
                </a:cxn>
                <a:cxn ang="0">
                  <a:pos x="0" y="406"/>
                </a:cxn>
              </a:cxnLst>
              <a:rect l="0" t="0" r="r" b="b"/>
              <a:pathLst>
                <a:path w="2506" h="406">
                  <a:moveTo>
                    <a:pt x="2506" y="406"/>
                  </a:moveTo>
                  <a:lnTo>
                    <a:pt x="2506" y="406"/>
                  </a:lnTo>
                  <a:lnTo>
                    <a:pt x="2459" y="361"/>
                  </a:lnTo>
                  <a:lnTo>
                    <a:pt x="2413" y="316"/>
                  </a:lnTo>
                  <a:lnTo>
                    <a:pt x="2354" y="271"/>
                  </a:lnTo>
                  <a:lnTo>
                    <a:pt x="2291" y="232"/>
                  </a:lnTo>
                  <a:lnTo>
                    <a:pt x="2221" y="193"/>
                  </a:lnTo>
                  <a:lnTo>
                    <a:pt x="2145" y="161"/>
                  </a:lnTo>
                  <a:lnTo>
                    <a:pt x="2070" y="129"/>
                  </a:lnTo>
                  <a:lnTo>
                    <a:pt x="1988" y="103"/>
                  </a:lnTo>
                  <a:lnTo>
                    <a:pt x="1901" y="77"/>
                  </a:lnTo>
                  <a:lnTo>
                    <a:pt x="1814" y="58"/>
                  </a:lnTo>
                  <a:lnTo>
                    <a:pt x="1634" y="26"/>
                  </a:lnTo>
                  <a:lnTo>
                    <a:pt x="1442" y="6"/>
                  </a:lnTo>
                  <a:lnTo>
                    <a:pt x="1250" y="0"/>
                  </a:lnTo>
                  <a:lnTo>
                    <a:pt x="1058" y="6"/>
                  </a:lnTo>
                  <a:lnTo>
                    <a:pt x="866" y="26"/>
                  </a:lnTo>
                  <a:lnTo>
                    <a:pt x="686" y="58"/>
                  </a:lnTo>
                  <a:lnTo>
                    <a:pt x="599" y="77"/>
                  </a:lnTo>
                  <a:lnTo>
                    <a:pt x="512" y="103"/>
                  </a:lnTo>
                  <a:lnTo>
                    <a:pt x="430" y="129"/>
                  </a:lnTo>
                  <a:lnTo>
                    <a:pt x="355" y="161"/>
                  </a:lnTo>
                  <a:lnTo>
                    <a:pt x="285" y="193"/>
                  </a:lnTo>
                  <a:lnTo>
                    <a:pt x="215" y="232"/>
                  </a:lnTo>
                  <a:lnTo>
                    <a:pt x="151" y="271"/>
                  </a:lnTo>
                  <a:lnTo>
                    <a:pt x="93" y="316"/>
                  </a:lnTo>
                  <a:lnTo>
                    <a:pt x="47" y="361"/>
                  </a:lnTo>
                  <a:lnTo>
                    <a:pt x="0" y="406"/>
                  </a:lnTo>
                </a:path>
              </a:pathLst>
            </a:custGeom>
            <a:noFill/>
            <a:ln w="19050">
              <a:solidFill>
                <a:schemeClr val="folHlink"/>
              </a:solidFill>
              <a:prstDash val="solid"/>
              <a:round/>
              <a:headEnd/>
              <a:tailEnd/>
            </a:ln>
          </p:spPr>
          <p:txBody>
            <a:bodyPr/>
            <a:lstStyle/>
            <a:p>
              <a:endParaRPr lang="da-DK">
                <a:solidFill>
                  <a:prstClr val="black"/>
                </a:solidFill>
              </a:endParaRPr>
            </a:p>
          </p:txBody>
        </p:sp>
        <p:sp>
          <p:nvSpPr>
            <p:cNvPr id="16" name="Freeform 230"/>
            <p:cNvSpPr>
              <a:spLocks/>
            </p:cNvSpPr>
            <p:nvPr/>
          </p:nvSpPr>
          <p:spPr bwMode="auto">
            <a:xfrm>
              <a:off x="-1126" y="2950"/>
              <a:ext cx="4000" cy="690"/>
            </a:xfrm>
            <a:custGeom>
              <a:avLst/>
              <a:gdLst/>
              <a:ahLst/>
              <a:cxnLst>
                <a:cxn ang="0">
                  <a:pos x="4000" y="690"/>
                </a:cxn>
                <a:cxn ang="0">
                  <a:pos x="4000" y="690"/>
                </a:cxn>
                <a:cxn ang="0">
                  <a:pos x="3930" y="607"/>
                </a:cxn>
                <a:cxn ang="0">
                  <a:pos x="3854" y="529"/>
                </a:cxn>
                <a:cxn ang="0">
                  <a:pos x="3767" y="458"/>
                </a:cxn>
                <a:cxn ang="0">
                  <a:pos x="3668" y="387"/>
                </a:cxn>
                <a:cxn ang="0">
                  <a:pos x="3558" y="329"/>
                </a:cxn>
                <a:cxn ang="0">
                  <a:pos x="3442" y="271"/>
                </a:cxn>
                <a:cxn ang="0">
                  <a:pos x="3320" y="220"/>
                </a:cxn>
                <a:cxn ang="0">
                  <a:pos x="3192" y="175"/>
                </a:cxn>
                <a:cxn ang="0">
                  <a:pos x="3052" y="136"/>
                </a:cxn>
                <a:cxn ang="0">
                  <a:pos x="2913" y="97"/>
                </a:cxn>
                <a:cxn ang="0">
                  <a:pos x="2767" y="71"/>
                </a:cxn>
                <a:cxn ang="0">
                  <a:pos x="2622" y="46"/>
                </a:cxn>
                <a:cxn ang="0">
                  <a:pos x="2465" y="26"/>
                </a:cxn>
                <a:cxn ang="0">
                  <a:pos x="2314" y="13"/>
                </a:cxn>
                <a:cxn ang="0">
                  <a:pos x="2157" y="0"/>
                </a:cxn>
                <a:cxn ang="0">
                  <a:pos x="2000" y="0"/>
                </a:cxn>
                <a:cxn ang="0">
                  <a:pos x="1843" y="0"/>
                </a:cxn>
                <a:cxn ang="0">
                  <a:pos x="1686" y="13"/>
                </a:cxn>
                <a:cxn ang="0">
                  <a:pos x="1535" y="26"/>
                </a:cxn>
                <a:cxn ang="0">
                  <a:pos x="1384" y="46"/>
                </a:cxn>
                <a:cxn ang="0">
                  <a:pos x="1233" y="71"/>
                </a:cxn>
                <a:cxn ang="0">
                  <a:pos x="1087" y="97"/>
                </a:cxn>
                <a:cxn ang="0">
                  <a:pos x="948" y="136"/>
                </a:cxn>
                <a:cxn ang="0">
                  <a:pos x="814" y="175"/>
                </a:cxn>
                <a:cxn ang="0">
                  <a:pos x="680" y="220"/>
                </a:cxn>
                <a:cxn ang="0">
                  <a:pos x="558" y="271"/>
                </a:cxn>
                <a:cxn ang="0">
                  <a:pos x="442" y="329"/>
                </a:cxn>
                <a:cxn ang="0">
                  <a:pos x="337" y="387"/>
                </a:cxn>
                <a:cxn ang="0">
                  <a:pos x="239" y="458"/>
                </a:cxn>
                <a:cxn ang="0">
                  <a:pos x="146" y="529"/>
                </a:cxn>
                <a:cxn ang="0">
                  <a:pos x="70" y="607"/>
                </a:cxn>
                <a:cxn ang="0">
                  <a:pos x="0" y="690"/>
                </a:cxn>
              </a:cxnLst>
              <a:rect l="0" t="0" r="r" b="b"/>
              <a:pathLst>
                <a:path w="4000" h="690">
                  <a:moveTo>
                    <a:pt x="4000" y="690"/>
                  </a:moveTo>
                  <a:lnTo>
                    <a:pt x="4000" y="690"/>
                  </a:lnTo>
                  <a:lnTo>
                    <a:pt x="3930" y="607"/>
                  </a:lnTo>
                  <a:lnTo>
                    <a:pt x="3854" y="529"/>
                  </a:lnTo>
                  <a:lnTo>
                    <a:pt x="3767" y="458"/>
                  </a:lnTo>
                  <a:lnTo>
                    <a:pt x="3668" y="387"/>
                  </a:lnTo>
                  <a:lnTo>
                    <a:pt x="3558" y="329"/>
                  </a:lnTo>
                  <a:lnTo>
                    <a:pt x="3442" y="271"/>
                  </a:lnTo>
                  <a:lnTo>
                    <a:pt x="3320" y="220"/>
                  </a:lnTo>
                  <a:lnTo>
                    <a:pt x="3192" y="175"/>
                  </a:lnTo>
                  <a:lnTo>
                    <a:pt x="3052" y="136"/>
                  </a:lnTo>
                  <a:lnTo>
                    <a:pt x="2913" y="97"/>
                  </a:lnTo>
                  <a:lnTo>
                    <a:pt x="2767" y="71"/>
                  </a:lnTo>
                  <a:lnTo>
                    <a:pt x="2622" y="46"/>
                  </a:lnTo>
                  <a:lnTo>
                    <a:pt x="2465" y="26"/>
                  </a:lnTo>
                  <a:lnTo>
                    <a:pt x="2314" y="13"/>
                  </a:lnTo>
                  <a:lnTo>
                    <a:pt x="2157" y="0"/>
                  </a:lnTo>
                  <a:lnTo>
                    <a:pt x="2000" y="0"/>
                  </a:lnTo>
                  <a:lnTo>
                    <a:pt x="1843" y="0"/>
                  </a:lnTo>
                  <a:lnTo>
                    <a:pt x="1686" y="13"/>
                  </a:lnTo>
                  <a:lnTo>
                    <a:pt x="1535" y="26"/>
                  </a:lnTo>
                  <a:lnTo>
                    <a:pt x="1384" y="46"/>
                  </a:lnTo>
                  <a:lnTo>
                    <a:pt x="1233" y="71"/>
                  </a:lnTo>
                  <a:lnTo>
                    <a:pt x="1087" y="97"/>
                  </a:lnTo>
                  <a:lnTo>
                    <a:pt x="948" y="136"/>
                  </a:lnTo>
                  <a:lnTo>
                    <a:pt x="814" y="175"/>
                  </a:lnTo>
                  <a:lnTo>
                    <a:pt x="680" y="220"/>
                  </a:lnTo>
                  <a:lnTo>
                    <a:pt x="558" y="271"/>
                  </a:lnTo>
                  <a:lnTo>
                    <a:pt x="442" y="329"/>
                  </a:lnTo>
                  <a:lnTo>
                    <a:pt x="337" y="387"/>
                  </a:lnTo>
                  <a:lnTo>
                    <a:pt x="239" y="458"/>
                  </a:lnTo>
                  <a:lnTo>
                    <a:pt x="146" y="529"/>
                  </a:lnTo>
                  <a:lnTo>
                    <a:pt x="70" y="607"/>
                  </a:lnTo>
                  <a:lnTo>
                    <a:pt x="0" y="690"/>
                  </a:lnTo>
                </a:path>
              </a:pathLst>
            </a:custGeom>
            <a:noFill/>
            <a:ln w="19050">
              <a:solidFill>
                <a:schemeClr val="folHlink"/>
              </a:solidFill>
              <a:prstDash val="solid"/>
              <a:round/>
              <a:headEnd/>
              <a:tailEnd/>
            </a:ln>
          </p:spPr>
          <p:txBody>
            <a:bodyPr/>
            <a:lstStyle/>
            <a:p>
              <a:endParaRPr lang="da-DK">
                <a:solidFill>
                  <a:prstClr val="black"/>
                </a:solidFill>
              </a:endParaRPr>
            </a:p>
          </p:txBody>
        </p:sp>
        <p:sp>
          <p:nvSpPr>
            <p:cNvPr id="17" name="Line 231"/>
            <p:cNvSpPr>
              <a:spLocks noChangeShapeType="1"/>
            </p:cNvSpPr>
            <p:nvPr/>
          </p:nvSpPr>
          <p:spPr bwMode="auto">
            <a:xfrm>
              <a:off x="874" y="184"/>
              <a:ext cx="0" cy="4314"/>
            </a:xfrm>
            <a:prstGeom prst="line">
              <a:avLst/>
            </a:prstGeom>
            <a:noFill/>
            <a:ln w="19050">
              <a:solidFill>
                <a:schemeClr val="folHlink"/>
              </a:solidFill>
              <a:round/>
              <a:headEnd/>
              <a:tailEnd/>
            </a:ln>
          </p:spPr>
          <p:txBody>
            <a:bodyPr/>
            <a:lstStyle/>
            <a:p>
              <a:endParaRPr lang="da-DK">
                <a:solidFill>
                  <a:prstClr val="black"/>
                </a:solidFill>
              </a:endParaRPr>
            </a:p>
          </p:txBody>
        </p:sp>
        <p:sp>
          <p:nvSpPr>
            <p:cNvPr id="18" name="Line 232"/>
            <p:cNvSpPr>
              <a:spLocks noChangeShapeType="1"/>
            </p:cNvSpPr>
            <p:nvPr/>
          </p:nvSpPr>
          <p:spPr bwMode="auto">
            <a:xfrm>
              <a:off x="-1626" y="2338"/>
              <a:ext cx="5005" cy="0"/>
            </a:xfrm>
            <a:prstGeom prst="line">
              <a:avLst/>
            </a:prstGeom>
            <a:noFill/>
            <a:ln w="19050">
              <a:solidFill>
                <a:schemeClr val="folHlink"/>
              </a:solidFill>
              <a:round/>
              <a:headEnd/>
              <a:tailEnd/>
            </a:ln>
          </p:spPr>
          <p:txBody>
            <a:bodyPr/>
            <a:lstStyle/>
            <a:p>
              <a:endParaRPr lang="da-DK">
                <a:solidFill>
                  <a:prstClr val="black"/>
                </a:solidFill>
              </a:endParaRPr>
            </a:p>
          </p:txBody>
        </p:sp>
      </p:grpSp>
      <p:sp>
        <p:nvSpPr>
          <p:cNvPr id="19" name="Tekstboks 24"/>
          <p:cNvSpPr txBox="1"/>
          <p:nvPr/>
        </p:nvSpPr>
        <p:spPr>
          <a:xfrm>
            <a:off x="1187624" y="6362506"/>
            <a:ext cx="3456384" cy="430887"/>
          </a:xfrm>
          <a:prstGeom prst="rect">
            <a:avLst/>
          </a:prstGeom>
          <a:noFill/>
        </p:spPr>
        <p:txBody>
          <a:bodyPr wrap="square" rtlCol="0">
            <a:spAutoFit/>
          </a:bodyPr>
          <a:lstStyle/>
          <a:p>
            <a:r>
              <a:rPr lang="da-DK" sz="1100" dirty="0" smtClean="0"/>
              <a:t>INTOSAI – PSC</a:t>
            </a:r>
          </a:p>
          <a:p>
            <a:r>
              <a:rPr lang="da-DK" sz="1100" dirty="0" smtClean="0"/>
              <a:t>Professional Standards Committee</a:t>
            </a:r>
            <a:endParaRPr lang="da-DK" sz="1100" dirty="0"/>
          </a:p>
        </p:txBody>
      </p:sp>
      <p:sp>
        <p:nvSpPr>
          <p:cNvPr id="20" name="Tekstboks 24"/>
          <p:cNvSpPr txBox="1"/>
          <p:nvPr/>
        </p:nvSpPr>
        <p:spPr>
          <a:xfrm>
            <a:off x="5152962" y="6395012"/>
            <a:ext cx="2731406" cy="430887"/>
          </a:xfrm>
          <a:prstGeom prst="rect">
            <a:avLst/>
          </a:prstGeom>
          <a:noFill/>
        </p:spPr>
        <p:txBody>
          <a:bodyPr wrap="square" rtlCol="0">
            <a:spAutoFit/>
          </a:bodyPr>
          <a:lstStyle/>
          <a:p>
            <a:pPr algn="r"/>
            <a:r>
              <a:rPr lang="da-DK" sz="1100" dirty="0" smtClean="0"/>
              <a:t>TCU</a:t>
            </a:r>
          </a:p>
          <a:p>
            <a:pPr algn="r"/>
            <a:r>
              <a:rPr lang="da-DK" sz="1100" dirty="0" smtClean="0"/>
              <a:t>Federal Court of Accounts</a:t>
            </a:r>
            <a:endParaRPr lang="da-DK" sz="1100"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67544" y="432048"/>
            <a:ext cx="8229600" cy="908720"/>
          </a:xfrm>
        </p:spPr>
        <p:txBody>
          <a:bodyPr/>
          <a:lstStyle/>
          <a:p>
            <a:r>
              <a:rPr lang="pt-BR" sz="3200" dirty="0" smtClean="0"/>
              <a:t/>
            </a:r>
            <a:br>
              <a:rPr lang="pt-BR" sz="3200" dirty="0" smtClean="0"/>
            </a:br>
            <a:r>
              <a:rPr lang="pt-BR" sz="2800" b="1" dirty="0" err="1" smtClean="0">
                <a:cs typeface="Times New Roman" pitchFamily="18" charset="0"/>
              </a:rPr>
              <a:t>Terms</a:t>
            </a:r>
            <a:r>
              <a:rPr lang="pt-BR" sz="2800" b="1" dirty="0" smtClean="0">
                <a:cs typeface="Times New Roman" pitchFamily="18" charset="0"/>
              </a:rPr>
              <a:t> </a:t>
            </a:r>
            <a:r>
              <a:rPr lang="en-US" sz="2800" b="1" dirty="0" smtClean="0">
                <a:cs typeface="Times New Roman" pitchFamily="18" charset="0"/>
              </a:rPr>
              <a:t>of Reference for the PAS</a:t>
            </a:r>
            <a:br>
              <a:rPr lang="en-US" sz="2800" b="1" dirty="0" smtClean="0">
                <a:cs typeface="Times New Roman" pitchFamily="18" charset="0"/>
              </a:rPr>
            </a:br>
            <a:r>
              <a:rPr lang="pt-BR" sz="2800" b="1" dirty="0" err="1" smtClean="0">
                <a:cs typeface="Times New Roman" pitchFamily="18" charset="0"/>
              </a:rPr>
              <a:t>Main</a:t>
            </a:r>
            <a:r>
              <a:rPr lang="pt-BR" sz="2800" b="1" dirty="0" smtClean="0">
                <a:cs typeface="Times New Roman" pitchFamily="18" charset="0"/>
              </a:rPr>
              <a:t> </a:t>
            </a:r>
            <a:r>
              <a:rPr lang="pt-BR" sz="2800" b="1" dirty="0" err="1" smtClean="0">
                <a:cs typeface="Times New Roman" pitchFamily="18" charset="0"/>
              </a:rPr>
              <a:t>Proposals</a:t>
            </a:r>
            <a:r>
              <a:rPr lang="pt-BR" sz="2800" b="1" dirty="0" smtClean="0">
                <a:cs typeface="Times New Roman" pitchFamily="18" charset="0"/>
              </a:rPr>
              <a:t> </a:t>
            </a:r>
            <a:r>
              <a:rPr lang="pt-BR" sz="2800" b="1" dirty="0" smtClean="0">
                <a:latin typeface="Times New Roman" pitchFamily="18" charset="0"/>
                <a:cs typeface="Times New Roman" pitchFamily="18" charset="0"/>
              </a:rPr>
              <a:t/>
            </a:r>
            <a:br>
              <a:rPr lang="pt-BR" sz="2800" b="1" dirty="0" smtClean="0">
                <a:latin typeface="Times New Roman" pitchFamily="18" charset="0"/>
                <a:cs typeface="Times New Roman" pitchFamily="18" charset="0"/>
              </a:rPr>
            </a:br>
            <a:endParaRPr lang="pt-BR" sz="2800" b="1" dirty="0">
              <a:latin typeface="Times New Roman" pitchFamily="18" charset="0"/>
              <a:cs typeface="Times New Roman" pitchFamily="18" charset="0"/>
            </a:endParaRPr>
          </a:p>
        </p:txBody>
      </p:sp>
      <p:sp>
        <p:nvSpPr>
          <p:cNvPr id="3" name="Espaço Reservado para Conteúdo 2"/>
          <p:cNvSpPr>
            <a:spLocks noGrp="1"/>
          </p:cNvSpPr>
          <p:nvPr>
            <p:ph idx="1"/>
          </p:nvPr>
        </p:nvSpPr>
        <p:spPr>
          <a:xfrm>
            <a:off x="395536" y="1556792"/>
            <a:ext cx="8229600" cy="5040560"/>
          </a:xfrm>
        </p:spPr>
        <p:txBody>
          <a:bodyPr/>
          <a:lstStyle/>
          <a:p>
            <a:pPr algn="just">
              <a:buNone/>
            </a:pPr>
            <a:r>
              <a:rPr lang="en-US" sz="2400" b="1" dirty="0" smtClean="0">
                <a:solidFill>
                  <a:schemeClr val="tx2">
                    <a:lumMod val="60000"/>
                    <a:lumOff val="40000"/>
                  </a:schemeClr>
                </a:solidFill>
                <a:latin typeface="+mj-lt"/>
                <a:cs typeface="Times New Roman" pitchFamily="18" charset="0"/>
              </a:rPr>
              <a:t>Purpose </a:t>
            </a:r>
          </a:p>
          <a:p>
            <a:pPr algn="just">
              <a:buNone/>
            </a:pPr>
            <a:r>
              <a:rPr lang="en-US" sz="2000" dirty="0" smtClean="0">
                <a:latin typeface="+mj-lt"/>
                <a:cs typeface="Times New Roman" pitchFamily="18" charset="0"/>
              </a:rPr>
              <a:t>	Promote the ISSAIs for PA</a:t>
            </a:r>
          </a:p>
          <a:p>
            <a:pPr algn="just">
              <a:buNone/>
            </a:pPr>
            <a:endParaRPr lang="en-US" sz="2000" dirty="0" smtClean="0">
              <a:latin typeface="+mj-lt"/>
              <a:cs typeface="Times New Roman" pitchFamily="18" charset="0"/>
            </a:endParaRPr>
          </a:p>
          <a:p>
            <a:pPr algn="just">
              <a:buNone/>
            </a:pPr>
            <a:r>
              <a:rPr lang="en-US" sz="2400" b="1" dirty="0" smtClean="0">
                <a:solidFill>
                  <a:schemeClr val="tx2">
                    <a:lumMod val="60000"/>
                    <a:lumOff val="40000"/>
                  </a:schemeClr>
                </a:solidFill>
                <a:latin typeface="+mj-lt"/>
                <a:cs typeface="Times New Roman" pitchFamily="18" charset="0"/>
              </a:rPr>
              <a:t>Mandate</a:t>
            </a:r>
          </a:p>
          <a:p>
            <a:pPr marL="800100" lvl="1" indent="-342900" algn="just">
              <a:lnSpc>
                <a:spcPct val="150000"/>
              </a:lnSpc>
              <a:buAutoNum type="arabicPeriod"/>
            </a:pPr>
            <a:r>
              <a:rPr lang="en-US" sz="2000" dirty="0" err="1" smtClean="0">
                <a:latin typeface="+mj-lt"/>
                <a:cs typeface="Times New Roman" pitchFamily="18" charset="0"/>
              </a:rPr>
              <a:t>Harmonise</a:t>
            </a:r>
            <a:r>
              <a:rPr lang="en-US" sz="2000" dirty="0" smtClean="0">
                <a:latin typeface="+mj-lt"/>
                <a:cs typeface="Times New Roman" pitchFamily="18" charset="0"/>
              </a:rPr>
              <a:t> the present collection of ISSAIs for performance auditing,   and thereby ensure the consistency of the ISSAI Framework</a:t>
            </a:r>
          </a:p>
          <a:p>
            <a:pPr marL="800100" lvl="1" indent="-342900" algn="just">
              <a:lnSpc>
                <a:spcPct val="150000"/>
              </a:lnSpc>
              <a:buAutoNum type="arabicPeriod"/>
            </a:pPr>
            <a:r>
              <a:rPr lang="en-US" sz="2000" dirty="0" smtClean="0">
                <a:latin typeface="+mj-lt"/>
                <a:cs typeface="Times New Roman" pitchFamily="18" charset="0"/>
              </a:rPr>
              <a:t>Promote the awareness of the ISSAI Framework and support the implementation of the ISSAIs for performance auditing in SAIs</a:t>
            </a:r>
          </a:p>
          <a:p>
            <a:pPr marL="800100" lvl="1" indent="-342900" algn="just">
              <a:lnSpc>
                <a:spcPct val="150000"/>
              </a:lnSpc>
              <a:buAutoNum type="arabicPeriod"/>
            </a:pPr>
            <a:r>
              <a:rPr lang="en-US" sz="2000" dirty="0" smtClean="0">
                <a:latin typeface="+mj-lt"/>
                <a:cs typeface="Times New Roman" pitchFamily="18" charset="0"/>
              </a:rPr>
              <a:t>Continue to develop and maintain the ISSAIs and other guidance for performance auditing</a:t>
            </a:r>
          </a:p>
          <a:p>
            <a:pPr marL="514350" indent="-457200" algn="just">
              <a:buNone/>
            </a:pPr>
            <a:endParaRPr lang="en-US" sz="2400" dirty="0" smtClean="0">
              <a:latin typeface="Times New Roman" pitchFamily="18" charset="0"/>
              <a:cs typeface="Times New Roman" pitchFamily="18" charset="0"/>
            </a:endParaRPr>
          </a:p>
          <a:p>
            <a:pPr marL="914400" lvl="1" indent="-457200" algn="just">
              <a:buAutoNum type="arabicPeriod"/>
            </a:pPr>
            <a:endParaRPr lang="en-US" sz="2000" dirty="0" smtClean="0">
              <a:latin typeface="Times New Roman" pitchFamily="18" charset="0"/>
              <a:cs typeface="Times New Roman" pitchFamily="18" charset="0"/>
            </a:endParaRPr>
          </a:p>
          <a:p>
            <a:pPr marL="342900" lvl="1" indent="-342900" algn="just">
              <a:buNone/>
            </a:pPr>
            <a:r>
              <a:rPr lang="en-US" sz="2000" dirty="0" smtClean="0">
                <a:latin typeface="Times New Roman" pitchFamily="18" charset="0"/>
                <a:cs typeface="Times New Roman" pitchFamily="18" charset="0"/>
              </a:rPr>
              <a:t> </a:t>
            </a:r>
          </a:p>
          <a:p>
            <a:pPr algn="just"/>
            <a:endParaRPr lang="pt-BR" sz="2000" dirty="0">
              <a:latin typeface="Times New Roman" pitchFamily="18" charset="0"/>
              <a:cs typeface="Times New Roman" pitchFamily="18" charset="0"/>
            </a:endParaRPr>
          </a:p>
        </p:txBody>
      </p:sp>
      <p:pic>
        <p:nvPicPr>
          <p:cNvPr id="4" name="Picture 3"/>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6242050"/>
            <a:ext cx="9144000" cy="6429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 name="Picture 4"/>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917507" y="6345238"/>
            <a:ext cx="542925" cy="438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6" name="Picture 5"/>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0" y="0"/>
            <a:ext cx="9144000" cy="2047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nvGrpSpPr>
          <p:cNvPr id="7" name="Group 222"/>
          <p:cNvGrpSpPr>
            <a:grpSpLocks noChangeAspect="1"/>
          </p:cNvGrpSpPr>
          <p:nvPr/>
        </p:nvGrpSpPr>
        <p:grpSpPr bwMode="auto">
          <a:xfrm>
            <a:off x="402664" y="6339416"/>
            <a:ext cx="729589" cy="489398"/>
            <a:chOff x="-1649" y="158"/>
            <a:chExt cx="5261" cy="4366"/>
          </a:xfrm>
        </p:grpSpPr>
        <p:sp>
          <p:nvSpPr>
            <p:cNvPr id="8" name="AutoShape 223"/>
            <p:cNvSpPr>
              <a:spLocks noChangeAspect="1" noChangeArrowheads="1" noTextEdit="1"/>
            </p:cNvSpPr>
            <p:nvPr/>
          </p:nvSpPr>
          <p:spPr bwMode="auto">
            <a:xfrm>
              <a:off x="-1649" y="158"/>
              <a:ext cx="5261" cy="4366"/>
            </a:xfrm>
            <a:prstGeom prst="rect">
              <a:avLst/>
            </a:prstGeom>
            <a:noFill/>
            <a:ln w="19050">
              <a:noFill/>
              <a:miter lim="800000"/>
              <a:headEnd/>
              <a:tailEnd/>
            </a:ln>
          </p:spPr>
          <p:txBody>
            <a:bodyPr/>
            <a:lstStyle/>
            <a:p>
              <a:endParaRPr lang="da-DK">
                <a:solidFill>
                  <a:prstClr val="black"/>
                </a:solidFill>
              </a:endParaRPr>
            </a:p>
          </p:txBody>
        </p:sp>
        <p:sp>
          <p:nvSpPr>
            <p:cNvPr id="9" name="Freeform 224"/>
            <p:cNvSpPr>
              <a:spLocks/>
            </p:cNvSpPr>
            <p:nvPr/>
          </p:nvSpPr>
          <p:spPr bwMode="auto">
            <a:xfrm>
              <a:off x="-1393" y="435"/>
              <a:ext cx="5005" cy="3928"/>
            </a:xfrm>
            <a:custGeom>
              <a:avLst/>
              <a:gdLst/>
              <a:ahLst/>
              <a:cxnLst>
                <a:cxn ang="0">
                  <a:pos x="4714" y="0"/>
                </a:cxn>
                <a:cxn ang="0">
                  <a:pos x="3726" y="78"/>
                </a:cxn>
                <a:cxn ang="0">
                  <a:pos x="3017" y="200"/>
                </a:cxn>
                <a:cxn ang="0">
                  <a:pos x="2494" y="336"/>
                </a:cxn>
                <a:cxn ang="0">
                  <a:pos x="2000" y="510"/>
                </a:cxn>
                <a:cxn ang="0">
                  <a:pos x="1552" y="735"/>
                </a:cxn>
                <a:cxn ang="0">
                  <a:pos x="1174" y="1013"/>
                </a:cxn>
                <a:cxn ang="0">
                  <a:pos x="883" y="1348"/>
                </a:cxn>
                <a:cxn ang="0">
                  <a:pos x="750" y="1600"/>
                </a:cxn>
                <a:cxn ang="0">
                  <a:pos x="680" y="1806"/>
                </a:cxn>
                <a:cxn ang="0">
                  <a:pos x="651" y="2032"/>
                </a:cxn>
                <a:cxn ang="0">
                  <a:pos x="657" y="2257"/>
                </a:cxn>
                <a:cxn ang="0">
                  <a:pos x="744" y="2573"/>
                </a:cxn>
                <a:cxn ang="0">
                  <a:pos x="912" y="2844"/>
                </a:cxn>
                <a:cxn ang="0">
                  <a:pos x="1145" y="3083"/>
                </a:cxn>
                <a:cxn ang="0">
                  <a:pos x="1418" y="3289"/>
                </a:cxn>
                <a:cxn ang="0">
                  <a:pos x="1825" y="3515"/>
                </a:cxn>
                <a:cxn ang="0">
                  <a:pos x="2436" y="3754"/>
                </a:cxn>
                <a:cxn ang="0">
                  <a:pos x="3034" y="3928"/>
                </a:cxn>
                <a:cxn ang="0">
                  <a:pos x="3185" y="3670"/>
                </a:cxn>
                <a:cxn ang="0">
                  <a:pos x="3540" y="3147"/>
                </a:cxn>
                <a:cxn ang="0">
                  <a:pos x="3744" y="2909"/>
                </a:cxn>
                <a:cxn ang="0">
                  <a:pos x="3755" y="2870"/>
                </a:cxn>
                <a:cxn ang="0">
                  <a:pos x="3348" y="3006"/>
                </a:cxn>
                <a:cxn ang="0">
                  <a:pos x="2837" y="3115"/>
                </a:cxn>
                <a:cxn ang="0">
                  <a:pos x="2197" y="3167"/>
                </a:cxn>
                <a:cxn ang="0">
                  <a:pos x="1726" y="3135"/>
                </a:cxn>
                <a:cxn ang="0">
                  <a:pos x="1354" y="3064"/>
                </a:cxn>
                <a:cxn ang="0">
                  <a:pos x="1104" y="2986"/>
                </a:cxn>
                <a:cxn ang="0">
                  <a:pos x="785" y="2864"/>
                </a:cxn>
                <a:cxn ang="0">
                  <a:pos x="523" y="2722"/>
                </a:cxn>
                <a:cxn ang="0">
                  <a:pos x="320" y="2567"/>
                </a:cxn>
                <a:cxn ang="0">
                  <a:pos x="163" y="2406"/>
                </a:cxn>
                <a:cxn ang="0">
                  <a:pos x="64" y="2238"/>
                </a:cxn>
                <a:cxn ang="0">
                  <a:pos x="11" y="2070"/>
                </a:cxn>
                <a:cxn ang="0">
                  <a:pos x="0" y="1903"/>
                </a:cxn>
                <a:cxn ang="0">
                  <a:pos x="29" y="1735"/>
                </a:cxn>
                <a:cxn ang="0">
                  <a:pos x="99" y="1580"/>
                </a:cxn>
                <a:cxn ang="0">
                  <a:pos x="238" y="1387"/>
                </a:cxn>
                <a:cxn ang="0">
                  <a:pos x="349" y="1284"/>
                </a:cxn>
                <a:cxn ang="0">
                  <a:pos x="569" y="1135"/>
                </a:cxn>
                <a:cxn ang="0">
                  <a:pos x="843" y="1006"/>
                </a:cxn>
                <a:cxn ang="0">
                  <a:pos x="1157" y="897"/>
                </a:cxn>
                <a:cxn ang="0">
                  <a:pos x="1505" y="806"/>
                </a:cxn>
                <a:cxn ang="0">
                  <a:pos x="1889" y="755"/>
                </a:cxn>
                <a:cxn ang="0">
                  <a:pos x="2284" y="735"/>
                </a:cxn>
                <a:cxn ang="0">
                  <a:pos x="2697" y="755"/>
                </a:cxn>
                <a:cxn ang="0">
                  <a:pos x="3110" y="826"/>
                </a:cxn>
                <a:cxn ang="0">
                  <a:pos x="3523" y="948"/>
                </a:cxn>
                <a:cxn ang="0">
                  <a:pos x="3918" y="1129"/>
                </a:cxn>
                <a:cxn ang="0">
                  <a:pos x="4145" y="813"/>
                </a:cxn>
                <a:cxn ang="0">
                  <a:pos x="4464" y="432"/>
                </a:cxn>
                <a:cxn ang="0">
                  <a:pos x="4738" y="168"/>
                </a:cxn>
                <a:cxn ang="0">
                  <a:pos x="5005" y="0"/>
                </a:cxn>
              </a:cxnLst>
              <a:rect l="0" t="0" r="r" b="b"/>
              <a:pathLst>
                <a:path w="5005" h="3928">
                  <a:moveTo>
                    <a:pt x="5005" y="0"/>
                  </a:moveTo>
                  <a:lnTo>
                    <a:pt x="5005" y="0"/>
                  </a:lnTo>
                  <a:lnTo>
                    <a:pt x="4714" y="0"/>
                  </a:lnTo>
                  <a:lnTo>
                    <a:pt x="4400" y="13"/>
                  </a:lnTo>
                  <a:lnTo>
                    <a:pt x="4069" y="39"/>
                  </a:lnTo>
                  <a:lnTo>
                    <a:pt x="3726" y="78"/>
                  </a:lnTo>
                  <a:lnTo>
                    <a:pt x="3371" y="129"/>
                  </a:lnTo>
                  <a:lnTo>
                    <a:pt x="3191" y="162"/>
                  </a:lnTo>
                  <a:lnTo>
                    <a:pt x="3017" y="200"/>
                  </a:lnTo>
                  <a:lnTo>
                    <a:pt x="2837" y="239"/>
                  </a:lnTo>
                  <a:lnTo>
                    <a:pt x="2662" y="284"/>
                  </a:lnTo>
                  <a:lnTo>
                    <a:pt x="2494" y="336"/>
                  </a:lnTo>
                  <a:lnTo>
                    <a:pt x="2325" y="387"/>
                  </a:lnTo>
                  <a:lnTo>
                    <a:pt x="2157" y="445"/>
                  </a:lnTo>
                  <a:lnTo>
                    <a:pt x="2000" y="510"/>
                  </a:lnTo>
                  <a:lnTo>
                    <a:pt x="1843" y="581"/>
                  </a:lnTo>
                  <a:lnTo>
                    <a:pt x="1691" y="658"/>
                  </a:lnTo>
                  <a:lnTo>
                    <a:pt x="1552" y="735"/>
                  </a:lnTo>
                  <a:lnTo>
                    <a:pt x="1418" y="826"/>
                  </a:lnTo>
                  <a:lnTo>
                    <a:pt x="1290" y="916"/>
                  </a:lnTo>
                  <a:lnTo>
                    <a:pt x="1174" y="1013"/>
                  </a:lnTo>
                  <a:lnTo>
                    <a:pt x="1064" y="1116"/>
                  </a:lnTo>
                  <a:lnTo>
                    <a:pt x="971" y="1232"/>
                  </a:lnTo>
                  <a:lnTo>
                    <a:pt x="883" y="1348"/>
                  </a:lnTo>
                  <a:lnTo>
                    <a:pt x="808" y="1471"/>
                  </a:lnTo>
                  <a:lnTo>
                    <a:pt x="779" y="1535"/>
                  </a:lnTo>
                  <a:lnTo>
                    <a:pt x="750" y="1600"/>
                  </a:lnTo>
                  <a:lnTo>
                    <a:pt x="721" y="1664"/>
                  </a:lnTo>
                  <a:lnTo>
                    <a:pt x="703" y="1735"/>
                  </a:lnTo>
                  <a:lnTo>
                    <a:pt x="680" y="1806"/>
                  </a:lnTo>
                  <a:lnTo>
                    <a:pt x="668" y="1877"/>
                  </a:lnTo>
                  <a:lnTo>
                    <a:pt x="657" y="1954"/>
                  </a:lnTo>
                  <a:lnTo>
                    <a:pt x="651" y="2032"/>
                  </a:lnTo>
                  <a:lnTo>
                    <a:pt x="651" y="2032"/>
                  </a:lnTo>
                  <a:lnTo>
                    <a:pt x="645" y="2148"/>
                  </a:lnTo>
                  <a:lnTo>
                    <a:pt x="657" y="2257"/>
                  </a:lnTo>
                  <a:lnTo>
                    <a:pt x="674" y="2367"/>
                  </a:lnTo>
                  <a:lnTo>
                    <a:pt x="703" y="2470"/>
                  </a:lnTo>
                  <a:lnTo>
                    <a:pt x="744" y="2573"/>
                  </a:lnTo>
                  <a:lnTo>
                    <a:pt x="790" y="2664"/>
                  </a:lnTo>
                  <a:lnTo>
                    <a:pt x="849" y="2760"/>
                  </a:lnTo>
                  <a:lnTo>
                    <a:pt x="912" y="2844"/>
                  </a:lnTo>
                  <a:lnTo>
                    <a:pt x="982" y="2928"/>
                  </a:lnTo>
                  <a:lnTo>
                    <a:pt x="1058" y="3006"/>
                  </a:lnTo>
                  <a:lnTo>
                    <a:pt x="1145" y="3083"/>
                  </a:lnTo>
                  <a:lnTo>
                    <a:pt x="1232" y="3154"/>
                  </a:lnTo>
                  <a:lnTo>
                    <a:pt x="1319" y="3225"/>
                  </a:lnTo>
                  <a:lnTo>
                    <a:pt x="1418" y="3289"/>
                  </a:lnTo>
                  <a:lnTo>
                    <a:pt x="1517" y="3347"/>
                  </a:lnTo>
                  <a:lnTo>
                    <a:pt x="1616" y="3405"/>
                  </a:lnTo>
                  <a:lnTo>
                    <a:pt x="1825" y="3515"/>
                  </a:lnTo>
                  <a:lnTo>
                    <a:pt x="2034" y="3605"/>
                  </a:lnTo>
                  <a:lnTo>
                    <a:pt x="2238" y="3689"/>
                  </a:lnTo>
                  <a:lnTo>
                    <a:pt x="2436" y="3754"/>
                  </a:lnTo>
                  <a:lnTo>
                    <a:pt x="2616" y="3812"/>
                  </a:lnTo>
                  <a:lnTo>
                    <a:pt x="2779" y="3863"/>
                  </a:lnTo>
                  <a:lnTo>
                    <a:pt x="3034" y="3928"/>
                  </a:lnTo>
                  <a:lnTo>
                    <a:pt x="3034" y="3928"/>
                  </a:lnTo>
                  <a:lnTo>
                    <a:pt x="3104" y="3805"/>
                  </a:lnTo>
                  <a:lnTo>
                    <a:pt x="3185" y="3670"/>
                  </a:lnTo>
                  <a:lnTo>
                    <a:pt x="3290" y="3502"/>
                  </a:lnTo>
                  <a:lnTo>
                    <a:pt x="3412" y="3328"/>
                  </a:lnTo>
                  <a:lnTo>
                    <a:pt x="3540" y="3147"/>
                  </a:lnTo>
                  <a:lnTo>
                    <a:pt x="3610" y="3057"/>
                  </a:lnTo>
                  <a:lnTo>
                    <a:pt x="3680" y="2980"/>
                  </a:lnTo>
                  <a:lnTo>
                    <a:pt x="3744" y="2909"/>
                  </a:lnTo>
                  <a:lnTo>
                    <a:pt x="3813" y="2844"/>
                  </a:lnTo>
                  <a:lnTo>
                    <a:pt x="3813" y="2844"/>
                  </a:lnTo>
                  <a:lnTo>
                    <a:pt x="3755" y="2870"/>
                  </a:lnTo>
                  <a:lnTo>
                    <a:pt x="3598" y="2928"/>
                  </a:lnTo>
                  <a:lnTo>
                    <a:pt x="3482" y="2967"/>
                  </a:lnTo>
                  <a:lnTo>
                    <a:pt x="3348" y="3006"/>
                  </a:lnTo>
                  <a:lnTo>
                    <a:pt x="3197" y="3044"/>
                  </a:lnTo>
                  <a:lnTo>
                    <a:pt x="3023" y="3083"/>
                  </a:lnTo>
                  <a:lnTo>
                    <a:pt x="2837" y="3115"/>
                  </a:lnTo>
                  <a:lnTo>
                    <a:pt x="2639" y="3141"/>
                  </a:lnTo>
                  <a:lnTo>
                    <a:pt x="2424" y="3160"/>
                  </a:lnTo>
                  <a:lnTo>
                    <a:pt x="2197" y="3167"/>
                  </a:lnTo>
                  <a:lnTo>
                    <a:pt x="1965" y="3154"/>
                  </a:lnTo>
                  <a:lnTo>
                    <a:pt x="1848" y="3147"/>
                  </a:lnTo>
                  <a:lnTo>
                    <a:pt x="1726" y="3135"/>
                  </a:lnTo>
                  <a:lnTo>
                    <a:pt x="1604" y="3115"/>
                  </a:lnTo>
                  <a:lnTo>
                    <a:pt x="1476" y="3089"/>
                  </a:lnTo>
                  <a:lnTo>
                    <a:pt x="1354" y="3064"/>
                  </a:lnTo>
                  <a:lnTo>
                    <a:pt x="1226" y="3025"/>
                  </a:lnTo>
                  <a:lnTo>
                    <a:pt x="1226" y="3025"/>
                  </a:lnTo>
                  <a:lnTo>
                    <a:pt x="1104" y="2986"/>
                  </a:lnTo>
                  <a:lnTo>
                    <a:pt x="994" y="2948"/>
                  </a:lnTo>
                  <a:lnTo>
                    <a:pt x="883" y="2909"/>
                  </a:lnTo>
                  <a:lnTo>
                    <a:pt x="785" y="2864"/>
                  </a:lnTo>
                  <a:lnTo>
                    <a:pt x="692" y="2819"/>
                  </a:lnTo>
                  <a:lnTo>
                    <a:pt x="604" y="2767"/>
                  </a:lnTo>
                  <a:lnTo>
                    <a:pt x="523" y="2722"/>
                  </a:lnTo>
                  <a:lnTo>
                    <a:pt x="447" y="2670"/>
                  </a:lnTo>
                  <a:lnTo>
                    <a:pt x="378" y="2619"/>
                  </a:lnTo>
                  <a:lnTo>
                    <a:pt x="320" y="2567"/>
                  </a:lnTo>
                  <a:lnTo>
                    <a:pt x="261" y="2515"/>
                  </a:lnTo>
                  <a:lnTo>
                    <a:pt x="209" y="2464"/>
                  </a:lnTo>
                  <a:lnTo>
                    <a:pt x="163" y="2406"/>
                  </a:lnTo>
                  <a:lnTo>
                    <a:pt x="128" y="2348"/>
                  </a:lnTo>
                  <a:lnTo>
                    <a:pt x="93" y="2296"/>
                  </a:lnTo>
                  <a:lnTo>
                    <a:pt x="64" y="2238"/>
                  </a:lnTo>
                  <a:lnTo>
                    <a:pt x="40" y="2180"/>
                  </a:lnTo>
                  <a:lnTo>
                    <a:pt x="23" y="2128"/>
                  </a:lnTo>
                  <a:lnTo>
                    <a:pt x="11" y="2070"/>
                  </a:lnTo>
                  <a:lnTo>
                    <a:pt x="0" y="2012"/>
                  </a:lnTo>
                  <a:lnTo>
                    <a:pt x="0" y="1954"/>
                  </a:lnTo>
                  <a:lnTo>
                    <a:pt x="0" y="1903"/>
                  </a:lnTo>
                  <a:lnTo>
                    <a:pt x="6" y="1845"/>
                  </a:lnTo>
                  <a:lnTo>
                    <a:pt x="17" y="1793"/>
                  </a:lnTo>
                  <a:lnTo>
                    <a:pt x="29" y="1735"/>
                  </a:lnTo>
                  <a:lnTo>
                    <a:pt x="46" y="1684"/>
                  </a:lnTo>
                  <a:lnTo>
                    <a:pt x="70" y="1632"/>
                  </a:lnTo>
                  <a:lnTo>
                    <a:pt x="99" y="1580"/>
                  </a:lnTo>
                  <a:lnTo>
                    <a:pt x="128" y="1529"/>
                  </a:lnTo>
                  <a:lnTo>
                    <a:pt x="157" y="1484"/>
                  </a:lnTo>
                  <a:lnTo>
                    <a:pt x="238" y="1387"/>
                  </a:lnTo>
                  <a:lnTo>
                    <a:pt x="238" y="1387"/>
                  </a:lnTo>
                  <a:lnTo>
                    <a:pt x="290" y="1335"/>
                  </a:lnTo>
                  <a:lnTo>
                    <a:pt x="349" y="1284"/>
                  </a:lnTo>
                  <a:lnTo>
                    <a:pt x="418" y="1232"/>
                  </a:lnTo>
                  <a:lnTo>
                    <a:pt x="488" y="1187"/>
                  </a:lnTo>
                  <a:lnTo>
                    <a:pt x="569" y="1135"/>
                  </a:lnTo>
                  <a:lnTo>
                    <a:pt x="657" y="1090"/>
                  </a:lnTo>
                  <a:lnTo>
                    <a:pt x="744" y="1045"/>
                  </a:lnTo>
                  <a:lnTo>
                    <a:pt x="843" y="1006"/>
                  </a:lnTo>
                  <a:lnTo>
                    <a:pt x="942" y="968"/>
                  </a:lnTo>
                  <a:lnTo>
                    <a:pt x="1046" y="929"/>
                  </a:lnTo>
                  <a:lnTo>
                    <a:pt x="1157" y="897"/>
                  </a:lnTo>
                  <a:lnTo>
                    <a:pt x="1267" y="864"/>
                  </a:lnTo>
                  <a:lnTo>
                    <a:pt x="1389" y="832"/>
                  </a:lnTo>
                  <a:lnTo>
                    <a:pt x="1505" y="806"/>
                  </a:lnTo>
                  <a:lnTo>
                    <a:pt x="1633" y="787"/>
                  </a:lnTo>
                  <a:lnTo>
                    <a:pt x="1755" y="768"/>
                  </a:lnTo>
                  <a:lnTo>
                    <a:pt x="1889" y="755"/>
                  </a:lnTo>
                  <a:lnTo>
                    <a:pt x="2017" y="742"/>
                  </a:lnTo>
                  <a:lnTo>
                    <a:pt x="2151" y="735"/>
                  </a:lnTo>
                  <a:lnTo>
                    <a:pt x="2284" y="735"/>
                  </a:lnTo>
                  <a:lnTo>
                    <a:pt x="2424" y="735"/>
                  </a:lnTo>
                  <a:lnTo>
                    <a:pt x="2558" y="742"/>
                  </a:lnTo>
                  <a:lnTo>
                    <a:pt x="2697" y="755"/>
                  </a:lnTo>
                  <a:lnTo>
                    <a:pt x="2837" y="774"/>
                  </a:lnTo>
                  <a:lnTo>
                    <a:pt x="2970" y="794"/>
                  </a:lnTo>
                  <a:lnTo>
                    <a:pt x="3110" y="826"/>
                  </a:lnTo>
                  <a:lnTo>
                    <a:pt x="3249" y="858"/>
                  </a:lnTo>
                  <a:lnTo>
                    <a:pt x="3383" y="897"/>
                  </a:lnTo>
                  <a:lnTo>
                    <a:pt x="3523" y="948"/>
                  </a:lnTo>
                  <a:lnTo>
                    <a:pt x="3656" y="1000"/>
                  </a:lnTo>
                  <a:lnTo>
                    <a:pt x="3790" y="1058"/>
                  </a:lnTo>
                  <a:lnTo>
                    <a:pt x="3918" y="1129"/>
                  </a:lnTo>
                  <a:lnTo>
                    <a:pt x="3918" y="1129"/>
                  </a:lnTo>
                  <a:lnTo>
                    <a:pt x="4023" y="974"/>
                  </a:lnTo>
                  <a:lnTo>
                    <a:pt x="4145" y="813"/>
                  </a:lnTo>
                  <a:lnTo>
                    <a:pt x="4290" y="626"/>
                  </a:lnTo>
                  <a:lnTo>
                    <a:pt x="4377" y="529"/>
                  </a:lnTo>
                  <a:lnTo>
                    <a:pt x="4464" y="432"/>
                  </a:lnTo>
                  <a:lnTo>
                    <a:pt x="4552" y="336"/>
                  </a:lnTo>
                  <a:lnTo>
                    <a:pt x="4645" y="252"/>
                  </a:lnTo>
                  <a:lnTo>
                    <a:pt x="4738" y="168"/>
                  </a:lnTo>
                  <a:lnTo>
                    <a:pt x="4831" y="97"/>
                  </a:lnTo>
                  <a:lnTo>
                    <a:pt x="4918" y="45"/>
                  </a:lnTo>
                  <a:lnTo>
                    <a:pt x="5005" y="0"/>
                  </a:lnTo>
                  <a:lnTo>
                    <a:pt x="5005" y="0"/>
                  </a:lnTo>
                  <a:close/>
                </a:path>
              </a:pathLst>
            </a:custGeom>
            <a:noFill/>
            <a:ln w="19050">
              <a:solidFill>
                <a:srgbClr val="00CCFF"/>
              </a:solidFill>
              <a:prstDash val="solid"/>
              <a:round/>
              <a:headEnd/>
              <a:tailEnd/>
            </a:ln>
          </p:spPr>
          <p:txBody>
            <a:bodyPr/>
            <a:lstStyle/>
            <a:p>
              <a:endParaRPr lang="da-DK">
                <a:solidFill>
                  <a:prstClr val="black"/>
                </a:solidFill>
              </a:endParaRPr>
            </a:p>
          </p:txBody>
        </p:sp>
        <p:sp>
          <p:nvSpPr>
            <p:cNvPr id="10" name="Freeform 225"/>
            <p:cNvSpPr>
              <a:spLocks/>
            </p:cNvSpPr>
            <p:nvPr/>
          </p:nvSpPr>
          <p:spPr bwMode="auto">
            <a:xfrm>
              <a:off x="-1626" y="184"/>
              <a:ext cx="5005" cy="4314"/>
            </a:xfrm>
            <a:custGeom>
              <a:avLst/>
              <a:gdLst/>
              <a:ahLst/>
              <a:cxnLst>
                <a:cxn ang="0">
                  <a:pos x="0" y="2044"/>
                </a:cxn>
                <a:cxn ang="0">
                  <a:pos x="47" y="1722"/>
                </a:cxn>
                <a:cxn ang="0">
                  <a:pos x="151" y="1412"/>
                </a:cxn>
                <a:cxn ang="0">
                  <a:pos x="303" y="1128"/>
                </a:cxn>
                <a:cxn ang="0">
                  <a:pos x="494" y="864"/>
                </a:cxn>
                <a:cxn ang="0">
                  <a:pos x="733" y="632"/>
                </a:cxn>
                <a:cxn ang="0">
                  <a:pos x="1006" y="425"/>
                </a:cxn>
                <a:cxn ang="0">
                  <a:pos x="1308" y="258"/>
                </a:cxn>
                <a:cxn ang="0">
                  <a:pos x="1640" y="129"/>
                </a:cxn>
                <a:cxn ang="0">
                  <a:pos x="2000" y="45"/>
                </a:cxn>
                <a:cxn ang="0">
                  <a:pos x="2372" y="0"/>
                </a:cxn>
                <a:cxn ang="0">
                  <a:pos x="2634" y="0"/>
                </a:cxn>
                <a:cxn ang="0">
                  <a:pos x="3006" y="45"/>
                </a:cxn>
                <a:cxn ang="0">
                  <a:pos x="3366" y="129"/>
                </a:cxn>
                <a:cxn ang="0">
                  <a:pos x="3697" y="258"/>
                </a:cxn>
                <a:cxn ang="0">
                  <a:pos x="4000" y="425"/>
                </a:cxn>
                <a:cxn ang="0">
                  <a:pos x="4273" y="632"/>
                </a:cxn>
                <a:cxn ang="0">
                  <a:pos x="4511" y="864"/>
                </a:cxn>
                <a:cxn ang="0">
                  <a:pos x="4703" y="1128"/>
                </a:cxn>
                <a:cxn ang="0">
                  <a:pos x="4854" y="1412"/>
                </a:cxn>
                <a:cxn ang="0">
                  <a:pos x="4959" y="1722"/>
                </a:cxn>
                <a:cxn ang="0">
                  <a:pos x="5005" y="2044"/>
                </a:cxn>
                <a:cxn ang="0">
                  <a:pos x="5005" y="2270"/>
                </a:cxn>
                <a:cxn ang="0">
                  <a:pos x="4959" y="2592"/>
                </a:cxn>
                <a:cxn ang="0">
                  <a:pos x="4854" y="2895"/>
                </a:cxn>
                <a:cxn ang="0">
                  <a:pos x="4703" y="3186"/>
                </a:cxn>
                <a:cxn ang="0">
                  <a:pos x="4511" y="3450"/>
                </a:cxn>
                <a:cxn ang="0">
                  <a:pos x="4273" y="3682"/>
                </a:cxn>
                <a:cxn ang="0">
                  <a:pos x="4000" y="3889"/>
                </a:cxn>
                <a:cxn ang="0">
                  <a:pos x="3697" y="4056"/>
                </a:cxn>
                <a:cxn ang="0">
                  <a:pos x="3366" y="4185"/>
                </a:cxn>
                <a:cxn ang="0">
                  <a:pos x="3006" y="4269"/>
                </a:cxn>
                <a:cxn ang="0">
                  <a:pos x="2634" y="4314"/>
                </a:cxn>
                <a:cxn ang="0">
                  <a:pos x="2372" y="4314"/>
                </a:cxn>
                <a:cxn ang="0">
                  <a:pos x="2000" y="4269"/>
                </a:cxn>
                <a:cxn ang="0">
                  <a:pos x="1640" y="4185"/>
                </a:cxn>
                <a:cxn ang="0">
                  <a:pos x="1308" y="4056"/>
                </a:cxn>
                <a:cxn ang="0">
                  <a:pos x="1006" y="3889"/>
                </a:cxn>
                <a:cxn ang="0">
                  <a:pos x="733" y="3682"/>
                </a:cxn>
                <a:cxn ang="0">
                  <a:pos x="494" y="3450"/>
                </a:cxn>
                <a:cxn ang="0">
                  <a:pos x="303" y="3186"/>
                </a:cxn>
                <a:cxn ang="0">
                  <a:pos x="151" y="2895"/>
                </a:cxn>
                <a:cxn ang="0">
                  <a:pos x="47" y="2592"/>
                </a:cxn>
                <a:cxn ang="0">
                  <a:pos x="0" y="2270"/>
                </a:cxn>
              </a:cxnLst>
              <a:rect l="0" t="0" r="r" b="b"/>
              <a:pathLst>
                <a:path w="5005" h="4314">
                  <a:moveTo>
                    <a:pt x="0" y="2154"/>
                  </a:moveTo>
                  <a:lnTo>
                    <a:pt x="0" y="2154"/>
                  </a:lnTo>
                  <a:lnTo>
                    <a:pt x="0" y="2044"/>
                  </a:lnTo>
                  <a:lnTo>
                    <a:pt x="12" y="1935"/>
                  </a:lnTo>
                  <a:lnTo>
                    <a:pt x="29" y="1825"/>
                  </a:lnTo>
                  <a:lnTo>
                    <a:pt x="47" y="1722"/>
                  </a:lnTo>
                  <a:lnTo>
                    <a:pt x="76" y="1619"/>
                  </a:lnTo>
                  <a:lnTo>
                    <a:pt x="111" y="1515"/>
                  </a:lnTo>
                  <a:lnTo>
                    <a:pt x="151" y="1412"/>
                  </a:lnTo>
                  <a:lnTo>
                    <a:pt x="192" y="1315"/>
                  </a:lnTo>
                  <a:lnTo>
                    <a:pt x="244" y="1219"/>
                  </a:lnTo>
                  <a:lnTo>
                    <a:pt x="303" y="1128"/>
                  </a:lnTo>
                  <a:lnTo>
                    <a:pt x="361" y="1038"/>
                  </a:lnTo>
                  <a:lnTo>
                    <a:pt x="425" y="948"/>
                  </a:lnTo>
                  <a:lnTo>
                    <a:pt x="494" y="864"/>
                  </a:lnTo>
                  <a:lnTo>
                    <a:pt x="570" y="787"/>
                  </a:lnTo>
                  <a:lnTo>
                    <a:pt x="646" y="703"/>
                  </a:lnTo>
                  <a:lnTo>
                    <a:pt x="733" y="632"/>
                  </a:lnTo>
                  <a:lnTo>
                    <a:pt x="820" y="561"/>
                  </a:lnTo>
                  <a:lnTo>
                    <a:pt x="907" y="490"/>
                  </a:lnTo>
                  <a:lnTo>
                    <a:pt x="1006" y="425"/>
                  </a:lnTo>
                  <a:lnTo>
                    <a:pt x="1105" y="367"/>
                  </a:lnTo>
                  <a:lnTo>
                    <a:pt x="1204" y="309"/>
                  </a:lnTo>
                  <a:lnTo>
                    <a:pt x="1308" y="258"/>
                  </a:lnTo>
                  <a:lnTo>
                    <a:pt x="1419" y="213"/>
                  </a:lnTo>
                  <a:lnTo>
                    <a:pt x="1529" y="167"/>
                  </a:lnTo>
                  <a:lnTo>
                    <a:pt x="1640" y="129"/>
                  </a:lnTo>
                  <a:lnTo>
                    <a:pt x="1756" y="97"/>
                  </a:lnTo>
                  <a:lnTo>
                    <a:pt x="1878" y="64"/>
                  </a:lnTo>
                  <a:lnTo>
                    <a:pt x="2000" y="45"/>
                  </a:lnTo>
                  <a:lnTo>
                    <a:pt x="2122" y="26"/>
                  </a:lnTo>
                  <a:lnTo>
                    <a:pt x="2244" y="13"/>
                  </a:lnTo>
                  <a:lnTo>
                    <a:pt x="2372" y="0"/>
                  </a:lnTo>
                  <a:lnTo>
                    <a:pt x="2500" y="0"/>
                  </a:lnTo>
                  <a:lnTo>
                    <a:pt x="2500" y="0"/>
                  </a:lnTo>
                  <a:lnTo>
                    <a:pt x="2634" y="0"/>
                  </a:lnTo>
                  <a:lnTo>
                    <a:pt x="2762" y="13"/>
                  </a:lnTo>
                  <a:lnTo>
                    <a:pt x="2884" y="26"/>
                  </a:lnTo>
                  <a:lnTo>
                    <a:pt x="3006" y="45"/>
                  </a:lnTo>
                  <a:lnTo>
                    <a:pt x="3128" y="64"/>
                  </a:lnTo>
                  <a:lnTo>
                    <a:pt x="3250" y="97"/>
                  </a:lnTo>
                  <a:lnTo>
                    <a:pt x="3366" y="129"/>
                  </a:lnTo>
                  <a:lnTo>
                    <a:pt x="3477" y="167"/>
                  </a:lnTo>
                  <a:lnTo>
                    <a:pt x="3587" y="213"/>
                  </a:lnTo>
                  <a:lnTo>
                    <a:pt x="3697" y="258"/>
                  </a:lnTo>
                  <a:lnTo>
                    <a:pt x="3802" y="309"/>
                  </a:lnTo>
                  <a:lnTo>
                    <a:pt x="3901" y="367"/>
                  </a:lnTo>
                  <a:lnTo>
                    <a:pt x="4000" y="425"/>
                  </a:lnTo>
                  <a:lnTo>
                    <a:pt x="4099" y="490"/>
                  </a:lnTo>
                  <a:lnTo>
                    <a:pt x="4186" y="561"/>
                  </a:lnTo>
                  <a:lnTo>
                    <a:pt x="4273" y="632"/>
                  </a:lnTo>
                  <a:lnTo>
                    <a:pt x="4354" y="703"/>
                  </a:lnTo>
                  <a:lnTo>
                    <a:pt x="4436" y="787"/>
                  </a:lnTo>
                  <a:lnTo>
                    <a:pt x="4511" y="864"/>
                  </a:lnTo>
                  <a:lnTo>
                    <a:pt x="4581" y="948"/>
                  </a:lnTo>
                  <a:lnTo>
                    <a:pt x="4645" y="1038"/>
                  </a:lnTo>
                  <a:lnTo>
                    <a:pt x="4703" y="1128"/>
                  </a:lnTo>
                  <a:lnTo>
                    <a:pt x="4761" y="1219"/>
                  </a:lnTo>
                  <a:lnTo>
                    <a:pt x="4808" y="1315"/>
                  </a:lnTo>
                  <a:lnTo>
                    <a:pt x="4854" y="1412"/>
                  </a:lnTo>
                  <a:lnTo>
                    <a:pt x="4895" y="1515"/>
                  </a:lnTo>
                  <a:lnTo>
                    <a:pt x="4930" y="1619"/>
                  </a:lnTo>
                  <a:lnTo>
                    <a:pt x="4959" y="1722"/>
                  </a:lnTo>
                  <a:lnTo>
                    <a:pt x="4976" y="1825"/>
                  </a:lnTo>
                  <a:lnTo>
                    <a:pt x="4994" y="1935"/>
                  </a:lnTo>
                  <a:lnTo>
                    <a:pt x="5005" y="2044"/>
                  </a:lnTo>
                  <a:lnTo>
                    <a:pt x="5005" y="2154"/>
                  </a:lnTo>
                  <a:lnTo>
                    <a:pt x="5005" y="2154"/>
                  </a:lnTo>
                  <a:lnTo>
                    <a:pt x="5005" y="2270"/>
                  </a:lnTo>
                  <a:lnTo>
                    <a:pt x="4994" y="2379"/>
                  </a:lnTo>
                  <a:lnTo>
                    <a:pt x="4976" y="2483"/>
                  </a:lnTo>
                  <a:lnTo>
                    <a:pt x="4959" y="2592"/>
                  </a:lnTo>
                  <a:lnTo>
                    <a:pt x="4930" y="2695"/>
                  </a:lnTo>
                  <a:lnTo>
                    <a:pt x="4895" y="2799"/>
                  </a:lnTo>
                  <a:lnTo>
                    <a:pt x="4854" y="2895"/>
                  </a:lnTo>
                  <a:lnTo>
                    <a:pt x="4808" y="2999"/>
                  </a:lnTo>
                  <a:lnTo>
                    <a:pt x="4761" y="3095"/>
                  </a:lnTo>
                  <a:lnTo>
                    <a:pt x="4703" y="3186"/>
                  </a:lnTo>
                  <a:lnTo>
                    <a:pt x="4645" y="3276"/>
                  </a:lnTo>
                  <a:lnTo>
                    <a:pt x="4581" y="3366"/>
                  </a:lnTo>
                  <a:lnTo>
                    <a:pt x="4511" y="3450"/>
                  </a:lnTo>
                  <a:lnTo>
                    <a:pt x="4436" y="3527"/>
                  </a:lnTo>
                  <a:lnTo>
                    <a:pt x="4354" y="3605"/>
                  </a:lnTo>
                  <a:lnTo>
                    <a:pt x="4273" y="3682"/>
                  </a:lnTo>
                  <a:lnTo>
                    <a:pt x="4186" y="3753"/>
                  </a:lnTo>
                  <a:lnTo>
                    <a:pt x="4099" y="3824"/>
                  </a:lnTo>
                  <a:lnTo>
                    <a:pt x="4000" y="3889"/>
                  </a:lnTo>
                  <a:lnTo>
                    <a:pt x="3901" y="3947"/>
                  </a:lnTo>
                  <a:lnTo>
                    <a:pt x="3802" y="4005"/>
                  </a:lnTo>
                  <a:lnTo>
                    <a:pt x="3697" y="4056"/>
                  </a:lnTo>
                  <a:lnTo>
                    <a:pt x="3587" y="4101"/>
                  </a:lnTo>
                  <a:lnTo>
                    <a:pt x="3477" y="4147"/>
                  </a:lnTo>
                  <a:lnTo>
                    <a:pt x="3366" y="4185"/>
                  </a:lnTo>
                  <a:lnTo>
                    <a:pt x="3250" y="4217"/>
                  </a:lnTo>
                  <a:lnTo>
                    <a:pt x="3128" y="4243"/>
                  </a:lnTo>
                  <a:lnTo>
                    <a:pt x="3006" y="4269"/>
                  </a:lnTo>
                  <a:lnTo>
                    <a:pt x="2884" y="4288"/>
                  </a:lnTo>
                  <a:lnTo>
                    <a:pt x="2762" y="4301"/>
                  </a:lnTo>
                  <a:lnTo>
                    <a:pt x="2634" y="4314"/>
                  </a:lnTo>
                  <a:lnTo>
                    <a:pt x="2500" y="4314"/>
                  </a:lnTo>
                  <a:lnTo>
                    <a:pt x="2500" y="4314"/>
                  </a:lnTo>
                  <a:lnTo>
                    <a:pt x="2372" y="4314"/>
                  </a:lnTo>
                  <a:lnTo>
                    <a:pt x="2244" y="4301"/>
                  </a:lnTo>
                  <a:lnTo>
                    <a:pt x="2122" y="4288"/>
                  </a:lnTo>
                  <a:lnTo>
                    <a:pt x="2000" y="4269"/>
                  </a:lnTo>
                  <a:lnTo>
                    <a:pt x="1878" y="4243"/>
                  </a:lnTo>
                  <a:lnTo>
                    <a:pt x="1756" y="4217"/>
                  </a:lnTo>
                  <a:lnTo>
                    <a:pt x="1640" y="4185"/>
                  </a:lnTo>
                  <a:lnTo>
                    <a:pt x="1529" y="4147"/>
                  </a:lnTo>
                  <a:lnTo>
                    <a:pt x="1419" y="4101"/>
                  </a:lnTo>
                  <a:lnTo>
                    <a:pt x="1308" y="4056"/>
                  </a:lnTo>
                  <a:lnTo>
                    <a:pt x="1204" y="4005"/>
                  </a:lnTo>
                  <a:lnTo>
                    <a:pt x="1105" y="3947"/>
                  </a:lnTo>
                  <a:lnTo>
                    <a:pt x="1006" y="3889"/>
                  </a:lnTo>
                  <a:lnTo>
                    <a:pt x="907" y="3824"/>
                  </a:lnTo>
                  <a:lnTo>
                    <a:pt x="820" y="3753"/>
                  </a:lnTo>
                  <a:lnTo>
                    <a:pt x="733" y="3682"/>
                  </a:lnTo>
                  <a:lnTo>
                    <a:pt x="646" y="3605"/>
                  </a:lnTo>
                  <a:lnTo>
                    <a:pt x="570" y="3527"/>
                  </a:lnTo>
                  <a:lnTo>
                    <a:pt x="494" y="3450"/>
                  </a:lnTo>
                  <a:lnTo>
                    <a:pt x="425" y="3366"/>
                  </a:lnTo>
                  <a:lnTo>
                    <a:pt x="361" y="3276"/>
                  </a:lnTo>
                  <a:lnTo>
                    <a:pt x="303" y="3186"/>
                  </a:lnTo>
                  <a:lnTo>
                    <a:pt x="244" y="3095"/>
                  </a:lnTo>
                  <a:lnTo>
                    <a:pt x="192" y="2999"/>
                  </a:lnTo>
                  <a:lnTo>
                    <a:pt x="151" y="2895"/>
                  </a:lnTo>
                  <a:lnTo>
                    <a:pt x="111" y="2799"/>
                  </a:lnTo>
                  <a:lnTo>
                    <a:pt x="76" y="2695"/>
                  </a:lnTo>
                  <a:lnTo>
                    <a:pt x="47" y="2592"/>
                  </a:lnTo>
                  <a:lnTo>
                    <a:pt x="29" y="2483"/>
                  </a:lnTo>
                  <a:lnTo>
                    <a:pt x="12" y="2379"/>
                  </a:lnTo>
                  <a:lnTo>
                    <a:pt x="0" y="2270"/>
                  </a:lnTo>
                  <a:lnTo>
                    <a:pt x="0" y="2154"/>
                  </a:lnTo>
                  <a:lnTo>
                    <a:pt x="0" y="2154"/>
                  </a:lnTo>
                  <a:close/>
                </a:path>
              </a:pathLst>
            </a:custGeom>
            <a:noFill/>
            <a:ln w="19050">
              <a:solidFill>
                <a:schemeClr val="folHlink"/>
              </a:solidFill>
              <a:prstDash val="solid"/>
              <a:round/>
              <a:headEnd/>
              <a:tailEnd/>
            </a:ln>
          </p:spPr>
          <p:txBody>
            <a:bodyPr/>
            <a:lstStyle/>
            <a:p>
              <a:endParaRPr lang="da-DK">
                <a:solidFill>
                  <a:prstClr val="black"/>
                </a:solidFill>
              </a:endParaRPr>
            </a:p>
          </p:txBody>
        </p:sp>
        <p:sp>
          <p:nvSpPr>
            <p:cNvPr id="11" name="Freeform 226"/>
            <p:cNvSpPr>
              <a:spLocks/>
            </p:cNvSpPr>
            <p:nvPr/>
          </p:nvSpPr>
          <p:spPr bwMode="auto">
            <a:xfrm>
              <a:off x="-626" y="184"/>
              <a:ext cx="3011" cy="4314"/>
            </a:xfrm>
            <a:custGeom>
              <a:avLst/>
              <a:gdLst/>
              <a:ahLst/>
              <a:cxnLst>
                <a:cxn ang="0">
                  <a:pos x="0" y="2044"/>
                </a:cxn>
                <a:cxn ang="0">
                  <a:pos x="29" y="1722"/>
                </a:cxn>
                <a:cxn ang="0">
                  <a:pos x="87" y="1412"/>
                </a:cxn>
                <a:cxn ang="0">
                  <a:pos x="180" y="1128"/>
                </a:cxn>
                <a:cxn ang="0">
                  <a:pos x="297" y="864"/>
                </a:cxn>
                <a:cxn ang="0">
                  <a:pos x="442" y="632"/>
                </a:cxn>
                <a:cxn ang="0">
                  <a:pos x="605" y="425"/>
                </a:cxn>
                <a:cxn ang="0">
                  <a:pos x="785" y="258"/>
                </a:cxn>
                <a:cxn ang="0">
                  <a:pos x="988" y="129"/>
                </a:cxn>
                <a:cxn ang="0">
                  <a:pos x="1203" y="45"/>
                </a:cxn>
                <a:cxn ang="0">
                  <a:pos x="1430" y="0"/>
                </a:cxn>
                <a:cxn ang="0">
                  <a:pos x="1581" y="0"/>
                </a:cxn>
                <a:cxn ang="0">
                  <a:pos x="1808" y="45"/>
                </a:cxn>
                <a:cxn ang="0">
                  <a:pos x="2023" y="129"/>
                </a:cxn>
                <a:cxn ang="0">
                  <a:pos x="2221" y="258"/>
                </a:cxn>
                <a:cxn ang="0">
                  <a:pos x="2407" y="425"/>
                </a:cxn>
                <a:cxn ang="0">
                  <a:pos x="2570" y="632"/>
                </a:cxn>
                <a:cxn ang="0">
                  <a:pos x="2715" y="864"/>
                </a:cxn>
                <a:cxn ang="0">
                  <a:pos x="2831" y="1128"/>
                </a:cxn>
                <a:cxn ang="0">
                  <a:pos x="2918" y="1412"/>
                </a:cxn>
                <a:cxn ang="0">
                  <a:pos x="2982" y="1722"/>
                </a:cxn>
                <a:cxn ang="0">
                  <a:pos x="3011" y="2044"/>
                </a:cxn>
                <a:cxn ang="0">
                  <a:pos x="3011" y="2270"/>
                </a:cxn>
                <a:cxn ang="0">
                  <a:pos x="2982" y="2592"/>
                </a:cxn>
                <a:cxn ang="0">
                  <a:pos x="2918" y="2895"/>
                </a:cxn>
                <a:cxn ang="0">
                  <a:pos x="2831" y="3186"/>
                </a:cxn>
                <a:cxn ang="0">
                  <a:pos x="2715" y="3450"/>
                </a:cxn>
                <a:cxn ang="0">
                  <a:pos x="2570" y="3682"/>
                </a:cxn>
                <a:cxn ang="0">
                  <a:pos x="2407" y="3889"/>
                </a:cxn>
                <a:cxn ang="0">
                  <a:pos x="2221" y="4056"/>
                </a:cxn>
                <a:cxn ang="0">
                  <a:pos x="2023" y="4185"/>
                </a:cxn>
                <a:cxn ang="0">
                  <a:pos x="1808" y="4269"/>
                </a:cxn>
                <a:cxn ang="0">
                  <a:pos x="1581" y="4314"/>
                </a:cxn>
                <a:cxn ang="0">
                  <a:pos x="1430" y="4314"/>
                </a:cxn>
                <a:cxn ang="0">
                  <a:pos x="1203" y="4269"/>
                </a:cxn>
                <a:cxn ang="0">
                  <a:pos x="988" y="4185"/>
                </a:cxn>
                <a:cxn ang="0">
                  <a:pos x="785" y="4056"/>
                </a:cxn>
                <a:cxn ang="0">
                  <a:pos x="605" y="3889"/>
                </a:cxn>
                <a:cxn ang="0">
                  <a:pos x="442" y="3682"/>
                </a:cxn>
                <a:cxn ang="0">
                  <a:pos x="297" y="3450"/>
                </a:cxn>
                <a:cxn ang="0">
                  <a:pos x="180" y="3186"/>
                </a:cxn>
                <a:cxn ang="0">
                  <a:pos x="87" y="2895"/>
                </a:cxn>
                <a:cxn ang="0">
                  <a:pos x="29" y="2592"/>
                </a:cxn>
                <a:cxn ang="0">
                  <a:pos x="0" y="2270"/>
                </a:cxn>
              </a:cxnLst>
              <a:rect l="0" t="0" r="r" b="b"/>
              <a:pathLst>
                <a:path w="3011" h="4314">
                  <a:moveTo>
                    <a:pt x="0" y="2154"/>
                  </a:moveTo>
                  <a:lnTo>
                    <a:pt x="0" y="2154"/>
                  </a:lnTo>
                  <a:lnTo>
                    <a:pt x="0" y="2044"/>
                  </a:lnTo>
                  <a:lnTo>
                    <a:pt x="6" y="1935"/>
                  </a:lnTo>
                  <a:lnTo>
                    <a:pt x="18" y="1825"/>
                  </a:lnTo>
                  <a:lnTo>
                    <a:pt x="29" y="1722"/>
                  </a:lnTo>
                  <a:lnTo>
                    <a:pt x="47" y="1619"/>
                  </a:lnTo>
                  <a:lnTo>
                    <a:pt x="64" y="1515"/>
                  </a:lnTo>
                  <a:lnTo>
                    <a:pt x="87" y="1412"/>
                  </a:lnTo>
                  <a:lnTo>
                    <a:pt x="116" y="1315"/>
                  </a:lnTo>
                  <a:lnTo>
                    <a:pt x="145" y="1219"/>
                  </a:lnTo>
                  <a:lnTo>
                    <a:pt x="180" y="1128"/>
                  </a:lnTo>
                  <a:lnTo>
                    <a:pt x="215" y="1038"/>
                  </a:lnTo>
                  <a:lnTo>
                    <a:pt x="256" y="948"/>
                  </a:lnTo>
                  <a:lnTo>
                    <a:pt x="297" y="864"/>
                  </a:lnTo>
                  <a:lnTo>
                    <a:pt x="343" y="787"/>
                  </a:lnTo>
                  <a:lnTo>
                    <a:pt x="390" y="703"/>
                  </a:lnTo>
                  <a:lnTo>
                    <a:pt x="442" y="632"/>
                  </a:lnTo>
                  <a:lnTo>
                    <a:pt x="494" y="561"/>
                  </a:lnTo>
                  <a:lnTo>
                    <a:pt x="547" y="490"/>
                  </a:lnTo>
                  <a:lnTo>
                    <a:pt x="605" y="425"/>
                  </a:lnTo>
                  <a:lnTo>
                    <a:pt x="663" y="367"/>
                  </a:lnTo>
                  <a:lnTo>
                    <a:pt x="721" y="309"/>
                  </a:lnTo>
                  <a:lnTo>
                    <a:pt x="785" y="258"/>
                  </a:lnTo>
                  <a:lnTo>
                    <a:pt x="855" y="213"/>
                  </a:lnTo>
                  <a:lnTo>
                    <a:pt x="919" y="167"/>
                  </a:lnTo>
                  <a:lnTo>
                    <a:pt x="988" y="129"/>
                  </a:lnTo>
                  <a:lnTo>
                    <a:pt x="1058" y="97"/>
                  </a:lnTo>
                  <a:lnTo>
                    <a:pt x="1128" y="64"/>
                  </a:lnTo>
                  <a:lnTo>
                    <a:pt x="1203" y="45"/>
                  </a:lnTo>
                  <a:lnTo>
                    <a:pt x="1273" y="26"/>
                  </a:lnTo>
                  <a:lnTo>
                    <a:pt x="1349" y="13"/>
                  </a:lnTo>
                  <a:lnTo>
                    <a:pt x="1430" y="0"/>
                  </a:lnTo>
                  <a:lnTo>
                    <a:pt x="1506" y="0"/>
                  </a:lnTo>
                  <a:lnTo>
                    <a:pt x="1506" y="0"/>
                  </a:lnTo>
                  <a:lnTo>
                    <a:pt x="1581" y="0"/>
                  </a:lnTo>
                  <a:lnTo>
                    <a:pt x="1657" y="13"/>
                  </a:lnTo>
                  <a:lnTo>
                    <a:pt x="1732" y="26"/>
                  </a:lnTo>
                  <a:lnTo>
                    <a:pt x="1808" y="45"/>
                  </a:lnTo>
                  <a:lnTo>
                    <a:pt x="1884" y="64"/>
                  </a:lnTo>
                  <a:lnTo>
                    <a:pt x="1953" y="97"/>
                  </a:lnTo>
                  <a:lnTo>
                    <a:pt x="2023" y="129"/>
                  </a:lnTo>
                  <a:lnTo>
                    <a:pt x="2093" y="167"/>
                  </a:lnTo>
                  <a:lnTo>
                    <a:pt x="2157" y="213"/>
                  </a:lnTo>
                  <a:lnTo>
                    <a:pt x="2221" y="258"/>
                  </a:lnTo>
                  <a:lnTo>
                    <a:pt x="2285" y="309"/>
                  </a:lnTo>
                  <a:lnTo>
                    <a:pt x="2349" y="367"/>
                  </a:lnTo>
                  <a:lnTo>
                    <a:pt x="2407" y="425"/>
                  </a:lnTo>
                  <a:lnTo>
                    <a:pt x="2465" y="490"/>
                  </a:lnTo>
                  <a:lnTo>
                    <a:pt x="2517" y="561"/>
                  </a:lnTo>
                  <a:lnTo>
                    <a:pt x="2570" y="632"/>
                  </a:lnTo>
                  <a:lnTo>
                    <a:pt x="2622" y="703"/>
                  </a:lnTo>
                  <a:lnTo>
                    <a:pt x="2668" y="787"/>
                  </a:lnTo>
                  <a:lnTo>
                    <a:pt x="2715" y="864"/>
                  </a:lnTo>
                  <a:lnTo>
                    <a:pt x="2756" y="948"/>
                  </a:lnTo>
                  <a:lnTo>
                    <a:pt x="2796" y="1038"/>
                  </a:lnTo>
                  <a:lnTo>
                    <a:pt x="2831" y="1128"/>
                  </a:lnTo>
                  <a:lnTo>
                    <a:pt x="2866" y="1219"/>
                  </a:lnTo>
                  <a:lnTo>
                    <a:pt x="2895" y="1315"/>
                  </a:lnTo>
                  <a:lnTo>
                    <a:pt x="2918" y="1412"/>
                  </a:lnTo>
                  <a:lnTo>
                    <a:pt x="2942" y="1515"/>
                  </a:lnTo>
                  <a:lnTo>
                    <a:pt x="2965" y="1619"/>
                  </a:lnTo>
                  <a:lnTo>
                    <a:pt x="2982" y="1722"/>
                  </a:lnTo>
                  <a:lnTo>
                    <a:pt x="2994" y="1825"/>
                  </a:lnTo>
                  <a:lnTo>
                    <a:pt x="3006" y="1935"/>
                  </a:lnTo>
                  <a:lnTo>
                    <a:pt x="3011" y="2044"/>
                  </a:lnTo>
                  <a:lnTo>
                    <a:pt x="3011" y="2154"/>
                  </a:lnTo>
                  <a:lnTo>
                    <a:pt x="3011" y="2154"/>
                  </a:lnTo>
                  <a:lnTo>
                    <a:pt x="3011" y="2270"/>
                  </a:lnTo>
                  <a:lnTo>
                    <a:pt x="3006" y="2379"/>
                  </a:lnTo>
                  <a:lnTo>
                    <a:pt x="2994" y="2483"/>
                  </a:lnTo>
                  <a:lnTo>
                    <a:pt x="2982" y="2592"/>
                  </a:lnTo>
                  <a:lnTo>
                    <a:pt x="2965" y="2695"/>
                  </a:lnTo>
                  <a:lnTo>
                    <a:pt x="2942" y="2799"/>
                  </a:lnTo>
                  <a:lnTo>
                    <a:pt x="2918" y="2895"/>
                  </a:lnTo>
                  <a:lnTo>
                    <a:pt x="2895" y="2999"/>
                  </a:lnTo>
                  <a:lnTo>
                    <a:pt x="2866" y="3095"/>
                  </a:lnTo>
                  <a:lnTo>
                    <a:pt x="2831" y="3186"/>
                  </a:lnTo>
                  <a:lnTo>
                    <a:pt x="2796" y="3276"/>
                  </a:lnTo>
                  <a:lnTo>
                    <a:pt x="2756" y="3366"/>
                  </a:lnTo>
                  <a:lnTo>
                    <a:pt x="2715" y="3450"/>
                  </a:lnTo>
                  <a:lnTo>
                    <a:pt x="2668" y="3527"/>
                  </a:lnTo>
                  <a:lnTo>
                    <a:pt x="2622" y="3605"/>
                  </a:lnTo>
                  <a:lnTo>
                    <a:pt x="2570" y="3682"/>
                  </a:lnTo>
                  <a:lnTo>
                    <a:pt x="2517" y="3753"/>
                  </a:lnTo>
                  <a:lnTo>
                    <a:pt x="2465" y="3824"/>
                  </a:lnTo>
                  <a:lnTo>
                    <a:pt x="2407" y="3889"/>
                  </a:lnTo>
                  <a:lnTo>
                    <a:pt x="2349" y="3947"/>
                  </a:lnTo>
                  <a:lnTo>
                    <a:pt x="2285" y="4005"/>
                  </a:lnTo>
                  <a:lnTo>
                    <a:pt x="2221" y="4056"/>
                  </a:lnTo>
                  <a:lnTo>
                    <a:pt x="2157" y="4101"/>
                  </a:lnTo>
                  <a:lnTo>
                    <a:pt x="2093" y="4147"/>
                  </a:lnTo>
                  <a:lnTo>
                    <a:pt x="2023" y="4185"/>
                  </a:lnTo>
                  <a:lnTo>
                    <a:pt x="1953" y="4217"/>
                  </a:lnTo>
                  <a:lnTo>
                    <a:pt x="1884" y="4243"/>
                  </a:lnTo>
                  <a:lnTo>
                    <a:pt x="1808" y="4269"/>
                  </a:lnTo>
                  <a:lnTo>
                    <a:pt x="1732" y="4288"/>
                  </a:lnTo>
                  <a:lnTo>
                    <a:pt x="1657" y="4301"/>
                  </a:lnTo>
                  <a:lnTo>
                    <a:pt x="1581" y="4314"/>
                  </a:lnTo>
                  <a:lnTo>
                    <a:pt x="1506" y="4314"/>
                  </a:lnTo>
                  <a:lnTo>
                    <a:pt x="1506" y="4314"/>
                  </a:lnTo>
                  <a:lnTo>
                    <a:pt x="1430" y="4314"/>
                  </a:lnTo>
                  <a:lnTo>
                    <a:pt x="1349" y="4301"/>
                  </a:lnTo>
                  <a:lnTo>
                    <a:pt x="1273" y="4288"/>
                  </a:lnTo>
                  <a:lnTo>
                    <a:pt x="1203" y="4269"/>
                  </a:lnTo>
                  <a:lnTo>
                    <a:pt x="1128" y="4243"/>
                  </a:lnTo>
                  <a:lnTo>
                    <a:pt x="1058" y="4217"/>
                  </a:lnTo>
                  <a:lnTo>
                    <a:pt x="988" y="4185"/>
                  </a:lnTo>
                  <a:lnTo>
                    <a:pt x="919" y="4147"/>
                  </a:lnTo>
                  <a:lnTo>
                    <a:pt x="855" y="4101"/>
                  </a:lnTo>
                  <a:lnTo>
                    <a:pt x="785" y="4056"/>
                  </a:lnTo>
                  <a:lnTo>
                    <a:pt x="721" y="4005"/>
                  </a:lnTo>
                  <a:lnTo>
                    <a:pt x="663" y="3947"/>
                  </a:lnTo>
                  <a:lnTo>
                    <a:pt x="605" y="3889"/>
                  </a:lnTo>
                  <a:lnTo>
                    <a:pt x="547" y="3824"/>
                  </a:lnTo>
                  <a:lnTo>
                    <a:pt x="494" y="3753"/>
                  </a:lnTo>
                  <a:lnTo>
                    <a:pt x="442" y="3682"/>
                  </a:lnTo>
                  <a:lnTo>
                    <a:pt x="390" y="3605"/>
                  </a:lnTo>
                  <a:lnTo>
                    <a:pt x="343" y="3527"/>
                  </a:lnTo>
                  <a:lnTo>
                    <a:pt x="297" y="3450"/>
                  </a:lnTo>
                  <a:lnTo>
                    <a:pt x="256" y="3366"/>
                  </a:lnTo>
                  <a:lnTo>
                    <a:pt x="215" y="3276"/>
                  </a:lnTo>
                  <a:lnTo>
                    <a:pt x="180" y="3186"/>
                  </a:lnTo>
                  <a:lnTo>
                    <a:pt x="145" y="3095"/>
                  </a:lnTo>
                  <a:lnTo>
                    <a:pt x="116" y="2999"/>
                  </a:lnTo>
                  <a:lnTo>
                    <a:pt x="87" y="2895"/>
                  </a:lnTo>
                  <a:lnTo>
                    <a:pt x="64" y="2799"/>
                  </a:lnTo>
                  <a:lnTo>
                    <a:pt x="47" y="2695"/>
                  </a:lnTo>
                  <a:lnTo>
                    <a:pt x="29" y="2592"/>
                  </a:lnTo>
                  <a:lnTo>
                    <a:pt x="18" y="2483"/>
                  </a:lnTo>
                  <a:lnTo>
                    <a:pt x="6" y="2379"/>
                  </a:lnTo>
                  <a:lnTo>
                    <a:pt x="0" y="2270"/>
                  </a:lnTo>
                  <a:lnTo>
                    <a:pt x="0" y="2154"/>
                  </a:lnTo>
                  <a:lnTo>
                    <a:pt x="0" y="2154"/>
                  </a:lnTo>
                  <a:close/>
                </a:path>
              </a:pathLst>
            </a:custGeom>
            <a:noFill/>
            <a:ln w="19050">
              <a:solidFill>
                <a:schemeClr val="folHlink"/>
              </a:solidFill>
              <a:prstDash val="solid"/>
              <a:round/>
              <a:headEnd/>
              <a:tailEnd/>
            </a:ln>
          </p:spPr>
          <p:txBody>
            <a:bodyPr/>
            <a:lstStyle/>
            <a:p>
              <a:endParaRPr lang="da-DK">
                <a:solidFill>
                  <a:prstClr val="black"/>
                </a:solidFill>
              </a:endParaRPr>
            </a:p>
          </p:txBody>
        </p:sp>
        <p:sp>
          <p:nvSpPr>
            <p:cNvPr id="12" name="Freeform 227"/>
            <p:cNvSpPr>
              <a:spLocks/>
            </p:cNvSpPr>
            <p:nvPr/>
          </p:nvSpPr>
          <p:spPr bwMode="auto">
            <a:xfrm>
              <a:off x="-376" y="468"/>
              <a:ext cx="2506" cy="412"/>
            </a:xfrm>
            <a:custGeom>
              <a:avLst/>
              <a:gdLst/>
              <a:ahLst/>
              <a:cxnLst>
                <a:cxn ang="0">
                  <a:pos x="0" y="0"/>
                </a:cxn>
                <a:cxn ang="0">
                  <a:pos x="0" y="0"/>
                </a:cxn>
                <a:cxn ang="0">
                  <a:pos x="41" y="51"/>
                </a:cxn>
                <a:cxn ang="0">
                  <a:pos x="93" y="96"/>
                </a:cxn>
                <a:cxn ang="0">
                  <a:pos x="151" y="141"/>
                </a:cxn>
                <a:cxn ang="0">
                  <a:pos x="215" y="180"/>
                </a:cxn>
                <a:cxn ang="0">
                  <a:pos x="285" y="219"/>
                </a:cxn>
                <a:cxn ang="0">
                  <a:pos x="361" y="251"/>
                </a:cxn>
                <a:cxn ang="0">
                  <a:pos x="436" y="283"/>
                </a:cxn>
                <a:cxn ang="0">
                  <a:pos x="517" y="309"/>
                </a:cxn>
                <a:cxn ang="0">
                  <a:pos x="599" y="335"/>
                </a:cxn>
                <a:cxn ang="0">
                  <a:pos x="692" y="354"/>
                </a:cxn>
                <a:cxn ang="0">
                  <a:pos x="872" y="386"/>
                </a:cxn>
                <a:cxn ang="0">
                  <a:pos x="1064" y="406"/>
                </a:cxn>
                <a:cxn ang="0">
                  <a:pos x="1256" y="412"/>
                </a:cxn>
                <a:cxn ang="0">
                  <a:pos x="1448" y="406"/>
                </a:cxn>
                <a:cxn ang="0">
                  <a:pos x="1639" y="386"/>
                </a:cxn>
                <a:cxn ang="0">
                  <a:pos x="1820" y="354"/>
                </a:cxn>
                <a:cxn ang="0">
                  <a:pos x="1907" y="335"/>
                </a:cxn>
                <a:cxn ang="0">
                  <a:pos x="1994" y="309"/>
                </a:cxn>
                <a:cxn ang="0">
                  <a:pos x="2070" y="283"/>
                </a:cxn>
                <a:cxn ang="0">
                  <a:pos x="2151" y="251"/>
                </a:cxn>
                <a:cxn ang="0">
                  <a:pos x="2221" y="219"/>
                </a:cxn>
                <a:cxn ang="0">
                  <a:pos x="2291" y="180"/>
                </a:cxn>
                <a:cxn ang="0">
                  <a:pos x="2354" y="141"/>
                </a:cxn>
                <a:cxn ang="0">
                  <a:pos x="2407" y="96"/>
                </a:cxn>
                <a:cxn ang="0">
                  <a:pos x="2459" y="51"/>
                </a:cxn>
                <a:cxn ang="0">
                  <a:pos x="2506" y="0"/>
                </a:cxn>
              </a:cxnLst>
              <a:rect l="0" t="0" r="r" b="b"/>
              <a:pathLst>
                <a:path w="2506" h="412">
                  <a:moveTo>
                    <a:pt x="0" y="0"/>
                  </a:moveTo>
                  <a:lnTo>
                    <a:pt x="0" y="0"/>
                  </a:lnTo>
                  <a:lnTo>
                    <a:pt x="41" y="51"/>
                  </a:lnTo>
                  <a:lnTo>
                    <a:pt x="93" y="96"/>
                  </a:lnTo>
                  <a:lnTo>
                    <a:pt x="151" y="141"/>
                  </a:lnTo>
                  <a:lnTo>
                    <a:pt x="215" y="180"/>
                  </a:lnTo>
                  <a:lnTo>
                    <a:pt x="285" y="219"/>
                  </a:lnTo>
                  <a:lnTo>
                    <a:pt x="361" y="251"/>
                  </a:lnTo>
                  <a:lnTo>
                    <a:pt x="436" y="283"/>
                  </a:lnTo>
                  <a:lnTo>
                    <a:pt x="517" y="309"/>
                  </a:lnTo>
                  <a:lnTo>
                    <a:pt x="599" y="335"/>
                  </a:lnTo>
                  <a:lnTo>
                    <a:pt x="692" y="354"/>
                  </a:lnTo>
                  <a:lnTo>
                    <a:pt x="872" y="386"/>
                  </a:lnTo>
                  <a:lnTo>
                    <a:pt x="1064" y="406"/>
                  </a:lnTo>
                  <a:lnTo>
                    <a:pt x="1256" y="412"/>
                  </a:lnTo>
                  <a:lnTo>
                    <a:pt x="1448" y="406"/>
                  </a:lnTo>
                  <a:lnTo>
                    <a:pt x="1639" y="386"/>
                  </a:lnTo>
                  <a:lnTo>
                    <a:pt x="1820" y="354"/>
                  </a:lnTo>
                  <a:lnTo>
                    <a:pt x="1907" y="335"/>
                  </a:lnTo>
                  <a:lnTo>
                    <a:pt x="1994" y="309"/>
                  </a:lnTo>
                  <a:lnTo>
                    <a:pt x="2070" y="283"/>
                  </a:lnTo>
                  <a:lnTo>
                    <a:pt x="2151" y="251"/>
                  </a:lnTo>
                  <a:lnTo>
                    <a:pt x="2221" y="219"/>
                  </a:lnTo>
                  <a:lnTo>
                    <a:pt x="2291" y="180"/>
                  </a:lnTo>
                  <a:lnTo>
                    <a:pt x="2354" y="141"/>
                  </a:lnTo>
                  <a:lnTo>
                    <a:pt x="2407" y="96"/>
                  </a:lnTo>
                  <a:lnTo>
                    <a:pt x="2459" y="51"/>
                  </a:lnTo>
                  <a:lnTo>
                    <a:pt x="2506" y="0"/>
                  </a:lnTo>
                </a:path>
              </a:pathLst>
            </a:custGeom>
            <a:noFill/>
            <a:ln w="19050">
              <a:solidFill>
                <a:schemeClr val="folHlink"/>
              </a:solidFill>
              <a:prstDash val="solid"/>
              <a:round/>
              <a:headEnd/>
              <a:tailEnd/>
            </a:ln>
          </p:spPr>
          <p:txBody>
            <a:bodyPr/>
            <a:lstStyle/>
            <a:p>
              <a:endParaRPr lang="da-DK">
                <a:solidFill>
                  <a:prstClr val="black"/>
                </a:solidFill>
              </a:endParaRPr>
            </a:p>
          </p:txBody>
        </p:sp>
        <p:sp>
          <p:nvSpPr>
            <p:cNvPr id="13" name="Freeform 228"/>
            <p:cNvSpPr>
              <a:spLocks/>
            </p:cNvSpPr>
            <p:nvPr/>
          </p:nvSpPr>
          <p:spPr bwMode="auto">
            <a:xfrm>
              <a:off x="-1120" y="1042"/>
              <a:ext cx="4000" cy="690"/>
            </a:xfrm>
            <a:custGeom>
              <a:avLst/>
              <a:gdLst/>
              <a:ahLst/>
              <a:cxnLst>
                <a:cxn ang="0">
                  <a:pos x="0" y="0"/>
                </a:cxn>
                <a:cxn ang="0">
                  <a:pos x="0" y="0"/>
                </a:cxn>
                <a:cxn ang="0">
                  <a:pos x="70" y="83"/>
                </a:cxn>
                <a:cxn ang="0">
                  <a:pos x="145" y="161"/>
                </a:cxn>
                <a:cxn ang="0">
                  <a:pos x="233" y="232"/>
                </a:cxn>
                <a:cxn ang="0">
                  <a:pos x="331" y="303"/>
                </a:cxn>
                <a:cxn ang="0">
                  <a:pos x="442" y="361"/>
                </a:cxn>
                <a:cxn ang="0">
                  <a:pos x="558" y="419"/>
                </a:cxn>
                <a:cxn ang="0">
                  <a:pos x="680" y="470"/>
                </a:cxn>
                <a:cxn ang="0">
                  <a:pos x="808" y="515"/>
                </a:cxn>
                <a:cxn ang="0">
                  <a:pos x="948" y="554"/>
                </a:cxn>
                <a:cxn ang="0">
                  <a:pos x="1087" y="593"/>
                </a:cxn>
                <a:cxn ang="0">
                  <a:pos x="1232" y="619"/>
                </a:cxn>
                <a:cxn ang="0">
                  <a:pos x="1378" y="644"/>
                </a:cxn>
                <a:cxn ang="0">
                  <a:pos x="1535" y="664"/>
                </a:cxn>
                <a:cxn ang="0">
                  <a:pos x="1686" y="677"/>
                </a:cxn>
                <a:cxn ang="0">
                  <a:pos x="1843" y="683"/>
                </a:cxn>
                <a:cxn ang="0">
                  <a:pos x="2000" y="690"/>
                </a:cxn>
                <a:cxn ang="0">
                  <a:pos x="2157" y="683"/>
                </a:cxn>
                <a:cxn ang="0">
                  <a:pos x="2308" y="677"/>
                </a:cxn>
                <a:cxn ang="0">
                  <a:pos x="2465" y="664"/>
                </a:cxn>
                <a:cxn ang="0">
                  <a:pos x="2616" y="644"/>
                </a:cxn>
                <a:cxn ang="0">
                  <a:pos x="2767" y="619"/>
                </a:cxn>
                <a:cxn ang="0">
                  <a:pos x="2912" y="593"/>
                </a:cxn>
                <a:cxn ang="0">
                  <a:pos x="3052" y="554"/>
                </a:cxn>
                <a:cxn ang="0">
                  <a:pos x="3186" y="515"/>
                </a:cxn>
                <a:cxn ang="0">
                  <a:pos x="3319" y="470"/>
                </a:cxn>
                <a:cxn ang="0">
                  <a:pos x="3441" y="419"/>
                </a:cxn>
                <a:cxn ang="0">
                  <a:pos x="3558" y="361"/>
                </a:cxn>
                <a:cxn ang="0">
                  <a:pos x="3662" y="303"/>
                </a:cxn>
                <a:cxn ang="0">
                  <a:pos x="3761" y="232"/>
                </a:cxn>
                <a:cxn ang="0">
                  <a:pos x="3854" y="161"/>
                </a:cxn>
                <a:cxn ang="0">
                  <a:pos x="3930" y="83"/>
                </a:cxn>
                <a:cxn ang="0">
                  <a:pos x="4000" y="0"/>
                </a:cxn>
              </a:cxnLst>
              <a:rect l="0" t="0" r="r" b="b"/>
              <a:pathLst>
                <a:path w="4000" h="690">
                  <a:moveTo>
                    <a:pt x="0" y="0"/>
                  </a:moveTo>
                  <a:lnTo>
                    <a:pt x="0" y="0"/>
                  </a:lnTo>
                  <a:lnTo>
                    <a:pt x="70" y="83"/>
                  </a:lnTo>
                  <a:lnTo>
                    <a:pt x="145" y="161"/>
                  </a:lnTo>
                  <a:lnTo>
                    <a:pt x="233" y="232"/>
                  </a:lnTo>
                  <a:lnTo>
                    <a:pt x="331" y="303"/>
                  </a:lnTo>
                  <a:lnTo>
                    <a:pt x="442" y="361"/>
                  </a:lnTo>
                  <a:lnTo>
                    <a:pt x="558" y="419"/>
                  </a:lnTo>
                  <a:lnTo>
                    <a:pt x="680" y="470"/>
                  </a:lnTo>
                  <a:lnTo>
                    <a:pt x="808" y="515"/>
                  </a:lnTo>
                  <a:lnTo>
                    <a:pt x="948" y="554"/>
                  </a:lnTo>
                  <a:lnTo>
                    <a:pt x="1087" y="593"/>
                  </a:lnTo>
                  <a:lnTo>
                    <a:pt x="1232" y="619"/>
                  </a:lnTo>
                  <a:lnTo>
                    <a:pt x="1378" y="644"/>
                  </a:lnTo>
                  <a:lnTo>
                    <a:pt x="1535" y="664"/>
                  </a:lnTo>
                  <a:lnTo>
                    <a:pt x="1686" y="677"/>
                  </a:lnTo>
                  <a:lnTo>
                    <a:pt x="1843" y="683"/>
                  </a:lnTo>
                  <a:lnTo>
                    <a:pt x="2000" y="690"/>
                  </a:lnTo>
                  <a:lnTo>
                    <a:pt x="2157" y="683"/>
                  </a:lnTo>
                  <a:lnTo>
                    <a:pt x="2308" y="677"/>
                  </a:lnTo>
                  <a:lnTo>
                    <a:pt x="2465" y="664"/>
                  </a:lnTo>
                  <a:lnTo>
                    <a:pt x="2616" y="644"/>
                  </a:lnTo>
                  <a:lnTo>
                    <a:pt x="2767" y="619"/>
                  </a:lnTo>
                  <a:lnTo>
                    <a:pt x="2912" y="593"/>
                  </a:lnTo>
                  <a:lnTo>
                    <a:pt x="3052" y="554"/>
                  </a:lnTo>
                  <a:lnTo>
                    <a:pt x="3186" y="515"/>
                  </a:lnTo>
                  <a:lnTo>
                    <a:pt x="3319" y="470"/>
                  </a:lnTo>
                  <a:lnTo>
                    <a:pt x="3441" y="419"/>
                  </a:lnTo>
                  <a:lnTo>
                    <a:pt x="3558" y="361"/>
                  </a:lnTo>
                  <a:lnTo>
                    <a:pt x="3662" y="303"/>
                  </a:lnTo>
                  <a:lnTo>
                    <a:pt x="3761" y="232"/>
                  </a:lnTo>
                  <a:lnTo>
                    <a:pt x="3854" y="161"/>
                  </a:lnTo>
                  <a:lnTo>
                    <a:pt x="3930" y="83"/>
                  </a:lnTo>
                  <a:lnTo>
                    <a:pt x="4000" y="0"/>
                  </a:lnTo>
                </a:path>
              </a:pathLst>
            </a:custGeom>
            <a:noFill/>
            <a:ln w="19050">
              <a:solidFill>
                <a:schemeClr val="folHlink"/>
              </a:solidFill>
              <a:prstDash val="solid"/>
              <a:round/>
              <a:headEnd/>
              <a:tailEnd/>
            </a:ln>
          </p:spPr>
          <p:txBody>
            <a:bodyPr/>
            <a:lstStyle/>
            <a:p>
              <a:endParaRPr lang="da-DK">
                <a:solidFill>
                  <a:prstClr val="black"/>
                </a:solidFill>
              </a:endParaRPr>
            </a:p>
          </p:txBody>
        </p:sp>
        <p:sp>
          <p:nvSpPr>
            <p:cNvPr id="14" name="Freeform 229"/>
            <p:cNvSpPr>
              <a:spLocks/>
            </p:cNvSpPr>
            <p:nvPr/>
          </p:nvSpPr>
          <p:spPr bwMode="auto">
            <a:xfrm>
              <a:off x="-376" y="3802"/>
              <a:ext cx="2506" cy="406"/>
            </a:xfrm>
            <a:custGeom>
              <a:avLst/>
              <a:gdLst/>
              <a:ahLst/>
              <a:cxnLst>
                <a:cxn ang="0">
                  <a:pos x="2506" y="406"/>
                </a:cxn>
                <a:cxn ang="0">
                  <a:pos x="2506" y="406"/>
                </a:cxn>
                <a:cxn ang="0">
                  <a:pos x="2459" y="361"/>
                </a:cxn>
                <a:cxn ang="0">
                  <a:pos x="2413" y="316"/>
                </a:cxn>
                <a:cxn ang="0">
                  <a:pos x="2354" y="271"/>
                </a:cxn>
                <a:cxn ang="0">
                  <a:pos x="2291" y="232"/>
                </a:cxn>
                <a:cxn ang="0">
                  <a:pos x="2221" y="193"/>
                </a:cxn>
                <a:cxn ang="0">
                  <a:pos x="2145" y="161"/>
                </a:cxn>
                <a:cxn ang="0">
                  <a:pos x="2070" y="129"/>
                </a:cxn>
                <a:cxn ang="0">
                  <a:pos x="1988" y="103"/>
                </a:cxn>
                <a:cxn ang="0">
                  <a:pos x="1901" y="77"/>
                </a:cxn>
                <a:cxn ang="0">
                  <a:pos x="1814" y="58"/>
                </a:cxn>
                <a:cxn ang="0">
                  <a:pos x="1634" y="26"/>
                </a:cxn>
                <a:cxn ang="0">
                  <a:pos x="1442" y="6"/>
                </a:cxn>
                <a:cxn ang="0">
                  <a:pos x="1250" y="0"/>
                </a:cxn>
                <a:cxn ang="0">
                  <a:pos x="1058" y="6"/>
                </a:cxn>
                <a:cxn ang="0">
                  <a:pos x="866" y="26"/>
                </a:cxn>
                <a:cxn ang="0">
                  <a:pos x="686" y="58"/>
                </a:cxn>
                <a:cxn ang="0">
                  <a:pos x="599" y="77"/>
                </a:cxn>
                <a:cxn ang="0">
                  <a:pos x="512" y="103"/>
                </a:cxn>
                <a:cxn ang="0">
                  <a:pos x="430" y="129"/>
                </a:cxn>
                <a:cxn ang="0">
                  <a:pos x="355" y="161"/>
                </a:cxn>
                <a:cxn ang="0">
                  <a:pos x="285" y="193"/>
                </a:cxn>
                <a:cxn ang="0">
                  <a:pos x="215" y="232"/>
                </a:cxn>
                <a:cxn ang="0">
                  <a:pos x="151" y="271"/>
                </a:cxn>
                <a:cxn ang="0">
                  <a:pos x="93" y="316"/>
                </a:cxn>
                <a:cxn ang="0">
                  <a:pos x="47" y="361"/>
                </a:cxn>
                <a:cxn ang="0">
                  <a:pos x="0" y="406"/>
                </a:cxn>
              </a:cxnLst>
              <a:rect l="0" t="0" r="r" b="b"/>
              <a:pathLst>
                <a:path w="2506" h="406">
                  <a:moveTo>
                    <a:pt x="2506" y="406"/>
                  </a:moveTo>
                  <a:lnTo>
                    <a:pt x="2506" y="406"/>
                  </a:lnTo>
                  <a:lnTo>
                    <a:pt x="2459" y="361"/>
                  </a:lnTo>
                  <a:lnTo>
                    <a:pt x="2413" y="316"/>
                  </a:lnTo>
                  <a:lnTo>
                    <a:pt x="2354" y="271"/>
                  </a:lnTo>
                  <a:lnTo>
                    <a:pt x="2291" y="232"/>
                  </a:lnTo>
                  <a:lnTo>
                    <a:pt x="2221" y="193"/>
                  </a:lnTo>
                  <a:lnTo>
                    <a:pt x="2145" y="161"/>
                  </a:lnTo>
                  <a:lnTo>
                    <a:pt x="2070" y="129"/>
                  </a:lnTo>
                  <a:lnTo>
                    <a:pt x="1988" y="103"/>
                  </a:lnTo>
                  <a:lnTo>
                    <a:pt x="1901" y="77"/>
                  </a:lnTo>
                  <a:lnTo>
                    <a:pt x="1814" y="58"/>
                  </a:lnTo>
                  <a:lnTo>
                    <a:pt x="1634" y="26"/>
                  </a:lnTo>
                  <a:lnTo>
                    <a:pt x="1442" y="6"/>
                  </a:lnTo>
                  <a:lnTo>
                    <a:pt x="1250" y="0"/>
                  </a:lnTo>
                  <a:lnTo>
                    <a:pt x="1058" y="6"/>
                  </a:lnTo>
                  <a:lnTo>
                    <a:pt x="866" y="26"/>
                  </a:lnTo>
                  <a:lnTo>
                    <a:pt x="686" y="58"/>
                  </a:lnTo>
                  <a:lnTo>
                    <a:pt x="599" y="77"/>
                  </a:lnTo>
                  <a:lnTo>
                    <a:pt x="512" y="103"/>
                  </a:lnTo>
                  <a:lnTo>
                    <a:pt x="430" y="129"/>
                  </a:lnTo>
                  <a:lnTo>
                    <a:pt x="355" y="161"/>
                  </a:lnTo>
                  <a:lnTo>
                    <a:pt x="285" y="193"/>
                  </a:lnTo>
                  <a:lnTo>
                    <a:pt x="215" y="232"/>
                  </a:lnTo>
                  <a:lnTo>
                    <a:pt x="151" y="271"/>
                  </a:lnTo>
                  <a:lnTo>
                    <a:pt x="93" y="316"/>
                  </a:lnTo>
                  <a:lnTo>
                    <a:pt x="47" y="361"/>
                  </a:lnTo>
                  <a:lnTo>
                    <a:pt x="0" y="406"/>
                  </a:lnTo>
                </a:path>
              </a:pathLst>
            </a:custGeom>
            <a:noFill/>
            <a:ln w="19050">
              <a:solidFill>
                <a:schemeClr val="folHlink"/>
              </a:solidFill>
              <a:prstDash val="solid"/>
              <a:round/>
              <a:headEnd/>
              <a:tailEnd/>
            </a:ln>
          </p:spPr>
          <p:txBody>
            <a:bodyPr/>
            <a:lstStyle/>
            <a:p>
              <a:endParaRPr lang="da-DK">
                <a:solidFill>
                  <a:prstClr val="black"/>
                </a:solidFill>
              </a:endParaRPr>
            </a:p>
          </p:txBody>
        </p:sp>
        <p:sp>
          <p:nvSpPr>
            <p:cNvPr id="15" name="Freeform 230"/>
            <p:cNvSpPr>
              <a:spLocks/>
            </p:cNvSpPr>
            <p:nvPr/>
          </p:nvSpPr>
          <p:spPr bwMode="auto">
            <a:xfrm>
              <a:off x="-1126" y="2950"/>
              <a:ext cx="4000" cy="690"/>
            </a:xfrm>
            <a:custGeom>
              <a:avLst/>
              <a:gdLst/>
              <a:ahLst/>
              <a:cxnLst>
                <a:cxn ang="0">
                  <a:pos x="4000" y="690"/>
                </a:cxn>
                <a:cxn ang="0">
                  <a:pos x="4000" y="690"/>
                </a:cxn>
                <a:cxn ang="0">
                  <a:pos x="3930" y="607"/>
                </a:cxn>
                <a:cxn ang="0">
                  <a:pos x="3854" y="529"/>
                </a:cxn>
                <a:cxn ang="0">
                  <a:pos x="3767" y="458"/>
                </a:cxn>
                <a:cxn ang="0">
                  <a:pos x="3668" y="387"/>
                </a:cxn>
                <a:cxn ang="0">
                  <a:pos x="3558" y="329"/>
                </a:cxn>
                <a:cxn ang="0">
                  <a:pos x="3442" y="271"/>
                </a:cxn>
                <a:cxn ang="0">
                  <a:pos x="3320" y="220"/>
                </a:cxn>
                <a:cxn ang="0">
                  <a:pos x="3192" y="175"/>
                </a:cxn>
                <a:cxn ang="0">
                  <a:pos x="3052" y="136"/>
                </a:cxn>
                <a:cxn ang="0">
                  <a:pos x="2913" y="97"/>
                </a:cxn>
                <a:cxn ang="0">
                  <a:pos x="2767" y="71"/>
                </a:cxn>
                <a:cxn ang="0">
                  <a:pos x="2622" y="46"/>
                </a:cxn>
                <a:cxn ang="0">
                  <a:pos x="2465" y="26"/>
                </a:cxn>
                <a:cxn ang="0">
                  <a:pos x="2314" y="13"/>
                </a:cxn>
                <a:cxn ang="0">
                  <a:pos x="2157" y="0"/>
                </a:cxn>
                <a:cxn ang="0">
                  <a:pos x="2000" y="0"/>
                </a:cxn>
                <a:cxn ang="0">
                  <a:pos x="1843" y="0"/>
                </a:cxn>
                <a:cxn ang="0">
                  <a:pos x="1686" y="13"/>
                </a:cxn>
                <a:cxn ang="0">
                  <a:pos x="1535" y="26"/>
                </a:cxn>
                <a:cxn ang="0">
                  <a:pos x="1384" y="46"/>
                </a:cxn>
                <a:cxn ang="0">
                  <a:pos x="1233" y="71"/>
                </a:cxn>
                <a:cxn ang="0">
                  <a:pos x="1087" y="97"/>
                </a:cxn>
                <a:cxn ang="0">
                  <a:pos x="948" y="136"/>
                </a:cxn>
                <a:cxn ang="0">
                  <a:pos x="814" y="175"/>
                </a:cxn>
                <a:cxn ang="0">
                  <a:pos x="680" y="220"/>
                </a:cxn>
                <a:cxn ang="0">
                  <a:pos x="558" y="271"/>
                </a:cxn>
                <a:cxn ang="0">
                  <a:pos x="442" y="329"/>
                </a:cxn>
                <a:cxn ang="0">
                  <a:pos x="337" y="387"/>
                </a:cxn>
                <a:cxn ang="0">
                  <a:pos x="239" y="458"/>
                </a:cxn>
                <a:cxn ang="0">
                  <a:pos x="146" y="529"/>
                </a:cxn>
                <a:cxn ang="0">
                  <a:pos x="70" y="607"/>
                </a:cxn>
                <a:cxn ang="0">
                  <a:pos x="0" y="690"/>
                </a:cxn>
              </a:cxnLst>
              <a:rect l="0" t="0" r="r" b="b"/>
              <a:pathLst>
                <a:path w="4000" h="690">
                  <a:moveTo>
                    <a:pt x="4000" y="690"/>
                  </a:moveTo>
                  <a:lnTo>
                    <a:pt x="4000" y="690"/>
                  </a:lnTo>
                  <a:lnTo>
                    <a:pt x="3930" y="607"/>
                  </a:lnTo>
                  <a:lnTo>
                    <a:pt x="3854" y="529"/>
                  </a:lnTo>
                  <a:lnTo>
                    <a:pt x="3767" y="458"/>
                  </a:lnTo>
                  <a:lnTo>
                    <a:pt x="3668" y="387"/>
                  </a:lnTo>
                  <a:lnTo>
                    <a:pt x="3558" y="329"/>
                  </a:lnTo>
                  <a:lnTo>
                    <a:pt x="3442" y="271"/>
                  </a:lnTo>
                  <a:lnTo>
                    <a:pt x="3320" y="220"/>
                  </a:lnTo>
                  <a:lnTo>
                    <a:pt x="3192" y="175"/>
                  </a:lnTo>
                  <a:lnTo>
                    <a:pt x="3052" y="136"/>
                  </a:lnTo>
                  <a:lnTo>
                    <a:pt x="2913" y="97"/>
                  </a:lnTo>
                  <a:lnTo>
                    <a:pt x="2767" y="71"/>
                  </a:lnTo>
                  <a:lnTo>
                    <a:pt x="2622" y="46"/>
                  </a:lnTo>
                  <a:lnTo>
                    <a:pt x="2465" y="26"/>
                  </a:lnTo>
                  <a:lnTo>
                    <a:pt x="2314" y="13"/>
                  </a:lnTo>
                  <a:lnTo>
                    <a:pt x="2157" y="0"/>
                  </a:lnTo>
                  <a:lnTo>
                    <a:pt x="2000" y="0"/>
                  </a:lnTo>
                  <a:lnTo>
                    <a:pt x="1843" y="0"/>
                  </a:lnTo>
                  <a:lnTo>
                    <a:pt x="1686" y="13"/>
                  </a:lnTo>
                  <a:lnTo>
                    <a:pt x="1535" y="26"/>
                  </a:lnTo>
                  <a:lnTo>
                    <a:pt x="1384" y="46"/>
                  </a:lnTo>
                  <a:lnTo>
                    <a:pt x="1233" y="71"/>
                  </a:lnTo>
                  <a:lnTo>
                    <a:pt x="1087" y="97"/>
                  </a:lnTo>
                  <a:lnTo>
                    <a:pt x="948" y="136"/>
                  </a:lnTo>
                  <a:lnTo>
                    <a:pt x="814" y="175"/>
                  </a:lnTo>
                  <a:lnTo>
                    <a:pt x="680" y="220"/>
                  </a:lnTo>
                  <a:lnTo>
                    <a:pt x="558" y="271"/>
                  </a:lnTo>
                  <a:lnTo>
                    <a:pt x="442" y="329"/>
                  </a:lnTo>
                  <a:lnTo>
                    <a:pt x="337" y="387"/>
                  </a:lnTo>
                  <a:lnTo>
                    <a:pt x="239" y="458"/>
                  </a:lnTo>
                  <a:lnTo>
                    <a:pt x="146" y="529"/>
                  </a:lnTo>
                  <a:lnTo>
                    <a:pt x="70" y="607"/>
                  </a:lnTo>
                  <a:lnTo>
                    <a:pt x="0" y="690"/>
                  </a:lnTo>
                </a:path>
              </a:pathLst>
            </a:custGeom>
            <a:noFill/>
            <a:ln w="19050">
              <a:solidFill>
                <a:schemeClr val="folHlink"/>
              </a:solidFill>
              <a:prstDash val="solid"/>
              <a:round/>
              <a:headEnd/>
              <a:tailEnd/>
            </a:ln>
          </p:spPr>
          <p:txBody>
            <a:bodyPr/>
            <a:lstStyle/>
            <a:p>
              <a:endParaRPr lang="da-DK">
                <a:solidFill>
                  <a:prstClr val="black"/>
                </a:solidFill>
              </a:endParaRPr>
            </a:p>
          </p:txBody>
        </p:sp>
        <p:sp>
          <p:nvSpPr>
            <p:cNvPr id="16" name="Line 231"/>
            <p:cNvSpPr>
              <a:spLocks noChangeShapeType="1"/>
            </p:cNvSpPr>
            <p:nvPr/>
          </p:nvSpPr>
          <p:spPr bwMode="auto">
            <a:xfrm>
              <a:off x="874" y="184"/>
              <a:ext cx="0" cy="4314"/>
            </a:xfrm>
            <a:prstGeom prst="line">
              <a:avLst/>
            </a:prstGeom>
            <a:noFill/>
            <a:ln w="19050">
              <a:solidFill>
                <a:schemeClr val="folHlink"/>
              </a:solidFill>
              <a:round/>
              <a:headEnd/>
              <a:tailEnd/>
            </a:ln>
          </p:spPr>
          <p:txBody>
            <a:bodyPr/>
            <a:lstStyle/>
            <a:p>
              <a:endParaRPr lang="da-DK">
                <a:solidFill>
                  <a:prstClr val="black"/>
                </a:solidFill>
              </a:endParaRPr>
            </a:p>
          </p:txBody>
        </p:sp>
        <p:sp>
          <p:nvSpPr>
            <p:cNvPr id="17" name="Line 232"/>
            <p:cNvSpPr>
              <a:spLocks noChangeShapeType="1"/>
            </p:cNvSpPr>
            <p:nvPr/>
          </p:nvSpPr>
          <p:spPr bwMode="auto">
            <a:xfrm>
              <a:off x="-1626" y="2338"/>
              <a:ext cx="5005" cy="0"/>
            </a:xfrm>
            <a:prstGeom prst="line">
              <a:avLst/>
            </a:prstGeom>
            <a:noFill/>
            <a:ln w="19050">
              <a:solidFill>
                <a:schemeClr val="folHlink"/>
              </a:solidFill>
              <a:round/>
              <a:headEnd/>
              <a:tailEnd/>
            </a:ln>
          </p:spPr>
          <p:txBody>
            <a:bodyPr/>
            <a:lstStyle/>
            <a:p>
              <a:endParaRPr lang="da-DK">
                <a:solidFill>
                  <a:prstClr val="black"/>
                </a:solidFill>
              </a:endParaRPr>
            </a:p>
          </p:txBody>
        </p:sp>
      </p:grpSp>
      <p:sp>
        <p:nvSpPr>
          <p:cNvPr id="18" name="Tekstboks 24"/>
          <p:cNvSpPr txBox="1"/>
          <p:nvPr/>
        </p:nvSpPr>
        <p:spPr>
          <a:xfrm>
            <a:off x="1187624" y="6362506"/>
            <a:ext cx="3456384" cy="430887"/>
          </a:xfrm>
          <a:prstGeom prst="rect">
            <a:avLst/>
          </a:prstGeom>
          <a:noFill/>
        </p:spPr>
        <p:txBody>
          <a:bodyPr wrap="square" rtlCol="0">
            <a:spAutoFit/>
          </a:bodyPr>
          <a:lstStyle/>
          <a:p>
            <a:r>
              <a:rPr lang="da-DK" sz="1100" dirty="0" smtClean="0"/>
              <a:t>INTOSAI – PSC</a:t>
            </a:r>
          </a:p>
          <a:p>
            <a:r>
              <a:rPr lang="da-DK" sz="1100" dirty="0" smtClean="0"/>
              <a:t>Professional Standards Committee</a:t>
            </a:r>
            <a:endParaRPr lang="da-DK" sz="1100" dirty="0"/>
          </a:p>
        </p:txBody>
      </p:sp>
      <p:sp>
        <p:nvSpPr>
          <p:cNvPr id="19" name="Tekstboks 24"/>
          <p:cNvSpPr txBox="1"/>
          <p:nvPr/>
        </p:nvSpPr>
        <p:spPr>
          <a:xfrm>
            <a:off x="5152962" y="6395012"/>
            <a:ext cx="2731406" cy="430887"/>
          </a:xfrm>
          <a:prstGeom prst="rect">
            <a:avLst/>
          </a:prstGeom>
          <a:noFill/>
        </p:spPr>
        <p:txBody>
          <a:bodyPr wrap="square" rtlCol="0">
            <a:spAutoFit/>
          </a:bodyPr>
          <a:lstStyle/>
          <a:p>
            <a:pPr algn="r"/>
            <a:r>
              <a:rPr lang="da-DK" sz="1100" dirty="0" smtClean="0"/>
              <a:t>TCU</a:t>
            </a:r>
          </a:p>
          <a:p>
            <a:pPr algn="r"/>
            <a:r>
              <a:rPr lang="da-DK" sz="1100" dirty="0" smtClean="0"/>
              <a:t>Federal Court of Accounts</a:t>
            </a:r>
            <a:endParaRPr lang="da-DK" sz="11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457200" y="476672"/>
            <a:ext cx="8229600" cy="5649491"/>
          </a:xfrm>
        </p:spPr>
        <p:txBody>
          <a:bodyPr/>
          <a:lstStyle/>
          <a:p>
            <a:pPr marL="342900" lvl="1" indent="-342900" algn="just">
              <a:buNone/>
            </a:pPr>
            <a:endParaRPr lang="en-US" sz="2000" dirty="0" smtClean="0">
              <a:latin typeface="Times New Roman" pitchFamily="18" charset="0"/>
              <a:cs typeface="Times New Roman" pitchFamily="18" charset="0"/>
            </a:endParaRPr>
          </a:p>
          <a:p>
            <a:pPr marL="514350" indent="-457200" algn="just">
              <a:buNone/>
            </a:pPr>
            <a:r>
              <a:rPr lang="en-US" sz="2800" b="1" dirty="0" smtClean="0">
                <a:solidFill>
                  <a:schemeClr val="tx2">
                    <a:lumMod val="60000"/>
                    <a:lumOff val="40000"/>
                  </a:schemeClr>
                </a:solidFill>
                <a:latin typeface="+mj-lt"/>
                <a:cs typeface="Times New Roman" pitchFamily="18" charset="0"/>
              </a:rPr>
              <a:t>Membership and PAS Chair</a:t>
            </a:r>
          </a:p>
          <a:p>
            <a:pPr marL="514350" indent="-457200" algn="just">
              <a:buNone/>
            </a:pPr>
            <a:endParaRPr lang="en-US" sz="2400" dirty="0" smtClean="0">
              <a:latin typeface="+mj-lt"/>
              <a:cs typeface="Times New Roman" pitchFamily="18" charset="0"/>
            </a:endParaRPr>
          </a:p>
          <a:p>
            <a:pPr marL="742950" lvl="2" indent="-342900" algn="just"/>
            <a:r>
              <a:rPr lang="en-US" sz="2000" dirty="0" smtClean="0">
                <a:latin typeface="+mj-lt"/>
                <a:cs typeface="Times New Roman" pitchFamily="18" charset="0"/>
              </a:rPr>
              <a:t>Open and voluntary membership</a:t>
            </a:r>
          </a:p>
          <a:p>
            <a:pPr marL="742950" lvl="2" indent="-342900" algn="just"/>
            <a:r>
              <a:rPr lang="en-US" sz="2000" dirty="0" smtClean="0">
                <a:latin typeface="+mj-lt"/>
                <a:cs typeface="Times New Roman" pitchFamily="18" charset="0"/>
              </a:rPr>
              <a:t>Size – between 10 to 20 active members</a:t>
            </a:r>
          </a:p>
          <a:p>
            <a:pPr marL="742950" lvl="2" indent="-342900" algn="just"/>
            <a:r>
              <a:rPr lang="en-US" sz="2000" dirty="0" smtClean="0">
                <a:latin typeface="+mj-lt"/>
                <a:cs typeface="Times New Roman" pitchFamily="18" charset="0"/>
              </a:rPr>
              <a:t>PAS Chair is responsible for selecting members from volunteers, ensuring participation from SAIs representing different auditing systems, different languages and every regional working group</a:t>
            </a:r>
          </a:p>
          <a:p>
            <a:pPr marL="742950" lvl="2" indent="-342900" algn="just"/>
            <a:r>
              <a:rPr lang="en-US" sz="2000" dirty="0" smtClean="0">
                <a:latin typeface="+mj-lt"/>
                <a:cs typeface="Times New Roman" pitchFamily="18" charset="0"/>
              </a:rPr>
              <a:t>PAS Chair is free to appoint observers</a:t>
            </a:r>
            <a:endParaRPr lang="pt-BR" sz="2000" dirty="0" smtClean="0">
              <a:latin typeface="+mj-lt"/>
              <a:cs typeface="Times New Roman" pitchFamily="18" charset="0"/>
            </a:endParaRPr>
          </a:p>
          <a:p>
            <a:pPr marL="742950" lvl="2" indent="-342900" algn="just"/>
            <a:r>
              <a:rPr lang="en-US" sz="2000" dirty="0" smtClean="0">
                <a:latin typeface="+mj-lt"/>
                <a:cs typeface="Times New Roman" pitchFamily="18" charset="0"/>
              </a:rPr>
              <a:t>PAS Chair should contact any member that didn´t attend a PAS meeting without explanation, to verify whether the SAI is still interested in being a PAS member</a:t>
            </a:r>
            <a:endParaRPr lang="pt-BR" sz="2000" dirty="0" smtClean="0">
              <a:latin typeface="+mj-lt"/>
              <a:cs typeface="Times New Roman" pitchFamily="18" charset="0"/>
            </a:endParaRPr>
          </a:p>
          <a:p>
            <a:pPr marL="742950" lvl="2" indent="-342900" algn="just"/>
            <a:r>
              <a:rPr lang="en-US" sz="2000" dirty="0" smtClean="0">
                <a:latin typeface="+mj-lt"/>
                <a:cs typeface="Times New Roman" pitchFamily="18" charset="0"/>
              </a:rPr>
              <a:t>It is suggested that PAS rotates the position of Chair after a maximum of 9 years</a:t>
            </a:r>
          </a:p>
          <a:p>
            <a:pPr>
              <a:buNone/>
            </a:pPr>
            <a:endParaRPr lang="pt-BR" dirty="0"/>
          </a:p>
        </p:txBody>
      </p:sp>
      <p:pic>
        <p:nvPicPr>
          <p:cNvPr id="4" name="Picture 3"/>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6242050"/>
            <a:ext cx="9144000" cy="6429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 name="Picture 4"/>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917507" y="6345238"/>
            <a:ext cx="542925" cy="438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6" name="Picture 5"/>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0" y="0"/>
            <a:ext cx="9144000" cy="2047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nvGrpSpPr>
          <p:cNvPr id="7" name="Group 222"/>
          <p:cNvGrpSpPr>
            <a:grpSpLocks noChangeAspect="1"/>
          </p:cNvGrpSpPr>
          <p:nvPr/>
        </p:nvGrpSpPr>
        <p:grpSpPr bwMode="auto">
          <a:xfrm>
            <a:off x="402664" y="6339416"/>
            <a:ext cx="729589" cy="489398"/>
            <a:chOff x="-1649" y="158"/>
            <a:chExt cx="5261" cy="4366"/>
          </a:xfrm>
        </p:grpSpPr>
        <p:sp>
          <p:nvSpPr>
            <p:cNvPr id="8" name="AutoShape 223"/>
            <p:cNvSpPr>
              <a:spLocks noChangeAspect="1" noChangeArrowheads="1" noTextEdit="1"/>
            </p:cNvSpPr>
            <p:nvPr/>
          </p:nvSpPr>
          <p:spPr bwMode="auto">
            <a:xfrm>
              <a:off x="-1649" y="158"/>
              <a:ext cx="5261" cy="4366"/>
            </a:xfrm>
            <a:prstGeom prst="rect">
              <a:avLst/>
            </a:prstGeom>
            <a:noFill/>
            <a:ln w="19050">
              <a:noFill/>
              <a:miter lim="800000"/>
              <a:headEnd/>
              <a:tailEnd/>
            </a:ln>
          </p:spPr>
          <p:txBody>
            <a:bodyPr/>
            <a:lstStyle/>
            <a:p>
              <a:endParaRPr lang="da-DK">
                <a:solidFill>
                  <a:prstClr val="black"/>
                </a:solidFill>
              </a:endParaRPr>
            </a:p>
          </p:txBody>
        </p:sp>
        <p:sp>
          <p:nvSpPr>
            <p:cNvPr id="9" name="Freeform 224"/>
            <p:cNvSpPr>
              <a:spLocks/>
            </p:cNvSpPr>
            <p:nvPr/>
          </p:nvSpPr>
          <p:spPr bwMode="auto">
            <a:xfrm>
              <a:off x="-1393" y="435"/>
              <a:ext cx="5005" cy="3928"/>
            </a:xfrm>
            <a:custGeom>
              <a:avLst/>
              <a:gdLst/>
              <a:ahLst/>
              <a:cxnLst>
                <a:cxn ang="0">
                  <a:pos x="4714" y="0"/>
                </a:cxn>
                <a:cxn ang="0">
                  <a:pos x="3726" y="78"/>
                </a:cxn>
                <a:cxn ang="0">
                  <a:pos x="3017" y="200"/>
                </a:cxn>
                <a:cxn ang="0">
                  <a:pos x="2494" y="336"/>
                </a:cxn>
                <a:cxn ang="0">
                  <a:pos x="2000" y="510"/>
                </a:cxn>
                <a:cxn ang="0">
                  <a:pos x="1552" y="735"/>
                </a:cxn>
                <a:cxn ang="0">
                  <a:pos x="1174" y="1013"/>
                </a:cxn>
                <a:cxn ang="0">
                  <a:pos x="883" y="1348"/>
                </a:cxn>
                <a:cxn ang="0">
                  <a:pos x="750" y="1600"/>
                </a:cxn>
                <a:cxn ang="0">
                  <a:pos x="680" y="1806"/>
                </a:cxn>
                <a:cxn ang="0">
                  <a:pos x="651" y="2032"/>
                </a:cxn>
                <a:cxn ang="0">
                  <a:pos x="657" y="2257"/>
                </a:cxn>
                <a:cxn ang="0">
                  <a:pos x="744" y="2573"/>
                </a:cxn>
                <a:cxn ang="0">
                  <a:pos x="912" y="2844"/>
                </a:cxn>
                <a:cxn ang="0">
                  <a:pos x="1145" y="3083"/>
                </a:cxn>
                <a:cxn ang="0">
                  <a:pos x="1418" y="3289"/>
                </a:cxn>
                <a:cxn ang="0">
                  <a:pos x="1825" y="3515"/>
                </a:cxn>
                <a:cxn ang="0">
                  <a:pos x="2436" y="3754"/>
                </a:cxn>
                <a:cxn ang="0">
                  <a:pos x="3034" y="3928"/>
                </a:cxn>
                <a:cxn ang="0">
                  <a:pos x="3185" y="3670"/>
                </a:cxn>
                <a:cxn ang="0">
                  <a:pos x="3540" y="3147"/>
                </a:cxn>
                <a:cxn ang="0">
                  <a:pos x="3744" y="2909"/>
                </a:cxn>
                <a:cxn ang="0">
                  <a:pos x="3755" y="2870"/>
                </a:cxn>
                <a:cxn ang="0">
                  <a:pos x="3348" y="3006"/>
                </a:cxn>
                <a:cxn ang="0">
                  <a:pos x="2837" y="3115"/>
                </a:cxn>
                <a:cxn ang="0">
                  <a:pos x="2197" y="3167"/>
                </a:cxn>
                <a:cxn ang="0">
                  <a:pos x="1726" y="3135"/>
                </a:cxn>
                <a:cxn ang="0">
                  <a:pos x="1354" y="3064"/>
                </a:cxn>
                <a:cxn ang="0">
                  <a:pos x="1104" y="2986"/>
                </a:cxn>
                <a:cxn ang="0">
                  <a:pos x="785" y="2864"/>
                </a:cxn>
                <a:cxn ang="0">
                  <a:pos x="523" y="2722"/>
                </a:cxn>
                <a:cxn ang="0">
                  <a:pos x="320" y="2567"/>
                </a:cxn>
                <a:cxn ang="0">
                  <a:pos x="163" y="2406"/>
                </a:cxn>
                <a:cxn ang="0">
                  <a:pos x="64" y="2238"/>
                </a:cxn>
                <a:cxn ang="0">
                  <a:pos x="11" y="2070"/>
                </a:cxn>
                <a:cxn ang="0">
                  <a:pos x="0" y="1903"/>
                </a:cxn>
                <a:cxn ang="0">
                  <a:pos x="29" y="1735"/>
                </a:cxn>
                <a:cxn ang="0">
                  <a:pos x="99" y="1580"/>
                </a:cxn>
                <a:cxn ang="0">
                  <a:pos x="238" y="1387"/>
                </a:cxn>
                <a:cxn ang="0">
                  <a:pos x="349" y="1284"/>
                </a:cxn>
                <a:cxn ang="0">
                  <a:pos x="569" y="1135"/>
                </a:cxn>
                <a:cxn ang="0">
                  <a:pos x="843" y="1006"/>
                </a:cxn>
                <a:cxn ang="0">
                  <a:pos x="1157" y="897"/>
                </a:cxn>
                <a:cxn ang="0">
                  <a:pos x="1505" y="806"/>
                </a:cxn>
                <a:cxn ang="0">
                  <a:pos x="1889" y="755"/>
                </a:cxn>
                <a:cxn ang="0">
                  <a:pos x="2284" y="735"/>
                </a:cxn>
                <a:cxn ang="0">
                  <a:pos x="2697" y="755"/>
                </a:cxn>
                <a:cxn ang="0">
                  <a:pos x="3110" y="826"/>
                </a:cxn>
                <a:cxn ang="0">
                  <a:pos x="3523" y="948"/>
                </a:cxn>
                <a:cxn ang="0">
                  <a:pos x="3918" y="1129"/>
                </a:cxn>
                <a:cxn ang="0">
                  <a:pos x="4145" y="813"/>
                </a:cxn>
                <a:cxn ang="0">
                  <a:pos x="4464" y="432"/>
                </a:cxn>
                <a:cxn ang="0">
                  <a:pos x="4738" y="168"/>
                </a:cxn>
                <a:cxn ang="0">
                  <a:pos x="5005" y="0"/>
                </a:cxn>
              </a:cxnLst>
              <a:rect l="0" t="0" r="r" b="b"/>
              <a:pathLst>
                <a:path w="5005" h="3928">
                  <a:moveTo>
                    <a:pt x="5005" y="0"/>
                  </a:moveTo>
                  <a:lnTo>
                    <a:pt x="5005" y="0"/>
                  </a:lnTo>
                  <a:lnTo>
                    <a:pt x="4714" y="0"/>
                  </a:lnTo>
                  <a:lnTo>
                    <a:pt x="4400" y="13"/>
                  </a:lnTo>
                  <a:lnTo>
                    <a:pt x="4069" y="39"/>
                  </a:lnTo>
                  <a:lnTo>
                    <a:pt x="3726" y="78"/>
                  </a:lnTo>
                  <a:lnTo>
                    <a:pt x="3371" y="129"/>
                  </a:lnTo>
                  <a:lnTo>
                    <a:pt x="3191" y="162"/>
                  </a:lnTo>
                  <a:lnTo>
                    <a:pt x="3017" y="200"/>
                  </a:lnTo>
                  <a:lnTo>
                    <a:pt x="2837" y="239"/>
                  </a:lnTo>
                  <a:lnTo>
                    <a:pt x="2662" y="284"/>
                  </a:lnTo>
                  <a:lnTo>
                    <a:pt x="2494" y="336"/>
                  </a:lnTo>
                  <a:lnTo>
                    <a:pt x="2325" y="387"/>
                  </a:lnTo>
                  <a:lnTo>
                    <a:pt x="2157" y="445"/>
                  </a:lnTo>
                  <a:lnTo>
                    <a:pt x="2000" y="510"/>
                  </a:lnTo>
                  <a:lnTo>
                    <a:pt x="1843" y="581"/>
                  </a:lnTo>
                  <a:lnTo>
                    <a:pt x="1691" y="658"/>
                  </a:lnTo>
                  <a:lnTo>
                    <a:pt x="1552" y="735"/>
                  </a:lnTo>
                  <a:lnTo>
                    <a:pt x="1418" y="826"/>
                  </a:lnTo>
                  <a:lnTo>
                    <a:pt x="1290" y="916"/>
                  </a:lnTo>
                  <a:lnTo>
                    <a:pt x="1174" y="1013"/>
                  </a:lnTo>
                  <a:lnTo>
                    <a:pt x="1064" y="1116"/>
                  </a:lnTo>
                  <a:lnTo>
                    <a:pt x="971" y="1232"/>
                  </a:lnTo>
                  <a:lnTo>
                    <a:pt x="883" y="1348"/>
                  </a:lnTo>
                  <a:lnTo>
                    <a:pt x="808" y="1471"/>
                  </a:lnTo>
                  <a:lnTo>
                    <a:pt x="779" y="1535"/>
                  </a:lnTo>
                  <a:lnTo>
                    <a:pt x="750" y="1600"/>
                  </a:lnTo>
                  <a:lnTo>
                    <a:pt x="721" y="1664"/>
                  </a:lnTo>
                  <a:lnTo>
                    <a:pt x="703" y="1735"/>
                  </a:lnTo>
                  <a:lnTo>
                    <a:pt x="680" y="1806"/>
                  </a:lnTo>
                  <a:lnTo>
                    <a:pt x="668" y="1877"/>
                  </a:lnTo>
                  <a:lnTo>
                    <a:pt x="657" y="1954"/>
                  </a:lnTo>
                  <a:lnTo>
                    <a:pt x="651" y="2032"/>
                  </a:lnTo>
                  <a:lnTo>
                    <a:pt x="651" y="2032"/>
                  </a:lnTo>
                  <a:lnTo>
                    <a:pt x="645" y="2148"/>
                  </a:lnTo>
                  <a:lnTo>
                    <a:pt x="657" y="2257"/>
                  </a:lnTo>
                  <a:lnTo>
                    <a:pt x="674" y="2367"/>
                  </a:lnTo>
                  <a:lnTo>
                    <a:pt x="703" y="2470"/>
                  </a:lnTo>
                  <a:lnTo>
                    <a:pt x="744" y="2573"/>
                  </a:lnTo>
                  <a:lnTo>
                    <a:pt x="790" y="2664"/>
                  </a:lnTo>
                  <a:lnTo>
                    <a:pt x="849" y="2760"/>
                  </a:lnTo>
                  <a:lnTo>
                    <a:pt x="912" y="2844"/>
                  </a:lnTo>
                  <a:lnTo>
                    <a:pt x="982" y="2928"/>
                  </a:lnTo>
                  <a:lnTo>
                    <a:pt x="1058" y="3006"/>
                  </a:lnTo>
                  <a:lnTo>
                    <a:pt x="1145" y="3083"/>
                  </a:lnTo>
                  <a:lnTo>
                    <a:pt x="1232" y="3154"/>
                  </a:lnTo>
                  <a:lnTo>
                    <a:pt x="1319" y="3225"/>
                  </a:lnTo>
                  <a:lnTo>
                    <a:pt x="1418" y="3289"/>
                  </a:lnTo>
                  <a:lnTo>
                    <a:pt x="1517" y="3347"/>
                  </a:lnTo>
                  <a:lnTo>
                    <a:pt x="1616" y="3405"/>
                  </a:lnTo>
                  <a:lnTo>
                    <a:pt x="1825" y="3515"/>
                  </a:lnTo>
                  <a:lnTo>
                    <a:pt x="2034" y="3605"/>
                  </a:lnTo>
                  <a:lnTo>
                    <a:pt x="2238" y="3689"/>
                  </a:lnTo>
                  <a:lnTo>
                    <a:pt x="2436" y="3754"/>
                  </a:lnTo>
                  <a:lnTo>
                    <a:pt x="2616" y="3812"/>
                  </a:lnTo>
                  <a:lnTo>
                    <a:pt x="2779" y="3863"/>
                  </a:lnTo>
                  <a:lnTo>
                    <a:pt x="3034" y="3928"/>
                  </a:lnTo>
                  <a:lnTo>
                    <a:pt x="3034" y="3928"/>
                  </a:lnTo>
                  <a:lnTo>
                    <a:pt x="3104" y="3805"/>
                  </a:lnTo>
                  <a:lnTo>
                    <a:pt x="3185" y="3670"/>
                  </a:lnTo>
                  <a:lnTo>
                    <a:pt x="3290" y="3502"/>
                  </a:lnTo>
                  <a:lnTo>
                    <a:pt x="3412" y="3328"/>
                  </a:lnTo>
                  <a:lnTo>
                    <a:pt x="3540" y="3147"/>
                  </a:lnTo>
                  <a:lnTo>
                    <a:pt x="3610" y="3057"/>
                  </a:lnTo>
                  <a:lnTo>
                    <a:pt x="3680" y="2980"/>
                  </a:lnTo>
                  <a:lnTo>
                    <a:pt x="3744" y="2909"/>
                  </a:lnTo>
                  <a:lnTo>
                    <a:pt x="3813" y="2844"/>
                  </a:lnTo>
                  <a:lnTo>
                    <a:pt x="3813" y="2844"/>
                  </a:lnTo>
                  <a:lnTo>
                    <a:pt x="3755" y="2870"/>
                  </a:lnTo>
                  <a:lnTo>
                    <a:pt x="3598" y="2928"/>
                  </a:lnTo>
                  <a:lnTo>
                    <a:pt x="3482" y="2967"/>
                  </a:lnTo>
                  <a:lnTo>
                    <a:pt x="3348" y="3006"/>
                  </a:lnTo>
                  <a:lnTo>
                    <a:pt x="3197" y="3044"/>
                  </a:lnTo>
                  <a:lnTo>
                    <a:pt x="3023" y="3083"/>
                  </a:lnTo>
                  <a:lnTo>
                    <a:pt x="2837" y="3115"/>
                  </a:lnTo>
                  <a:lnTo>
                    <a:pt x="2639" y="3141"/>
                  </a:lnTo>
                  <a:lnTo>
                    <a:pt x="2424" y="3160"/>
                  </a:lnTo>
                  <a:lnTo>
                    <a:pt x="2197" y="3167"/>
                  </a:lnTo>
                  <a:lnTo>
                    <a:pt x="1965" y="3154"/>
                  </a:lnTo>
                  <a:lnTo>
                    <a:pt x="1848" y="3147"/>
                  </a:lnTo>
                  <a:lnTo>
                    <a:pt x="1726" y="3135"/>
                  </a:lnTo>
                  <a:lnTo>
                    <a:pt x="1604" y="3115"/>
                  </a:lnTo>
                  <a:lnTo>
                    <a:pt x="1476" y="3089"/>
                  </a:lnTo>
                  <a:lnTo>
                    <a:pt x="1354" y="3064"/>
                  </a:lnTo>
                  <a:lnTo>
                    <a:pt x="1226" y="3025"/>
                  </a:lnTo>
                  <a:lnTo>
                    <a:pt x="1226" y="3025"/>
                  </a:lnTo>
                  <a:lnTo>
                    <a:pt x="1104" y="2986"/>
                  </a:lnTo>
                  <a:lnTo>
                    <a:pt x="994" y="2948"/>
                  </a:lnTo>
                  <a:lnTo>
                    <a:pt x="883" y="2909"/>
                  </a:lnTo>
                  <a:lnTo>
                    <a:pt x="785" y="2864"/>
                  </a:lnTo>
                  <a:lnTo>
                    <a:pt x="692" y="2819"/>
                  </a:lnTo>
                  <a:lnTo>
                    <a:pt x="604" y="2767"/>
                  </a:lnTo>
                  <a:lnTo>
                    <a:pt x="523" y="2722"/>
                  </a:lnTo>
                  <a:lnTo>
                    <a:pt x="447" y="2670"/>
                  </a:lnTo>
                  <a:lnTo>
                    <a:pt x="378" y="2619"/>
                  </a:lnTo>
                  <a:lnTo>
                    <a:pt x="320" y="2567"/>
                  </a:lnTo>
                  <a:lnTo>
                    <a:pt x="261" y="2515"/>
                  </a:lnTo>
                  <a:lnTo>
                    <a:pt x="209" y="2464"/>
                  </a:lnTo>
                  <a:lnTo>
                    <a:pt x="163" y="2406"/>
                  </a:lnTo>
                  <a:lnTo>
                    <a:pt x="128" y="2348"/>
                  </a:lnTo>
                  <a:lnTo>
                    <a:pt x="93" y="2296"/>
                  </a:lnTo>
                  <a:lnTo>
                    <a:pt x="64" y="2238"/>
                  </a:lnTo>
                  <a:lnTo>
                    <a:pt x="40" y="2180"/>
                  </a:lnTo>
                  <a:lnTo>
                    <a:pt x="23" y="2128"/>
                  </a:lnTo>
                  <a:lnTo>
                    <a:pt x="11" y="2070"/>
                  </a:lnTo>
                  <a:lnTo>
                    <a:pt x="0" y="2012"/>
                  </a:lnTo>
                  <a:lnTo>
                    <a:pt x="0" y="1954"/>
                  </a:lnTo>
                  <a:lnTo>
                    <a:pt x="0" y="1903"/>
                  </a:lnTo>
                  <a:lnTo>
                    <a:pt x="6" y="1845"/>
                  </a:lnTo>
                  <a:lnTo>
                    <a:pt x="17" y="1793"/>
                  </a:lnTo>
                  <a:lnTo>
                    <a:pt x="29" y="1735"/>
                  </a:lnTo>
                  <a:lnTo>
                    <a:pt x="46" y="1684"/>
                  </a:lnTo>
                  <a:lnTo>
                    <a:pt x="70" y="1632"/>
                  </a:lnTo>
                  <a:lnTo>
                    <a:pt x="99" y="1580"/>
                  </a:lnTo>
                  <a:lnTo>
                    <a:pt x="128" y="1529"/>
                  </a:lnTo>
                  <a:lnTo>
                    <a:pt x="157" y="1484"/>
                  </a:lnTo>
                  <a:lnTo>
                    <a:pt x="238" y="1387"/>
                  </a:lnTo>
                  <a:lnTo>
                    <a:pt x="238" y="1387"/>
                  </a:lnTo>
                  <a:lnTo>
                    <a:pt x="290" y="1335"/>
                  </a:lnTo>
                  <a:lnTo>
                    <a:pt x="349" y="1284"/>
                  </a:lnTo>
                  <a:lnTo>
                    <a:pt x="418" y="1232"/>
                  </a:lnTo>
                  <a:lnTo>
                    <a:pt x="488" y="1187"/>
                  </a:lnTo>
                  <a:lnTo>
                    <a:pt x="569" y="1135"/>
                  </a:lnTo>
                  <a:lnTo>
                    <a:pt x="657" y="1090"/>
                  </a:lnTo>
                  <a:lnTo>
                    <a:pt x="744" y="1045"/>
                  </a:lnTo>
                  <a:lnTo>
                    <a:pt x="843" y="1006"/>
                  </a:lnTo>
                  <a:lnTo>
                    <a:pt x="942" y="968"/>
                  </a:lnTo>
                  <a:lnTo>
                    <a:pt x="1046" y="929"/>
                  </a:lnTo>
                  <a:lnTo>
                    <a:pt x="1157" y="897"/>
                  </a:lnTo>
                  <a:lnTo>
                    <a:pt x="1267" y="864"/>
                  </a:lnTo>
                  <a:lnTo>
                    <a:pt x="1389" y="832"/>
                  </a:lnTo>
                  <a:lnTo>
                    <a:pt x="1505" y="806"/>
                  </a:lnTo>
                  <a:lnTo>
                    <a:pt x="1633" y="787"/>
                  </a:lnTo>
                  <a:lnTo>
                    <a:pt x="1755" y="768"/>
                  </a:lnTo>
                  <a:lnTo>
                    <a:pt x="1889" y="755"/>
                  </a:lnTo>
                  <a:lnTo>
                    <a:pt x="2017" y="742"/>
                  </a:lnTo>
                  <a:lnTo>
                    <a:pt x="2151" y="735"/>
                  </a:lnTo>
                  <a:lnTo>
                    <a:pt x="2284" y="735"/>
                  </a:lnTo>
                  <a:lnTo>
                    <a:pt x="2424" y="735"/>
                  </a:lnTo>
                  <a:lnTo>
                    <a:pt x="2558" y="742"/>
                  </a:lnTo>
                  <a:lnTo>
                    <a:pt x="2697" y="755"/>
                  </a:lnTo>
                  <a:lnTo>
                    <a:pt x="2837" y="774"/>
                  </a:lnTo>
                  <a:lnTo>
                    <a:pt x="2970" y="794"/>
                  </a:lnTo>
                  <a:lnTo>
                    <a:pt x="3110" y="826"/>
                  </a:lnTo>
                  <a:lnTo>
                    <a:pt x="3249" y="858"/>
                  </a:lnTo>
                  <a:lnTo>
                    <a:pt x="3383" y="897"/>
                  </a:lnTo>
                  <a:lnTo>
                    <a:pt x="3523" y="948"/>
                  </a:lnTo>
                  <a:lnTo>
                    <a:pt x="3656" y="1000"/>
                  </a:lnTo>
                  <a:lnTo>
                    <a:pt x="3790" y="1058"/>
                  </a:lnTo>
                  <a:lnTo>
                    <a:pt x="3918" y="1129"/>
                  </a:lnTo>
                  <a:lnTo>
                    <a:pt x="3918" y="1129"/>
                  </a:lnTo>
                  <a:lnTo>
                    <a:pt x="4023" y="974"/>
                  </a:lnTo>
                  <a:lnTo>
                    <a:pt x="4145" y="813"/>
                  </a:lnTo>
                  <a:lnTo>
                    <a:pt x="4290" y="626"/>
                  </a:lnTo>
                  <a:lnTo>
                    <a:pt x="4377" y="529"/>
                  </a:lnTo>
                  <a:lnTo>
                    <a:pt x="4464" y="432"/>
                  </a:lnTo>
                  <a:lnTo>
                    <a:pt x="4552" y="336"/>
                  </a:lnTo>
                  <a:lnTo>
                    <a:pt x="4645" y="252"/>
                  </a:lnTo>
                  <a:lnTo>
                    <a:pt x="4738" y="168"/>
                  </a:lnTo>
                  <a:lnTo>
                    <a:pt x="4831" y="97"/>
                  </a:lnTo>
                  <a:lnTo>
                    <a:pt x="4918" y="45"/>
                  </a:lnTo>
                  <a:lnTo>
                    <a:pt x="5005" y="0"/>
                  </a:lnTo>
                  <a:lnTo>
                    <a:pt x="5005" y="0"/>
                  </a:lnTo>
                  <a:close/>
                </a:path>
              </a:pathLst>
            </a:custGeom>
            <a:noFill/>
            <a:ln w="19050">
              <a:solidFill>
                <a:srgbClr val="00CCFF"/>
              </a:solidFill>
              <a:prstDash val="solid"/>
              <a:round/>
              <a:headEnd/>
              <a:tailEnd/>
            </a:ln>
          </p:spPr>
          <p:txBody>
            <a:bodyPr/>
            <a:lstStyle/>
            <a:p>
              <a:endParaRPr lang="da-DK">
                <a:solidFill>
                  <a:prstClr val="black"/>
                </a:solidFill>
              </a:endParaRPr>
            </a:p>
          </p:txBody>
        </p:sp>
        <p:sp>
          <p:nvSpPr>
            <p:cNvPr id="10" name="Freeform 225"/>
            <p:cNvSpPr>
              <a:spLocks/>
            </p:cNvSpPr>
            <p:nvPr/>
          </p:nvSpPr>
          <p:spPr bwMode="auto">
            <a:xfrm>
              <a:off x="-1626" y="184"/>
              <a:ext cx="5005" cy="4314"/>
            </a:xfrm>
            <a:custGeom>
              <a:avLst/>
              <a:gdLst/>
              <a:ahLst/>
              <a:cxnLst>
                <a:cxn ang="0">
                  <a:pos x="0" y="2044"/>
                </a:cxn>
                <a:cxn ang="0">
                  <a:pos x="47" y="1722"/>
                </a:cxn>
                <a:cxn ang="0">
                  <a:pos x="151" y="1412"/>
                </a:cxn>
                <a:cxn ang="0">
                  <a:pos x="303" y="1128"/>
                </a:cxn>
                <a:cxn ang="0">
                  <a:pos x="494" y="864"/>
                </a:cxn>
                <a:cxn ang="0">
                  <a:pos x="733" y="632"/>
                </a:cxn>
                <a:cxn ang="0">
                  <a:pos x="1006" y="425"/>
                </a:cxn>
                <a:cxn ang="0">
                  <a:pos x="1308" y="258"/>
                </a:cxn>
                <a:cxn ang="0">
                  <a:pos x="1640" y="129"/>
                </a:cxn>
                <a:cxn ang="0">
                  <a:pos x="2000" y="45"/>
                </a:cxn>
                <a:cxn ang="0">
                  <a:pos x="2372" y="0"/>
                </a:cxn>
                <a:cxn ang="0">
                  <a:pos x="2634" y="0"/>
                </a:cxn>
                <a:cxn ang="0">
                  <a:pos x="3006" y="45"/>
                </a:cxn>
                <a:cxn ang="0">
                  <a:pos x="3366" y="129"/>
                </a:cxn>
                <a:cxn ang="0">
                  <a:pos x="3697" y="258"/>
                </a:cxn>
                <a:cxn ang="0">
                  <a:pos x="4000" y="425"/>
                </a:cxn>
                <a:cxn ang="0">
                  <a:pos x="4273" y="632"/>
                </a:cxn>
                <a:cxn ang="0">
                  <a:pos x="4511" y="864"/>
                </a:cxn>
                <a:cxn ang="0">
                  <a:pos x="4703" y="1128"/>
                </a:cxn>
                <a:cxn ang="0">
                  <a:pos x="4854" y="1412"/>
                </a:cxn>
                <a:cxn ang="0">
                  <a:pos x="4959" y="1722"/>
                </a:cxn>
                <a:cxn ang="0">
                  <a:pos x="5005" y="2044"/>
                </a:cxn>
                <a:cxn ang="0">
                  <a:pos x="5005" y="2270"/>
                </a:cxn>
                <a:cxn ang="0">
                  <a:pos x="4959" y="2592"/>
                </a:cxn>
                <a:cxn ang="0">
                  <a:pos x="4854" y="2895"/>
                </a:cxn>
                <a:cxn ang="0">
                  <a:pos x="4703" y="3186"/>
                </a:cxn>
                <a:cxn ang="0">
                  <a:pos x="4511" y="3450"/>
                </a:cxn>
                <a:cxn ang="0">
                  <a:pos x="4273" y="3682"/>
                </a:cxn>
                <a:cxn ang="0">
                  <a:pos x="4000" y="3889"/>
                </a:cxn>
                <a:cxn ang="0">
                  <a:pos x="3697" y="4056"/>
                </a:cxn>
                <a:cxn ang="0">
                  <a:pos x="3366" y="4185"/>
                </a:cxn>
                <a:cxn ang="0">
                  <a:pos x="3006" y="4269"/>
                </a:cxn>
                <a:cxn ang="0">
                  <a:pos x="2634" y="4314"/>
                </a:cxn>
                <a:cxn ang="0">
                  <a:pos x="2372" y="4314"/>
                </a:cxn>
                <a:cxn ang="0">
                  <a:pos x="2000" y="4269"/>
                </a:cxn>
                <a:cxn ang="0">
                  <a:pos x="1640" y="4185"/>
                </a:cxn>
                <a:cxn ang="0">
                  <a:pos x="1308" y="4056"/>
                </a:cxn>
                <a:cxn ang="0">
                  <a:pos x="1006" y="3889"/>
                </a:cxn>
                <a:cxn ang="0">
                  <a:pos x="733" y="3682"/>
                </a:cxn>
                <a:cxn ang="0">
                  <a:pos x="494" y="3450"/>
                </a:cxn>
                <a:cxn ang="0">
                  <a:pos x="303" y="3186"/>
                </a:cxn>
                <a:cxn ang="0">
                  <a:pos x="151" y="2895"/>
                </a:cxn>
                <a:cxn ang="0">
                  <a:pos x="47" y="2592"/>
                </a:cxn>
                <a:cxn ang="0">
                  <a:pos x="0" y="2270"/>
                </a:cxn>
              </a:cxnLst>
              <a:rect l="0" t="0" r="r" b="b"/>
              <a:pathLst>
                <a:path w="5005" h="4314">
                  <a:moveTo>
                    <a:pt x="0" y="2154"/>
                  </a:moveTo>
                  <a:lnTo>
                    <a:pt x="0" y="2154"/>
                  </a:lnTo>
                  <a:lnTo>
                    <a:pt x="0" y="2044"/>
                  </a:lnTo>
                  <a:lnTo>
                    <a:pt x="12" y="1935"/>
                  </a:lnTo>
                  <a:lnTo>
                    <a:pt x="29" y="1825"/>
                  </a:lnTo>
                  <a:lnTo>
                    <a:pt x="47" y="1722"/>
                  </a:lnTo>
                  <a:lnTo>
                    <a:pt x="76" y="1619"/>
                  </a:lnTo>
                  <a:lnTo>
                    <a:pt x="111" y="1515"/>
                  </a:lnTo>
                  <a:lnTo>
                    <a:pt x="151" y="1412"/>
                  </a:lnTo>
                  <a:lnTo>
                    <a:pt x="192" y="1315"/>
                  </a:lnTo>
                  <a:lnTo>
                    <a:pt x="244" y="1219"/>
                  </a:lnTo>
                  <a:lnTo>
                    <a:pt x="303" y="1128"/>
                  </a:lnTo>
                  <a:lnTo>
                    <a:pt x="361" y="1038"/>
                  </a:lnTo>
                  <a:lnTo>
                    <a:pt x="425" y="948"/>
                  </a:lnTo>
                  <a:lnTo>
                    <a:pt x="494" y="864"/>
                  </a:lnTo>
                  <a:lnTo>
                    <a:pt x="570" y="787"/>
                  </a:lnTo>
                  <a:lnTo>
                    <a:pt x="646" y="703"/>
                  </a:lnTo>
                  <a:lnTo>
                    <a:pt x="733" y="632"/>
                  </a:lnTo>
                  <a:lnTo>
                    <a:pt x="820" y="561"/>
                  </a:lnTo>
                  <a:lnTo>
                    <a:pt x="907" y="490"/>
                  </a:lnTo>
                  <a:lnTo>
                    <a:pt x="1006" y="425"/>
                  </a:lnTo>
                  <a:lnTo>
                    <a:pt x="1105" y="367"/>
                  </a:lnTo>
                  <a:lnTo>
                    <a:pt x="1204" y="309"/>
                  </a:lnTo>
                  <a:lnTo>
                    <a:pt x="1308" y="258"/>
                  </a:lnTo>
                  <a:lnTo>
                    <a:pt x="1419" y="213"/>
                  </a:lnTo>
                  <a:lnTo>
                    <a:pt x="1529" y="167"/>
                  </a:lnTo>
                  <a:lnTo>
                    <a:pt x="1640" y="129"/>
                  </a:lnTo>
                  <a:lnTo>
                    <a:pt x="1756" y="97"/>
                  </a:lnTo>
                  <a:lnTo>
                    <a:pt x="1878" y="64"/>
                  </a:lnTo>
                  <a:lnTo>
                    <a:pt x="2000" y="45"/>
                  </a:lnTo>
                  <a:lnTo>
                    <a:pt x="2122" y="26"/>
                  </a:lnTo>
                  <a:lnTo>
                    <a:pt x="2244" y="13"/>
                  </a:lnTo>
                  <a:lnTo>
                    <a:pt x="2372" y="0"/>
                  </a:lnTo>
                  <a:lnTo>
                    <a:pt x="2500" y="0"/>
                  </a:lnTo>
                  <a:lnTo>
                    <a:pt x="2500" y="0"/>
                  </a:lnTo>
                  <a:lnTo>
                    <a:pt x="2634" y="0"/>
                  </a:lnTo>
                  <a:lnTo>
                    <a:pt x="2762" y="13"/>
                  </a:lnTo>
                  <a:lnTo>
                    <a:pt x="2884" y="26"/>
                  </a:lnTo>
                  <a:lnTo>
                    <a:pt x="3006" y="45"/>
                  </a:lnTo>
                  <a:lnTo>
                    <a:pt x="3128" y="64"/>
                  </a:lnTo>
                  <a:lnTo>
                    <a:pt x="3250" y="97"/>
                  </a:lnTo>
                  <a:lnTo>
                    <a:pt x="3366" y="129"/>
                  </a:lnTo>
                  <a:lnTo>
                    <a:pt x="3477" y="167"/>
                  </a:lnTo>
                  <a:lnTo>
                    <a:pt x="3587" y="213"/>
                  </a:lnTo>
                  <a:lnTo>
                    <a:pt x="3697" y="258"/>
                  </a:lnTo>
                  <a:lnTo>
                    <a:pt x="3802" y="309"/>
                  </a:lnTo>
                  <a:lnTo>
                    <a:pt x="3901" y="367"/>
                  </a:lnTo>
                  <a:lnTo>
                    <a:pt x="4000" y="425"/>
                  </a:lnTo>
                  <a:lnTo>
                    <a:pt x="4099" y="490"/>
                  </a:lnTo>
                  <a:lnTo>
                    <a:pt x="4186" y="561"/>
                  </a:lnTo>
                  <a:lnTo>
                    <a:pt x="4273" y="632"/>
                  </a:lnTo>
                  <a:lnTo>
                    <a:pt x="4354" y="703"/>
                  </a:lnTo>
                  <a:lnTo>
                    <a:pt x="4436" y="787"/>
                  </a:lnTo>
                  <a:lnTo>
                    <a:pt x="4511" y="864"/>
                  </a:lnTo>
                  <a:lnTo>
                    <a:pt x="4581" y="948"/>
                  </a:lnTo>
                  <a:lnTo>
                    <a:pt x="4645" y="1038"/>
                  </a:lnTo>
                  <a:lnTo>
                    <a:pt x="4703" y="1128"/>
                  </a:lnTo>
                  <a:lnTo>
                    <a:pt x="4761" y="1219"/>
                  </a:lnTo>
                  <a:lnTo>
                    <a:pt x="4808" y="1315"/>
                  </a:lnTo>
                  <a:lnTo>
                    <a:pt x="4854" y="1412"/>
                  </a:lnTo>
                  <a:lnTo>
                    <a:pt x="4895" y="1515"/>
                  </a:lnTo>
                  <a:lnTo>
                    <a:pt x="4930" y="1619"/>
                  </a:lnTo>
                  <a:lnTo>
                    <a:pt x="4959" y="1722"/>
                  </a:lnTo>
                  <a:lnTo>
                    <a:pt x="4976" y="1825"/>
                  </a:lnTo>
                  <a:lnTo>
                    <a:pt x="4994" y="1935"/>
                  </a:lnTo>
                  <a:lnTo>
                    <a:pt x="5005" y="2044"/>
                  </a:lnTo>
                  <a:lnTo>
                    <a:pt x="5005" y="2154"/>
                  </a:lnTo>
                  <a:lnTo>
                    <a:pt x="5005" y="2154"/>
                  </a:lnTo>
                  <a:lnTo>
                    <a:pt x="5005" y="2270"/>
                  </a:lnTo>
                  <a:lnTo>
                    <a:pt x="4994" y="2379"/>
                  </a:lnTo>
                  <a:lnTo>
                    <a:pt x="4976" y="2483"/>
                  </a:lnTo>
                  <a:lnTo>
                    <a:pt x="4959" y="2592"/>
                  </a:lnTo>
                  <a:lnTo>
                    <a:pt x="4930" y="2695"/>
                  </a:lnTo>
                  <a:lnTo>
                    <a:pt x="4895" y="2799"/>
                  </a:lnTo>
                  <a:lnTo>
                    <a:pt x="4854" y="2895"/>
                  </a:lnTo>
                  <a:lnTo>
                    <a:pt x="4808" y="2999"/>
                  </a:lnTo>
                  <a:lnTo>
                    <a:pt x="4761" y="3095"/>
                  </a:lnTo>
                  <a:lnTo>
                    <a:pt x="4703" y="3186"/>
                  </a:lnTo>
                  <a:lnTo>
                    <a:pt x="4645" y="3276"/>
                  </a:lnTo>
                  <a:lnTo>
                    <a:pt x="4581" y="3366"/>
                  </a:lnTo>
                  <a:lnTo>
                    <a:pt x="4511" y="3450"/>
                  </a:lnTo>
                  <a:lnTo>
                    <a:pt x="4436" y="3527"/>
                  </a:lnTo>
                  <a:lnTo>
                    <a:pt x="4354" y="3605"/>
                  </a:lnTo>
                  <a:lnTo>
                    <a:pt x="4273" y="3682"/>
                  </a:lnTo>
                  <a:lnTo>
                    <a:pt x="4186" y="3753"/>
                  </a:lnTo>
                  <a:lnTo>
                    <a:pt x="4099" y="3824"/>
                  </a:lnTo>
                  <a:lnTo>
                    <a:pt x="4000" y="3889"/>
                  </a:lnTo>
                  <a:lnTo>
                    <a:pt x="3901" y="3947"/>
                  </a:lnTo>
                  <a:lnTo>
                    <a:pt x="3802" y="4005"/>
                  </a:lnTo>
                  <a:lnTo>
                    <a:pt x="3697" y="4056"/>
                  </a:lnTo>
                  <a:lnTo>
                    <a:pt x="3587" y="4101"/>
                  </a:lnTo>
                  <a:lnTo>
                    <a:pt x="3477" y="4147"/>
                  </a:lnTo>
                  <a:lnTo>
                    <a:pt x="3366" y="4185"/>
                  </a:lnTo>
                  <a:lnTo>
                    <a:pt x="3250" y="4217"/>
                  </a:lnTo>
                  <a:lnTo>
                    <a:pt x="3128" y="4243"/>
                  </a:lnTo>
                  <a:lnTo>
                    <a:pt x="3006" y="4269"/>
                  </a:lnTo>
                  <a:lnTo>
                    <a:pt x="2884" y="4288"/>
                  </a:lnTo>
                  <a:lnTo>
                    <a:pt x="2762" y="4301"/>
                  </a:lnTo>
                  <a:lnTo>
                    <a:pt x="2634" y="4314"/>
                  </a:lnTo>
                  <a:lnTo>
                    <a:pt x="2500" y="4314"/>
                  </a:lnTo>
                  <a:lnTo>
                    <a:pt x="2500" y="4314"/>
                  </a:lnTo>
                  <a:lnTo>
                    <a:pt x="2372" y="4314"/>
                  </a:lnTo>
                  <a:lnTo>
                    <a:pt x="2244" y="4301"/>
                  </a:lnTo>
                  <a:lnTo>
                    <a:pt x="2122" y="4288"/>
                  </a:lnTo>
                  <a:lnTo>
                    <a:pt x="2000" y="4269"/>
                  </a:lnTo>
                  <a:lnTo>
                    <a:pt x="1878" y="4243"/>
                  </a:lnTo>
                  <a:lnTo>
                    <a:pt x="1756" y="4217"/>
                  </a:lnTo>
                  <a:lnTo>
                    <a:pt x="1640" y="4185"/>
                  </a:lnTo>
                  <a:lnTo>
                    <a:pt x="1529" y="4147"/>
                  </a:lnTo>
                  <a:lnTo>
                    <a:pt x="1419" y="4101"/>
                  </a:lnTo>
                  <a:lnTo>
                    <a:pt x="1308" y="4056"/>
                  </a:lnTo>
                  <a:lnTo>
                    <a:pt x="1204" y="4005"/>
                  </a:lnTo>
                  <a:lnTo>
                    <a:pt x="1105" y="3947"/>
                  </a:lnTo>
                  <a:lnTo>
                    <a:pt x="1006" y="3889"/>
                  </a:lnTo>
                  <a:lnTo>
                    <a:pt x="907" y="3824"/>
                  </a:lnTo>
                  <a:lnTo>
                    <a:pt x="820" y="3753"/>
                  </a:lnTo>
                  <a:lnTo>
                    <a:pt x="733" y="3682"/>
                  </a:lnTo>
                  <a:lnTo>
                    <a:pt x="646" y="3605"/>
                  </a:lnTo>
                  <a:lnTo>
                    <a:pt x="570" y="3527"/>
                  </a:lnTo>
                  <a:lnTo>
                    <a:pt x="494" y="3450"/>
                  </a:lnTo>
                  <a:lnTo>
                    <a:pt x="425" y="3366"/>
                  </a:lnTo>
                  <a:lnTo>
                    <a:pt x="361" y="3276"/>
                  </a:lnTo>
                  <a:lnTo>
                    <a:pt x="303" y="3186"/>
                  </a:lnTo>
                  <a:lnTo>
                    <a:pt x="244" y="3095"/>
                  </a:lnTo>
                  <a:lnTo>
                    <a:pt x="192" y="2999"/>
                  </a:lnTo>
                  <a:lnTo>
                    <a:pt x="151" y="2895"/>
                  </a:lnTo>
                  <a:lnTo>
                    <a:pt x="111" y="2799"/>
                  </a:lnTo>
                  <a:lnTo>
                    <a:pt x="76" y="2695"/>
                  </a:lnTo>
                  <a:lnTo>
                    <a:pt x="47" y="2592"/>
                  </a:lnTo>
                  <a:lnTo>
                    <a:pt x="29" y="2483"/>
                  </a:lnTo>
                  <a:lnTo>
                    <a:pt x="12" y="2379"/>
                  </a:lnTo>
                  <a:lnTo>
                    <a:pt x="0" y="2270"/>
                  </a:lnTo>
                  <a:lnTo>
                    <a:pt x="0" y="2154"/>
                  </a:lnTo>
                  <a:lnTo>
                    <a:pt x="0" y="2154"/>
                  </a:lnTo>
                  <a:close/>
                </a:path>
              </a:pathLst>
            </a:custGeom>
            <a:noFill/>
            <a:ln w="19050">
              <a:solidFill>
                <a:schemeClr val="folHlink"/>
              </a:solidFill>
              <a:prstDash val="solid"/>
              <a:round/>
              <a:headEnd/>
              <a:tailEnd/>
            </a:ln>
          </p:spPr>
          <p:txBody>
            <a:bodyPr/>
            <a:lstStyle/>
            <a:p>
              <a:endParaRPr lang="da-DK">
                <a:solidFill>
                  <a:prstClr val="black"/>
                </a:solidFill>
              </a:endParaRPr>
            </a:p>
          </p:txBody>
        </p:sp>
        <p:sp>
          <p:nvSpPr>
            <p:cNvPr id="11" name="Freeform 226"/>
            <p:cNvSpPr>
              <a:spLocks/>
            </p:cNvSpPr>
            <p:nvPr/>
          </p:nvSpPr>
          <p:spPr bwMode="auto">
            <a:xfrm>
              <a:off x="-626" y="184"/>
              <a:ext cx="3011" cy="4314"/>
            </a:xfrm>
            <a:custGeom>
              <a:avLst/>
              <a:gdLst/>
              <a:ahLst/>
              <a:cxnLst>
                <a:cxn ang="0">
                  <a:pos x="0" y="2044"/>
                </a:cxn>
                <a:cxn ang="0">
                  <a:pos x="29" y="1722"/>
                </a:cxn>
                <a:cxn ang="0">
                  <a:pos x="87" y="1412"/>
                </a:cxn>
                <a:cxn ang="0">
                  <a:pos x="180" y="1128"/>
                </a:cxn>
                <a:cxn ang="0">
                  <a:pos x="297" y="864"/>
                </a:cxn>
                <a:cxn ang="0">
                  <a:pos x="442" y="632"/>
                </a:cxn>
                <a:cxn ang="0">
                  <a:pos x="605" y="425"/>
                </a:cxn>
                <a:cxn ang="0">
                  <a:pos x="785" y="258"/>
                </a:cxn>
                <a:cxn ang="0">
                  <a:pos x="988" y="129"/>
                </a:cxn>
                <a:cxn ang="0">
                  <a:pos x="1203" y="45"/>
                </a:cxn>
                <a:cxn ang="0">
                  <a:pos x="1430" y="0"/>
                </a:cxn>
                <a:cxn ang="0">
                  <a:pos x="1581" y="0"/>
                </a:cxn>
                <a:cxn ang="0">
                  <a:pos x="1808" y="45"/>
                </a:cxn>
                <a:cxn ang="0">
                  <a:pos x="2023" y="129"/>
                </a:cxn>
                <a:cxn ang="0">
                  <a:pos x="2221" y="258"/>
                </a:cxn>
                <a:cxn ang="0">
                  <a:pos x="2407" y="425"/>
                </a:cxn>
                <a:cxn ang="0">
                  <a:pos x="2570" y="632"/>
                </a:cxn>
                <a:cxn ang="0">
                  <a:pos x="2715" y="864"/>
                </a:cxn>
                <a:cxn ang="0">
                  <a:pos x="2831" y="1128"/>
                </a:cxn>
                <a:cxn ang="0">
                  <a:pos x="2918" y="1412"/>
                </a:cxn>
                <a:cxn ang="0">
                  <a:pos x="2982" y="1722"/>
                </a:cxn>
                <a:cxn ang="0">
                  <a:pos x="3011" y="2044"/>
                </a:cxn>
                <a:cxn ang="0">
                  <a:pos x="3011" y="2270"/>
                </a:cxn>
                <a:cxn ang="0">
                  <a:pos x="2982" y="2592"/>
                </a:cxn>
                <a:cxn ang="0">
                  <a:pos x="2918" y="2895"/>
                </a:cxn>
                <a:cxn ang="0">
                  <a:pos x="2831" y="3186"/>
                </a:cxn>
                <a:cxn ang="0">
                  <a:pos x="2715" y="3450"/>
                </a:cxn>
                <a:cxn ang="0">
                  <a:pos x="2570" y="3682"/>
                </a:cxn>
                <a:cxn ang="0">
                  <a:pos x="2407" y="3889"/>
                </a:cxn>
                <a:cxn ang="0">
                  <a:pos x="2221" y="4056"/>
                </a:cxn>
                <a:cxn ang="0">
                  <a:pos x="2023" y="4185"/>
                </a:cxn>
                <a:cxn ang="0">
                  <a:pos x="1808" y="4269"/>
                </a:cxn>
                <a:cxn ang="0">
                  <a:pos x="1581" y="4314"/>
                </a:cxn>
                <a:cxn ang="0">
                  <a:pos x="1430" y="4314"/>
                </a:cxn>
                <a:cxn ang="0">
                  <a:pos x="1203" y="4269"/>
                </a:cxn>
                <a:cxn ang="0">
                  <a:pos x="988" y="4185"/>
                </a:cxn>
                <a:cxn ang="0">
                  <a:pos x="785" y="4056"/>
                </a:cxn>
                <a:cxn ang="0">
                  <a:pos x="605" y="3889"/>
                </a:cxn>
                <a:cxn ang="0">
                  <a:pos x="442" y="3682"/>
                </a:cxn>
                <a:cxn ang="0">
                  <a:pos x="297" y="3450"/>
                </a:cxn>
                <a:cxn ang="0">
                  <a:pos x="180" y="3186"/>
                </a:cxn>
                <a:cxn ang="0">
                  <a:pos x="87" y="2895"/>
                </a:cxn>
                <a:cxn ang="0">
                  <a:pos x="29" y="2592"/>
                </a:cxn>
                <a:cxn ang="0">
                  <a:pos x="0" y="2270"/>
                </a:cxn>
              </a:cxnLst>
              <a:rect l="0" t="0" r="r" b="b"/>
              <a:pathLst>
                <a:path w="3011" h="4314">
                  <a:moveTo>
                    <a:pt x="0" y="2154"/>
                  </a:moveTo>
                  <a:lnTo>
                    <a:pt x="0" y="2154"/>
                  </a:lnTo>
                  <a:lnTo>
                    <a:pt x="0" y="2044"/>
                  </a:lnTo>
                  <a:lnTo>
                    <a:pt x="6" y="1935"/>
                  </a:lnTo>
                  <a:lnTo>
                    <a:pt x="18" y="1825"/>
                  </a:lnTo>
                  <a:lnTo>
                    <a:pt x="29" y="1722"/>
                  </a:lnTo>
                  <a:lnTo>
                    <a:pt x="47" y="1619"/>
                  </a:lnTo>
                  <a:lnTo>
                    <a:pt x="64" y="1515"/>
                  </a:lnTo>
                  <a:lnTo>
                    <a:pt x="87" y="1412"/>
                  </a:lnTo>
                  <a:lnTo>
                    <a:pt x="116" y="1315"/>
                  </a:lnTo>
                  <a:lnTo>
                    <a:pt x="145" y="1219"/>
                  </a:lnTo>
                  <a:lnTo>
                    <a:pt x="180" y="1128"/>
                  </a:lnTo>
                  <a:lnTo>
                    <a:pt x="215" y="1038"/>
                  </a:lnTo>
                  <a:lnTo>
                    <a:pt x="256" y="948"/>
                  </a:lnTo>
                  <a:lnTo>
                    <a:pt x="297" y="864"/>
                  </a:lnTo>
                  <a:lnTo>
                    <a:pt x="343" y="787"/>
                  </a:lnTo>
                  <a:lnTo>
                    <a:pt x="390" y="703"/>
                  </a:lnTo>
                  <a:lnTo>
                    <a:pt x="442" y="632"/>
                  </a:lnTo>
                  <a:lnTo>
                    <a:pt x="494" y="561"/>
                  </a:lnTo>
                  <a:lnTo>
                    <a:pt x="547" y="490"/>
                  </a:lnTo>
                  <a:lnTo>
                    <a:pt x="605" y="425"/>
                  </a:lnTo>
                  <a:lnTo>
                    <a:pt x="663" y="367"/>
                  </a:lnTo>
                  <a:lnTo>
                    <a:pt x="721" y="309"/>
                  </a:lnTo>
                  <a:lnTo>
                    <a:pt x="785" y="258"/>
                  </a:lnTo>
                  <a:lnTo>
                    <a:pt x="855" y="213"/>
                  </a:lnTo>
                  <a:lnTo>
                    <a:pt x="919" y="167"/>
                  </a:lnTo>
                  <a:lnTo>
                    <a:pt x="988" y="129"/>
                  </a:lnTo>
                  <a:lnTo>
                    <a:pt x="1058" y="97"/>
                  </a:lnTo>
                  <a:lnTo>
                    <a:pt x="1128" y="64"/>
                  </a:lnTo>
                  <a:lnTo>
                    <a:pt x="1203" y="45"/>
                  </a:lnTo>
                  <a:lnTo>
                    <a:pt x="1273" y="26"/>
                  </a:lnTo>
                  <a:lnTo>
                    <a:pt x="1349" y="13"/>
                  </a:lnTo>
                  <a:lnTo>
                    <a:pt x="1430" y="0"/>
                  </a:lnTo>
                  <a:lnTo>
                    <a:pt x="1506" y="0"/>
                  </a:lnTo>
                  <a:lnTo>
                    <a:pt x="1506" y="0"/>
                  </a:lnTo>
                  <a:lnTo>
                    <a:pt x="1581" y="0"/>
                  </a:lnTo>
                  <a:lnTo>
                    <a:pt x="1657" y="13"/>
                  </a:lnTo>
                  <a:lnTo>
                    <a:pt x="1732" y="26"/>
                  </a:lnTo>
                  <a:lnTo>
                    <a:pt x="1808" y="45"/>
                  </a:lnTo>
                  <a:lnTo>
                    <a:pt x="1884" y="64"/>
                  </a:lnTo>
                  <a:lnTo>
                    <a:pt x="1953" y="97"/>
                  </a:lnTo>
                  <a:lnTo>
                    <a:pt x="2023" y="129"/>
                  </a:lnTo>
                  <a:lnTo>
                    <a:pt x="2093" y="167"/>
                  </a:lnTo>
                  <a:lnTo>
                    <a:pt x="2157" y="213"/>
                  </a:lnTo>
                  <a:lnTo>
                    <a:pt x="2221" y="258"/>
                  </a:lnTo>
                  <a:lnTo>
                    <a:pt x="2285" y="309"/>
                  </a:lnTo>
                  <a:lnTo>
                    <a:pt x="2349" y="367"/>
                  </a:lnTo>
                  <a:lnTo>
                    <a:pt x="2407" y="425"/>
                  </a:lnTo>
                  <a:lnTo>
                    <a:pt x="2465" y="490"/>
                  </a:lnTo>
                  <a:lnTo>
                    <a:pt x="2517" y="561"/>
                  </a:lnTo>
                  <a:lnTo>
                    <a:pt x="2570" y="632"/>
                  </a:lnTo>
                  <a:lnTo>
                    <a:pt x="2622" y="703"/>
                  </a:lnTo>
                  <a:lnTo>
                    <a:pt x="2668" y="787"/>
                  </a:lnTo>
                  <a:lnTo>
                    <a:pt x="2715" y="864"/>
                  </a:lnTo>
                  <a:lnTo>
                    <a:pt x="2756" y="948"/>
                  </a:lnTo>
                  <a:lnTo>
                    <a:pt x="2796" y="1038"/>
                  </a:lnTo>
                  <a:lnTo>
                    <a:pt x="2831" y="1128"/>
                  </a:lnTo>
                  <a:lnTo>
                    <a:pt x="2866" y="1219"/>
                  </a:lnTo>
                  <a:lnTo>
                    <a:pt x="2895" y="1315"/>
                  </a:lnTo>
                  <a:lnTo>
                    <a:pt x="2918" y="1412"/>
                  </a:lnTo>
                  <a:lnTo>
                    <a:pt x="2942" y="1515"/>
                  </a:lnTo>
                  <a:lnTo>
                    <a:pt x="2965" y="1619"/>
                  </a:lnTo>
                  <a:lnTo>
                    <a:pt x="2982" y="1722"/>
                  </a:lnTo>
                  <a:lnTo>
                    <a:pt x="2994" y="1825"/>
                  </a:lnTo>
                  <a:lnTo>
                    <a:pt x="3006" y="1935"/>
                  </a:lnTo>
                  <a:lnTo>
                    <a:pt x="3011" y="2044"/>
                  </a:lnTo>
                  <a:lnTo>
                    <a:pt x="3011" y="2154"/>
                  </a:lnTo>
                  <a:lnTo>
                    <a:pt x="3011" y="2154"/>
                  </a:lnTo>
                  <a:lnTo>
                    <a:pt x="3011" y="2270"/>
                  </a:lnTo>
                  <a:lnTo>
                    <a:pt x="3006" y="2379"/>
                  </a:lnTo>
                  <a:lnTo>
                    <a:pt x="2994" y="2483"/>
                  </a:lnTo>
                  <a:lnTo>
                    <a:pt x="2982" y="2592"/>
                  </a:lnTo>
                  <a:lnTo>
                    <a:pt x="2965" y="2695"/>
                  </a:lnTo>
                  <a:lnTo>
                    <a:pt x="2942" y="2799"/>
                  </a:lnTo>
                  <a:lnTo>
                    <a:pt x="2918" y="2895"/>
                  </a:lnTo>
                  <a:lnTo>
                    <a:pt x="2895" y="2999"/>
                  </a:lnTo>
                  <a:lnTo>
                    <a:pt x="2866" y="3095"/>
                  </a:lnTo>
                  <a:lnTo>
                    <a:pt x="2831" y="3186"/>
                  </a:lnTo>
                  <a:lnTo>
                    <a:pt x="2796" y="3276"/>
                  </a:lnTo>
                  <a:lnTo>
                    <a:pt x="2756" y="3366"/>
                  </a:lnTo>
                  <a:lnTo>
                    <a:pt x="2715" y="3450"/>
                  </a:lnTo>
                  <a:lnTo>
                    <a:pt x="2668" y="3527"/>
                  </a:lnTo>
                  <a:lnTo>
                    <a:pt x="2622" y="3605"/>
                  </a:lnTo>
                  <a:lnTo>
                    <a:pt x="2570" y="3682"/>
                  </a:lnTo>
                  <a:lnTo>
                    <a:pt x="2517" y="3753"/>
                  </a:lnTo>
                  <a:lnTo>
                    <a:pt x="2465" y="3824"/>
                  </a:lnTo>
                  <a:lnTo>
                    <a:pt x="2407" y="3889"/>
                  </a:lnTo>
                  <a:lnTo>
                    <a:pt x="2349" y="3947"/>
                  </a:lnTo>
                  <a:lnTo>
                    <a:pt x="2285" y="4005"/>
                  </a:lnTo>
                  <a:lnTo>
                    <a:pt x="2221" y="4056"/>
                  </a:lnTo>
                  <a:lnTo>
                    <a:pt x="2157" y="4101"/>
                  </a:lnTo>
                  <a:lnTo>
                    <a:pt x="2093" y="4147"/>
                  </a:lnTo>
                  <a:lnTo>
                    <a:pt x="2023" y="4185"/>
                  </a:lnTo>
                  <a:lnTo>
                    <a:pt x="1953" y="4217"/>
                  </a:lnTo>
                  <a:lnTo>
                    <a:pt x="1884" y="4243"/>
                  </a:lnTo>
                  <a:lnTo>
                    <a:pt x="1808" y="4269"/>
                  </a:lnTo>
                  <a:lnTo>
                    <a:pt x="1732" y="4288"/>
                  </a:lnTo>
                  <a:lnTo>
                    <a:pt x="1657" y="4301"/>
                  </a:lnTo>
                  <a:lnTo>
                    <a:pt x="1581" y="4314"/>
                  </a:lnTo>
                  <a:lnTo>
                    <a:pt x="1506" y="4314"/>
                  </a:lnTo>
                  <a:lnTo>
                    <a:pt x="1506" y="4314"/>
                  </a:lnTo>
                  <a:lnTo>
                    <a:pt x="1430" y="4314"/>
                  </a:lnTo>
                  <a:lnTo>
                    <a:pt x="1349" y="4301"/>
                  </a:lnTo>
                  <a:lnTo>
                    <a:pt x="1273" y="4288"/>
                  </a:lnTo>
                  <a:lnTo>
                    <a:pt x="1203" y="4269"/>
                  </a:lnTo>
                  <a:lnTo>
                    <a:pt x="1128" y="4243"/>
                  </a:lnTo>
                  <a:lnTo>
                    <a:pt x="1058" y="4217"/>
                  </a:lnTo>
                  <a:lnTo>
                    <a:pt x="988" y="4185"/>
                  </a:lnTo>
                  <a:lnTo>
                    <a:pt x="919" y="4147"/>
                  </a:lnTo>
                  <a:lnTo>
                    <a:pt x="855" y="4101"/>
                  </a:lnTo>
                  <a:lnTo>
                    <a:pt x="785" y="4056"/>
                  </a:lnTo>
                  <a:lnTo>
                    <a:pt x="721" y="4005"/>
                  </a:lnTo>
                  <a:lnTo>
                    <a:pt x="663" y="3947"/>
                  </a:lnTo>
                  <a:lnTo>
                    <a:pt x="605" y="3889"/>
                  </a:lnTo>
                  <a:lnTo>
                    <a:pt x="547" y="3824"/>
                  </a:lnTo>
                  <a:lnTo>
                    <a:pt x="494" y="3753"/>
                  </a:lnTo>
                  <a:lnTo>
                    <a:pt x="442" y="3682"/>
                  </a:lnTo>
                  <a:lnTo>
                    <a:pt x="390" y="3605"/>
                  </a:lnTo>
                  <a:lnTo>
                    <a:pt x="343" y="3527"/>
                  </a:lnTo>
                  <a:lnTo>
                    <a:pt x="297" y="3450"/>
                  </a:lnTo>
                  <a:lnTo>
                    <a:pt x="256" y="3366"/>
                  </a:lnTo>
                  <a:lnTo>
                    <a:pt x="215" y="3276"/>
                  </a:lnTo>
                  <a:lnTo>
                    <a:pt x="180" y="3186"/>
                  </a:lnTo>
                  <a:lnTo>
                    <a:pt x="145" y="3095"/>
                  </a:lnTo>
                  <a:lnTo>
                    <a:pt x="116" y="2999"/>
                  </a:lnTo>
                  <a:lnTo>
                    <a:pt x="87" y="2895"/>
                  </a:lnTo>
                  <a:lnTo>
                    <a:pt x="64" y="2799"/>
                  </a:lnTo>
                  <a:lnTo>
                    <a:pt x="47" y="2695"/>
                  </a:lnTo>
                  <a:lnTo>
                    <a:pt x="29" y="2592"/>
                  </a:lnTo>
                  <a:lnTo>
                    <a:pt x="18" y="2483"/>
                  </a:lnTo>
                  <a:lnTo>
                    <a:pt x="6" y="2379"/>
                  </a:lnTo>
                  <a:lnTo>
                    <a:pt x="0" y="2270"/>
                  </a:lnTo>
                  <a:lnTo>
                    <a:pt x="0" y="2154"/>
                  </a:lnTo>
                  <a:lnTo>
                    <a:pt x="0" y="2154"/>
                  </a:lnTo>
                  <a:close/>
                </a:path>
              </a:pathLst>
            </a:custGeom>
            <a:noFill/>
            <a:ln w="19050">
              <a:solidFill>
                <a:schemeClr val="folHlink"/>
              </a:solidFill>
              <a:prstDash val="solid"/>
              <a:round/>
              <a:headEnd/>
              <a:tailEnd/>
            </a:ln>
          </p:spPr>
          <p:txBody>
            <a:bodyPr/>
            <a:lstStyle/>
            <a:p>
              <a:endParaRPr lang="da-DK">
                <a:solidFill>
                  <a:prstClr val="black"/>
                </a:solidFill>
              </a:endParaRPr>
            </a:p>
          </p:txBody>
        </p:sp>
        <p:sp>
          <p:nvSpPr>
            <p:cNvPr id="12" name="Freeform 227"/>
            <p:cNvSpPr>
              <a:spLocks/>
            </p:cNvSpPr>
            <p:nvPr/>
          </p:nvSpPr>
          <p:spPr bwMode="auto">
            <a:xfrm>
              <a:off x="-376" y="468"/>
              <a:ext cx="2506" cy="412"/>
            </a:xfrm>
            <a:custGeom>
              <a:avLst/>
              <a:gdLst/>
              <a:ahLst/>
              <a:cxnLst>
                <a:cxn ang="0">
                  <a:pos x="0" y="0"/>
                </a:cxn>
                <a:cxn ang="0">
                  <a:pos x="0" y="0"/>
                </a:cxn>
                <a:cxn ang="0">
                  <a:pos x="41" y="51"/>
                </a:cxn>
                <a:cxn ang="0">
                  <a:pos x="93" y="96"/>
                </a:cxn>
                <a:cxn ang="0">
                  <a:pos x="151" y="141"/>
                </a:cxn>
                <a:cxn ang="0">
                  <a:pos x="215" y="180"/>
                </a:cxn>
                <a:cxn ang="0">
                  <a:pos x="285" y="219"/>
                </a:cxn>
                <a:cxn ang="0">
                  <a:pos x="361" y="251"/>
                </a:cxn>
                <a:cxn ang="0">
                  <a:pos x="436" y="283"/>
                </a:cxn>
                <a:cxn ang="0">
                  <a:pos x="517" y="309"/>
                </a:cxn>
                <a:cxn ang="0">
                  <a:pos x="599" y="335"/>
                </a:cxn>
                <a:cxn ang="0">
                  <a:pos x="692" y="354"/>
                </a:cxn>
                <a:cxn ang="0">
                  <a:pos x="872" y="386"/>
                </a:cxn>
                <a:cxn ang="0">
                  <a:pos x="1064" y="406"/>
                </a:cxn>
                <a:cxn ang="0">
                  <a:pos x="1256" y="412"/>
                </a:cxn>
                <a:cxn ang="0">
                  <a:pos x="1448" y="406"/>
                </a:cxn>
                <a:cxn ang="0">
                  <a:pos x="1639" y="386"/>
                </a:cxn>
                <a:cxn ang="0">
                  <a:pos x="1820" y="354"/>
                </a:cxn>
                <a:cxn ang="0">
                  <a:pos x="1907" y="335"/>
                </a:cxn>
                <a:cxn ang="0">
                  <a:pos x="1994" y="309"/>
                </a:cxn>
                <a:cxn ang="0">
                  <a:pos x="2070" y="283"/>
                </a:cxn>
                <a:cxn ang="0">
                  <a:pos x="2151" y="251"/>
                </a:cxn>
                <a:cxn ang="0">
                  <a:pos x="2221" y="219"/>
                </a:cxn>
                <a:cxn ang="0">
                  <a:pos x="2291" y="180"/>
                </a:cxn>
                <a:cxn ang="0">
                  <a:pos x="2354" y="141"/>
                </a:cxn>
                <a:cxn ang="0">
                  <a:pos x="2407" y="96"/>
                </a:cxn>
                <a:cxn ang="0">
                  <a:pos x="2459" y="51"/>
                </a:cxn>
                <a:cxn ang="0">
                  <a:pos x="2506" y="0"/>
                </a:cxn>
              </a:cxnLst>
              <a:rect l="0" t="0" r="r" b="b"/>
              <a:pathLst>
                <a:path w="2506" h="412">
                  <a:moveTo>
                    <a:pt x="0" y="0"/>
                  </a:moveTo>
                  <a:lnTo>
                    <a:pt x="0" y="0"/>
                  </a:lnTo>
                  <a:lnTo>
                    <a:pt x="41" y="51"/>
                  </a:lnTo>
                  <a:lnTo>
                    <a:pt x="93" y="96"/>
                  </a:lnTo>
                  <a:lnTo>
                    <a:pt x="151" y="141"/>
                  </a:lnTo>
                  <a:lnTo>
                    <a:pt x="215" y="180"/>
                  </a:lnTo>
                  <a:lnTo>
                    <a:pt x="285" y="219"/>
                  </a:lnTo>
                  <a:lnTo>
                    <a:pt x="361" y="251"/>
                  </a:lnTo>
                  <a:lnTo>
                    <a:pt x="436" y="283"/>
                  </a:lnTo>
                  <a:lnTo>
                    <a:pt x="517" y="309"/>
                  </a:lnTo>
                  <a:lnTo>
                    <a:pt x="599" y="335"/>
                  </a:lnTo>
                  <a:lnTo>
                    <a:pt x="692" y="354"/>
                  </a:lnTo>
                  <a:lnTo>
                    <a:pt x="872" y="386"/>
                  </a:lnTo>
                  <a:lnTo>
                    <a:pt x="1064" y="406"/>
                  </a:lnTo>
                  <a:lnTo>
                    <a:pt x="1256" y="412"/>
                  </a:lnTo>
                  <a:lnTo>
                    <a:pt x="1448" y="406"/>
                  </a:lnTo>
                  <a:lnTo>
                    <a:pt x="1639" y="386"/>
                  </a:lnTo>
                  <a:lnTo>
                    <a:pt x="1820" y="354"/>
                  </a:lnTo>
                  <a:lnTo>
                    <a:pt x="1907" y="335"/>
                  </a:lnTo>
                  <a:lnTo>
                    <a:pt x="1994" y="309"/>
                  </a:lnTo>
                  <a:lnTo>
                    <a:pt x="2070" y="283"/>
                  </a:lnTo>
                  <a:lnTo>
                    <a:pt x="2151" y="251"/>
                  </a:lnTo>
                  <a:lnTo>
                    <a:pt x="2221" y="219"/>
                  </a:lnTo>
                  <a:lnTo>
                    <a:pt x="2291" y="180"/>
                  </a:lnTo>
                  <a:lnTo>
                    <a:pt x="2354" y="141"/>
                  </a:lnTo>
                  <a:lnTo>
                    <a:pt x="2407" y="96"/>
                  </a:lnTo>
                  <a:lnTo>
                    <a:pt x="2459" y="51"/>
                  </a:lnTo>
                  <a:lnTo>
                    <a:pt x="2506" y="0"/>
                  </a:lnTo>
                </a:path>
              </a:pathLst>
            </a:custGeom>
            <a:noFill/>
            <a:ln w="19050">
              <a:solidFill>
                <a:schemeClr val="folHlink"/>
              </a:solidFill>
              <a:prstDash val="solid"/>
              <a:round/>
              <a:headEnd/>
              <a:tailEnd/>
            </a:ln>
          </p:spPr>
          <p:txBody>
            <a:bodyPr/>
            <a:lstStyle/>
            <a:p>
              <a:endParaRPr lang="da-DK">
                <a:solidFill>
                  <a:prstClr val="black"/>
                </a:solidFill>
              </a:endParaRPr>
            </a:p>
          </p:txBody>
        </p:sp>
        <p:sp>
          <p:nvSpPr>
            <p:cNvPr id="13" name="Freeform 228"/>
            <p:cNvSpPr>
              <a:spLocks/>
            </p:cNvSpPr>
            <p:nvPr/>
          </p:nvSpPr>
          <p:spPr bwMode="auto">
            <a:xfrm>
              <a:off x="-1120" y="1042"/>
              <a:ext cx="4000" cy="690"/>
            </a:xfrm>
            <a:custGeom>
              <a:avLst/>
              <a:gdLst/>
              <a:ahLst/>
              <a:cxnLst>
                <a:cxn ang="0">
                  <a:pos x="0" y="0"/>
                </a:cxn>
                <a:cxn ang="0">
                  <a:pos x="0" y="0"/>
                </a:cxn>
                <a:cxn ang="0">
                  <a:pos x="70" y="83"/>
                </a:cxn>
                <a:cxn ang="0">
                  <a:pos x="145" y="161"/>
                </a:cxn>
                <a:cxn ang="0">
                  <a:pos x="233" y="232"/>
                </a:cxn>
                <a:cxn ang="0">
                  <a:pos x="331" y="303"/>
                </a:cxn>
                <a:cxn ang="0">
                  <a:pos x="442" y="361"/>
                </a:cxn>
                <a:cxn ang="0">
                  <a:pos x="558" y="419"/>
                </a:cxn>
                <a:cxn ang="0">
                  <a:pos x="680" y="470"/>
                </a:cxn>
                <a:cxn ang="0">
                  <a:pos x="808" y="515"/>
                </a:cxn>
                <a:cxn ang="0">
                  <a:pos x="948" y="554"/>
                </a:cxn>
                <a:cxn ang="0">
                  <a:pos x="1087" y="593"/>
                </a:cxn>
                <a:cxn ang="0">
                  <a:pos x="1232" y="619"/>
                </a:cxn>
                <a:cxn ang="0">
                  <a:pos x="1378" y="644"/>
                </a:cxn>
                <a:cxn ang="0">
                  <a:pos x="1535" y="664"/>
                </a:cxn>
                <a:cxn ang="0">
                  <a:pos x="1686" y="677"/>
                </a:cxn>
                <a:cxn ang="0">
                  <a:pos x="1843" y="683"/>
                </a:cxn>
                <a:cxn ang="0">
                  <a:pos x="2000" y="690"/>
                </a:cxn>
                <a:cxn ang="0">
                  <a:pos x="2157" y="683"/>
                </a:cxn>
                <a:cxn ang="0">
                  <a:pos x="2308" y="677"/>
                </a:cxn>
                <a:cxn ang="0">
                  <a:pos x="2465" y="664"/>
                </a:cxn>
                <a:cxn ang="0">
                  <a:pos x="2616" y="644"/>
                </a:cxn>
                <a:cxn ang="0">
                  <a:pos x="2767" y="619"/>
                </a:cxn>
                <a:cxn ang="0">
                  <a:pos x="2912" y="593"/>
                </a:cxn>
                <a:cxn ang="0">
                  <a:pos x="3052" y="554"/>
                </a:cxn>
                <a:cxn ang="0">
                  <a:pos x="3186" y="515"/>
                </a:cxn>
                <a:cxn ang="0">
                  <a:pos x="3319" y="470"/>
                </a:cxn>
                <a:cxn ang="0">
                  <a:pos x="3441" y="419"/>
                </a:cxn>
                <a:cxn ang="0">
                  <a:pos x="3558" y="361"/>
                </a:cxn>
                <a:cxn ang="0">
                  <a:pos x="3662" y="303"/>
                </a:cxn>
                <a:cxn ang="0">
                  <a:pos x="3761" y="232"/>
                </a:cxn>
                <a:cxn ang="0">
                  <a:pos x="3854" y="161"/>
                </a:cxn>
                <a:cxn ang="0">
                  <a:pos x="3930" y="83"/>
                </a:cxn>
                <a:cxn ang="0">
                  <a:pos x="4000" y="0"/>
                </a:cxn>
              </a:cxnLst>
              <a:rect l="0" t="0" r="r" b="b"/>
              <a:pathLst>
                <a:path w="4000" h="690">
                  <a:moveTo>
                    <a:pt x="0" y="0"/>
                  </a:moveTo>
                  <a:lnTo>
                    <a:pt x="0" y="0"/>
                  </a:lnTo>
                  <a:lnTo>
                    <a:pt x="70" y="83"/>
                  </a:lnTo>
                  <a:lnTo>
                    <a:pt x="145" y="161"/>
                  </a:lnTo>
                  <a:lnTo>
                    <a:pt x="233" y="232"/>
                  </a:lnTo>
                  <a:lnTo>
                    <a:pt x="331" y="303"/>
                  </a:lnTo>
                  <a:lnTo>
                    <a:pt x="442" y="361"/>
                  </a:lnTo>
                  <a:lnTo>
                    <a:pt x="558" y="419"/>
                  </a:lnTo>
                  <a:lnTo>
                    <a:pt x="680" y="470"/>
                  </a:lnTo>
                  <a:lnTo>
                    <a:pt x="808" y="515"/>
                  </a:lnTo>
                  <a:lnTo>
                    <a:pt x="948" y="554"/>
                  </a:lnTo>
                  <a:lnTo>
                    <a:pt x="1087" y="593"/>
                  </a:lnTo>
                  <a:lnTo>
                    <a:pt x="1232" y="619"/>
                  </a:lnTo>
                  <a:lnTo>
                    <a:pt x="1378" y="644"/>
                  </a:lnTo>
                  <a:lnTo>
                    <a:pt x="1535" y="664"/>
                  </a:lnTo>
                  <a:lnTo>
                    <a:pt x="1686" y="677"/>
                  </a:lnTo>
                  <a:lnTo>
                    <a:pt x="1843" y="683"/>
                  </a:lnTo>
                  <a:lnTo>
                    <a:pt x="2000" y="690"/>
                  </a:lnTo>
                  <a:lnTo>
                    <a:pt x="2157" y="683"/>
                  </a:lnTo>
                  <a:lnTo>
                    <a:pt x="2308" y="677"/>
                  </a:lnTo>
                  <a:lnTo>
                    <a:pt x="2465" y="664"/>
                  </a:lnTo>
                  <a:lnTo>
                    <a:pt x="2616" y="644"/>
                  </a:lnTo>
                  <a:lnTo>
                    <a:pt x="2767" y="619"/>
                  </a:lnTo>
                  <a:lnTo>
                    <a:pt x="2912" y="593"/>
                  </a:lnTo>
                  <a:lnTo>
                    <a:pt x="3052" y="554"/>
                  </a:lnTo>
                  <a:lnTo>
                    <a:pt x="3186" y="515"/>
                  </a:lnTo>
                  <a:lnTo>
                    <a:pt x="3319" y="470"/>
                  </a:lnTo>
                  <a:lnTo>
                    <a:pt x="3441" y="419"/>
                  </a:lnTo>
                  <a:lnTo>
                    <a:pt x="3558" y="361"/>
                  </a:lnTo>
                  <a:lnTo>
                    <a:pt x="3662" y="303"/>
                  </a:lnTo>
                  <a:lnTo>
                    <a:pt x="3761" y="232"/>
                  </a:lnTo>
                  <a:lnTo>
                    <a:pt x="3854" y="161"/>
                  </a:lnTo>
                  <a:lnTo>
                    <a:pt x="3930" y="83"/>
                  </a:lnTo>
                  <a:lnTo>
                    <a:pt x="4000" y="0"/>
                  </a:lnTo>
                </a:path>
              </a:pathLst>
            </a:custGeom>
            <a:noFill/>
            <a:ln w="19050">
              <a:solidFill>
                <a:schemeClr val="folHlink"/>
              </a:solidFill>
              <a:prstDash val="solid"/>
              <a:round/>
              <a:headEnd/>
              <a:tailEnd/>
            </a:ln>
          </p:spPr>
          <p:txBody>
            <a:bodyPr/>
            <a:lstStyle/>
            <a:p>
              <a:endParaRPr lang="da-DK">
                <a:solidFill>
                  <a:prstClr val="black"/>
                </a:solidFill>
              </a:endParaRPr>
            </a:p>
          </p:txBody>
        </p:sp>
        <p:sp>
          <p:nvSpPr>
            <p:cNvPr id="14" name="Freeform 229"/>
            <p:cNvSpPr>
              <a:spLocks/>
            </p:cNvSpPr>
            <p:nvPr/>
          </p:nvSpPr>
          <p:spPr bwMode="auto">
            <a:xfrm>
              <a:off x="-376" y="3802"/>
              <a:ext cx="2506" cy="406"/>
            </a:xfrm>
            <a:custGeom>
              <a:avLst/>
              <a:gdLst/>
              <a:ahLst/>
              <a:cxnLst>
                <a:cxn ang="0">
                  <a:pos x="2506" y="406"/>
                </a:cxn>
                <a:cxn ang="0">
                  <a:pos x="2506" y="406"/>
                </a:cxn>
                <a:cxn ang="0">
                  <a:pos x="2459" y="361"/>
                </a:cxn>
                <a:cxn ang="0">
                  <a:pos x="2413" y="316"/>
                </a:cxn>
                <a:cxn ang="0">
                  <a:pos x="2354" y="271"/>
                </a:cxn>
                <a:cxn ang="0">
                  <a:pos x="2291" y="232"/>
                </a:cxn>
                <a:cxn ang="0">
                  <a:pos x="2221" y="193"/>
                </a:cxn>
                <a:cxn ang="0">
                  <a:pos x="2145" y="161"/>
                </a:cxn>
                <a:cxn ang="0">
                  <a:pos x="2070" y="129"/>
                </a:cxn>
                <a:cxn ang="0">
                  <a:pos x="1988" y="103"/>
                </a:cxn>
                <a:cxn ang="0">
                  <a:pos x="1901" y="77"/>
                </a:cxn>
                <a:cxn ang="0">
                  <a:pos x="1814" y="58"/>
                </a:cxn>
                <a:cxn ang="0">
                  <a:pos x="1634" y="26"/>
                </a:cxn>
                <a:cxn ang="0">
                  <a:pos x="1442" y="6"/>
                </a:cxn>
                <a:cxn ang="0">
                  <a:pos x="1250" y="0"/>
                </a:cxn>
                <a:cxn ang="0">
                  <a:pos x="1058" y="6"/>
                </a:cxn>
                <a:cxn ang="0">
                  <a:pos x="866" y="26"/>
                </a:cxn>
                <a:cxn ang="0">
                  <a:pos x="686" y="58"/>
                </a:cxn>
                <a:cxn ang="0">
                  <a:pos x="599" y="77"/>
                </a:cxn>
                <a:cxn ang="0">
                  <a:pos x="512" y="103"/>
                </a:cxn>
                <a:cxn ang="0">
                  <a:pos x="430" y="129"/>
                </a:cxn>
                <a:cxn ang="0">
                  <a:pos x="355" y="161"/>
                </a:cxn>
                <a:cxn ang="0">
                  <a:pos x="285" y="193"/>
                </a:cxn>
                <a:cxn ang="0">
                  <a:pos x="215" y="232"/>
                </a:cxn>
                <a:cxn ang="0">
                  <a:pos x="151" y="271"/>
                </a:cxn>
                <a:cxn ang="0">
                  <a:pos x="93" y="316"/>
                </a:cxn>
                <a:cxn ang="0">
                  <a:pos x="47" y="361"/>
                </a:cxn>
                <a:cxn ang="0">
                  <a:pos x="0" y="406"/>
                </a:cxn>
              </a:cxnLst>
              <a:rect l="0" t="0" r="r" b="b"/>
              <a:pathLst>
                <a:path w="2506" h="406">
                  <a:moveTo>
                    <a:pt x="2506" y="406"/>
                  </a:moveTo>
                  <a:lnTo>
                    <a:pt x="2506" y="406"/>
                  </a:lnTo>
                  <a:lnTo>
                    <a:pt x="2459" y="361"/>
                  </a:lnTo>
                  <a:lnTo>
                    <a:pt x="2413" y="316"/>
                  </a:lnTo>
                  <a:lnTo>
                    <a:pt x="2354" y="271"/>
                  </a:lnTo>
                  <a:lnTo>
                    <a:pt x="2291" y="232"/>
                  </a:lnTo>
                  <a:lnTo>
                    <a:pt x="2221" y="193"/>
                  </a:lnTo>
                  <a:lnTo>
                    <a:pt x="2145" y="161"/>
                  </a:lnTo>
                  <a:lnTo>
                    <a:pt x="2070" y="129"/>
                  </a:lnTo>
                  <a:lnTo>
                    <a:pt x="1988" y="103"/>
                  </a:lnTo>
                  <a:lnTo>
                    <a:pt x="1901" y="77"/>
                  </a:lnTo>
                  <a:lnTo>
                    <a:pt x="1814" y="58"/>
                  </a:lnTo>
                  <a:lnTo>
                    <a:pt x="1634" y="26"/>
                  </a:lnTo>
                  <a:lnTo>
                    <a:pt x="1442" y="6"/>
                  </a:lnTo>
                  <a:lnTo>
                    <a:pt x="1250" y="0"/>
                  </a:lnTo>
                  <a:lnTo>
                    <a:pt x="1058" y="6"/>
                  </a:lnTo>
                  <a:lnTo>
                    <a:pt x="866" y="26"/>
                  </a:lnTo>
                  <a:lnTo>
                    <a:pt x="686" y="58"/>
                  </a:lnTo>
                  <a:lnTo>
                    <a:pt x="599" y="77"/>
                  </a:lnTo>
                  <a:lnTo>
                    <a:pt x="512" y="103"/>
                  </a:lnTo>
                  <a:lnTo>
                    <a:pt x="430" y="129"/>
                  </a:lnTo>
                  <a:lnTo>
                    <a:pt x="355" y="161"/>
                  </a:lnTo>
                  <a:lnTo>
                    <a:pt x="285" y="193"/>
                  </a:lnTo>
                  <a:lnTo>
                    <a:pt x="215" y="232"/>
                  </a:lnTo>
                  <a:lnTo>
                    <a:pt x="151" y="271"/>
                  </a:lnTo>
                  <a:lnTo>
                    <a:pt x="93" y="316"/>
                  </a:lnTo>
                  <a:lnTo>
                    <a:pt x="47" y="361"/>
                  </a:lnTo>
                  <a:lnTo>
                    <a:pt x="0" y="406"/>
                  </a:lnTo>
                </a:path>
              </a:pathLst>
            </a:custGeom>
            <a:noFill/>
            <a:ln w="19050">
              <a:solidFill>
                <a:schemeClr val="folHlink"/>
              </a:solidFill>
              <a:prstDash val="solid"/>
              <a:round/>
              <a:headEnd/>
              <a:tailEnd/>
            </a:ln>
          </p:spPr>
          <p:txBody>
            <a:bodyPr/>
            <a:lstStyle/>
            <a:p>
              <a:endParaRPr lang="da-DK">
                <a:solidFill>
                  <a:prstClr val="black"/>
                </a:solidFill>
              </a:endParaRPr>
            </a:p>
          </p:txBody>
        </p:sp>
        <p:sp>
          <p:nvSpPr>
            <p:cNvPr id="15" name="Freeform 230"/>
            <p:cNvSpPr>
              <a:spLocks/>
            </p:cNvSpPr>
            <p:nvPr/>
          </p:nvSpPr>
          <p:spPr bwMode="auto">
            <a:xfrm>
              <a:off x="-1126" y="2950"/>
              <a:ext cx="4000" cy="690"/>
            </a:xfrm>
            <a:custGeom>
              <a:avLst/>
              <a:gdLst/>
              <a:ahLst/>
              <a:cxnLst>
                <a:cxn ang="0">
                  <a:pos x="4000" y="690"/>
                </a:cxn>
                <a:cxn ang="0">
                  <a:pos x="4000" y="690"/>
                </a:cxn>
                <a:cxn ang="0">
                  <a:pos x="3930" y="607"/>
                </a:cxn>
                <a:cxn ang="0">
                  <a:pos x="3854" y="529"/>
                </a:cxn>
                <a:cxn ang="0">
                  <a:pos x="3767" y="458"/>
                </a:cxn>
                <a:cxn ang="0">
                  <a:pos x="3668" y="387"/>
                </a:cxn>
                <a:cxn ang="0">
                  <a:pos x="3558" y="329"/>
                </a:cxn>
                <a:cxn ang="0">
                  <a:pos x="3442" y="271"/>
                </a:cxn>
                <a:cxn ang="0">
                  <a:pos x="3320" y="220"/>
                </a:cxn>
                <a:cxn ang="0">
                  <a:pos x="3192" y="175"/>
                </a:cxn>
                <a:cxn ang="0">
                  <a:pos x="3052" y="136"/>
                </a:cxn>
                <a:cxn ang="0">
                  <a:pos x="2913" y="97"/>
                </a:cxn>
                <a:cxn ang="0">
                  <a:pos x="2767" y="71"/>
                </a:cxn>
                <a:cxn ang="0">
                  <a:pos x="2622" y="46"/>
                </a:cxn>
                <a:cxn ang="0">
                  <a:pos x="2465" y="26"/>
                </a:cxn>
                <a:cxn ang="0">
                  <a:pos x="2314" y="13"/>
                </a:cxn>
                <a:cxn ang="0">
                  <a:pos x="2157" y="0"/>
                </a:cxn>
                <a:cxn ang="0">
                  <a:pos x="2000" y="0"/>
                </a:cxn>
                <a:cxn ang="0">
                  <a:pos x="1843" y="0"/>
                </a:cxn>
                <a:cxn ang="0">
                  <a:pos x="1686" y="13"/>
                </a:cxn>
                <a:cxn ang="0">
                  <a:pos x="1535" y="26"/>
                </a:cxn>
                <a:cxn ang="0">
                  <a:pos x="1384" y="46"/>
                </a:cxn>
                <a:cxn ang="0">
                  <a:pos x="1233" y="71"/>
                </a:cxn>
                <a:cxn ang="0">
                  <a:pos x="1087" y="97"/>
                </a:cxn>
                <a:cxn ang="0">
                  <a:pos x="948" y="136"/>
                </a:cxn>
                <a:cxn ang="0">
                  <a:pos x="814" y="175"/>
                </a:cxn>
                <a:cxn ang="0">
                  <a:pos x="680" y="220"/>
                </a:cxn>
                <a:cxn ang="0">
                  <a:pos x="558" y="271"/>
                </a:cxn>
                <a:cxn ang="0">
                  <a:pos x="442" y="329"/>
                </a:cxn>
                <a:cxn ang="0">
                  <a:pos x="337" y="387"/>
                </a:cxn>
                <a:cxn ang="0">
                  <a:pos x="239" y="458"/>
                </a:cxn>
                <a:cxn ang="0">
                  <a:pos x="146" y="529"/>
                </a:cxn>
                <a:cxn ang="0">
                  <a:pos x="70" y="607"/>
                </a:cxn>
                <a:cxn ang="0">
                  <a:pos x="0" y="690"/>
                </a:cxn>
              </a:cxnLst>
              <a:rect l="0" t="0" r="r" b="b"/>
              <a:pathLst>
                <a:path w="4000" h="690">
                  <a:moveTo>
                    <a:pt x="4000" y="690"/>
                  </a:moveTo>
                  <a:lnTo>
                    <a:pt x="4000" y="690"/>
                  </a:lnTo>
                  <a:lnTo>
                    <a:pt x="3930" y="607"/>
                  </a:lnTo>
                  <a:lnTo>
                    <a:pt x="3854" y="529"/>
                  </a:lnTo>
                  <a:lnTo>
                    <a:pt x="3767" y="458"/>
                  </a:lnTo>
                  <a:lnTo>
                    <a:pt x="3668" y="387"/>
                  </a:lnTo>
                  <a:lnTo>
                    <a:pt x="3558" y="329"/>
                  </a:lnTo>
                  <a:lnTo>
                    <a:pt x="3442" y="271"/>
                  </a:lnTo>
                  <a:lnTo>
                    <a:pt x="3320" y="220"/>
                  </a:lnTo>
                  <a:lnTo>
                    <a:pt x="3192" y="175"/>
                  </a:lnTo>
                  <a:lnTo>
                    <a:pt x="3052" y="136"/>
                  </a:lnTo>
                  <a:lnTo>
                    <a:pt x="2913" y="97"/>
                  </a:lnTo>
                  <a:lnTo>
                    <a:pt x="2767" y="71"/>
                  </a:lnTo>
                  <a:lnTo>
                    <a:pt x="2622" y="46"/>
                  </a:lnTo>
                  <a:lnTo>
                    <a:pt x="2465" y="26"/>
                  </a:lnTo>
                  <a:lnTo>
                    <a:pt x="2314" y="13"/>
                  </a:lnTo>
                  <a:lnTo>
                    <a:pt x="2157" y="0"/>
                  </a:lnTo>
                  <a:lnTo>
                    <a:pt x="2000" y="0"/>
                  </a:lnTo>
                  <a:lnTo>
                    <a:pt x="1843" y="0"/>
                  </a:lnTo>
                  <a:lnTo>
                    <a:pt x="1686" y="13"/>
                  </a:lnTo>
                  <a:lnTo>
                    <a:pt x="1535" y="26"/>
                  </a:lnTo>
                  <a:lnTo>
                    <a:pt x="1384" y="46"/>
                  </a:lnTo>
                  <a:lnTo>
                    <a:pt x="1233" y="71"/>
                  </a:lnTo>
                  <a:lnTo>
                    <a:pt x="1087" y="97"/>
                  </a:lnTo>
                  <a:lnTo>
                    <a:pt x="948" y="136"/>
                  </a:lnTo>
                  <a:lnTo>
                    <a:pt x="814" y="175"/>
                  </a:lnTo>
                  <a:lnTo>
                    <a:pt x="680" y="220"/>
                  </a:lnTo>
                  <a:lnTo>
                    <a:pt x="558" y="271"/>
                  </a:lnTo>
                  <a:lnTo>
                    <a:pt x="442" y="329"/>
                  </a:lnTo>
                  <a:lnTo>
                    <a:pt x="337" y="387"/>
                  </a:lnTo>
                  <a:lnTo>
                    <a:pt x="239" y="458"/>
                  </a:lnTo>
                  <a:lnTo>
                    <a:pt x="146" y="529"/>
                  </a:lnTo>
                  <a:lnTo>
                    <a:pt x="70" y="607"/>
                  </a:lnTo>
                  <a:lnTo>
                    <a:pt x="0" y="690"/>
                  </a:lnTo>
                </a:path>
              </a:pathLst>
            </a:custGeom>
            <a:noFill/>
            <a:ln w="19050">
              <a:solidFill>
                <a:schemeClr val="folHlink"/>
              </a:solidFill>
              <a:prstDash val="solid"/>
              <a:round/>
              <a:headEnd/>
              <a:tailEnd/>
            </a:ln>
          </p:spPr>
          <p:txBody>
            <a:bodyPr/>
            <a:lstStyle/>
            <a:p>
              <a:endParaRPr lang="da-DK">
                <a:solidFill>
                  <a:prstClr val="black"/>
                </a:solidFill>
              </a:endParaRPr>
            </a:p>
          </p:txBody>
        </p:sp>
        <p:sp>
          <p:nvSpPr>
            <p:cNvPr id="16" name="Line 231"/>
            <p:cNvSpPr>
              <a:spLocks noChangeShapeType="1"/>
            </p:cNvSpPr>
            <p:nvPr/>
          </p:nvSpPr>
          <p:spPr bwMode="auto">
            <a:xfrm>
              <a:off x="874" y="184"/>
              <a:ext cx="0" cy="4314"/>
            </a:xfrm>
            <a:prstGeom prst="line">
              <a:avLst/>
            </a:prstGeom>
            <a:noFill/>
            <a:ln w="19050">
              <a:solidFill>
                <a:schemeClr val="folHlink"/>
              </a:solidFill>
              <a:round/>
              <a:headEnd/>
              <a:tailEnd/>
            </a:ln>
          </p:spPr>
          <p:txBody>
            <a:bodyPr/>
            <a:lstStyle/>
            <a:p>
              <a:endParaRPr lang="da-DK">
                <a:solidFill>
                  <a:prstClr val="black"/>
                </a:solidFill>
              </a:endParaRPr>
            </a:p>
          </p:txBody>
        </p:sp>
        <p:sp>
          <p:nvSpPr>
            <p:cNvPr id="17" name="Line 232"/>
            <p:cNvSpPr>
              <a:spLocks noChangeShapeType="1"/>
            </p:cNvSpPr>
            <p:nvPr/>
          </p:nvSpPr>
          <p:spPr bwMode="auto">
            <a:xfrm>
              <a:off x="-1626" y="2338"/>
              <a:ext cx="5005" cy="0"/>
            </a:xfrm>
            <a:prstGeom prst="line">
              <a:avLst/>
            </a:prstGeom>
            <a:noFill/>
            <a:ln w="19050">
              <a:solidFill>
                <a:schemeClr val="folHlink"/>
              </a:solidFill>
              <a:round/>
              <a:headEnd/>
              <a:tailEnd/>
            </a:ln>
          </p:spPr>
          <p:txBody>
            <a:bodyPr/>
            <a:lstStyle/>
            <a:p>
              <a:endParaRPr lang="da-DK">
                <a:solidFill>
                  <a:prstClr val="black"/>
                </a:solidFill>
              </a:endParaRPr>
            </a:p>
          </p:txBody>
        </p:sp>
      </p:grpSp>
      <p:sp>
        <p:nvSpPr>
          <p:cNvPr id="18" name="Tekstboks 24"/>
          <p:cNvSpPr txBox="1"/>
          <p:nvPr/>
        </p:nvSpPr>
        <p:spPr>
          <a:xfrm>
            <a:off x="1187624" y="6362506"/>
            <a:ext cx="3456384" cy="430887"/>
          </a:xfrm>
          <a:prstGeom prst="rect">
            <a:avLst/>
          </a:prstGeom>
          <a:noFill/>
        </p:spPr>
        <p:txBody>
          <a:bodyPr wrap="square" rtlCol="0">
            <a:spAutoFit/>
          </a:bodyPr>
          <a:lstStyle/>
          <a:p>
            <a:r>
              <a:rPr lang="da-DK" sz="1100" dirty="0" smtClean="0"/>
              <a:t>INTOSAI – PSC</a:t>
            </a:r>
          </a:p>
          <a:p>
            <a:r>
              <a:rPr lang="da-DK" sz="1100" dirty="0" smtClean="0"/>
              <a:t>Professional Standards Committee</a:t>
            </a:r>
            <a:endParaRPr lang="da-DK" sz="1100" dirty="0"/>
          </a:p>
        </p:txBody>
      </p:sp>
      <p:sp>
        <p:nvSpPr>
          <p:cNvPr id="19" name="Tekstboks 24"/>
          <p:cNvSpPr txBox="1"/>
          <p:nvPr/>
        </p:nvSpPr>
        <p:spPr>
          <a:xfrm>
            <a:off x="5152962" y="6395012"/>
            <a:ext cx="2731406" cy="430887"/>
          </a:xfrm>
          <a:prstGeom prst="rect">
            <a:avLst/>
          </a:prstGeom>
          <a:noFill/>
        </p:spPr>
        <p:txBody>
          <a:bodyPr wrap="square" rtlCol="0">
            <a:spAutoFit/>
          </a:bodyPr>
          <a:lstStyle/>
          <a:p>
            <a:pPr algn="r"/>
            <a:r>
              <a:rPr lang="da-DK" sz="1100" dirty="0" smtClean="0"/>
              <a:t>TCU</a:t>
            </a:r>
          </a:p>
          <a:p>
            <a:pPr algn="r"/>
            <a:r>
              <a:rPr lang="da-DK" sz="1100" dirty="0" smtClean="0"/>
              <a:t>Federal Court of Accounts</a:t>
            </a:r>
            <a:endParaRPr lang="da-DK" sz="11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80369464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682625" y="692150"/>
            <a:ext cx="7772400" cy="4822825"/>
          </a:xfrm>
        </p:spPr>
        <p:txBody>
          <a:bodyPr rtlCol="0">
            <a:normAutofit fontScale="90000"/>
          </a:bodyPr>
          <a:lstStyle/>
          <a:p>
            <a:pPr eaLnBrk="1" fontAlgn="auto" hangingPunct="1">
              <a:spcAft>
                <a:spcPts val="0"/>
              </a:spcAft>
              <a:defRPr/>
            </a:pPr>
            <a:r>
              <a:rPr lang="en-US" sz="3600" b="1" dirty="0" smtClean="0">
                <a:solidFill>
                  <a:srgbClr val="0070C0"/>
                </a:solidFill>
              </a:rPr>
              <a:t/>
            </a:r>
            <a:br>
              <a:rPr lang="en-US" sz="3600" b="1" dirty="0" smtClean="0">
                <a:solidFill>
                  <a:srgbClr val="0070C0"/>
                </a:solidFill>
              </a:rPr>
            </a:br>
            <a:r>
              <a:rPr lang="en-US" sz="3600" b="1" dirty="0" smtClean="0">
                <a:solidFill>
                  <a:srgbClr val="0070C0"/>
                </a:solidFill>
              </a:rPr>
              <a:t/>
            </a:r>
            <a:br>
              <a:rPr lang="en-US" sz="3600" b="1" dirty="0" smtClean="0">
                <a:solidFill>
                  <a:srgbClr val="0070C0"/>
                </a:solidFill>
              </a:rPr>
            </a:br>
            <a:r>
              <a:rPr lang="en-US" sz="3600" b="1" dirty="0" smtClean="0">
                <a:solidFill>
                  <a:srgbClr val="0070C0"/>
                </a:solidFill>
              </a:rPr>
              <a:t/>
            </a:r>
            <a:br>
              <a:rPr lang="en-US" sz="3600" b="1" dirty="0" smtClean="0">
                <a:solidFill>
                  <a:srgbClr val="0070C0"/>
                </a:solidFill>
              </a:rPr>
            </a:br>
            <a:r>
              <a:rPr lang="en-US" sz="4900" b="1" dirty="0" smtClean="0">
                <a:solidFill>
                  <a:srgbClr val="0070C0"/>
                </a:solidFill>
              </a:rPr>
              <a:t>Project proposal</a:t>
            </a:r>
            <a:r>
              <a:rPr lang="en-US" sz="3600" b="1" dirty="0" smtClean="0">
                <a:solidFill>
                  <a:srgbClr val="0070C0"/>
                </a:solidFill>
              </a:rPr>
              <a:t/>
            </a:r>
            <a:br>
              <a:rPr lang="en-US" sz="3600" b="1" dirty="0" smtClean="0">
                <a:solidFill>
                  <a:srgbClr val="0070C0"/>
                </a:solidFill>
              </a:rPr>
            </a:br>
            <a:r>
              <a:rPr lang="en-US" sz="3600" dirty="0" smtClean="0"/>
              <a:t/>
            </a:r>
            <a:br>
              <a:rPr lang="en-US" sz="3600" dirty="0" smtClean="0"/>
            </a:br>
            <a:r>
              <a:rPr lang="en-US" sz="3600" dirty="0" smtClean="0"/>
              <a:t/>
            </a:r>
            <a:br>
              <a:rPr lang="en-US" sz="3600" dirty="0" smtClean="0"/>
            </a:br>
            <a:r>
              <a:rPr lang="en-GB" sz="3600" b="1" dirty="0" smtClean="0"/>
              <a:t>Adaptation of the level 4 </a:t>
            </a:r>
            <a:br>
              <a:rPr lang="en-GB" sz="3600" b="1" dirty="0" smtClean="0"/>
            </a:br>
            <a:r>
              <a:rPr lang="en-GB" sz="3600" b="1" dirty="0" smtClean="0"/>
              <a:t>performance audit ISSAIs </a:t>
            </a:r>
            <a:br>
              <a:rPr lang="en-GB" sz="3600" b="1" dirty="0" smtClean="0"/>
            </a:br>
            <a:r>
              <a:rPr lang="en-US" sz="3600" dirty="0" smtClean="0"/>
              <a:t/>
            </a:r>
            <a:br>
              <a:rPr lang="en-US" sz="3600" dirty="0" smtClean="0"/>
            </a:br>
            <a:r>
              <a:rPr lang="en-US" sz="3600" dirty="0" smtClean="0"/>
              <a:t/>
            </a:r>
            <a:br>
              <a:rPr lang="en-US" sz="3600" dirty="0" smtClean="0"/>
            </a:br>
            <a:r>
              <a:rPr lang="en-US" sz="2200" dirty="0" smtClean="0"/>
              <a:t>Presented by: Dagomar Henriques Lima</a:t>
            </a:r>
            <a:br>
              <a:rPr lang="en-US" sz="2200" dirty="0" smtClean="0"/>
            </a:br>
            <a:r>
              <a:rPr lang="en-US" sz="2200" dirty="0" smtClean="0"/>
              <a:t>June/2013</a:t>
            </a:r>
            <a:r>
              <a:rPr lang="en-US" dirty="0" smtClean="0"/>
              <a:t/>
            </a:r>
            <a:br>
              <a:rPr lang="en-US" dirty="0" smtClean="0"/>
            </a:br>
            <a:endParaRPr lang="pt-BR" dirty="0" smtClean="0"/>
          </a:p>
        </p:txBody>
      </p:sp>
      <p:pic>
        <p:nvPicPr>
          <p:cNvPr id="2051" name="Picture 3"/>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6242050"/>
            <a:ext cx="9144000" cy="6429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052" name="Picture 4"/>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916863" y="6345238"/>
            <a:ext cx="542925" cy="438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053" name="Picture 5"/>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0" y="0"/>
            <a:ext cx="9144000" cy="2047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nvGrpSpPr>
          <p:cNvPr id="2054" name="Group 222"/>
          <p:cNvGrpSpPr>
            <a:grpSpLocks noChangeAspect="1"/>
          </p:cNvGrpSpPr>
          <p:nvPr/>
        </p:nvGrpSpPr>
        <p:grpSpPr bwMode="auto">
          <a:xfrm>
            <a:off x="403225" y="6338888"/>
            <a:ext cx="728663" cy="490537"/>
            <a:chOff x="-1649" y="158"/>
            <a:chExt cx="5261" cy="4366"/>
          </a:xfrm>
        </p:grpSpPr>
        <p:sp>
          <p:nvSpPr>
            <p:cNvPr id="2057" name="AutoShape 223"/>
            <p:cNvSpPr>
              <a:spLocks noChangeAspect="1" noChangeArrowheads="1" noTextEdit="1"/>
            </p:cNvSpPr>
            <p:nvPr/>
          </p:nvSpPr>
          <p:spPr bwMode="auto">
            <a:xfrm>
              <a:off x="-1649" y="158"/>
              <a:ext cx="5261" cy="43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9050">
                  <a:solidFill>
                    <a:srgbClr val="000000"/>
                  </a:solidFill>
                  <a:miter lim="800000"/>
                  <a:headEnd/>
                  <a:tailEnd/>
                </a14:hiddenLine>
              </a:ext>
            </a:extLst>
          </p:spPr>
          <p:txBody>
            <a:bodyPr/>
            <a:lstStyle/>
            <a:p>
              <a:endParaRPr lang="pt-BR"/>
            </a:p>
          </p:txBody>
        </p:sp>
        <p:sp>
          <p:nvSpPr>
            <p:cNvPr id="2058" name="Freeform 224"/>
            <p:cNvSpPr>
              <a:spLocks/>
            </p:cNvSpPr>
            <p:nvPr/>
          </p:nvSpPr>
          <p:spPr bwMode="auto">
            <a:xfrm>
              <a:off x="-1393" y="435"/>
              <a:ext cx="5005" cy="3928"/>
            </a:xfrm>
            <a:custGeom>
              <a:avLst/>
              <a:gdLst>
                <a:gd name="T0" fmla="*/ 4714 w 5005"/>
                <a:gd name="T1" fmla="*/ 0 h 3928"/>
                <a:gd name="T2" fmla="*/ 3726 w 5005"/>
                <a:gd name="T3" fmla="*/ 78 h 3928"/>
                <a:gd name="T4" fmla="*/ 3017 w 5005"/>
                <a:gd name="T5" fmla="*/ 200 h 3928"/>
                <a:gd name="T6" fmla="*/ 2494 w 5005"/>
                <a:gd name="T7" fmla="*/ 336 h 3928"/>
                <a:gd name="T8" fmla="*/ 2000 w 5005"/>
                <a:gd name="T9" fmla="*/ 510 h 3928"/>
                <a:gd name="T10" fmla="*/ 1552 w 5005"/>
                <a:gd name="T11" fmla="*/ 735 h 3928"/>
                <a:gd name="T12" fmla="*/ 1174 w 5005"/>
                <a:gd name="T13" fmla="*/ 1013 h 3928"/>
                <a:gd name="T14" fmla="*/ 883 w 5005"/>
                <a:gd name="T15" fmla="*/ 1348 h 3928"/>
                <a:gd name="T16" fmla="*/ 750 w 5005"/>
                <a:gd name="T17" fmla="*/ 1600 h 3928"/>
                <a:gd name="T18" fmla="*/ 680 w 5005"/>
                <a:gd name="T19" fmla="*/ 1806 h 3928"/>
                <a:gd name="T20" fmla="*/ 651 w 5005"/>
                <a:gd name="T21" fmla="*/ 2032 h 3928"/>
                <a:gd name="T22" fmla="*/ 657 w 5005"/>
                <a:gd name="T23" fmla="*/ 2257 h 3928"/>
                <a:gd name="T24" fmla="*/ 744 w 5005"/>
                <a:gd name="T25" fmla="*/ 2573 h 3928"/>
                <a:gd name="T26" fmla="*/ 912 w 5005"/>
                <a:gd name="T27" fmla="*/ 2844 h 3928"/>
                <a:gd name="T28" fmla="*/ 1145 w 5005"/>
                <a:gd name="T29" fmla="*/ 3083 h 3928"/>
                <a:gd name="T30" fmla="*/ 1418 w 5005"/>
                <a:gd name="T31" fmla="*/ 3289 h 3928"/>
                <a:gd name="T32" fmla="*/ 1825 w 5005"/>
                <a:gd name="T33" fmla="*/ 3515 h 3928"/>
                <a:gd name="T34" fmla="*/ 2436 w 5005"/>
                <a:gd name="T35" fmla="*/ 3754 h 3928"/>
                <a:gd name="T36" fmla="*/ 3034 w 5005"/>
                <a:gd name="T37" fmla="*/ 3928 h 3928"/>
                <a:gd name="T38" fmla="*/ 3185 w 5005"/>
                <a:gd name="T39" fmla="*/ 3670 h 3928"/>
                <a:gd name="T40" fmla="*/ 3540 w 5005"/>
                <a:gd name="T41" fmla="*/ 3147 h 3928"/>
                <a:gd name="T42" fmla="*/ 3744 w 5005"/>
                <a:gd name="T43" fmla="*/ 2909 h 3928"/>
                <a:gd name="T44" fmla="*/ 3755 w 5005"/>
                <a:gd name="T45" fmla="*/ 2870 h 3928"/>
                <a:gd name="T46" fmla="*/ 3348 w 5005"/>
                <a:gd name="T47" fmla="*/ 3006 h 3928"/>
                <a:gd name="T48" fmla="*/ 2837 w 5005"/>
                <a:gd name="T49" fmla="*/ 3115 h 3928"/>
                <a:gd name="T50" fmla="*/ 2197 w 5005"/>
                <a:gd name="T51" fmla="*/ 3167 h 3928"/>
                <a:gd name="T52" fmla="*/ 1726 w 5005"/>
                <a:gd name="T53" fmla="*/ 3135 h 3928"/>
                <a:gd name="T54" fmla="*/ 1354 w 5005"/>
                <a:gd name="T55" fmla="*/ 3064 h 3928"/>
                <a:gd name="T56" fmla="*/ 1104 w 5005"/>
                <a:gd name="T57" fmla="*/ 2986 h 3928"/>
                <a:gd name="T58" fmla="*/ 785 w 5005"/>
                <a:gd name="T59" fmla="*/ 2864 h 3928"/>
                <a:gd name="T60" fmla="*/ 523 w 5005"/>
                <a:gd name="T61" fmla="*/ 2722 h 3928"/>
                <a:gd name="T62" fmla="*/ 320 w 5005"/>
                <a:gd name="T63" fmla="*/ 2567 h 3928"/>
                <a:gd name="T64" fmla="*/ 163 w 5005"/>
                <a:gd name="T65" fmla="*/ 2406 h 3928"/>
                <a:gd name="T66" fmla="*/ 64 w 5005"/>
                <a:gd name="T67" fmla="*/ 2238 h 3928"/>
                <a:gd name="T68" fmla="*/ 11 w 5005"/>
                <a:gd name="T69" fmla="*/ 2070 h 3928"/>
                <a:gd name="T70" fmla="*/ 0 w 5005"/>
                <a:gd name="T71" fmla="*/ 1903 h 3928"/>
                <a:gd name="T72" fmla="*/ 29 w 5005"/>
                <a:gd name="T73" fmla="*/ 1735 h 3928"/>
                <a:gd name="T74" fmla="*/ 99 w 5005"/>
                <a:gd name="T75" fmla="*/ 1580 h 3928"/>
                <a:gd name="T76" fmla="*/ 238 w 5005"/>
                <a:gd name="T77" fmla="*/ 1387 h 3928"/>
                <a:gd name="T78" fmla="*/ 349 w 5005"/>
                <a:gd name="T79" fmla="*/ 1284 h 3928"/>
                <a:gd name="T80" fmla="*/ 569 w 5005"/>
                <a:gd name="T81" fmla="*/ 1135 h 3928"/>
                <a:gd name="T82" fmla="*/ 843 w 5005"/>
                <a:gd name="T83" fmla="*/ 1006 h 3928"/>
                <a:gd name="T84" fmla="*/ 1157 w 5005"/>
                <a:gd name="T85" fmla="*/ 897 h 3928"/>
                <a:gd name="T86" fmla="*/ 1505 w 5005"/>
                <a:gd name="T87" fmla="*/ 806 h 3928"/>
                <a:gd name="T88" fmla="*/ 1889 w 5005"/>
                <a:gd name="T89" fmla="*/ 755 h 3928"/>
                <a:gd name="T90" fmla="*/ 2284 w 5005"/>
                <a:gd name="T91" fmla="*/ 735 h 3928"/>
                <a:gd name="T92" fmla="*/ 2697 w 5005"/>
                <a:gd name="T93" fmla="*/ 755 h 3928"/>
                <a:gd name="T94" fmla="*/ 3110 w 5005"/>
                <a:gd name="T95" fmla="*/ 826 h 3928"/>
                <a:gd name="T96" fmla="*/ 3523 w 5005"/>
                <a:gd name="T97" fmla="*/ 948 h 3928"/>
                <a:gd name="T98" fmla="*/ 3918 w 5005"/>
                <a:gd name="T99" fmla="*/ 1129 h 3928"/>
                <a:gd name="T100" fmla="*/ 4145 w 5005"/>
                <a:gd name="T101" fmla="*/ 813 h 3928"/>
                <a:gd name="T102" fmla="*/ 4464 w 5005"/>
                <a:gd name="T103" fmla="*/ 432 h 3928"/>
                <a:gd name="T104" fmla="*/ 4738 w 5005"/>
                <a:gd name="T105" fmla="*/ 168 h 3928"/>
                <a:gd name="T106" fmla="*/ 5005 w 5005"/>
                <a:gd name="T107" fmla="*/ 0 h 3928"/>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Lst>
              <a:ahLst/>
              <a:cxnLst>
                <a:cxn ang="T108">
                  <a:pos x="T0" y="T1"/>
                </a:cxn>
                <a:cxn ang="T109">
                  <a:pos x="T2" y="T3"/>
                </a:cxn>
                <a:cxn ang="T110">
                  <a:pos x="T4" y="T5"/>
                </a:cxn>
                <a:cxn ang="T111">
                  <a:pos x="T6" y="T7"/>
                </a:cxn>
                <a:cxn ang="T112">
                  <a:pos x="T8" y="T9"/>
                </a:cxn>
                <a:cxn ang="T113">
                  <a:pos x="T10" y="T11"/>
                </a:cxn>
                <a:cxn ang="T114">
                  <a:pos x="T12" y="T13"/>
                </a:cxn>
                <a:cxn ang="T115">
                  <a:pos x="T14" y="T15"/>
                </a:cxn>
                <a:cxn ang="T116">
                  <a:pos x="T16" y="T17"/>
                </a:cxn>
                <a:cxn ang="T117">
                  <a:pos x="T18" y="T19"/>
                </a:cxn>
                <a:cxn ang="T118">
                  <a:pos x="T20" y="T21"/>
                </a:cxn>
                <a:cxn ang="T119">
                  <a:pos x="T22" y="T23"/>
                </a:cxn>
                <a:cxn ang="T120">
                  <a:pos x="T24" y="T25"/>
                </a:cxn>
                <a:cxn ang="T121">
                  <a:pos x="T26" y="T27"/>
                </a:cxn>
                <a:cxn ang="T122">
                  <a:pos x="T28" y="T29"/>
                </a:cxn>
                <a:cxn ang="T123">
                  <a:pos x="T30" y="T31"/>
                </a:cxn>
                <a:cxn ang="T124">
                  <a:pos x="T32" y="T33"/>
                </a:cxn>
                <a:cxn ang="T125">
                  <a:pos x="T34" y="T35"/>
                </a:cxn>
                <a:cxn ang="T126">
                  <a:pos x="T36" y="T37"/>
                </a:cxn>
                <a:cxn ang="T127">
                  <a:pos x="T38" y="T39"/>
                </a:cxn>
                <a:cxn ang="T128">
                  <a:pos x="T40" y="T41"/>
                </a:cxn>
                <a:cxn ang="T129">
                  <a:pos x="T42" y="T43"/>
                </a:cxn>
                <a:cxn ang="T130">
                  <a:pos x="T44" y="T45"/>
                </a:cxn>
                <a:cxn ang="T131">
                  <a:pos x="T46" y="T47"/>
                </a:cxn>
                <a:cxn ang="T132">
                  <a:pos x="T48" y="T49"/>
                </a:cxn>
                <a:cxn ang="T133">
                  <a:pos x="T50" y="T51"/>
                </a:cxn>
                <a:cxn ang="T134">
                  <a:pos x="T52" y="T53"/>
                </a:cxn>
                <a:cxn ang="T135">
                  <a:pos x="T54" y="T55"/>
                </a:cxn>
                <a:cxn ang="T136">
                  <a:pos x="T56" y="T57"/>
                </a:cxn>
                <a:cxn ang="T137">
                  <a:pos x="T58" y="T59"/>
                </a:cxn>
                <a:cxn ang="T138">
                  <a:pos x="T60" y="T61"/>
                </a:cxn>
                <a:cxn ang="T139">
                  <a:pos x="T62" y="T63"/>
                </a:cxn>
                <a:cxn ang="T140">
                  <a:pos x="T64" y="T65"/>
                </a:cxn>
                <a:cxn ang="T141">
                  <a:pos x="T66" y="T67"/>
                </a:cxn>
                <a:cxn ang="T142">
                  <a:pos x="T68" y="T69"/>
                </a:cxn>
                <a:cxn ang="T143">
                  <a:pos x="T70" y="T71"/>
                </a:cxn>
                <a:cxn ang="T144">
                  <a:pos x="T72" y="T73"/>
                </a:cxn>
                <a:cxn ang="T145">
                  <a:pos x="T74" y="T75"/>
                </a:cxn>
                <a:cxn ang="T146">
                  <a:pos x="T76" y="T77"/>
                </a:cxn>
                <a:cxn ang="T147">
                  <a:pos x="T78" y="T79"/>
                </a:cxn>
                <a:cxn ang="T148">
                  <a:pos x="T80" y="T81"/>
                </a:cxn>
                <a:cxn ang="T149">
                  <a:pos x="T82" y="T83"/>
                </a:cxn>
                <a:cxn ang="T150">
                  <a:pos x="T84" y="T85"/>
                </a:cxn>
                <a:cxn ang="T151">
                  <a:pos x="T86" y="T87"/>
                </a:cxn>
                <a:cxn ang="T152">
                  <a:pos x="T88" y="T89"/>
                </a:cxn>
                <a:cxn ang="T153">
                  <a:pos x="T90" y="T91"/>
                </a:cxn>
                <a:cxn ang="T154">
                  <a:pos x="T92" y="T93"/>
                </a:cxn>
                <a:cxn ang="T155">
                  <a:pos x="T94" y="T95"/>
                </a:cxn>
                <a:cxn ang="T156">
                  <a:pos x="T96" y="T97"/>
                </a:cxn>
                <a:cxn ang="T157">
                  <a:pos x="T98" y="T99"/>
                </a:cxn>
                <a:cxn ang="T158">
                  <a:pos x="T100" y="T101"/>
                </a:cxn>
                <a:cxn ang="T159">
                  <a:pos x="T102" y="T103"/>
                </a:cxn>
                <a:cxn ang="T160">
                  <a:pos x="T104" y="T105"/>
                </a:cxn>
                <a:cxn ang="T161">
                  <a:pos x="T106" y="T107"/>
                </a:cxn>
              </a:cxnLst>
              <a:rect l="0" t="0" r="r" b="b"/>
              <a:pathLst>
                <a:path w="5005" h="3928">
                  <a:moveTo>
                    <a:pt x="5005" y="0"/>
                  </a:moveTo>
                  <a:lnTo>
                    <a:pt x="5005" y="0"/>
                  </a:lnTo>
                  <a:lnTo>
                    <a:pt x="4714" y="0"/>
                  </a:lnTo>
                  <a:lnTo>
                    <a:pt x="4400" y="13"/>
                  </a:lnTo>
                  <a:lnTo>
                    <a:pt x="4069" y="39"/>
                  </a:lnTo>
                  <a:lnTo>
                    <a:pt x="3726" y="78"/>
                  </a:lnTo>
                  <a:lnTo>
                    <a:pt x="3371" y="129"/>
                  </a:lnTo>
                  <a:lnTo>
                    <a:pt x="3191" y="162"/>
                  </a:lnTo>
                  <a:lnTo>
                    <a:pt x="3017" y="200"/>
                  </a:lnTo>
                  <a:lnTo>
                    <a:pt x="2837" y="239"/>
                  </a:lnTo>
                  <a:lnTo>
                    <a:pt x="2662" y="284"/>
                  </a:lnTo>
                  <a:lnTo>
                    <a:pt x="2494" y="336"/>
                  </a:lnTo>
                  <a:lnTo>
                    <a:pt x="2325" y="387"/>
                  </a:lnTo>
                  <a:lnTo>
                    <a:pt x="2157" y="445"/>
                  </a:lnTo>
                  <a:lnTo>
                    <a:pt x="2000" y="510"/>
                  </a:lnTo>
                  <a:lnTo>
                    <a:pt x="1843" y="581"/>
                  </a:lnTo>
                  <a:lnTo>
                    <a:pt x="1691" y="658"/>
                  </a:lnTo>
                  <a:lnTo>
                    <a:pt x="1552" y="735"/>
                  </a:lnTo>
                  <a:lnTo>
                    <a:pt x="1418" y="826"/>
                  </a:lnTo>
                  <a:lnTo>
                    <a:pt x="1290" y="916"/>
                  </a:lnTo>
                  <a:lnTo>
                    <a:pt x="1174" y="1013"/>
                  </a:lnTo>
                  <a:lnTo>
                    <a:pt x="1064" y="1116"/>
                  </a:lnTo>
                  <a:lnTo>
                    <a:pt x="971" y="1232"/>
                  </a:lnTo>
                  <a:lnTo>
                    <a:pt x="883" y="1348"/>
                  </a:lnTo>
                  <a:lnTo>
                    <a:pt x="808" y="1471"/>
                  </a:lnTo>
                  <a:lnTo>
                    <a:pt x="779" y="1535"/>
                  </a:lnTo>
                  <a:lnTo>
                    <a:pt x="750" y="1600"/>
                  </a:lnTo>
                  <a:lnTo>
                    <a:pt x="721" y="1664"/>
                  </a:lnTo>
                  <a:lnTo>
                    <a:pt x="703" y="1735"/>
                  </a:lnTo>
                  <a:lnTo>
                    <a:pt x="680" y="1806"/>
                  </a:lnTo>
                  <a:lnTo>
                    <a:pt x="668" y="1877"/>
                  </a:lnTo>
                  <a:lnTo>
                    <a:pt x="657" y="1954"/>
                  </a:lnTo>
                  <a:lnTo>
                    <a:pt x="651" y="2032"/>
                  </a:lnTo>
                  <a:lnTo>
                    <a:pt x="645" y="2148"/>
                  </a:lnTo>
                  <a:lnTo>
                    <a:pt x="657" y="2257"/>
                  </a:lnTo>
                  <a:lnTo>
                    <a:pt x="674" y="2367"/>
                  </a:lnTo>
                  <a:lnTo>
                    <a:pt x="703" y="2470"/>
                  </a:lnTo>
                  <a:lnTo>
                    <a:pt x="744" y="2573"/>
                  </a:lnTo>
                  <a:lnTo>
                    <a:pt x="790" y="2664"/>
                  </a:lnTo>
                  <a:lnTo>
                    <a:pt x="849" y="2760"/>
                  </a:lnTo>
                  <a:lnTo>
                    <a:pt x="912" y="2844"/>
                  </a:lnTo>
                  <a:lnTo>
                    <a:pt x="982" y="2928"/>
                  </a:lnTo>
                  <a:lnTo>
                    <a:pt x="1058" y="3006"/>
                  </a:lnTo>
                  <a:lnTo>
                    <a:pt x="1145" y="3083"/>
                  </a:lnTo>
                  <a:lnTo>
                    <a:pt x="1232" y="3154"/>
                  </a:lnTo>
                  <a:lnTo>
                    <a:pt x="1319" y="3225"/>
                  </a:lnTo>
                  <a:lnTo>
                    <a:pt x="1418" y="3289"/>
                  </a:lnTo>
                  <a:lnTo>
                    <a:pt x="1517" y="3347"/>
                  </a:lnTo>
                  <a:lnTo>
                    <a:pt x="1616" y="3405"/>
                  </a:lnTo>
                  <a:lnTo>
                    <a:pt x="1825" y="3515"/>
                  </a:lnTo>
                  <a:lnTo>
                    <a:pt x="2034" y="3605"/>
                  </a:lnTo>
                  <a:lnTo>
                    <a:pt x="2238" y="3689"/>
                  </a:lnTo>
                  <a:lnTo>
                    <a:pt x="2436" y="3754"/>
                  </a:lnTo>
                  <a:lnTo>
                    <a:pt x="2616" y="3812"/>
                  </a:lnTo>
                  <a:lnTo>
                    <a:pt x="2779" y="3863"/>
                  </a:lnTo>
                  <a:lnTo>
                    <a:pt x="3034" y="3928"/>
                  </a:lnTo>
                  <a:lnTo>
                    <a:pt x="3104" y="3805"/>
                  </a:lnTo>
                  <a:lnTo>
                    <a:pt x="3185" y="3670"/>
                  </a:lnTo>
                  <a:lnTo>
                    <a:pt x="3290" y="3502"/>
                  </a:lnTo>
                  <a:lnTo>
                    <a:pt x="3412" y="3328"/>
                  </a:lnTo>
                  <a:lnTo>
                    <a:pt x="3540" y="3147"/>
                  </a:lnTo>
                  <a:lnTo>
                    <a:pt x="3610" y="3057"/>
                  </a:lnTo>
                  <a:lnTo>
                    <a:pt x="3680" y="2980"/>
                  </a:lnTo>
                  <a:lnTo>
                    <a:pt x="3744" y="2909"/>
                  </a:lnTo>
                  <a:lnTo>
                    <a:pt x="3813" y="2844"/>
                  </a:lnTo>
                  <a:lnTo>
                    <a:pt x="3755" y="2870"/>
                  </a:lnTo>
                  <a:lnTo>
                    <a:pt x="3598" y="2928"/>
                  </a:lnTo>
                  <a:lnTo>
                    <a:pt x="3482" y="2967"/>
                  </a:lnTo>
                  <a:lnTo>
                    <a:pt x="3348" y="3006"/>
                  </a:lnTo>
                  <a:lnTo>
                    <a:pt x="3197" y="3044"/>
                  </a:lnTo>
                  <a:lnTo>
                    <a:pt x="3023" y="3083"/>
                  </a:lnTo>
                  <a:lnTo>
                    <a:pt x="2837" y="3115"/>
                  </a:lnTo>
                  <a:lnTo>
                    <a:pt x="2639" y="3141"/>
                  </a:lnTo>
                  <a:lnTo>
                    <a:pt x="2424" y="3160"/>
                  </a:lnTo>
                  <a:lnTo>
                    <a:pt x="2197" y="3167"/>
                  </a:lnTo>
                  <a:lnTo>
                    <a:pt x="1965" y="3154"/>
                  </a:lnTo>
                  <a:lnTo>
                    <a:pt x="1848" y="3147"/>
                  </a:lnTo>
                  <a:lnTo>
                    <a:pt x="1726" y="3135"/>
                  </a:lnTo>
                  <a:lnTo>
                    <a:pt x="1604" y="3115"/>
                  </a:lnTo>
                  <a:lnTo>
                    <a:pt x="1476" y="3089"/>
                  </a:lnTo>
                  <a:lnTo>
                    <a:pt x="1354" y="3064"/>
                  </a:lnTo>
                  <a:lnTo>
                    <a:pt x="1226" y="3025"/>
                  </a:lnTo>
                  <a:lnTo>
                    <a:pt x="1104" y="2986"/>
                  </a:lnTo>
                  <a:lnTo>
                    <a:pt x="994" y="2948"/>
                  </a:lnTo>
                  <a:lnTo>
                    <a:pt x="883" y="2909"/>
                  </a:lnTo>
                  <a:lnTo>
                    <a:pt x="785" y="2864"/>
                  </a:lnTo>
                  <a:lnTo>
                    <a:pt x="692" y="2819"/>
                  </a:lnTo>
                  <a:lnTo>
                    <a:pt x="604" y="2767"/>
                  </a:lnTo>
                  <a:lnTo>
                    <a:pt x="523" y="2722"/>
                  </a:lnTo>
                  <a:lnTo>
                    <a:pt x="447" y="2670"/>
                  </a:lnTo>
                  <a:lnTo>
                    <a:pt x="378" y="2619"/>
                  </a:lnTo>
                  <a:lnTo>
                    <a:pt x="320" y="2567"/>
                  </a:lnTo>
                  <a:lnTo>
                    <a:pt x="261" y="2515"/>
                  </a:lnTo>
                  <a:lnTo>
                    <a:pt x="209" y="2464"/>
                  </a:lnTo>
                  <a:lnTo>
                    <a:pt x="163" y="2406"/>
                  </a:lnTo>
                  <a:lnTo>
                    <a:pt x="128" y="2348"/>
                  </a:lnTo>
                  <a:lnTo>
                    <a:pt x="93" y="2296"/>
                  </a:lnTo>
                  <a:lnTo>
                    <a:pt x="64" y="2238"/>
                  </a:lnTo>
                  <a:lnTo>
                    <a:pt x="40" y="2180"/>
                  </a:lnTo>
                  <a:lnTo>
                    <a:pt x="23" y="2128"/>
                  </a:lnTo>
                  <a:lnTo>
                    <a:pt x="11" y="2070"/>
                  </a:lnTo>
                  <a:lnTo>
                    <a:pt x="0" y="2012"/>
                  </a:lnTo>
                  <a:lnTo>
                    <a:pt x="0" y="1954"/>
                  </a:lnTo>
                  <a:lnTo>
                    <a:pt x="0" y="1903"/>
                  </a:lnTo>
                  <a:lnTo>
                    <a:pt x="6" y="1845"/>
                  </a:lnTo>
                  <a:lnTo>
                    <a:pt x="17" y="1793"/>
                  </a:lnTo>
                  <a:lnTo>
                    <a:pt x="29" y="1735"/>
                  </a:lnTo>
                  <a:lnTo>
                    <a:pt x="46" y="1684"/>
                  </a:lnTo>
                  <a:lnTo>
                    <a:pt x="70" y="1632"/>
                  </a:lnTo>
                  <a:lnTo>
                    <a:pt x="99" y="1580"/>
                  </a:lnTo>
                  <a:lnTo>
                    <a:pt x="128" y="1529"/>
                  </a:lnTo>
                  <a:lnTo>
                    <a:pt x="157" y="1484"/>
                  </a:lnTo>
                  <a:lnTo>
                    <a:pt x="238" y="1387"/>
                  </a:lnTo>
                  <a:lnTo>
                    <a:pt x="290" y="1335"/>
                  </a:lnTo>
                  <a:lnTo>
                    <a:pt x="349" y="1284"/>
                  </a:lnTo>
                  <a:lnTo>
                    <a:pt x="418" y="1232"/>
                  </a:lnTo>
                  <a:lnTo>
                    <a:pt x="488" y="1187"/>
                  </a:lnTo>
                  <a:lnTo>
                    <a:pt x="569" y="1135"/>
                  </a:lnTo>
                  <a:lnTo>
                    <a:pt x="657" y="1090"/>
                  </a:lnTo>
                  <a:lnTo>
                    <a:pt x="744" y="1045"/>
                  </a:lnTo>
                  <a:lnTo>
                    <a:pt x="843" y="1006"/>
                  </a:lnTo>
                  <a:lnTo>
                    <a:pt x="942" y="968"/>
                  </a:lnTo>
                  <a:lnTo>
                    <a:pt x="1046" y="929"/>
                  </a:lnTo>
                  <a:lnTo>
                    <a:pt x="1157" y="897"/>
                  </a:lnTo>
                  <a:lnTo>
                    <a:pt x="1267" y="864"/>
                  </a:lnTo>
                  <a:lnTo>
                    <a:pt x="1389" y="832"/>
                  </a:lnTo>
                  <a:lnTo>
                    <a:pt x="1505" y="806"/>
                  </a:lnTo>
                  <a:lnTo>
                    <a:pt x="1633" y="787"/>
                  </a:lnTo>
                  <a:lnTo>
                    <a:pt x="1755" y="768"/>
                  </a:lnTo>
                  <a:lnTo>
                    <a:pt x="1889" y="755"/>
                  </a:lnTo>
                  <a:lnTo>
                    <a:pt x="2017" y="742"/>
                  </a:lnTo>
                  <a:lnTo>
                    <a:pt x="2151" y="735"/>
                  </a:lnTo>
                  <a:lnTo>
                    <a:pt x="2284" y="735"/>
                  </a:lnTo>
                  <a:lnTo>
                    <a:pt x="2424" y="735"/>
                  </a:lnTo>
                  <a:lnTo>
                    <a:pt x="2558" y="742"/>
                  </a:lnTo>
                  <a:lnTo>
                    <a:pt x="2697" y="755"/>
                  </a:lnTo>
                  <a:lnTo>
                    <a:pt x="2837" y="774"/>
                  </a:lnTo>
                  <a:lnTo>
                    <a:pt x="2970" y="794"/>
                  </a:lnTo>
                  <a:lnTo>
                    <a:pt x="3110" y="826"/>
                  </a:lnTo>
                  <a:lnTo>
                    <a:pt x="3249" y="858"/>
                  </a:lnTo>
                  <a:lnTo>
                    <a:pt x="3383" y="897"/>
                  </a:lnTo>
                  <a:lnTo>
                    <a:pt x="3523" y="948"/>
                  </a:lnTo>
                  <a:lnTo>
                    <a:pt x="3656" y="1000"/>
                  </a:lnTo>
                  <a:lnTo>
                    <a:pt x="3790" y="1058"/>
                  </a:lnTo>
                  <a:lnTo>
                    <a:pt x="3918" y="1129"/>
                  </a:lnTo>
                  <a:lnTo>
                    <a:pt x="4023" y="974"/>
                  </a:lnTo>
                  <a:lnTo>
                    <a:pt x="4145" y="813"/>
                  </a:lnTo>
                  <a:lnTo>
                    <a:pt x="4290" y="626"/>
                  </a:lnTo>
                  <a:lnTo>
                    <a:pt x="4377" y="529"/>
                  </a:lnTo>
                  <a:lnTo>
                    <a:pt x="4464" y="432"/>
                  </a:lnTo>
                  <a:lnTo>
                    <a:pt x="4552" y="336"/>
                  </a:lnTo>
                  <a:lnTo>
                    <a:pt x="4645" y="252"/>
                  </a:lnTo>
                  <a:lnTo>
                    <a:pt x="4738" y="168"/>
                  </a:lnTo>
                  <a:lnTo>
                    <a:pt x="4831" y="97"/>
                  </a:lnTo>
                  <a:lnTo>
                    <a:pt x="4918" y="45"/>
                  </a:lnTo>
                  <a:lnTo>
                    <a:pt x="5005" y="0"/>
                  </a:lnTo>
                  <a:close/>
                </a:path>
              </a:pathLst>
            </a:custGeom>
            <a:noFill/>
            <a:ln w="19050">
              <a:solidFill>
                <a:srgbClr val="00CCFF"/>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pt-BR"/>
            </a:p>
          </p:txBody>
        </p:sp>
        <p:sp>
          <p:nvSpPr>
            <p:cNvPr id="2059" name="Freeform 225"/>
            <p:cNvSpPr>
              <a:spLocks/>
            </p:cNvSpPr>
            <p:nvPr/>
          </p:nvSpPr>
          <p:spPr bwMode="auto">
            <a:xfrm>
              <a:off x="-1626" y="184"/>
              <a:ext cx="5005" cy="4314"/>
            </a:xfrm>
            <a:custGeom>
              <a:avLst/>
              <a:gdLst>
                <a:gd name="T0" fmla="*/ 0 w 5005"/>
                <a:gd name="T1" fmla="*/ 2044 h 4314"/>
                <a:gd name="T2" fmla="*/ 47 w 5005"/>
                <a:gd name="T3" fmla="*/ 1722 h 4314"/>
                <a:gd name="T4" fmla="*/ 151 w 5005"/>
                <a:gd name="T5" fmla="*/ 1412 h 4314"/>
                <a:gd name="T6" fmla="*/ 303 w 5005"/>
                <a:gd name="T7" fmla="*/ 1128 h 4314"/>
                <a:gd name="T8" fmla="*/ 494 w 5005"/>
                <a:gd name="T9" fmla="*/ 864 h 4314"/>
                <a:gd name="T10" fmla="*/ 733 w 5005"/>
                <a:gd name="T11" fmla="*/ 632 h 4314"/>
                <a:gd name="T12" fmla="*/ 1006 w 5005"/>
                <a:gd name="T13" fmla="*/ 425 h 4314"/>
                <a:gd name="T14" fmla="*/ 1308 w 5005"/>
                <a:gd name="T15" fmla="*/ 258 h 4314"/>
                <a:gd name="T16" fmla="*/ 1640 w 5005"/>
                <a:gd name="T17" fmla="*/ 129 h 4314"/>
                <a:gd name="T18" fmla="*/ 2000 w 5005"/>
                <a:gd name="T19" fmla="*/ 45 h 4314"/>
                <a:gd name="T20" fmla="*/ 2372 w 5005"/>
                <a:gd name="T21" fmla="*/ 0 h 4314"/>
                <a:gd name="T22" fmla="*/ 2634 w 5005"/>
                <a:gd name="T23" fmla="*/ 0 h 4314"/>
                <a:gd name="T24" fmla="*/ 3006 w 5005"/>
                <a:gd name="T25" fmla="*/ 45 h 4314"/>
                <a:gd name="T26" fmla="*/ 3366 w 5005"/>
                <a:gd name="T27" fmla="*/ 129 h 4314"/>
                <a:gd name="T28" fmla="*/ 3697 w 5005"/>
                <a:gd name="T29" fmla="*/ 258 h 4314"/>
                <a:gd name="T30" fmla="*/ 4000 w 5005"/>
                <a:gd name="T31" fmla="*/ 425 h 4314"/>
                <a:gd name="T32" fmla="*/ 4273 w 5005"/>
                <a:gd name="T33" fmla="*/ 632 h 4314"/>
                <a:gd name="T34" fmla="*/ 4511 w 5005"/>
                <a:gd name="T35" fmla="*/ 864 h 4314"/>
                <a:gd name="T36" fmla="*/ 4703 w 5005"/>
                <a:gd name="T37" fmla="*/ 1128 h 4314"/>
                <a:gd name="T38" fmla="*/ 4854 w 5005"/>
                <a:gd name="T39" fmla="*/ 1412 h 4314"/>
                <a:gd name="T40" fmla="*/ 4959 w 5005"/>
                <a:gd name="T41" fmla="*/ 1722 h 4314"/>
                <a:gd name="T42" fmla="*/ 5005 w 5005"/>
                <a:gd name="T43" fmla="*/ 2044 h 4314"/>
                <a:gd name="T44" fmla="*/ 5005 w 5005"/>
                <a:gd name="T45" fmla="*/ 2270 h 4314"/>
                <a:gd name="T46" fmla="*/ 4959 w 5005"/>
                <a:gd name="T47" fmla="*/ 2592 h 4314"/>
                <a:gd name="T48" fmla="*/ 4854 w 5005"/>
                <a:gd name="T49" fmla="*/ 2895 h 4314"/>
                <a:gd name="T50" fmla="*/ 4703 w 5005"/>
                <a:gd name="T51" fmla="*/ 3186 h 4314"/>
                <a:gd name="T52" fmla="*/ 4511 w 5005"/>
                <a:gd name="T53" fmla="*/ 3450 h 4314"/>
                <a:gd name="T54" fmla="*/ 4273 w 5005"/>
                <a:gd name="T55" fmla="*/ 3682 h 4314"/>
                <a:gd name="T56" fmla="*/ 4000 w 5005"/>
                <a:gd name="T57" fmla="*/ 3889 h 4314"/>
                <a:gd name="T58" fmla="*/ 3697 w 5005"/>
                <a:gd name="T59" fmla="*/ 4056 h 4314"/>
                <a:gd name="T60" fmla="*/ 3366 w 5005"/>
                <a:gd name="T61" fmla="*/ 4185 h 4314"/>
                <a:gd name="T62" fmla="*/ 3006 w 5005"/>
                <a:gd name="T63" fmla="*/ 4269 h 4314"/>
                <a:gd name="T64" fmla="*/ 2634 w 5005"/>
                <a:gd name="T65" fmla="*/ 4314 h 4314"/>
                <a:gd name="T66" fmla="*/ 2372 w 5005"/>
                <a:gd name="T67" fmla="*/ 4314 h 4314"/>
                <a:gd name="T68" fmla="*/ 2000 w 5005"/>
                <a:gd name="T69" fmla="*/ 4269 h 4314"/>
                <a:gd name="T70" fmla="*/ 1640 w 5005"/>
                <a:gd name="T71" fmla="*/ 4185 h 4314"/>
                <a:gd name="T72" fmla="*/ 1308 w 5005"/>
                <a:gd name="T73" fmla="*/ 4056 h 4314"/>
                <a:gd name="T74" fmla="*/ 1006 w 5005"/>
                <a:gd name="T75" fmla="*/ 3889 h 4314"/>
                <a:gd name="T76" fmla="*/ 733 w 5005"/>
                <a:gd name="T77" fmla="*/ 3682 h 4314"/>
                <a:gd name="T78" fmla="*/ 494 w 5005"/>
                <a:gd name="T79" fmla="*/ 3450 h 4314"/>
                <a:gd name="T80" fmla="*/ 303 w 5005"/>
                <a:gd name="T81" fmla="*/ 3186 h 4314"/>
                <a:gd name="T82" fmla="*/ 151 w 5005"/>
                <a:gd name="T83" fmla="*/ 2895 h 4314"/>
                <a:gd name="T84" fmla="*/ 47 w 5005"/>
                <a:gd name="T85" fmla="*/ 2592 h 4314"/>
                <a:gd name="T86" fmla="*/ 0 w 5005"/>
                <a:gd name="T87" fmla="*/ 2270 h 4314"/>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Lst>
              <a:ah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l="0" t="0" r="r" b="b"/>
              <a:pathLst>
                <a:path w="5005" h="4314">
                  <a:moveTo>
                    <a:pt x="0" y="2154"/>
                  </a:moveTo>
                  <a:lnTo>
                    <a:pt x="0" y="2154"/>
                  </a:lnTo>
                  <a:lnTo>
                    <a:pt x="0" y="2044"/>
                  </a:lnTo>
                  <a:lnTo>
                    <a:pt x="12" y="1935"/>
                  </a:lnTo>
                  <a:lnTo>
                    <a:pt x="29" y="1825"/>
                  </a:lnTo>
                  <a:lnTo>
                    <a:pt x="47" y="1722"/>
                  </a:lnTo>
                  <a:lnTo>
                    <a:pt x="76" y="1619"/>
                  </a:lnTo>
                  <a:lnTo>
                    <a:pt x="111" y="1515"/>
                  </a:lnTo>
                  <a:lnTo>
                    <a:pt x="151" y="1412"/>
                  </a:lnTo>
                  <a:lnTo>
                    <a:pt x="192" y="1315"/>
                  </a:lnTo>
                  <a:lnTo>
                    <a:pt x="244" y="1219"/>
                  </a:lnTo>
                  <a:lnTo>
                    <a:pt x="303" y="1128"/>
                  </a:lnTo>
                  <a:lnTo>
                    <a:pt x="361" y="1038"/>
                  </a:lnTo>
                  <a:lnTo>
                    <a:pt x="425" y="948"/>
                  </a:lnTo>
                  <a:lnTo>
                    <a:pt x="494" y="864"/>
                  </a:lnTo>
                  <a:lnTo>
                    <a:pt x="570" y="787"/>
                  </a:lnTo>
                  <a:lnTo>
                    <a:pt x="646" y="703"/>
                  </a:lnTo>
                  <a:lnTo>
                    <a:pt x="733" y="632"/>
                  </a:lnTo>
                  <a:lnTo>
                    <a:pt x="820" y="561"/>
                  </a:lnTo>
                  <a:lnTo>
                    <a:pt x="907" y="490"/>
                  </a:lnTo>
                  <a:lnTo>
                    <a:pt x="1006" y="425"/>
                  </a:lnTo>
                  <a:lnTo>
                    <a:pt x="1105" y="367"/>
                  </a:lnTo>
                  <a:lnTo>
                    <a:pt x="1204" y="309"/>
                  </a:lnTo>
                  <a:lnTo>
                    <a:pt x="1308" y="258"/>
                  </a:lnTo>
                  <a:lnTo>
                    <a:pt x="1419" y="213"/>
                  </a:lnTo>
                  <a:lnTo>
                    <a:pt x="1529" y="167"/>
                  </a:lnTo>
                  <a:lnTo>
                    <a:pt x="1640" y="129"/>
                  </a:lnTo>
                  <a:lnTo>
                    <a:pt x="1756" y="97"/>
                  </a:lnTo>
                  <a:lnTo>
                    <a:pt x="1878" y="64"/>
                  </a:lnTo>
                  <a:lnTo>
                    <a:pt x="2000" y="45"/>
                  </a:lnTo>
                  <a:lnTo>
                    <a:pt x="2122" y="26"/>
                  </a:lnTo>
                  <a:lnTo>
                    <a:pt x="2244" y="13"/>
                  </a:lnTo>
                  <a:lnTo>
                    <a:pt x="2372" y="0"/>
                  </a:lnTo>
                  <a:lnTo>
                    <a:pt x="2500" y="0"/>
                  </a:lnTo>
                  <a:lnTo>
                    <a:pt x="2634" y="0"/>
                  </a:lnTo>
                  <a:lnTo>
                    <a:pt x="2762" y="13"/>
                  </a:lnTo>
                  <a:lnTo>
                    <a:pt x="2884" y="26"/>
                  </a:lnTo>
                  <a:lnTo>
                    <a:pt x="3006" y="45"/>
                  </a:lnTo>
                  <a:lnTo>
                    <a:pt x="3128" y="64"/>
                  </a:lnTo>
                  <a:lnTo>
                    <a:pt x="3250" y="97"/>
                  </a:lnTo>
                  <a:lnTo>
                    <a:pt x="3366" y="129"/>
                  </a:lnTo>
                  <a:lnTo>
                    <a:pt x="3477" y="167"/>
                  </a:lnTo>
                  <a:lnTo>
                    <a:pt x="3587" y="213"/>
                  </a:lnTo>
                  <a:lnTo>
                    <a:pt x="3697" y="258"/>
                  </a:lnTo>
                  <a:lnTo>
                    <a:pt x="3802" y="309"/>
                  </a:lnTo>
                  <a:lnTo>
                    <a:pt x="3901" y="367"/>
                  </a:lnTo>
                  <a:lnTo>
                    <a:pt x="4000" y="425"/>
                  </a:lnTo>
                  <a:lnTo>
                    <a:pt x="4099" y="490"/>
                  </a:lnTo>
                  <a:lnTo>
                    <a:pt x="4186" y="561"/>
                  </a:lnTo>
                  <a:lnTo>
                    <a:pt x="4273" y="632"/>
                  </a:lnTo>
                  <a:lnTo>
                    <a:pt x="4354" y="703"/>
                  </a:lnTo>
                  <a:lnTo>
                    <a:pt x="4436" y="787"/>
                  </a:lnTo>
                  <a:lnTo>
                    <a:pt x="4511" y="864"/>
                  </a:lnTo>
                  <a:lnTo>
                    <a:pt x="4581" y="948"/>
                  </a:lnTo>
                  <a:lnTo>
                    <a:pt x="4645" y="1038"/>
                  </a:lnTo>
                  <a:lnTo>
                    <a:pt x="4703" y="1128"/>
                  </a:lnTo>
                  <a:lnTo>
                    <a:pt x="4761" y="1219"/>
                  </a:lnTo>
                  <a:lnTo>
                    <a:pt x="4808" y="1315"/>
                  </a:lnTo>
                  <a:lnTo>
                    <a:pt x="4854" y="1412"/>
                  </a:lnTo>
                  <a:lnTo>
                    <a:pt x="4895" y="1515"/>
                  </a:lnTo>
                  <a:lnTo>
                    <a:pt x="4930" y="1619"/>
                  </a:lnTo>
                  <a:lnTo>
                    <a:pt x="4959" y="1722"/>
                  </a:lnTo>
                  <a:lnTo>
                    <a:pt x="4976" y="1825"/>
                  </a:lnTo>
                  <a:lnTo>
                    <a:pt x="4994" y="1935"/>
                  </a:lnTo>
                  <a:lnTo>
                    <a:pt x="5005" y="2044"/>
                  </a:lnTo>
                  <a:lnTo>
                    <a:pt x="5005" y="2154"/>
                  </a:lnTo>
                  <a:lnTo>
                    <a:pt x="5005" y="2270"/>
                  </a:lnTo>
                  <a:lnTo>
                    <a:pt x="4994" y="2379"/>
                  </a:lnTo>
                  <a:lnTo>
                    <a:pt x="4976" y="2483"/>
                  </a:lnTo>
                  <a:lnTo>
                    <a:pt x="4959" y="2592"/>
                  </a:lnTo>
                  <a:lnTo>
                    <a:pt x="4930" y="2695"/>
                  </a:lnTo>
                  <a:lnTo>
                    <a:pt x="4895" y="2799"/>
                  </a:lnTo>
                  <a:lnTo>
                    <a:pt x="4854" y="2895"/>
                  </a:lnTo>
                  <a:lnTo>
                    <a:pt x="4808" y="2999"/>
                  </a:lnTo>
                  <a:lnTo>
                    <a:pt x="4761" y="3095"/>
                  </a:lnTo>
                  <a:lnTo>
                    <a:pt x="4703" y="3186"/>
                  </a:lnTo>
                  <a:lnTo>
                    <a:pt x="4645" y="3276"/>
                  </a:lnTo>
                  <a:lnTo>
                    <a:pt x="4581" y="3366"/>
                  </a:lnTo>
                  <a:lnTo>
                    <a:pt x="4511" y="3450"/>
                  </a:lnTo>
                  <a:lnTo>
                    <a:pt x="4436" y="3527"/>
                  </a:lnTo>
                  <a:lnTo>
                    <a:pt x="4354" y="3605"/>
                  </a:lnTo>
                  <a:lnTo>
                    <a:pt x="4273" y="3682"/>
                  </a:lnTo>
                  <a:lnTo>
                    <a:pt x="4186" y="3753"/>
                  </a:lnTo>
                  <a:lnTo>
                    <a:pt x="4099" y="3824"/>
                  </a:lnTo>
                  <a:lnTo>
                    <a:pt x="4000" y="3889"/>
                  </a:lnTo>
                  <a:lnTo>
                    <a:pt x="3901" y="3947"/>
                  </a:lnTo>
                  <a:lnTo>
                    <a:pt x="3802" y="4005"/>
                  </a:lnTo>
                  <a:lnTo>
                    <a:pt x="3697" y="4056"/>
                  </a:lnTo>
                  <a:lnTo>
                    <a:pt x="3587" y="4101"/>
                  </a:lnTo>
                  <a:lnTo>
                    <a:pt x="3477" y="4147"/>
                  </a:lnTo>
                  <a:lnTo>
                    <a:pt x="3366" y="4185"/>
                  </a:lnTo>
                  <a:lnTo>
                    <a:pt x="3250" y="4217"/>
                  </a:lnTo>
                  <a:lnTo>
                    <a:pt x="3128" y="4243"/>
                  </a:lnTo>
                  <a:lnTo>
                    <a:pt x="3006" y="4269"/>
                  </a:lnTo>
                  <a:lnTo>
                    <a:pt x="2884" y="4288"/>
                  </a:lnTo>
                  <a:lnTo>
                    <a:pt x="2762" y="4301"/>
                  </a:lnTo>
                  <a:lnTo>
                    <a:pt x="2634" y="4314"/>
                  </a:lnTo>
                  <a:lnTo>
                    <a:pt x="2500" y="4314"/>
                  </a:lnTo>
                  <a:lnTo>
                    <a:pt x="2372" y="4314"/>
                  </a:lnTo>
                  <a:lnTo>
                    <a:pt x="2244" y="4301"/>
                  </a:lnTo>
                  <a:lnTo>
                    <a:pt x="2122" y="4288"/>
                  </a:lnTo>
                  <a:lnTo>
                    <a:pt x="2000" y="4269"/>
                  </a:lnTo>
                  <a:lnTo>
                    <a:pt x="1878" y="4243"/>
                  </a:lnTo>
                  <a:lnTo>
                    <a:pt x="1756" y="4217"/>
                  </a:lnTo>
                  <a:lnTo>
                    <a:pt x="1640" y="4185"/>
                  </a:lnTo>
                  <a:lnTo>
                    <a:pt x="1529" y="4147"/>
                  </a:lnTo>
                  <a:lnTo>
                    <a:pt x="1419" y="4101"/>
                  </a:lnTo>
                  <a:lnTo>
                    <a:pt x="1308" y="4056"/>
                  </a:lnTo>
                  <a:lnTo>
                    <a:pt x="1204" y="4005"/>
                  </a:lnTo>
                  <a:lnTo>
                    <a:pt x="1105" y="3947"/>
                  </a:lnTo>
                  <a:lnTo>
                    <a:pt x="1006" y="3889"/>
                  </a:lnTo>
                  <a:lnTo>
                    <a:pt x="907" y="3824"/>
                  </a:lnTo>
                  <a:lnTo>
                    <a:pt x="820" y="3753"/>
                  </a:lnTo>
                  <a:lnTo>
                    <a:pt x="733" y="3682"/>
                  </a:lnTo>
                  <a:lnTo>
                    <a:pt x="646" y="3605"/>
                  </a:lnTo>
                  <a:lnTo>
                    <a:pt x="570" y="3527"/>
                  </a:lnTo>
                  <a:lnTo>
                    <a:pt x="494" y="3450"/>
                  </a:lnTo>
                  <a:lnTo>
                    <a:pt x="425" y="3366"/>
                  </a:lnTo>
                  <a:lnTo>
                    <a:pt x="361" y="3276"/>
                  </a:lnTo>
                  <a:lnTo>
                    <a:pt x="303" y="3186"/>
                  </a:lnTo>
                  <a:lnTo>
                    <a:pt x="244" y="3095"/>
                  </a:lnTo>
                  <a:lnTo>
                    <a:pt x="192" y="2999"/>
                  </a:lnTo>
                  <a:lnTo>
                    <a:pt x="151" y="2895"/>
                  </a:lnTo>
                  <a:lnTo>
                    <a:pt x="111" y="2799"/>
                  </a:lnTo>
                  <a:lnTo>
                    <a:pt x="76" y="2695"/>
                  </a:lnTo>
                  <a:lnTo>
                    <a:pt x="47" y="2592"/>
                  </a:lnTo>
                  <a:lnTo>
                    <a:pt x="29" y="2483"/>
                  </a:lnTo>
                  <a:lnTo>
                    <a:pt x="12" y="2379"/>
                  </a:lnTo>
                  <a:lnTo>
                    <a:pt x="0" y="2270"/>
                  </a:lnTo>
                  <a:lnTo>
                    <a:pt x="0" y="2154"/>
                  </a:lnTo>
                  <a:close/>
                </a:path>
              </a:pathLst>
            </a:custGeom>
            <a:noFill/>
            <a:ln w="19050">
              <a:solidFill>
                <a:schemeClr val="folHlink"/>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pt-BR"/>
            </a:p>
          </p:txBody>
        </p:sp>
        <p:sp>
          <p:nvSpPr>
            <p:cNvPr id="2060" name="Freeform 226"/>
            <p:cNvSpPr>
              <a:spLocks/>
            </p:cNvSpPr>
            <p:nvPr/>
          </p:nvSpPr>
          <p:spPr bwMode="auto">
            <a:xfrm>
              <a:off x="-626" y="184"/>
              <a:ext cx="3011" cy="4314"/>
            </a:xfrm>
            <a:custGeom>
              <a:avLst/>
              <a:gdLst>
                <a:gd name="T0" fmla="*/ 0 w 3011"/>
                <a:gd name="T1" fmla="*/ 2044 h 4314"/>
                <a:gd name="T2" fmla="*/ 29 w 3011"/>
                <a:gd name="T3" fmla="*/ 1722 h 4314"/>
                <a:gd name="T4" fmla="*/ 87 w 3011"/>
                <a:gd name="T5" fmla="*/ 1412 h 4314"/>
                <a:gd name="T6" fmla="*/ 180 w 3011"/>
                <a:gd name="T7" fmla="*/ 1128 h 4314"/>
                <a:gd name="T8" fmla="*/ 297 w 3011"/>
                <a:gd name="T9" fmla="*/ 864 h 4314"/>
                <a:gd name="T10" fmla="*/ 442 w 3011"/>
                <a:gd name="T11" fmla="*/ 632 h 4314"/>
                <a:gd name="T12" fmla="*/ 605 w 3011"/>
                <a:gd name="T13" fmla="*/ 425 h 4314"/>
                <a:gd name="T14" fmla="*/ 785 w 3011"/>
                <a:gd name="T15" fmla="*/ 258 h 4314"/>
                <a:gd name="T16" fmla="*/ 988 w 3011"/>
                <a:gd name="T17" fmla="*/ 129 h 4314"/>
                <a:gd name="T18" fmla="*/ 1203 w 3011"/>
                <a:gd name="T19" fmla="*/ 45 h 4314"/>
                <a:gd name="T20" fmla="*/ 1430 w 3011"/>
                <a:gd name="T21" fmla="*/ 0 h 4314"/>
                <a:gd name="T22" fmla="*/ 1581 w 3011"/>
                <a:gd name="T23" fmla="*/ 0 h 4314"/>
                <a:gd name="T24" fmla="*/ 1808 w 3011"/>
                <a:gd name="T25" fmla="*/ 45 h 4314"/>
                <a:gd name="T26" fmla="*/ 2023 w 3011"/>
                <a:gd name="T27" fmla="*/ 129 h 4314"/>
                <a:gd name="T28" fmla="*/ 2221 w 3011"/>
                <a:gd name="T29" fmla="*/ 258 h 4314"/>
                <a:gd name="T30" fmla="*/ 2407 w 3011"/>
                <a:gd name="T31" fmla="*/ 425 h 4314"/>
                <a:gd name="T32" fmla="*/ 2570 w 3011"/>
                <a:gd name="T33" fmla="*/ 632 h 4314"/>
                <a:gd name="T34" fmla="*/ 2715 w 3011"/>
                <a:gd name="T35" fmla="*/ 864 h 4314"/>
                <a:gd name="T36" fmla="*/ 2831 w 3011"/>
                <a:gd name="T37" fmla="*/ 1128 h 4314"/>
                <a:gd name="T38" fmla="*/ 2918 w 3011"/>
                <a:gd name="T39" fmla="*/ 1412 h 4314"/>
                <a:gd name="T40" fmla="*/ 2982 w 3011"/>
                <a:gd name="T41" fmla="*/ 1722 h 4314"/>
                <a:gd name="T42" fmla="*/ 3011 w 3011"/>
                <a:gd name="T43" fmla="*/ 2044 h 4314"/>
                <a:gd name="T44" fmla="*/ 3011 w 3011"/>
                <a:gd name="T45" fmla="*/ 2270 h 4314"/>
                <a:gd name="T46" fmla="*/ 2982 w 3011"/>
                <a:gd name="T47" fmla="*/ 2592 h 4314"/>
                <a:gd name="T48" fmla="*/ 2918 w 3011"/>
                <a:gd name="T49" fmla="*/ 2895 h 4314"/>
                <a:gd name="T50" fmla="*/ 2831 w 3011"/>
                <a:gd name="T51" fmla="*/ 3186 h 4314"/>
                <a:gd name="T52" fmla="*/ 2715 w 3011"/>
                <a:gd name="T53" fmla="*/ 3450 h 4314"/>
                <a:gd name="T54" fmla="*/ 2570 w 3011"/>
                <a:gd name="T55" fmla="*/ 3682 h 4314"/>
                <a:gd name="T56" fmla="*/ 2407 w 3011"/>
                <a:gd name="T57" fmla="*/ 3889 h 4314"/>
                <a:gd name="T58" fmla="*/ 2221 w 3011"/>
                <a:gd name="T59" fmla="*/ 4056 h 4314"/>
                <a:gd name="T60" fmla="*/ 2023 w 3011"/>
                <a:gd name="T61" fmla="*/ 4185 h 4314"/>
                <a:gd name="T62" fmla="*/ 1808 w 3011"/>
                <a:gd name="T63" fmla="*/ 4269 h 4314"/>
                <a:gd name="T64" fmla="*/ 1581 w 3011"/>
                <a:gd name="T65" fmla="*/ 4314 h 4314"/>
                <a:gd name="T66" fmla="*/ 1430 w 3011"/>
                <a:gd name="T67" fmla="*/ 4314 h 4314"/>
                <a:gd name="T68" fmla="*/ 1203 w 3011"/>
                <a:gd name="T69" fmla="*/ 4269 h 4314"/>
                <a:gd name="T70" fmla="*/ 988 w 3011"/>
                <a:gd name="T71" fmla="*/ 4185 h 4314"/>
                <a:gd name="T72" fmla="*/ 785 w 3011"/>
                <a:gd name="T73" fmla="*/ 4056 h 4314"/>
                <a:gd name="T74" fmla="*/ 605 w 3011"/>
                <a:gd name="T75" fmla="*/ 3889 h 4314"/>
                <a:gd name="T76" fmla="*/ 442 w 3011"/>
                <a:gd name="T77" fmla="*/ 3682 h 4314"/>
                <a:gd name="T78" fmla="*/ 297 w 3011"/>
                <a:gd name="T79" fmla="*/ 3450 h 4314"/>
                <a:gd name="T80" fmla="*/ 180 w 3011"/>
                <a:gd name="T81" fmla="*/ 3186 h 4314"/>
                <a:gd name="T82" fmla="*/ 87 w 3011"/>
                <a:gd name="T83" fmla="*/ 2895 h 4314"/>
                <a:gd name="T84" fmla="*/ 29 w 3011"/>
                <a:gd name="T85" fmla="*/ 2592 h 4314"/>
                <a:gd name="T86" fmla="*/ 0 w 3011"/>
                <a:gd name="T87" fmla="*/ 2270 h 4314"/>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Lst>
              <a:ah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l="0" t="0" r="r" b="b"/>
              <a:pathLst>
                <a:path w="3011" h="4314">
                  <a:moveTo>
                    <a:pt x="0" y="2154"/>
                  </a:moveTo>
                  <a:lnTo>
                    <a:pt x="0" y="2154"/>
                  </a:lnTo>
                  <a:lnTo>
                    <a:pt x="0" y="2044"/>
                  </a:lnTo>
                  <a:lnTo>
                    <a:pt x="6" y="1935"/>
                  </a:lnTo>
                  <a:lnTo>
                    <a:pt x="18" y="1825"/>
                  </a:lnTo>
                  <a:lnTo>
                    <a:pt x="29" y="1722"/>
                  </a:lnTo>
                  <a:lnTo>
                    <a:pt x="47" y="1619"/>
                  </a:lnTo>
                  <a:lnTo>
                    <a:pt x="64" y="1515"/>
                  </a:lnTo>
                  <a:lnTo>
                    <a:pt x="87" y="1412"/>
                  </a:lnTo>
                  <a:lnTo>
                    <a:pt x="116" y="1315"/>
                  </a:lnTo>
                  <a:lnTo>
                    <a:pt x="145" y="1219"/>
                  </a:lnTo>
                  <a:lnTo>
                    <a:pt x="180" y="1128"/>
                  </a:lnTo>
                  <a:lnTo>
                    <a:pt x="215" y="1038"/>
                  </a:lnTo>
                  <a:lnTo>
                    <a:pt x="256" y="948"/>
                  </a:lnTo>
                  <a:lnTo>
                    <a:pt x="297" y="864"/>
                  </a:lnTo>
                  <a:lnTo>
                    <a:pt x="343" y="787"/>
                  </a:lnTo>
                  <a:lnTo>
                    <a:pt x="390" y="703"/>
                  </a:lnTo>
                  <a:lnTo>
                    <a:pt x="442" y="632"/>
                  </a:lnTo>
                  <a:lnTo>
                    <a:pt x="494" y="561"/>
                  </a:lnTo>
                  <a:lnTo>
                    <a:pt x="547" y="490"/>
                  </a:lnTo>
                  <a:lnTo>
                    <a:pt x="605" y="425"/>
                  </a:lnTo>
                  <a:lnTo>
                    <a:pt x="663" y="367"/>
                  </a:lnTo>
                  <a:lnTo>
                    <a:pt x="721" y="309"/>
                  </a:lnTo>
                  <a:lnTo>
                    <a:pt x="785" y="258"/>
                  </a:lnTo>
                  <a:lnTo>
                    <a:pt x="855" y="213"/>
                  </a:lnTo>
                  <a:lnTo>
                    <a:pt x="919" y="167"/>
                  </a:lnTo>
                  <a:lnTo>
                    <a:pt x="988" y="129"/>
                  </a:lnTo>
                  <a:lnTo>
                    <a:pt x="1058" y="97"/>
                  </a:lnTo>
                  <a:lnTo>
                    <a:pt x="1128" y="64"/>
                  </a:lnTo>
                  <a:lnTo>
                    <a:pt x="1203" y="45"/>
                  </a:lnTo>
                  <a:lnTo>
                    <a:pt x="1273" y="26"/>
                  </a:lnTo>
                  <a:lnTo>
                    <a:pt x="1349" y="13"/>
                  </a:lnTo>
                  <a:lnTo>
                    <a:pt x="1430" y="0"/>
                  </a:lnTo>
                  <a:lnTo>
                    <a:pt x="1506" y="0"/>
                  </a:lnTo>
                  <a:lnTo>
                    <a:pt x="1581" y="0"/>
                  </a:lnTo>
                  <a:lnTo>
                    <a:pt x="1657" y="13"/>
                  </a:lnTo>
                  <a:lnTo>
                    <a:pt x="1732" y="26"/>
                  </a:lnTo>
                  <a:lnTo>
                    <a:pt x="1808" y="45"/>
                  </a:lnTo>
                  <a:lnTo>
                    <a:pt x="1884" y="64"/>
                  </a:lnTo>
                  <a:lnTo>
                    <a:pt x="1953" y="97"/>
                  </a:lnTo>
                  <a:lnTo>
                    <a:pt x="2023" y="129"/>
                  </a:lnTo>
                  <a:lnTo>
                    <a:pt x="2093" y="167"/>
                  </a:lnTo>
                  <a:lnTo>
                    <a:pt x="2157" y="213"/>
                  </a:lnTo>
                  <a:lnTo>
                    <a:pt x="2221" y="258"/>
                  </a:lnTo>
                  <a:lnTo>
                    <a:pt x="2285" y="309"/>
                  </a:lnTo>
                  <a:lnTo>
                    <a:pt x="2349" y="367"/>
                  </a:lnTo>
                  <a:lnTo>
                    <a:pt x="2407" y="425"/>
                  </a:lnTo>
                  <a:lnTo>
                    <a:pt x="2465" y="490"/>
                  </a:lnTo>
                  <a:lnTo>
                    <a:pt x="2517" y="561"/>
                  </a:lnTo>
                  <a:lnTo>
                    <a:pt x="2570" y="632"/>
                  </a:lnTo>
                  <a:lnTo>
                    <a:pt x="2622" y="703"/>
                  </a:lnTo>
                  <a:lnTo>
                    <a:pt x="2668" y="787"/>
                  </a:lnTo>
                  <a:lnTo>
                    <a:pt x="2715" y="864"/>
                  </a:lnTo>
                  <a:lnTo>
                    <a:pt x="2756" y="948"/>
                  </a:lnTo>
                  <a:lnTo>
                    <a:pt x="2796" y="1038"/>
                  </a:lnTo>
                  <a:lnTo>
                    <a:pt x="2831" y="1128"/>
                  </a:lnTo>
                  <a:lnTo>
                    <a:pt x="2866" y="1219"/>
                  </a:lnTo>
                  <a:lnTo>
                    <a:pt x="2895" y="1315"/>
                  </a:lnTo>
                  <a:lnTo>
                    <a:pt x="2918" y="1412"/>
                  </a:lnTo>
                  <a:lnTo>
                    <a:pt x="2942" y="1515"/>
                  </a:lnTo>
                  <a:lnTo>
                    <a:pt x="2965" y="1619"/>
                  </a:lnTo>
                  <a:lnTo>
                    <a:pt x="2982" y="1722"/>
                  </a:lnTo>
                  <a:lnTo>
                    <a:pt x="2994" y="1825"/>
                  </a:lnTo>
                  <a:lnTo>
                    <a:pt x="3006" y="1935"/>
                  </a:lnTo>
                  <a:lnTo>
                    <a:pt x="3011" y="2044"/>
                  </a:lnTo>
                  <a:lnTo>
                    <a:pt x="3011" y="2154"/>
                  </a:lnTo>
                  <a:lnTo>
                    <a:pt x="3011" y="2270"/>
                  </a:lnTo>
                  <a:lnTo>
                    <a:pt x="3006" y="2379"/>
                  </a:lnTo>
                  <a:lnTo>
                    <a:pt x="2994" y="2483"/>
                  </a:lnTo>
                  <a:lnTo>
                    <a:pt x="2982" y="2592"/>
                  </a:lnTo>
                  <a:lnTo>
                    <a:pt x="2965" y="2695"/>
                  </a:lnTo>
                  <a:lnTo>
                    <a:pt x="2942" y="2799"/>
                  </a:lnTo>
                  <a:lnTo>
                    <a:pt x="2918" y="2895"/>
                  </a:lnTo>
                  <a:lnTo>
                    <a:pt x="2895" y="2999"/>
                  </a:lnTo>
                  <a:lnTo>
                    <a:pt x="2866" y="3095"/>
                  </a:lnTo>
                  <a:lnTo>
                    <a:pt x="2831" y="3186"/>
                  </a:lnTo>
                  <a:lnTo>
                    <a:pt x="2796" y="3276"/>
                  </a:lnTo>
                  <a:lnTo>
                    <a:pt x="2756" y="3366"/>
                  </a:lnTo>
                  <a:lnTo>
                    <a:pt x="2715" y="3450"/>
                  </a:lnTo>
                  <a:lnTo>
                    <a:pt x="2668" y="3527"/>
                  </a:lnTo>
                  <a:lnTo>
                    <a:pt x="2622" y="3605"/>
                  </a:lnTo>
                  <a:lnTo>
                    <a:pt x="2570" y="3682"/>
                  </a:lnTo>
                  <a:lnTo>
                    <a:pt x="2517" y="3753"/>
                  </a:lnTo>
                  <a:lnTo>
                    <a:pt x="2465" y="3824"/>
                  </a:lnTo>
                  <a:lnTo>
                    <a:pt x="2407" y="3889"/>
                  </a:lnTo>
                  <a:lnTo>
                    <a:pt x="2349" y="3947"/>
                  </a:lnTo>
                  <a:lnTo>
                    <a:pt x="2285" y="4005"/>
                  </a:lnTo>
                  <a:lnTo>
                    <a:pt x="2221" y="4056"/>
                  </a:lnTo>
                  <a:lnTo>
                    <a:pt x="2157" y="4101"/>
                  </a:lnTo>
                  <a:lnTo>
                    <a:pt x="2093" y="4147"/>
                  </a:lnTo>
                  <a:lnTo>
                    <a:pt x="2023" y="4185"/>
                  </a:lnTo>
                  <a:lnTo>
                    <a:pt x="1953" y="4217"/>
                  </a:lnTo>
                  <a:lnTo>
                    <a:pt x="1884" y="4243"/>
                  </a:lnTo>
                  <a:lnTo>
                    <a:pt x="1808" y="4269"/>
                  </a:lnTo>
                  <a:lnTo>
                    <a:pt x="1732" y="4288"/>
                  </a:lnTo>
                  <a:lnTo>
                    <a:pt x="1657" y="4301"/>
                  </a:lnTo>
                  <a:lnTo>
                    <a:pt x="1581" y="4314"/>
                  </a:lnTo>
                  <a:lnTo>
                    <a:pt x="1506" y="4314"/>
                  </a:lnTo>
                  <a:lnTo>
                    <a:pt x="1430" y="4314"/>
                  </a:lnTo>
                  <a:lnTo>
                    <a:pt x="1349" y="4301"/>
                  </a:lnTo>
                  <a:lnTo>
                    <a:pt x="1273" y="4288"/>
                  </a:lnTo>
                  <a:lnTo>
                    <a:pt x="1203" y="4269"/>
                  </a:lnTo>
                  <a:lnTo>
                    <a:pt x="1128" y="4243"/>
                  </a:lnTo>
                  <a:lnTo>
                    <a:pt x="1058" y="4217"/>
                  </a:lnTo>
                  <a:lnTo>
                    <a:pt x="988" y="4185"/>
                  </a:lnTo>
                  <a:lnTo>
                    <a:pt x="919" y="4147"/>
                  </a:lnTo>
                  <a:lnTo>
                    <a:pt x="855" y="4101"/>
                  </a:lnTo>
                  <a:lnTo>
                    <a:pt x="785" y="4056"/>
                  </a:lnTo>
                  <a:lnTo>
                    <a:pt x="721" y="4005"/>
                  </a:lnTo>
                  <a:lnTo>
                    <a:pt x="663" y="3947"/>
                  </a:lnTo>
                  <a:lnTo>
                    <a:pt x="605" y="3889"/>
                  </a:lnTo>
                  <a:lnTo>
                    <a:pt x="547" y="3824"/>
                  </a:lnTo>
                  <a:lnTo>
                    <a:pt x="494" y="3753"/>
                  </a:lnTo>
                  <a:lnTo>
                    <a:pt x="442" y="3682"/>
                  </a:lnTo>
                  <a:lnTo>
                    <a:pt x="390" y="3605"/>
                  </a:lnTo>
                  <a:lnTo>
                    <a:pt x="343" y="3527"/>
                  </a:lnTo>
                  <a:lnTo>
                    <a:pt x="297" y="3450"/>
                  </a:lnTo>
                  <a:lnTo>
                    <a:pt x="256" y="3366"/>
                  </a:lnTo>
                  <a:lnTo>
                    <a:pt x="215" y="3276"/>
                  </a:lnTo>
                  <a:lnTo>
                    <a:pt x="180" y="3186"/>
                  </a:lnTo>
                  <a:lnTo>
                    <a:pt x="145" y="3095"/>
                  </a:lnTo>
                  <a:lnTo>
                    <a:pt x="116" y="2999"/>
                  </a:lnTo>
                  <a:lnTo>
                    <a:pt x="87" y="2895"/>
                  </a:lnTo>
                  <a:lnTo>
                    <a:pt x="64" y="2799"/>
                  </a:lnTo>
                  <a:lnTo>
                    <a:pt x="47" y="2695"/>
                  </a:lnTo>
                  <a:lnTo>
                    <a:pt x="29" y="2592"/>
                  </a:lnTo>
                  <a:lnTo>
                    <a:pt x="18" y="2483"/>
                  </a:lnTo>
                  <a:lnTo>
                    <a:pt x="6" y="2379"/>
                  </a:lnTo>
                  <a:lnTo>
                    <a:pt x="0" y="2270"/>
                  </a:lnTo>
                  <a:lnTo>
                    <a:pt x="0" y="2154"/>
                  </a:lnTo>
                  <a:close/>
                </a:path>
              </a:pathLst>
            </a:custGeom>
            <a:noFill/>
            <a:ln w="19050">
              <a:solidFill>
                <a:schemeClr val="folHlink"/>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pt-BR"/>
            </a:p>
          </p:txBody>
        </p:sp>
        <p:sp>
          <p:nvSpPr>
            <p:cNvPr id="2061" name="Freeform 227"/>
            <p:cNvSpPr>
              <a:spLocks/>
            </p:cNvSpPr>
            <p:nvPr/>
          </p:nvSpPr>
          <p:spPr bwMode="auto">
            <a:xfrm>
              <a:off x="-376" y="468"/>
              <a:ext cx="2506" cy="412"/>
            </a:xfrm>
            <a:custGeom>
              <a:avLst/>
              <a:gdLst>
                <a:gd name="T0" fmla="*/ 0 w 2506"/>
                <a:gd name="T1" fmla="*/ 0 h 412"/>
                <a:gd name="T2" fmla="*/ 0 w 2506"/>
                <a:gd name="T3" fmla="*/ 0 h 412"/>
                <a:gd name="T4" fmla="*/ 41 w 2506"/>
                <a:gd name="T5" fmla="*/ 51 h 412"/>
                <a:gd name="T6" fmla="*/ 93 w 2506"/>
                <a:gd name="T7" fmla="*/ 96 h 412"/>
                <a:gd name="T8" fmla="*/ 151 w 2506"/>
                <a:gd name="T9" fmla="*/ 141 h 412"/>
                <a:gd name="T10" fmla="*/ 215 w 2506"/>
                <a:gd name="T11" fmla="*/ 180 h 412"/>
                <a:gd name="T12" fmla="*/ 285 w 2506"/>
                <a:gd name="T13" fmla="*/ 219 h 412"/>
                <a:gd name="T14" fmla="*/ 361 w 2506"/>
                <a:gd name="T15" fmla="*/ 251 h 412"/>
                <a:gd name="T16" fmla="*/ 436 w 2506"/>
                <a:gd name="T17" fmla="*/ 283 h 412"/>
                <a:gd name="T18" fmla="*/ 517 w 2506"/>
                <a:gd name="T19" fmla="*/ 309 h 412"/>
                <a:gd name="T20" fmla="*/ 599 w 2506"/>
                <a:gd name="T21" fmla="*/ 335 h 412"/>
                <a:gd name="T22" fmla="*/ 692 w 2506"/>
                <a:gd name="T23" fmla="*/ 354 h 412"/>
                <a:gd name="T24" fmla="*/ 872 w 2506"/>
                <a:gd name="T25" fmla="*/ 386 h 412"/>
                <a:gd name="T26" fmla="*/ 1064 w 2506"/>
                <a:gd name="T27" fmla="*/ 406 h 412"/>
                <a:gd name="T28" fmla="*/ 1256 w 2506"/>
                <a:gd name="T29" fmla="*/ 412 h 412"/>
                <a:gd name="T30" fmla="*/ 1448 w 2506"/>
                <a:gd name="T31" fmla="*/ 406 h 412"/>
                <a:gd name="T32" fmla="*/ 1639 w 2506"/>
                <a:gd name="T33" fmla="*/ 386 h 412"/>
                <a:gd name="T34" fmla="*/ 1820 w 2506"/>
                <a:gd name="T35" fmla="*/ 354 h 412"/>
                <a:gd name="T36" fmla="*/ 1907 w 2506"/>
                <a:gd name="T37" fmla="*/ 335 h 412"/>
                <a:gd name="T38" fmla="*/ 1994 w 2506"/>
                <a:gd name="T39" fmla="*/ 309 h 412"/>
                <a:gd name="T40" fmla="*/ 2070 w 2506"/>
                <a:gd name="T41" fmla="*/ 283 h 412"/>
                <a:gd name="T42" fmla="*/ 2151 w 2506"/>
                <a:gd name="T43" fmla="*/ 251 h 412"/>
                <a:gd name="T44" fmla="*/ 2221 w 2506"/>
                <a:gd name="T45" fmla="*/ 219 h 412"/>
                <a:gd name="T46" fmla="*/ 2291 w 2506"/>
                <a:gd name="T47" fmla="*/ 180 h 412"/>
                <a:gd name="T48" fmla="*/ 2354 w 2506"/>
                <a:gd name="T49" fmla="*/ 141 h 412"/>
                <a:gd name="T50" fmla="*/ 2407 w 2506"/>
                <a:gd name="T51" fmla="*/ 96 h 412"/>
                <a:gd name="T52" fmla="*/ 2459 w 2506"/>
                <a:gd name="T53" fmla="*/ 51 h 412"/>
                <a:gd name="T54" fmla="*/ 2506 w 2506"/>
                <a:gd name="T55" fmla="*/ 0 h 412"/>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Lst>
              <a:ahLst/>
              <a:cxnLst>
                <a:cxn ang="T56">
                  <a:pos x="T0" y="T1"/>
                </a:cxn>
                <a:cxn ang="T57">
                  <a:pos x="T2" y="T3"/>
                </a:cxn>
                <a:cxn ang="T58">
                  <a:pos x="T4" y="T5"/>
                </a:cxn>
                <a:cxn ang="T59">
                  <a:pos x="T6" y="T7"/>
                </a:cxn>
                <a:cxn ang="T60">
                  <a:pos x="T8" y="T9"/>
                </a:cxn>
                <a:cxn ang="T61">
                  <a:pos x="T10" y="T11"/>
                </a:cxn>
                <a:cxn ang="T62">
                  <a:pos x="T12" y="T13"/>
                </a:cxn>
                <a:cxn ang="T63">
                  <a:pos x="T14" y="T15"/>
                </a:cxn>
                <a:cxn ang="T64">
                  <a:pos x="T16" y="T17"/>
                </a:cxn>
                <a:cxn ang="T65">
                  <a:pos x="T18" y="T19"/>
                </a:cxn>
                <a:cxn ang="T66">
                  <a:pos x="T20" y="T21"/>
                </a:cxn>
                <a:cxn ang="T67">
                  <a:pos x="T22" y="T23"/>
                </a:cxn>
                <a:cxn ang="T68">
                  <a:pos x="T24" y="T25"/>
                </a:cxn>
                <a:cxn ang="T69">
                  <a:pos x="T26" y="T27"/>
                </a:cxn>
                <a:cxn ang="T70">
                  <a:pos x="T28" y="T29"/>
                </a:cxn>
                <a:cxn ang="T71">
                  <a:pos x="T30" y="T31"/>
                </a:cxn>
                <a:cxn ang="T72">
                  <a:pos x="T32" y="T33"/>
                </a:cxn>
                <a:cxn ang="T73">
                  <a:pos x="T34" y="T35"/>
                </a:cxn>
                <a:cxn ang="T74">
                  <a:pos x="T36" y="T37"/>
                </a:cxn>
                <a:cxn ang="T75">
                  <a:pos x="T38" y="T39"/>
                </a:cxn>
                <a:cxn ang="T76">
                  <a:pos x="T40" y="T41"/>
                </a:cxn>
                <a:cxn ang="T77">
                  <a:pos x="T42" y="T43"/>
                </a:cxn>
                <a:cxn ang="T78">
                  <a:pos x="T44" y="T45"/>
                </a:cxn>
                <a:cxn ang="T79">
                  <a:pos x="T46" y="T47"/>
                </a:cxn>
                <a:cxn ang="T80">
                  <a:pos x="T48" y="T49"/>
                </a:cxn>
                <a:cxn ang="T81">
                  <a:pos x="T50" y="T51"/>
                </a:cxn>
                <a:cxn ang="T82">
                  <a:pos x="T52" y="T53"/>
                </a:cxn>
                <a:cxn ang="T83">
                  <a:pos x="T54" y="T55"/>
                </a:cxn>
              </a:cxnLst>
              <a:rect l="0" t="0" r="r" b="b"/>
              <a:pathLst>
                <a:path w="2506" h="412">
                  <a:moveTo>
                    <a:pt x="0" y="0"/>
                  </a:moveTo>
                  <a:lnTo>
                    <a:pt x="0" y="0"/>
                  </a:lnTo>
                  <a:lnTo>
                    <a:pt x="41" y="51"/>
                  </a:lnTo>
                  <a:lnTo>
                    <a:pt x="93" y="96"/>
                  </a:lnTo>
                  <a:lnTo>
                    <a:pt x="151" y="141"/>
                  </a:lnTo>
                  <a:lnTo>
                    <a:pt x="215" y="180"/>
                  </a:lnTo>
                  <a:lnTo>
                    <a:pt x="285" y="219"/>
                  </a:lnTo>
                  <a:lnTo>
                    <a:pt x="361" y="251"/>
                  </a:lnTo>
                  <a:lnTo>
                    <a:pt x="436" y="283"/>
                  </a:lnTo>
                  <a:lnTo>
                    <a:pt x="517" y="309"/>
                  </a:lnTo>
                  <a:lnTo>
                    <a:pt x="599" y="335"/>
                  </a:lnTo>
                  <a:lnTo>
                    <a:pt x="692" y="354"/>
                  </a:lnTo>
                  <a:lnTo>
                    <a:pt x="872" y="386"/>
                  </a:lnTo>
                  <a:lnTo>
                    <a:pt x="1064" y="406"/>
                  </a:lnTo>
                  <a:lnTo>
                    <a:pt x="1256" y="412"/>
                  </a:lnTo>
                  <a:lnTo>
                    <a:pt x="1448" y="406"/>
                  </a:lnTo>
                  <a:lnTo>
                    <a:pt x="1639" y="386"/>
                  </a:lnTo>
                  <a:lnTo>
                    <a:pt x="1820" y="354"/>
                  </a:lnTo>
                  <a:lnTo>
                    <a:pt x="1907" y="335"/>
                  </a:lnTo>
                  <a:lnTo>
                    <a:pt x="1994" y="309"/>
                  </a:lnTo>
                  <a:lnTo>
                    <a:pt x="2070" y="283"/>
                  </a:lnTo>
                  <a:lnTo>
                    <a:pt x="2151" y="251"/>
                  </a:lnTo>
                  <a:lnTo>
                    <a:pt x="2221" y="219"/>
                  </a:lnTo>
                  <a:lnTo>
                    <a:pt x="2291" y="180"/>
                  </a:lnTo>
                  <a:lnTo>
                    <a:pt x="2354" y="141"/>
                  </a:lnTo>
                  <a:lnTo>
                    <a:pt x="2407" y="96"/>
                  </a:lnTo>
                  <a:lnTo>
                    <a:pt x="2459" y="51"/>
                  </a:lnTo>
                  <a:lnTo>
                    <a:pt x="2506" y="0"/>
                  </a:lnTo>
                </a:path>
              </a:pathLst>
            </a:custGeom>
            <a:noFill/>
            <a:ln w="19050">
              <a:solidFill>
                <a:schemeClr val="folHlink"/>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pt-BR"/>
            </a:p>
          </p:txBody>
        </p:sp>
        <p:sp>
          <p:nvSpPr>
            <p:cNvPr id="2062" name="Freeform 228"/>
            <p:cNvSpPr>
              <a:spLocks/>
            </p:cNvSpPr>
            <p:nvPr/>
          </p:nvSpPr>
          <p:spPr bwMode="auto">
            <a:xfrm>
              <a:off x="-1120" y="1042"/>
              <a:ext cx="4000" cy="690"/>
            </a:xfrm>
            <a:custGeom>
              <a:avLst/>
              <a:gdLst>
                <a:gd name="T0" fmla="*/ 0 w 4000"/>
                <a:gd name="T1" fmla="*/ 0 h 690"/>
                <a:gd name="T2" fmla="*/ 0 w 4000"/>
                <a:gd name="T3" fmla="*/ 0 h 690"/>
                <a:gd name="T4" fmla="*/ 70 w 4000"/>
                <a:gd name="T5" fmla="*/ 83 h 690"/>
                <a:gd name="T6" fmla="*/ 145 w 4000"/>
                <a:gd name="T7" fmla="*/ 161 h 690"/>
                <a:gd name="T8" fmla="*/ 233 w 4000"/>
                <a:gd name="T9" fmla="*/ 232 h 690"/>
                <a:gd name="T10" fmla="*/ 331 w 4000"/>
                <a:gd name="T11" fmla="*/ 303 h 690"/>
                <a:gd name="T12" fmla="*/ 442 w 4000"/>
                <a:gd name="T13" fmla="*/ 361 h 690"/>
                <a:gd name="T14" fmla="*/ 558 w 4000"/>
                <a:gd name="T15" fmla="*/ 419 h 690"/>
                <a:gd name="T16" fmla="*/ 680 w 4000"/>
                <a:gd name="T17" fmla="*/ 470 h 690"/>
                <a:gd name="T18" fmla="*/ 808 w 4000"/>
                <a:gd name="T19" fmla="*/ 515 h 690"/>
                <a:gd name="T20" fmla="*/ 948 w 4000"/>
                <a:gd name="T21" fmla="*/ 554 h 690"/>
                <a:gd name="T22" fmla="*/ 1087 w 4000"/>
                <a:gd name="T23" fmla="*/ 593 h 690"/>
                <a:gd name="T24" fmla="*/ 1232 w 4000"/>
                <a:gd name="T25" fmla="*/ 619 h 690"/>
                <a:gd name="T26" fmla="*/ 1378 w 4000"/>
                <a:gd name="T27" fmla="*/ 644 h 690"/>
                <a:gd name="T28" fmla="*/ 1535 w 4000"/>
                <a:gd name="T29" fmla="*/ 664 h 690"/>
                <a:gd name="T30" fmla="*/ 1686 w 4000"/>
                <a:gd name="T31" fmla="*/ 677 h 690"/>
                <a:gd name="T32" fmla="*/ 1843 w 4000"/>
                <a:gd name="T33" fmla="*/ 683 h 690"/>
                <a:gd name="T34" fmla="*/ 2000 w 4000"/>
                <a:gd name="T35" fmla="*/ 690 h 690"/>
                <a:gd name="T36" fmla="*/ 2157 w 4000"/>
                <a:gd name="T37" fmla="*/ 683 h 690"/>
                <a:gd name="T38" fmla="*/ 2308 w 4000"/>
                <a:gd name="T39" fmla="*/ 677 h 690"/>
                <a:gd name="T40" fmla="*/ 2465 w 4000"/>
                <a:gd name="T41" fmla="*/ 664 h 690"/>
                <a:gd name="T42" fmla="*/ 2616 w 4000"/>
                <a:gd name="T43" fmla="*/ 644 h 690"/>
                <a:gd name="T44" fmla="*/ 2767 w 4000"/>
                <a:gd name="T45" fmla="*/ 619 h 690"/>
                <a:gd name="T46" fmla="*/ 2912 w 4000"/>
                <a:gd name="T47" fmla="*/ 593 h 690"/>
                <a:gd name="T48" fmla="*/ 3052 w 4000"/>
                <a:gd name="T49" fmla="*/ 554 h 690"/>
                <a:gd name="T50" fmla="*/ 3186 w 4000"/>
                <a:gd name="T51" fmla="*/ 515 h 690"/>
                <a:gd name="T52" fmla="*/ 3319 w 4000"/>
                <a:gd name="T53" fmla="*/ 470 h 690"/>
                <a:gd name="T54" fmla="*/ 3441 w 4000"/>
                <a:gd name="T55" fmla="*/ 419 h 690"/>
                <a:gd name="T56" fmla="*/ 3558 w 4000"/>
                <a:gd name="T57" fmla="*/ 361 h 690"/>
                <a:gd name="T58" fmla="*/ 3662 w 4000"/>
                <a:gd name="T59" fmla="*/ 303 h 690"/>
                <a:gd name="T60" fmla="*/ 3761 w 4000"/>
                <a:gd name="T61" fmla="*/ 232 h 690"/>
                <a:gd name="T62" fmla="*/ 3854 w 4000"/>
                <a:gd name="T63" fmla="*/ 161 h 690"/>
                <a:gd name="T64" fmla="*/ 3930 w 4000"/>
                <a:gd name="T65" fmla="*/ 83 h 690"/>
                <a:gd name="T66" fmla="*/ 4000 w 4000"/>
                <a:gd name="T67" fmla="*/ 0 h 690"/>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0" t="0" r="r" b="b"/>
              <a:pathLst>
                <a:path w="4000" h="690">
                  <a:moveTo>
                    <a:pt x="0" y="0"/>
                  </a:moveTo>
                  <a:lnTo>
                    <a:pt x="0" y="0"/>
                  </a:lnTo>
                  <a:lnTo>
                    <a:pt x="70" y="83"/>
                  </a:lnTo>
                  <a:lnTo>
                    <a:pt x="145" y="161"/>
                  </a:lnTo>
                  <a:lnTo>
                    <a:pt x="233" y="232"/>
                  </a:lnTo>
                  <a:lnTo>
                    <a:pt x="331" y="303"/>
                  </a:lnTo>
                  <a:lnTo>
                    <a:pt x="442" y="361"/>
                  </a:lnTo>
                  <a:lnTo>
                    <a:pt x="558" y="419"/>
                  </a:lnTo>
                  <a:lnTo>
                    <a:pt x="680" y="470"/>
                  </a:lnTo>
                  <a:lnTo>
                    <a:pt x="808" y="515"/>
                  </a:lnTo>
                  <a:lnTo>
                    <a:pt x="948" y="554"/>
                  </a:lnTo>
                  <a:lnTo>
                    <a:pt x="1087" y="593"/>
                  </a:lnTo>
                  <a:lnTo>
                    <a:pt x="1232" y="619"/>
                  </a:lnTo>
                  <a:lnTo>
                    <a:pt x="1378" y="644"/>
                  </a:lnTo>
                  <a:lnTo>
                    <a:pt x="1535" y="664"/>
                  </a:lnTo>
                  <a:lnTo>
                    <a:pt x="1686" y="677"/>
                  </a:lnTo>
                  <a:lnTo>
                    <a:pt x="1843" y="683"/>
                  </a:lnTo>
                  <a:lnTo>
                    <a:pt x="2000" y="690"/>
                  </a:lnTo>
                  <a:lnTo>
                    <a:pt x="2157" y="683"/>
                  </a:lnTo>
                  <a:lnTo>
                    <a:pt x="2308" y="677"/>
                  </a:lnTo>
                  <a:lnTo>
                    <a:pt x="2465" y="664"/>
                  </a:lnTo>
                  <a:lnTo>
                    <a:pt x="2616" y="644"/>
                  </a:lnTo>
                  <a:lnTo>
                    <a:pt x="2767" y="619"/>
                  </a:lnTo>
                  <a:lnTo>
                    <a:pt x="2912" y="593"/>
                  </a:lnTo>
                  <a:lnTo>
                    <a:pt x="3052" y="554"/>
                  </a:lnTo>
                  <a:lnTo>
                    <a:pt x="3186" y="515"/>
                  </a:lnTo>
                  <a:lnTo>
                    <a:pt x="3319" y="470"/>
                  </a:lnTo>
                  <a:lnTo>
                    <a:pt x="3441" y="419"/>
                  </a:lnTo>
                  <a:lnTo>
                    <a:pt x="3558" y="361"/>
                  </a:lnTo>
                  <a:lnTo>
                    <a:pt x="3662" y="303"/>
                  </a:lnTo>
                  <a:lnTo>
                    <a:pt x="3761" y="232"/>
                  </a:lnTo>
                  <a:lnTo>
                    <a:pt x="3854" y="161"/>
                  </a:lnTo>
                  <a:lnTo>
                    <a:pt x="3930" y="83"/>
                  </a:lnTo>
                  <a:lnTo>
                    <a:pt x="4000" y="0"/>
                  </a:lnTo>
                </a:path>
              </a:pathLst>
            </a:custGeom>
            <a:noFill/>
            <a:ln w="19050">
              <a:solidFill>
                <a:schemeClr val="folHlink"/>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pt-BR"/>
            </a:p>
          </p:txBody>
        </p:sp>
        <p:sp>
          <p:nvSpPr>
            <p:cNvPr id="2063" name="Freeform 229"/>
            <p:cNvSpPr>
              <a:spLocks/>
            </p:cNvSpPr>
            <p:nvPr/>
          </p:nvSpPr>
          <p:spPr bwMode="auto">
            <a:xfrm>
              <a:off x="-376" y="3802"/>
              <a:ext cx="2506" cy="406"/>
            </a:xfrm>
            <a:custGeom>
              <a:avLst/>
              <a:gdLst>
                <a:gd name="T0" fmla="*/ 2506 w 2506"/>
                <a:gd name="T1" fmla="*/ 406 h 406"/>
                <a:gd name="T2" fmla="*/ 2506 w 2506"/>
                <a:gd name="T3" fmla="*/ 406 h 406"/>
                <a:gd name="T4" fmla="*/ 2459 w 2506"/>
                <a:gd name="T5" fmla="*/ 361 h 406"/>
                <a:gd name="T6" fmla="*/ 2413 w 2506"/>
                <a:gd name="T7" fmla="*/ 316 h 406"/>
                <a:gd name="T8" fmla="*/ 2354 w 2506"/>
                <a:gd name="T9" fmla="*/ 271 h 406"/>
                <a:gd name="T10" fmla="*/ 2291 w 2506"/>
                <a:gd name="T11" fmla="*/ 232 h 406"/>
                <a:gd name="T12" fmla="*/ 2221 w 2506"/>
                <a:gd name="T13" fmla="*/ 193 h 406"/>
                <a:gd name="T14" fmla="*/ 2145 w 2506"/>
                <a:gd name="T15" fmla="*/ 161 h 406"/>
                <a:gd name="T16" fmla="*/ 2070 w 2506"/>
                <a:gd name="T17" fmla="*/ 129 h 406"/>
                <a:gd name="T18" fmla="*/ 1988 w 2506"/>
                <a:gd name="T19" fmla="*/ 103 h 406"/>
                <a:gd name="T20" fmla="*/ 1901 w 2506"/>
                <a:gd name="T21" fmla="*/ 77 h 406"/>
                <a:gd name="T22" fmla="*/ 1814 w 2506"/>
                <a:gd name="T23" fmla="*/ 58 h 406"/>
                <a:gd name="T24" fmla="*/ 1634 w 2506"/>
                <a:gd name="T25" fmla="*/ 26 h 406"/>
                <a:gd name="T26" fmla="*/ 1442 w 2506"/>
                <a:gd name="T27" fmla="*/ 6 h 406"/>
                <a:gd name="T28" fmla="*/ 1250 w 2506"/>
                <a:gd name="T29" fmla="*/ 0 h 406"/>
                <a:gd name="T30" fmla="*/ 1058 w 2506"/>
                <a:gd name="T31" fmla="*/ 6 h 406"/>
                <a:gd name="T32" fmla="*/ 866 w 2506"/>
                <a:gd name="T33" fmla="*/ 26 h 406"/>
                <a:gd name="T34" fmla="*/ 686 w 2506"/>
                <a:gd name="T35" fmla="*/ 58 h 406"/>
                <a:gd name="T36" fmla="*/ 599 w 2506"/>
                <a:gd name="T37" fmla="*/ 77 h 406"/>
                <a:gd name="T38" fmla="*/ 512 w 2506"/>
                <a:gd name="T39" fmla="*/ 103 h 406"/>
                <a:gd name="T40" fmla="*/ 430 w 2506"/>
                <a:gd name="T41" fmla="*/ 129 h 406"/>
                <a:gd name="T42" fmla="*/ 355 w 2506"/>
                <a:gd name="T43" fmla="*/ 161 h 406"/>
                <a:gd name="T44" fmla="*/ 285 w 2506"/>
                <a:gd name="T45" fmla="*/ 193 h 406"/>
                <a:gd name="T46" fmla="*/ 215 w 2506"/>
                <a:gd name="T47" fmla="*/ 232 h 406"/>
                <a:gd name="T48" fmla="*/ 151 w 2506"/>
                <a:gd name="T49" fmla="*/ 271 h 406"/>
                <a:gd name="T50" fmla="*/ 93 w 2506"/>
                <a:gd name="T51" fmla="*/ 316 h 406"/>
                <a:gd name="T52" fmla="*/ 47 w 2506"/>
                <a:gd name="T53" fmla="*/ 361 h 406"/>
                <a:gd name="T54" fmla="*/ 0 w 2506"/>
                <a:gd name="T55" fmla="*/ 406 h 40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Lst>
              <a:ahLst/>
              <a:cxnLst>
                <a:cxn ang="T56">
                  <a:pos x="T0" y="T1"/>
                </a:cxn>
                <a:cxn ang="T57">
                  <a:pos x="T2" y="T3"/>
                </a:cxn>
                <a:cxn ang="T58">
                  <a:pos x="T4" y="T5"/>
                </a:cxn>
                <a:cxn ang="T59">
                  <a:pos x="T6" y="T7"/>
                </a:cxn>
                <a:cxn ang="T60">
                  <a:pos x="T8" y="T9"/>
                </a:cxn>
                <a:cxn ang="T61">
                  <a:pos x="T10" y="T11"/>
                </a:cxn>
                <a:cxn ang="T62">
                  <a:pos x="T12" y="T13"/>
                </a:cxn>
                <a:cxn ang="T63">
                  <a:pos x="T14" y="T15"/>
                </a:cxn>
                <a:cxn ang="T64">
                  <a:pos x="T16" y="T17"/>
                </a:cxn>
                <a:cxn ang="T65">
                  <a:pos x="T18" y="T19"/>
                </a:cxn>
                <a:cxn ang="T66">
                  <a:pos x="T20" y="T21"/>
                </a:cxn>
                <a:cxn ang="T67">
                  <a:pos x="T22" y="T23"/>
                </a:cxn>
                <a:cxn ang="T68">
                  <a:pos x="T24" y="T25"/>
                </a:cxn>
                <a:cxn ang="T69">
                  <a:pos x="T26" y="T27"/>
                </a:cxn>
                <a:cxn ang="T70">
                  <a:pos x="T28" y="T29"/>
                </a:cxn>
                <a:cxn ang="T71">
                  <a:pos x="T30" y="T31"/>
                </a:cxn>
                <a:cxn ang="T72">
                  <a:pos x="T32" y="T33"/>
                </a:cxn>
                <a:cxn ang="T73">
                  <a:pos x="T34" y="T35"/>
                </a:cxn>
                <a:cxn ang="T74">
                  <a:pos x="T36" y="T37"/>
                </a:cxn>
                <a:cxn ang="T75">
                  <a:pos x="T38" y="T39"/>
                </a:cxn>
                <a:cxn ang="T76">
                  <a:pos x="T40" y="T41"/>
                </a:cxn>
                <a:cxn ang="T77">
                  <a:pos x="T42" y="T43"/>
                </a:cxn>
                <a:cxn ang="T78">
                  <a:pos x="T44" y="T45"/>
                </a:cxn>
                <a:cxn ang="T79">
                  <a:pos x="T46" y="T47"/>
                </a:cxn>
                <a:cxn ang="T80">
                  <a:pos x="T48" y="T49"/>
                </a:cxn>
                <a:cxn ang="T81">
                  <a:pos x="T50" y="T51"/>
                </a:cxn>
                <a:cxn ang="T82">
                  <a:pos x="T52" y="T53"/>
                </a:cxn>
                <a:cxn ang="T83">
                  <a:pos x="T54" y="T55"/>
                </a:cxn>
              </a:cxnLst>
              <a:rect l="0" t="0" r="r" b="b"/>
              <a:pathLst>
                <a:path w="2506" h="406">
                  <a:moveTo>
                    <a:pt x="2506" y="406"/>
                  </a:moveTo>
                  <a:lnTo>
                    <a:pt x="2506" y="406"/>
                  </a:lnTo>
                  <a:lnTo>
                    <a:pt x="2459" y="361"/>
                  </a:lnTo>
                  <a:lnTo>
                    <a:pt x="2413" y="316"/>
                  </a:lnTo>
                  <a:lnTo>
                    <a:pt x="2354" y="271"/>
                  </a:lnTo>
                  <a:lnTo>
                    <a:pt x="2291" y="232"/>
                  </a:lnTo>
                  <a:lnTo>
                    <a:pt x="2221" y="193"/>
                  </a:lnTo>
                  <a:lnTo>
                    <a:pt x="2145" y="161"/>
                  </a:lnTo>
                  <a:lnTo>
                    <a:pt x="2070" y="129"/>
                  </a:lnTo>
                  <a:lnTo>
                    <a:pt x="1988" y="103"/>
                  </a:lnTo>
                  <a:lnTo>
                    <a:pt x="1901" y="77"/>
                  </a:lnTo>
                  <a:lnTo>
                    <a:pt x="1814" y="58"/>
                  </a:lnTo>
                  <a:lnTo>
                    <a:pt x="1634" y="26"/>
                  </a:lnTo>
                  <a:lnTo>
                    <a:pt x="1442" y="6"/>
                  </a:lnTo>
                  <a:lnTo>
                    <a:pt x="1250" y="0"/>
                  </a:lnTo>
                  <a:lnTo>
                    <a:pt x="1058" y="6"/>
                  </a:lnTo>
                  <a:lnTo>
                    <a:pt x="866" y="26"/>
                  </a:lnTo>
                  <a:lnTo>
                    <a:pt x="686" y="58"/>
                  </a:lnTo>
                  <a:lnTo>
                    <a:pt x="599" y="77"/>
                  </a:lnTo>
                  <a:lnTo>
                    <a:pt x="512" y="103"/>
                  </a:lnTo>
                  <a:lnTo>
                    <a:pt x="430" y="129"/>
                  </a:lnTo>
                  <a:lnTo>
                    <a:pt x="355" y="161"/>
                  </a:lnTo>
                  <a:lnTo>
                    <a:pt x="285" y="193"/>
                  </a:lnTo>
                  <a:lnTo>
                    <a:pt x="215" y="232"/>
                  </a:lnTo>
                  <a:lnTo>
                    <a:pt x="151" y="271"/>
                  </a:lnTo>
                  <a:lnTo>
                    <a:pt x="93" y="316"/>
                  </a:lnTo>
                  <a:lnTo>
                    <a:pt x="47" y="361"/>
                  </a:lnTo>
                  <a:lnTo>
                    <a:pt x="0" y="406"/>
                  </a:lnTo>
                </a:path>
              </a:pathLst>
            </a:custGeom>
            <a:noFill/>
            <a:ln w="19050">
              <a:solidFill>
                <a:schemeClr val="folHlink"/>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pt-BR"/>
            </a:p>
          </p:txBody>
        </p:sp>
        <p:sp>
          <p:nvSpPr>
            <p:cNvPr id="2064" name="Freeform 230"/>
            <p:cNvSpPr>
              <a:spLocks/>
            </p:cNvSpPr>
            <p:nvPr/>
          </p:nvSpPr>
          <p:spPr bwMode="auto">
            <a:xfrm>
              <a:off x="-1126" y="2950"/>
              <a:ext cx="4000" cy="690"/>
            </a:xfrm>
            <a:custGeom>
              <a:avLst/>
              <a:gdLst>
                <a:gd name="T0" fmla="*/ 4000 w 4000"/>
                <a:gd name="T1" fmla="*/ 690 h 690"/>
                <a:gd name="T2" fmla="*/ 4000 w 4000"/>
                <a:gd name="T3" fmla="*/ 690 h 690"/>
                <a:gd name="T4" fmla="*/ 3930 w 4000"/>
                <a:gd name="T5" fmla="*/ 607 h 690"/>
                <a:gd name="T6" fmla="*/ 3854 w 4000"/>
                <a:gd name="T7" fmla="*/ 529 h 690"/>
                <a:gd name="T8" fmla="*/ 3767 w 4000"/>
                <a:gd name="T9" fmla="*/ 458 h 690"/>
                <a:gd name="T10" fmla="*/ 3668 w 4000"/>
                <a:gd name="T11" fmla="*/ 387 h 690"/>
                <a:gd name="T12" fmla="*/ 3558 w 4000"/>
                <a:gd name="T13" fmla="*/ 329 h 690"/>
                <a:gd name="T14" fmla="*/ 3442 w 4000"/>
                <a:gd name="T15" fmla="*/ 271 h 690"/>
                <a:gd name="T16" fmla="*/ 3320 w 4000"/>
                <a:gd name="T17" fmla="*/ 220 h 690"/>
                <a:gd name="T18" fmla="*/ 3192 w 4000"/>
                <a:gd name="T19" fmla="*/ 175 h 690"/>
                <a:gd name="T20" fmla="*/ 3052 w 4000"/>
                <a:gd name="T21" fmla="*/ 136 h 690"/>
                <a:gd name="T22" fmla="*/ 2913 w 4000"/>
                <a:gd name="T23" fmla="*/ 97 h 690"/>
                <a:gd name="T24" fmla="*/ 2767 w 4000"/>
                <a:gd name="T25" fmla="*/ 71 h 690"/>
                <a:gd name="T26" fmla="*/ 2622 w 4000"/>
                <a:gd name="T27" fmla="*/ 46 h 690"/>
                <a:gd name="T28" fmla="*/ 2465 w 4000"/>
                <a:gd name="T29" fmla="*/ 26 h 690"/>
                <a:gd name="T30" fmla="*/ 2314 w 4000"/>
                <a:gd name="T31" fmla="*/ 13 h 690"/>
                <a:gd name="T32" fmla="*/ 2157 w 4000"/>
                <a:gd name="T33" fmla="*/ 0 h 690"/>
                <a:gd name="T34" fmla="*/ 2000 w 4000"/>
                <a:gd name="T35" fmla="*/ 0 h 690"/>
                <a:gd name="T36" fmla="*/ 1843 w 4000"/>
                <a:gd name="T37" fmla="*/ 0 h 690"/>
                <a:gd name="T38" fmla="*/ 1686 w 4000"/>
                <a:gd name="T39" fmla="*/ 13 h 690"/>
                <a:gd name="T40" fmla="*/ 1535 w 4000"/>
                <a:gd name="T41" fmla="*/ 26 h 690"/>
                <a:gd name="T42" fmla="*/ 1384 w 4000"/>
                <a:gd name="T43" fmla="*/ 46 h 690"/>
                <a:gd name="T44" fmla="*/ 1233 w 4000"/>
                <a:gd name="T45" fmla="*/ 71 h 690"/>
                <a:gd name="T46" fmla="*/ 1087 w 4000"/>
                <a:gd name="T47" fmla="*/ 97 h 690"/>
                <a:gd name="T48" fmla="*/ 948 w 4000"/>
                <a:gd name="T49" fmla="*/ 136 h 690"/>
                <a:gd name="T50" fmla="*/ 814 w 4000"/>
                <a:gd name="T51" fmla="*/ 175 h 690"/>
                <a:gd name="T52" fmla="*/ 680 w 4000"/>
                <a:gd name="T53" fmla="*/ 220 h 690"/>
                <a:gd name="T54" fmla="*/ 558 w 4000"/>
                <a:gd name="T55" fmla="*/ 271 h 690"/>
                <a:gd name="T56" fmla="*/ 442 w 4000"/>
                <a:gd name="T57" fmla="*/ 329 h 690"/>
                <a:gd name="T58" fmla="*/ 337 w 4000"/>
                <a:gd name="T59" fmla="*/ 387 h 690"/>
                <a:gd name="T60" fmla="*/ 239 w 4000"/>
                <a:gd name="T61" fmla="*/ 458 h 690"/>
                <a:gd name="T62" fmla="*/ 146 w 4000"/>
                <a:gd name="T63" fmla="*/ 529 h 690"/>
                <a:gd name="T64" fmla="*/ 70 w 4000"/>
                <a:gd name="T65" fmla="*/ 607 h 690"/>
                <a:gd name="T66" fmla="*/ 0 w 4000"/>
                <a:gd name="T67" fmla="*/ 690 h 690"/>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0" t="0" r="r" b="b"/>
              <a:pathLst>
                <a:path w="4000" h="690">
                  <a:moveTo>
                    <a:pt x="4000" y="690"/>
                  </a:moveTo>
                  <a:lnTo>
                    <a:pt x="4000" y="690"/>
                  </a:lnTo>
                  <a:lnTo>
                    <a:pt x="3930" y="607"/>
                  </a:lnTo>
                  <a:lnTo>
                    <a:pt x="3854" y="529"/>
                  </a:lnTo>
                  <a:lnTo>
                    <a:pt x="3767" y="458"/>
                  </a:lnTo>
                  <a:lnTo>
                    <a:pt x="3668" y="387"/>
                  </a:lnTo>
                  <a:lnTo>
                    <a:pt x="3558" y="329"/>
                  </a:lnTo>
                  <a:lnTo>
                    <a:pt x="3442" y="271"/>
                  </a:lnTo>
                  <a:lnTo>
                    <a:pt x="3320" y="220"/>
                  </a:lnTo>
                  <a:lnTo>
                    <a:pt x="3192" y="175"/>
                  </a:lnTo>
                  <a:lnTo>
                    <a:pt x="3052" y="136"/>
                  </a:lnTo>
                  <a:lnTo>
                    <a:pt x="2913" y="97"/>
                  </a:lnTo>
                  <a:lnTo>
                    <a:pt x="2767" y="71"/>
                  </a:lnTo>
                  <a:lnTo>
                    <a:pt x="2622" y="46"/>
                  </a:lnTo>
                  <a:lnTo>
                    <a:pt x="2465" y="26"/>
                  </a:lnTo>
                  <a:lnTo>
                    <a:pt x="2314" y="13"/>
                  </a:lnTo>
                  <a:lnTo>
                    <a:pt x="2157" y="0"/>
                  </a:lnTo>
                  <a:lnTo>
                    <a:pt x="2000" y="0"/>
                  </a:lnTo>
                  <a:lnTo>
                    <a:pt x="1843" y="0"/>
                  </a:lnTo>
                  <a:lnTo>
                    <a:pt x="1686" y="13"/>
                  </a:lnTo>
                  <a:lnTo>
                    <a:pt x="1535" y="26"/>
                  </a:lnTo>
                  <a:lnTo>
                    <a:pt x="1384" y="46"/>
                  </a:lnTo>
                  <a:lnTo>
                    <a:pt x="1233" y="71"/>
                  </a:lnTo>
                  <a:lnTo>
                    <a:pt x="1087" y="97"/>
                  </a:lnTo>
                  <a:lnTo>
                    <a:pt x="948" y="136"/>
                  </a:lnTo>
                  <a:lnTo>
                    <a:pt x="814" y="175"/>
                  </a:lnTo>
                  <a:lnTo>
                    <a:pt x="680" y="220"/>
                  </a:lnTo>
                  <a:lnTo>
                    <a:pt x="558" y="271"/>
                  </a:lnTo>
                  <a:lnTo>
                    <a:pt x="442" y="329"/>
                  </a:lnTo>
                  <a:lnTo>
                    <a:pt x="337" y="387"/>
                  </a:lnTo>
                  <a:lnTo>
                    <a:pt x="239" y="458"/>
                  </a:lnTo>
                  <a:lnTo>
                    <a:pt x="146" y="529"/>
                  </a:lnTo>
                  <a:lnTo>
                    <a:pt x="70" y="607"/>
                  </a:lnTo>
                  <a:lnTo>
                    <a:pt x="0" y="690"/>
                  </a:lnTo>
                </a:path>
              </a:pathLst>
            </a:custGeom>
            <a:noFill/>
            <a:ln w="19050">
              <a:solidFill>
                <a:schemeClr val="folHlink"/>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pt-BR"/>
            </a:p>
          </p:txBody>
        </p:sp>
        <p:sp>
          <p:nvSpPr>
            <p:cNvPr id="2065" name="Line 231"/>
            <p:cNvSpPr>
              <a:spLocks noChangeShapeType="1"/>
            </p:cNvSpPr>
            <p:nvPr/>
          </p:nvSpPr>
          <p:spPr bwMode="auto">
            <a:xfrm>
              <a:off x="874" y="184"/>
              <a:ext cx="0" cy="4314"/>
            </a:xfrm>
            <a:prstGeom prst="line">
              <a:avLst/>
            </a:prstGeom>
            <a:noFill/>
            <a:ln w="19050">
              <a:solidFill>
                <a:schemeClr val="folHlink"/>
              </a:solidFill>
              <a:round/>
              <a:headEnd/>
              <a:tailEnd/>
            </a:ln>
            <a:extLst>
              <a:ext uri="{909E8E84-426E-40DD-AFC4-6F175D3DCCD1}">
                <a14:hiddenFill xmlns:a14="http://schemas.microsoft.com/office/drawing/2010/main">
                  <a:noFill/>
                </a14:hiddenFill>
              </a:ext>
            </a:extLst>
          </p:spPr>
          <p:txBody>
            <a:bodyPr/>
            <a:lstStyle/>
            <a:p>
              <a:endParaRPr lang="pt-BR"/>
            </a:p>
          </p:txBody>
        </p:sp>
        <p:sp>
          <p:nvSpPr>
            <p:cNvPr id="2066" name="Line 232"/>
            <p:cNvSpPr>
              <a:spLocks noChangeShapeType="1"/>
            </p:cNvSpPr>
            <p:nvPr/>
          </p:nvSpPr>
          <p:spPr bwMode="auto">
            <a:xfrm>
              <a:off x="-1626" y="2338"/>
              <a:ext cx="5005" cy="0"/>
            </a:xfrm>
            <a:prstGeom prst="line">
              <a:avLst/>
            </a:prstGeom>
            <a:noFill/>
            <a:ln w="19050">
              <a:solidFill>
                <a:schemeClr val="folHlink"/>
              </a:solidFill>
              <a:round/>
              <a:headEnd/>
              <a:tailEnd/>
            </a:ln>
            <a:extLst>
              <a:ext uri="{909E8E84-426E-40DD-AFC4-6F175D3DCCD1}">
                <a14:hiddenFill xmlns:a14="http://schemas.microsoft.com/office/drawing/2010/main">
                  <a:noFill/>
                </a14:hiddenFill>
              </a:ext>
            </a:extLst>
          </p:spPr>
          <p:txBody>
            <a:bodyPr/>
            <a:lstStyle/>
            <a:p>
              <a:endParaRPr lang="pt-BR"/>
            </a:p>
          </p:txBody>
        </p:sp>
      </p:grpSp>
      <p:sp>
        <p:nvSpPr>
          <p:cNvPr id="2055" name="Tekstboks 24"/>
          <p:cNvSpPr txBox="1">
            <a:spLocks noChangeArrowheads="1"/>
          </p:cNvSpPr>
          <p:nvPr/>
        </p:nvSpPr>
        <p:spPr bwMode="auto">
          <a:xfrm>
            <a:off x="1187450" y="6362700"/>
            <a:ext cx="3455988" cy="430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da-DK" sz="1100"/>
              <a:t>INTOSAI – PSC</a:t>
            </a:r>
          </a:p>
          <a:p>
            <a:pPr eaLnBrk="1" hangingPunct="1"/>
            <a:r>
              <a:rPr lang="da-DK" sz="1100"/>
              <a:t>Professional Standards Committee</a:t>
            </a:r>
          </a:p>
        </p:txBody>
      </p:sp>
      <p:sp>
        <p:nvSpPr>
          <p:cNvPr id="2056" name="Tekstboks 24"/>
          <p:cNvSpPr txBox="1">
            <a:spLocks noChangeArrowheads="1"/>
          </p:cNvSpPr>
          <p:nvPr/>
        </p:nvSpPr>
        <p:spPr bwMode="auto">
          <a:xfrm>
            <a:off x="5153025" y="6394450"/>
            <a:ext cx="2732088" cy="431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r" eaLnBrk="1" hangingPunct="1"/>
            <a:r>
              <a:rPr lang="da-DK" sz="1100"/>
              <a:t>TCU</a:t>
            </a:r>
          </a:p>
          <a:p>
            <a:pPr algn="r" eaLnBrk="1" hangingPunct="1"/>
            <a:r>
              <a:rPr lang="da-DK" sz="1100"/>
              <a:t>Federal Court of Accounts</a:t>
            </a:r>
          </a:p>
        </p:txBody>
      </p:sp>
    </p:spTree>
    <p:extLst>
      <p:ext uri="{BB962C8B-B14F-4D97-AF65-F5344CB8AC3E}">
        <p14:creationId xmlns:p14="http://schemas.microsoft.com/office/powerpoint/2010/main" val="206846773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tângulo 3">
            <a:hlinkClick r:id="rId2" tooltip="Abrir Portal TCU"/>
          </p:cNvPr>
          <p:cNvSpPr/>
          <p:nvPr/>
        </p:nvSpPr>
        <p:spPr>
          <a:xfrm>
            <a:off x="533400" y="6562725"/>
            <a:ext cx="912813" cy="4603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pt-BR"/>
          </a:p>
        </p:txBody>
      </p:sp>
      <p:sp>
        <p:nvSpPr>
          <p:cNvPr id="3075" name="Título 1"/>
          <p:cNvSpPr>
            <a:spLocks noGrp="1"/>
          </p:cNvSpPr>
          <p:nvPr>
            <p:ph type="title"/>
          </p:nvPr>
        </p:nvSpPr>
        <p:spPr/>
        <p:txBody>
          <a:bodyPr/>
          <a:lstStyle/>
          <a:p>
            <a:pPr eaLnBrk="1" hangingPunct="1"/>
            <a:r>
              <a:rPr lang="pt-BR" sz="4000" b="1" smtClean="0">
                <a:solidFill>
                  <a:srgbClr val="0070C0"/>
                </a:solidFill>
              </a:rPr>
              <a:t>Summary</a:t>
            </a:r>
          </a:p>
        </p:txBody>
      </p:sp>
      <p:sp>
        <p:nvSpPr>
          <p:cNvPr id="3076" name="Espaço Reservado para Conteúdo 2"/>
          <p:cNvSpPr>
            <a:spLocks noGrp="1"/>
          </p:cNvSpPr>
          <p:nvPr>
            <p:ph idx="1"/>
          </p:nvPr>
        </p:nvSpPr>
        <p:spPr>
          <a:xfrm>
            <a:off x="1042988" y="1773238"/>
            <a:ext cx="7561262" cy="4176712"/>
          </a:xfrm>
        </p:spPr>
        <p:txBody>
          <a:bodyPr/>
          <a:lstStyle/>
          <a:p>
            <a:pPr marL="514350" indent="-514350" eaLnBrk="1" hangingPunct="1">
              <a:buFont typeface="Arial" charset="0"/>
              <a:buAutoNum type="arabicPeriod"/>
            </a:pPr>
            <a:r>
              <a:rPr lang="pt-BR" sz="2800" smtClean="0"/>
              <a:t>Scope and purpose</a:t>
            </a:r>
          </a:p>
          <a:p>
            <a:pPr marL="514350" indent="-514350" eaLnBrk="1" hangingPunct="1">
              <a:buFont typeface="Arial" charset="0"/>
              <a:buAutoNum type="arabicPeriod"/>
            </a:pPr>
            <a:r>
              <a:rPr lang="en-GB" sz="2800" smtClean="0"/>
              <a:t>Background</a:t>
            </a:r>
            <a:endParaRPr lang="pt-BR" sz="2800" smtClean="0"/>
          </a:p>
          <a:p>
            <a:pPr marL="514350" indent="-514350" eaLnBrk="1" hangingPunct="1">
              <a:buFont typeface="Arial" charset="0"/>
              <a:buAutoNum type="arabicPeriod"/>
            </a:pPr>
            <a:r>
              <a:rPr lang="en-GB" sz="2800" smtClean="0"/>
              <a:t>Work programme, timetable and organisation</a:t>
            </a:r>
          </a:p>
          <a:p>
            <a:pPr marL="514350" indent="-514350" eaLnBrk="1" hangingPunct="1">
              <a:buFont typeface="Arial" charset="0"/>
              <a:buAutoNum type="arabicPeriod"/>
            </a:pPr>
            <a:r>
              <a:rPr lang="en-GB" sz="2800" smtClean="0"/>
              <a:t>Resources and budget</a:t>
            </a:r>
            <a:endParaRPr lang="pt-BR" sz="2800" smtClean="0"/>
          </a:p>
          <a:p>
            <a:pPr marL="514350" indent="-514350" eaLnBrk="1" hangingPunct="1">
              <a:buFont typeface="Arial" charset="0"/>
              <a:buAutoNum type="arabicPeriod"/>
            </a:pPr>
            <a:r>
              <a:rPr lang="en-GB" sz="2800" smtClean="0"/>
              <a:t>Project management and governance</a:t>
            </a:r>
          </a:p>
          <a:p>
            <a:pPr marL="514350" indent="-514350" eaLnBrk="1" hangingPunct="1">
              <a:buFont typeface="Arial" charset="0"/>
              <a:buAutoNum type="arabicPeriod"/>
            </a:pPr>
            <a:r>
              <a:rPr lang="en-GB" sz="2800" smtClean="0"/>
              <a:t>Transitional arrangements</a:t>
            </a:r>
          </a:p>
          <a:p>
            <a:pPr marL="514350" indent="-514350" eaLnBrk="1" hangingPunct="1">
              <a:buFont typeface="Arial" charset="0"/>
              <a:buAutoNum type="arabicPeriod"/>
            </a:pPr>
            <a:r>
              <a:rPr lang="en-GB" sz="2800" smtClean="0"/>
              <a:t>Submission</a:t>
            </a:r>
          </a:p>
          <a:p>
            <a:pPr marL="514350" indent="-514350" eaLnBrk="1" hangingPunct="1">
              <a:buFont typeface="Arial" charset="0"/>
              <a:buNone/>
            </a:pPr>
            <a:endParaRPr lang="pt-BR" sz="2800" smtClean="0"/>
          </a:p>
          <a:p>
            <a:pPr marL="514350" indent="-514350" eaLnBrk="1" hangingPunct="1">
              <a:buFont typeface="Arial" charset="0"/>
              <a:buAutoNum type="arabicPeriod"/>
            </a:pPr>
            <a:endParaRPr lang="pt-BR" smtClean="0"/>
          </a:p>
        </p:txBody>
      </p:sp>
      <p:pic>
        <p:nvPicPr>
          <p:cNvPr id="3077" name="Picture 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6242050"/>
            <a:ext cx="9144000" cy="6429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078" name="Picture 4"/>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916863" y="6345238"/>
            <a:ext cx="542925" cy="438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079" name="Picture 5"/>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0" y="0"/>
            <a:ext cx="9144000" cy="2047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nvGrpSpPr>
          <p:cNvPr id="3080" name="Group 222"/>
          <p:cNvGrpSpPr>
            <a:grpSpLocks noChangeAspect="1"/>
          </p:cNvGrpSpPr>
          <p:nvPr/>
        </p:nvGrpSpPr>
        <p:grpSpPr bwMode="auto">
          <a:xfrm>
            <a:off x="403225" y="6338888"/>
            <a:ext cx="728663" cy="490537"/>
            <a:chOff x="-1649" y="158"/>
            <a:chExt cx="5261" cy="4366"/>
          </a:xfrm>
        </p:grpSpPr>
        <p:sp>
          <p:nvSpPr>
            <p:cNvPr id="3083" name="AutoShape 223"/>
            <p:cNvSpPr>
              <a:spLocks noChangeAspect="1" noChangeArrowheads="1" noTextEdit="1"/>
            </p:cNvSpPr>
            <p:nvPr/>
          </p:nvSpPr>
          <p:spPr bwMode="auto">
            <a:xfrm>
              <a:off x="-1649" y="158"/>
              <a:ext cx="5261" cy="43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9050">
                  <a:solidFill>
                    <a:srgbClr val="000000"/>
                  </a:solidFill>
                  <a:miter lim="800000"/>
                  <a:headEnd/>
                  <a:tailEnd/>
                </a14:hiddenLine>
              </a:ext>
            </a:extLst>
          </p:spPr>
          <p:txBody>
            <a:bodyPr/>
            <a:lstStyle/>
            <a:p>
              <a:endParaRPr lang="pt-BR"/>
            </a:p>
          </p:txBody>
        </p:sp>
        <p:sp>
          <p:nvSpPr>
            <p:cNvPr id="3084" name="Freeform 224"/>
            <p:cNvSpPr>
              <a:spLocks/>
            </p:cNvSpPr>
            <p:nvPr/>
          </p:nvSpPr>
          <p:spPr bwMode="auto">
            <a:xfrm>
              <a:off x="-1393" y="435"/>
              <a:ext cx="5005" cy="3928"/>
            </a:xfrm>
            <a:custGeom>
              <a:avLst/>
              <a:gdLst>
                <a:gd name="T0" fmla="*/ 4714 w 5005"/>
                <a:gd name="T1" fmla="*/ 0 h 3928"/>
                <a:gd name="T2" fmla="*/ 3726 w 5005"/>
                <a:gd name="T3" fmla="*/ 78 h 3928"/>
                <a:gd name="T4" fmla="*/ 3017 w 5005"/>
                <a:gd name="T5" fmla="*/ 200 h 3928"/>
                <a:gd name="T6" fmla="*/ 2494 w 5005"/>
                <a:gd name="T7" fmla="*/ 336 h 3928"/>
                <a:gd name="T8" fmla="*/ 2000 w 5005"/>
                <a:gd name="T9" fmla="*/ 510 h 3928"/>
                <a:gd name="T10" fmla="*/ 1552 w 5005"/>
                <a:gd name="T11" fmla="*/ 735 h 3928"/>
                <a:gd name="T12" fmla="*/ 1174 w 5005"/>
                <a:gd name="T13" fmla="*/ 1013 h 3928"/>
                <a:gd name="T14" fmla="*/ 883 w 5005"/>
                <a:gd name="T15" fmla="*/ 1348 h 3928"/>
                <a:gd name="T16" fmla="*/ 750 w 5005"/>
                <a:gd name="T17" fmla="*/ 1600 h 3928"/>
                <a:gd name="T18" fmla="*/ 680 w 5005"/>
                <a:gd name="T19" fmla="*/ 1806 h 3928"/>
                <a:gd name="T20" fmla="*/ 651 w 5005"/>
                <a:gd name="T21" fmla="*/ 2032 h 3928"/>
                <a:gd name="T22" fmla="*/ 657 w 5005"/>
                <a:gd name="T23" fmla="*/ 2257 h 3928"/>
                <a:gd name="T24" fmla="*/ 744 w 5005"/>
                <a:gd name="T25" fmla="*/ 2573 h 3928"/>
                <a:gd name="T26" fmla="*/ 912 w 5005"/>
                <a:gd name="T27" fmla="*/ 2844 h 3928"/>
                <a:gd name="T28" fmla="*/ 1145 w 5005"/>
                <a:gd name="T29" fmla="*/ 3083 h 3928"/>
                <a:gd name="T30" fmla="*/ 1418 w 5005"/>
                <a:gd name="T31" fmla="*/ 3289 h 3928"/>
                <a:gd name="T32" fmla="*/ 1825 w 5005"/>
                <a:gd name="T33" fmla="*/ 3515 h 3928"/>
                <a:gd name="T34" fmla="*/ 2436 w 5005"/>
                <a:gd name="T35" fmla="*/ 3754 h 3928"/>
                <a:gd name="T36" fmla="*/ 3034 w 5005"/>
                <a:gd name="T37" fmla="*/ 3928 h 3928"/>
                <a:gd name="T38" fmla="*/ 3185 w 5005"/>
                <a:gd name="T39" fmla="*/ 3670 h 3928"/>
                <a:gd name="T40" fmla="*/ 3540 w 5005"/>
                <a:gd name="T41" fmla="*/ 3147 h 3928"/>
                <a:gd name="T42" fmla="*/ 3744 w 5005"/>
                <a:gd name="T43" fmla="*/ 2909 h 3928"/>
                <a:gd name="T44" fmla="*/ 3755 w 5005"/>
                <a:gd name="T45" fmla="*/ 2870 h 3928"/>
                <a:gd name="T46" fmla="*/ 3348 w 5005"/>
                <a:gd name="T47" fmla="*/ 3006 h 3928"/>
                <a:gd name="T48" fmla="*/ 2837 w 5005"/>
                <a:gd name="T49" fmla="*/ 3115 h 3928"/>
                <a:gd name="T50" fmla="*/ 2197 w 5005"/>
                <a:gd name="T51" fmla="*/ 3167 h 3928"/>
                <a:gd name="T52" fmla="*/ 1726 w 5005"/>
                <a:gd name="T53" fmla="*/ 3135 h 3928"/>
                <a:gd name="T54" fmla="*/ 1354 w 5005"/>
                <a:gd name="T55" fmla="*/ 3064 h 3928"/>
                <a:gd name="T56" fmla="*/ 1104 w 5005"/>
                <a:gd name="T57" fmla="*/ 2986 h 3928"/>
                <a:gd name="T58" fmla="*/ 785 w 5005"/>
                <a:gd name="T59" fmla="*/ 2864 h 3928"/>
                <a:gd name="T60" fmla="*/ 523 w 5005"/>
                <a:gd name="T61" fmla="*/ 2722 h 3928"/>
                <a:gd name="T62" fmla="*/ 320 w 5005"/>
                <a:gd name="T63" fmla="*/ 2567 h 3928"/>
                <a:gd name="T64" fmla="*/ 163 w 5005"/>
                <a:gd name="T65" fmla="*/ 2406 h 3928"/>
                <a:gd name="T66" fmla="*/ 64 w 5005"/>
                <a:gd name="T67" fmla="*/ 2238 h 3928"/>
                <a:gd name="T68" fmla="*/ 11 w 5005"/>
                <a:gd name="T69" fmla="*/ 2070 h 3928"/>
                <a:gd name="T70" fmla="*/ 0 w 5005"/>
                <a:gd name="T71" fmla="*/ 1903 h 3928"/>
                <a:gd name="T72" fmla="*/ 29 w 5005"/>
                <a:gd name="T73" fmla="*/ 1735 h 3928"/>
                <a:gd name="T74" fmla="*/ 99 w 5005"/>
                <a:gd name="T75" fmla="*/ 1580 h 3928"/>
                <a:gd name="T76" fmla="*/ 238 w 5005"/>
                <a:gd name="T77" fmla="*/ 1387 h 3928"/>
                <a:gd name="T78" fmla="*/ 349 w 5005"/>
                <a:gd name="T79" fmla="*/ 1284 h 3928"/>
                <a:gd name="T80" fmla="*/ 569 w 5005"/>
                <a:gd name="T81" fmla="*/ 1135 h 3928"/>
                <a:gd name="T82" fmla="*/ 843 w 5005"/>
                <a:gd name="T83" fmla="*/ 1006 h 3928"/>
                <a:gd name="T84" fmla="*/ 1157 w 5005"/>
                <a:gd name="T85" fmla="*/ 897 h 3928"/>
                <a:gd name="T86" fmla="*/ 1505 w 5005"/>
                <a:gd name="T87" fmla="*/ 806 h 3928"/>
                <a:gd name="T88" fmla="*/ 1889 w 5005"/>
                <a:gd name="T89" fmla="*/ 755 h 3928"/>
                <a:gd name="T90" fmla="*/ 2284 w 5005"/>
                <a:gd name="T91" fmla="*/ 735 h 3928"/>
                <a:gd name="T92" fmla="*/ 2697 w 5005"/>
                <a:gd name="T93" fmla="*/ 755 h 3928"/>
                <a:gd name="T94" fmla="*/ 3110 w 5005"/>
                <a:gd name="T95" fmla="*/ 826 h 3928"/>
                <a:gd name="T96" fmla="*/ 3523 w 5005"/>
                <a:gd name="T97" fmla="*/ 948 h 3928"/>
                <a:gd name="T98" fmla="*/ 3918 w 5005"/>
                <a:gd name="T99" fmla="*/ 1129 h 3928"/>
                <a:gd name="T100" fmla="*/ 4145 w 5005"/>
                <a:gd name="T101" fmla="*/ 813 h 3928"/>
                <a:gd name="T102" fmla="*/ 4464 w 5005"/>
                <a:gd name="T103" fmla="*/ 432 h 3928"/>
                <a:gd name="T104" fmla="*/ 4738 w 5005"/>
                <a:gd name="T105" fmla="*/ 168 h 3928"/>
                <a:gd name="T106" fmla="*/ 5005 w 5005"/>
                <a:gd name="T107" fmla="*/ 0 h 3928"/>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Lst>
              <a:ahLst/>
              <a:cxnLst>
                <a:cxn ang="T108">
                  <a:pos x="T0" y="T1"/>
                </a:cxn>
                <a:cxn ang="T109">
                  <a:pos x="T2" y="T3"/>
                </a:cxn>
                <a:cxn ang="T110">
                  <a:pos x="T4" y="T5"/>
                </a:cxn>
                <a:cxn ang="T111">
                  <a:pos x="T6" y="T7"/>
                </a:cxn>
                <a:cxn ang="T112">
                  <a:pos x="T8" y="T9"/>
                </a:cxn>
                <a:cxn ang="T113">
                  <a:pos x="T10" y="T11"/>
                </a:cxn>
                <a:cxn ang="T114">
                  <a:pos x="T12" y="T13"/>
                </a:cxn>
                <a:cxn ang="T115">
                  <a:pos x="T14" y="T15"/>
                </a:cxn>
                <a:cxn ang="T116">
                  <a:pos x="T16" y="T17"/>
                </a:cxn>
                <a:cxn ang="T117">
                  <a:pos x="T18" y="T19"/>
                </a:cxn>
                <a:cxn ang="T118">
                  <a:pos x="T20" y="T21"/>
                </a:cxn>
                <a:cxn ang="T119">
                  <a:pos x="T22" y="T23"/>
                </a:cxn>
                <a:cxn ang="T120">
                  <a:pos x="T24" y="T25"/>
                </a:cxn>
                <a:cxn ang="T121">
                  <a:pos x="T26" y="T27"/>
                </a:cxn>
                <a:cxn ang="T122">
                  <a:pos x="T28" y="T29"/>
                </a:cxn>
                <a:cxn ang="T123">
                  <a:pos x="T30" y="T31"/>
                </a:cxn>
                <a:cxn ang="T124">
                  <a:pos x="T32" y="T33"/>
                </a:cxn>
                <a:cxn ang="T125">
                  <a:pos x="T34" y="T35"/>
                </a:cxn>
                <a:cxn ang="T126">
                  <a:pos x="T36" y="T37"/>
                </a:cxn>
                <a:cxn ang="T127">
                  <a:pos x="T38" y="T39"/>
                </a:cxn>
                <a:cxn ang="T128">
                  <a:pos x="T40" y="T41"/>
                </a:cxn>
                <a:cxn ang="T129">
                  <a:pos x="T42" y="T43"/>
                </a:cxn>
                <a:cxn ang="T130">
                  <a:pos x="T44" y="T45"/>
                </a:cxn>
                <a:cxn ang="T131">
                  <a:pos x="T46" y="T47"/>
                </a:cxn>
                <a:cxn ang="T132">
                  <a:pos x="T48" y="T49"/>
                </a:cxn>
                <a:cxn ang="T133">
                  <a:pos x="T50" y="T51"/>
                </a:cxn>
                <a:cxn ang="T134">
                  <a:pos x="T52" y="T53"/>
                </a:cxn>
                <a:cxn ang="T135">
                  <a:pos x="T54" y="T55"/>
                </a:cxn>
                <a:cxn ang="T136">
                  <a:pos x="T56" y="T57"/>
                </a:cxn>
                <a:cxn ang="T137">
                  <a:pos x="T58" y="T59"/>
                </a:cxn>
                <a:cxn ang="T138">
                  <a:pos x="T60" y="T61"/>
                </a:cxn>
                <a:cxn ang="T139">
                  <a:pos x="T62" y="T63"/>
                </a:cxn>
                <a:cxn ang="T140">
                  <a:pos x="T64" y="T65"/>
                </a:cxn>
                <a:cxn ang="T141">
                  <a:pos x="T66" y="T67"/>
                </a:cxn>
                <a:cxn ang="T142">
                  <a:pos x="T68" y="T69"/>
                </a:cxn>
                <a:cxn ang="T143">
                  <a:pos x="T70" y="T71"/>
                </a:cxn>
                <a:cxn ang="T144">
                  <a:pos x="T72" y="T73"/>
                </a:cxn>
                <a:cxn ang="T145">
                  <a:pos x="T74" y="T75"/>
                </a:cxn>
                <a:cxn ang="T146">
                  <a:pos x="T76" y="T77"/>
                </a:cxn>
                <a:cxn ang="T147">
                  <a:pos x="T78" y="T79"/>
                </a:cxn>
                <a:cxn ang="T148">
                  <a:pos x="T80" y="T81"/>
                </a:cxn>
                <a:cxn ang="T149">
                  <a:pos x="T82" y="T83"/>
                </a:cxn>
                <a:cxn ang="T150">
                  <a:pos x="T84" y="T85"/>
                </a:cxn>
                <a:cxn ang="T151">
                  <a:pos x="T86" y="T87"/>
                </a:cxn>
                <a:cxn ang="T152">
                  <a:pos x="T88" y="T89"/>
                </a:cxn>
                <a:cxn ang="T153">
                  <a:pos x="T90" y="T91"/>
                </a:cxn>
                <a:cxn ang="T154">
                  <a:pos x="T92" y="T93"/>
                </a:cxn>
                <a:cxn ang="T155">
                  <a:pos x="T94" y="T95"/>
                </a:cxn>
                <a:cxn ang="T156">
                  <a:pos x="T96" y="T97"/>
                </a:cxn>
                <a:cxn ang="T157">
                  <a:pos x="T98" y="T99"/>
                </a:cxn>
                <a:cxn ang="T158">
                  <a:pos x="T100" y="T101"/>
                </a:cxn>
                <a:cxn ang="T159">
                  <a:pos x="T102" y="T103"/>
                </a:cxn>
                <a:cxn ang="T160">
                  <a:pos x="T104" y="T105"/>
                </a:cxn>
                <a:cxn ang="T161">
                  <a:pos x="T106" y="T107"/>
                </a:cxn>
              </a:cxnLst>
              <a:rect l="0" t="0" r="r" b="b"/>
              <a:pathLst>
                <a:path w="5005" h="3928">
                  <a:moveTo>
                    <a:pt x="5005" y="0"/>
                  </a:moveTo>
                  <a:lnTo>
                    <a:pt x="5005" y="0"/>
                  </a:lnTo>
                  <a:lnTo>
                    <a:pt x="4714" y="0"/>
                  </a:lnTo>
                  <a:lnTo>
                    <a:pt x="4400" y="13"/>
                  </a:lnTo>
                  <a:lnTo>
                    <a:pt x="4069" y="39"/>
                  </a:lnTo>
                  <a:lnTo>
                    <a:pt x="3726" y="78"/>
                  </a:lnTo>
                  <a:lnTo>
                    <a:pt x="3371" y="129"/>
                  </a:lnTo>
                  <a:lnTo>
                    <a:pt x="3191" y="162"/>
                  </a:lnTo>
                  <a:lnTo>
                    <a:pt x="3017" y="200"/>
                  </a:lnTo>
                  <a:lnTo>
                    <a:pt x="2837" y="239"/>
                  </a:lnTo>
                  <a:lnTo>
                    <a:pt x="2662" y="284"/>
                  </a:lnTo>
                  <a:lnTo>
                    <a:pt x="2494" y="336"/>
                  </a:lnTo>
                  <a:lnTo>
                    <a:pt x="2325" y="387"/>
                  </a:lnTo>
                  <a:lnTo>
                    <a:pt x="2157" y="445"/>
                  </a:lnTo>
                  <a:lnTo>
                    <a:pt x="2000" y="510"/>
                  </a:lnTo>
                  <a:lnTo>
                    <a:pt x="1843" y="581"/>
                  </a:lnTo>
                  <a:lnTo>
                    <a:pt x="1691" y="658"/>
                  </a:lnTo>
                  <a:lnTo>
                    <a:pt x="1552" y="735"/>
                  </a:lnTo>
                  <a:lnTo>
                    <a:pt x="1418" y="826"/>
                  </a:lnTo>
                  <a:lnTo>
                    <a:pt x="1290" y="916"/>
                  </a:lnTo>
                  <a:lnTo>
                    <a:pt x="1174" y="1013"/>
                  </a:lnTo>
                  <a:lnTo>
                    <a:pt x="1064" y="1116"/>
                  </a:lnTo>
                  <a:lnTo>
                    <a:pt x="971" y="1232"/>
                  </a:lnTo>
                  <a:lnTo>
                    <a:pt x="883" y="1348"/>
                  </a:lnTo>
                  <a:lnTo>
                    <a:pt x="808" y="1471"/>
                  </a:lnTo>
                  <a:lnTo>
                    <a:pt x="779" y="1535"/>
                  </a:lnTo>
                  <a:lnTo>
                    <a:pt x="750" y="1600"/>
                  </a:lnTo>
                  <a:lnTo>
                    <a:pt x="721" y="1664"/>
                  </a:lnTo>
                  <a:lnTo>
                    <a:pt x="703" y="1735"/>
                  </a:lnTo>
                  <a:lnTo>
                    <a:pt x="680" y="1806"/>
                  </a:lnTo>
                  <a:lnTo>
                    <a:pt x="668" y="1877"/>
                  </a:lnTo>
                  <a:lnTo>
                    <a:pt x="657" y="1954"/>
                  </a:lnTo>
                  <a:lnTo>
                    <a:pt x="651" y="2032"/>
                  </a:lnTo>
                  <a:lnTo>
                    <a:pt x="645" y="2148"/>
                  </a:lnTo>
                  <a:lnTo>
                    <a:pt x="657" y="2257"/>
                  </a:lnTo>
                  <a:lnTo>
                    <a:pt x="674" y="2367"/>
                  </a:lnTo>
                  <a:lnTo>
                    <a:pt x="703" y="2470"/>
                  </a:lnTo>
                  <a:lnTo>
                    <a:pt x="744" y="2573"/>
                  </a:lnTo>
                  <a:lnTo>
                    <a:pt x="790" y="2664"/>
                  </a:lnTo>
                  <a:lnTo>
                    <a:pt x="849" y="2760"/>
                  </a:lnTo>
                  <a:lnTo>
                    <a:pt x="912" y="2844"/>
                  </a:lnTo>
                  <a:lnTo>
                    <a:pt x="982" y="2928"/>
                  </a:lnTo>
                  <a:lnTo>
                    <a:pt x="1058" y="3006"/>
                  </a:lnTo>
                  <a:lnTo>
                    <a:pt x="1145" y="3083"/>
                  </a:lnTo>
                  <a:lnTo>
                    <a:pt x="1232" y="3154"/>
                  </a:lnTo>
                  <a:lnTo>
                    <a:pt x="1319" y="3225"/>
                  </a:lnTo>
                  <a:lnTo>
                    <a:pt x="1418" y="3289"/>
                  </a:lnTo>
                  <a:lnTo>
                    <a:pt x="1517" y="3347"/>
                  </a:lnTo>
                  <a:lnTo>
                    <a:pt x="1616" y="3405"/>
                  </a:lnTo>
                  <a:lnTo>
                    <a:pt x="1825" y="3515"/>
                  </a:lnTo>
                  <a:lnTo>
                    <a:pt x="2034" y="3605"/>
                  </a:lnTo>
                  <a:lnTo>
                    <a:pt x="2238" y="3689"/>
                  </a:lnTo>
                  <a:lnTo>
                    <a:pt x="2436" y="3754"/>
                  </a:lnTo>
                  <a:lnTo>
                    <a:pt x="2616" y="3812"/>
                  </a:lnTo>
                  <a:lnTo>
                    <a:pt x="2779" y="3863"/>
                  </a:lnTo>
                  <a:lnTo>
                    <a:pt x="3034" y="3928"/>
                  </a:lnTo>
                  <a:lnTo>
                    <a:pt x="3104" y="3805"/>
                  </a:lnTo>
                  <a:lnTo>
                    <a:pt x="3185" y="3670"/>
                  </a:lnTo>
                  <a:lnTo>
                    <a:pt x="3290" y="3502"/>
                  </a:lnTo>
                  <a:lnTo>
                    <a:pt x="3412" y="3328"/>
                  </a:lnTo>
                  <a:lnTo>
                    <a:pt x="3540" y="3147"/>
                  </a:lnTo>
                  <a:lnTo>
                    <a:pt x="3610" y="3057"/>
                  </a:lnTo>
                  <a:lnTo>
                    <a:pt x="3680" y="2980"/>
                  </a:lnTo>
                  <a:lnTo>
                    <a:pt x="3744" y="2909"/>
                  </a:lnTo>
                  <a:lnTo>
                    <a:pt x="3813" y="2844"/>
                  </a:lnTo>
                  <a:lnTo>
                    <a:pt x="3755" y="2870"/>
                  </a:lnTo>
                  <a:lnTo>
                    <a:pt x="3598" y="2928"/>
                  </a:lnTo>
                  <a:lnTo>
                    <a:pt x="3482" y="2967"/>
                  </a:lnTo>
                  <a:lnTo>
                    <a:pt x="3348" y="3006"/>
                  </a:lnTo>
                  <a:lnTo>
                    <a:pt x="3197" y="3044"/>
                  </a:lnTo>
                  <a:lnTo>
                    <a:pt x="3023" y="3083"/>
                  </a:lnTo>
                  <a:lnTo>
                    <a:pt x="2837" y="3115"/>
                  </a:lnTo>
                  <a:lnTo>
                    <a:pt x="2639" y="3141"/>
                  </a:lnTo>
                  <a:lnTo>
                    <a:pt x="2424" y="3160"/>
                  </a:lnTo>
                  <a:lnTo>
                    <a:pt x="2197" y="3167"/>
                  </a:lnTo>
                  <a:lnTo>
                    <a:pt x="1965" y="3154"/>
                  </a:lnTo>
                  <a:lnTo>
                    <a:pt x="1848" y="3147"/>
                  </a:lnTo>
                  <a:lnTo>
                    <a:pt x="1726" y="3135"/>
                  </a:lnTo>
                  <a:lnTo>
                    <a:pt x="1604" y="3115"/>
                  </a:lnTo>
                  <a:lnTo>
                    <a:pt x="1476" y="3089"/>
                  </a:lnTo>
                  <a:lnTo>
                    <a:pt x="1354" y="3064"/>
                  </a:lnTo>
                  <a:lnTo>
                    <a:pt x="1226" y="3025"/>
                  </a:lnTo>
                  <a:lnTo>
                    <a:pt x="1104" y="2986"/>
                  </a:lnTo>
                  <a:lnTo>
                    <a:pt x="994" y="2948"/>
                  </a:lnTo>
                  <a:lnTo>
                    <a:pt x="883" y="2909"/>
                  </a:lnTo>
                  <a:lnTo>
                    <a:pt x="785" y="2864"/>
                  </a:lnTo>
                  <a:lnTo>
                    <a:pt x="692" y="2819"/>
                  </a:lnTo>
                  <a:lnTo>
                    <a:pt x="604" y="2767"/>
                  </a:lnTo>
                  <a:lnTo>
                    <a:pt x="523" y="2722"/>
                  </a:lnTo>
                  <a:lnTo>
                    <a:pt x="447" y="2670"/>
                  </a:lnTo>
                  <a:lnTo>
                    <a:pt x="378" y="2619"/>
                  </a:lnTo>
                  <a:lnTo>
                    <a:pt x="320" y="2567"/>
                  </a:lnTo>
                  <a:lnTo>
                    <a:pt x="261" y="2515"/>
                  </a:lnTo>
                  <a:lnTo>
                    <a:pt x="209" y="2464"/>
                  </a:lnTo>
                  <a:lnTo>
                    <a:pt x="163" y="2406"/>
                  </a:lnTo>
                  <a:lnTo>
                    <a:pt x="128" y="2348"/>
                  </a:lnTo>
                  <a:lnTo>
                    <a:pt x="93" y="2296"/>
                  </a:lnTo>
                  <a:lnTo>
                    <a:pt x="64" y="2238"/>
                  </a:lnTo>
                  <a:lnTo>
                    <a:pt x="40" y="2180"/>
                  </a:lnTo>
                  <a:lnTo>
                    <a:pt x="23" y="2128"/>
                  </a:lnTo>
                  <a:lnTo>
                    <a:pt x="11" y="2070"/>
                  </a:lnTo>
                  <a:lnTo>
                    <a:pt x="0" y="2012"/>
                  </a:lnTo>
                  <a:lnTo>
                    <a:pt x="0" y="1954"/>
                  </a:lnTo>
                  <a:lnTo>
                    <a:pt x="0" y="1903"/>
                  </a:lnTo>
                  <a:lnTo>
                    <a:pt x="6" y="1845"/>
                  </a:lnTo>
                  <a:lnTo>
                    <a:pt x="17" y="1793"/>
                  </a:lnTo>
                  <a:lnTo>
                    <a:pt x="29" y="1735"/>
                  </a:lnTo>
                  <a:lnTo>
                    <a:pt x="46" y="1684"/>
                  </a:lnTo>
                  <a:lnTo>
                    <a:pt x="70" y="1632"/>
                  </a:lnTo>
                  <a:lnTo>
                    <a:pt x="99" y="1580"/>
                  </a:lnTo>
                  <a:lnTo>
                    <a:pt x="128" y="1529"/>
                  </a:lnTo>
                  <a:lnTo>
                    <a:pt x="157" y="1484"/>
                  </a:lnTo>
                  <a:lnTo>
                    <a:pt x="238" y="1387"/>
                  </a:lnTo>
                  <a:lnTo>
                    <a:pt x="290" y="1335"/>
                  </a:lnTo>
                  <a:lnTo>
                    <a:pt x="349" y="1284"/>
                  </a:lnTo>
                  <a:lnTo>
                    <a:pt x="418" y="1232"/>
                  </a:lnTo>
                  <a:lnTo>
                    <a:pt x="488" y="1187"/>
                  </a:lnTo>
                  <a:lnTo>
                    <a:pt x="569" y="1135"/>
                  </a:lnTo>
                  <a:lnTo>
                    <a:pt x="657" y="1090"/>
                  </a:lnTo>
                  <a:lnTo>
                    <a:pt x="744" y="1045"/>
                  </a:lnTo>
                  <a:lnTo>
                    <a:pt x="843" y="1006"/>
                  </a:lnTo>
                  <a:lnTo>
                    <a:pt x="942" y="968"/>
                  </a:lnTo>
                  <a:lnTo>
                    <a:pt x="1046" y="929"/>
                  </a:lnTo>
                  <a:lnTo>
                    <a:pt x="1157" y="897"/>
                  </a:lnTo>
                  <a:lnTo>
                    <a:pt x="1267" y="864"/>
                  </a:lnTo>
                  <a:lnTo>
                    <a:pt x="1389" y="832"/>
                  </a:lnTo>
                  <a:lnTo>
                    <a:pt x="1505" y="806"/>
                  </a:lnTo>
                  <a:lnTo>
                    <a:pt x="1633" y="787"/>
                  </a:lnTo>
                  <a:lnTo>
                    <a:pt x="1755" y="768"/>
                  </a:lnTo>
                  <a:lnTo>
                    <a:pt x="1889" y="755"/>
                  </a:lnTo>
                  <a:lnTo>
                    <a:pt x="2017" y="742"/>
                  </a:lnTo>
                  <a:lnTo>
                    <a:pt x="2151" y="735"/>
                  </a:lnTo>
                  <a:lnTo>
                    <a:pt x="2284" y="735"/>
                  </a:lnTo>
                  <a:lnTo>
                    <a:pt x="2424" y="735"/>
                  </a:lnTo>
                  <a:lnTo>
                    <a:pt x="2558" y="742"/>
                  </a:lnTo>
                  <a:lnTo>
                    <a:pt x="2697" y="755"/>
                  </a:lnTo>
                  <a:lnTo>
                    <a:pt x="2837" y="774"/>
                  </a:lnTo>
                  <a:lnTo>
                    <a:pt x="2970" y="794"/>
                  </a:lnTo>
                  <a:lnTo>
                    <a:pt x="3110" y="826"/>
                  </a:lnTo>
                  <a:lnTo>
                    <a:pt x="3249" y="858"/>
                  </a:lnTo>
                  <a:lnTo>
                    <a:pt x="3383" y="897"/>
                  </a:lnTo>
                  <a:lnTo>
                    <a:pt x="3523" y="948"/>
                  </a:lnTo>
                  <a:lnTo>
                    <a:pt x="3656" y="1000"/>
                  </a:lnTo>
                  <a:lnTo>
                    <a:pt x="3790" y="1058"/>
                  </a:lnTo>
                  <a:lnTo>
                    <a:pt x="3918" y="1129"/>
                  </a:lnTo>
                  <a:lnTo>
                    <a:pt x="4023" y="974"/>
                  </a:lnTo>
                  <a:lnTo>
                    <a:pt x="4145" y="813"/>
                  </a:lnTo>
                  <a:lnTo>
                    <a:pt x="4290" y="626"/>
                  </a:lnTo>
                  <a:lnTo>
                    <a:pt x="4377" y="529"/>
                  </a:lnTo>
                  <a:lnTo>
                    <a:pt x="4464" y="432"/>
                  </a:lnTo>
                  <a:lnTo>
                    <a:pt x="4552" y="336"/>
                  </a:lnTo>
                  <a:lnTo>
                    <a:pt x="4645" y="252"/>
                  </a:lnTo>
                  <a:lnTo>
                    <a:pt x="4738" y="168"/>
                  </a:lnTo>
                  <a:lnTo>
                    <a:pt x="4831" y="97"/>
                  </a:lnTo>
                  <a:lnTo>
                    <a:pt x="4918" y="45"/>
                  </a:lnTo>
                  <a:lnTo>
                    <a:pt x="5005" y="0"/>
                  </a:lnTo>
                  <a:close/>
                </a:path>
              </a:pathLst>
            </a:custGeom>
            <a:noFill/>
            <a:ln w="19050">
              <a:solidFill>
                <a:srgbClr val="00CCFF"/>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pt-BR"/>
            </a:p>
          </p:txBody>
        </p:sp>
        <p:sp>
          <p:nvSpPr>
            <p:cNvPr id="3085" name="Freeform 225"/>
            <p:cNvSpPr>
              <a:spLocks/>
            </p:cNvSpPr>
            <p:nvPr/>
          </p:nvSpPr>
          <p:spPr bwMode="auto">
            <a:xfrm>
              <a:off x="-1626" y="184"/>
              <a:ext cx="5005" cy="4314"/>
            </a:xfrm>
            <a:custGeom>
              <a:avLst/>
              <a:gdLst>
                <a:gd name="T0" fmla="*/ 0 w 5005"/>
                <a:gd name="T1" fmla="*/ 2044 h 4314"/>
                <a:gd name="T2" fmla="*/ 47 w 5005"/>
                <a:gd name="T3" fmla="*/ 1722 h 4314"/>
                <a:gd name="T4" fmla="*/ 151 w 5005"/>
                <a:gd name="T5" fmla="*/ 1412 h 4314"/>
                <a:gd name="T6" fmla="*/ 303 w 5005"/>
                <a:gd name="T7" fmla="*/ 1128 h 4314"/>
                <a:gd name="T8" fmla="*/ 494 w 5005"/>
                <a:gd name="T9" fmla="*/ 864 h 4314"/>
                <a:gd name="T10" fmla="*/ 733 w 5005"/>
                <a:gd name="T11" fmla="*/ 632 h 4314"/>
                <a:gd name="T12" fmla="*/ 1006 w 5005"/>
                <a:gd name="T13" fmla="*/ 425 h 4314"/>
                <a:gd name="T14" fmla="*/ 1308 w 5005"/>
                <a:gd name="T15" fmla="*/ 258 h 4314"/>
                <a:gd name="T16" fmla="*/ 1640 w 5005"/>
                <a:gd name="T17" fmla="*/ 129 h 4314"/>
                <a:gd name="T18" fmla="*/ 2000 w 5005"/>
                <a:gd name="T19" fmla="*/ 45 h 4314"/>
                <a:gd name="T20" fmla="*/ 2372 w 5005"/>
                <a:gd name="T21" fmla="*/ 0 h 4314"/>
                <a:gd name="T22" fmla="*/ 2634 w 5005"/>
                <a:gd name="T23" fmla="*/ 0 h 4314"/>
                <a:gd name="T24" fmla="*/ 3006 w 5005"/>
                <a:gd name="T25" fmla="*/ 45 h 4314"/>
                <a:gd name="T26" fmla="*/ 3366 w 5005"/>
                <a:gd name="T27" fmla="*/ 129 h 4314"/>
                <a:gd name="T28" fmla="*/ 3697 w 5005"/>
                <a:gd name="T29" fmla="*/ 258 h 4314"/>
                <a:gd name="T30" fmla="*/ 4000 w 5005"/>
                <a:gd name="T31" fmla="*/ 425 h 4314"/>
                <a:gd name="T32" fmla="*/ 4273 w 5005"/>
                <a:gd name="T33" fmla="*/ 632 h 4314"/>
                <a:gd name="T34" fmla="*/ 4511 w 5005"/>
                <a:gd name="T35" fmla="*/ 864 h 4314"/>
                <a:gd name="T36" fmla="*/ 4703 w 5005"/>
                <a:gd name="T37" fmla="*/ 1128 h 4314"/>
                <a:gd name="T38" fmla="*/ 4854 w 5005"/>
                <a:gd name="T39" fmla="*/ 1412 h 4314"/>
                <a:gd name="T40" fmla="*/ 4959 w 5005"/>
                <a:gd name="T41" fmla="*/ 1722 h 4314"/>
                <a:gd name="T42" fmla="*/ 5005 w 5005"/>
                <a:gd name="T43" fmla="*/ 2044 h 4314"/>
                <a:gd name="T44" fmla="*/ 5005 w 5005"/>
                <a:gd name="T45" fmla="*/ 2270 h 4314"/>
                <a:gd name="T46" fmla="*/ 4959 w 5005"/>
                <a:gd name="T47" fmla="*/ 2592 h 4314"/>
                <a:gd name="T48" fmla="*/ 4854 w 5005"/>
                <a:gd name="T49" fmla="*/ 2895 h 4314"/>
                <a:gd name="T50" fmla="*/ 4703 w 5005"/>
                <a:gd name="T51" fmla="*/ 3186 h 4314"/>
                <a:gd name="T52" fmla="*/ 4511 w 5005"/>
                <a:gd name="T53" fmla="*/ 3450 h 4314"/>
                <a:gd name="T54" fmla="*/ 4273 w 5005"/>
                <a:gd name="T55" fmla="*/ 3682 h 4314"/>
                <a:gd name="T56" fmla="*/ 4000 w 5005"/>
                <a:gd name="T57" fmla="*/ 3889 h 4314"/>
                <a:gd name="T58" fmla="*/ 3697 w 5005"/>
                <a:gd name="T59" fmla="*/ 4056 h 4314"/>
                <a:gd name="T60" fmla="*/ 3366 w 5005"/>
                <a:gd name="T61" fmla="*/ 4185 h 4314"/>
                <a:gd name="T62" fmla="*/ 3006 w 5005"/>
                <a:gd name="T63" fmla="*/ 4269 h 4314"/>
                <a:gd name="T64" fmla="*/ 2634 w 5005"/>
                <a:gd name="T65" fmla="*/ 4314 h 4314"/>
                <a:gd name="T66" fmla="*/ 2372 w 5005"/>
                <a:gd name="T67" fmla="*/ 4314 h 4314"/>
                <a:gd name="T68" fmla="*/ 2000 w 5005"/>
                <a:gd name="T69" fmla="*/ 4269 h 4314"/>
                <a:gd name="T70" fmla="*/ 1640 w 5005"/>
                <a:gd name="T71" fmla="*/ 4185 h 4314"/>
                <a:gd name="T72" fmla="*/ 1308 w 5005"/>
                <a:gd name="T73" fmla="*/ 4056 h 4314"/>
                <a:gd name="T74" fmla="*/ 1006 w 5005"/>
                <a:gd name="T75" fmla="*/ 3889 h 4314"/>
                <a:gd name="T76" fmla="*/ 733 w 5005"/>
                <a:gd name="T77" fmla="*/ 3682 h 4314"/>
                <a:gd name="T78" fmla="*/ 494 w 5005"/>
                <a:gd name="T79" fmla="*/ 3450 h 4314"/>
                <a:gd name="T80" fmla="*/ 303 w 5005"/>
                <a:gd name="T81" fmla="*/ 3186 h 4314"/>
                <a:gd name="T82" fmla="*/ 151 w 5005"/>
                <a:gd name="T83" fmla="*/ 2895 h 4314"/>
                <a:gd name="T84" fmla="*/ 47 w 5005"/>
                <a:gd name="T85" fmla="*/ 2592 h 4314"/>
                <a:gd name="T86" fmla="*/ 0 w 5005"/>
                <a:gd name="T87" fmla="*/ 2270 h 4314"/>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Lst>
              <a:ah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l="0" t="0" r="r" b="b"/>
              <a:pathLst>
                <a:path w="5005" h="4314">
                  <a:moveTo>
                    <a:pt x="0" y="2154"/>
                  </a:moveTo>
                  <a:lnTo>
                    <a:pt x="0" y="2154"/>
                  </a:lnTo>
                  <a:lnTo>
                    <a:pt x="0" y="2044"/>
                  </a:lnTo>
                  <a:lnTo>
                    <a:pt x="12" y="1935"/>
                  </a:lnTo>
                  <a:lnTo>
                    <a:pt x="29" y="1825"/>
                  </a:lnTo>
                  <a:lnTo>
                    <a:pt x="47" y="1722"/>
                  </a:lnTo>
                  <a:lnTo>
                    <a:pt x="76" y="1619"/>
                  </a:lnTo>
                  <a:lnTo>
                    <a:pt x="111" y="1515"/>
                  </a:lnTo>
                  <a:lnTo>
                    <a:pt x="151" y="1412"/>
                  </a:lnTo>
                  <a:lnTo>
                    <a:pt x="192" y="1315"/>
                  </a:lnTo>
                  <a:lnTo>
                    <a:pt x="244" y="1219"/>
                  </a:lnTo>
                  <a:lnTo>
                    <a:pt x="303" y="1128"/>
                  </a:lnTo>
                  <a:lnTo>
                    <a:pt x="361" y="1038"/>
                  </a:lnTo>
                  <a:lnTo>
                    <a:pt x="425" y="948"/>
                  </a:lnTo>
                  <a:lnTo>
                    <a:pt x="494" y="864"/>
                  </a:lnTo>
                  <a:lnTo>
                    <a:pt x="570" y="787"/>
                  </a:lnTo>
                  <a:lnTo>
                    <a:pt x="646" y="703"/>
                  </a:lnTo>
                  <a:lnTo>
                    <a:pt x="733" y="632"/>
                  </a:lnTo>
                  <a:lnTo>
                    <a:pt x="820" y="561"/>
                  </a:lnTo>
                  <a:lnTo>
                    <a:pt x="907" y="490"/>
                  </a:lnTo>
                  <a:lnTo>
                    <a:pt x="1006" y="425"/>
                  </a:lnTo>
                  <a:lnTo>
                    <a:pt x="1105" y="367"/>
                  </a:lnTo>
                  <a:lnTo>
                    <a:pt x="1204" y="309"/>
                  </a:lnTo>
                  <a:lnTo>
                    <a:pt x="1308" y="258"/>
                  </a:lnTo>
                  <a:lnTo>
                    <a:pt x="1419" y="213"/>
                  </a:lnTo>
                  <a:lnTo>
                    <a:pt x="1529" y="167"/>
                  </a:lnTo>
                  <a:lnTo>
                    <a:pt x="1640" y="129"/>
                  </a:lnTo>
                  <a:lnTo>
                    <a:pt x="1756" y="97"/>
                  </a:lnTo>
                  <a:lnTo>
                    <a:pt x="1878" y="64"/>
                  </a:lnTo>
                  <a:lnTo>
                    <a:pt x="2000" y="45"/>
                  </a:lnTo>
                  <a:lnTo>
                    <a:pt x="2122" y="26"/>
                  </a:lnTo>
                  <a:lnTo>
                    <a:pt x="2244" y="13"/>
                  </a:lnTo>
                  <a:lnTo>
                    <a:pt x="2372" y="0"/>
                  </a:lnTo>
                  <a:lnTo>
                    <a:pt x="2500" y="0"/>
                  </a:lnTo>
                  <a:lnTo>
                    <a:pt x="2634" y="0"/>
                  </a:lnTo>
                  <a:lnTo>
                    <a:pt x="2762" y="13"/>
                  </a:lnTo>
                  <a:lnTo>
                    <a:pt x="2884" y="26"/>
                  </a:lnTo>
                  <a:lnTo>
                    <a:pt x="3006" y="45"/>
                  </a:lnTo>
                  <a:lnTo>
                    <a:pt x="3128" y="64"/>
                  </a:lnTo>
                  <a:lnTo>
                    <a:pt x="3250" y="97"/>
                  </a:lnTo>
                  <a:lnTo>
                    <a:pt x="3366" y="129"/>
                  </a:lnTo>
                  <a:lnTo>
                    <a:pt x="3477" y="167"/>
                  </a:lnTo>
                  <a:lnTo>
                    <a:pt x="3587" y="213"/>
                  </a:lnTo>
                  <a:lnTo>
                    <a:pt x="3697" y="258"/>
                  </a:lnTo>
                  <a:lnTo>
                    <a:pt x="3802" y="309"/>
                  </a:lnTo>
                  <a:lnTo>
                    <a:pt x="3901" y="367"/>
                  </a:lnTo>
                  <a:lnTo>
                    <a:pt x="4000" y="425"/>
                  </a:lnTo>
                  <a:lnTo>
                    <a:pt x="4099" y="490"/>
                  </a:lnTo>
                  <a:lnTo>
                    <a:pt x="4186" y="561"/>
                  </a:lnTo>
                  <a:lnTo>
                    <a:pt x="4273" y="632"/>
                  </a:lnTo>
                  <a:lnTo>
                    <a:pt x="4354" y="703"/>
                  </a:lnTo>
                  <a:lnTo>
                    <a:pt x="4436" y="787"/>
                  </a:lnTo>
                  <a:lnTo>
                    <a:pt x="4511" y="864"/>
                  </a:lnTo>
                  <a:lnTo>
                    <a:pt x="4581" y="948"/>
                  </a:lnTo>
                  <a:lnTo>
                    <a:pt x="4645" y="1038"/>
                  </a:lnTo>
                  <a:lnTo>
                    <a:pt x="4703" y="1128"/>
                  </a:lnTo>
                  <a:lnTo>
                    <a:pt x="4761" y="1219"/>
                  </a:lnTo>
                  <a:lnTo>
                    <a:pt x="4808" y="1315"/>
                  </a:lnTo>
                  <a:lnTo>
                    <a:pt x="4854" y="1412"/>
                  </a:lnTo>
                  <a:lnTo>
                    <a:pt x="4895" y="1515"/>
                  </a:lnTo>
                  <a:lnTo>
                    <a:pt x="4930" y="1619"/>
                  </a:lnTo>
                  <a:lnTo>
                    <a:pt x="4959" y="1722"/>
                  </a:lnTo>
                  <a:lnTo>
                    <a:pt x="4976" y="1825"/>
                  </a:lnTo>
                  <a:lnTo>
                    <a:pt x="4994" y="1935"/>
                  </a:lnTo>
                  <a:lnTo>
                    <a:pt x="5005" y="2044"/>
                  </a:lnTo>
                  <a:lnTo>
                    <a:pt x="5005" y="2154"/>
                  </a:lnTo>
                  <a:lnTo>
                    <a:pt x="5005" y="2270"/>
                  </a:lnTo>
                  <a:lnTo>
                    <a:pt x="4994" y="2379"/>
                  </a:lnTo>
                  <a:lnTo>
                    <a:pt x="4976" y="2483"/>
                  </a:lnTo>
                  <a:lnTo>
                    <a:pt x="4959" y="2592"/>
                  </a:lnTo>
                  <a:lnTo>
                    <a:pt x="4930" y="2695"/>
                  </a:lnTo>
                  <a:lnTo>
                    <a:pt x="4895" y="2799"/>
                  </a:lnTo>
                  <a:lnTo>
                    <a:pt x="4854" y="2895"/>
                  </a:lnTo>
                  <a:lnTo>
                    <a:pt x="4808" y="2999"/>
                  </a:lnTo>
                  <a:lnTo>
                    <a:pt x="4761" y="3095"/>
                  </a:lnTo>
                  <a:lnTo>
                    <a:pt x="4703" y="3186"/>
                  </a:lnTo>
                  <a:lnTo>
                    <a:pt x="4645" y="3276"/>
                  </a:lnTo>
                  <a:lnTo>
                    <a:pt x="4581" y="3366"/>
                  </a:lnTo>
                  <a:lnTo>
                    <a:pt x="4511" y="3450"/>
                  </a:lnTo>
                  <a:lnTo>
                    <a:pt x="4436" y="3527"/>
                  </a:lnTo>
                  <a:lnTo>
                    <a:pt x="4354" y="3605"/>
                  </a:lnTo>
                  <a:lnTo>
                    <a:pt x="4273" y="3682"/>
                  </a:lnTo>
                  <a:lnTo>
                    <a:pt x="4186" y="3753"/>
                  </a:lnTo>
                  <a:lnTo>
                    <a:pt x="4099" y="3824"/>
                  </a:lnTo>
                  <a:lnTo>
                    <a:pt x="4000" y="3889"/>
                  </a:lnTo>
                  <a:lnTo>
                    <a:pt x="3901" y="3947"/>
                  </a:lnTo>
                  <a:lnTo>
                    <a:pt x="3802" y="4005"/>
                  </a:lnTo>
                  <a:lnTo>
                    <a:pt x="3697" y="4056"/>
                  </a:lnTo>
                  <a:lnTo>
                    <a:pt x="3587" y="4101"/>
                  </a:lnTo>
                  <a:lnTo>
                    <a:pt x="3477" y="4147"/>
                  </a:lnTo>
                  <a:lnTo>
                    <a:pt x="3366" y="4185"/>
                  </a:lnTo>
                  <a:lnTo>
                    <a:pt x="3250" y="4217"/>
                  </a:lnTo>
                  <a:lnTo>
                    <a:pt x="3128" y="4243"/>
                  </a:lnTo>
                  <a:lnTo>
                    <a:pt x="3006" y="4269"/>
                  </a:lnTo>
                  <a:lnTo>
                    <a:pt x="2884" y="4288"/>
                  </a:lnTo>
                  <a:lnTo>
                    <a:pt x="2762" y="4301"/>
                  </a:lnTo>
                  <a:lnTo>
                    <a:pt x="2634" y="4314"/>
                  </a:lnTo>
                  <a:lnTo>
                    <a:pt x="2500" y="4314"/>
                  </a:lnTo>
                  <a:lnTo>
                    <a:pt x="2372" y="4314"/>
                  </a:lnTo>
                  <a:lnTo>
                    <a:pt x="2244" y="4301"/>
                  </a:lnTo>
                  <a:lnTo>
                    <a:pt x="2122" y="4288"/>
                  </a:lnTo>
                  <a:lnTo>
                    <a:pt x="2000" y="4269"/>
                  </a:lnTo>
                  <a:lnTo>
                    <a:pt x="1878" y="4243"/>
                  </a:lnTo>
                  <a:lnTo>
                    <a:pt x="1756" y="4217"/>
                  </a:lnTo>
                  <a:lnTo>
                    <a:pt x="1640" y="4185"/>
                  </a:lnTo>
                  <a:lnTo>
                    <a:pt x="1529" y="4147"/>
                  </a:lnTo>
                  <a:lnTo>
                    <a:pt x="1419" y="4101"/>
                  </a:lnTo>
                  <a:lnTo>
                    <a:pt x="1308" y="4056"/>
                  </a:lnTo>
                  <a:lnTo>
                    <a:pt x="1204" y="4005"/>
                  </a:lnTo>
                  <a:lnTo>
                    <a:pt x="1105" y="3947"/>
                  </a:lnTo>
                  <a:lnTo>
                    <a:pt x="1006" y="3889"/>
                  </a:lnTo>
                  <a:lnTo>
                    <a:pt x="907" y="3824"/>
                  </a:lnTo>
                  <a:lnTo>
                    <a:pt x="820" y="3753"/>
                  </a:lnTo>
                  <a:lnTo>
                    <a:pt x="733" y="3682"/>
                  </a:lnTo>
                  <a:lnTo>
                    <a:pt x="646" y="3605"/>
                  </a:lnTo>
                  <a:lnTo>
                    <a:pt x="570" y="3527"/>
                  </a:lnTo>
                  <a:lnTo>
                    <a:pt x="494" y="3450"/>
                  </a:lnTo>
                  <a:lnTo>
                    <a:pt x="425" y="3366"/>
                  </a:lnTo>
                  <a:lnTo>
                    <a:pt x="361" y="3276"/>
                  </a:lnTo>
                  <a:lnTo>
                    <a:pt x="303" y="3186"/>
                  </a:lnTo>
                  <a:lnTo>
                    <a:pt x="244" y="3095"/>
                  </a:lnTo>
                  <a:lnTo>
                    <a:pt x="192" y="2999"/>
                  </a:lnTo>
                  <a:lnTo>
                    <a:pt x="151" y="2895"/>
                  </a:lnTo>
                  <a:lnTo>
                    <a:pt x="111" y="2799"/>
                  </a:lnTo>
                  <a:lnTo>
                    <a:pt x="76" y="2695"/>
                  </a:lnTo>
                  <a:lnTo>
                    <a:pt x="47" y="2592"/>
                  </a:lnTo>
                  <a:lnTo>
                    <a:pt x="29" y="2483"/>
                  </a:lnTo>
                  <a:lnTo>
                    <a:pt x="12" y="2379"/>
                  </a:lnTo>
                  <a:lnTo>
                    <a:pt x="0" y="2270"/>
                  </a:lnTo>
                  <a:lnTo>
                    <a:pt x="0" y="2154"/>
                  </a:lnTo>
                  <a:close/>
                </a:path>
              </a:pathLst>
            </a:custGeom>
            <a:noFill/>
            <a:ln w="19050">
              <a:solidFill>
                <a:schemeClr val="folHlink"/>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pt-BR"/>
            </a:p>
          </p:txBody>
        </p:sp>
        <p:sp>
          <p:nvSpPr>
            <p:cNvPr id="3086" name="Freeform 226"/>
            <p:cNvSpPr>
              <a:spLocks/>
            </p:cNvSpPr>
            <p:nvPr/>
          </p:nvSpPr>
          <p:spPr bwMode="auto">
            <a:xfrm>
              <a:off x="-626" y="184"/>
              <a:ext cx="3011" cy="4314"/>
            </a:xfrm>
            <a:custGeom>
              <a:avLst/>
              <a:gdLst>
                <a:gd name="T0" fmla="*/ 0 w 3011"/>
                <a:gd name="T1" fmla="*/ 2044 h 4314"/>
                <a:gd name="T2" fmla="*/ 29 w 3011"/>
                <a:gd name="T3" fmla="*/ 1722 h 4314"/>
                <a:gd name="T4" fmla="*/ 87 w 3011"/>
                <a:gd name="T5" fmla="*/ 1412 h 4314"/>
                <a:gd name="T6" fmla="*/ 180 w 3011"/>
                <a:gd name="T7" fmla="*/ 1128 h 4314"/>
                <a:gd name="T8" fmla="*/ 297 w 3011"/>
                <a:gd name="T9" fmla="*/ 864 h 4314"/>
                <a:gd name="T10" fmla="*/ 442 w 3011"/>
                <a:gd name="T11" fmla="*/ 632 h 4314"/>
                <a:gd name="T12" fmla="*/ 605 w 3011"/>
                <a:gd name="T13" fmla="*/ 425 h 4314"/>
                <a:gd name="T14" fmla="*/ 785 w 3011"/>
                <a:gd name="T15" fmla="*/ 258 h 4314"/>
                <a:gd name="T16" fmla="*/ 988 w 3011"/>
                <a:gd name="T17" fmla="*/ 129 h 4314"/>
                <a:gd name="T18" fmla="*/ 1203 w 3011"/>
                <a:gd name="T19" fmla="*/ 45 h 4314"/>
                <a:gd name="T20" fmla="*/ 1430 w 3011"/>
                <a:gd name="T21" fmla="*/ 0 h 4314"/>
                <a:gd name="T22" fmla="*/ 1581 w 3011"/>
                <a:gd name="T23" fmla="*/ 0 h 4314"/>
                <a:gd name="T24" fmla="*/ 1808 w 3011"/>
                <a:gd name="T25" fmla="*/ 45 h 4314"/>
                <a:gd name="T26" fmla="*/ 2023 w 3011"/>
                <a:gd name="T27" fmla="*/ 129 h 4314"/>
                <a:gd name="T28" fmla="*/ 2221 w 3011"/>
                <a:gd name="T29" fmla="*/ 258 h 4314"/>
                <a:gd name="T30" fmla="*/ 2407 w 3011"/>
                <a:gd name="T31" fmla="*/ 425 h 4314"/>
                <a:gd name="T32" fmla="*/ 2570 w 3011"/>
                <a:gd name="T33" fmla="*/ 632 h 4314"/>
                <a:gd name="T34" fmla="*/ 2715 w 3011"/>
                <a:gd name="T35" fmla="*/ 864 h 4314"/>
                <a:gd name="T36" fmla="*/ 2831 w 3011"/>
                <a:gd name="T37" fmla="*/ 1128 h 4314"/>
                <a:gd name="T38" fmla="*/ 2918 w 3011"/>
                <a:gd name="T39" fmla="*/ 1412 h 4314"/>
                <a:gd name="T40" fmla="*/ 2982 w 3011"/>
                <a:gd name="T41" fmla="*/ 1722 h 4314"/>
                <a:gd name="T42" fmla="*/ 3011 w 3011"/>
                <a:gd name="T43" fmla="*/ 2044 h 4314"/>
                <a:gd name="T44" fmla="*/ 3011 w 3011"/>
                <a:gd name="T45" fmla="*/ 2270 h 4314"/>
                <a:gd name="T46" fmla="*/ 2982 w 3011"/>
                <a:gd name="T47" fmla="*/ 2592 h 4314"/>
                <a:gd name="T48" fmla="*/ 2918 w 3011"/>
                <a:gd name="T49" fmla="*/ 2895 h 4314"/>
                <a:gd name="T50" fmla="*/ 2831 w 3011"/>
                <a:gd name="T51" fmla="*/ 3186 h 4314"/>
                <a:gd name="T52" fmla="*/ 2715 w 3011"/>
                <a:gd name="T53" fmla="*/ 3450 h 4314"/>
                <a:gd name="T54" fmla="*/ 2570 w 3011"/>
                <a:gd name="T55" fmla="*/ 3682 h 4314"/>
                <a:gd name="T56" fmla="*/ 2407 w 3011"/>
                <a:gd name="T57" fmla="*/ 3889 h 4314"/>
                <a:gd name="T58" fmla="*/ 2221 w 3011"/>
                <a:gd name="T59" fmla="*/ 4056 h 4314"/>
                <a:gd name="T60" fmla="*/ 2023 w 3011"/>
                <a:gd name="T61" fmla="*/ 4185 h 4314"/>
                <a:gd name="T62" fmla="*/ 1808 w 3011"/>
                <a:gd name="T63" fmla="*/ 4269 h 4314"/>
                <a:gd name="T64" fmla="*/ 1581 w 3011"/>
                <a:gd name="T65" fmla="*/ 4314 h 4314"/>
                <a:gd name="T66" fmla="*/ 1430 w 3011"/>
                <a:gd name="T67" fmla="*/ 4314 h 4314"/>
                <a:gd name="T68" fmla="*/ 1203 w 3011"/>
                <a:gd name="T69" fmla="*/ 4269 h 4314"/>
                <a:gd name="T70" fmla="*/ 988 w 3011"/>
                <a:gd name="T71" fmla="*/ 4185 h 4314"/>
                <a:gd name="T72" fmla="*/ 785 w 3011"/>
                <a:gd name="T73" fmla="*/ 4056 h 4314"/>
                <a:gd name="T74" fmla="*/ 605 w 3011"/>
                <a:gd name="T75" fmla="*/ 3889 h 4314"/>
                <a:gd name="T76" fmla="*/ 442 w 3011"/>
                <a:gd name="T77" fmla="*/ 3682 h 4314"/>
                <a:gd name="T78" fmla="*/ 297 w 3011"/>
                <a:gd name="T79" fmla="*/ 3450 h 4314"/>
                <a:gd name="T80" fmla="*/ 180 w 3011"/>
                <a:gd name="T81" fmla="*/ 3186 h 4314"/>
                <a:gd name="T82" fmla="*/ 87 w 3011"/>
                <a:gd name="T83" fmla="*/ 2895 h 4314"/>
                <a:gd name="T84" fmla="*/ 29 w 3011"/>
                <a:gd name="T85" fmla="*/ 2592 h 4314"/>
                <a:gd name="T86" fmla="*/ 0 w 3011"/>
                <a:gd name="T87" fmla="*/ 2270 h 4314"/>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Lst>
              <a:ah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l="0" t="0" r="r" b="b"/>
              <a:pathLst>
                <a:path w="3011" h="4314">
                  <a:moveTo>
                    <a:pt x="0" y="2154"/>
                  </a:moveTo>
                  <a:lnTo>
                    <a:pt x="0" y="2154"/>
                  </a:lnTo>
                  <a:lnTo>
                    <a:pt x="0" y="2044"/>
                  </a:lnTo>
                  <a:lnTo>
                    <a:pt x="6" y="1935"/>
                  </a:lnTo>
                  <a:lnTo>
                    <a:pt x="18" y="1825"/>
                  </a:lnTo>
                  <a:lnTo>
                    <a:pt x="29" y="1722"/>
                  </a:lnTo>
                  <a:lnTo>
                    <a:pt x="47" y="1619"/>
                  </a:lnTo>
                  <a:lnTo>
                    <a:pt x="64" y="1515"/>
                  </a:lnTo>
                  <a:lnTo>
                    <a:pt x="87" y="1412"/>
                  </a:lnTo>
                  <a:lnTo>
                    <a:pt x="116" y="1315"/>
                  </a:lnTo>
                  <a:lnTo>
                    <a:pt x="145" y="1219"/>
                  </a:lnTo>
                  <a:lnTo>
                    <a:pt x="180" y="1128"/>
                  </a:lnTo>
                  <a:lnTo>
                    <a:pt x="215" y="1038"/>
                  </a:lnTo>
                  <a:lnTo>
                    <a:pt x="256" y="948"/>
                  </a:lnTo>
                  <a:lnTo>
                    <a:pt x="297" y="864"/>
                  </a:lnTo>
                  <a:lnTo>
                    <a:pt x="343" y="787"/>
                  </a:lnTo>
                  <a:lnTo>
                    <a:pt x="390" y="703"/>
                  </a:lnTo>
                  <a:lnTo>
                    <a:pt x="442" y="632"/>
                  </a:lnTo>
                  <a:lnTo>
                    <a:pt x="494" y="561"/>
                  </a:lnTo>
                  <a:lnTo>
                    <a:pt x="547" y="490"/>
                  </a:lnTo>
                  <a:lnTo>
                    <a:pt x="605" y="425"/>
                  </a:lnTo>
                  <a:lnTo>
                    <a:pt x="663" y="367"/>
                  </a:lnTo>
                  <a:lnTo>
                    <a:pt x="721" y="309"/>
                  </a:lnTo>
                  <a:lnTo>
                    <a:pt x="785" y="258"/>
                  </a:lnTo>
                  <a:lnTo>
                    <a:pt x="855" y="213"/>
                  </a:lnTo>
                  <a:lnTo>
                    <a:pt x="919" y="167"/>
                  </a:lnTo>
                  <a:lnTo>
                    <a:pt x="988" y="129"/>
                  </a:lnTo>
                  <a:lnTo>
                    <a:pt x="1058" y="97"/>
                  </a:lnTo>
                  <a:lnTo>
                    <a:pt x="1128" y="64"/>
                  </a:lnTo>
                  <a:lnTo>
                    <a:pt x="1203" y="45"/>
                  </a:lnTo>
                  <a:lnTo>
                    <a:pt x="1273" y="26"/>
                  </a:lnTo>
                  <a:lnTo>
                    <a:pt x="1349" y="13"/>
                  </a:lnTo>
                  <a:lnTo>
                    <a:pt x="1430" y="0"/>
                  </a:lnTo>
                  <a:lnTo>
                    <a:pt x="1506" y="0"/>
                  </a:lnTo>
                  <a:lnTo>
                    <a:pt x="1581" y="0"/>
                  </a:lnTo>
                  <a:lnTo>
                    <a:pt x="1657" y="13"/>
                  </a:lnTo>
                  <a:lnTo>
                    <a:pt x="1732" y="26"/>
                  </a:lnTo>
                  <a:lnTo>
                    <a:pt x="1808" y="45"/>
                  </a:lnTo>
                  <a:lnTo>
                    <a:pt x="1884" y="64"/>
                  </a:lnTo>
                  <a:lnTo>
                    <a:pt x="1953" y="97"/>
                  </a:lnTo>
                  <a:lnTo>
                    <a:pt x="2023" y="129"/>
                  </a:lnTo>
                  <a:lnTo>
                    <a:pt x="2093" y="167"/>
                  </a:lnTo>
                  <a:lnTo>
                    <a:pt x="2157" y="213"/>
                  </a:lnTo>
                  <a:lnTo>
                    <a:pt x="2221" y="258"/>
                  </a:lnTo>
                  <a:lnTo>
                    <a:pt x="2285" y="309"/>
                  </a:lnTo>
                  <a:lnTo>
                    <a:pt x="2349" y="367"/>
                  </a:lnTo>
                  <a:lnTo>
                    <a:pt x="2407" y="425"/>
                  </a:lnTo>
                  <a:lnTo>
                    <a:pt x="2465" y="490"/>
                  </a:lnTo>
                  <a:lnTo>
                    <a:pt x="2517" y="561"/>
                  </a:lnTo>
                  <a:lnTo>
                    <a:pt x="2570" y="632"/>
                  </a:lnTo>
                  <a:lnTo>
                    <a:pt x="2622" y="703"/>
                  </a:lnTo>
                  <a:lnTo>
                    <a:pt x="2668" y="787"/>
                  </a:lnTo>
                  <a:lnTo>
                    <a:pt x="2715" y="864"/>
                  </a:lnTo>
                  <a:lnTo>
                    <a:pt x="2756" y="948"/>
                  </a:lnTo>
                  <a:lnTo>
                    <a:pt x="2796" y="1038"/>
                  </a:lnTo>
                  <a:lnTo>
                    <a:pt x="2831" y="1128"/>
                  </a:lnTo>
                  <a:lnTo>
                    <a:pt x="2866" y="1219"/>
                  </a:lnTo>
                  <a:lnTo>
                    <a:pt x="2895" y="1315"/>
                  </a:lnTo>
                  <a:lnTo>
                    <a:pt x="2918" y="1412"/>
                  </a:lnTo>
                  <a:lnTo>
                    <a:pt x="2942" y="1515"/>
                  </a:lnTo>
                  <a:lnTo>
                    <a:pt x="2965" y="1619"/>
                  </a:lnTo>
                  <a:lnTo>
                    <a:pt x="2982" y="1722"/>
                  </a:lnTo>
                  <a:lnTo>
                    <a:pt x="2994" y="1825"/>
                  </a:lnTo>
                  <a:lnTo>
                    <a:pt x="3006" y="1935"/>
                  </a:lnTo>
                  <a:lnTo>
                    <a:pt x="3011" y="2044"/>
                  </a:lnTo>
                  <a:lnTo>
                    <a:pt x="3011" y="2154"/>
                  </a:lnTo>
                  <a:lnTo>
                    <a:pt x="3011" y="2270"/>
                  </a:lnTo>
                  <a:lnTo>
                    <a:pt x="3006" y="2379"/>
                  </a:lnTo>
                  <a:lnTo>
                    <a:pt x="2994" y="2483"/>
                  </a:lnTo>
                  <a:lnTo>
                    <a:pt x="2982" y="2592"/>
                  </a:lnTo>
                  <a:lnTo>
                    <a:pt x="2965" y="2695"/>
                  </a:lnTo>
                  <a:lnTo>
                    <a:pt x="2942" y="2799"/>
                  </a:lnTo>
                  <a:lnTo>
                    <a:pt x="2918" y="2895"/>
                  </a:lnTo>
                  <a:lnTo>
                    <a:pt x="2895" y="2999"/>
                  </a:lnTo>
                  <a:lnTo>
                    <a:pt x="2866" y="3095"/>
                  </a:lnTo>
                  <a:lnTo>
                    <a:pt x="2831" y="3186"/>
                  </a:lnTo>
                  <a:lnTo>
                    <a:pt x="2796" y="3276"/>
                  </a:lnTo>
                  <a:lnTo>
                    <a:pt x="2756" y="3366"/>
                  </a:lnTo>
                  <a:lnTo>
                    <a:pt x="2715" y="3450"/>
                  </a:lnTo>
                  <a:lnTo>
                    <a:pt x="2668" y="3527"/>
                  </a:lnTo>
                  <a:lnTo>
                    <a:pt x="2622" y="3605"/>
                  </a:lnTo>
                  <a:lnTo>
                    <a:pt x="2570" y="3682"/>
                  </a:lnTo>
                  <a:lnTo>
                    <a:pt x="2517" y="3753"/>
                  </a:lnTo>
                  <a:lnTo>
                    <a:pt x="2465" y="3824"/>
                  </a:lnTo>
                  <a:lnTo>
                    <a:pt x="2407" y="3889"/>
                  </a:lnTo>
                  <a:lnTo>
                    <a:pt x="2349" y="3947"/>
                  </a:lnTo>
                  <a:lnTo>
                    <a:pt x="2285" y="4005"/>
                  </a:lnTo>
                  <a:lnTo>
                    <a:pt x="2221" y="4056"/>
                  </a:lnTo>
                  <a:lnTo>
                    <a:pt x="2157" y="4101"/>
                  </a:lnTo>
                  <a:lnTo>
                    <a:pt x="2093" y="4147"/>
                  </a:lnTo>
                  <a:lnTo>
                    <a:pt x="2023" y="4185"/>
                  </a:lnTo>
                  <a:lnTo>
                    <a:pt x="1953" y="4217"/>
                  </a:lnTo>
                  <a:lnTo>
                    <a:pt x="1884" y="4243"/>
                  </a:lnTo>
                  <a:lnTo>
                    <a:pt x="1808" y="4269"/>
                  </a:lnTo>
                  <a:lnTo>
                    <a:pt x="1732" y="4288"/>
                  </a:lnTo>
                  <a:lnTo>
                    <a:pt x="1657" y="4301"/>
                  </a:lnTo>
                  <a:lnTo>
                    <a:pt x="1581" y="4314"/>
                  </a:lnTo>
                  <a:lnTo>
                    <a:pt x="1506" y="4314"/>
                  </a:lnTo>
                  <a:lnTo>
                    <a:pt x="1430" y="4314"/>
                  </a:lnTo>
                  <a:lnTo>
                    <a:pt x="1349" y="4301"/>
                  </a:lnTo>
                  <a:lnTo>
                    <a:pt x="1273" y="4288"/>
                  </a:lnTo>
                  <a:lnTo>
                    <a:pt x="1203" y="4269"/>
                  </a:lnTo>
                  <a:lnTo>
                    <a:pt x="1128" y="4243"/>
                  </a:lnTo>
                  <a:lnTo>
                    <a:pt x="1058" y="4217"/>
                  </a:lnTo>
                  <a:lnTo>
                    <a:pt x="988" y="4185"/>
                  </a:lnTo>
                  <a:lnTo>
                    <a:pt x="919" y="4147"/>
                  </a:lnTo>
                  <a:lnTo>
                    <a:pt x="855" y="4101"/>
                  </a:lnTo>
                  <a:lnTo>
                    <a:pt x="785" y="4056"/>
                  </a:lnTo>
                  <a:lnTo>
                    <a:pt x="721" y="4005"/>
                  </a:lnTo>
                  <a:lnTo>
                    <a:pt x="663" y="3947"/>
                  </a:lnTo>
                  <a:lnTo>
                    <a:pt x="605" y="3889"/>
                  </a:lnTo>
                  <a:lnTo>
                    <a:pt x="547" y="3824"/>
                  </a:lnTo>
                  <a:lnTo>
                    <a:pt x="494" y="3753"/>
                  </a:lnTo>
                  <a:lnTo>
                    <a:pt x="442" y="3682"/>
                  </a:lnTo>
                  <a:lnTo>
                    <a:pt x="390" y="3605"/>
                  </a:lnTo>
                  <a:lnTo>
                    <a:pt x="343" y="3527"/>
                  </a:lnTo>
                  <a:lnTo>
                    <a:pt x="297" y="3450"/>
                  </a:lnTo>
                  <a:lnTo>
                    <a:pt x="256" y="3366"/>
                  </a:lnTo>
                  <a:lnTo>
                    <a:pt x="215" y="3276"/>
                  </a:lnTo>
                  <a:lnTo>
                    <a:pt x="180" y="3186"/>
                  </a:lnTo>
                  <a:lnTo>
                    <a:pt x="145" y="3095"/>
                  </a:lnTo>
                  <a:lnTo>
                    <a:pt x="116" y="2999"/>
                  </a:lnTo>
                  <a:lnTo>
                    <a:pt x="87" y="2895"/>
                  </a:lnTo>
                  <a:lnTo>
                    <a:pt x="64" y="2799"/>
                  </a:lnTo>
                  <a:lnTo>
                    <a:pt x="47" y="2695"/>
                  </a:lnTo>
                  <a:lnTo>
                    <a:pt x="29" y="2592"/>
                  </a:lnTo>
                  <a:lnTo>
                    <a:pt x="18" y="2483"/>
                  </a:lnTo>
                  <a:lnTo>
                    <a:pt x="6" y="2379"/>
                  </a:lnTo>
                  <a:lnTo>
                    <a:pt x="0" y="2270"/>
                  </a:lnTo>
                  <a:lnTo>
                    <a:pt x="0" y="2154"/>
                  </a:lnTo>
                  <a:close/>
                </a:path>
              </a:pathLst>
            </a:custGeom>
            <a:noFill/>
            <a:ln w="19050">
              <a:solidFill>
                <a:schemeClr val="folHlink"/>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pt-BR"/>
            </a:p>
          </p:txBody>
        </p:sp>
        <p:sp>
          <p:nvSpPr>
            <p:cNvPr id="3087" name="Freeform 227"/>
            <p:cNvSpPr>
              <a:spLocks/>
            </p:cNvSpPr>
            <p:nvPr/>
          </p:nvSpPr>
          <p:spPr bwMode="auto">
            <a:xfrm>
              <a:off x="-376" y="468"/>
              <a:ext cx="2506" cy="412"/>
            </a:xfrm>
            <a:custGeom>
              <a:avLst/>
              <a:gdLst>
                <a:gd name="T0" fmla="*/ 0 w 2506"/>
                <a:gd name="T1" fmla="*/ 0 h 412"/>
                <a:gd name="T2" fmla="*/ 0 w 2506"/>
                <a:gd name="T3" fmla="*/ 0 h 412"/>
                <a:gd name="T4" fmla="*/ 41 w 2506"/>
                <a:gd name="T5" fmla="*/ 51 h 412"/>
                <a:gd name="T6" fmla="*/ 93 w 2506"/>
                <a:gd name="T7" fmla="*/ 96 h 412"/>
                <a:gd name="T8" fmla="*/ 151 w 2506"/>
                <a:gd name="T9" fmla="*/ 141 h 412"/>
                <a:gd name="T10" fmla="*/ 215 w 2506"/>
                <a:gd name="T11" fmla="*/ 180 h 412"/>
                <a:gd name="T12" fmla="*/ 285 w 2506"/>
                <a:gd name="T13" fmla="*/ 219 h 412"/>
                <a:gd name="T14" fmla="*/ 361 w 2506"/>
                <a:gd name="T15" fmla="*/ 251 h 412"/>
                <a:gd name="T16" fmla="*/ 436 w 2506"/>
                <a:gd name="T17" fmla="*/ 283 h 412"/>
                <a:gd name="T18" fmla="*/ 517 w 2506"/>
                <a:gd name="T19" fmla="*/ 309 h 412"/>
                <a:gd name="T20" fmla="*/ 599 w 2506"/>
                <a:gd name="T21" fmla="*/ 335 h 412"/>
                <a:gd name="T22" fmla="*/ 692 w 2506"/>
                <a:gd name="T23" fmla="*/ 354 h 412"/>
                <a:gd name="T24" fmla="*/ 872 w 2506"/>
                <a:gd name="T25" fmla="*/ 386 h 412"/>
                <a:gd name="T26" fmla="*/ 1064 w 2506"/>
                <a:gd name="T27" fmla="*/ 406 h 412"/>
                <a:gd name="T28" fmla="*/ 1256 w 2506"/>
                <a:gd name="T29" fmla="*/ 412 h 412"/>
                <a:gd name="T30" fmla="*/ 1448 w 2506"/>
                <a:gd name="T31" fmla="*/ 406 h 412"/>
                <a:gd name="T32" fmla="*/ 1639 w 2506"/>
                <a:gd name="T33" fmla="*/ 386 h 412"/>
                <a:gd name="T34" fmla="*/ 1820 w 2506"/>
                <a:gd name="T35" fmla="*/ 354 h 412"/>
                <a:gd name="T36" fmla="*/ 1907 w 2506"/>
                <a:gd name="T37" fmla="*/ 335 h 412"/>
                <a:gd name="T38" fmla="*/ 1994 w 2506"/>
                <a:gd name="T39" fmla="*/ 309 h 412"/>
                <a:gd name="T40" fmla="*/ 2070 w 2506"/>
                <a:gd name="T41" fmla="*/ 283 h 412"/>
                <a:gd name="T42" fmla="*/ 2151 w 2506"/>
                <a:gd name="T43" fmla="*/ 251 h 412"/>
                <a:gd name="T44" fmla="*/ 2221 w 2506"/>
                <a:gd name="T45" fmla="*/ 219 h 412"/>
                <a:gd name="T46" fmla="*/ 2291 w 2506"/>
                <a:gd name="T47" fmla="*/ 180 h 412"/>
                <a:gd name="T48" fmla="*/ 2354 w 2506"/>
                <a:gd name="T49" fmla="*/ 141 h 412"/>
                <a:gd name="T50" fmla="*/ 2407 w 2506"/>
                <a:gd name="T51" fmla="*/ 96 h 412"/>
                <a:gd name="T52" fmla="*/ 2459 w 2506"/>
                <a:gd name="T53" fmla="*/ 51 h 412"/>
                <a:gd name="T54" fmla="*/ 2506 w 2506"/>
                <a:gd name="T55" fmla="*/ 0 h 412"/>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Lst>
              <a:ahLst/>
              <a:cxnLst>
                <a:cxn ang="T56">
                  <a:pos x="T0" y="T1"/>
                </a:cxn>
                <a:cxn ang="T57">
                  <a:pos x="T2" y="T3"/>
                </a:cxn>
                <a:cxn ang="T58">
                  <a:pos x="T4" y="T5"/>
                </a:cxn>
                <a:cxn ang="T59">
                  <a:pos x="T6" y="T7"/>
                </a:cxn>
                <a:cxn ang="T60">
                  <a:pos x="T8" y="T9"/>
                </a:cxn>
                <a:cxn ang="T61">
                  <a:pos x="T10" y="T11"/>
                </a:cxn>
                <a:cxn ang="T62">
                  <a:pos x="T12" y="T13"/>
                </a:cxn>
                <a:cxn ang="T63">
                  <a:pos x="T14" y="T15"/>
                </a:cxn>
                <a:cxn ang="T64">
                  <a:pos x="T16" y="T17"/>
                </a:cxn>
                <a:cxn ang="T65">
                  <a:pos x="T18" y="T19"/>
                </a:cxn>
                <a:cxn ang="T66">
                  <a:pos x="T20" y="T21"/>
                </a:cxn>
                <a:cxn ang="T67">
                  <a:pos x="T22" y="T23"/>
                </a:cxn>
                <a:cxn ang="T68">
                  <a:pos x="T24" y="T25"/>
                </a:cxn>
                <a:cxn ang="T69">
                  <a:pos x="T26" y="T27"/>
                </a:cxn>
                <a:cxn ang="T70">
                  <a:pos x="T28" y="T29"/>
                </a:cxn>
                <a:cxn ang="T71">
                  <a:pos x="T30" y="T31"/>
                </a:cxn>
                <a:cxn ang="T72">
                  <a:pos x="T32" y="T33"/>
                </a:cxn>
                <a:cxn ang="T73">
                  <a:pos x="T34" y="T35"/>
                </a:cxn>
                <a:cxn ang="T74">
                  <a:pos x="T36" y="T37"/>
                </a:cxn>
                <a:cxn ang="T75">
                  <a:pos x="T38" y="T39"/>
                </a:cxn>
                <a:cxn ang="T76">
                  <a:pos x="T40" y="T41"/>
                </a:cxn>
                <a:cxn ang="T77">
                  <a:pos x="T42" y="T43"/>
                </a:cxn>
                <a:cxn ang="T78">
                  <a:pos x="T44" y="T45"/>
                </a:cxn>
                <a:cxn ang="T79">
                  <a:pos x="T46" y="T47"/>
                </a:cxn>
                <a:cxn ang="T80">
                  <a:pos x="T48" y="T49"/>
                </a:cxn>
                <a:cxn ang="T81">
                  <a:pos x="T50" y="T51"/>
                </a:cxn>
                <a:cxn ang="T82">
                  <a:pos x="T52" y="T53"/>
                </a:cxn>
                <a:cxn ang="T83">
                  <a:pos x="T54" y="T55"/>
                </a:cxn>
              </a:cxnLst>
              <a:rect l="0" t="0" r="r" b="b"/>
              <a:pathLst>
                <a:path w="2506" h="412">
                  <a:moveTo>
                    <a:pt x="0" y="0"/>
                  </a:moveTo>
                  <a:lnTo>
                    <a:pt x="0" y="0"/>
                  </a:lnTo>
                  <a:lnTo>
                    <a:pt x="41" y="51"/>
                  </a:lnTo>
                  <a:lnTo>
                    <a:pt x="93" y="96"/>
                  </a:lnTo>
                  <a:lnTo>
                    <a:pt x="151" y="141"/>
                  </a:lnTo>
                  <a:lnTo>
                    <a:pt x="215" y="180"/>
                  </a:lnTo>
                  <a:lnTo>
                    <a:pt x="285" y="219"/>
                  </a:lnTo>
                  <a:lnTo>
                    <a:pt x="361" y="251"/>
                  </a:lnTo>
                  <a:lnTo>
                    <a:pt x="436" y="283"/>
                  </a:lnTo>
                  <a:lnTo>
                    <a:pt x="517" y="309"/>
                  </a:lnTo>
                  <a:lnTo>
                    <a:pt x="599" y="335"/>
                  </a:lnTo>
                  <a:lnTo>
                    <a:pt x="692" y="354"/>
                  </a:lnTo>
                  <a:lnTo>
                    <a:pt x="872" y="386"/>
                  </a:lnTo>
                  <a:lnTo>
                    <a:pt x="1064" y="406"/>
                  </a:lnTo>
                  <a:lnTo>
                    <a:pt x="1256" y="412"/>
                  </a:lnTo>
                  <a:lnTo>
                    <a:pt x="1448" y="406"/>
                  </a:lnTo>
                  <a:lnTo>
                    <a:pt x="1639" y="386"/>
                  </a:lnTo>
                  <a:lnTo>
                    <a:pt x="1820" y="354"/>
                  </a:lnTo>
                  <a:lnTo>
                    <a:pt x="1907" y="335"/>
                  </a:lnTo>
                  <a:lnTo>
                    <a:pt x="1994" y="309"/>
                  </a:lnTo>
                  <a:lnTo>
                    <a:pt x="2070" y="283"/>
                  </a:lnTo>
                  <a:lnTo>
                    <a:pt x="2151" y="251"/>
                  </a:lnTo>
                  <a:lnTo>
                    <a:pt x="2221" y="219"/>
                  </a:lnTo>
                  <a:lnTo>
                    <a:pt x="2291" y="180"/>
                  </a:lnTo>
                  <a:lnTo>
                    <a:pt x="2354" y="141"/>
                  </a:lnTo>
                  <a:lnTo>
                    <a:pt x="2407" y="96"/>
                  </a:lnTo>
                  <a:lnTo>
                    <a:pt x="2459" y="51"/>
                  </a:lnTo>
                  <a:lnTo>
                    <a:pt x="2506" y="0"/>
                  </a:lnTo>
                </a:path>
              </a:pathLst>
            </a:custGeom>
            <a:noFill/>
            <a:ln w="19050">
              <a:solidFill>
                <a:schemeClr val="folHlink"/>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pt-BR"/>
            </a:p>
          </p:txBody>
        </p:sp>
        <p:sp>
          <p:nvSpPr>
            <p:cNvPr id="3088" name="Freeform 228"/>
            <p:cNvSpPr>
              <a:spLocks/>
            </p:cNvSpPr>
            <p:nvPr/>
          </p:nvSpPr>
          <p:spPr bwMode="auto">
            <a:xfrm>
              <a:off x="-1120" y="1042"/>
              <a:ext cx="4000" cy="690"/>
            </a:xfrm>
            <a:custGeom>
              <a:avLst/>
              <a:gdLst>
                <a:gd name="T0" fmla="*/ 0 w 4000"/>
                <a:gd name="T1" fmla="*/ 0 h 690"/>
                <a:gd name="T2" fmla="*/ 0 w 4000"/>
                <a:gd name="T3" fmla="*/ 0 h 690"/>
                <a:gd name="T4" fmla="*/ 70 w 4000"/>
                <a:gd name="T5" fmla="*/ 83 h 690"/>
                <a:gd name="T6" fmla="*/ 145 w 4000"/>
                <a:gd name="T7" fmla="*/ 161 h 690"/>
                <a:gd name="T8" fmla="*/ 233 w 4000"/>
                <a:gd name="T9" fmla="*/ 232 h 690"/>
                <a:gd name="T10" fmla="*/ 331 w 4000"/>
                <a:gd name="T11" fmla="*/ 303 h 690"/>
                <a:gd name="T12" fmla="*/ 442 w 4000"/>
                <a:gd name="T13" fmla="*/ 361 h 690"/>
                <a:gd name="T14" fmla="*/ 558 w 4000"/>
                <a:gd name="T15" fmla="*/ 419 h 690"/>
                <a:gd name="T16" fmla="*/ 680 w 4000"/>
                <a:gd name="T17" fmla="*/ 470 h 690"/>
                <a:gd name="T18" fmla="*/ 808 w 4000"/>
                <a:gd name="T19" fmla="*/ 515 h 690"/>
                <a:gd name="T20" fmla="*/ 948 w 4000"/>
                <a:gd name="T21" fmla="*/ 554 h 690"/>
                <a:gd name="T22" fmla="*/ 1087 w 4000"/>
                <a:gd name="T23" fmla="*/ 593 h 690"/>
                <a:gd name="T24" fmla="*/ 1232 w 4000"/>
                <a:gd name="T25" fmla="*/ 619 h 690"/>
                <a:gd name="T26" fmla="*/ 1378 w 4000"/>
                <a:gd name="T27" fmla="*/ 644 h 690"/>
                <a:gd name="T28" fmla="*/ 1535 w 4000"/>
                <a:gd name="T29" fmla="*/ 664 h 690"/>
                <a:gd name="T30" fmla="*/ 1686 w 4000"/>
                <a:gd name="T31" fmla="*/ 677 h 690"/>
                <a:gd name="T32" fmla="*/ 1843 w 4000"/>
                <a:gd name="T33" fmla="*/ 683 h 690"/>
                <a:gd name="T34" fmla="*/ 2000 w 4000"/>
                <a:gd name="T35" fmla="*/ 690 h 690"/>
                <a:gd name="T36" fmla="*/ 2157 w 4000"/>
                <a:gd name="T37" fmla="*/ 683 h 690"/>
                <a:gd name="T38" fmla="*/ 2308 w 4000"/>
                <a:gd name="T39" fmla="*/ 677 h 690"/>
                <a:gd name="T40" fmla="*/ 2465 w 4000"/>
                <a:gd name="T41" fmla="*/ 664 h 690"/>
                <a:gd name="T42" fmla="*/ 2616 w 4000"/>
                <a:gd name="T43" fmla="*/ 644 h 690"/>
                <a:gd name="T44" fmla="*/ 2767 w 4000"/>
                <a:gd name="T45" fmla="*/ 619 h 690"/>
                <a:gd name="T46" fmla="*/ 2912 w 4000"/>
                <a:gd name="T47" fmla="*/ 593 h 690"/>
                <a:gd name="T48" fmla="*/ 3052 w 4000"/>
                <a:gd name="T49" fmla="*/ 554 h 690"/>
                <a:gd name="T50" fmla="*/ 3186 w 4000"/>
                <a:gd name="T51" fmla="*/ 515 h 690"/>
                <a:gd name="T52" fmla="*/ 3319 w 4000"/>
                <a:gd name="T53" fmla="*/ 470 h 690"/>
                <a:gd name="T54" fmla="*/ 3441 w 4000"/>
                <a:gd name="T55" fmla="*/ 419 h 690"/>
                <a:gd name="T56" fmla="*/ 3558 w 4000"/>
                <a:gd name="T57" fmla="*/ 361 h 690"/>
                <a:gd name="T58" fmla="*/ 3662 w 4000"/>
                <a:gd name="T59" fmla="*/ 303 h 690"/>
                <a:gd name="T60" fmla="*/ 3761 w 4000"/>
                <a:gd name="T61" fmla="*/ 232 h 690"/>
                <a:gd name="T62" fmla="*/ 3854 w 4000"/>
                <a:gd name="T63" fmla="*/ 161 h 690"/>
                <a:gd name="T64" fmla="*/ 3930 w 4000"/>
                <a:gd name="T65" fmla="*/ 83 h 690"/>
                <a:gd name="T66" fmla="*/ 4000 w 4000"/>
                <a:gd name="T67" fmla="*/ 0 h 690"/>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0" t="0" r="r" b="b"/>
              <a:pathLst>
                <a:path w="4000" h="690">
                  <a:moveTo>
                    <a:pt x="0" y="0"/>
                  </a:moveTo>
                  <a:lnTo>
                    <a:pt x="0" y="0"/>
                  </a:lnTo>
                  <a:lnTo>
                    <a:pt x="70" y="83"/>
                  </a:lnTo>
                  <a:lnTo>
                    <a:pt x="145" y="161"/>
                  </a:lnTo>
                  <a:lnTo>
                    <a:pt x="233" y="232"/>
                  </a:lnTo>
                  <a:lnTo>
                    <a:pt x="331" y="303"/>
                  </a:lnTo>
                  <a:lnTo>
                    <a:pt x="442" y="361"/>
                  </a:lnTo>
                  <a:lnTo>
                    <a:pt x="558" y="419"/>
                  </a:lnTo>
                  <a:lnTo>
                    <a:pt x="680" y="470"/>
                  </a:lnTo>
                  <a:lnTo>
                    <a:pt x="808" y="515"/>
                  </a:lnTo>
                  <a:lnTo>
                    <a:pt x="948" y="554"/>
                  </a:lnTo>
                  <a:lnTo>
                    <a:pt x="1087" y="593"/>
                  </a:lnTo>
                  <a:lnTo>
                    <a:pt x="1232" y="619"/>
                  </a:lnTo>
                  <a:lnTo>
                    <a:pt x="1378" y="644"/>
                  </a:lnTo>
                  <a:lnTo>
                    <a:pt x="1535" y="664"/>
                  </a:lnTo>
                  <a:lnTo>
                    <a:pt x="1686" y="677"/>
                  </a:lnTo>
                  <a:lnTo>
                    <a:pt x="1843" y="683"/>
                  </a:lnTo>
                  <a:lnTo>
                    <a:pt x="2000" y="690"/>
                  </a:lnTo>
                  <a:lnTo>
                    <a:pt x="2157" y="683"/>
                  </a:lnTo>
                  <a:lnTo>
                    <a:pt x="2308" y="677"/>
                  </a:lnTo>
                  <a:lnTo>
                    <a:pt x="2465" y="664"/>
                  </a:lnTo>
                  <a:lnTo>
                    <a:pt x="2616" y="644"/>
                  </a:lnTo>
                  <a:lnTo>
                    <a:pt x="2767" y="619"/>
                  </a:lnTo>
                  <a:lnTo>
                    <a:pt x="2912" y="593"/>
                  </a:lnTo>
                  <a:lnTo>
                    <a:pt x="3052" y="554"/>
                  </a:lnTo>
                  <a:lnTo>
                    <a:pt x="3186" y="515"/>
                  </a:lnTo>
                  <a:lnTo>
                    <a:pt x="3319" y="470"/>
                  </a:lnTo>
                  <a:lnTo>
                    <a:pt x="3441" y="419"/>
                  </a:lnTo>
                  <a:lnTo>
                    <a:pt x="3558" y="361"/>
                  </a:lnTo>
                  <a:lnTo>
                    <a:pt x="3662" y="303"/>
                  </a:lnTo>
                  <a:lnTo>
                    <a:pt x="3761" y="232"/>
                  </a:lnTo>
                  <a:lnTo>
                    <a:pt x="3854" y="161"/>
                  </a:lnTo>
                  <a:lnTo>
                    <a:pt x="3930" y="83"/>
                  </a:lnTo>
                  <a:lnTo>
                    <a:pt x="4000" y="0"/>
                  </a:lnTo>
                </a:path>
              </a:pathLst>
            </a:custGeom>
            <a:noFill/>
            <a:ln w="19050">
              <a:solidFill>
                <a:schemeClr val="folHlink"/>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pt-BR"/>
            </a:p>
          </p:txBody>
        </p:sp>
        <p:sp>
          <p:nvSpPr>
            <p:cNvPr id="3089" name="Freeform 229"/>
            <p:cNvSpPr>
              <a:spLocks/>
            </p:cNvSpPr>
            <p:nvPr/>
          </p:nvSpPr>
          <p:spPr bwMode="auto">
            <a:xfrm>
              <a:off x="-376" y="3802"/>
              <a:ext cx="2506" cy="406"/>
            </a:xfrm>
            <a:custGeom>
              <a:avLst/>
              <a:gdLst>
                <a:gd name="T0" fmla="*/ 2506 w 2506"/>
                <a:gd name="T1" fmla="*/ 406 h 406"/>
                <a:gd name="T2" fmla="*/ 2506 w 2506"/>
                <a:gd name="T3" fmla="*/ 406 h 406"/>
                <a:gd name="T4" fmla="*/ 2459 w 2506"/>
                <a:gd name="T5" fmla="*/ 361 h 406"/>
                <a:gd name="T6" fmla="*/ 2413 w 2506"/>
                <a:gd name="T7" fmla="*/ 316 h 406"/>
                <a:gd name="T8" fmla="*/ 2354 w 2506"/>
                <a:gd name="T9" fmla="*/ 271 h 406"/>
                <a:gd name="T10" fmla="*/ 2291 w 2506"/>
                <a:gd name="T11" fmla="*/ 232 h 406"/>
                <a:gd name="T12" fmla="*/ 2221 w 2506"/>
                <a:gd name="T13" fmla="*/ 193 h 406"/>
                <a:gd name="T14" fmla="*/ 2145 w 2506"/>
                <a:gd name="T15" fmla="*/ 161 h 406"/>
                <a:gd name="T16" fmla="*/ 2070 w 2506"/>
                <a:gd name="T17" fmla="*/ 129 h 406"/>
                <a:gd name="T18" fmla="*/ 1988 w 2506"/>
                <a:gd name="T19" fmla="*/ 103 h 406"/>
                <a:gd name="T20" fmla="*/ 1901 w 2506"/>
                <a:gd name="T21" fmla="*/ 77 h 406"/>
                <a:gd name="T22" fmla="*/ 1814 w 2506"/>
                <a:gd name="T23" fmla="*/ 58 h 406"/>
                <a:gd name="T24" fmla="*/ 1634 w 2506"/>
                <a:gd name="T25" fmla="*/ 26 h 406"/>
                <a:gd name="T26" fmla="*/ 1442 w 2506"/>
                <a:gd name="T27" fmla="*/ 6 h 406"/>
                <a:gd name="T28" fmla="*/ 1250 w 2506"/>
                <a:gd name="T29" fmla="*/ 0 h 406"/>
                <a:gd name="T30" fmla="*/ 1058 w 2506"/>
                <a:gd name="T31" fmla="*/ 6 h 406"/>
                <a:gd name="T32" fmla="*/ 866 w 2506"/>
                <a:gd name="T33" fmla="*/ 26 h 406"/>
                <a:gd name="T34" fmla="*/ 686 w 2506"/>
                <a:gd name="T35" fmla="*/ 58 h 406"/>
                <a:gd name="T36" fmla="*/ 599 w 2506"/>
                <a:gd name="T37" fmla="*/ 77 h 406"/>
                <a:gd name="T38" fmla="*/ 512 w 2506"/>
                <a:gd name="T39" fmla="*/ 103 h 406"/>
                <a:gd name="T40" fmla="*/ 430 w 2506"/>
                <a:gd name="T41" fmla="*/ 129 h 406"/>
                <a:gd name="T42" fmla="*/ 355 w 2506"/>
                <a:gd name="T43" fmla="*/ 161 h 406"/>
                <a:gd name="T44" fmla="*/ 285 w 2506"/>
                <a:gd name="T45" fmla="*/ 193 h 406"/>
                <a:gd name="T46" fmla="*/ 215 w 2506"/>
                <a:gd name="T47" fmla="*/ 232 h 406"/>
                <a:gd name="T48" fmla="*/ 151 w 2506"/>
                <a:gd name="T49" fmla="*/ 271 h 406"/>
                <a:gd name="T50" fmla="*/ 93 w 2506"/>
                <a:gd name="T51" fmla="*/ 316 h 406"/>
                <a:gd name="T52" fmla="*/ 47 w 2506"/>
                <a:gd name="T53" fmla="*/ 361 h 406"/>
                <a:gd name="T54" fmla="*/ 0 w 2506"/>
                <a:gd name="T55" fmla="*/ 406 h 40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Lst>
              <a:ahLst/>
              <a:cxnLst>
                <a:cxn ang="T56">
                  <a:pos x="T0" y="T1"/>
                </a:cxn>
                <a:cxn ang="T57">
                  <a:pos x="T2" y="T3"/>
                </a:cxn>
                <a:cxn ang="T58">
                  <a:pos x="T4" y="T5"/>
                </a:cxn>
                <a:cxn ang="T59">
                  <a:pos x="T6" y="T7"/>
                </a:cxn>
                <a:cxn ang="T60">
                  <a:pos x="T8" y="T9"/>
                </a:cxn>
                <a:cxn ang="T61">
                  <a:pos x="T10" y="T11"/>
                </a:cxn>
                <a:cxn ang="T62">
                  <a:pos x="T12" y="T13"/>
                </a:cxn>
                <a:cxn ang="T63">
                  <a:pos x="T14" y="T15"/>
                </a:cxn>
                <a:cxn ang="T64">
                  <a:pos x="T16" y="T17"/>
                </a:cxn>
                <a:cxn ang="T65">
                  <a:pos x="T18" y="T19"/>
                </a:cxn>
                <a:cxn ang="T66">
                  <a:pos x="T20" y="T21"/>
                </a:cxn>
                <a:cxn ang="T67">
                  <a:pos x="T22" y="T23"/>
                </a:cxn>
                <a:cxn ang="T68">
                  <a:pos x="T24" y="T25"/>
                </a:cxn>
                <a:cxn ang="T69">
                  <a:pos x="T26" y="T27"/>
                </a:cxn>
                <a:cxn ang="T70">
                  <a:pos x="T28" y="T29"/>
                </a:cxn>
                <a:cxn ang="T71">
                  <a:pos x="T30" y="T31"/>
                </a:cxn>
                <a:cxn ang="T72">
                  <a:pos x="T32" y="T33"/>
                </a:cxn>
                <a:cxn ang="T73">
                  <a:pos x="T34" y="T35"/>
                </a:cxn>
                <a:cxn ang="T74">
                  <a:pos x="T36" y="T37"/>
                </a:cxn>
                <a:cxn ang="T75">
                  <a:pos x="T38" y="T39"/>
                </a:cxn>
                <a:cxn ang="T76">
                  <a:pos x="T40" y="T41"/>
                </a:cxn>
                <a:cxn ang="T77">
                  <a:pos x="T42" y="T43"/>
                </a:cxn>
                <a:cxn ang="T78">
                  <a:pos x="T44" y="T45"/>
                </a:cxn>
                <a:cxn ang="T79">
                  <a:pos x="T46" y="T47"/>
                </a:cxn>
                <a:cxn ang="T80">
                  <a:pos x="T48" y="T49"/>
                </a:cxn>
                <a:cxn ang="T81">
                  <a:pos x="T50" y="T51"/>
                </a:cxn>
                <a:cxn ang="T82">
                  <a:pos x="T52" y="T53"/>
                </a:cxn>
                <a:cxn ang="T83">
                  <a:pos x="T54" y="T55"/>
                </a:cxn>
              </a:cxnLst>
              <a:rect l="0" t="0" r="r" b="b"/>
              <a:pathLst>
                <a:path w="2506" h="406">
                  <a:moveTo>
                    <a:pt x="2506" y="406"/>
                  </a:moveTo>
                  <a:lnTo>
                    <a:pt x="2506" y="406"/>
                  </a:lnTo>
                  <a:lnTo>
                    <a:pt x="2459" y="361"/>
                  </a:lnTo>
                  <a:lnTo>
                    <a:pt x="2413" y="316"/>
                  </a:lnTo>
                  <a:lnTo>
                    <a:pt x="2354" y="271"/>
                  </a:lnTo>
                  <a:lnTo>
                    <a:pt x="2291" y="232"/>
                  </a:lnTo>
                  <a:lnTo>
                    <a:pt x="2221" y="193"/>
                  </a:lnTo>
                  <a:lnTo>
                    <a:pt x="2145" y="161"/>
                  </a:lnTo>
                  <a:lnTo>
                    <a:pt x="2070" y="129"/>
                  </a:lnTo>
                  <a:lnTo>
                    <a:pt x="1988" y="103"/>
                  </a:lnTo>
                  <a:lnTo>
                    <a:pt x="1901" y="77"/>
                  </a:lnTo>
                  <a:lnTo>
                    <a:pt x="1814" y="58"/>
                  </a:lnTo>
                  <a:lnTo>
                    <a:pt x="1634" y="26"/>
                  </a:lnTo>
                  <a:lnTo>
                    <a:pt x="1442" y="6"/>
                  </a:lnTo>
                  <a:lnTo>
                    <a:pt x="1250" y="0"/>
                  </a:lnTo>
                  <a:lnTo>
                    <a:pt x="1058" y="6"/>
                  </a:lnTo>
                  <a:lnTo>
                    <a:pt x="866" y="26"/>
                  </a:lnTo>
                  <a:lnTo>
                    <a:pt x="686" y="58"/>
                  </a:lnTo>
                  <a:lnTo>
                    <a:pt x="599" y="77"/>
                  </a:lnTo>
                  <a:lnTo>
                    <a:pt x="512" y="103"/>
                  </a:lnTo>
                  <a:lnTo>
                    <a:pt x="430" y="129"/>
                  </a:lnTo>
                  <a:lnTo>
                    <a:pt x="355" y="161"/>
                  </a:lnTo>
                  <a:lnTo>
                    <a:pt x="285" y="193"/>
                  </a:lnTo>
                  <a:lnTo>
                    <a:pt x="215" y="232"/>
                  </a:lnTo>
                  <a:lnTo>
                    <a:pt x="151" y="271"/>
                  </a:lnTo>
                  <a:lnTo>
                    <a:pt x="93" y="316"/>
                  </a:lnTo>
                  <a:lnTo>
                    <a:pt x="47" y="361"/>
                  </a:lnTo>
                  <a:lnTo>
                    <a:pt x="0" y="406"/>
                  </a:lnTo>
                </a:path>
              </a:pathLst>
            </a:custGeom>
            <a:noFill/>
            <a:ln w="19050">
              <a:solidFill>
                <a:schemeClr val="folHlink"/>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pt-BR"/>
            </a:p>
          </p:txBody>
        </p:sp>
        <p:sp>
          <p:nvSpPr>
            <p:cNvPr id="3090" name="Freeform 230"/>
            <p:cNvSpPr>
              <a:spLocks/>
            </p:cNvSpPr>
            <p:nvPr/>
          </p:nvSpPr>
          <p:spPr bwMode="auto">
            <a:xfrm>
              <a:off x="-1126" y="2950"/>
              <a:ext cx="4000" cy="690"/>
            </a:xfrm>
            <a:custGeom>
              <a:avLst/>
              <a:gdLst>
                <a:gd name="T0" fmla="*/ 4000 w 4000"/>
                <a:gd name="T1" fmla="*/ 690 h 690"/>
                <a:gd name="T2" fmla="*/ 4000 w 4000"/>
                <a:gd name="T3" fmla="*/ 690 h 690"/>
                <a:gd name="T4" fmla="*/ 3930 w 4000"/>
                <a:gd name="T5" fmla="*/ 607 h 690"/>
                <a:gd name="T6" fmla="*/ 3854 w 4000"/>
                <a:gd name="T7" fmla="*/ 529 h 690"/>
                <a:gd name="T8" fmla="*/ 3767 w 4000"/>
                <a:gd name="T9" fmla="*/ 458 h 690"/>
                <a:gd name="T10" fmla="*/ 3668 w 4000"/>
                <a:gd name="T11" fmla="*/ 387 h 690"/>
                <a:gd name="T12" fmla="*/ 3558 w 4000"/>
                <a:gd name="T13" fmla="*/ 329 h 690"/>
                <a:gd name="T14" fmla="*/ 3442 w 4000"/>
                <a:gd name="T15" fmla="*/ 271 h 690"/>
                <a:gd name="T16" fmla="*/ 3320 w 4000"/>
                <a:gd name="T17" fmla="*/ 220 h 690"/>
                <a:gd name="T18" fmla="*/ 3192 w 4000"/>
                <a:gd name="T19" fmla="*/ 175 h 690"/>
                <a:gd name="T20" fmla="*/ 3052 w 4000"/>
                <a:gd name="T21" fmla="*/ 136 h 690"/>
                <a:gd name="T22" fmla="*/ 2913 w 4000"/>
                <a:gd name="T23" fmla="*/ 97 h 690"/>
                <a:gd name="T24" fmla="*/ 2767 w 4000"/>
                <a:gd name="T25" fmla="*/ 71 h 690"/>
                <a:gd name="T26" fmla="*/ 2622 w 4000"/>
                <a:gd name="T27" fmla="*/ 46 h 690"/>
                <a:gd name="T28" fmla="*/ 2465 w 4000"/>
                <a:gd name="T29" fmla="*/ 26 h 690"/>
                <a:gd name="T30" fmla="*/ 2314 w 4000"/>
                <a:gd name="T31" fmla="*/ 13 h 690"/>
                <a:gd name="T32" fmla="*/ 2157 w 4000"/>
                <a:gd name="T33" fmla="*/ 0 h 690"/>
                <a:gd name="T34" fmla="*/ 2000 w 4000"/>
                <a:gd name="T35" fmla="*/ 0 h 690"/>
                <a:gd name="T36" fmla="*/ 1843 w 4000"/>
                <a:gd name="T37" fmla="*/ 0 h 690"/>
                <a:gd name="T38" fmla="*/ 1686 w 4000"/>
                <a:gd name="T39" fmla="*/ 13 h 690"/>
                <a:gd name="T40" fmla="*/ 1535 w 4000"/>
                <a:gd name="T41" fmla="*/ 26 h 690"/>
                <a:gd name="T42" fmla="*/ 1384 w 4000"/>
                <a:gd name="T43" fmla="*/ 46 h 690"/>
                <a:gd name="T44" fmla="*/ 1233 w 4000"/>
                <a:gd name="T45" fmla="*/ 71 h 690"/>
                <a:gd name="T46" fmla="*/ 1087 w 4000"/>
                <a:gd name="T47" fmla="*/ 97 h 690"/>
                <a:gd name="T48" fmla="*/ 948 w 4000"/>
                <a:gd name="T49" fmla="*/ 136 h 690"/>
                <a:gd name="T50" fmla="*/ 814 w 4000"/>
                <a:gd name="T51" fmla="*/ 175 h 690"/>
                <a:gd name="T52" fmla="*/ 680 w 4000"/>
                <a:gd name="T53" fmla="*/ 220 h 690"/>
                <a:gd name="T54" fmla="*/ 558 w 4000"/>
                <a:gd name="T55" fmla="*/ 271 h 690"/>
                <a:gd name="T56" fmla="*/ 442 w 4000"/>
                <a:gd name="T57" fmla="*/ 329 h 690"/>
                <a:gd name="T58" fmla="*/ 337 w 4000"/>
                <a:gd name="T59" fmla="*/ 387 h 690"/>
                <a:gd name="T60" fmla="*/ 239 w 4000"/>
                <a:gd name="T61" fmla="*/ 458 h 690"/>
                <a:gd name="T62" fmla="*/ 146 w 4000"/>
                <a:gd name="T63" fmla="*/ 529 h 690"/>
                <a:gd name="T64" fmla="*/ 70 w 4000"/>
                <a:gd name="T65" fmla="*/ 607 h 690"/>
                <a:gd name="T66" fmla="*/ 0 w 4000"/>
                <a:gd name="T67" fmla="*/ 690 h 690"/>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0" t="0" r="r" b="b"/>
              <a:pathLst>
                <a:path w="4000" h="690">
                  <a:moveTo>
                    <a:pt x="4000" y="690"/>
                  </a:moveTo>
                  <a:lnTo>
                    <a:pt x="4000" y="690"/>
                  </a:lnTo>
                  <a:lnTo>
                    <a:pt x="3930" y="607"/>
                  </a:lnTo>
                  <a:lnTo>
                    <a:pt x="3854" y="529"/>
                  </a:lnTo>
                  <a:lnTo>
                    <a:pt x="3767" y="458"/>
                  </a:lnTo>
                  <a:lnTo>
                    <a:pt x="3668" y="387"/>
                  </a:lnTo>
                  <a:lnTo>
                    <a:pt x="3558" y="329"/>
                  </a:lnTo>
                  <a:lnTo>
                    <a:pt x="3442" y="271"/>
                  </a:lnTo>
                  <a:lnTo>
                    <a:pt x="3320" y="220"/>
                  </a:lnTo>
                  <a:lnTo>
                    <a:pt x="3192" y="175"/>
                  </a:lnTo>
                  <a:lnTo>
                    <a:pt x="3052" y="136"/>
                  </a:lnTo>
                  <a:lnTo>
                    <a:pt x="2913" y="97"/>
                  </a:lnTo>
                  <a:lnTo>
                    <a:pt x="2767" y="71"/>
                  </a:lnTo>
                  <a:lnTo>
                    <a:pt x="2622" y="46"/>
                  </a:lnTo>
                  <a:lnTo>
                    <a:pt x="2465" y="26"/>
                  </a:lnTo>
                  <a:lnTo>
                    <a:pt x="2314" y="13"/>
                  </a:lnTo>
                  <a:lnTo>
                    <a:pt x="2157" y="0"/>
                  </a:lnTo>
                  <a:lnTo>
                    <a:pt x="2000" y="0"/>
                  </a:lnTo>
                  <a:lnTo>
                    <a:pt x="1843" y="0"/>
                  </a:lnTo>
                  <a:lnTo>
                    <a:pt x="1686" y="13"/>
                  </a:lnTo>
                  <a:lnTo>
                    <a:pt x="1535" y="26"/>
                  </a:lnTo>
                  <a:lnTo>
                    <a:pt x="1384" y="46"/>
                  </a:lnTo>
                  <a:lnTo>
                    <a:pt x="1233" y="71"/>
                  </a:lnTo>
                  <a:lnTo>
                    <a:pt x="1087" y="97"/>
                  </a:lnTo>
                  <a:lnTo>
                    <a:pt x="948" y="136"/>
                  </a:lnTo>
                  <a:lnTo>
                    <a:pt x="814" y="175"/>
                  </a:lnTo>
                  <a:lnTo>
                    <a:pt x="680" y="220"/>
                  </a:lnTo>
                  <a:lnTo>
                    <a:pt x="558" y="271"/>
                  </a:lnTo>
                  <a:lnTo>
                    <a:pt x="442" y="329"/>
                  </a:lnTo>
                  <a:lnTo>
                    <a:pt x="337" y="387"/>
                  </a:lnTo>
                  <a:lnTo>
                    <a:pt x="239" y="458"/>
                  </a:lnTo>
                  <a:lnTo>
                    <a:pt x="146" y="529"/>
                  </a:lnTo>
                  <a:lnTo>
                    <a:pt x="70" y="607"/>
                  </a:lnTo>
                  <a:lnTo>
                    <a:pt x="0" y="690"/>
                  </a:lnTo>
                </a:path>
              </a:pathLst>
            </a:custGeom>
            <a:noFill/>
            <a:ln w="19050">
              <a:solidFill>
                <a:schemeClr val="folHlink"/>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pt-BR"/>
            </a:p>
          </p:txBody>
        </p:sp>
        <p:sp>
          <p:nvSpPr>
            <p:cNvPr id="3091" name="Line 231"/>
            <p:cNvSpPr>
              <a:spLocks noChangeShapeType="1"/>
            </p:cNvSpPr>
            <p:nvPr/>
          </p:nvSpPr>
          <p:spPr bwMode="auto">
            <a:xfrm>
              <a:off x="874" y="184"/>
              <a:ext cx="0" cy="4314"/>
            </a:xfrm>
            <a:prstGeom prst="line">
              <a:avLst/>
            </a:prstGeom>
            <a:noFill/>
            <a:ln w="19050">
              <a:solidFill>
                <a:schemeClr val="folHlink"/>
              </a:solidFill>
              <a:round/>
              <a:headEnd/>
              <a:tailEnd/>
            </a:ln>
            <a:extLst>
              <a:ext uri="{909E8E84-426E-40DD-AFC4-6F175D3DCCD1}">
                <a14:hiddenFill xmlns:a14="http://schemas.microsoft.com/office/drawing/2010/main">
                  <a:noFill/>
                </a14:hiddenFill>
              </a:ext>
            </a:extLst>
          </p:spPr>
          <p:txBody>
            <a:bodyPr/>
            <a:lstStyle/>
            <a:p>
              <a:endParaRPr lang="pt-BR"/>
            </a:p>
          </p:txBody>
        </p:sp>
        <p:sp>
          <p:nvSpPr>
            <p:cNvPr id="3092" name="Line 232"/>
            <p:cNvSpPr>
              <a:spLocks noChangeShapeType="1"/>
            </p:cNvSpPr>
            <p:nvPr/>
          </p:nvSpPr>
          <p:spPr bwMode="auto">
            <a:xfrm>
              <a:off x="-1626" y="2338"/>
              <a:ext cx="5005" cy="0"/>
            </a:xfrm>
            <a:prstGeom prst="line">
              <a:avLst/>
            </a:prstGeom>
            <a:noFill/>
            <a:ln w="19050">
              <a:solidFill>
                <a:schemeClr val="folHlink"/>
              </a:solidFill>
              <a:round/>
              <a:headEnd/>
              <a:tailEnd/>
            </a:ln>
            <a:extLst>
              <a:ext uri="{909E8E84-426E-40DD-AFC4-6F175D3DCCD1}">
                <a14:hiddenFill xmlns:a14="http://schemas.microsoft.com/office/drawing/2010/main">
                  <a:noFill/>
                </a14:hiddenFill>
              </a:ext>
            </a:extLst>
          </p:spPr>
          <p:txBody>
            <a:bodyPr/>
            <a:lstStyle/>
            <a:p>
              <a:endParaRPr lang="pt-BR"/>
            </a:p>
          </p:txBody>
        </p:sp>
      </p:grpSp>
      <p:sp>
        <p:nvSpPr>
          <p:cNvPr id="3081" name="Tekstboks 24"/>
          <p:cNvSpPr txBox="1">
            <a:spLocks noChangeArrowheads="1"/>
          </p:cNvSpPr>
          <p:nvPr/>
        </p:nvSpPr>
        <p:spPr bwMode="auto">
          <a:xfrm>
            <a:off x="1187450" y="6362700"/>
            <a:ext cx="3455988" cy="430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da-DK" sz="1100"/>
              <a:t>INTOSAI – PSC</a:t>
            </a:r>
          </a:p>
          <a:p>
            <a:pPr eaLnBrk="1" hangingPunct="1"/>
            <a:r>
              <a:rPr lang="da-DK" sz="1100"/>
              <a:t>Professional Standards Committee</a:t>
            </a:r>
          </a:p>
        </p:txBody>
      </p:sp>
      <p:sp>
        <p:nvSpPr>
          <p:cNvPr id="3082" name="Tekstboks 24"/>
          <p:cNvSpPr txBox="1">
            <a:spLocks noChangeArrowheads="1"/>
          </p:cNvSpPr>
          <p:nvPr/>
        </p:nvSpPr>
        <p:spPr bwMode="auto">
          <a:xfrm>
            <a:off x="5153025" y="6394450"/>
            <a:ext cx="2732088" cy="431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r" eaLnBrk="1" hangingPunct="1"/>
            <a:r>
              <a:rPr lang="da-DK" sz="1100"/>
              <a:t>TCU</a:t>
            </a:r>
          </a:p>
          <a:p>
            <a:pPr algn="r" eaLnBrk="1" hangingPunct="1"/>
            <a:r>
              <a:rPr lang="da-DK" sz="1100"/>
              <a:t>Federal Court of Accounts</a:t>
            </a:r>
          </a:p>
        </p:txBody>
      </p:sp>
    </p:spTree>
    <p:extLst>
      <p:ext uri="{BB962C8B-B14F-4D97-AF65-F5344CB8AC3E}">
        <p14:creationId xmlns:p14="http://schemas.microsoft.com/office/powerpoint/2010/main" val="229060590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tângulo 3">
            <a:hlinkClick r:id="rId2" tooltip="Abrir Portal TCU"/>
          </p:cNvPr>
          <p:cNvSpPr/>
          <p:nvPr/>
        </p:nvSpPr>
        <p:spPr>
          <a:xfrm>
            <a:off x="533400" y="6562725"/>
            <a:ext cx="912813" cy="4603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pt-BR"/>
          </a:p>
        </p:txBody>
      </p:sp>
      <p:sp>
        <p:nvSpPr>
          <p:cNvPr id="3076" name="Título 1"/>
          <p:cNvSpPr>
            <a:spLocks noGrp="1"/>
          </p:cNvSpPr>
          <p:nvPr>
            <p:ph type="title"/>
          </p:nvPr>
        </p:nvSpPr>
        <p:spPr>
          <a:xfrm>
            <a:off x="468313" y="549275"/>
            <a:ext cx="8229600" cy="1143000"/>
          </a:xfrm>
        </p:spPr>
        <p:txBody>
          <a:bodyPr rtlCol="0">
            <a:normAutofit fontScale="90000"/>
          </a:bodyPr>
          <a:lstStyle/>
          <a:p>
            <a:pPr eaLnBrk="1" fontAlgn="auto" hangingPunct="1">
              <a:spcAft>
                <a:spcPts val="0"/>
              </a:spcAft>
              <a:defRPr/>
            </a:pPr>
            <a:r>
              <a:rPr lang="pt-BR" b="1" dirty="0" err="1" smtClean="0">
                <a:solidFill>
                  <a:srgbClr val="0070C0"/>
                </a:solidFill>
              </a:rPr>
              <a:t>Scope</a:t>
            </a:r>
            <a:r>
              <a:rPr lang="pt-BR" dirty="0" smtClean="0"/>
              <a:t> </a:t>
            </a:r>
            <a:r>
              <a:rPr lang="pt-BR" sz="3600" dirty="0" smtClean="0"/>
              <a:t/>
            </a:r>
            <a:br>
              <a:rPr lang="pt-BR" sz="3600" dirty="0" smtClean="0"/>
            </a:br>
            <a:endParaRPr lang="pt-BR" sz="3600" b="1" dirty="0" smtClean="0">
              <a:solidFill>
                <a:srgbClr val="002060"/>
              </a:solidFill>
            </a:endParaRPr>
          </a:p>
        </p:txBody>
      </p:sp>
      <p:sp>
        <p:nvSpPr>
          <p:cNvPr id="4100" name="Espaço Reservado para Conteúdo 2"/>
          <p:cNvSpPr>
            <a:spLocks noGrp="1"/>
          </p:cNvSpPr>
          <p:nvPr>
            <p:ph idx="1"/>
          </p:nvPr>
        </p:nvSpPr>
        <p:spPr>
          <a:xfrm>
            <a:off x="1042988" y="1773238"/>
            <a:ext cx="7561262" cy="4176712"/>
          </a:xfrm>
        </p:spPr>
        <p:txBody>
          <a:bodyPr/>
          <a:lstStyle/>
          <a:p>
            <a:pPr marL="514350" indent="-514350" eaLnBrk="1" hangingPunct="1">
              <a:buFont typeface="Arial" charset="0"/>
              <a:buNone/>
            </a:pPr>
            <a:endParaRPr lang="en-US" sz="2800" smtClean="0"/>
          </a:p>
          <a:p>
            <a:pPr marL="514350" indent="-514350" eaLnBrk="1" hangingPunct="1"/>
            <a:r>
              <a:rPr lang="en-US" sz="2800" smtClean="0"/>
              <a:t>“New” ISSAIs 100 and 300</a:t>
            </a:r>
          </a:p>
          <a:p>
            <a:pPr marL="514350" indent="-514350" eaLnBrk="1" hangingPunct="1">
              <a:buFont typeface="Arial" charset="0"/>
              <a:buNone/>
            </a:pPr>
            <a:endParaRPr lang="en-US" sz="2800" smtClean="0"/>
          </a:p>
          <a:p>
            <a:pPr marL="514350" indent="-514350" eaLnBrk="1" hangingPunct="1"/>
            <a:r>
              <a:rPr lang="en-US" sz="2800" smtClean="0"/>
              <a:t>ISSAI 3000 and 3100 and appendices</a:t>
            </a:r>
          </a:p>
          <a:p>
            <a:pPr marL="514350" indent="-514350" eaLnBrk="1" hangingPunct="1">
              <a:buFont typeface="Arial" charset="0"/>
              <a:buNone/>
            </a:pPr>
            <a:endParaRPr lang="en-US" sz="2800" smtClean="0"/>
          </a:p>
          <a:p>
            <a:pPr marL="514350" indent="-514350" eaLnBrk="1" hangingPunct="1"/>
            <a:r>
              <a:rPr lang="en-US" sz="2800" smtClean="0"/>
              <a:t>Five practice papers developed by PAS</a:t>
            </a:r>
          </a:p>
          <a:p>
            <a:pPr marL="514350" indent="-514350" eaLnBrk="1" hangingPunct="1"/>
            <a:endParaRPr lang="en-US" sz="2800" smtClean="0"/>
          </a:p>
          <a:p>
            <a:pPr marL="514350" indent="-514350" eaLnBrk="1" hangingPunct="1"/>
            <a:endParaRPr lang="en-US" sz="2800" smtClean="0"/>
          </a:p>
          <a:p>
            <a:pPr marL="514350" indent="-514350" eaLnBrk="1" hangingPunct="1">
              <a:buFont typeface="Arial" charset="0"/>
              <a:buNone/>
            </a:pPr>
            <a:endParaRPr lang="en-US" smtClean="0"/>
          </a:p>
        </p:txBody>
      </p:sp>
      <p:pic>
        <p:nvPicPr>
          <p:cNvPr id="4101" name="Picture 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6242050"/>
            <a:ext cx="9144000" cy="6429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102" name="Picture 4"/>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916863" y="6345238"/>
            <a:ext cx="542925" cy="438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103" name="Picture 5"/>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0" y="0"/>
            <a:ext cx="9144000" cy="2047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nvGrpSpPr>
          <p:cNvPr id="4104" name="Group 222"/>
          <p:cNvGrpSpPr>
            <a:grpSpLocks noChangeAspect="1"/>
          </p:cNvGrpSpPr>
          <p:nvPr/>
        </p:nvGrpSpPr>
        <p:grpSpPr bwMode="auto">
          <a:xfrm>
            <a:off x="403225" y="6338888"/>
            <a:ext cx="728663" cy="490537"/>
            <a:chOff x="-1649" y="158"/>
            <a:chExt cx="5261" cy="4366"/>
          </a:xfrm>
        </p:grpSpPr>
        <p:sp>
          <p:nvSpPr>
            <p:cNvPr id="4107" name="AutoShape 223"/>
            <p:cNvSpPr>
              <a:spLocks noChangeAspect="1" noChangeArrowheads="1" noTextEdit="1"/>
            </p:cNvSpPr>
            <p:nvPr/>
          </p:nvSpPr>
          <p:spPr bwMode="auto">
            <a:xfrm>
              <a:off x="-1649" y="158"/>
              <a:ext cx="5261" cy="43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9050">
                  <a:solidFill>
                    <a:srgbClr val="000000"/>
                  </a:solidFill>
                  <a:miter lim="800000"/>
                  <a:headEnd/>
                  <a:tailEnd/>
                </a14:hiddenLine>
              </a:ext>
            </a:extLst>
          </p:spPr>
          <p:txBody>
            <a:bodyPr/>
            <a:lstStyle/>
            <a:p>
              <a:endParaRPr lang="pt-BR"/>
            </a:p>
          </p:txBody>
        </p:sp>
        <p:sp>
          <p:nvSpPr>
            <p:cNvPr id="4108" name="Freeform 224"/>
            <p:cNvSpPr>
              <a:spLocks/>
            </p:cNvSpPr>
            <p:nvPr/>
          </p:nvSpPr>
          <p:spPr bwMode="auto">
            <a:xfrm>
              <a:off x="-1393" y="435"/>
              <a:ext cx="5005" cy="3928"/>
            </a:xfrm>
            <a:custGeom>
              <a:avLst/>
              <a:gdLst>
                <a:gd name="T0" fmla="*/ 4714 w 5005"/>
                <a:gd name="T1" fmla="*/ 0 h 3928"/>
                <a:gd name="T2" fmla="*/ 3726 w 5005"/>
                <a:gd name="T3" fmla="*/ 78 h 3928"/>
                <a:gd name="T4" fmla="*/ 3017 w 5005"/>
                <a:gd name="T5" fmla="*/ 200 h 3928"/>
                <a:gd name="T6" fmla="*/ 2494 w 5005"/>
                <a:gd name="T7" fmla="*/ 336 h 3928"/>
                <a:gd name="T8" fmla="*/ 2000 w 5005"/>
                <a:gd name="T9" fmla="*/ 510 h 3928"/>
                <a:gd name="T10" fmla="*/ 1552 w 5005"/>
                <a:gd name="T11" fmla="*/ 735 h 3928"/>
                <a:gd name="T12" fmla="*/ 1174 w 5005"/>
                <a:gd name="T13" fmla="*/ 1013 h 3928"/>
                <a:gd name="T14" fmla="*/ 883 w 5005"/>
                <a:gd name="T15" fmla="*/ 1348 h 3928"/>
                <a:gd name="T16" fmla="*/ 750 w 5005"/>
                <a:gd name="T17" fmla="*/ 1600 h 3928"/>
                <a:gd name="T18" fmla="*/ 680 w 5005"/>
                <a:gd name="T19" fmla="*/ 1806 h 3928"/>
                <a:gd name="T20" fmla="*/ 651 w 5005"/>
                <a:gd name="T21" fmla="*/ 2032 h 3928"/>
                <a:gd name="T22" fmla="*/ 657 w 5005"/>
                <a:gd name="T23" fmla="*/ 2257 h 3928"/>
                <a:gd name="T24" fmla="*/ 744 w 5005"/>
                <a:gd name="T25" fmla="*/ 2573 h 3928"/>
                <a:gd name="T26" fmla="*/ 912 w 5005"/>
                <a:gd name="T27" fmla="*/ 2844 h 3928"/>
                <a:gd name="T28" fmla="*/ 1145 w 5005"/>
                <a:gd name="T29" fmla="*/ 3083 h 3928"/>
                <a:gd name="T30" fmla="*/ 1418 w 5005"/>
                <a:gd name="T31" fmla="*/ 3289 h 3928"/>
                <a:gd name="T32" fmla="*/ 1825 w 5005"/>
                <a:gd name="T33" fmla="*/ 3515 h 3928"/>
                <a:gd name="T34" fmla="*/ 2436 w 5005"/>
                <a:gd name="T35" fmla="*/ 3754 h 3928"/>
                <a:gd name="T36" fmla="*/ 3034 w 5005"/>
                <a:gd name="T37" fmla="*/ 3928 h 3928"/>
                <a:gd name="T38" fmla="*/ 3185 w 5005"/>
                <a:gd name="T39" fmla="*/ 3670 h 3928"/>
                <a:gd name="T40" fmla="*/ 3540 w 5005"/>
                <a:gd name="T41" fmla="*/ 3147 h 3928"/>
                <a:gd name="T42" fmla="*/ 3744 w 5005"/>
                <a:gd name="T43" fmla="*/ 2909 h 3928"/>
                <a:gd name="T44" fmla="*/ 3755 w 5005"/>
                <a:gd name="T45" fmla="*/ 2870 h 3928"/>
                <a:gd name="T46" fmla="*/ 3348 w 5005"/>
                <a:gd name="T47" fmla="*/ 3006 h 3928"/>
                <a:gd name="T48" fmla="*/ 2837 w 5005"/>
                <a:gd name="T49" fmla="*/ 3115 h 3928"/>
                <a:gd name="T50" fmla="*/ 2197 w 5005"/>
                <a:gd name="T51" fmla="*/ 3167 h 3928"/>
                <a:gd name="T52" fmla="*/ 1726 w 5005"/>
                <a:gd name="T53" fmla="*/ 3135 h 3928"/>
                <a:gd name="T54" fmla="*/ 1354 w 5005"/>
                <a:gd name="T55" fmla="*/ 3064 h 3928"/>
                <a:gd name="T56" fmla="*/ 1104 w 5005"/>
                <a:gd name="T57" fmla="*/ 2986 h 3928"/>
                <a:gd name="T58" fmla="*/ 785 w 5005"/>
                <a:gd name="T59" fmla="*/ 2864 h 3928"/>
                <a:gd name="T60" fmla="*/ 523 w 5005"/>
                <a:gd name="T61" fmla="*/ 2722 h 3928"/>
                <a:gd name="T62" fmla="*/ 320 w 5005"/>
                <a:gd name="T63" fmla="*/ 2567 h 3928"/>
                <a:gd name="T64" fmla="*/ 163 w 5005"/>
                <a:gd name="T65" fmla="*/ 2406 h 3928"/>
                <a:gd name="T66" fmla="*/ 64 w 5005"/>
                <a:gd name="T67" fmla="*/ 2238 h 3928"/>
                <a:gd name="T68" fmla="*/ 11 w 5005"/>
                <a:gd name="T69" fmla="*/ 2070 h 3928"/>
                <a:gd name="T70" fmla="*/ 0 w 5005"/>
                <a:gd name="T71" fmla="*/ 1903 h 3928"/>
                <a:gd name="T72" fmla="*/ 29 w 5005"/>
                <a:gd name="T73" fmla="*/ 1735 h 3928"/>
                <a:gd name="T74" fmla="*/ 99 w 5005"/>
                <a:gd name="T75" fmla="*/ 1580 h 3928"/>
                <a:gd name="T76" fmla="*/ 238 w 5005"/>
                <a:gd name="T77" fmla="*/ 1387 h 3928"/>
                <a:gd name="T78" fmla="*/ 349 w 5005"/>
                <a:gd name="T79" fmla="*/ 1284 h 3928"/>
                <a:gd name="T80" fmla="*/ 569 w 5005"/>
                <a:gd name="T81" fmla="*/ 1135 h 3928"/>
                <a:gd name="T82" fmla="*/ 843 w 5005"/>
                <a:gd name="T83" fmla="*/ 1006 h 3928"/>
                <a:gd name="T84" fmla="*/ 1157 w 5005"/>
                <a:gd name="T85" fmla="*/ 897 h 3928"/>
                <a:gd name="T86" fmla="*/ 1505 w 5005"/>
                <a:gd name="T87" fmla="*/ 806 h 3928"/>
                <a:gd name="T88" fmla="*/ 1889 w 5005"/>
                <a:gd name="T89" fmla="*/ 755 h 3928"/>
                <a:gd name="T90" fmla="*/ 2284 w 5005"/>
                <a:gd name="T91" fmla="*/ 735 h 3928"/>
                <a:gd name="T92" fmla="*/ 2697 w 5005"/>
                <a:gd name="T93" fmla="*/ 755 h 3928"/>
                <a:gd name="T94" fmla="*/ 3110 w 5005"/>
                <a:gd name="T95" fmla="*/ 826 h 3928"/>
                <a:gd name="T96" fmla="*/ 3523 w 5005"/>
                <a:gd name="T97" fmla="*/ 948 h 3928"/>
                <a:gd name="T98" fmla="*/ 3918 w 5005"/>
                <a:gd name="T99" fmla="*/ 1129 h 3928"/>
                <a:gd name="T100" fmla="*/ 4145 w 5005"/>
                <a:gd name="T101" fmla="*/ 813 h 3928"/>
                <a:gd name="T102" fmla="*/ 4464 w 5005"/>
                <a:gd name="T103" fmla="*/ 432 h 3928"/>
                <a:gd name="T104" fmla="*/ 4738 w 5005"/>
                <a:gd name="T105" fmla="*/ 168 h 3928"/>
                <a:gd name="T106" fmla="*/ 5005 w 5005"/>
                <a:gd name="T107" fmla="*/ 0 h 3928"/>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Lst>
              <a:ahLst/>
              <a:cxnLst>
                <a:cxn ang="T108">
                  <a:pos x="T0" y="T1"/>
                </a:cxn>
                <a:cxn ang="T109">
                  <a:pos x="T2" y="T3"/>
                </a:cxn>
                <a:cxn ang="T110">
                  <a:pos x="T4" y="T5"/>
                </a:cxn>
                <a:cxn ang="T111">
                  <a:pos x="T6" y="T7"/>
                </a:cxn>
                <a:cxn ang="T112">
                  <a:pos x="T8" y="T9"/>
                </a:cxn>
                <a:cxn ang="T113">
                  <a:pos x="T10" y="T11"/>
                </a:cxn>
                <a:cxn ang="T114">
                  <a:pos x="T12" y="T13"/>
                </a:cxn>
                <a:cxn ang="T115">
                  <a:pos x="T14" y="T15"/>
                </a:cxn>
                <a:cxn ang="T116">
                  <a:pos x="T16" y="T17"/>
                </a:cxn>
                <a:cxn ang="T117">
                  <a:pos x="T18" y="T19"/>
                </a:cxn>
                <a:cxn ang="T118">
                  <a:pos x="T20" y="T21"/>
                </a:cxn>
                <a:cxn ang="T119">
                  <a:pos x="T22" y="T23"/>
                </a:cxn>
                <a:cxn ang="T120">
                  <a:pos x="T24" y="T25"/>
                </a:cxn>
                <a:cxn ang="T121">
                  <a:pos x="T26" y="T27"/>
                </a:cxn>
                <a:cxn ang="T122">
                  <a:pos x="T28" y="T29"/>
                </a:cxn>
                <a:cxn ang="T123">
                  <a:pos x="T30" y="T31"/>
                </a:cxn>
                <a:cxn ang="T124">
                  <a:pos x="T32" y="T33"/>
                </a:cxn>
                <a:cxn ang="T125">
                  <a:pos x="T34" y="T35"/>
                </a:cxn>
                <a:cxn ang="T126">
                  <a:pos x="T36" y="T37"/>
                </a:cxn>
                <a:cxn ang="T127">
                  <a:pos x="T38" y="T39"/>
                </a:cxn>
                <a:cxn ang="T128">
                  <a:pos x="T40" y="T41"/>
                </a:cxn>
                <a:cxn ang="T129">
                  <a:pos x="T42" y="T43"/>
                </a:cxn>
                <a:cxn ang="T130">
                  <a:pos x="T44" y="T45"/>
                </a:cxn>
                <a:cxn ang="T131">
                  <a:pos x="T46" y="T47"/>
                </a:cxn>
                <a:cxn ang="T132">
                  <a:pos x="T48" y="T49"/>
                </a:cxn>
                <a:cxn ang="T133">
                  <a:pos x="T50" y="T51"/>
                </a:cxn>
                <a:cxn ang="T134">
                  <a:pos x="T52" y="T53"/>
                </a:cxn>
                <a:cxn ang="T135">
                  <a:pos x="T54" y="T55"/>
                </a:cxn>
                <a:cxn ang="T136">
                  <a:pos x="T56" y="T57"/>
                </a:cxn>
                <a:cxn ang="T137">
                  <a:pos x="T58" y="T59"/>
                </a:cxn>
                <a:cxn ang="T138">
                  <a:pos x="T60" y="T61"/>
                </a:cxn>
                <a:cxn ang="T139">
                  <a:pos x="T62" y="T63"/>
                </a:cxn>
                <a:cxn ang="T140">
                  <a:pos x="T64" y="T65"/>
                </a:cxn>
                <a:cxn ang="T141">
                  <a:pos x="T66" y="T67"/>
                </a:cxn>
                <a:cxn ang="T142">
                  <a:pos x="T68" y="T69"/>
                </a:cxn>
                <a:cxn ang="T143">
                  <a:pos x="T70" y="T71"/>
                </a:cxn>
                <a:cxn ang="T144">
                  <a:pos x="T72" y="T73"/>
                </a:cxn>
                <a:cxn ang="T145">
                  <a:pos x="T74" y="T75"/>
                </a:cxn>
                <a:cxn ang="T146">
                  <a:pos x="T76" y="T77"/>
                </a:cxn>
                <a:cxn ang="T147">
                  <a:pos x="T78" y="T79"/>
                </a:cxn>
                <a:cxn ang="T148">
                  <a:pos x="T80" y="T81"/>
                </a:cxn>
                <a:cxn ang="T149">
                  <a:pos x="T82" y="T83"/>
                </a:cxn>
                <a:cxn ang="T150">
                  <a:pos x="T84" y="T85"/>
                </a:cxn>
                <a:cxn ang="T151">
                  <a:pos x="T86" y="T87"/>
                </a:cxn>
                <a:cxn ang="T152">
                  <a:pos x="T88" y="T89"/>
                </a:cxn>
                <a:cxn ang="T153">
                  <a:pos x="T90" y="T91"/>
                </a:cxn>
                <a:cxn ang="T154">
                  <a:pos x="T92" y="T93"/>
                </a:cxn>
                <a:cxn ang="T155">
                  <a:pos x="T94" y="T95"/>
                </a:cxn>
                <a:cxn ang="T156">
                  <a:pos x="T96" y="T97"/>
                </a:cxn>
                <a:cxn ang="T157">
                  <a:pos x="T98" y="T99"/>
                </a:cxn>
                <a:cxn ang="T158">
                  <a:pos x="T100" y="T101"/>
                </a:cxn>
                <a:cxn ang="T159">
                  <a:pos x="T102" y="T103"/>
                </a:cxn>
                <a:cxn ang="T160">
                  <a:pos x="T104" y="T105"/>
                </a:cxn>
                <a:cxn ang="T161">
                  <a:pos x="T106" y="T107"/>
                </a:cxn>
              </a:cxnLst>
              <a:rect l="0" t="0" r="r" b="b"/>
              <a:pathLst>
                <a:path w="5005" h="3928">
                  <a:moveTo>
                    <a:pt x="5005" y="0"/>
                  </a:moveTo>
                  <a:lnTo>
                    <a:pt x="5005" y="0"/>
                  </a:lnTo>
                  <a:lnTo>
                    <a:pt x="4714" y="0"/>
                  </a:lnTo>
                  <a:lnTo>
                    <a:pt x="4400" y="13"/>
                  </a:lnTo>
                  <a:lnTo>
                    <a:pt x="4069" y="39"/>
                  </a:lnTo>
                  <a:lnTo>
                    <a:pt x="3726" y="78"/>
                  </a:lnTo>
                  <a:lnTo>
                    <a:pt x="3371" y="129"/>
                  </a:lnTo>
                  <a:lnTo>
                    <a:pt x="3191" y="162"/>
                  </a:lnTo>
                  <a:lnTo>
                    <a:pt x="3017" y="200"/>
                  </a:lnTo>
                  <a:lnTo>
                    <a:pt x="2837" y="239"/>
                  </a:lnTo>
                  <a:lnTo>
                    <a:pt x="2662" y="284"/>
                  </a:lnTo>
                  <a:lnTo>
                    <a:pt x="2494" y="336"/>
                  </a:lnTo>
                  <a:lnTo>
                    <a:pt x="2325" y="387"/>
                  </a:lnTo>
                  <a:lnTo>
                    <a:pt x="2157" y="445"/>
                  </a:lnTo>
                  <a:lnTo>
                    <a:pt x="2000" y="510"/>
                  </a:lnTo>
                  <a:lnTo>
                    <a:pt x="1843" y="581"/>
                  </a:lnTo>
                  <a:lnTo>
                    <a:pt x="1691" y="658"/>
                  </a:lnTo>
                  <a:lnTo>
                    <a:pt x="1552" y="735"/>
                  </a:lnTo>
                  <a:lnTo>
                    <a:pt x="1418" y="826"/>
                  </a:lnTo>
                  <a:lnTo>
                    <a:pt x="1290" y="916"/>
                  </a:lnTo>
                  <a:lnTo>
                    <a:pt x="1174" y="1013"/>
                  </a:lnTo>
                  <a:lnTo>
                    <a:pt x="1064" y="1116"/>
                  </a:lnTo>
                  <a:lnTo>
                    <a:pt x="971" y="1232"/>
                  </a:lnTo>
                  <a:lnTo>
                    <a:pt x="883" y="1348"/>
                  </a:lnTo>
                  <a:lnTo>
                    <a:pt x="808" y="1471"/>
                  </a:lnTo>
                  <a:lnTo>
                    <a:pt x="779" y="1535"/>
                  </a:lnTo>
                  <a:lnTo>
                    <a:pt x="750" y="1600"/>
                  </a:lnTo>
                  <a:lnTo>
                    <a:pt x="721" y="1664"/>
                  </a:lnTo>
                  <a:lnTo>
                    <a:pt x="703" y="1735"/>
                  </a:lnTo>
                  <a:lnTo>
                    <a:pt x="680" y="1806"/>
                  </a:lnTo>
                  <a:lnTo>
                    <a:pt x="668" y="1877"/>
                  </a:lnTo>
                  <a:lnTo>
                    <a:pt x="657" y="1954"/>
                  </a:lnTo>
                  <a:lnTo>
                    <a:pt x="651" y="2032"/>
                  </a:lnTo>
                  <a:lnTo>
                    <a:pt x="645" y="2148"/>
                  </a:lnTo>
                  <a:lnTo>
                    <a:pt x="657" y="2257"/>
                  </a:lnTo>
                  <a:lnTo>
                    <a:pt x="674" y="2367"/>
                  </a:lnTo>
                  <a:lnTo>
                    <a:pt x="703" y="2470"/>
                  </a:lnTo>
                  <a:lnTo>
                    <a:pt x="744" y="2573"/>
                  </a:lnTo>
                  <a:lnTo>
                    <a:pt x="790" y="2664"/>
                  </a:lnTo>
                  <a:lnTo>
                    <a:pt x="849" y="2760"/>
                  </a:lnTo>
                  <a:lnTo>
                    <a:pt x="912" y="2844"/>
                  </a:lnTo>
                  <a:lnTo>
                    <a:pt x="982" y="2928"/>
                  </a:lnTo>
                  <a:lnTo>
                    <a:pt x="1058" y="3006"/>
                  </a:lnTo>
                  <a:lnTo>
                    <a:pt x="1145" y="3083"/>
                  </a:lnTo>
                  <a:lnTo>
                    <a:pt x="1232" y="3154"/>
                  </a:lnTo>
                  <a:lnTo>
                    <a:pt x="1319" y="3225"/>
                  </a:lnTo>
                  <a:lnTo>
                    <a:pt x="1418" y="3289"/>
                  </a:lnTo>
                  <a:lnTo>
                    <a:pt x="1517" y="3347"/>
                  </a:lnTo>
                  <a:lnTo>
                    <a:pt x="1616" y="3405"/>
                  </a:lnTo>
                  <a:lnTo>
                    <a:pt x="1825" y="3515"/>
                  </a:lnTo>
                  <a:lnTo>
                    <a:pt x="2034" y="3605"/>
                  </a:lnTo>
                  <a:lnTo>
                    <a:pt x="2238" y="3689"/>
                  </a:lnTo>
                  <a:lnTo>
                    <a:pt x="2436" y="3754"/>
                  </a:lnTo>
                  <a:lnTo>
                    <a:pt x="2616" y="3812"/>
                  </a:lnTo>
                  <a:lnTo>
                    <a:pt x="2779" y="3863"/>
                  </a:lnTo>
                  <a:lnTo>
                    <a:pt x="3034" y="3928"/>
                  </a:lnTo>
                  <a:lnTo>
                    <a:pt x="3104" y="3805"/>
                  </a:lnTo>
                  <a:lnTo>
                    <a:pt x="3185" y="3670"/>
                  </a:lnTo>
                  <a:lnTo>
                    <a:pt x="3290" y="3502"/>
                  </a:lnTo>
                  <a:lnTo>
                    <a:pt x="3412" y="3328"/>
                  </a:lnTo>
                  <a:lnTo>
                    <a:pt x="3540" y="3147"/>
                  </a:lnTo>
                  <a:lnTo>
                    <a:pt x="3610" y="3057"/>
                  </a:lnTo>
                  <a:lnTo>
                    <a:pt x="3680" y="2980"/>
                  </a:lnTo>
                  <a:lnTo>
                    <a:pt x="3744" y="2909"/>
                  </a:lnTo>
                  <a:lnTo>
                    <a:pt x="3813" y="2844"/>
                  </a:lnTo>
                  <a:lnTo>
                    <a:pt x="3755" y="2870"/>
                  </a:lnTo>
                  <a:lnTo>
                    <a:pt x="3598" y="2928"/>
                  </a:lnTo>
                  <a:lnTo>
                    <a:pt x="3482" y="2967"/>
                  </a:lnTo>
                  <a:lnTo>
                    <a:pt x="3348" y="3006"/>
                  </a:lnTo>
                  <a:lnTo>
                    <a:pt x="3197" y="3044"/>
                  </a:lnTo>
                  <a:lnTo>
                    <a:pt x="3023" y="3083"/>
                  </a:lnTo>
                  <a:lnTo>
                    <a:pt x="2837" y="3115"/>
                  </a:lnTo>
                  <a:lnTo>
                    <a:pt x="2639" y="3141"/>
                  </a:lnTo>
                  <a:lnTo>
                    <a:pt x="2424" y="3160"/>
                  </a:lnTo>
                  <a:lnTo>
                    <a:pt x="2197" y="3167"/>
                  </a:lnTo>
                  <a:lnTo>
                    <a:pt x="1965" y="3154"/>
                  </a:lnTo>
                  <a:lnTo>
                    <a:pt x="1848" y="3147"/>
                  </a:lnTo>
                  <a:lnTo>
                    <a:pt x="1726" y="3135"/>
                  </a:lnTo>
                  <a:lnTo>
                    <a:pt x="1604" y="3115"/>
                  </a:lnTo>
                  <a:lnTo>
                    <a:pt x="1476" y="3089"/>
                  </a:lnTo>
                  <a:lnTo>
                    <a:pt x="1354" y="3064"/>
                  </a:lnTo>
                  <a:lnTo>
                    <a:pt x="1226" y="3025"/>
                  </a:lnTo>
                  <a:lnTo>
                    <a:pt x="1104" y="2986"/>
                  </a:lnTo>
                  <a:lnTo>
                    <a:pt x="994" y="2948"/>
                  </a:lnTo>
                  <a:lnTo>
                    <a:pt x="883" y="2909"/>
                  </a:lnTo>
                  <a:lnTo>
                    <a:pt x="785" y="2864"/>
                  </a:lnTo>
                  <a:lnTo>
                    <a:pt x="692" y="2819"/>
                  </a:lnTo>
                  <a:lnTo>
                    <a:pt x="604" y="2767"/>
                  </a:lnTo>
                  <a:lnTo>
                    <a:pt x="523" y="2722"/>
                  </a:lnTo>
                  <a:lnTo>
                    <a:pt x="447" y="2670"/>
                  </a:lnTo>
                  <a:lnTo>
                    <a:pt x="378" y="2619"/>
                  </a:lnTo>
                  <a:lnTo>
                    <a:pt x="320" y="2567"/>
                  </a:lnTo>
                  <a:lnTo>
                    <a:pt x="261" y="2515"/>
                  </a:lnTo>
                  <a:lnTo>
                    <a:pt x="209" y="2464"/>
                  </a:lnTo>
                  <a:lnTo>
                    <a:pt x="163" y="2406"/>
                  </a:lnTo>
                  <a:lnTo>
                    <a:pt x="128" y="2348"/>
                  </a:lnTo>
                  <a:lnTo>
                    <a:pt x="93" y="2296"/>
                  </a:lnTo>
                  <a:lnTo>
                    <a:pt x="64" y="2238"/>
                  </a:lnTo>
                  <a:lnTo>
                    <a:pt x="40" y="2180"/>
                  </a:lnTo>
                  <a:lnTo>
                    <a:pt x="23" y="2128"/>
                  </a:lnTo>
                  <a:lnTo>
                    <a:pt x="11" y="2070"/>
                  </a:lnTo>
                  <a:lnTo>
                    <a:pt x="0" y="2012"/>
                  </a:lnTo>
                  <a:lnTo>
                    <a:pt x="0" y="1954"/>
                  </a:lnTo>
                  <a:lnTo>
                    <a:pt x="0" y="1903"/>
                  </a:lnTo>
                  <a:lnTo>
                    <a:pt x="6" y="1845"/>
                  </a:lnTo>
                  <a:lnTo>
                    <a:pt x="17" y="1793"/>
                  </a:lnTo>
                  <a:lnTo>
                    <a:pt x="29" y="1735"/>
                  </a:lnTo>
                  <a:lnTo>
                    <a:pt x="46" y="1684"/>
                  </a:lnTo>
                  <a:lnTo>
                    <a:pt x="70" y="1632"/>
                  </a:lnTo>
                  <a:lnTo>
                    <a:pt x="99" y="1580"/>
                  </a:lnTo>
                  <a:lnTo>
                    <a:pt x="128" y="1529"/>
                  </a:lnTo>
                  <a:lnTo>
                    <a:pt x="157" y="1484"/>
                  </a:lnTo>
                  <a:lnTo>
                    <a:pt x="238" y="1387"/>
                  </a:lnTo>
                  <a:lnTo>
                    <a:pt x="290" y="1335"/>
                  </a:lnTo>
                  <a:lnTo>
                    <a:pt x="349" y="1284"/>
                  </a:lnTo>
                  <a:lnTo>
                    <a:pt x="418" y="1232"/>
                  </a:lnTo>
                  <a:lnTo>
                    <a:pt x="488" y="1187"/>
                  </a:lnTo>
                  <a:lnTo>
                    <a:pt x="569" y="1135"/>
                  </a:lnTo>
                  <a:lnTo>
                    <a:pt x="657" y="1090"/>
                  </a:lnTo>
                  <a:lnTo>
                    <a:pt x="744" y="1045"/>
                  </a:lnTo>
                  <a:lnTo>
                    <a:pt x="843" y="1006"/>
                  </a:lnTo>
                  <a:lnTo>
                    <a:pt x="942" y="968"/>
                  </a:lnTo>
                  <a:lnTo>
                    <a:pt x="1046" y="929"/>
                  </a:lnTo>
                  <a:lnTo>
                    <a:pt x="1157" y="897"/>
                  </a:lnTo>
                  <a:lnTo>
                    <a:pt x="1267" y="864"/>
                  </a:lnTo>
                  <a:lnTo>
                    <a:pt x="1389" y="832"/>
                  </a:lnTo>
                  <a:lnTo>
                    <a:pt x="1505" y="806"/>
                  </a:lnTo>
                  <a:lnTo>
                    <a:pt x="1633" y="787"/>
                  </a:lnTo>
                  <a:lnTo>
                    <a:pt x="1755" y="768"/>
                  </a:lnTo>
                  <a:lnTo>
                    <a:pt x="1889" y="755"/>
                  </a:lnTo>
                  <a:lnTo>
                    <a:pt x="2017" y="742"/>
                  </a:lnTo>
                  <a:lnTo>
                    <a:pt x="2151" y="735"/>
                  </a:lnTo>
                  <a:lnTo>
                    <a:pt x="2284" y="735"/>
                  </a:lnTo>
                  <a:lnTo>
                    <a:pt x="2424" y="735"/>
                  </a:lnTo>
                  <a:lnTo>
                    <a:pt x="2558" y="742"/>
                  </a:lnTo>
                  <a:lnTo>
                    <a:pt x="2697" y="755"/>
                  </a:lnTo>
                  <a:lnTo>
                    <a:pt x="2837" y="774"/>
                  </a:lnTo>
                  <a:lnTo>
                    <a:pt x="2970" y="794"/>
                  </a:lnTo>
                  <a:lnTo>
                    <a:pt x="3110" y="826"/>
                  </a:lnTo>
                  <a:lnTo>
                    <a:pt x="3249" y="858"/>
                  </a:lnTo>
                  <a:lnTo>
                    <a:pt x="3383" y="897"/>
                  </a:lnTo>
                  <a:lnTo>
                    <a:pt x="3523" y="948"/>
                  </a:lnTo>
                  <a:lnTo>
                    <a:pt x="3656" y="1000"/>
                  </a:lnTo>
                  <a:lnTo>
                    <a:pt x="3790" y="1058"/>
                  </a:lnTo>
                  <a:lnTo>
                    <a:pt x="3918" y="1129"/>
                  </a:lnTo>
                  <a:lnTo>
                    <a:pt x="4023" y="974"/>
                  </a:lnTo>
                  <a:lnTo>
                    <a:pt x="4145" y="813"/>
                  </a:lnTo>
                  <a:lnTo>
                    <a:pt x="4290" y="626"/>
                  </a:lnTo>
                  <a:lnTo>
                    <a:pt x="4377" y="529"/>
                  </a:lnTo>
                  <a:lnTo>
                    <a:pt x="4464" y="432"/>
                  </a:lnTo>
                  <a:lnTo>
                    <a:pt x="4552" y="336"/>
                  </a:lnTo>
                  <a:lnTo>
                    <a:pt x="4645" y="252"/>
                  </a:lnTo>
                  <a:lnTo>
                    <a:pt x="4738" y="168"/>
                  </a:lnTo>
                  <a:lnTo>
                    <a:pt x="4831" y="97"/>
                  </a:lnTo>
                  <a:lnTo>
                    <a:pt x="4918" y="45"/>
                  </a:lnTo>
                  <a:lnTo>
                    <a:pt x="5005" y="0"/>
                  </a:lnTo>
                  <a:close/>
                </a:path>
              </a:pathLst>
            </a:custGeom>
            <a:noFill/>
            <a:ln w="19050">
              <a:solidFill>
                <a:srgbClr val="00CCFF"/>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pt-BR"/>
            </a:p>
          </p:txBody>
        </p:sp>
        <p:sp>
          <p:nvSpPr>
            <p:cNvPr id="4109" name="Freeform 225"/>
            <p:cNvSpPr>
              <a:spLocks/>
            </p:cNvSpPr>
            <p:nvPr/>
          </p:nvSpPr>
          <p:spPr bwMode="auto">
            <a:xfrm>
              <a:off x="-1626" y="184"/>
              <a:ext cx="5005" cy="4314"/>
            </a:xfrm>
            <a:custGeom>
              <a:avLst/>
              <a:gdLst>
                <a:gd name="T0" fmla="*/ 0 w 5005"/>
                <a:gd name="T1" fmla="*/ 2044 h 4314"/>
                <a:gd name="T2" fmla="*/ 47 w 5005"/>
                <a:gd name="T3" fmla="*/ 1722 h 4314"/>
                <a:gd name="T4" fmla="*/ 151 w 5005"/>
                <a:gd name="T5" fmla="*/ 1412 h 4314"/>
                <a:gd name="T6" fmla="*/ 303 w 5005"/>
                <a:gd name="T7" fmla="*/ 1128 h 4314"/>
                <a:gd name="T8" fmla="*/ 494 w 5005"/>
                <a:gd name="T9" fmla="*/ 864 h 4314"/>
                <a:gd name="T10" fmla="*/ 733 w 5005"/>
                <a:gd name="T11" fmla="*/ 632 h 4314"/>
                <a:gd name="T12" fmla="*/ 1006 w 5005"/>
                <a:gd name="T13" fmla="*/ 425 h 4314"/>
                <a:gd name="T14" fmla="*/ 1308 w 5005"/>
                <a:gd name="T15" fmla="*/ 258 h 4314"/>
                <a:gd name="T16" fmla="*/ 1640 w 5005"/>
                <a:gd name="T17" fmla="*/ 129 h 4314"/>
                <a:gd name="T18" fmla="*/ 2000 w 5005"/>
                <a:gd name="T19" fmla="*/ 45 h 4314"/>
                <a:gd name="T20" fmla="*/ 2372 w 5005"/>
                <a:gd name="T21" fmla="*/ 0 h 4314"/>
                <a:gd name="T22" fmla="*/ 2634 w 5005"/>
                <a:gd name="T23" fmla="*/ 0 h 4314"/>
                <a:gd name="T24" fmla="*/ 3006 w 5005"/>
                <a:gd name="T25" fmla="*/ 45 h 4314"/>
                <a:gd name="T26" fmla="*/ 3366 w 5005"/>
                <a:gd name="T27" fmla="*/ 129 h 4314"/>
                <a:gd name="T28" fmla="*/ 3697 w 5005"/>
                <a:gd name="T29" fmla="*/ 258 h 4314"/>
                <a:gd name="T30" fmla="*/ 4000 w 5005"/>
                <a:gd name="T31" fmla="*/ 425 h 4314"/>
                <a:gd name="T32" fmla="*/ 4273 w 5005"/>
                <a:gd name="T33" fmla="*/ 632 h 4314"/>
                <a:gd name="T34" fmla="*/ 4511 w 5005"/>
                <a:gd name="T35" fmla="*/ 864 h 4314"/>
                <a:gd name="T36" fmla="*/ 4703 w 5005"/>
                <a:gd name="T37" fmla="*/ 1128 h 4314"/>
                <a:gd name="T38" fmla="*/ 4854 w 5005"/>
                <a:gd name="T39" fmla="*/ 1412 h 4314"/>
                <a:gd name="T40" fmla="*/ 4959 w 5005"/>
                <a:gd name="T41" fmla="*/ 1722 h 4314"/>
                <a:gd name="T42" fmla="*/ 5005 w 5005"/>
                <a:gd name="T43" fmla="*/ 2044 h 4314"/>
                <a:gd name="T44" fmla="*/ 5005 w 5005"/>
                <a:gd name="T45" fmla="*/ 2270 h 4314"/>
                <a:gd name="T46" fmla="*/ 4959 w 5005"/>
                <a:gd name="T47" fmla="*/ 2592 h 4314"/>
                <a:gd name="T48" fmla="*/ 4854 w 5005"/>
                <a:gd name="T49" fmla="*/ 2895 h 4314"/>
                <a:gd name="T50" fmla="*/ 4703 w 5005"/>
                <a:gd name="T51" fmla="*/ 3186 h 4314"/>
                <a:gd name="T52" fmla="*/ 4511 w 5005"/>
                <a:gd name="T53" fmla="*/ 3450 h 4314"/>
                <a:gd name="T54" fmla="*/ 4273 w 5005"/>
                <a:gd name="T55" fmla="*/ 3682 h 4314"/>
                <a:gd name="T56" fmla="*/ 4000 w 5005"/>
                <a:gd name="T57" fmla="*/ 3889 h 4314"/>
                <a:gd name="T58" fmla="*/ 3697 w 5005"/>
                <a:gd name="T59" fmla="*/ 4056 h 4314"/>
                <a:gd name="T60" fmla="*/ 3366 w 5005"/>
                <a:gd name="T61" fmla="*/ 4185 h 4314"/>
                <a:gd name="T62" fmla="*/ 3006 w 5005"/>
                <a:gd name="T63" fmla="*/ 4269 h 4314"/>
                <a:gd name="T64" fmla="*/ 2634 w 5005"/>
                <a:gd name="T65" fmla="*/ 4314 h 4314"/>
                <a:gd name="T66" fmla="*/ 2372 w 5005"/>
                <a:gd name="T67" fmla="*/ 4314 h 4314"/>
                <a:gd name="T68" fmla="*/ 2000 w 5005"/>
                <a:gd name="T69" fmla="*/ 4269 h 4314"/>
                <a:gd name="T70" fmla="*/ 1640 w 5005"/>
                <a:gd name="T71" fmla="*/ 4185 h 4314"/>
                <a:gd name="T72" fmla="*/ 1308 w 5005"/>
                <a:gd name="T73" fmla="*/ 4056 h 4314"/>
                <a:gd name="T74" fmla="*/ 1006 w 5005"/>
                <a:gd name="T75" fmla="*/ 3889 h 4314"/>
                <a:gd name="T76" fmla="*/ 733 w 5005"/>
                <a:gd name="T77" fmla="*/ 3682 h 4314"/>
                <a:gd name="T78" fmla="*/ 494 w 5005"/>
                <a:gd name="T79" fmla="*/ 3450 h 4314"/>
                <a:gd name="T80" fmla="*/ 303 w 5005"/>
                <a:gd name="T81" fmla="*/ 3186 h 4314"/>
                <a:gd name="T82" fmla="*/ 151 w 5005"/>
                <a:gd name="T83" fmla="*/ 2895 h 4314"/>
                <a:gd name="T84" fmla="*/ 47 w 5005"/>
                <a:gd name="T85" fmla="*/ 2592 h 4314"/>
                <a:gd name="T86" fmla="*/ 0 w 5005"/>
                <a:gd name="T87" fmla="*/ 2270 h 4314"/>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Lst>
              <a:ah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l="0" t="0" r="r" b="b"/>
              <a:pathLst>
                <a:path w="5005" h="4314">
                  <a:moveTo>
                    <a:pt x="0" y="2154"/>
                  </a:moveTo>
                  <a:lnTo>
                    <a:pt x="0" y="2154"/>
                  </a:lnTo>
                  <a:lnTo>
                    <a:pt x="0" y="2044"/>
                  </a:lnTo>
                  <a:lnTo>
                    <a:pt x="12" y="1935"/>
                  </a:lnTo>
                  <a:lnTo>
                    <a:pt x="29" y="1825"/>
                  </a:lnTo>
                  <a:lnTo>
                    <a:pt x="47" y="1722"/>
                  </a:lnTo>
                  <a:lnTo>
                    <a:pt x="76" y="1619"/>
                  </a:lnTo>
                  <a:lnTo>
                    <a:pt x="111" y="1515"/>
                  </a:lnTo>
                  <a:lnTo>
                    <a:pt x="151" y="1412"/>
                  </a:lnTo>
                  <a:lnTo>
                    <a:pt x="192" y="1315"/>
                  </a:lnTo>
                  <a:lnTo>
                    <a:pt x="244" y="1219"/>
                  </a:lnTo>
                  <a:lnTo>
                    <a:pt x="303" y="1128"/>
                  </a:lnTo>
                  <a:lnTo>
                    <a:pt x="361" y="1038"/>
                  </a:lnTo>
                  <a:lnTo>
                    <a:pt x="425" y="948"/>
                  </a:lnTo>
                  <a:lnTo>
                    <a:pt x="494" y="864"/>
                  </a:lnTo>
                  <a:lnTo>
                    <a:pt x="570" y="787"/>
                  </a:lnTo>
                  <a:lnTo>
                    <a:pt x="646" y="703"/>
                  </a:lnTo>
                  <a:lnTo>
                    <a:pt x="733" y="632"/>
                  </a:lnTo>
                  <a:lnTo>
                    <a:pt x="820" y="561"/>
                  </a:lnTo>
                  <a:lnTo>
                    <a:pt x="907" y="490"/>
                  </a:lnTo>
                  <a:lnTo>
                    <a:pt x="1006" y="425"/>
                  </a:lnTo>
                  <a:lnTo>
                    <a:pt x="1105" y="367"/>
                  </a:lnTo>
                  <a:lnTo>
                    <a:pt x="1204" y="309"/>
                  </a:lnTo>
                  <a:lnTo>
                    <a:pt x="1308" y="258"/>
                  </a:lnTo>
                  <a:lnTo>
                    <a:pt x="1419" y="213"/>
                  </a:lnTo>
                  <a:lnTo>
                    <a:pt x="1529" y="167"/>
                  </a:lnTo>
                  <a:lnTo>
                    <a:pt x="1640" y="129"/>
                  </a:lnTo>
                  <a:lnTo>
                    <a:pt x="1756" y="97"/>
                  </a:lnTo>
                  <a:lnTo>
                    <a:pt x="1878" y="64"/>
                  </a:lnTo>
                  <a:lnTo>
                    <a:pt x="2000" y="45"/>
                  </a:lnTo>
                  <a:lnTo>
                    <a:pt x="2122" y="26"/>
                  </a:lnTo>
                  <a:lnTo>
                    <a:pt x="2244" y="13"/>
                  </a:lnTo>
                  <a:lnTo>
                    <a:pt x="2372" y="0"/>
                  </a:lnTo>
                  <a:lnTo>
                    <a:pt x="2500" y="0"/>
                  </a:lnTo>
                  <a:lnTo>
                    <a:pt x="2634" y="0"/>
                  </a:lnTo>
                  <a:lnTo>
                    <a:pt x="2762" y="13"/>
                  </a:lnTo>
                  <a:lnTo>
                    <a:pt x="2884" y="26"/>
                  </a:lnTo>
                  <a:lnTo>
                    <a:pt x="3006" y="45"/>
                  </a:lnTo>
                  <a:lnTo>
                    <a:pt x="3128" y="64"/>
                  </a:lnTo>
                  <a:lnTo>
                    <a:pt x="3250" y="97"/>
                  </a:lnTo>
                  <a:lnTo>
                    <a:pt x="3366" y="129"/>
                  </a:lnTo>
                  <a:lnTo>
                    <a:pt x="3477" y="167"/>
                  </a:lnTo>
                  <a:lnTo>
                    <a:pt x="3587" y="213"/>
                  </a:lnTo>
                  <a:lnTo>
                    <a:pt x="3697" y="258"/>
                  </a:lnTo>
                  <a:lnTo>
                    <a:pt x="3802" y="309"/>
                  </a:lnTo>
                  <a:lnTo>
                    <a:pt x="3901" y="367"/>
                  </a:lnTo>
                  <a:lnTo>
                    <a:pt x="4000" y="425"/>
                  </a:lnTo>
                  <a:lnTo>
                    <a:pt x="4099" y="490"/>
                  </a:lnTo>
                  <a:lnTo>
                    <a:pt x="4186" y="561"/>
                  </a:lnTo>
                  <a:lnTo>
                    <a:pt x="4273" y="632"/>
                  </a:lnTo>
                  <a:lnTo>
                    <a:pt x="4354" y="703"/>
                  </a:lnTo>
                  <a:lnTo>
                    <a:pt x="4436" y="787"/>
                  </a:lnTo>
                  <a:lnTo>
                    <a:pt x="4511" y="864"/>
                  </a:lnTo>
                  <a:lnTo>
                    <a:pt x="4581" y="948"/>
                  </a:lnTo>
                  <a:lnTo>
                    <a:pt x="4645" y="1038"/>
                  </a:lnTo>
                  <a:lnTo>
                    <a:pt x="4703" y="1128"/>
                  </a:lnTo>
                  <a:lnTo>
                    <a:pt x="4761" y="1219"/>
                  </a:lnTo>
                  <a:lnTo>
                    <a:pt x="4808" y="1315"/>
                  </a:lnTo>
                  <a:lnTo>
                    <a:pt x="4854" y="1412"/>
                  </a:lnTo>
                  <a:lnTo>
                    <a:pt x="4895" y="1515"/>
                  </a:lnTo>
                  <a:lnTo>
                    <a:pt x="4930" y="1619"/>
                  </a:lnTo>
                  <a:lnTo>
                    <a:pt x="4959" y="1722"/>
                  </a:lnTo>
                  <a:lnTo>
                    <a:pt x="4976" y="1825"/>
                  </a:lnTo>
                  <a:lnTo>
                    <a:pt x="4994" y="1935"/>
                  </a:lnTo>
                  <a:lnTo>
                    <a:pt x="5005" y="2044"/>
                  </a:lnTo>
                  <a:lnTo>
                    <a:pt x="5005" y="2154"/>
                  </a:lnTo>
                  <a:lnTo>
                    <a:pt x="5005" y="2270"/>
                  </a:lnTo>
                  <a:lnTo>
                    <a:pt x="4994" y="2379"/>
                  </a:lnTo>
                  <a:lnTo>
                    <a:pt x="4976" y="2483"/>
                  </a:lnTo>
                  <a:lnTo>
                    <a:pt x="4959" y="2592"/>
                  </a:lnTo>
                  <a:lnTo>
                    <a:pt x="4930" y="2695"/>
                  </a:lnTo>
                  <a:lnTo>
                    <a:pt x="4895" y="2799"/>
                  </a:lnTo>
                  <a:lnTo>
                    <a:pt x="4854" y="2895"/>
                  </a:lnTo>
                  <a:lnTo>
                    <a:pt x="4808" y="2999"/>
                  </a:lnTo>
                  <a:lnTo>
                    <a:pt x="4761" y="3095"/>
                  </a:lnTo>
                  <a:lnTo>
                    <a:pt x="4703" y="3186"/>
                  </a:lnTo>
                  <a:lnTo>
                    <a:pt x="4645" y="3276"/>
                  </a:lnTo>
                  <a:lnTo>
                    <a:pt x="4581" y="3366"/>
                  </a:lnTo>
                  <a:lnTo>
                    <a:pt x="4511" y="3450"/>
                  </a:lnTo>
                  <a:lnTo>
                    <a:pt x="4436" y="3527"/>
                  </a:lnTo>
                  <a:lnTo>
                    <a:pt x="4354" y="3605"/>
                  </a:lnTo>
                  <a:lnTo>
                    <a:pt x="4273" y="3682"/>
                  </a:lnTo>
                  <a:lnTo>
                    <a:pt x="4186" y="3753"/>
                  </a:lnTo>
                  <a:lnTo>
                    <a:pt x="4099" y="3824"/>
                  </a:lnTo>
                  <a:lnTo>
                    <a:pt x="4000" y="3889"/>
                  </a:lnTo>
                  <a:lnTo>
                    <a:pt x="3901" y="3947"/>
                  </a:lnTo>
                  <a:lnTo>
                    <a:pt x="3802" y="4005"/>
                  </a:lnTo>
                  <a:lnTo>
                    <a:pt x="3697" y="4056"/>
                  </a:lnTo>
                  <a:lnTo>
                    <a:pt x="3587" y="4101"/>
                  </a:lnTo>
                  <a:lnTo>
                    <a:pt x="3477" y="4147"/>
                  </a:lnTo>
                  <a:lnTo>
                    <a:pt x="3366" y="4185"/>
                  </a:lnTo>
                  <a:lnTo>
                    <a:pt x="3250" y="4217"/>
                  </a:lnTo>
                  <a:lnTo>
                    <a:pt x="3128" y="4243"/>
                  </a:lnTo>
                  <a:lnTo>
                    <a:pt x="3006" y="4269"/>
                  </a:lnTo>
                  <a:lnTo>
                    <a:pt x="2884" y="4288"/>
                  </a:lnTo>
                  <a:lnTo>
                    <a:pt x="2762" y="4301"/>
                  </a:lnTo>
                  <a:lnTo>
                    <a:pt x="2634" y="4314"/>
                  </a:lnTo>
                  <a:lnTo>
                    <a:pt x="2500" y="4314"/>
                  </a:lnTo>
                  <a:lnTo>
                    <a:pt x="2372" y="4314"/>
                  </a:lnTo>
                  <a:lnTo>
                    <a:pt x="2244" y="4301"/>
                  </a:lnTo>
                  <a:lnTo>
                    <a:pt x="2122" y="4288"/>
                  </a:lnTo>
                  <a:lnTo>
                    <a:pt x="2000" y="4269"/>
                  </a:lnTo>
                  <a:lnTo>
                    <a:pt x="1878" y="4243"/>
                  </a:lnTo>
                  <a:lnTo>
                    <a:pt x="1756" y="4217"/>
                  </a:lnTo>
                  <a:lnTo>
                    <a:pt x="1640" y="4185"/>
                  </a:lnTo>
                  <a:lnTo>
                    <a:pt x="1529" y="4147"/>
                  </a:lnTo>
                  <a:lnTo>
                    <a:pt x="1419" y="4101"/>
                  </a:lnTo>
                  <a:lnTo>
                    <a:pt x="1308" y="4056"/>
                  </a:lnTo>
                  <a:lnTo>
                    <a:pt x="1204" y="4005"/>
                  </a:lnTo>
                  <a:lnTo>
                    <a:pt x="1105" y="3947"/>
                  </a:lnTo>
                  <a:lnTo>
                    <a:pt x="1006" y="3889"/>
                  </a:lnTo>
                  <a:lnTo>
                    <a:pt x="907" y="3824"/>
                  </a:lnTo>
                  <a:lnTo>
                    <a:pt x="820" y="3753"/>
                  </a:lnTo>
                  <a:lnTo>
                    <a:pt x="733" y="3682"/>
                  </a:lnTo>
                  <a:lnTo>
                    <a:pt x="646" y="3605"/>
                  </a:lnTo>
                  <a:lnTo>
                    <a:pt x="570" y="3527"/>
                  </a:lnTo>
                  <a:lnTo>
                    <a:pt x="494" y="3450"/>
                  </a:lnTo>
                  <a:lnTo>
                    <a:pt x="425" y="3366"/>
                  </a:lnTo>
                  <a:lnTo>
                    <a:pt x="361" y="3276"/>
                  </a:lnTo>
                  <a:lnTo>
                    <a:pt x="303" y="3186"/>
                  </a:lnTo>
                  <a:lnTo>
                    <a:pt x="244" y="3095"/>
                  </a:lnTo>
                  <a:lnTo>
                    <a:pt x="192" y="2999"/>
                  </a:lnTo>
                  <a:lnTo>
                    <a:pt x="151" y="2895"/>
                  </a:lnTo>
                  <a:lnTo>
                    <a:pt x="111" y="2799"/>
                  </a:lnTo>
                  <a:lnTo>
                    <a:pt x="76" y="2695"/>
                  </a:lnTo>
                  <a:lnTo>
                    <a:pt x="47" y="2592"/>
                  </a:lnTo>
                  <a:lnTo>
                    <a:pt x="29" y="2483"/>
                  </a:lnTo>
                  <a:lnTo>
                    <a:pt x="12" y="2379"/>
                  </a:lnTo>
                  <a:lnTo>
                    <a:pt x="0" y="2270"/>
                  </a:lnTo>
                  <a:lnTo>
                    <a:pt x="0" y="2154"/>
                  </a:lnTo>
                  <a:close/>
                </a:path>
              </a:pathLst>
            </a:custGeom>
            <a:noFill/>
            <a:ln w="19050">
              <a:solidFill>
                <a:schemeClr val="folHlink"/>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pt-BR"/>
            </a:p>
          </p:txBody>
        </p:sp>
        <p:sp>
          <p:nvSpPr>
            <p:cNvPr id="4110" name="Freeform 226"/>
            <p:cNvSpPr>
              <a:spLocks/>
            </p:cNvSpPr>
            <p:nvPr/>
          </p:nvSpPr>
          <p:spPr bwMode="auto">
            <a:xfrm>
              <a:off x="-626" y="184"/>
              <a:ext cx="3011" cy="4314"/>
            </a:xfrm>
            <a:custGeom>
              <a:avLst/>
              <a:gdLst>
                <a:gd name="T0" fmla="*/ 0 w 3011"/>
                <a:gd name="T1" fmla="*/ 2044 h 4314"/>
                <a:gd name="T2" fmla="*/ 29 w 3011"/>
                <a:gd name="T3" fmla="*/ 1722 h 4314"/>
                <a:gd name="T4" fmla="*/ 87 w 3011"/>
                <a:gd name="T5" fmla="*/ 1412 h 4314"/>
                <a:gd name="T6" fmla="*/ 180 w 3011"/>
                <a:gd name="T7" fmla="*/ 1128 h 4314"/>
                <a:gd name="T8" fmla="*/ 297 w 3011"/>
                <a:gd name="T9" fmla="*/ 864 h 4314"/>
                <a:gd name="T10" fmla="*/ 442 w 3011"/>
                <a:gd name="T11" fmla="*/ 632 h 4314"/>
                <a:gd name="T12" fmla="*/ 605 w 3011"/>
                <a:gd name="T13" fmla="*/ 425 h 4314"/>
                <a:gd name="T14" fmla="*/ 785 w 3011"/>
                <a:gd name="T15" fmla="*/ 258 h 4314"/>
                <a:gd name="T16" fmla="*/ 988 w 3011"/>
                <a:gd name="T17" fmla="*/ 129 h 4314"/>
                <a:gd name="T18" fmla="*/ 1203 w 3011"/>
                <a:gd name="T19" fmla="*/ 45 h 4314"/>
                <a:gd name="T20" fmla="*/ 1430 w 3011"/>
                <a:gd name="T21" fmla="*/ 0 h 4314"/>
                <a:gd name="T22" fmla="*/ 1581 w 3011"/>
                <a:gd name="T23" fmla="*/ 0 h 4314"/>
                <a:gd name="T24" fmla="*/ 1808 w 3011"/>
                <a:gd name="T25" fmla="*/ 45 h 4314"/>
                <a:gd name="T26" fmla="*/ 2023 w 3011"/>
                <a:gd name="T27" fmla="*/ 129 h 4314"/>
                <a:gd name="T28" fmla="*/ 2221 w 3011"/>
                <a:gd name="T29" fmla="*/ 258 h 4314"/>
                <a:gd name="T30" fmla="*/ 2407 w 3011"/>
                <a:gd name="T31" fmla="*/ 425 h 4314"/>
                <a:gd name="T32" fmla="*/ 2570 w 3011"/>
                <a:gd name="T33" fmla="*/ 632 h 4314"/>
                <a:gd name="T34" fmla="*/ 2715 w 3011"/>
                <a:gd name="T35" fmla="*/ 864 h 4314"/>
                <a:gd name="T36" fmla="*/ 2831 w 3011"/>
                <a:gd name="T37" fmla="*/ 1128 h 4314"/>
                <a:gd name="T38" fmla="*/ 2918 w 3011"/>
                <a:gd name="T39" fmla="*/ 1412 h 4314"/>
                <a:gd name="T40" fmla="*/ 2982 w 3011"/>
                <a:gd name="T41" fmla="*/ 1722 h 4314"/>
                <a:gd name="T42" fmla="*/ 3011 w 3011"/>
                <a:gd name="T43" fmla="*/ 2044 h 4314"/>
                <a:gd name="T44" fmla="*/ 3011 w 3011"/>
                <a:gd name="T45" fmla="*/ 2270 h 4314"/>
                <a:gd name="T46" fmla="*/ 2982 w 3011"/>
                <a:gd name="T47" fmla="*/ 2592 h 4314"/>
                <a:gd name="T48" fmla="*/ 2918 w 3011"/>
                <a:gd name="T49" fmla="*/ 2895 h 4314"/>
                <a:gd name="T50" fmla="*/ 2831 w 3011"/>
                <a:gd name="T51" fmla="*/ 3186 h 4314"/>
                <a:gd name="T52" fmla="*/ 2715 w 3011"/>
                <a:gd name="T53" fmla="*/ 3450 h 4314"/>
                <a:gd name="T54" fmla="*/ 2570 w 3011"/>
                <a:gd name="T55" fmla="*/ 3682 h 4314"/>
                <a:gd name="T56" fmla="*/ 2407 w 3011"/>
                <a:gd name="T57" fmla="*/ 3889 h 4314"/>
                <a:gd name="T58" fmla="*/ 2221 w 3011"/>
                <a:gd name="T59" fmla="*/ 4056 h 4314"/>
                <a:gd name="T60" fmla="*/ 2023 w 3011"/>
                <a:gd name="T61" fmla="*/ 4185 h 4314"/>
                <a:gd name="T62" fmla="*/ 1808 w 3011"/>
                <a:gd name="T63" fmla="*/ 4269 h 4314"/>
                <a:gd name="T64" fmla="*/ 1581 w 3011"/>
                <a:gd name="T65" fmla="*/ 4314 h 4314"/>
                <a:gd name="T66" fmla="*/ 1430 w 3011"/>
                <a:gd name="T67" fmla="*/ 4314 h 4314"/>
                <a:gd name="T68" fmla="*/ 1203 w 3011"/>
                <a:gd name="T69" fmla="*/ 4269 h 4314"/>
                <a:gd name="T70" fmla="*/ 988 w 3011"/>
                <a:gd name="T71" fmla="*/ 4185 h 4314"/>
                <a:gd name="T72" fmla="*/ 785 w 3011"/>
                <a:gd name="T73" fmla="*/ 4056 h 4314"/>
                <a:gd name="T74" fmla="*/ 605 w 3011"/>
                <a:gd name="T75" fmla="*/ 3889 h 4314"/>
                <a:gd name="T76" fmla="*/ 442 w 3011"/>
                <a:gd name="T77" fmla="*/ 3682 h 4314"/>
                <a:gd name="T78" fmla="*/ 297 w 3011"/>
                <a:gd name="T79" fmla="*/ 3450 h 4314"/>
                <a:gd name="T80" fmla="*/ 180 w 3011"/>
                <a:gd name="T81" fmla="*/ 3186 h 4314"/>
                <a:gd name="T82" fmla="*/ 87 w 3011"/>
                <a:gd name="T83" fmla="*/ 2895 h 4314"/>
                <a:gd name="T84" fmla="*/ 29 w 3011"/>
                <a:gd name="T85" fmla="*/ 2592 h 4314"/>
                <a:gd name="T86" fmla="*/ 0 w 3011"/>
                <a:gd name="T87" fmla="*/ 2270 h 4314"/>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Lst>
              <a:ah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l="0" t="0" r="r" b="b"/>
              <a:pathLst>
                <a:path w="3011" h="4314">
                  <a:moveTo>
                    <a:pt x="0" y="2154"/>
                  </a:moveTo>
                  <a:lnTo>
                    <a:pt x="0" y="2154"/>
                  </a:lnTo>
                  <a:lnTo>
                    <a:pt x="0" y="2044"/>
                  </a:lnTo>
                  <a:lnTo>
                    <a:pt x="6" y="1935"/>
                  </a:lnTo>
                  <a:lnTo>
                    <a:pt x="18" y="1825"/>
                  </a:lnTo>
                  <a:lnTo>
                    <a:pt x="29" y="1722"/>
                  </a:lnTo>
                  <a:lnTo>
                    <a:pt x="47" y="1619"/>
                  </a:lnTo>
                  <a:lnTo>
                    <a:pt x="64" y="1515"/>
                  </a:lnTo>
                  <a:lnTo>
                    <a:pt x="87" y="1412"/>
                  </a:lnTo>
                  <a:lnTo>
                    <a:pt x="116" y="1315"/>
                  </a:lnTo>
                  <a:lnTo>
                    <a:pt x="145" y="1219"/>
                  </a:lnTo>
                  <a:lnTo>
                    <a:pt x="180" y="1128"/>
                  </a:lnTo>
                  <a:lnTo>
                    <a:pt x="215" y="1038"/>
                  </a:lnTo>
                  <a:lnTo>
                    <a:pt x="256" y="948"/>
                  </a:lnTo>
                  <a:lnTo>
                    <a:pt x="297" y="864"/>
                  </a:lnTo>
                  <a:lnTo>
                    <a:pt x="343" y="787"/>
                  </a:lnTo>
                  <a:lnTo>
                    <a:pt x="390" y="703"/>
                  </a:lnTo>
                  <a:lnTo>
                    <a:pt x="442" y="632"/>
                  </a:lnTo>
                  <a:lnTo>
                    <a:pt x="494" y="561"/>
                  </a:lnTo>
                  <a:lnTo>
                    <a:pt x="547" y="490"/>
                  </a:lnTo>
                  <a:lnTo>
                    <a:pt x="605" y="425"/>
                  </a:lnTo>
                  <a:lnTo>
                    <a:pt x="663" y="367"/>
                  </a:lnTo>
                  <a:lnTo>
                    <a:pt x="721" y="309"/>
                  </a:lnTo>
                  <a:lnTo>
                    <a:pt x="785" y="258"/>
                  </a:lnTo>
                  <a:lnTo>
                    <a:pt x="855" y="213"/>
                  </a:lnTo>
                  <a:lnTo>
                    <a:pt x="919" y="167"/>
                  </a:lnTo>
                  <a:lnTo>
                    <a:pt x="988" y="129"/>
                  </a:lnTo>
                  <a:lnTo>
                    <a:pt x="1058" y="97"/>
                  </a:lnTo>
                  <a:lnTo>
                    <a:pt x="1128" y="64"/>
                  </a:lnTo>
                  <a:lnTo>
                    <a:pt x="1203" y="45"/>
                  </a:lnTo>
                  <a:lnTo>
                    <a:pt x="1273" y="26"/>
                  </a:lnTo>
                  <a:lnTo>
                    <a:pt x="1349" y="13"/>
                  </a:lnTo>
                  <a:lnTo>
                    <a:pt x="1430" y="0"/>
                  </a:lnTo>
                  <a:lnTo>
                    <a:pt x="1506" y="0"/>
                  </a:lnTo>
                  <a:lnTo>
                    <a:pt x="1581" y="0"/>
                  </a:lnTo>
                  <a:lnTo>
                    <a:pt x="1657" y="13"/>
                  </a:lnTo>
                  <a:lnTo>
                    <a:pt x="1732" y="26"/>
                  </a:lnTo>
                  <a:lnTo>
                    <a:pt x="1808" y="45"/>
                  </a:lnTo>
                  <a:lnTo>
                    <a:pt x="1884" y="64"/>
                  </a:lnTo>
                  <a:lnTo>
                    <a:pt x="1953" y="97"/>
                  </a:lnTo>
                  <a:lnTo>
                    <a:pt x="2023" y="129"/>
                  </a:lnTo>
                  <a:lnTo>
                    <a:pt x="2093" y="167"/>
                  </a:lnTo>
                  <a:lnTo>
                    <a:pt x="2157" y="213"/>
                  </a:lnTo>
                  <a:lnTo>
                    <a:pt x="2221" y="258"/>
                  </a:lnTo>
                  <a:lnTo>
                    <a:pt x="2285" y="309"/>
                  </a:lnTo>
                  <a:lnTo>
                    <a:pt x="2349" y="367"/>
                  </a:lnTo>
                  <a:lnTo>
                    <a:pt x="2407" y="425"/>
                  </a:lnTo>
                  <a:lnTo>
                    <a:pt x="2465" y="490"/>
                  </a:lnTo>
                  <a:lnTo>
                    <a:pt x="2517" y="561"/>
                  </a:lnTo>
                  <a:lnTo>
                    <a:pt x="2570" y="632"/>
                  </a:lnTo>
                  <a:lnTo>
                    <a:pt x="2622" y="703"/>
                  </a:lnTo>
                  <a:lnTo>
                    <a:pt x="2668" y="787"/>
                  </a:lnTo>
                  <a:lnTo>
                    <a:pt x="2715" y="864"/>
                  </a:lnTo>
                  <a:lnTo>
                    <a:pt x="2756" y="948"/>
                  </a:lnTo>
                  <a:lnTo>
                    <a:pt x="2796" y="1038"/>
                  </a:lnTo>
                  <a:lnTo>
                    <a:pt x="2831" y="1128"/>
                  </a:lnTo>
                  <a:lnTo>
                    <a:pt x="2866" y="1219"/>
                  </a:lnTo>
                  <a:lnTo>
                    <a:pt x="2895" y="1315"/>
                  </a:lnTo>
                  <a:lnTo>
                    <a:pt x="2918" y="1412"/>
                  </a:lnTo>
                  <a:lnTo>
                    <a:pt x="2942" y="1515"/>
                  </a:lnTo>
                  <a:lnTo>
                    <a:pt x="2965" y="1619"/>
                  </a:lnTo>
                  <a:lnTo>
                    <a:pt x="2982" y="1722"/>
                  </a:lnTo>
                  <a:lnTo>
                    <a:pt x="2994" y="1825"/>
                  </a:lnTo>
                  <a:lnTo>
                    <a:pt x="3006" y="1935"/>
                  </a:lnTo>
                  <a:lnTo>
                    <a:pt x="3011" y="2044"/>
                  </a:lnTo>
                  <a:lnTo>
                    <a:pt x="3011" y="2154"/>
                  </a:lnTo>
                  <a:lnTo>
                    <a:pt x="3011" y="2270"/>
                  </a:lnTo>
                  <a:lnTo>
                    <a:pt x="3006" y="2379"/>
                  </a:lnTo>
                  <a:lnTo>
                    <a:pt x="2994" y="2483"/>
                  </a:lnTo>
                  <a:lnTo>
                    <a:pt x="2982" y="2592"/>
                  </a:lnTo>
                  <a:lnTo>
                    <a:pt x="2965" y="2695"/>
                  </a:lnTo>
                  <a:lnTo>
                    <a:pt x="2942" y="2799"/>
                  </a:lnTo>
                  <a:lnTo>
                    <a:pt x="2918" y="2895"/>
                  </a:lnTo>
                  <a:lnTo>
                    <a:pt x="2895" y="2999"/>
                  </a:lnTo>
                  <a:lnTo>
                    <a:pt x="2866" y="3095"/>
                  </a:lnTo>
                  <a:lnTo>
                    <a:pt x="2831" y="3186"/>
                  </a:lnTo>
                  <a:lnTo>
                    <a:pt x="2796" y="3276"/>
                  </a:lnTo>
                  <a:lnTo>
                    <a:pt x="2756" y="3366"/>
                  </a:lnTo>
                  <a:lnTo>
                    <a:pt x="2715" y="3450"/>
                  </a:lnTo>
                  <a:lnTo>
                    <a:pt x="2668" y="3527"/>
                  </a:lnTo>
                  <a:lnTo>
                    <a:pt x="2622" y="3605"/>
                  </a:lnTo>
                  <a:lnTo>
                    <a:pt x="2570" y="3682"/>
                  </a:lnTo>
                  <a:lnTo>
                    <a:pt x="2517" y="3753"/>
                  </a:lnTo>
                  <a:lnTo>
                    <a:pt x="2465" y="3824"/>
                  </a:lnTo>
                  <a:lnTo>
                    <a:pt x="2407" y="3889"/>
                  </a:lnTo>
                  <a:lnTo>
                    <a:pt x="2349" y="3947"/>
                  </a:lnTo>
                  <a:lnTo>
                    <a:pt x="2285" y="4005"/>
                  </a:lnTo>
                  <a:lnTo>
                    <a:pt x="2221" y="4056"/>
                  </a:lnTo>
                  <a:lnTo>
                    <a:pt x="2157" y="4101"/>
                  </a:lnTo>
                  <a:lnTo>
                    <a:pt x="2093" y="4147"/>
                  </a:lnTo>
                  <a:lnTo>
                    <a:pt x="2023" y="4185"/>
                  </a:lnTo>
                  <a:lnTo>
                    <a:pt x="1953" y="4217"/>
                  </a:lnTo>
                  <a:lnTo>
                    <a:pt x="1884" y="4243"/>
                  </a:lnTo>
                  <a:lnTo>
                    <a:pt x="1808" y="4269"/>
                  </a:lnTo>
                  <a:lnTo>
                    <a:pt x="1732" y="4288"/>
                  </a:lnTo>
                  <a:lnTo>
                    <a:pt x="1657" y="4301"/>
                  </a:lnTo>
                  <a:lnTo>
                    <a:pt x="1581" y="4314"/>
                  </a:lnTo>
                  <a:lnTo>
                    <a:pt x="1506" y="4314"/>
                  </a:lnTo>
                  <a:lnTo>
                    <a:pt x="1430" y="4314"/>
                  </a:lnTo>
                  <a:lnTo>
                    <a:pt x="1349" y="4301"/>
                  </a:lnTo>
                  <a:lnTo>
                    <a:pt x="1273" y="4288"/>
                  </a:lnTo>
                  <a:lnTo>
                    <a:pt x="1203" y="4269"/>
                  </a:lnTo>
                  <a:lnTo>
                    <a:pt x="1128" y="4243"/>
                  </a:lnTo>
                  <a:lnTo>
                    <a:pt x="1058" y="4217"/>
                  </a:lnTo>
                  <a:lnTo>
                    <a:pt x="988" y="4185"/>
                  </a:lnTo>
                  <a:lnTo>
                    <a:pt x="919" y="4147"/>
                  </a:lnTo>
                  <a:lnTo>
                    <a:pt x="855" y="4101"/>
                  </a:lnTo>
                  <a:lnTo>
                    <a:pt x="785" y="4056"/>
                  </a:lnTo>
                  <a:lnTo>
                    <a:pt x="721" y="4005"/>
                  </a:lnTo>
                  <a:lnTo>
                    <a:pt x="663" y="3947"/>
                  </a:lnTo>
                  <a:lnTo>
                    <a:pt x="605" y="3889"/>
                  </a:lnTo>
                  <a:lnTo>
                    <a:pt x="547" y="3824"/>
                  </a:lnTo>
                  <a:lnTo>
                    <a:pt x="494" y="3753"/>
                  </a:lnTo>
                  <a:lnTo>
                    <a:pt x="442" y="3682"/>
                  </a:lnTo>
                  <a:lnTo>
                    <a:pt x="390" y="3605"/>
                  </a:lnTo>
                  <a:lnTo>
                    <a:pt x="343" y="3527"/>
                  </a:lnTo>
                  <a:lnTo>
                    <a:pt x="297" y="3450"/>
                  </a:lnTo>
                  <a:lnTo>
                    <a:pt x="256" y="3366"/>
                  </a:lnTo>
                  <a:lnTo>
                    <a:pt x="215" y="3276"/>
                  </a:lnTo>
                  <a:lnTo>
                    <a:pt x="180" y="3186"/>
                  </a:lnTo>
                  <a:lnTo>
                    <a:pt x="145" y="3095"/>
                  </a:lnTo>
                  <a:lnTo>
                    <a:pt x="116" y="2999"/>
                  </a:lnTo>
                  <a:lnTo>
                    <a:pt x="87" y="2895"/>
                  </a:lnTo>
                  <a:lnTo>
                    <a:pt x="64" y="2799"/>
                  </a:lnTo>
                  <a:lnTo>
                    <a:pt x="47" y="2695"/>
                  </a:lnTo>
                  <a:lnTo>
                    <a:pt x="29" y="2592"/>
                  </a:lnTo>
                  <a:lnTo>
                    <a:pt x="18" y="2483"/>
                  </a:lnTo>
                  <a:lnTo>
                    <a:pt x="6" y="2379"/>
                  </a:lnTo>
                  <a:lnTo>
                    <a:pt x="0" y="2270"/>
                  </a:lnTo>
                  <a:lnTo>
                    <a:pt x="0" y="2154"/>
                  </a:lnTo>
                  <a:close/>
                </a:path>
              </a:pathLst>
            </a:custGeom>
            <a:noFill/>
            <a:ln w="19050">
              <a:solidFill>
                <a:schemeClr val="folHlink"/>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pt-BR"/>
            </a:p>
          </p:txBody>
        </p:sp>
        <p:sp>
          <p:nvSpPr>
            <p:cNvPr id="4111" name="Freeform 227"/>
            <p:cNvSpPr>
              <a:spLocks/>
            </p:cNvSpPr>
            <p:nvPr/>
          </p:nvSpPr>
          <p:spPr bwMode="auto">
            <a:xfrm>
              <a:off x="-376" y="468"/>
              <a:ext cx="2506" cy="412"/>
            </a:xfrm>
            <a:custGeom>
              <a:avLst/>
              <a:gdLst>
                <a:gd name="T0" fmla="*/ 0 w 2506"/>
                <a:gd name="T1" fmla="*/ 0 h 412"/>
                <a:gd name="T2" fmla="*/ 0 w 2506"/>
                <a:gd name="T3" fmla="*/ 0 h 412"/>
                <a:gd name="T4" fmla="*/ 41 w 2506"/>
                <a:gd name="T5" fmla="*/ 51 h 412"/>
                <a:gd name="T6" fmla="*/ 93 w 2506"/>
                <a:gd name="T7" fmla="*/ 96 h 412"/>
                <a:gd name="T8" fmla="*/ 151 w 2506"/>
                <a:gd name="T9" fmla="*/ 141 h 412"/>
                <a:gd name="T10" fmla="*/ 215 w 2506"/>
                <a:gd name="T11" fmla="*/ 180 h 412"/>
                <a:gd name="T12" fmla="*/ 285 w 2506"/>
                <a:gd name="T13" fmla="*/ 219 h 412"/>
                <a:gd name="T14" fmla="*/ 361 w 2506"/>
                <a:gd name="T15" fmla="*/ 251 h 412"/>
                <a:gd name="T16" fmla="*/ 436 w 2506"/>
                <a:gd name="T17" fmla="*/ 283 h 412"/>
                <a:gd name="T18" fmla="*/ 517 w 2506"/>
                <a:gd name="T19" fmla="*/ 309 h 412"/>
                <a:gd name="T20" fmla="*/ 599 w 2506"/>
                <a:gd name="T21" fmla="*/ 335 h 412"/>
                <a:gd name="T22" fmla="*/ 692 w 2506"/>
                <a:gd name="T23" fmla="*/ 354 h 412"/>
                <a:gd name="T24" fmla="*/ 872 w 2506"/>
                <a:gd name="T25" fmla="*/ 386 h 412"/>
                <a:gd name="T26" fmla="*/ 1064 w 2506"/>
                <a:gd name="T27" fmla="*/ 406 h 412"/>
                <a:gd name="T28" fmla="*/ 1256 w 2506"/>
                <a:gd name="T29" fmla="*/ 412 h 412"/>
                <a:gd name="T30" fmla="*/ 1448 w 2506"/>
                <a:gd name="T31" fmla="*/ 406 h 412"/>
                <a:gd name="T32" fmla="*/ 1639 w 2506"/>
                <a:gd name="T33" fmla="*/ 386 h 412"/>
                <a:gd name="T34" fmla="*/ 1820 w 2506"/>
                <a:gd name="T35" fmla="*/ 354 h 412"/>
                <a:gd name="T36" fmla="*/ 1907 w 2506"/>
                <a:gd name="T37" fmla="*/ 335 h 412"/>
                <a:gd name="T38" fmla="*/ 1994 w 2506"/>
                <a:gd name="T39" fmla="*/ 309 h 412"/>
                <a:gd name="T40" fmla="*/ 2070 w 2506"/>
                <a:gd name="T41" fmla="*/ 283 h 412"/>
                <a:gd name="T42" fmla="*/ 2151 w 2506"/>
                <a:gd name="T43" fmla="*/ 251 h 412"/>
                <a:gd name="T44" fmla="*/ 2221 w 2506"/>
                <a:gd name="T45" fmla="*/ 219 h 412"/>
                <a:gd name="T46" fmla="*/ 2291 w 2506"/>
                <a:gd name="T47" fmla="*/ 180 h 412"/>
                <a:gd name="T48" fmla="*/ 2354 w 2506"/>
                <a:gd name="T49" fmla="*/ 141 h 412"/>
                <a:gd name="T50" fmla="*/ 2407 w 2506"/>
                <a:gd name="T51" fmla="*/ 96 h 412"/>
                <a:gd name="T52" fmla="*/ 2459 w 2506"/>
                <a:gd name="T53" fmla="*/ 51 h 412"/>
                <a:gd name="T54" fmla="*/ 2506 w 2506"/>
                <a:gd name="T55" fmla="*/ 0 h 412"/>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Lst>
              <a:ahLst/>
              <a:cxnLst>
                <a:cxn ang="T56">
                  <a:pos x="T0" y="T1"/>
                </a:cxn>
                <a:cxn ang="T57">
                  <a:pos x="T2" y="T3"/>
                </a:cxn>
                <a:cxn ang="T58">
                  <a:pos x="T4" y="T5"/>
                </a:cxn>
                <a:cxn ang="T59">
                  <a:pos x="T6" y="T7"/>
                </a:cxn>
                <a:cxn ang="T60">
                  <a:pos x="T8" y="T9"/>
                </a:cxn>
                <a:cxn ang="T61">
                  <a:pos x="T10" y="T11"/>
                </a:cxn>
                <a:cxn ang="T62">
                  <a:pos x="T12" y="T13"/>
                </a:cxn>
                <a:cxn ang="T63">
                  <a:pos x="T14" y="T15"/>
                </a:cxn>
                <a:cxn ang="T64">
                  <a:pos x="T16" y="T17"/>
                </a:cxn>
                <a:cxn ang="T65">
                  <a:pos x="T18" y="T19"/>
                </a:cxn>
                <a:cxn ang="T66">
                  <a:pos x="T20" y="T21"/>
                </a:cxn>
                <a:cxn ang="T67">
                  <a:pos x="T22" y="T23"/>
                </a:cxn>
                <a:cxn ang="T68">
                  <a:pos x="T24" y="T25"/>
                </a:cxn>
                <a:cxn ang="T69">
                  <a:pos x="T26" y="T27"/>
                </a:cxn>
                <a:cxn ang="T70">
                  <a:pos x="T28" y="T29"/>
                </a:cxn>
                <a:cxn ang="T71">
                  <a:pos x="T30" y="T31"/>
                </a:cxn>
                <a:cxn ang="T72">
                  <a:pos x="T32" y="T33"/>
                </a:cxn>
                <a:cxn ang="T73">
                  <a:pos x="T34" y="T35"/>
                </a:cxn>
                <a:cxn ang="T74">
                  <a:pos x="T36" y="T37"/>
                </a:cxn>
                <a:cxn ang="T75">
                  <a:pos x="T38" y="T39"/>
                </a:cxn>
                <a:cxn ang="T76">
                  <a:pos x="T40" y="T41"/>
                </a:cxn>
                <a:cxn ang="T77">
                  <a:pos x="T42" y="T43"/>
                </a:cxn>
                <a:cxn ang="T78">
                  <a:pos x="T44" y="T45"/>
                </a:cxn>
                <a:cxn ang="T79">
                  <a:pos x="T46" y="T47"/>
                </a:cxn>
                <a:cxn ang="T80">
                  <a:pos x="T48" y="T49"/>
                </a:cxn>
                <a:cxn ang="T81">
                  <a:pos x="T50" y="T51"/>
                </a:cxn>
                <a:cxn ang="T82">
                  <a:pos x="T52" y="T53"/>
                </a:cxn>
                <a:cxn ang="T83">
                  <a:pos x="T54" y="T55"/>
                </a:cxn>
              </a:cxnLst>
              <a:rect l="0" t="0" r="r" b="b"/>
              <a:pathLst>
                <a:path w="2506" h="412">
                  <a:moveTo>
                    <a:pt x="0" y="0"/>
                  </a:moveTo>
                  <a:lnTo>
                    <a:pt x="0" y="0"/>
                  </a:lnTo>
                  <a:lnTo>
                    <a:pt x="41" y="51"/>
                  </a:lnTo>
                  <a:lnTo>
                    <a:pt x="93" y="96"/>
                  </a:lnTo>
                  <a:lnTo>
                    <a:pt x="151" y="141"/>
                  </a:lnTo>
                  <a:lnTo>
                    <a:pt x="215" y="180"/>
                  </a:lnTo>
                  <a:lnTo>
                    <a:pt x="285" y="219"/>
                  </a:lnTo>
                  <a:lnTo>
                    <a:pt x="361" y="251"/>
                  </a:lnTo>
                  <a:lnTo>
                    <a:pt x="436" y="283"/>
                  </a:lnTo>
                  <a:lnTo>
                    <a:pt x="517" y="309"/>
                  </a:lnTo>
                  <a:lnTo>
                    <a:pt x="599" y="335"/>
                  </a:lnTo>
                  <a:lnTo>
                    <a:pt x="692" y="354"/>
                  </a:lnTo>
                  <a:lnTo>
                    <a:pt x="872" y="386"/>
                  </a:lnTo>
                  <a:lnTo>
                    <a:pt x="1064" y="406"/>
                  </a:lnTo>
                  <a:lnTo>
                    <a:pt x="1256" y="412"/>
                  </a:lnTo>
                  <a:lnTo>
                    <a:pt x="1448" y="406"/>
                  </a:lnTo>
                  <a:lnTo>
                    <a:pt x="1639" y="386"/>
                  </a:lnTo>
                  <a:lnTo>
                    <a:pt x="1820" y="354"/>
                  </a:lnTo>
                  <a:lnTo>
                    <a:pt x="1907" y="335"/>
                  </a:lnTo>
                  <a:lnTo>
                    <a:pt x="1994" y="309"/>
                  </a:lnTo>
                  <a:lnTo>
                    <a:pt x="2070" y="283"/>
                  </a:lnTo>
                  <a:lnTo>
                    <a:pt x="2151" y="251"/>
                  </a:lnTo>
                  <a:lnTo>
                    <a:pt x="2221" y="219"/>
                  </a:lnTo>
                  <a:lnTo>
                    <a:pt x="2291" y="180"/>
                  </a:lnTo>
                  <a:lnTo>
                    <a:pt x="2354" y="141"/>
                  </a:lnTo>
                  <a:lnTo>
                    <a:pt x="2407" y="96"/>
                  </a:lnTo>
                  <a:lnTo>
                    <a:pt x="2459" y="51"/>
                  </a:lnTo>
                  <a:lnTo>
                    <a:pt x="2506" y="0"/>
                  </a:lnTo>
                </a:path>
              </a:pathLst>
            </a:custGeom>
            <a:noFill/>
            <a:ln w="19050">
              <a:solidFill>
                <a:schemeClr val="folHlink"/>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pt-BR"/>
            </a:p>
          </p:txBody>
        </p:sp>
        <p:sp>
          <p:nvSpPr>
            <p:cNvPr id="4112" name="Freeform 228"/>
            <p:cNvSpPr>
              <a:spLocks/>
            </p:cNvSpPr>
            <p:nvPr/>
          </p:nvSpPr>
          <p:spPr bwMode="auto">
            <a:xfrm>
              <a:off x="-1120" y="1042"/>
              <a:ext cx="4000" cy="690"/>
            </a:xfrm>
            <a:custGeom>
              <a:avLst/>
              <a:gdLst>
                <a:gd name="T0" fmla="*/ 0 w 4000"/>
                <a:gd name="T1" fmla="*/ 0 h 690"/>
                <a:gd name="T2" fmla="*/ 0 w 4000"/>
                <a:gd name="T3" fmla="*/ 0 h 690"/>
                <a:gd name="T4" fmla="*/ 70 w 4000"/>
                <a:gd name="T5" fmla="*/ 83 h 690"/>
                <a:gd name="T6" fmla="*/ 145 w 4000"/>
                <a:gd name="T7" fmla="*/ 161 h 690"/>
                <a:gd name="T8" fmla="*/ 233 w 4000"/>
                <a:gd name="T9" fmla="*/ 232 h 690"/>
                <a:gd name="T10" fmla="*/ 331 w 4000"/>
                <a:gd name="T11" fmla="*/ 303 h 690"/>
                <a:gd name="T12" fmla="*/ 442 w 4000"/>
                <a:gd name="T13" fmla="*/ 361 h 690"/>
                <a:gd name="T14" fmla="*/ 558 w 4000"/>
                <a:gd name="T15" fmla="*/ 419 h 690"/>
                <a:gd name="T16" fmla="*/ 680 w 4000"/>
                <a:gd name="T17" fmla="*/ 470 h 690"/>
                <a:gd name="T18" fmla="*/ 808 w 4000"/>
                <a:gd name="T19" fmla="*/ 515 h 690"/>
                <a:gd name="T20" fmla="*/ 948 w 4000"/>
                <a:gd name="T21" fmla="*/ 554 h 690"/>
                <a:gd name="T22" fmla="*/ 1087 w 4000"/>
                <a:gd name="T23" fmla="*/ 593 h 690"/>
                <a:gd name="T24" fmla="*/ 1232 w 4000"/>
                <a:gd name="T25" fmla="*/ 619 h 690"/>
                <a:gd name="T26" fmla="*/ 1378 w 4000"/>
                <a:gd name="T27" fmla="*/ 644 h 690"/>
                <a:gd name="T28" fmla="*/ 1535 w 4000"/>
                <a:gd name="T29" fmla="*/ 664 h 690"/>
                <a:gd name="T30" fmla="*/ 1686 w 4000"/>
                <a:gd name="T31" fmla="*/ 677 h 690"/>
                <a:gd name="T32" fmla="*/ 1843 w 4000"/>
                <a:gd name="T33" fmla="*/ 683 h 690"/>
                <a:gd name="T34" fmla="*/ 2000 w 4000"/>
                <a:gd name="T35" fmla="*/ 690 h 690"/>
                <a:gd name="T36" fmla="*/ 2157 w 4000"/>
                <a:gd name="T37" fmla="*/ 683 h 690"/>
                <a:gd name="T38" fmla="*/ 2308 w 4000"/>
                <a:gd name="T39" fmla="*/ 677 h 690"/>
                <a:gd name="T40" fmla="*/ 2465 w 4000"/>
                <a:gd name="T41" fmla="*/ 664 h 690"/>
                <a:gd name="T42" fmla="*/ 2616 w 4000"/>
                <a:gd name="T43" fmla="*/ 644 h 690"/>
                <a:gd name="T44" fmla="*/ 2767 w 4000"/>
                <a:gd name="T45" fmla="*/ 619 h 690"/>
                <a:gd name="T46" fmla="*/ 2912 w 4000"/>
                <a:gd name="T47" fmla="*/ 593 h 690"/>
                <a:gd name="T48" fmla="*/ 3052 w 4000"/>
                <a:gd name="T49" fmla="*/ 554 h 690"/>
                <a:gd name="T50" fmla="*/ 3186 w 4000"/>
                <a:gd name="T51" fmla="*/ 515 h 690"/>
                <a:gd name="T52" fmla="*/ 3319 w 4000"/>
                <a:gd name="T53" fmla="*/ 470 h 690"/>
                <a:gd name="T54" fmla="*/ 3441 w 4000"/>
                <a:gd name="T55" fmla="*/ 419 h 690"/>
                <a:gd name="T56" fmla="*/ 3558 w 4000"/>
                <a:gd name="T57" fmla="*/ 361 h 690"/>
                <a:gd name="T58" fmla="*/ 3662 w 4000"/>
                <a:gd name="T59" fmla="*/ 303 h 690"/>
                <a:gd name="T60" fmla="*/ 3761 w 4000"/>
                <a:gd name="T61" fmla="*/ 232 h 690"/>
                <a:gd name="T62" fmla="*/ 3854 w 4000"/>
                <a:gd name="T63" fmla="*/ 161 h 690"/>
                <a:gd name="T64" fmla="*/ 3930 w 4000"/>
                <a:gd name="T65" fmla="*/ 83 h 690"/>
                <a:gd name="T66" fmla="*/ 4000 w 4000"/>
                <a:gd name="T67" fmla="*/ 0 h 690"/>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0" t="0" r="r" b="b"/>
              <a:pathLst>
                <a:path w="4000" h="690">
                  <a:moveTo>
                    <a:pt x="0" y="0"/>
                  </a:moveTo>
                  <a:lnTo>
                    <a:pt x="0" y="0"/>
                  </a:lnTo>
                  <a:lnTo>
                    <a:pt x="70" y="83"/>
                  </a:lnTo>
                  <a:lnTo>
                    <a:pt x="145" y="161"/>
                  </a:lnTo>
                  <a:lnTo>
                    <a:pt x="233" y="232"/>
                  </a:lnTo>
                  <a:lnTo>
                    <a:pt x="331" y="303"/>
                  </a:lnTo>
                  <a:lnTo>
                    <a:pt x="442" y="361"/>
                  </a:lnTo>
                  <a:lnTo>
                    <a:pt x="558" y="419"/>
                  </a:lnTo>
                  <a:lnTo>
                    <a:pt x="680" y="470"/>
                  </a:lnTo>
                  <a:lnTo>
                    <a:pt x="808" y="515"/>
                  </a:lnTo>
                  <a:lnTo>
                    <a:pt x="948" y="554"/>
                  </a:lnTo>
                  <a:lnTo>
                    <a:pt x="1087" y="593"/>
                  </a:lnTo>
                  <a:lnTo>
                    <a:pt x="1232" y="619"/>
                  </a:lnTo>
                  <a:lnTo>
                    <a:pt x="1378" y="644"/>
                  </a:lnTo>
                  <a:lnTo>
                    <a:pt x="1535" y="664"/>
                  </a:lnTo>
                  <a:lnTo>
                    <a:pt x="1686" y="677"/>
                  </a:lnTo>
                  <a:lnTo>
                    <a:pt x="1843" y="683"/>
                  </a:lnTo>
                  <a:lnTo>
                    <a:pt x="2000" y="690"/>
                  </a:lnTo>
                  <a:lnTo>
                    <a:pt x="2157" y="683"/>
                  </a:lnTo>
                  <a:lnTo>
                    <a:pt x="2308" y="677"/>
                  </a:lnTo>
                  <a:lnTo>
                    <a:pt x="2465" y="664"/>
                  </a:lnTo>
                  <a:lnTo>
                    <a:pt x="2616" y="644"/>
                  </a:lnTo>
                  <a:lnTo>
                    <a:pt x="2767" y="619"/>
                  </a:lnTo>
                  <a:lnTo>
                    <a:pt x="2912" y="593"/>
                  </a:lnTo>
                  <a:lnTo>
                    <a:pt x="3052" y="554"/>
                  </a:lnTo>
                  <a:lnTo>
                    <a:pt x="3186" y="515"/>
                  </a:lnTo>
                  <a:lnTo>
                    <a:pt x="3319" y="470"/>
                  </a:lnTo>
                  <a:lnTo>
                    <a:pt x="3441" y="419"/>
                  </a:lnTo>
                  <a:lnTo>
                    <a:pt x="3558" y="361"/>
                  </a:lnTo>
                  <a:lnTo>
                    <a:pt x="3662" y="303"/>
                  </a:lnTo>
                  <a:lnTo>
                    <a:pt x="3761" y="232"/>
                  </a:lnTo>
                  <a:lnTo>
                    <a:pt x="3854" y="161"/>
                  </a:lnTo>
                  <a:lnTo>
                    <a:pt x="3930" y="83"/>
                  </a:lnTo>
                  <a:lnTo>
                    <a:pt x="4000" y="0"/>
                  </a:lnTo>
                </a:path>
              </a:pathLst>
            </a:custGeom>
            <a:noFill/>
            <a:ln w="19050">
              <a:solidFill>
                <a:schemeClr val="folHlink"/>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pt-BR"/>
            </a:p>
          </p:txBody>
        </p:sp>
        <p:sp>
          <p:nvSpPr>
            <p:cNvPr id="4113" name="Freeform 229"/>
            <p:cNvSpPr>
              <a:spLocks/>
            </p:cNvSpPr>
            <p:nvPr/>
          </p:nvSpPr>
          <p:spPr bwMode="auto">
            <a:xfrm>
              <a:off x="-376" y="3802"/>
              <a:ext cx="2506" cy="406"/>
            </a:xfrm>
            <a:custGeom>
              <a:avLst/>
              <a:gdLst>
                <a:gd name="T0" fmla="*/ 2506 w 2506"/>
                <a:gd name="T1" fmla="*/ 406 h 406"/>
                <a:gd name="T2" fmla="*/ 2506 w 2506"/>
                <a:gd name="T3" fmla="*/ 406 h 406"/>
                <a:gd name="T4" fmla="*/ 2459 w 2506"/>
                <a:gd name="T5" fmla="*/ 361 h 406"/>
                <a:gd name="T6" fmla="*/ 2413 w 2506"/>
                <a:gd name="T7" fmla="*/ 316 h 406"/>
                <a:gd name="T8" fmla="*/ 2354 w 2506"/>
                <a:gd name="T9" fmla="*/ 271 h 406"/>
                <a:gd name="T10" fmla="*/ 2291 w 2506"/>
                <a:gd name="T11" fmla="*/ 232 h 406"/>
                <a:gd name="T12" fmla="*/ 2221 w 2506"/>
                <a:gd name="T13" fmla="*/ 193 h 406"/>
                <a:gd name="T14" fmla="*/ 2145 w 2506"/>
                <a:gd name="T15" fmla="*/ 161 h 406"/>
                <a:gd name="T16" fmla="*/ 2070 w 2506"/>
                <a:gd name="T17" fmla="*/ 129 h 406"/>
                <a:gd name="T18" fmla="*/ 1988 w 2506"/>
                <a:gd name="T19" fmla="*/ 103 h 406"/>
                <a:gd name="T20" fmla="*/ 1901 w 2506"/>
                <a:gd name="T21" fmla="*/ 77 h 406"/>
                <a:gd name="T22" fmla="*/ 1814 w 2506"/>
                <a:gd name="T23" fmla="*/ 58 h 406"/>
                <a:gd name="T24" fmla="*/ 1634 w 2506"/>
                <a:gd name="T25" fmla="*/ 26 h 406"/>
                <a:gd name="T26" fmla="*/ 1442 w 2506"/>
                <a:gd name="T27" fmla="*/ 6 h 406"/>
                <a:gd name="T28" fmla="*/ 1250 w 2506"/>
                <a:gd name="T29" fmla="*/ 0 h 406"/>
                <a:gd name="T30" fmla="*/ 1058 w 2506"/>
                <a:gd name="T31" fmla="*/ 6 h 406"/>
                <a:gd name="T32" fmla="*/ 866 w 2506"/>
                <a:gd name="T33" fmla="*/ 26 h 406"/>
                <a:gd name="T34" fmla="*/ 686 w 2506"/>
                <a:gd name="T35" fmla="*/ 58 h 406"/>
                <a:gd name="T36" fmla="*/ 599 w 2506"/>
                <a:gd name="T37" fmla="*/ 77 h 406"/>
                <a:gd name="T38" fmla="*/ 512 w 2506"/>
                <a:gd name="T39" fmla="*/ 103 h 406"/>
                <a:gd name="T40" fmla="*/ 430 w 2506"/>
                <a:gd name="T41" fmla="*/ 129 h 406"/>
                <a:gd name="T42" fmla="*/ 355 w 2506"/>
                <a:gd name="T43" fmla="*/ 161 h 406"/>
                <a:gd name="T44" fmla="*/ 285 w 2506"/>
                <a:gd name="T45" fmla="*/ 193 h 406"/>
                <a:gd name="T46" fmla="*/ 215 w 2506"/>
                <a:gd name="T47" fmla="*/ 232 h 406"/>
                <a:gd name="T48" fmla="*/ 151 w 2506"/>
                <a:gd name="T49" fmla="*/ 271 h 406"/>
                <a:gd name="T50" fmla="*/ 93 w 2506"/>
                <a:gd name="T51" fmla="*/ 316 h 406"/>
                <a:gd name="T52" fmla="*/ 47 w 2506"/>
                <a:gd name="T53" fmla="*/ 361 h 406"/>
                <a:gd name="T54" fmla="*/ 0 w 2506"/>
                <a:gd name="T55" fmla="*/ 406 h 40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Lst>
              <a:ahLst/>
              <a:cxnLst>
                <a:cxn ang="T56">
                  <a:pos x="T0" y="T1"/>
                </a:cxn>
                <a:cxn ang="T57">
                  <a:pos x="T2" y="T3"/>
                </a:cxn>
                <a:cxn ang="T58">
                  <a:pos x="T4" y="T5"/>
                </a:cxn>
                <a:cxn ang="T59">
                  <a:pos x="T6" y="T7"/>
                </a:cxn>
                <a:cxn ang="T60">
                  <a:pos x="T8" y="T9"/>
                </a:cxn>
                <a:cxn ang="T61">
                  <a:pos x="T10" y="T11"/>
                </a:cxn>
                <a:cxn ang="T62">
                  <a:pos x="T12" y="T13"/>
                </a:cxn>
                <a:cxn ang="T63">
                  <a:pos x="T14" y="T15"/>
                </a:cxn>
                <a:cxn ang="T64">
                  <a:pos x="T16" y="T17"/>
                </a:cxn>
                <a:cxn ang="T65">
                  <a:pos x="T18" y="T19"/>
                </a:cxn>
                <a:cxn ang="T66">
                  <a:pos x="T20" y="T21"/>
                </a:cxn>
                <a:cxn ang="T67">
                  <a:pos x="T22" y="T23"/>
                </a:cxn>
                <a:cxn ang="T68">
                  <a:pos x="T24" y="T25"/>
                </a:cxn>
                <a:cxn ang="T69">
                  <a:pos x="T26" y="T27"/>
                </a:cxn>
                <a:cxn ang="T70">
                  <a:pos x="T28" y="T29"/>
                </a:cxn>
                <a:cxn ang="T71">
                  <a:pos x="T30" y="T31"/>
                </a:cxn>
                <a:cxn ang="T72">
                  <a:pos x="T32" y="T33"/>
                </a:cxn>
                <a:cxn ang="T73">
                  <a:pos x="T34" y="T35"/>
                </a:cxn>
                <a:cxn ang="T74">
                  <a:pos x="T36" y="T37"/>
                </a:cxn>
                <a:cxn ang="T75">
                  <a:pos x="T38" y="T39"/>
                </a:cxn>
                <a:cxn ang="T76">
                  <a:pos x="T40" y="T41"/>
                </a:cxn>
                <a:cxn ang="T77">
                  <a:pos x="T42" y="T43"/>
                </a:cxn>
                <a:cxn ang="T78">
                  <a:pos x="T44" y="T45"/>
                </a:cxn>
                <a:cxn ang="T79">
                  <a:pos x="T46" y="T47"/>
                </a:cxn>
                <a:cxn ang="T80">
                  <a:pos x="T48" y="T49"/>
                </a:cxn>
                <a:cxn ang="T81">
                  <a:pos x="T50" y="T51"/>
                </a:cxn>
                <a:cxn ang="T82">
                  <a:pos x="T52" y="T53"/>
                </a:cxn>
                <a:cxn ang="T83">
                  <a:pos x="T54" y="T55"/>
                </a:cxn>
              </a:cxnLst>
              <a:rect l="0" t="0" r="r" b="b"/>
              <a:pathLst>
                <a:path w="2506" h="406">
                  <a:moveTo>
                    <a:pt x="2506" y="406"/>
                  </a:moveTo>
                  <a:lnTo>
                    <a:pt x="2506" y="406"/>
                  </a:lnTo>
                  <a:lnTo>
                    <a:pt x="2459" y="361"/>
                  </a:lnTo>
                  <a:lnTo>
                    <a:pt x="2413" y="316"/>
                  </a:lnTo>
                  <a:lnTo>
                    <a:pt x="2354" y="271"/>
                  </a:lnTo>
                  <a:lnTo>
                    <a:pt x="2291" y="232"/>
                  </a:lnTo>
                  <a:lnTo>
                    <a:pt x="2221" y="193"/>
                  </a:lnTo>
                  <a:lnTo>
                    <a:pt x="2145" y="161"/>
                  </a:lnTo>
                  <a:lnTo>
                    <a:pt x="2070" y="129"/>
                  </a:lnTo>
                  <a:lnTo>
                    <a:pt x="1988" y="103"/>
                  </a:lnTo>
                  <a:lnTo>
                    <a:pt x="1901" y="77"/>
                  </a:lnTo>
                  <a:lnTo>
                    <a:pt x="1814" y="58"/>
                  </a:lnTo>
                  <a:lnTo>
                    <a:pt x="1634" y="26"/>
                  </a:lnTo>
                  <a:lnTo>
                    <a:pt x="1442" y="6"/>
                  </a:lnTo>
                  <a:lnTo>
                    <a:pt x="1250" y="0"/>
                  </a:lnTo>
                  <a:lnTo>
                    <a:pt x="1058" y="6"/>
                  </a:lnTo>
                  <a:lnTo>
                    <a:pt x="866" y="26"/>
                  </a:lnTo>
                  <a:lnTo>
                    <a:pt x="686" y="58"/>
                  </a:lnTo>
                  <a:lnTo>
                    <a:pt x="599" y="77"/>
                  </a:lnTo>
                  <a:lnTo>
                    <a:pt x="512" y="103"/>
                  </a:lnTo>
                  <a:lnTo>
                    <a:pt x="430" y="129"/>
                  </a:lnTo>
                  <a:lnTo>
                    <a:pt x="355" y="161"/>
                  </a:lnTo>
                  <a:lnTo>
                    <a:pt x="285" y="193"/>
                  </a:lnTo>
                  <a:lnTo>
                    <a:pt x="215" y="232"/>
                  </a:lnTo>
                  <a:lnTo>
                    <a:pt x="151" y="271"/>
                  </a:lnTo>
                  <a:lnTo>
                    <a:pt x="93" y="316"/>
                  </a:lnTo>
                  <a:lnTo>
                    <a:pt x="47" y="361"/>
                  </a:lnTo>
                  <a:lnTo>
                    <a:pt x="0" y="406"/>
                  </a:lnTo>
                </a:path>
              </a:pathLst>
            </a:custGeom>
            <a:noFill/>
            <a:ln w="19050">
              <a:solidFill>
                <a:schemeClr val="folHlink"/>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pt-BR"/>
            </a:p>
          </p:txBody>
        </p:sp>
        <p:sp>
          <p:nvSpPr>
            <p:cNvPr id="4114" name="Freeform 230"/>
            <p:cNvSpPr>
              <a:spLocks/>
            </p:cNvSpPr>
            <p:nvPr/>
          </p:nvSpPr>
          <p:spPr bwMode="auto">
            <a:xfrm>
              <a:off x="-1126" y="2950"/>
              <a:ext cx="4000" cy="690"/>
            </a:xfrm>
            <a:custGeom>
              <a:avLst/>
              <a:gdLst>
                <a:gd name="T0" fmla="*/ 4000 w 4000"/>
                <a:gd name="T1" fmla="*/ 690 h 690"/>
                <a:gd name="T2" fmla="*/ 4000 w 4000"/>
                <a:gd name="T3" fmla="*/ 690 h 690"/>
                <a:gd name="T4" fmla="*/ 3930 w 4000"/>
                <a:gd name="T5" fmla="*/ 607 h 690"/>
                <a:gd name="T6" fmla="*/ 3854 w 4000"/>
                <a:gd name="T7" fmla="*/ 529 h 690"/>
                <a:gd name="T8" fmla="*/ 3767 w 4000"/>
                <a:gd name="T9" fmla="*/ 458 h 690"/>
                <a:gd name="T10" fmla="*/ 3668 w 4000"/>
                <a:gd name="T11" fmla="*/ 387 h 690"/>
                <a:gd name="T12" fmla="*/ 3558 w 4000"/>
                <a:gd name="T13" fmla="*/ 329 h 690"/>
                <a:gd name="T14" fmla="*/ 3442 w 4000"/>
                <a:gd name="T15" fmla="*/ 271 h 690"/>
                <a:gd name="T16" fmla="*/ 3320 w 4000"/>
                <a:gd name="T17" fmla="*/ 220 h 690"/>
                <a:gd name="T18" fmla="*/ 3192 w 4000"/>
                <a:gd name="T19" fmla="*/ 175 h 690"/>
                <a:gd name="T20" fmla="*/ 3052 w 4000"/>
                <a:gd name="T21" fmla="*/ 136 h 690"/>
                <a:gd name="T22" fmla="*/ 2913 w 4000"/>
                <a:gd name="T23" fmla="*/ 97 h 690"/>
                <a:gd name="T24" fmla="*/ 2767 w 4000"/>
                <a:gd name="T25" fmla="*/ 71 h 690"/>
                <a:gd name="T26" fmla="*/ 2622 w 4000"/>
                <a:gd name="T27" fmla="*/ 46 h 690"/>
                <a:gd name="T28" fmla="*/ 2465 w 4000"/>
                <a:gd name="T29" fmla="*/ 26 h 690"/>
                <a:gd name="T30" fmla="*/ 2314 w 4000"/>
                <a:gd name="T31" fmla="*/ 13 h 690"/>
                <a:gd name="T32" fmla="*/ 2157 w 4000"/>
                <a:gd name="T33" fmla="*/ 0 h 690"/>
                <a:gd name="T34" fmla="*/ 2000 w 4000"/>
                <a:gd name="T35" fmla="*/ 0 h 690"/>
                <a:gd name="T36" fmla="*/ 1843 w 4000"/>
                <a:gd name="T37" fmla="*/ 0 h 690"/>
                <a:gd name="T38" fmla="*/ 1686 w 4000"/>
                <a:gd name="T39" fmla="*/ 13 h 690"/>
                <a:gd name="T40" fmla="*/ 1535 w 4000"/>
                <a:gd name="T41" fmla="*/ 26 h 690"/>
                <a:gd name="T42" fmla="*/ 1384 w 4000"/>
                <a:gd name="T43" fmla="*/ 46 h 690"/>
                <a:gd name="T44" fmla="*/ 1233 w 4000"/>
                <a:gd name="T45" fmla="*/ 71 h 690"/>
                <a:gd name="T46" fmla="*/ 1087 w 4000"/>
                <a:gd name="T47" fmla="*/ 97 h 690"/>
                <a:gd name="T48" fmla="*/ 948 w 4000"/>
                <a:gd name="T49" fmla="*/ 136 h 690"/>
                <a:gd name="T50" fmla="*/ 814 w 4000"/>
                <a:gd name="T51" fmla="*/ 175 h 690"/>
                <a:gd name="T52" fmla="*/ 680 w 4000"/>
                <a:gd name="T53" fmla="*/ 220 h 690"/>
                <a:gd name="T54" fmla="*/ 558 w 4000"/>
                <a:gd name="T55" fmla="*/ 271 h 690"/>
                <a:gd name="T56" fmla="*/ 442 w 4000"/>
                <a:gd name="T57" fmla="*/ 329 h 690"/>
                <a:gd name="T58" fmla="*/ 337 w 4000"/>
                <a:gd name="T59" fmla="*/ 387 h 690"/>
                <a:gd name="T60" fmla="*/ 239 w 4000"/>
                <a:gd name="T61" fmla="*/ 458 h 690"/>
                <a:gd name="T62" fmla="*/ 146 w 4000"/>
                <a:gd name="T63" fmla="*/ 529 h 690"/>
                <a:gd name="T64" fmla="*/ 70 w 4000"/>
                <a:gd name="T65" fmla="*/ 607 h 690"/>
                <a:gd name="T66" fmla="*/ 0 w 4000"/>
                <a:gd name="T67" fmla="*/ 690 h 690"/>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0" t="0" r="r" b="b"/>
              <a:pathLst>
                <a:path w="4000" h="690">
                  <a:moveTo>
                    <a:pt x="4000" y="690"/>
                  </a:moveTo>
                  <a:lnTo>
                    <a:pt x="4000" y="690"/>
                  </a:lnTo>
                  <a:lnTo>
                    <a:pt x="3930" y="607"/>
                  </a:lnTo>
                  <a:lnTo>
                    <a:pt x="3854" y="529"/>
                  </a:lnTo>
                  <a:lnTo>
                    <a:pt x="3767" y="458"/>
                  </a:lnTo>
                  <a:lnTo>
                    <a:pt x="3668" y="387"/>
                  </a:lnTo>
                  <a:lnTo>
                    <a:pt x="3558" y="329"/>
                  </a:lnTo>
                  <a:lnTo>
                    <a:pt x="3442" y="271"/>
                  </a:lnTo>
                  <a:lnTo>
                    <a:pt x="3320" y="220"/>
                  </a:lnTo>
                  <a:lnTo>
                    <a:pt x="3192" y="175"/>
                  </a:lnTo>
                  <a:lnTo>
                    <a:pt x="3052" y="136"/>
                  </a:lnTo>
                  <a:lnTo>
                    <a:pt x="2913" y="97"/>
                  </a:lnTo>
                  <a:lnTo>
                    <a:pt x="2767" y="71"/>
                  </a:lnTo>
                  <a:lnTo>
                    <a:pt x="2622" y="46"/>
                  </a:lnTo>
                  <a:lnTo>
                    <a:pt x="2465" y="26"/>
                  </a:lnTo>
                  <a:lnTo>
                    <a:pt x="2314" y="13"/>
                  </a:lnTo>
                  <a:lnTo>
                    <a:pt x="2157" y="0"/>
                  </a:lnTo>
                  <a:lnTo>
                    <a:pt x="2000" y="0"/>
                  </a:lnTo>
                  <a:lnTo>
                    <a:pt x="1843" y="0"/>
                  </a:lnTo>
                  <a:lnTo>
                    <a:pt x="1686" y="13"/>
                  </a:lnTo>
                  <a:lnTo>
                    <a:pt x="1535" y="26"/>
                  </a:lnTo>
                  <a:lnTo>
                    <a:pt x="1384" y="46"/>
                  </a:lnTo>
                  <a:lnTo>
                    <a:pt x="1233" y="71"/>
                  </a:lnTo>
                  <a:lnTo>
                    <a:pt x="1087" y="97"/>
                  </a:lnTo>
                  <a:lnTo>
                    <a:pt x="948" y="136"/>
                  </a:lnTo>
                  <a:lnTo>
                    <a:pt x="814" y="175"/>
                  </a:lnTo>
                  <a:lnTo>
                    <a:pt x="680" y="220"/>
                  </a:lnTo>
                  <a:lnTo>
                    <a:pt x="558" y="271"/>
                  </a:lnTo>
                  <a:lnTo>
                    <a:pt x="442" y="329"/>
                  </a:lnTo>
                  <a:lnTo>
                    <a:pt x="337" y="387"/>
                  </a:lnTo>
                  <a:lnTo>
                    <a:pt x="239" y="458"/>
                  </a:lnTo>
                  <a:lnTo>
                    <a:pt x="146" y="529"/>
                  </a:lnTo>
                  <a:lnTo>
                    <a:pt x="70" y="607"/>
                  </a:lnTo>
                  <a:lnTo>
                    <a:pt x="0" y="690"/>
                  </a:lnTo>
                </a:path>
              </a:pathLst>
            </a:custGeom>
            <a:noFill/>
            <a:ln w="19050">
              <a:solidFill>
                <a:schemeClr val="folHlink"/>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pt-BR"/>
            </a:p>
          </p:txBody>
        </p:sp>
        <p:sp>
          <p:nvSpPr>
            <p:cNvPr id="4115" name="Line 231"/>
            <p:cNvSpPr>
              <a:spLocks noChangeShapeType="1"/>
            </p:cNvSpPr>
            <p:nvPr/>
          </p:nvSpPr>
          <p:spPr bwMode="auto">
            <a:xfrm>
              <a:off x="874" y="184"/>
              <a:ext cx="0" cy="4314"/>
            </a:xfrm>
            <a:prstGeom prst="line">
              <a:avLst/>
            </a:prstGeom>
            <a:noFill/>
            <a:ln w="19050">
              <a:solidFill>
                <a:schemeClr val="folHlink"/>
              </a:solidFill>
              <a:round/>
              <a:headEnd/>
              <a:tailEnd/>
            </a:ln>
            <a:extLst>
              <a:ext uri="{909E8E84-426E-40DD-AFC4-6F175D3DCCD1}">
                <a14:hiddenFill xmlns:a14="http://schemas.microsoft.com/office/drawing/2010/main">
                  <a:noFill/>
                </a14:hiddenFill>
              </a:ext>
            </a:extLst>
          </p:spPr>
          <p:txBody>
            <a:bodyPr/>
            <a:lstStyle/>
            <a:p>
              <a:endParaRPr lang="pt-BR"/>
            </a:p>
          </p:txBody>
        </p:sp>
        <p:sp>
          <p:nvSpPr>
            <p:cNvPr id="4116" name="Line 232"/>
            <p:cNvSpPr>
              <a:spLocks noChangeShapeType="1"/>
            </p:cNvSpPr>
            <p:nvPr/>
          </p:nvSpPr>
          <p:spPr bwMode="auto">
            <a:xfrm>
              <a:off x="-1626" y="2338"/>
              <a:ext cx="5005" cy="0"/>
            </a:xfrm>
            <a:prstGeom prst="line">
              <a:avLst/>
            </a:prstGeom>
            <a:noFill/>
            <a:ln w="19050">
              <a:solidFill>
                <a:schemeClr val="folHlink"/>
              </a:solidFill>
              <a:round/>
              <a:headEnd/>
              <a:tailEnd/>
            </a:ln>
            <a:extLst>
              <a:ext uri="{909E8E84-426E-40DD-AFC4-6F175D3DCCD1}">
                <a14:hiddenFill xmlns:a14="http://schemas.microsoft.com/office/drawing/2010/main">
                  <a:noFill/>
                </a14:hiddenFill>
              </a:ext>
            </a:extLst>
          </p:spPr>
          <p:txBody>
            <a:bodyPr/>
            <a:lstStyle/>
            <a:p>
              <a:endParaRPr lang="pt-BR"/>
            </a:p>
          </p:txBody>
        </p:sp>
      </p:grpSp>
      <p:sp>
        <p:nvSpPr>
          <p:cNvPr id="4105" name="Tekstboks 24"/>
          <p:cNvSpPr txBox="1">
            <a:spLocks noChangeArrowheads="1"/>
          </p:cNvSpPr>
          <p:nvPr/>
        </p:nvSpPr>
        <p:spPr bwMode="auto">
          <a:xfrm>
            <a:off x="1187450" y="6362700"/>
            <a:ext cx="3455988" cy="430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da-DK" sz="1100"/>
              <a:t>INTOSAI – PSC</a:t>
            </a:r>
          </a:p>
          <a:p>
            <a:pPr eaLnBrk="1" hangingPunct="1"/>
            <a:r>
              <a:rPr lang="da-DK" sz="1100"/>
              <a:t>Professional Standards Committee</a:t>
            </a:r>
          </a:p>
        </p:txBody>
      </p:sp>
      <p:sp>
        <p:nvSpPr>
          <p:cNvPr id="4106" name="Tekstboks 24"/>
          <p:cNvSpPr txBox="1">
            <a:spLocks noChangeArrowheads="1"/>
          </p:cNvSpPr>
          <p:nvPr/>
        </p:nvSpPr>
        <p:spPr bwMode="auto">
          <a:xfrm>
            <a:off x="5153025" y="6394450"/>
            <a:ext cx="2732088" cy="431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r" eaLnBrk="1" hangingPunct="1"/>
            <a:r>
              <a:rPr lang="da-DK" sz="1100"/>
              <a:t>TCU</a:t>
            </a:r>
          </a:p>
          <a:p>
            <a:pPr algn="r" eaLnBrk="1" hangingPunct="1"/>
            <a:r>
              <a:rPr lang="da-DK" sz="1100"/>
              <a:t>Federal Court of Accounts</a:t>
            </a:r>
          </a:p>
        </p:txBody>
      </p:sp>
    </p:spTree>
    <p:extLst>
      <p:ext uri="{BB962C8B-B14F-4D97-AF65-F5344CB8AC3E}">
        <p14:creationId xmlns:p14="http://schemas.microsoft.com/office/powerpoint/2010/main" val="90794033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tângulo 3">
            <a:hlinkClick r:id="rId2" tooltip="Abrir Portal TCU"/>
          </p:cNvPr>
          <p:cNvSpPr/>
          <p:nvPr/>
        </p:nvSpPr>
        <p:spPr>
          <a:xfrm>
            <a:off x="533400" y="6562725"/>
            <a:ext cx="912813" cy="4603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pt-BR"/>
          </a:p>
        </p:txBody>
      </p:sp>
      <p:sp>
        <p:nvSpPr>
          <p:cNvPr id="3076" name="Título 1"/>
          <p:cNvSpPr>
            <a:spLocks noGrp="1"/>
          </p:cNvSpPr>
          <p:nvPr>
            <p:ph type="title"/>
          </p:nvPr>
        </p:nvSpPr>
        <p:spPr>
          <a:xfrm>
            <a:off x="468313" y="549275"/>
            <a:ext cx="8229600" cy="1143000"/>
          </a:xfrm>
        </p:spPr>
        <p:txBody>
          <a:bodyPr rtlCol="0">
            <a:normAutofit fontScale="90000"/>
          </a:bodyPr>
          <a:lstStyle/>
          <a:p>
            <a:pPr eaLnBrk="1" fontAlgn="auto" hangingPunct="1">
              <a:spcAft>
                <a:spcPts val="0"/>
              </a:spcAft>
              <a:defRPr/>
            </a:pPr>
            <a:r>
              <a:rPr lang="pt-BR" b="1" dirty="0" err="1" smtClean="0">
                <a:solidFill>
                  <a:srgbClr val="0070C0"/>
                </a:solidFill>
              </a:rPr>
              <a:t>Purpose</a:t>
            </a:r>
            <a:r>
              <a:rPr lang="pt-BR" sz="3600" dirty="0" smtClean="0"/>
              <a:t/>
            </a:r>
            <a:br>
              <a:rPr lang="pt-BR" sz="3600" dirty="0" smtClean="0"/>
            </a:br>
            <a:endParaRPr lang="pt-BR" sz="3600" b="1" dirty="0" smtClean="0">
              <a:solidFill>
                <a:srgbClr val="002060"/>
              </a:solidFill>
            </a:endParaRPr>
          </a:p>
        </p:txBody>
      </p:sp>
      <p:sp>
        <p:nvSpPr>
          <p:cNvPr id="5124" name="Espaço Reservado para Conteúdo 2"/>
          <p:cNvSpPr>
            <a:spLocks noGrp="1"/>
          </p:cNvSpPr>
          <p:nvPr>
            <p:ph idx="1"/>
          </p:nvPr>
        </p:nvSpPr>
        <p:spPr>
          <a:xfrm>
            <a:off x="539750" y="1773238"/>
            <a:ext cx="8353425" cy="4176712"/>
          </a:xfrm>
        </p:spPr>
        <p:txBody>
          <a:bodyPr/>
          <a:lstStyle/>
          <a:p>
            <a:pPr marL="514350" indent="-514350" eaLnBrk="1" hangingPunct="1">
              <a:buFont typeface="Calibri" pitchFamily="34" charset="0"/>
              <a:buAutoNum type="alphaLcParenR"/>
            </a:pPr>
            <a:r>
              <a:rPr lang="en-GB" sz="2800" smtClean="0"/>
              <a:t>To lay down a set of PA standards on ISSAI level four</a:t>
            </a:r>
          </a:p>
          <a:p>
            <a:pPr marL="514350" indent="-514350" eaLnBrk="1" hangingPunct="1">
              <a:buFont typeface="Calibri" pitchFamily="34" charset="0"/>
              <a:buAutoNum type="alphaLcParenR"/>
            </a:pPr>
            <a:endParaRPr lang="pt-BR" sz="2800" smtClean="0"/>
          </a:p>
          <a:p>
            <a:pPr marL="514350" indent="-514350" eaLnBrk="1" hangingPunct="1">
              <a:buFont typeface="Calibri" pitchFamily="34" charset="0"/>
              <a:buAutoNum type="alphaLcParenR"/>
            </a:pPr>
            <a:r>
              <a:rPr lang="en-GB" sz="2800" smtClean="0"/>
              <a:t>To adapt the present PA level four guidance in the light of:</a:t>
            </a:r>
            <a:endParaRPr lang="pt-BR" sz="2800" smtClean="0"/>
          </a:p>
          <a:p>
            <a:pPr lvl="1" eaLnBrk="1" hangingPunct="1">
              <a:lnSpc>
                <a:spcPct val="150000"/>
              </a:lnSpc>
              <a:buFont typeface="Arial" charset="0"/>
              <a:buChar char="•"/>
            </a:pPr>
            <a:r>
              <a:rPr lang="en-GB" sz="2400" smtClean="0"/>
              <a:t>the adoption of the ISSAI 100 and 300 Fundamental Principles; </a:t>
            </a:r>
            <a:endParaRPr lang="pt-BR" sz="2400" smtClean="0"/>
          </a:p>
          <a:p>
            <a:pPr lvl="1" eaLnBrk="1" hangingPunct="1">
              <a:lnSpc>
                <a:spcPct val="150000"/>
              </a:lnSpc>
              <a:buFont typeface="Arial" charset="0"/>
              <a:buChar char="•"/>
            </a:pPr>
            <a:r>
              <a:rPr lang="en-GB" sz="2400" smtClean="0"/>
              <a:t>the laying down of the set of PA standards under a) above.</a:t>
            </a:r>
            <a:endParaRPr lang="en-US" sz="2400" smtClean="0"/>
          </a:p>
          <a:p>
            <a:pPr marL="514350" indent="-514350" eaLnBrk="1" hangingPunct="1"/>
            <a:endParaRPr lang="en-US" sz="2800" smtClean="0"/>
          </a:p>
          <a:p>
            <a:pPr marL="514350" indent="-514350" eaLnBrk="1" hangingPunct="1">
              <a:buFont typeface="Arial" charset="0"/>
              <a:buNone/>
            </a:pPr>
            <a:endParaRPr lang="en-US" smtClean="0"/>
          </a:p>
        </p:txBody>
      </p:sp>
      <p:pic>
        <p:nvPicPr>
          <p:cNvPr id="5125" name="Picture 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6242050"/>
            <a:ext cx="9144000" cy="6429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126" name="Picture 4"/>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916863" y="6345238"/>
            <a:ext cx="542925" cy="438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127" name="Picture 5"/>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0" y="0"/>
            <a:ext cx="9144000" cy="2047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nvGrpSpPr>
          <p:cNvPr id="5128" name="Group 222"/>
          <p:cNvGrpSpPr>
            <a:grpSpLocks noChangeAspect="1"/>
          </p:cNvGrpSpPr>
          <p:nvPr/>
        </p:nvGrpSpPr>
        <p:grpSpPr bwMode="auto">
          <a:xfrm>
            <a:off x="403225" y="6338888"/>
            <a:ext cx="728663" cy="490537"/>
            <a:chOff x="-1649" y="158"/>
            <a:chExt cx="5261" cy="4366"/>
          </a:xfrm>
        </p:grpSpPr>
        <p:sp>
          <p:nvSpPr>
            <p:cNvPr id="5131" name="AutoShape 223"/>
            <p:cNvSpPr>
              <a:spLocks noChangeAspect="1" noChangeArrowheads="1" noTextEdit="1"/>
            </p:cNvSpPr>
            <p:nvPr/>
          </p:nvSpPr>
          <p:spPr bwMode="auto">
            <a:xfrm>
              <a:off x="-1649" y="158"/>
              <a:ext cx="5261" cy="43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9050">
                  <a:solidFill>
                    <a:srgbClr val="000000"/>
                  </a:solidFill>
                  <a:miter lim="800000"/>
                  <a:headEnd/>
                  <a:tailEnd/>
                </a14:hiddenLine>
              </a:ext>
            </a:extLst>
          </p:spPr>
          <p:txBody>
            <a:bodyPr/>
            <a:lstStyle/>
            <a:p>
              <a:endParaRPr lang="pt-BR"/>
            </a:p>
          </p:txBody>
        </p:sp>
        <p:sp>
          <p:nvSpPr>
            <p:cNvPr id="5132" name="Freeform 224"/>
            <p:cNvSpPr>
              <a:spLocks/>
            </p:cNvSpPr>
            <p:nvPr/>
          </p:nvSpPr>
          <p:spPr bwMode="auto">
            <a:xfrm>
              <a:off x="-1393" y="435"/>
              <a:ext cx="5005" cy="3928"/>
            </a:xfrm>
            <a:custGeom>
              <a:avLst/>
              <a:gdLst>
                <a:gd name="T0" fmla="*/ 4714 w 5005"/>
                <a:gd name="T1" fmla="*/ 0 h 3928"/>
                <a:gd name="T2" fmla="*/ 3726 w 5005"/>
                <a:gd name="T3" fmla="*/ 78 h 3928"/>
                <a:gd name="T4" fmla="*/ 3017 w 5005"/>
                <a:gd name="T5" fmla="*/ 200 h 3928"/>
                <a:gd name="T6" fmla="*/ 2494 w 5005"/>
                <a:gd name="T7" fmla="*/ 336 h 3928"/>
                <a:gd name="T8" fmla="*/ 2000 w 5005"/>
                <a:gd name="T9" fmla="*/ 510 h 3928"/>
                <a:gd name="T10" fmla="*/ 1552 w 5005"/>
                <a:gd name="T11" fmla="*/ 735 h 3928"/>
                <a:gd name="T12" fmla="*/ 1174 w 5005"/>
                <a:gd name="T13" fmla="*/ 1013 h 3928"/>
                <a:gd name="T14" fmla="*/ 883 w 5005"/>
                <a:gd name="T15" fmla="*/ 1348 h 3928"/>
                <a:gd name="T16" fmla="*/ 750 w 5005"/>
                <a:gd name="T17" fmla="*/ 1600 h 3928"/>
                <a:gd name="T18" fmla="*/ 680 w 5005"/>
                <a:gd name="T19" fmla="*/ 1806 h 3928"/>
                <a:gd name="T20" fmla="*/ 651 w 5005"/>
                <a:gd name="T21" fmla="*/ 2032 h 3928"/>
                <a:gd name="T22" fmla="*/ 657 w 5005"/>
                <a:gd name="T23" fmla="*/ 2257 h 3928"/>
                <a:gd name="T24" fmla="*/ 744 w 5005"/>
                <a:gd name="T25" fmla="*/ 2573 h 3928"/>
                <a:gd name="T26" fmla="*/ 912 w 5005"/>
                <a:gd name="T27" fmla="*/ 2844 h 3928"/>
                <a:gd name="T28" fmla="*/ 1145 w 5005"/>
                <a:gd name="T29" fmla="*/ 3083 h 3928"/>
                <a:gd name="T30" fmla="*/ 1418 w 5005"/>
                <a:gd name="T31" fmla="*/ 3289 h 3928"/>
                <a:gd name="T32" fmla="*/ 1825 w 5005"/>
                <a:gd name="T33" fmla="*/ 3515 h 3928"/>
                <a:gd name="T34" fmla="*/ 2436 w 5005"/>
                <a:gd name="T35" fmla="*/ 3754 h 3928"/>
                <a:gd name="T36" fmla="*/ 3034 w 5005"/>
                <a:gd name="T37" fmla="*/ 3928 h 3928"/>
                <a:gd name="T38" fmla="*/ 3185 w 5005"/>
                <a:gd name="T39" fmla="*/ 3670 h 3928"/>
                <a:gd name="T40" fmla="*/ 3540 w 5005"/>
                <a:gd name="T41" fmla="*/ 3147 h 3928"/>
                <a:gd name="T42" fmla="*/ 3744 w 5005"/>
                <a:gd name="T43" fmla="*/ 2909 h 3928"/>
                <a:gd name="T44" fmla="*/ 3755 w 5005"/>
                <a:gd name="T45" fmla="*/ 2870 h 3928"/>
                <a:gd name="T46" fmla="*/ 3348 w 5005"/>
                <a:gd name="T47" fmla="*/ 3006 h 3928"/>
                <a:gd name="T48" fmla="*/ 2837 w 5005"/>
                <a:gd name="T49" fmla="*/ 3115 h 3928"/>
                <a:gd name="T50" fmla="*/ 2197 w 5005"/>
                <a:gd name="T51" fmla="*/ 3167 h 3928"/>
                <a:gd name="T52" fmla="*/ 1726 w 5005"/>
                <a:gd name="T53" fmla="*/ 3135 h 3928"/>
                <a:gd name="T54" fmla="*/ 1354 w 5005"/>
                <a:gd name="T55" fmla="*/ 3064 h 3928"/>
                <a:gd name="T56" fmla="*/ 1104 w 5005"/>
                <a:gd name="T57" fmla="*/ 2986 h 3928"/>
                <a:gd name="T58" fmla="*/ 785 w 5005"/>
                <a:gd name="T59" fmla="*/ 2864 h 3928"/>
                <a:gd name="T60" fmla="*/ 523 w 5005"/>
                <a:gd name="T61" fmla="*/ 2722 h 3928"/>
                <a:gd name="T62" fmla="*/ 320 w 5005"/>
                <a:gd name="T63" fmla="*/ 2567 h 3928"/>
                <a:gd name="T64" fmla="*/ 163 w 5005"/>
                <a:gd name="T65" fmla="*/ 2406 h 3928"/>
                <a:gd name="T66" fmla="*/ 64 w 5005"/>
                <a:gd name="T67" fmla="*/ 2238 h 3928"/>
                <a:gd name="T68" fmla="*/ 11 w 5005"/>
                <a:gd name="T69" fmla="*/ 2070 h 3928"/>
                <a:gd name="T70" fmla="*/ 0 w 5005"/>
                <a:gd name="T71" fmla="*/ 1903 h 3928"/>
                <a:gd name="T72" fmla="*/ 29 w 5005"/>
                <a:gd name="T73" fmla="*/ 1735 h 3928"/>
                <a:gd name="T74" fmla="*/ 99 w 5005"/>
                <a:gd name="T75" fmla="*/ 1580 h 3928"/>
                <a:gd name="T76" fmla="*/ 238 w 5005"/>
                <a:gd name="T77" fmla="*/ 1387 h 3928"/>
                <a:gd name="T78" fmla="*/ 349 w 5005"/>
                <a:gd name="T79" fmla="*/ 1284 h 3928"/>
                <a:gd name="T80" fmla="*/ 569 w 5005"/>
                <a:gd name="T81" fmla="*/ 1135 h 3928"/>
                <a:gd name="T82" fmla="*/ 843 w 5005"/>
                <a:gd name="T83" fmla="*/ 1006 h 3928"/>
                <a:gd name="T84" fmla="*/ 1157 w 5005"/>
                <a:gd name="T85" fmla="*/ 897 h 3928"/>
                <a:gd name="T86" fmla="*/ 1505 w 5005"/>
                <a:gd name="T87" fmla="*/ 806 h 3928"/>
                <a:gd name="T88" fmla="*/ 1889 w 5005"/>
                <a:gd name="T89" fmla="*/ 755 h 3928"/>
                <a:gd name="T90" fmla="*/ 2284 w 5005"/>
                <a:gd name="T91" fmla="*/ 735 h 3928"/>
                <a:gd name="T92" fmla="*/ 2697 w 5005"/>
                <a:gd name="T93" fmla="*/ 755 h 3928"/>
                <a:gd name="T94" fmla="*/ 3110 w 5005"/>
                <a:gd name="T95" fmla="*/ 826 h 3928"/>
                <a:gd name="T96" fmla="*/ 3523 w 5005"/>
                <a:gd name="T97" fmla="*/ 948 h 3928"/>
                <a:gd name="T98" fmla="*/ 3918 w 5005"/>
                <a:gd name="T99" fmla="*/ 1129 h 3928"/>
                <a:gd name="T100" fmla="*/ 4145 w 5005"/>
                <a:gd name="T101" fmla="*/ 813 h 3928"/>
                <a:gd name="T102" fmla="*/ 4464 w 5005"/>
                <a:gd name="T103" fmla="*/ 432 h 3928"/>
                <a:gd name="T104" fmla="*/ 4738 w 5005"/>
                <a:gd name="T105" fmla="*/ 168 h 3928"/>
                <a:gd name="T106" fmla="*/ 5005 w 5005"/>
                <a:gd name="T107" fmla="*/ 0 h 3928"/>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Lst>
              <a:ahLst/>
              <a:cxnLst>
                <a:cxn ang="T108">
                  <a:pos x="T0" y="T1"/>
                </a:cxn>
                <a:cxn ang="T109">
                  <a:pos x="T2" y="T3"/>
                </a:cxn>
                <a:cxn ang="T110">
                  <a:pos x="T4" y="T5"/>
                </a:cxn>
                <a:cxn ang="T111">
                  <a:pos x="T6" y="T7"/>
                </a:cxn>
                <a:cxn ang="T112">
                  <a:pos x="T8" y="T9"/>
                </a:cxn>
                <a:cxn ang="T113">
                  <a:pos x="T10" y="T11"/>
                </a:cxn>
                <a:cxn ang="T114">
                  <a:pos x="T12" y="T13"/>
                </a:cxn>
                <a:cxn ang="T115">
                  <a:pos x="T14" y="T15"/>
                </a:cxn>
                <a:cxn ang="T116">
                  <a:pos x="T16" y="T17"/>
                </a:cxn>
                <a:cxn ang="T117">
                  <a:pos x="T18" y="T19"/>
                </a:cxn>
                <a:cxn ang="T118">
                  <a:pos x="T20" y="T21"/>
                </a:cxn>
                <a:cxn ang="T119">
                  <a:pos x="T22" y="T23"/>
                </a:cxn>
                <a:cxn ang="T120">
                  <a:pos x="T24" y="T25"/>
                </a:cxn>
                <a:cxn ang="T121">
                  <a:pos x="T26" y="T27"/>
                </a:cxn>
                <a:cxn ang="T122">
                  <a:pos x="T28" y="T29"/>
                </a:cxn>
                <a:cxn ang="T123">
                  <a:pos x="T30" y="T31"/>
                </a:cxn>
                <a:cxn ang="T124">
                  <a:pos x="T32" y="T33"/>
                </a:cxn>
                <a:cxn ang="T125">
                  <a:pos x="T34" y="T35"/>
                </a:cxn>
                <a:cxn ang="T126">
                  <a:pos x="T36" y="T37"/>
                </a:cxn>
                <a:cxn ang="T127">
                  <a:pos x="T38" y="T39"/>
                </a:cxn>
                <a:cxn ang="T128">
                  <a:pos x="T40" y="T41"/>
                </a:cxn>
                <a:cxn ang="T129">
                  <a:pos x="T42" y="T43"/>
                </a:cxn>
                <a:cxn ang="T130">
                  <a:pos x="T44" y="T45"/>
                </a:cxn>
                <a:cxn ang="T131">
                  <a:pos x="T46" y="T47"/>
                </a:cxn>
                <a:cxn ang="T132">
                  <a:pos x="T48" y="T49"/>
                </a:cxn>
                <a:cxn ang="T133">
                  <a:pos x="T50" y="T51"/>
                </a:cxn>
                <a:cxn ang="T134">
                  <a:pos x="T52" y="T53"/>
                </a:cxn>
                <a:cxn ang="T135">
                  <a:pos x="T54" y="T55"/>
                </a:cxn>
                <a:cxn ang="T136">
                  <a:pos x="T56" y="T57"/>
                </a:cxn>
                <a:cxn ang="T137">
                  <a:pos x="T58" y="T59"/>
                </a:cxn>
                <a:cxn ang="T138">
                  <a:pos x="T60" y="T61"/>
                </a:cxn>
                <a:cxn ang="T139">
                  <a:pos x="T62" y="T63"/>
                </a:cxn>
                <a:cxn ang="T140">
                  <a:pos x="T64" y="T65"/>
                </a:cxn>
                <a:cxn ang="T141">
                  <a:pos x="T66" y="T67"/>
                </a:cxn>
                <a:cxn ang="T142">
                  <a:pos x="T68" y="T69"/>
                </a:cxn>
                <a:cxn ang="T143">
                  <a:pos x="T70" y="T71"/>
                </a:cxn>
                <a:cxn ang="T144">
                  <a:pos x="T72" y="T73"/>
                </a:cxn>
                <a:cxn ang="T145">
                  <a:pos x="T74" y="T75"/>
                </a:cxn>
                <a:cxn ang="T146">
                  <a:pos x="T76" y="T77"/>
                </a:cxn>
                <a:cxn ang="T147">
                  <a:pos x="T78" y="T79"/>
                </a:cxn>
                <a:cxn ang="T148">
                  <a:pos x="T80" y="T81"/>
                </a:cxn>
                <a:cxn ang="T149">
                  <a:pos x="T82" y="T83"/>
                </a:cxn>
                <a:cxn ang="T150">
                  <a:pos x="T84" y="T85"/>
                </a:cxn>
                <a:cxn ang="T151">
                  <a:pos x="T86" y="T87"/>
                </a:cxn>
                <a:cxn ang="T152">
                  <a:pos x="T88" y="T89"/>
                </a:cxn>
                <a:cxn ang="T153">
                  <a:pos x="T90" y="T91"/>
                </a:cxn>
                <a:cxn ang="T154">
                  <a:pos x="T92" y="T93"/>
                </a:cxn>
                <a:cxn ang="T155">
                  <a:pos x="T94" y="T95"/>
                </a:cxn>
                <a:cxn ang="T156">
                  <a:pos x="T96" y="T97"/>
                </a:cxn>
                <a:cxn ang="T157">
                  <a:pos x="T98" y="T99"/>
                </a:cxn>
                <a:cxn ang="T158">
                  <a:pos x="T100" y="T101"/>
                </a:cxn>
                <a:cxn ang="T159">
                  <a:pos x="T102" y="T103"/>
                </a:cxn>
                <a:cxn ang="T160">
                  <a:pos x="T104" y="T105"/>
                </a:cxn>
                <a:cxn ang="T161">
                  <a:pos x="T106" y="T107"/>
                </a:cxn>
              </a:cxnLst>
              <a:rect l="0" t="0" r="r" b="b"/>
              <a:pathLst>
                <a:path w="5005" h="3928">
                  <a:moveTo>
                    <a:pt x="5005" y="0"/>
                  </a:moveTo>
                  <a:lnTo>
                    <a:pt x="5005" y="0"/>
                  </a:lnTo>
                  <a:lnTo>
                    <a:pt x="4714" y="0"/>
                  </a:lnTo>
                  <a:lnTo>
                    <a:pt x="4400" y="13"/>
                  </a:lnTo>
                  <a:lnTo>
                    <a:pt x="4069" y="39"/>
                  </a:lnTo>
                  <a:lnTo>
                    <a:pt x="3726" y="78"/>
                  </a:lnTo>
                  <a:lnTo>
                    <a:pt x="3371" y="129"/>
                  </a:lnTo>
                  <a:lnTo>
                    <a:pt x="3191" y="162"/>
                  </a:lnTo>
                  <a:lnTo>
                    <a:pt x="3017" y="200"/>
                  </a:lnTo>
                  <a:lnTo>
                    <a:pt x="2837" y="239"/>
                  </a:lnTo>
                  <a:lnTo>
                    <a:pt x="2662" y="284"/>
                  </a:lnTo>
                  <a:lnTo>
                    <a:pt x="2494" y="336"/>
                  </a:lnTo>
                  <a:lnTo>
                    <a:pt x="2325" y="387"/>
                  </a:lnTo>
                  <a:lnTo>
                    <a:pt x="2157" y="445"/>
                  </a:lnTo>
                  <a:lnTo>
                    <a:pt x="2000" y="510"/>
                  </a:lnTo>
                  <a:lnTo>
                    <a:pt x="1843" y="581"/>
                  </a:lnTo>
                  <a:lnTo>
                    <a:pt x="1691" y="658"/>
                  </a:lnTo>
                  <a:lnTo>
                    <a:pt x="1552" y="735"/>
                  </a:lnTo>
                  <a:lnTo>
                    <a:pt x="1418" y="826"/>
                  </a:lnTo>
                  <a:lnTo>
                    <a:pt x="1290" y="916"/>
                  </a:lnTo>
                  <a:lnTo>
                    <a:pt x="1174" y="1013"/>
                  </a:lnTo>
                  <a:lnTo>
                    <a:pt x="1064" y="1116"/>
                  </a:lnTo>
                  <a:lnTo>
                    <a:pt x="971" y="1232"/>
                  </a:lnTo>
                  <a:lnTo>
                    <a:pt x="883" y="1348"/>
                  </a:lnTo>
                  <a:lnTo>
                    <a:pt x="808" y="1471"/>
                  </a:lnTo>
                  <a:lnTo>
                    <a:pt x="779" y="1535"/>
                  </a:lnTo>
                  <a:lnTo>
                    <a:pt x="750" y="1600"/>
                  </a:lnTo>
                  <a:lnTo>
                    <a:pt x="721" y="1664"/>
                  </a:lnTo>
                  <a:lnTo>
                    <a:pt x="703" y="1735"/>
                  </a:lnTo>
                  <a:lnTo>
                    <a:pt x="680" y="1806"/>
                  </a:lnTo>
                  <a:lnTo>
                    <a:pt x="668" y="1877"/>
                  </a:lnTo>
                  <a:lnTo>
                    <a:pt x="657" y="1954"/>
                  </a:lnTo>
                  <a:lnTo>
                    <a:pt x="651" y="2032"/>
                  </a:lnTo>
                  <a:lnTo>
                    <a:pt x="645" y="2148"/>
                  </a:lnTo>
                  <a:lnTo>
                    <a:pt x="657" y="2257"/>
                  </a:lnTo>
                  <a:lnTo>
                    <a:pt x="674" y="2367"/>
                  </a:lnTo>
                  <a:lnTo>
                    <a:pt x="703" y="2470"/>
                  </a:lnTo>
                  <a:lnTo>
                    <a:pt x="744" y="2573"/>
                  </a:lnTo>
                  <a:lnTo>
                    <a:pt x="790" y="2664"/>
                  </a:lnTo>
                  <a:lnTo>
                    <a:pt x="849" y="2760"/>
                  </a:lnTo>
                  <a:lnTo>
                    <a:pt x="912" y="2844"/>
                  </a:lnTo>
                  <a:lnTo>
                    <a:pt x="982" y="2928"/>
                  </a:lnTo>
                  <a:lnTo>
                    <a:pt x="1058" y="3006"/>
                  </a:lnTo>
                  <a:lnTo>
                    <a:pt x="1145" y="3083"/>
                  </a:lnTo>
                  <a:lnTo>
                    <a:pt x="1232" y="3154"/>
                  </a:lnTo>
                  <a:lnTo>
                    <a:pt x="1319" y="3225"/>
                  </a:lnTo>
                  <a:lnTo>
                    <a:pt x="1418" y="3289"/>
                  </a:lnTo>
                  <a:lnTo>
                    <a:pt x="1517" y="3347"/>
                  </a:lnTo>
                  <a:lnTo>
                    <a:pt x="1616" y="3405"/>
                  </a:lnTo>
                  <a:lnTo>
                    <a:pt x="1825" y="3515"/>
                  </a:lnTo>
                  <a:lnTo>
                    <a:pt x="2034" y="3605"/>
                  </a:lnTo>
                  <a:lnTo>
                    <a:pt x="2238" y="3689"/>
                  </a:lnTo>
                  <a:lnTo>
                    <a:pt x="2436" y="3754"/>
                  </a:lnTo>
                  <a:lnTo>
                    <a:pt x="2616" y="3812"/>
                  </a:lnTo>
                  <a:lnTo>
                    <a:pt x="2779" y="3863"/>
                  </a:lnTo>
                  <a:lnTo>
                    <a:pt x="3034" y="3928"/>
                  </a:lnTo>
                  <a:lnTo>
                    <a:pt x="3104" y="3805"/>
                  </a:lnTo>
                  <a:lnTo>
                    <a:pt x="3185" y="3670"/>
                  </a:lnTo>
                  <a:lnTo>
                    <a:pt x="3290" y="3502"/>
                  </a:lnTo>
                  <a:lnTo>
                    <a:pt x="3412" y="3328"/>
                  </a:lnTo>
                  <a:lnTo>
                    <a:pt x="3540" y="3147"/>
                  </a:lnTo>
                  <a:lnTo>
                    <a:pt x="3610" y="3057"/>
                  </a:lnTo>
                  <a:lnTo>
                    <a:pt x="3680" y="2980"/>
                  </a:lnTo>
                  <a:lnTo>
                    <a:pt x="3744" y="2909"/>
                  </a:lnTo>
                  <a:lnTo>
                    <a:pt x="3813" y="2844"/>
                  </a:lnTo>
                  <a:lnTo>
                    <a:pt x="3755" y="2870"/>
                  </a:lnTo>
                  <a:lnTo>
                    <a:pt x="3598" y="2928"/>
                  </a:lnTo>
                  <a:lnTo>
                    <a:pt x="3482" y="2967"/>
                  </a:lnTo>
                  <a:lnTo>
                    <a:pt x="3348" y="3006"/>
                  </a:lnTo>
                  <a:lnTo>
                    <a:pt x="3197" y="3044"/>
                  </a:lnTo>
                  <a:lnTo>
                    <a:pt x="3023" y="3083"/>
                  </a:lnTo>
                  <a:lnTo>
                    <a:pt x="2837" y="3115"/>
                  </a:lnTo>
                  <a:lnTo>
                    <a:pt x="2639" y="3141"/>
                  </a:lnTo>
                  <a:lnTo>
                    <a:pt x="2424" y="3160"/>
                  </a:lnTo>
                  <a:lnTo>
                    <a:pt x="2197" y="3167"/>
                  </a:lnTo>
                  <a:lnTo>
                    <a:pt x="1965" y="3154"/>
                  </a:lnTo>
                  <a:lnTo>
                    <a:pt x="1848" y="3147"/>
                  </a:lnTo>
                  <a:lnTo>
                    <a:pt x="1726" y="3135"/>
                  </a:lnTo>
                  <a:lnTo>
                    <a:pt x="1604" y="3115"/>
                  </a:lnTo>
                  <a:lnTo>
                    <a:pt x="1476" y="3089"/>
                  </a:lnTo>
                  <a:lnTo>
                    <a:pt x="1354" y="3064"/>
                  </a:lnTo>
                  <a:lnTo>
                    <a:pt x="1226" y="3025"/>
                  </a:lnTo>
                  <a:lnTo>
                    <a:pt x="1104" y="2986"/>
                  </a:lnTo>
                  <a:lnTo>
                    <a:pt x="994" y="2948"/>
                  </a:lnTo>
                  <a:lnTo>
                    <a:pt x="883" y="2909"/>
                  </a:lnTo>
                  <a:lnTo>
                    <a:pt x="785" y="2864"/>
                  </a:lnTo>
                  <a:lnTo>
                    <a:pt x="692" y="2819"/>
                  </a:lnTo>
                  <a:lnTo>
                    <a:pt x="604" y="2767"/>
                  </a:lnTo>
                  <a:lnTo>
                    <a:pt x="523" y="2722"/>
                  </a:lnTo>
                  <a:lnTo>
                    <a:pt x="447" y="2670"/>
                  </a:lnTo>
                  <a:lnTo>
                    <a:pt x="378" y="2619"/>
                  </a:lnTo>
                  <a:lnTo>
                    <a:pt x="320" y="2567"/>
                  </a:lnTo>
                  <a:lnTo>
                    <a:pt x="261" y="2515"/>
                  </a:lnTo>
                  <a:lnTo>
                    <a:pt x="209" y="2464"/>
                  </a:lnTo>
                  <a:lnTo>
                    <a:pt x="163" y="2406"/>
                  </a:lnTo>
                  <a:lnTo>
                    <a:pt x="128" y="2348"/>
                  </a:lnTo>
                  <a:lnTo>
                    <a:pt x="93" y="2296"/>
                  </a:lnTo>
                  <a:lnTo>
                    <a:pt x="64" y="2238"/>
                  </a:lnTo>
                  <a:lnTo>
                    <a:pt x="40" y="2180"/>
                  </a:lnTo>
                  <a:lnTo>
                    <a:pt x="23" y="2128"/>
                  </a:lnTo>
                  <a:lnTo>
                    <a:pt x="11" y="2070"/>
                  </a:lnTo>
                  <a:lnTo>
                    <a:pt x="0" y="2012"/>
                  </a:lnTo>
                  <a:lnTo>
                    <a:pt x="0" y="1954"/>
                  </a:lnTo>
                  <a:lnTo>
                    <a:pt x="0" y="1903"/>
                  </a:lnTo>
                  <a:lnTo>
                    <a:pt x="6" y="1845"/>
                  </a:lnTo>
                  <a:lnTo>
                    <a:pt x="17" y="1793"/>
                  </a:lnTo>
                  <a:lnTo>
                    <a:pt x="29" y="1735"/>
                  </a:lnTo>
                  <a:lnTo>
                    <a:pt x="46" y="1684"/>
                  </a:lnTo>
                  <a:lnTo>
                    <a:pt x="70" y="1632"/>
                  </a:lnTo>
                  <a:lnTo>
                    <a:pt x="99" y="1580"/>
                  </a:lnTo>
                  <a:lnTo>
                    <a:pt x="128" y="1529"/>
                  </a:lnTo>
                  <a:lnTo>
                    <a:pt x="157" y="1484"/>
                  </a:lnTo>
                  <a:lnTo>
                    <a:pt x="238" y="1387"/>
                  </a:lnTo>
                  <a:lnTo>
                    <a:pt x="290" y="1335"/>
                  </a:lnTo>
                  <a:lnTo>
                    <a:pt x="349" y="1284"/>
                  </a:lnTo>
                  <a:lnTo>
                    <a:pt x="418" y="1232"/>
                  </a:lnTo>
                  <a:lnTo>
                    <a:pt x="488" y="1187"/>
                  </a:lnTo>
                  <a:lnTo>
                    <a:pt x="569" y="1135"/>
                  </a:lnTo>
                  <a:lnTo>
                    <a:pt x="657" y="1090"/>
                  </a:lnTo>
                  <a:lnTo>
                    <a:pt x="744" y="1045"/>
                  </a:lnTo>
                  <a:lnTo>
                    <a:pt x="843" y="1006"/>
                  </a:lnTo>
                  <a:lnTo>
                    <a:pt x="942" y="968"/>
                  </a:lnTo>
                  <a:lnTo>
                    <a:pt x="1046" y="929"/>
                  </a:lnTo>
                  <a:lnTo>
                    <a:pt x="1157" y="897"/>
                  </a:lnTo>
                  <a:lnTo>
                    <a:pt x="1267" y="864"/>
                  </a:lnTo>
                  <a:lnTo>
                    <a:pt x="1389" y="832"/>
                  </a:lnTo>
                  <a:lnTo>
                    <a:pt x="1505" y="806"/>
                  </a:lnTo>
                  <a:lnTo>
                    <a:pt x="1633" y="787"/>
                  </a:lnTo>
                  <a:lnTo>
                    <a:pt x="1755" y="768"/>
                  </a:lnTo>
                  <a:lnTo>
                    <a:pt x="1889" y="755"/>
                  </a:lnTo>
                  <a:lnTo>
                    <a:pt x="2017" y="742"/>
                  </a:lnTo>
                  <a:lnTo>
                    <a:pt x="2151" y="735"/>
                  </a:lnTo>
                  <a:lnTo>
                    <a:pt x="2284" y="735"/>
                  </a:lnTo>
                  <a:lnTo>
                    <a:pt x="2424" y="735"/>
                  </a:lnTo>
                  <a:lnTo>
                    <a:pt x="2558" y="742"/>
                  </a:lnTo>
                  <a:lnTo>
                    <a:pt x="2697" y="755"/>
                  </a:lnTo>
                  <a:lnTo>
                    <a:pt x="2837" y="774"/>
                  </a:lnTo>
                  <a:lnTo>
                    <a:pt x="2970" y="794"/>
                  </a:lnTo>
                  <a:lnTo>
                    <a:pt x="3110" y="826"/>
                  </a:lnTo>
                  <a:lnTo>
                    <a:pt x="3249" y="858"/>
                  </a:lnTo>
                  <a:lnTo>
                    <a:pt x="3383" y="897"/>
                  </a:lnTo>
                  <a:lnTo>
                    <a:pt x="3523" y="948"/>
                  </a:lnTo>
                  <a:lnTo>
                    <a:pt x="3656" y="1000"/>
                  </a:lnTo>
                  <a:lnTo>
                    <a:pt x="3790" y="1058"/>
                  </a:lnTo>
                  <a:lnTo>
                    <a:pt x="3918" y="1129"/>
                  </a:lnTo>
                  <a:lnTo>
                    <a:pt x="4023" y="974"/>
                  </a:lnTo>
                  <a:lnTo>
                    <a:pt x="4145" y="813"/>
                  </a:lnTo>
                  <a:lnTo>
                    <a:pt x="4290" y="626"/>
                  </a:lnTo>
                  <a:lnTo>
                    <a:pt x="4377" y="529"/>
                  </a:lnTo>
                  <a:lnTo>
                    <a:pt x="4464" y="432"/>
                  </a:lnTo>
                  <a:lnTo>
                    <a:pt x="4552" y="336"/>
                  </a:lnTo>
                  <a:lnTo>
                    <a:pt x="4645" y="252"/>
                  </a:lnTo>
                  <a:lnTo>
                    <a:pt x="4738" y="168"/>
                  </a:lnTo>
                  <a:lnTo>
                    <a:pt x="4831" y="97"/>
                  </a:lnTo>
                  <a:lnTo>
                    <a:pt x="4918" y="45"/>
                  </a:lnTo>
                  <a:lnTo>
                    <a:pt x="5005" y="0"/>
                  </a:lnTo>
                  <a:close/>
                </a:path>
              </a:pathLst>
            </a:custGeom>
            <a:noFill/>
            <a:ln w="19050">
              <a:solidFill>
                <a:srgbClr val="00CCFF"/>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pt-BR"/>
            </a:p>
          </p:txBody>
        </p:sp>
        <p:sp>
          <p:nvSpPr>
            <p:cNvPr id="5133" name="Freeform 225"/>
            <p:cNvSpPr>
              <a:spLocks/>
            </p:cNvSpPr>
            <p:nvPr/>
          </p:nvSpPr>
          <p:spPr bwMode="auto">
            <a:xfrm>
              <a:off x="-1626" y="184"/>
              <a:ext cx="5005" cy="4314"/>
            </a:xfrm>
            <a:custGeom>
              <a:avLst/>
              <a:gdLst>
                <a:gd name="T0" fmla="*/ 0 w 5005"/>
                <a:gd name="T1" fmla="*/ 2044 h 4314"/>
                <a:gd name="T2" fmla="*/ 47 w 5005"/>
                <a:gd name="T3" fmla="*/ 1722 h 4314"/>
                <a:gd name="T4" fmla="*/ 151 w 5005"/>
                <a:gd name="T5" fmla="*/ 1412 h 4314"/>
                <a:gd name="T6" fmla="*/ 303 w 5005"/>
                <a:gd name="T7" fmla="*/ 1128 h 4314"/>
                <a:gd name="T8" fmla="*/ 494 w 5005"/>
                <a:gd name="T9" fmla="*/ 864 h 4314"/>
                <a:gd name="T10" fmla="*/ 733 w 5005"/>
                <a:gd name="T11" fmla="*/ 632 h 4314"/>
                <a:gd name="T12" fmla="*/ 1006 w 5005"/>
                <a:gd name="T13" fmla="*/ 425 h 4314"/>
                <a:gd name="T14" fmla="*/ 1308 w 5005"/>
                <a:gd name="T15" fmla="*/ 258 h 4314"/>
                <a:gd name="T16" fmla="*/ 1640 w 5005"/>
                <a:gd name="T17" fmla="*/ 129 h 4314"/>
                <a:gd name="T18" fmla="*/ 2000 w 5005"/>
                <a:gd name="T19" fmla="*/ 45 h 4314"/>
                <a:gd name="T20" fmla="*/ 2372 w 5005"/>
                <a:gd name="T21" fmla="*/ 0 h 4314"/>
                <a:gd name="T22" fmla="*/ 2634 w 5005"/>
                <a:gd name="T23" fmla="*/ 0 h 4314"/>
                <a:gd name="T24" fmla="*/ 3006 w 5005"/>
                <a:gd name="T25" fmla="*/ 45 h 4314"/>
                <a:gd name="T26" fmla="*/ 3366 w 5005"/>
                <a:gd name="T27" fmla="*/ 129 h 4314"/>
                <a:gd name="T28" fmla="*/ 3697 w 5005"/>
                <a:gd name="T29" fmla="*/ 258 h 4314"/>
                <a:gd name="T30" fmla="*/ 4000 w 5005"/>
                <a:gd name="T31" fmla="*/ 425 h 4314"/>
                <a:gd name="T32" fmla="*/ 4273 w 5005"/>
                <a:gd name="T33" fmla="*/ 632 h 4314"/>
                <a:gd name="T34" fmla="*/ 4511 w 5005"/>
                <a:gd name="T35" fmla="*/ 864 h 4314"/>
                <a:gd name="T36" fmla="*/ 4703 w 5005"/>
                <a:gd name="T37" fmla="*/ 1128 h 4314"/>
                <a:gd name="T38" fmla="*/ 4854 w 5005"/>
                <a:gd name="T39" fmla="*/ 1412 h 4314"/>
                <a:gd name="T40" fmla="*/ 4959 w 5005"/>
                <a:gd name="T41" fmla="*/ 1722 h 4314"/>
                <a:gd name="T42" fmla="*/ 5005 w 5005"/>
                <a:gd name="T43" fmla="*/ 2044 h 4314"/>
                <a:gd name="T44" fmla="*/ 5005 w 5005"/>
                <a:gd name="T45" fmla="*/ 2270 h 4314"/>
                <a:gd name="T46" fmla="*/ 4959 w 5005"/>
                <a:gd name="T47" fmla="*/ 2592 h 4314"/>
                <a:gd name="T48" fmla="*/ 4854 w 5005"/>
                <a:gd name="T49" fmla="*/ 2895 h 4314"/>
                <a:gd name="T50" fmla="*/ 4703 w 5005"/>
                <a:gd name="T51" fmla="*/ 3186 h 4314"/>
                <a:gd name="T52" fmla="*/ 4511 w 5005"/>
                <a:gd name="T53" fmla="*/ 3450 h 4314"/>
                <a:gd name="T54" fmla="*/ 4273 w 5005"/>
                <a:gd name="T55" fmla="*/ 3682 h 4314"/>
                <a:gd name="T56" fmla="*/ 4000 w 5005"/>
                <a:gd name="T57" fmla="*/ 3889 h 4314"/>
                <a:gd name="T58" fmla="*/ 3697 w 5005"/>
                <a:gd name="T59" fmla="*/ 4056 h 4314"/>
                <a:gd name="T60" fmla="*/ 3366 w 5005"/>
                <a:gd name="T61" fmla="*/ 4185 h 4314"/>
                <a:gd name="T62" fmla="*/ 3006 w 5005"/>
                <a:gd name="T63" fmla="*/ 4269 h 4314"/>
                <a:gd name="T64" fmla="*/ 2634 w 5005"/>
                <a:gd name="T65" fmla="*/ 4314 h 4314"/>
                <a:gd name="T66" fmla="*/ 2372 w 5005"/>
                <a:gd name="T67" fmla="*/ 4314 h 4314"/>
                <a:gd name="T68" fmla="*/ 2000 w 5005"/>
                <a:gd name="T69" fmla="*/ 4269 h 4314"/>
                <a:gd name="T70" fmla="*/ 1640 w 5005"/>
                <a:gd name="T71" fmla="*/ 4185 h 4314"/>
                <a:gd name="T72" fmla="*/ 1308 w 5005"/>
                <a:gd name="T73" fmla="*/ 4056 h 4314"/>
                <a:gd name="T74" fmla="*/ 1006 w 5005"/>
                <a:gd name="T75" fmla="*/ 3889 h 4314"/>
                <a:gd name="T76" fmla="*/ 733 w 5005"/>
                <a:gd name="T77" fmla="*/ 3682 h 4314"/>
                <a:gd name="T78" fmla="*/ 494 w 5005"/>
                <a:gd name="T79" fmla="*/ 3450 h 4314"/>
                <a:gd name="T80" fmla="*/ 303 w 5005"/>
                <a:gd name="T81" fmla="*/ 3186 h 4314"/>
                <a:gd name="T82" fmla="*/ 151 w 5005"/>
                <a:gd name="T83" fmla="*/ 2895 h 4314"/>
                <a:gd name="T84" fmla="*/ 47 w 5005"/>
                <a:gd name="T85" fmla="*/ 2592 h 4314"/>
                <a:gd name="T86" fmla="*/ 0 w 5005"/>
                <a:gd name="T87" fmla="*/ 2270 h 4314"/>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Lst>
              <a:ah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l="0" t="0" r="r" b="b"/>
              <a:pathLst>
                <a:path w="5005" h="4314">
                  <a:moveTo>
                    <a:pt x="0" y="2154"/>
                  </a:moveTo>
                  <a:lnTo>
                    <a:pt x="0" y="2154"/>
                  </a:lnTo>
                  <a:lnTo>
                    <a:pt x="0" y="2044"/>
                  </a:lnTo>
                  <a:lnTo>
                    <a:pt x="12" y="1935"/>
                  </a:lnTo>
                  <a:lnTo>
                    <a:pt x="29" y="1825"/>
                  </a:lnTo>
                  <a:lnTo>
                    <a:pt x="47" y="1722"/>
                  </a:lnTo>
                  <a:lnTo>
                    <a:pt x="76" y="1619"/>
                  </a:lnTo>
                  <a:lnTo>
                    <a:pt x="111" y="1515"/>
                  </a:lnTo>
                  <a:lnTo>
                    <a:pt x="151" y="1412"/>
                  </a:lnTo>
                  <a:lnTo>
                    <a:pt x="192" y="1315"/>
                  </a:lnTo>
                  <a:lnTo>
                    <a:pt x="244" y="1219"/>
                  </a:lnTo>
                  <a:lnTo>
                    <a:pt x="303" y="1128"/>
                  </a:lnTo>
                  <a:lnTo>
                    <a:pt x="361" y="1038"/>
                  </a:lnTo>
                  <a:lnTo>
                    <a:pt x="425" y="948"/>
                  </a:lnTo>
                  <a:lnTo>
                    <a:pt x="494" y="864"/>
                  </a:lnTo>
                  <a:lnTo>
                    <a:pt x="570" y="787"/>
                  </a:lnTo>
                  <a:lnTo>
                    <a:pt x="646" y="703"/>
                  </a:lnTo>
                  <a:lnTo>
                    <a:pt x="733" y="632"/>
                  </a:lnTo>
                  <a:lnTo>
                    <a:pt x="820" y="561"/>
                  </a:lnTo>
                  <a:lnTo>
                    <a:pt x="907" y="490"/>
                  </a:lnTo>
                  <a:lnTo>
                    <a:pt x="1006" y="425"/>
                  </a:lnTo>
                  <a:lnTo>
                    <a:pt x="1105" y="367"/>
                  </a:lnTo>
                  <a:lnTo>
                    <a:pt x="1204" y="309"/>
                  </a:lnTo>
                  <a:lnTo>
                    <a:pt x="1308" y="258"/>
                  </a:lnTo>
                  <a:lnTo>
                    <a:pt x="1419" y="213"/>
                  </a:lnTo>
                  <a:lnTo>
                    <a:pt x="1529" y="167"/>
                  </a:lnTo>
                  <a:lnTo>
                    <a:pt x="1640" y="129"/>
                  </a:lnTo>
                  <a:lnTo>
                    <a:pt x="1756" y="97"/>
                  </a:lnTo>
                  <a:lnTo>
                    <a:pt x="1878" y="64"/>
                  </a:lnTo>
                  <a:lnTo>
                    <a:pt x="2000" y="45"/>
                  </a:lnTo>
                  <a:lnTo>
                    <a:pt x="2122" y="26"/>
                  </a:lnTo>
                  <a:lnTo>
                    <a:pt x="2244" y="13"/>
                  </a:lnTo>
                  <a:lnTo>
                    <a:pt x="2372" y="0"/>
                  </a:lnTo>
                  <a:lnTo>
                    <a:pt x="2500" y="0"/>
                  </a:lnTo>
                  <a:lnTo>
                    <a:pt x="2634" y="0"/>
                  </a:lnTo>
                  <a:lnTo>
                    <a:pt x="2762" y="13"/>
                  </a:lnTo>
                  <a:lnTo>
                    <a:pt x="2884" y="26"/>
                  </a:lnTo>
                  <a:lnTo>
                    <a:pt x="3006" y="45"/>
                  </a:lnTo>
                  <a:lnTo>
                    <a:pt x="3128" y="64"/>
                  </a:lnTo>
                  <a:lnTo>
                    <a:pt x="3250" y="97"/>
                  </a:lnTo>
                  <a:lnTo>
                    <a:pt x="3366" y="129"/>
                  </a:lnTo>
                  <a:lnTo>
                    <a:pt x="3477" y="167"/>
                  </a:lnTo>
                  <a:lnTo>
                    <a:pt x="3587" y="213"/>
                  </a:lnTo>
                  <a:lnTo>
                    <a:pt x="3697" y="258"/>
                  </a:lnTo>
                  <a:lnTo>
                    <a:pt x="3802" y="309"/>
                  </a:lnTo>
                  <a:lnTo>
                    <a:pt x="3901" y="367"/>
                  </a:lnTo>
                  <a:lnTo>
                    <a:pt x="4000" y="425"/>
                  </a:lnTo>
                  <a:lnTo>
                    <a:pt x="4099" y="490"/>
                  </a:lnTo>
                  <a:lnTo>
                    <a:pt x="4186" y="561"/>
                  </a:lnTo>
                  <a:lnTo>
                    <a:pt x="4273" y="632"/>
                  </a:lnTo>
                  <a:lnTo>
                    <a:pt x="4354" y="703"/>
                  </a:lnTo>
                  <a:lnTo>
                    <a:pt x="4436" y="787"/>
                  </a:lnTo>
                  <a:lnTo>
                    <a:pt x="4511" y="864"/>
                  </a:lnTo>
                  <a:lnTo>
                    <a:pt x="4581" y="948"/>
                  </a:lnTo>
                  <a:lnTo>
                    <a:pt x="4645" y="1038"/>
                  </a:lnTo>
                  <a:lnTo>
                    <a:pt x="4703" y="1128"/>
                  </a:lnTo>
                  <a:lnTo>
                    <a:pt x="4761" y="1219"/>
                  </a:lnTo>
                  <a:lnTo>
                    <a:pt x="4808" y="1315"/>
                  </a:lnTo>
                  <a:lnTo>
                    <a:pt x="4854" y="1412"/>
                  </a:lnTo>
                  <a:lnTo>
                    <a:pt x="4895" y="1515"/>
                  </a:lnTo>
                  <a:lnTo>
                    <a:pt x="4930" y="1619"/>
                  </a:lnTo>
                  <a:lnTo>
                    <a:pt x="4959" y="1722"/>
                  </a:lnTo>
                  <a:lnTo>
                    <a:pt x="4976" y="1825"/>
                  </a:lnTo>
                  <a:lnTo>
                    <a:pt x="4994" y="1935"/>
                  </a:lnTo>
                  <a:lnTo>
                    <a:pt x="5005" y="2044"/>
                  </a:lnTo>
                  <a:lnTo>
                    <a:pt x="5005" y="2154"/>
                  </a:lnTo>
                  <a:lnTo>
                    <a:pt x="5005" y="2270"/>
                  </a:lnTo>
                  <a:lnTo>
                    <a:pt x="4994" y="2379"/>
                  </a:lnTo>
                  <a:lnTo>
                    <a:pt x="4976" y="2483"/>
                  </a:lnTo>
                  <a:lnTo>
                    <a:pt x="4959" y="2592"/>
                  </a:lnTo>
                  <a:lnTo>
                    <a:pt x="4930" y="2695"/>
                  </a:lnTo>
                  <a:lnTo>
                    <a:pt x="4895" y="2799"/>
                  </a:lnTo>
                  <a:lnTo>
                    <a:pt x="4854" y="2895"/>
                  </a:lnTo>
                  <a:lnTo>
                    <a:pt x="4808" y="2999"/>
                  </a:lnTo>
                  <a:lnTo>
                    <a:pt x="4761" y="3095"/>
                  </a:lnTo>
                  <a:lnTo>
                    <a:pt x="4703" y="3186"/>
                  </a:lnTo>
                  <a:lnTo>
                    <a:pt x="4645" y="3276"/>
                  </a:lnTo>
                  <a:lnTo>
                    <a:pt x="4581" y="3366"/>
                  </a:lnTo>
                  <a:lnTo>
                    <a:pt x="4511" y="3450"/>
                  </a:lnTo>
                  <a:lnTo>
                    <a:pt x="4436" y="3527"/>
                  </a:lnTo>
                  <a:lnTo>
                    <a:pt x="4354" y="3605"/>
                  </a:lnTo>
                  <a:lnTo>
                    <a:pt x="4273" y="3682"/>
                  </a:lnTo>
                  <a:lnTo>
                    <a:pt x="4186" y="3753"/>
                  </a:lnTo>
                  <a:lnTo>
                    <a:pt x="4099" y="3824"/>
                  </a:lnTo>
                  <a:lnTo>
                    <a:pt x="4000" y="3889"/>
                  </a:lnTo>
                  <a:lnTo>
                    <a:pt x="3901" y="3947"/>
                  </a:lnTo>
                  <a:lnTo>
                    <a:pt x="3802" y="4005"/>
                  </a:lnTo>
                  <a:lnTo>
                    <a:pt x="3697" y="4056"/>
                  </a:lnTo>
                  <a:lnTo>
                    <a:pt x="3587" y="4101"/>
                  </a:lnTo>
                  <a:lnTo>
                    <a:pt x="3477" y="4147"/>
                  </a:lnTo>
                  <a:lnTo>
                    <a:pt x="3366" y="4185"/>
                  </a:lnTo>
                  <a:lnTo>
                    <a:pt x="3250" y="4217"/>
                  </a:lnTo>
                  <a:lnTo>
                    <a:pt x="3128" y="4243"/>
                  </a:lnTo>
                  <a:lnTo>
                    <a:pt x="3006" y="4269"/>
                  </a:lnTo>
                  <a:lnTo>
                    <a:pt x="2884" y="4288"/>
                  </a:lnTo>
                  <a:lnTo>
                    <a:pt x="2762" y="4301"/>
                  </a:lnTo>
                  <a:lnTo>
                    <a:pt x="2634" y="4314"/>
                  </a:lnTo>
                  <a:lnTo>
                    <a:pt x="2500" y="4314"/>
                  </a:lnTo>
                  <a:lnTo>
                    <a:pt x="2372" y="4314"/>
                  </a:lnTo>
                  <a:lnTo>
                    <a:pt x="2244" y="4301"/>
                  </a:lnTo>
                  <a:lnTo>
                    <a:pt x="2122" y="4288"/>
                  </a:lnTo>
                  <a:lnTo>
                    <a:pt x="2000" y="4269"/>
                  </a:lnTo>
                  <a:lnTo>
                    <a:pt x="1878" y="4243"/>
                  </a:lnTo>
                  <a:lnTo>
                    <a:pt x="1756" y="4217"/>
                  </a:lnTo>
                  <a:lnTo>
                    <a:pt x="1640" y="4185"/>
                  </a:lnTo>
                  <a:lnTo>
                    <a:pt x="1529" y="4147"/>
                  </a:lnTo>
                  <a:lnTo>
                    <a:pt x="1419" y="4101"/>
                  </a:lnTo>
                  <a:lnTo>
                    <a:pt x="1308" y="4056"/>
                  </a:lnTo>
                  <a:lnTo>
                    <a:pt x="1204" y="4005"/>
                  </a:lnTo>
                  <a:lnTo>
                    <a:pt x="1105" y="3947"/>
                  </a:lnTo>
                  <a:lnTo>
                    <a:pt x="1006" y="3889"/>
                  </a:lnTo>
                  <a:lnTo>
                    <a:pt x="907" y="3824"/>
                  </a:lnTo>
                  <a:lnTo>
                    <a:pt x="820" y="3753"/>
                  </a:lnTo>
                  <a:lnTo>
                    <a:pt x="733" y="3682"/>
                  </a:lnTo>
                  <a:lnTo>
                    <a:pt x="646" y="3605"/>
                  </a:lnTo>
                  <a:lnTo>
                    <a:pt x="570" y="3527"/>
                  </a:lnTo>
                  <a:lnTo>
                    <a:pt x="494" y="3450"/>
                  </a:lnTo>
                  <a:lnTo>
                    <a:pt x="425" y="3366"/>
                  </a:lnTo>
                  <a:lnTo>
                    <a:pt x="361" y="3276"/>
                  </a:lnTo>
                  <a:lnTo>
                    <a:pt x="303" y="3186"/>
                  </a:lnTo>
                  <a:lnTo>
                    <a:pt x="244" y="3095"/>
                  </a:lnTo>
                  <a:lnTo>
                    <a:pt x="192" y="2999"/>
                  </a:lnTo>
                  <a:lnTo>
                    <a:pt x="151" y="2895"/>
                  </a:lnTo>
                  <a:lnTo>
                    <a:pt x="111" y="2799"/>
                  </a:lnTo>
                  <a:lnTo>
                    <a:pt x="76" y="2695"/>
                  </a:lnTo>
                  <a:lnTo>
                    <a:pt x="47" y="2592"/>
                  </a:lnTo>
                  <a:lnTo>
                    <a:pt x="29" y="2483"/>
                  </a:lnTo>
                  <a:lnTo>
                    <a:pt x="12" y="2379"/>
                  </a:lnTo>
                  <a:lnTo>
                    <a:pt x="0" y="2270"/>
                  </a:lnTo>
                  <a:lnTo>
                    <a:pt x="0" y="2154"/>
                  </a:lnTo>
                  <a:close/>
                </a:path>
              </a:pathLst>
            </a:custGeom>
            <a:noFill/>
            <a:ln w="19050">
              <a:solidFill>
                <a:schemeClr val="folHlink"/>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pt-BR"/>
            </a:p>
          </p:txBody>
        </p:sp>
        <p:sp>
          <p:nvSpPr>
            <p:cNvPr id="5134" name="Freeform 226"/>
            <p:cNvSpPr>
              <a:spLocks/>
            </p:cNvSpPr>
            <p:nvPr/>
          </p:nvSpPr>
          <p:spPr bwMode="auto">
            <a:xfrm>
              <a:off x="-626" y="184"/>
              <a:ext cx="3011" cy="4314"/>
            </a:xfrm>
            <a:custGeom>
              <a:avLst/>
              <a:gdLst>
                <a:gd name="T0" fmla="*/ 0 w 3011"/>
                <a:gd name="T1" fmla="*/ 2044 h 4314"/>
                <a:gd name="T2" fmla="*/ 29 w 3011"/>
                <a:gd name="T3" fmla="*/ 1722 h 4314"/>
                <a:gd name="T4" fmla="*/ 87 w 3011"/>
                <a:gd name="T5" fmla="*/ 1412 h 4314"/>
                <a:gd name="T6" fmla="*/ 180 w 3011"/>
                <a:gd name="T7" fmla="*/ 1128 h 4314"/>
                <a:gd name="T8" fmla="*/ 297 w 3011"/>
                <a:gd name="T9" fmla="*/ 864 h 4314"/>
                <a:gd name="T10" fmla="*/ 442 w 3011"/>
                <a:gd name="T11" fmla="*/ 632 h 4314"/>
                <a:gd name="T12" fmla="*/ 605 w 3011"/>
                <a:gd name="T13" fmla="*/ 425 h 4314"/>
                <a:gd name="T14" fmla="*/ 785 w 3011"/>
                <a:gd name="T15" fmla="*/ 258 h 4314"/>
                <a:gd name="T16" fmla="*/ 988 w 3011"/>
                <a:gd name="T17" fmla="*/ 129 h 4314"/>
                <a:gd name="T18" fmla="*/ 1203 w 3011"/>
                <a:gd name="T19" fmla="*/ 45 h 4314"/>
                <a:gd name="T20" fmla="*/ 1430 w 3011"/>
                <a:gd name="T21" fmla="*/ 0 h 4314"/>
                <a:gd name="T22" fmla="*/ 1581 w 3011"/>
                <a:gd name="T23" fmla="*/ 0 h 4314"/>
                <a:gd name="T24" fmla="*/ 1808 w 3011"/>
                <a:gd name="T25" fmla="*/ 45 h 4314"/>
                <a:gd name="T26" fmla="*/ 2023 w 3011"/>
                <a:gd name="T27" fmla="*/ 129 h 4314"/>
                <a:gd name="T28" fmla="*/ 2221 w 3011"/>
                <a:gd name="T29" fmla="*/ 258 h 4314"/>
                <a:gd name="T30" fmla="*/ 2407 w 3011"/>
                <a:gd name="T31" fmla="*/ 425 h 4314"/>
                <a:gd name="T32" fmla="*/ 2570 w 3011"/>
                <a:gd name="T33" fmla="*/ 632 h 4314"/>
                <a:gd name="T34" fmla="*/ 2715 w 3011"/>
                <a:gd name="T35" fmla="*/ 864 h 4314"/>
                <a:gd name="T36" fmla="*/ 2831 w 3011"/>
                <a:gd name="T37" fmla="*/ 1128 h 4314"/>
                <a:gd name="T38" fmla="*/ 2918 w 3011"/>
                <a:gd name="T39" fmla="*/ 1412 h 4314"/>
                <a:gd name="T40" fmla="*/ 2982 w 3011"/>
                <a:gd name="T41" fmla="*/ 1722 h 4314"/>
                <a:gd name="T42" fmla="*/ 3011 w 3011"/>
                <a:gd name="T43" fmla="*/ 2044 h 4314"/>
                <a:gd name="T44" fmla="*/ 3011 w 3011"/>
                <a:gd name="T45" fmla="*/ 2270 h 4314"/>
                <a:gd name="T46" fmla="*/ 2982 w 3011"/>
                <a:gd name="T47" fmla="*/ 2592 h 4314"/>
                <a:gd name="T48" fmla="*/ 2918 w 3011"/>
                <a:gd name="T49" fmla="*/ 2895 h 4314"/>
                <a:gd name="T50" fmla="*/ 2831 w 3011"/>
                <a:gd name="T51" fmla="*/ 3186 h 4314"/>
                <a:gd name="T52" fmla="*/ 2715 w 3011"/>
                <a:gd name="T53" fmla="*/ 3450 h 4314"/>
                <a:gd name="T54" fmla="*/ 2570 w 3011"/>
                <a:gd name="T55" fmla="*/ 3682 h 4314"/>
                <a:gd name="T56" fmla="*/ 2407 w 3011"/>
                <a:gd name="T57" fmla="*/ 3889 h 4314"/>
                <a:gd name="T58" fmla="*/ 2221 w 3011"/>
                <a:gd name="T59" fmla="*/ 4056 h 4314"/>
                <a:gd name="T60" fmla="*/ 2023 w 3011"/>
                <a:gd name="T61" fmla="*/ 4185 h 4314"/>
                <a:gd name="T62" fmla="*/ 1808 w 3011"/>
                <a:gd name="T63" fmla="*/ 4269 h 4314"/>
                <a:gd name="T64" fmla="*/ 1581 w 3011"/>
                <a:gd name="T65" fmla="*/ 4314 h 4314"/>
                <a:gd name="T66" fmla="*/ 1430 w 3011"/>
                <a:gd name="T67" fmla="*/ 4314 h 4314"/>
                <a:gd name="T68" fmla="*/ 1203 w 3011"/>
                <a:gd name="T69" fmla="*/ 4269 h 4314"/>
                <a:gd name="T70" fmla="*/ 988 w 3011"/>
                <a:gd name="T71" fmla="*/ 4185 h 4314"/>
                <a:gd name="T72" fmla="*/ 785 w 3011"/>
                <a:gd name="T73" fmla="*/ 4056 h 4314"/>
                <a:gd name="T74" fmla="*/ 605 w 3011"/>
                <a:gd name="T75" fmla="*/ 3889 h 4314"/>
                <a:gd name="T76" fmla="*/ 442 w 3011"/>
                <a:gd name="T77" fmla="*/ 3682 h 4314"/>
                <a:gd name="T78" fmla="*/ 297 w 3011"/>
                <a:gd name="T79" fmla="*/ 3450 h 4314"/>
                <a:gd name="T80" fmla="*/ 180 w 3011"/>
                <a:gd name="T81" fmla="*/ 3186 h 4314"/>
                <a:gd name="T82" fmla="*/ 87 w 3011"/>
                <a:gd name="T83" fmla="*/ 2895 h 4314"/>
                <a:gd name="T84" fmla="*/ 29 w 3011"/>
                <a:gd name="T85" fmla="*/ 2592 h 4314"/>
                <a:gd name="T86" fmla="*/ 0 w 3011"/>
                <a:gd name="T87" fmla="*/ 2270 h 4314"/>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Lst>
              <a:ah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l="0" t="0" r="r" b="b"/>
              <a:pathLst>
                <a:path w="3011" h="4314">
                  <a:moveTo>
                    <a:pt x="0" y="2154"/>
                  </a:moveTo>
                  <a:lnTo>
                    <a:pt x="0" y="2154"/>
                  </a:lnTo>
                  <a:lnTo>
                    <a:pt x="0" y="2044"/>
                  </a:lnTo>
                  <a:lnTo>
                    <a:pt x="6" y="1935"/>
                  </a:lnTo>
                  <a:lnTo>
                    <a:pt x="18" y="1825"/>
                  </a:lnTo>
                  <a:lnTo>
                    <a:pt x="29" y="1722"/>
                  </a:lnTo>
                  <a:lnTo>
                    <a:pt x="47" y="1619"/>
                  </a:lnTo>
                  <a:lnTo>
                    <a:pt x="64" y="1515"/>
                  </a:lnTo>
                  <a:lnTo>
                    <a:pt x="87" y="1412"/>
                  </a:lnTo>
                  <a:lnTo>
                    <a:pt x="116" y="1315"/>
                  </a:lnTo>
                  <a:lnTo>
                    <a:pt x="145" y="1219"/>
                  </a:lnTo>
                  <a:lnTo>
                    <a:pt x="180" y="1128"/>
                  </a:lnTo>
                  <a:lnTo>
                    <a:pt x="215" y="1038"/>
                  </a:lnTo>
                  <a:lnTo>
                    <a:pt x="256" y="948"/>
                  </a:lnTo>
                  <a:lnTo>
                    <a:pt x="297" y="864"/>
                  </a:lnTo>
                  <a:lnTo>
                    <a:pt x="343" y="787"/>
                  </a:lnTo>
                  <a:lnTo>
                    <a:pt x="390" y="703"/>
                  </a:lnTo>
                  <a:lnTo>
                    <a:pt x="442" y="632"/>
                  </a:lnTo>
                  <a:lnTo>
                    <a:pt x="494" y="561"/>
                  </a:lnTo>
                  <a:lnTo>
                    <a:pt x="547" y="490"/>
                  </a:lnTo>
                  <a:lnTo>
                    <a:pt x="605" y="425"/>
                  </a:lnTo>
                  <a:lnTo>
                    <a:pt x="663" y="367"/>
                  </a:lnTo>
                  <a:lnTo>
                    <a:pt x="721" y="309"/>
                  </a:lnTo>
                  <a:lnTo>
                    <a:pt x="785" y="258"/>
                  </a:lnTo>
                  <a:lnTo>
                    <a:pt x="855" y="213"/>
                  </a:lnTo>
                  <a:lnTo>
                    <a:pt x="919" y="167"/>
                  </a:lnTo>
                  <a:lnTo>
                    <a:pt x="988" y="129"/>
                  </a:lnTo>
                  <a:lnTo>
                    <a:pt x="1058" y="97"/>
                  </a:lnTo>
                  <a:lnTo>
                    <a:pt x="1128" y="64"/>
                  </a:lnTo>
                  <a:lnTo>
                    <a:pt x="1203" y="45"/>
                  </a:lnTo>
                  <a:lnTo>
                    <a:pt x="1273" y="26"/>
                  </a:lnTo>
                  <a:lnTo>
                    <a:pt x="1349" y="13"/>
                  </a:lnTo>
                  <a:lnTo>
                    <a:pt x="1430" y="0"/>
                  </a:lnTo>
                  <a:lnTo>
                    <a:pt x="1506" y="0"/>
                  </a:lnTo>
                  <a:lnTo>
                    <a:pt x="1581" y="0"/>
                  </a:lnTo>
                  <a:lnTo>
                    <a:pt x="1657" y="13"/>
                  </a:lnTo>
                  <a:lnTo>
                    <a:pt x="1732" y="26"/>
                  </a:lnTo>
                  <a:lnTo>
                    <a:pt x="1808" y="45"/>
                  </a:lnTo>
                  <a:lnTo>
                    <a:pt x="1884" y="64"/>
                  </a:lnTo>
                  <a:lnTo>
                    <a:pt x="1953" y="97"/>
                  </a:lnTo>
                  <a:lnTo>
                    <a:pt x="2023" y="129"/>
                  </a:lnTo>
                  <a:lnTo>
                    <a:pt x="2093" y="167"/>
                  </a:lnTo>
                  <a:lnTo>
                    <a:pt x="2157" y="213"/>
                  </a:lnTo>
                  <a:lnTo>
                    <a:pt x="2221" y="258"/>
                  </a:lnTo>
                  <a:lnTo>
                    <a:pt x="2285" y="309"/>
                  </a:lnTo>
                  <a:lnTo>
                    <a:pt x="2349" y="367"/>
                  </a:lnTo>
                  <a:lnTo>
                    <a:pt x="2407" y="425"/>
                  </a:lnTo>
                  <a:lnTo>
                    <a:pt x="2465" y="490"/>
                  </a:lnTo>
                  <a:lnTo>
                    <a:pt x="2517" y="561"/>
                  </a:lnTo>
                  <a:lnTo>
                    <a:pt x="2570" y="632"/>
                  </a:lnTo>
                  <a:lnTo>
                    <a:pt x="2622" y="703"/>
                  </a:lnTo>
                  <a:lnTo>
                    <a:pt x="2668" y="787"/>
                  </a:lnTo>
                  <a:lnTo>
                    <a:pt x="2715" y="864"/>
                  </a:lnTo>
                  <a:lnTo>
                    <a:pt x="2756" y="948"/>
                  </a:lnTo>
                  <a:lnTo>
                    <a:pt x="2796" y="1038"/>
                  </a:lnTo>
                  <a:lnTo>
                    <a:pt x="2831" y="1128"/>
                  </a:lnTo>
                  <a:lnTo>
                    <a:pt x="2866" y="1219"/>
                  </a:lnTo>
                  <a:lnTo>
                    <a:pt x="2895" y="1315"/>
                  </a:lnTo>
                  <a:lnTo>
                    <a:pt x="2918" y="1412"/>
                  </a:lnTo>
                  <a:lnTo>
                    <a:pt x="2942" y="1515"/>
                  </a:lnTo>
                  <a:lnTo>
                    <a:pt x="2965" y="1619"/>
                  </a:lnTo>
                  <a:lnTo>
                    <a:pt x="2982" y="1722"/>
                  </a:lnTo>
                  <a:lnTo>
                    <a:pt x="2994" y="1825"/>
                  </a:lnTo>
                  <a:lnTo>
                    <a:pt x="3006" y="1935"/>
                  </a:lnTo>
                  <a:lnTo>
                    <a:pt x="3011" y="2044"/>
                  </a:lnTo>
                  <a:lnTo>
                    <a:pt x="3011" y="2154"/>
                  </a:lnTo>
                  <a:lnTo>
                    <a:pt x="3011" y="2270"/>
                  </a:lnTo>
                  <a:lnTo>
                    <a:pt x="3006" y="2379"/>
                  </a:lnTo>
                  <a:lnTo>
                    <a:pt x="2994" y="2483"/>
                  </a:lnTo>
                  <a:lnTo>
                    <a:pt x="2982" y="2592"/>
                  </a:lnTo>
                  <a:lnTo>
                    <a:pt x="2965" y="2695"/>
                  </a:lnTo>
                  <a:lnTo>
                    <a:pt x="2942" y="2799"/>
                  </a:lnTo>
                  <a:lnTo>
                    <a:pt x="2918" y="2895"/>
                  </a:lnTo>
                  <a:lnTo>
                    <a:pt x="2895" y="2999"/>
                  </a:lnTo>
                  <a:lnTo>
                    <a:pt x="2866" y="3095"/>
                  </a:lnTo>
                  <a:lnTo>
                    <a:pt x="2831" y="3186"/>
                  </a:lnTo>
                  <a:lnTo>
                    <a:pt x="2796" y="3276"/>
                  </a:lnTo>
                  <a:lnTo>
                    <a:pt x="2756" y="3366"/>
                  </a:lnTo>
                  <a:lnTo>
                    <a:pt x="2715" y="3450"/>
                  </a:lnTo>
                  <a:lnTo>
                    <a:pt x="2668" y="3527"/>
                  </a:lnTo>
                  <a:lnTo>
                    <a:pt x="2622" y="3605"/>
                  </a:lnTo>
                  <a:lnTo>
                    <a:pt x="2570" y="3682"/>
                  </a:lnTo>
                  <a:lnTo>
                    <a:pt x="2517" y="3753"/>
                  </a:lnTo>
                  <a:lnTo>
                    <a:pt x="2465" y="3824"/>
                  </a:lnTo>
                  <a:lnTo>
                    <a:pt x="2407" y="3889"/>
                  </a:lnTo>
                  <a:lnTo>
                    <a:pt x="2349" y="3947"/>
                  </a:lnTo>
                  <a:lnTo>
                    <a:pt x="2285" y="4005"/>
                  </a:lnTo>
                  <a:lnTo>
                    <a:pt x="2221" y="4056"/>
                  </a:lnTo>
                  <a:lnTo>
                    <a:pt x="2157" y="4101"/>
                  </a:lnTo>
                  <a:lnTo>
                    <a:pt x="2093" y="4147"/>
                  </a:lnTo>
                  <a:lnTo>
                    <a:pt x="2023" y="4185"/>
                  </a:lnTo>
                  <a:lnTo>
                    <a:pt x="1953" y="4217"/>
                  </a:lnTo>
                  <a:lnTo>
                    <a:pt x="1884" y="4243"/>
                  </a:lnTo>
                  <a:lnTo>
                    <a:pt x="1808" y="4269"/>
                  </a:lnTo>
                  <a:lnTo>
                    <a:pt x="1732" y="4288"/>
                  </a:lnTo>
                  <a:lnTo>
                    <a:pt x="1657" y="4301"/>
                  </a:lnTo>
                  <a:lnTo>
                    <a:pt x="1581" y="4314"/>
                  </a:lnTo>
                  <a:lnTo>
                    <a:pt x="1506" y="4314"/>
                  </a:lnTo>
                  <a:lnTo>
                    <a:pt x="1430" y="4314"/>
                  </a:lnTo>
                  <a:lnTo>
                    <a:pt x="1349" y="4301"/>
                  </a:lnTo>
                  <a:lnTo>
                    <a:pt x="1273" y="4288"/>
                  </a:lnTo>
                  <a:lnTo>
                    <a:pt x="1203" y="4269"/>
                  </a:lnTo>
                  <a:lnTo>
                    <a:pt x="1128" y="4243"/>
                  </a:lnTo>
                  <a:lnTo>
                    <a:pt x="1058" y="4217"/>
                  </a:lnTo>
                  <a:lnTo>
                    <a:pt x="988" y="4185"/>
                  </a:lnTo>
                  <a:lnTo>
                    <a:pt x="919" y="4147"/>
                  </a:lnTo>
                  <a:lnTo>
                    <a:pt x="855" y="4101"/>
                  </a:lnTo>
                  <a:lnTo>
                    <a:pt x="785" y="4056"/>
                  </a:lnTo>
                  <a:lnTo>
                    <a:pt x="721" y="4005"/>
                  </a:lnTo>
                  <a:lnTo>
                    <a:pt x="663" y="3947"/>
                  </a:lnTo>
                  <a:lnTo>
                    <a:pt x="605" y="3889"/>
                  </a:lnTo>
                  <a:lnTo>
                    <a:pt x="547" y="3824"/>
                  </a:lnTo>
                  <a:lnTo>
                    <a:pt x="494" y="3753"/>
                  </a:lnTo>
                  <a:lnTo>
                    <a:pt x="442" y="3682"/>
                  </a:lnTo>
                  <a:lnTo>
                    <a:pt x="390" y="3605"/>
                  </a:lnTo>
                  <a:lnTo>
                    <a:pt x="343" y="3527"/>
                  </a:lnTo>
                  <a:lnTo>
                    <a:pt x="297" y="3450"/>
                  </a:lnTo>
                  <a:lnTo>
                    <a:pt x="256" y="3366"/>
                  </a:lnTo>
                  <a:lnTo>
                    <a:pt x="215" y="3276"/>
                  </a:lnTo>
                  <a:lnTo>
                    <a:pt x="180" y="3186"/>
                  </a:lnTo>
                  <a:lnTo>
                    <a:pt x="145" y="3095"/>
                  </a:lnTo>
                  <a:lnTo>
                    <a:pt x="116" y="2999"/>
                  </a:lnTo>
                  <a:lnTo>
                    <a:pt x="87" y="2895"/>
                  </a:lnTo>
                  <a:lnTo>
                    <a:pt x="64" y="2799"/>
                  </a:lnTo>
                  <a:lnTo>
                    <a:pt x="47" y="2695"/>
                  </a:lnTo>
                  <a:lnTo>
                    <a:pt x="29" y="2592"/>
                  </a:lnTo>
                  <a:lnTo>
                    <a:pt x="18" y="2483"/>
                  </a:lnTo>
                  <a:lnTo>
                    <a:pt x="6" y="2379"/>
                  </a:lnTo>
                  <a:lnTo>
                    <a:pt x="0" y="2270"/>
                  </a:lnTo>
                  <a:lnTo>
                    <a:pt x="0" y="2154"/>
                  </a:lnTo>
                  <a:close/>
                </a:path>
              </a:pathLst>
            </a:custGeom>
            <a:noFill/>
            <a:ln w="19050">
              <a:solidFill>
                <a:schemeClr val="folHlink"/>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pt-BR"/>
            </a:p>
          </p:txBody>
        </p:sp>
        <p:sp>
          <p:nvSpPr>
            <p:cNvPr id="5135" name="Freeform 227"/>
            <p:cNvSpPr>
              <a:spLocks/>
            </p:cNvSpPr>
            <p:nvPr/>
          </p:nvSpPr>
          <p:spPr bwMode="auto">
            <a:xfrm>
              <a:off x="-376" y="468"/>
              <a:ext cx="2506" cy="412"/>
            </a:xfrm>
            <a:custGeom>
              <a:avLst/>
              <a:gdLst>
                <a:gd name="T0" fmla="*/ 0 w 2506"/>
                <a:gd name="T1" fmla="*/ 0 h 412"/>
                <a:gd name="T2" fmla="*/ 0 w 2506"/>
                <a:gd name="T3" fmla="*/ 0 h 412"/>
                <a:gd name="T4" fmla="*/ 41 w 2506"/>
                <a:gd name="T5" fmla="*/ 51 h 412"/>
                <a:gd name="T6" fmla="*/ 93 w 2506"/>
                <a:gd name="T7" fmla="*/ 96 h 412"/>
                <a:gd name="T8" fmla="*/ 151 w 2506"/>
                <a:gd name="T9" fmla="*/ 141 h 412"/>
                <a:gd name="T10" fmla="*/ 215 w 2506"/>
                <a:gd name="T11" fmla="*/ 180 h 412"/>
                <a:gd name="T12" fmla="*/ 285 w 2506"/>
                <a:gd name="T13" fmla="*/ 219 h 412"/>
                <a:gd name="T14" fmla="*/ 361 w 2506"/>
                <a:gd name="T15" fmla="*/ 251 h 412"/>
                <a:gd name="T16" fmla="*/ 436 w 2506"/>
                <a:gd name="T17" fmla="*/ 283 h 412"/>
                <a:gd name="T18" fmla="*/ 517 w 2506"/>
                <a:gd name="T19" fmla="*/ 309 h 412"/>
                <a:gd name="T20" fmla="*/ 599 w 2506"/>
                <a:gd name="T21" fmla="*/ 335 h 412"/>
                <a:gd name="T22" fmla="*/ 692 w 2506"/>
                <a:gd name="T23" fmla="*/ 354 h 412"/>
                <a:gd name="T24" fmla="*/ 872 w 2506"/>
                <a:gd name="T25" fmla="*/ 386 h 412"/>
                <a:gd name="T26" fmla="*/ 1064 w 2506"/>
                <a:gd name="T27" fmla="*/ 406 h 412"/>
                <a:gd name="T28" fmla="*/ 1256 w 2506"/>
                <a:gd name="T29" fmla="*/ 412 h 412"/>
                <a:gd name="T30" fmla="*/ 1448 w 2506"/>
                <a:gd name="T31" fmla="*/ 406 h 412"/>
                <a:gd name="T32" fmla="*/ 1639 w 2506"/>
                <a:gd name="T33" fmla="*/ 386 h 412"/>
                <a:gd name="T34" fmla="*/ 1820 w 2506"/>
                <a:gd name="T35" fmla="*/ 354 h 412"/>
                <a:gd name="T36" fmla="*/ 1907 w 2506"/>
                <a:gd name="T37" fmla="*/ 335 h 412"/>
                <a:gd name="T38" fmla="*/ 1994 w 2506"/>
                <a:gd name="T39" fmla="*/ 309 h 412"/>
                <a:gd name="T40" fmla="*/ 2070 w 2506"/>
                <a:gd name="T41" fmla="*/ 283 h 412"/>
                <a:gd name="T42" fmla="*/ 2151 w 2506"/>
                <a:gd name="T43" fmla="*/ 251 h 412"/>
                <a:gd name="T44" fmla="*/ 2221 w 2506"/>
                <a:gd name="T45" fmla="*/ 219 h 412"/>
                <a:gd name="T46" fmla="*/ 2291 w 2506"/>
                <a:gd name="T47" fmla="*/ 180 h 412"/>
                <a:gd name="T48" fmla="*/ 2354 w 2506"/>
                <a:gd name="T49" fmla="*/ 141 h 412"/>
                <a:gd name="T50" fmla="*/ 2407 w 2506"/>
                <a:gd name="T51" fmla="*/ 96 h 412"/>
                <a:gd name="T52" fmla="*/ 2459 w 2506"/>
                <a:gd name="T53" fmla="*/ 51 h 412"/>
                <a:gd name="T54" fmla="*/ 2506 w 2506"/>
                <a:gd name="T55" fmla="*/ 0 h 412"/>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Lst>
              <a:ahLst/>
              <a:cxnLst>
                <a:cxn ang="T56">
                  <a:pos x="T0" y="T1"/>
                </a:cxn>
                <a:cxn ang="T57">
                  <a:pos x="T2" y="T3"/>
                </a:cxn>
                <a:cxn ang="T58">
                  <a:pos x="T4" y="T5"/>
                </a:cxn>
                <a:cxn ang="T59">
                  <a:pos x="T6" y="T7"/>
                </a:cxn>
                <a:cxn ang="T60">
                  <a:pos x="T8" y="T9"/>
                </a:cxn>
                <a:cxn ang="T61">
                  <a:pos x="T10" y="T11"/>
                </a:cxn>
                <a:cxn ang="T62">
                  <a:pos x="T12" y="T13"/>
                </a:cxn>
                <a:cxn ang="T63">
                  <a:pos x="T14" y="T15"/>
                </a:cxn>
                <a:cxn ang="T64">
                  <a:pos x="T16" y="T17"/>
                </a:cxn>
                <a:cxn ang="T65">
                  <a:pos x="T18" y="T19"/>
                </a:cxn>
                <a:cxn ang="T66">
                  <a:pos x="T20" y="T21"/>
                </a:cxn>
                <a:cxn ang="T67">
                  <a:pos x="T22" y="T23"/>
                </a:cxn>
                <a:cxn ang="T68">
                  <a:pos x="T24" y="T25"/>
                </a:cxn>
                <a:cxn ang="T69">
                  <a:pos x="T26" y="T27"/>
                </a:cxn>
                <a:cxn ang="T70">
                  <a:pos x="T28" y="T29"/>
                </a:cxn>
                <a:cxn ang="T71">
                  <a:pos x="T30" y="T31"/>
                </a:cxn>
                <a:cxn ang="T72">
                  <a:pos x="T32" y="T33"/>
                </a:cxn>
                <a:cxn ang="T73">
                  <a:pos x="T34" y="T35"/>
                </a:cxn>
                <a:cxn ang="T74">
                  <a:pos x="T36" y="T37"/>
                </a:cxn>
                <a:cxn ang="T75">
                  <a:pos x="T38" y="T39"/>
                </a:cxn>
                <a:cxn ang="T76">
                  <a:pos x="T40" y="T41"/>
                </a:cxn>
                <a:cxn ang="T77">
                  <a:pos x="T42" y="T43"/>
                </a:cxn>
                <a:cxn ang="T78">
                  <a:pos x="T44" y="T45"/>
                </a:cxn>
                <a:cxn ang="T79">
                  <a:pos x="T46" y="T47"/>
                </a:cxn>
                <a:cxn ang="T80">
                  <a:pos x="T48" y="T49"/>
                </a:cxn>
                <a:cxn ang="T81">
                  <a:pos x="T50" y="T51"/>
                </a:cxn>
                <a:cxn ang="T82">
                  <a:pos x="T52" y="T53"/>
                </a:cxn>
                <a:cxn ang="T83">
                  <a:pos x="T54" y="T55"/>
                </a:cxn>
              </a:cxnLst>
              <a:rect l="0" t="0" r="r" b="b"/>
              <a:pathLst>
                <a:path w="2506" h="412">
                  <a:moveTo>
                    <a:pt x="0" y="0"/>
                  </a:moveTo>
                  <a:lnTo>
                    <a:pt x="0" y="0"/>
                  </a:lnTo>
                  <a:lnTo>
                    <a:pt x="41" y="51"/>
                  </a:lnTo>
                  <a:lnTo>
                    <a:pt x="93" y="96"/>
                  </a:lnTo>
                  <a:lnTo>
                    <a:pt x="151" y="141"/>
                  </a:lnTo>
                  <a:lnTo>
                    <a:pt x="215" y="180"/>
                  </a:lnTo>
                  <a:lnTo>
                    <a:pt x="285" y="219"/>
                  </a:lnTo>
                  <a:lnTo>
                    <a:pt x="361" y="251"/>
                  </a:lnTo>
                  <a:lnTo>
                    <a:pt x="436" y="283"/>
                  </a:lnTo>
                  <a:lnTo>
                    <a:pt x="517" y="309"/>
                  </a:lnTo>
                  <a:lnTo>
                    <a:pt x="599" y="335"/>
                  </a:lnTo>
                  <a:lnTo>
                    <a:pt x="692" y="354"/>
                  </a:lnTo>
                  <a:lnTo>
                    <a:pt x="872" y="386"/>
                  </a:lnTo>
                  <a:lnTo>
                    <a:pt x="1064" y="406"/>
                  </a:lnTo>
                  <a:lnTo>
                    <a:pt x="1256" y="412"/>
                  </a:lnTo>
                  <a:lnTo>
                    <a:pt x="1448" y="406"/>
                  </a:lnTo>
                  <a:lnTo>
                    <a:pt x="1639" y="386"/>
                  </a:lnTo>
                  <a:lnTo>
                    <a:pt x="1820" y="354"/>
                  </a:lnTo>
                  <a:lnTo>
                    <a:pt x="1907" y="335"/>
                  </a:lnTo>
                  <a:lnTo>
                    <a:pt x="1994" y="309"/>
                  </a:lnTo>
                  <a:lnTo>
                    <a:pt x="2070" y="283"/>
                  </a:lnTo>
                  <a:lnTo>
                    <a:pt x="2151" y="251"/>
                  </a:lnTo>
                  <a:lnTo>
                    <a:pt x="2221" y="219"/>
                  </a:lnTo>
                  <a:lnTo>
                    <a:pt x="2291" y="180"/>
                  </a:lnTo>
                  <a:lnTo>
                    <a:pt x="2354" y="141"/>
                  </a:lnTo>
                  <a:lnTo>
                    <a:pt x="2407" y="96"/>
                  </a:lnTo>
                  <a:lnTo>
                    <a:pt x="2459" y="51"/>
                  </a:lnTo>
                  <a:lnTo>
                    <a:pt x="2506" y="0"/>
                  </a:lnTo>
                </a:path>
              </a:pathLst>
            </a:custGeom>
            <a:noFill/>
            <a:ln w="19050">
              <a:solidFill>
                <a:schemeClr val="folHlink"/>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pt-BR"/>
            </a:p>
          </p:txBody>
        </p:sp>
        <p:sp>
          <p:nvSpPr>
            <p:cNvPr id="5136" name="Freeform 228"/>
            <p:cNvSpPr>
              <a:spLocks/>
            </p:cNvSpPr>
            <p:nvPr/>
          </p:nvSpPr>
          <p:spPr bwMode="auto">
            <a:xfrm>
              <a:off x="-1120" y="1042"/>
              <a:ext cx="4000" cy="690"/>
            </a:xfrm>
            <a:custGeom>
              <a:avLst/>
              <a:gdLst>
                <a:gd name="T0" fmla="*/ 0 w 4000"/>
                <a:gd name="T1" fmla="*/ 0 h 690"/>
                <a:gd name="T2" fmla="*/ 0 w 4000"/>
                <a:gd name="T3" fmla="*/ 0 h 690"/>
                <a:gd name="T4" fmla="*/ 70 w 4000"/>
                <a:gd name="T5" fmla="*/ 83 h 690"/>
                <a:gd name="T6" fmla="*/ 145 w 4000"/>
                <a:gd name="T7" fmla="*/ 161 h 690"/>
                <a:gd name="T8" fmla="*/ 233 w 4000"/>
                <a:gd name="T9" fmla="*/ 232 h 690"/>
                <a:gd name="T10" fmla="*/ 331 w 4000"/>
                <a:gd name="T11" fmla="*/ 303 h 690"/>
                <a:gd name="T12" fmla="*/ 442 w 4000"/>
                <a:gd name="T13" fmla="*/ 361 h 690"/>
                <a:gd name="T14" fmla="*/ 558 w 4000"/>
                <a:gd name="T15" fmla="*/ 419 h 690"/>
                <a:gd name="T16" fmla="*/ 680 w 4000"/>
                <a:gd name="T17" fmla="*/ 470 h 690"/>
                <a:gd name="T18" fmla="*/ 808 w 4000"/>
                <a:gd name="T19" fmla="*/ 515 h 690"/>
                <a:gd name="T20" fmla="*/ 948 w 4000"/>
                <a:gd name="T21" fmla="*/ 554 h 690"/>
                <a:gd name="T22" fmla="*/ 1087 w 4000"/>
                <a:gd name="T23" fmla="*/ 593 h 690"/>
                <a:gd name="T24" fmla="*/ 1232 w 4000"/>
                <a:gd name="T25" fmla="*/ 619 h 690"/>
                <a:gd name="T26" fmla="*/ 1378 w 4000"/>
                <a:gd name="T27" fmla="*/ 644 h 690"/>
                <a:gd name="T28" fmla="*/ 1535 w 4000"/>
                <a:gd name="T29" fmla="*/ 664 h 690"/>
                <a:gd name="T30" fmla="*/ 1686 w 4000"/>
                <a:gd name="T31" fmla="*/ 677 h 690"/>
                <a:gd name="T32" fmla="*/ 1843 w 4000"/>
                <a:gd name="T33" fmla="*/ 683 h 690"/>
                <a:gd name="T34" fmla="*/ 2000 w 4000"/>
                <a:gd name="T35" fmla="*/ 690 h 690"/>
                <a:gd name="T36" fmla="*/ 2157 w 4000"/>
                <a:gd name="T37" fmla="*/ 683 h 690"/>
                <a:gd name="T38" fmla="*/ 2308 w 4000"/>
                <a:gd name="T39" fmla="*/ 677 h 690"/>
                <a:gd name="T40" fmla="*/ 2465 w 4000"/>
                <a:gd name="T41" fmla="*/ 664 h 690"/>
                <a:gd name="T42" fmla="*/ 2616 w 4000"/>
                <a:gd name="T43" fmla="*/ 644 h 690"/>
                <a:gd name="T44" fmla="*/ 2767 w 4000"/>
                <a:gd name="T45" fmla="*/ 619 h 690"/>
                <a:gd name="T46" fmla="*/ 2912 w 4000"/>
                <a:gd name="T47" fmla="*/ 593 h 690"/>
                <a:gd name="T48" fmla="*/ 3052 w 4000"/>
                <a:gd name="T49" fmla="*/ 554 h 690"/>
                <a:gd name="T50" fmla="*/ 3186 w 4000"/>
                <a:gd name="T51" fmla="*/ 515 h 690"/>
                <a:gd name="T52" fmla="*/ 3319 w 4000"/>
                <a:gd name="T53" fmla="*/ 470 h 690"/>
                <a:gd name="T54" fmla="*/ 3441 w 4000"/>
                <a:gd name="T55" fmla="*/ 419 h 690"/>
                <a:gd name="T56" fmla="*/ 3558 w 4000"/>
                <a:gd name="T57" fmla="*/ 361 h 690"/>
                <a:gd name="T58" fmla="*/ 3662 w 4000"/>
                <a:gd name="T59" fmla="*/ 303 h 690"/>
                <a:gd name="T60" fmla="*/ 3761 w 4000"/>
                <a:gd name="T61" fmla="*/ 232 h 690"/>
                <a:gd name="T62" fmla="*/ 3854 w 4000"/>
                <a:gd name="T63" fmla="*/ 161 h 690"/>
                <a:gd name="T64" fmla="*/ 3930 w 4000"/>
                <a:gd name="T65" fmla="*/ 83 h 690"/>
                <a:gd name="T66" fmla="*/ 4000 w 4000"/>
                <a:gd name="T67" fmla="*/ 0 h 690"/>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0" t="0" r="r" b="b"/>
              <a:pathLst>
                <a:path w="4000" h="690">
                  <a:moveTo>
                    <a:pt x="0" y="0"/>
                  </a:moveTo>
                  <a:lnTo>
                    <a:pt x="0" y="0"/>
                  </a:lnTo>
                  <a:lnTo>
                    <a:pt x="70" y="83"/>
                  </a:lnTo>
                  <a:lnTo>
                    <a:pt x="145" y="161"/>
                  </a:lnTo>
                  <a:lnTo>
                    <a:pt x="233" y="232"/>
                  </a:lnTo>
                  <a:lnTo>
                    <a:pt x="331" y="303"/>
                  </a:lnTo>
                  <a:lnTo>
                    <a:pt x="442" y="361"/>
                  </a:lnTo>
                  <a:lnTo>
                    <a:pt x="558" y="419"/>
                  </a:lnTo>
                  <a:lnTo>
                    <a:pt x="680" y="470"/>
                  </a:lnTo>
                  <a:lnTo>
                    <a:pt x="808" y="515"/>
                  </a:lnTo>
                  <a:lnTo>
                    <a:pt x="948" y="554"/>
                  </a:lnTo>
                  <a:lnTo>
                    <a:pt x="1087" y="593"/>
                  </a:lnTo>
                  <a:lnTo>
                    <a:pt x="1232" y="619"/>
                  </a:lnTo>
                  <a:lnTo>
                    <a:pt x="1378" y="644"/>
                  </a:lnTo>
                  <a:lnTo>
                    <a:pt x="1535" y="664"/>
                  </a:lnTo>
                  <a:lnTo>
                    <a:pt x="1686" y="677"/>
                  </a:lnTo>
                  <a:lnTo>
                    <a:pt x="1843" y="683"/>
                  </a:lnTo>
                  <a:lnTo>
                    <a:pt x="2000" y="690"/>
                  </a:lnTo>
                  <a:lnTo>
                    <a:pt x="2157" y="683"/>
                  </a:lnTo>
                  <a:lnTo>
                    <a:pt x="2308" y="677"/>
                  </a:lnTo>
                  <a:lnTo>
                    <a:pt x="2465" y="664"/>
                  </a:lnTo>
                  <a:lnTo>
                    <a:pt x="2616" y="644"/>
                  </a:lnTo>
                  <a:lnTo>
                    <a:pt x="2767" y="619"/>
                  </a:lnTo>
                  <a:lnTo>
                    <a:pt x="2912" y="593"/>
                  </a:lnTo>
                  <a:lnTo>
                    <a:pt x="3052" y="554"/>
                  </a:lnTo>
                  <a:lnTo>
                    <a:pt x="3186" y="515"/>
                  </a:lnTo>
                  <a:lnTo>
                    <a:pt x="3319" y="470"/>
                  </a:lnTo>
                  <a:lnTo>
                    <a:pt x="3441" y="419"/>
                  </a:lnTo>
                  <a:lnTo>
                    <a:pt x="3558" y="361"/>
                  </a:lnTo>
                  <a:lnTo>
                    <a:pt x="3662" y="303"/>
                  </a:lnTo>
                  <a:lnTo>
                    <a:pt x="3761" y="232"/>
                  </a:lnTo>
                  <a:lnTo>
                    <a:pt x="3854" y="161"/>
                  </a:lnTo>
                  <a:lnTo>
                    <a:pt x="3930" y="83"/>
                  </a:lnTo>
                  <a:lnTo>
                    <a:pt x="4000" y="0"/>
                  </a:lnTo>
                </a:path>
              </a:pathLst>
            </a:custGeom>
            <a:noFill/>
            <a:ln w="19050">
              <a:solidFill>
                <a:schemeClr val="folHlink"/>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pt-BR"/>
            </a:p>
          </p:txBody>
        </p:sp>
        <p:sp>
          <p:nvSpPr>
            <p:cNvPr id="5137" name="Freeform 229"/>
            <p:cNvSpPr>
              <a:spLocks/>
            </p:cNvSpPr>
            <p:nvPr/>
          </p:nvSpPr>
          <p:spPr bwMode="auto">
            <a:xfrm>
              <a:off x="-376" y="3802"/>
              <a:ext cx="2506" cy="406"/>
            </a:xfrm>
            <a:custGeom>
              <a:avLst/>
              <a:gdLst>
                <a:gd name="T0" fmla="*/ 2506 w 2506"/>
                <a:gd name="T1" fmla="*/ 406 h 406"/>
                <a:gd name="T2" fmla="*/ 2506 w 2506"/>
                <a:gd name="T3" fmla="*/ 406 h 406"/>
                <a:gd name="T4" fmla="*/ 2459 w 2506"/>
                <a:gd name="T5" fmla="*/ 361 h 406"/>
                <a:gd name="T6" fmla="*/ 2413 w 2506"/>
                <a:gd name="T7" fmla="*/ 316 h 406"/>
                <a:gd name="T8" fmla="*/ 2354 w 2506"/>
                <a:gd name="T9" fmla="*/ 271 h 406"/>
                <a:gd name="T10" fmla="*/ 2291 w 2506"/>
                <a:gd name="T11" fmla="*/ 232 h 406"/>
                <a:gd name="T12" fmla="*/ 2221 w 2506"/>
                <a:gd name="T13" fmla="*/ 193 h 406"/>
                <a:gd name="T14" fmla="*/ 2145 w 2506"/>
                <a:gd name="T15" fmla="*/ 161 h 406"/>
                <a:gd name="T16" fmla="*/ 2070 w 2506"/>
                <a:gd name="T17" fmla="*/ 129 h 406"/>
                <a:gd name="T18" fmla="*/ 1988 w 2506"/>
                <a:gd name="T19" fmla="*/ 103 h 406"/>
                <a:gd name="T20" fmla="*/ 1901 w 2506"/>
                <a:gd name="T21" fmla="*/ 77 h 406"/>
                <a:gd name="T22" fmla="*/ 1814 w 2506"/>
                <a:gd name="T23" fmla="*/ 58 h 406"/>
                <a:gd name="T24" fmla="*/ 1634 w 2506"/>
                <a:gd name="T25" fmla="*/ 26 h 406"/>
                <a:gd name="T26" fmla="*/ 1442 w 2506"/>
                <a:gd name="T27" fmla="*/ 6 h 406"/>
                <a:gd name="T28" fmla="*/ 1250 w 2506"/>
                <a:gd name="T29" fmla="*/ 0 h 406"/>
                <a:gd name="T30" fmla="*/ 1058 w 2506"/>
                <a:gd name="T31" fmla="*/ 6 h 406"/>
                <a:gd name="T32" fmla="*/ 866 w 2506"/>
                <a:gd name="T33" fmla="*/ 26 h 406"/>
                <a:gd name="T34" fmla="*/ 686 w 2506"/>
                <a:gd name="T35" fmla="*/ 58 h 406"/>
                <a:gd name="T36" fmla="*/ 599 w 2506"/>
                <a:gd name="T37" fmla="*/ 77 h 406"/>
                <a:gd name="T38" fmla="*/ 512 w 2506"/>
                <a:gd name="T39" fmla="*/ 103 h 406"/>
                <a:gd name="T40" fmla="*/ 430 w 2506"/>
                <a:gd name="T41" fmla="*/ 129 h 406"/>
                <a:gd name="T42" fmla="*/ 355 w 2506"/>
                <a:gd name="T43" fmla="*/ 161 h 406"/>
                <a:gd name="T44" fmla="*/ 285 w 2506"/>
                <a:gd name="T45" fmla="*/ 193 h 406"/>
                <a:gd name="T46" fmla="*/ 215 w 2506"/>
                <a:gd name="T47" fmla="*/ 232 h 406"/>
                <a:gd name="T48" fmla="*/ 151 w 2506"/>
                <a:gd name="T49" fmla="*/ 271 h 406"/>
                <a:gd name="T50" fmla="*/ 93 w 2506"/>
                <a:gd name="T51" fmla="*/ 316 h 406"/>
                <a:gd name="T52" fmla="*/ 47 w 2506"/>
                <a:gd name="T53" fmla="*/ 361 h 406"/>
                <a:gd name="T54" fmla="*/ 0 w 2506"/>
                <a:gd name="T55" fmla="*/ 406 h 40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Lst>
              <a:ahLst/>
              <a:cxnLst>
                <a:cxn ang="T56">
                  <a:pos x="T0" y="T1"/>
                </a:cxn>
                <a:cxn ang="T57">
                  <a:pos x="T2" y="T3"/>
                </a:cxn>
                <a:cxn ang="T58">
                  <a:pos x="T4" y="T5"/>
                </a:cxn>
                <a:cxn ang="T59">
                  <a:pos x="T6" y="T7"/>
                </a:cxn>
                <a:cxn ang="T60">
                  <a:pos x="T8" y="T9"/>
                </a:cxn>
                <a:cxn ang="T61">
                  <a:pos x="T10" y="T11"/>
                </a:cxn>
                <a:cxn ang="T62">
                  <a:pos x="T12" y="T13"/>
                </a:cxn>
                <a:cxn ang="T63">
                  <a:pos x="T14" y="T15"/>
                </a:cxn>
                <a:cxn ang="T64">
                  <a:pos x="T16" y="T17"/>
                </a:cxn>
                <a:cxn ang="T65">
                  <a:pos x="T18" y="T19"/>
                </a:cxn>
                <a:cxn ang="T66">
                  <a:pos x="T20" y="T21"/>
                </a:cxn>
                <a:cxn ang="T67">
                  <a:pos x="T22" y="T23"/>
                </a:cxn>
                <a:cxn ang="T68">
                  <a:pos x="T24" y="T25"/>
                </a:cxn>
                <a:cxn ang="T69">
                  <a:pos x="T26" y="T27"/>
                </a:cxn>
                <a:cxn ang="T70">
                  <a:pos x="T28" y="T29"/>
                </a:cxn>
                <a:cxn ang="T71">
                  <a:pos x="T30" y="T31"/>
                </a:cxn>
                <a:cxn ang="T72">
                  <a:pos x="T32" y="T33"/>
                </a:cxn>
                <a:cxn ang="T73">
                  <a:pos x="T34" y="T35"/>
                </a:cxn>
                <a:cxn ang="T74">
                  <a:pos x="T36" y="T37"/>
                </a:cxn>
                <a:cxn ang="T75">
                  <a:pos x="T38" y="T39"/>
                </a:cxn>
                <a:cxn ang="T76">
                  <a:pos x="T40" y="T41"/>
                </a:cxn>
                <a:cxn ang="T77">
                  <a:pos x="T42" y="T43"/>
                </a:cxn>
                <a:cxn ang="T78">
                  <a:pos x="T44" y="T45"/>
                </a:cxn>
                <a:cxn ang="T79">
                  <a:pos x="T46" y="T47"/>
                </a:cxn>
                <a:cxn ang="T80">
                  <a:pos x="T48" y="T49"/>
                </a:cxn>
                <a:cxn ang="T81">
                  <a:pos x="T50" y="T51"/>
                </a:cxn>
                <a:cxn ang="T82">
                  <a:pos x="T52" y="T53"/>
                </a:cxn>
                <a:cxn ang="T83">
                  <a:pos x="T54" y="T55"/>
                </a:cxn>
              </a:cxnLst>
              <a:rect l="0" t="0" r="r" b="b"/>
              <a:pathLst>
                <a:path w="2506" h="406">
                  <a:moveTo>
                    <a:pt x="2506" y="406"/>
                  </a:moveTo>
                  <a:lnTo>
                    <a:pt x="2506" y="406"/>
                  </a:lnTo>
                  <a:lnTo>
                    <a:pt x="2459" y="361"/>
                  </a:lnTo>
                  <a:lnTo>
                    <a:pt x="2413" y="316"/>
                  </a:lnTo>
                  <a:lnTo>
                    <a:pt x="2354" y="271"/>
                  </a:lnTo>
                  <a:lnTo>
                    <a:pt x="2291" y="232"/>
                  </a:lnTo>
                  <a:lnTo>
                    <a:pt x="2221" y="193"/>
                  </a:lnTo>
                  <a:lnTo>
                    <a:pt x="2145" y="161"/>
                  </a:lnTo>
                  <a:lnTo>
                    <a:pt x="2070" y="129"/>
                  </a:lnTo>
                  <a:lnTo>
                    <a:pt x="1988" y="103"/>
                  </a:lnTo>
                  <a:lnTo>
                    <a:pt x="1901" y="77"/>
                  </a:lnTo>
                  <a:lnTo>
                    <a:pt x="1814" y="58"/>
                  </a:lnTo>
                  <a:lnTo>
                    <a:pt x="1634" y="26"/>
                  </a:lnTo>
                  <a:lnTo>
                    <a:pt x="1442" y="6"/>
                  </a:lnTo>
                  <a:lnTo>
                    <a:pt x="1250" y="0"/>
                  </a:lnTo>
                  <a:lnTo>
                    <a:pt x="1058" y="6"/>
                  </a:lnTo>
                  <a:lnTo>
                    <a:pt x="866" y="26"/>
                  </a:lnTo>
                  <a:lnTo>
                    <a:pt x="686" y="58"/>
                  </a:lnTo>
                  <a:lnTo>
                    <a:pt x="599" y="77"/>
                  </a:lnTo>
                  <a:lnTo>
                    <a:pt x="512" y="103"/>
                  </a:lnTo>
                  <a:lnTo>
                    <a:pt x="430" y="129"/>
                  </a:lnTo>
                  <a:lnTo>
                    <a:pt x="355" y="161"/>
                  </a:lnTo>
                  <a:lnTo>
                    <a:pt x="285" y="193"/>
                  </a:lnTo>
                  <a:lnTo>
                    <a:pt x="215" y="232"/>
                  </a:lnTo>
                  <a:lnTo>
                    <a:pt x="151" y="271"/>
                  </a:lnTo>
                  <a:lnTo>
                    <a:pt x="93" y="316"/>
                  </a:lnTo>
                  <a:lnTo>
                    <a:pt x="47" y="361"/>
                  </a:lnTo>
                  <a:lnTo>
                    <a:pt x="0" y="406"/>
                  </a:lnTo>
                </a:path>
              </a:pathLst>
            </a:custGeom>
            <a:noFill/>
            <a:ln w="19050">
              <a:solidFill>
                <a:schemeClr val="folHlink"/>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pt-BR"/>
            </a:p>
          </p:txBody>
        </p:sp>
        <p:sp>
          <p:nvSpPr>
            <p:cNvPr id="5138" name="Freeform 230"/>
            <p:cNvSpPr>
              <a:spLocks/>
            </p:cNvSpPr>
            <p:nvPr/>
          </p:nvSpPr>
          <p:spPr bwMode="auto">
            <a:xfrm>
              <a:off x="-1126" y="2950"/>
              <a:ext cx="4000" cy="690"/>
            </a:xfrm>
            <a:custGeom>
              <a:avLst/>
              <a:gdLst>
                <a:gd name="T0" fmla="*/ 4000 w 4000"/>
                <a:gd name="T1" fmla="*/ 690 h 690"/>
                <a:gd name="T2" fmla="*/ 4000 w 4000"/>
                <a:gd name="T3" fmla="*/ 690 h 690"/>
                <a:gd name="T4" fmla="*/ 3930 w 4000"/>
                <a:gd name="T5" fmla="*/ 607 h 690"/>
                <a:gd name="T6" fmla="*/ 3854 w 4000"/>
                <a:gd name="T7" fmla="*/ 529 h 690"/>
                <a:gd name="T8" fmla="*/ 3767 w 4000"/>
                <a:gd name="T9" fmla="*/ 458 h 690"/>
                <a:gd name="T10" fmla="*/ 3668 w 4000"/>
                <a:gd name="T11" fmla="*/ 387 h 690"/>
                <a:gd name="T12" fmla="*/ 3558 w 4000"/>
                <a:gd name="T13" fmla="*/ 329 h 690"/>
                <a:gd name="T14" fmla="*/ 3442 w 4000"/>
                <a:gd name="T15" fmla="*/ 271 h 690"/>
                <a:gd name="T16" fmla="*/ 3320 w 4000"/>
                <a:gd name="T17" fmla="*/ 220 h 690"/>
                <a:gd name="T18" fmla="*/ 3192 w 4000"/>
                <a:gd name="T19" fmla="*/ 175 h 690"/>
                <a:gd name="T20" fmla="*/ 3052 w 4000"/>
                <a:gd name="T21" fmla="*/ 136 h 690"/>
                <a:gd name="T22" fmla="*/ 2913 w 4000"/>
                <a:gd name="T23" fmla="*/ 97 h 690"/>
                <a:gd name="T24" fmla="*/ 2767 w 4000"/>
                <a:gd name="T25" fmla="*/ 71 h 690"/>
                <a:gd name="T26" fmla="*/ 2622 w 4000"/>
                <a:gd name="T27" fmla="*/ 46 h 690"/>
                <a:gd name="T28" fmla="*/ 2465 w 4000"/>
                <a:gd name="T29" fmla="*/ 26 h 690"/>
                <a:gd name="T30" fmla="*/ 2314 w 4000"/>
                <a:gd name="T31" fmla="*/ 13 h 690"/>
                <a:gd name="T32" fmla="*/ 2157 w 4000"/>
                <a:gd name="T33" fmla="*/ 0 h 690"/>
                <a:gd name="T34" fmla="*/ 2000 w 4000"/>
                <a:gd name="T35" fmla="*/ 0 h 690"/>
                <a:gd name="T36" fmla="*/ 1843 w 4000"/>
                <a:gd name="T37" fmla="*/ 0 h 690"/>
                <a:gd name="T38" fmla="*/ 1686 w 4000"/>
                <a:gd name="T39" fmla="*/ 13 h 690"/>
                <a:gd name="T40" fmla="*/ 1535 w 4000"/>
                <a:gd name="T41" fmla="*/ 26 h 690"/>
                <a:gd name="T42" fmla="*/ 1384 w 4000"/>
                <a:gd name="T43" fmla="*/ 46 h 690"/>
                <a:gd name="T44" fmla="*/ 1233 w 4000"/>
                <a:gd name="T45" fmla="*/ 71 h 690"/>
                <a:gd name="T46" fmla="*/ 1087 w 4000"/>
                <a:gd name="T47" fmla="*/ 97 h 690"/>
                <a:gd name="T48" fmla="*/ 948 w 4000"/>
                <a:gd name="T49" fmla="*/ 136 h 690"/>
                <a:gd name="T50" fmla="*/ 814 w 4000"/>
                <a:gd name="T51" fmla="*/ 175 h 690"/>
                <a:gd name="T52" fmla="*/ 680 w 4000"/>
                <a:gd name="T53" fmla="*/ 220 h 690"/>
                <a:gd name="T54" fmla="*/ 558 w 4000"/>
                <a:gd name="T55" fmla="*/ 271 h 690"/>
                <a:gd name="T56" fmla="*/ 442 w 4000"/>
                <a:gd name="T57" fmla="*/ 329 h 690"/>
                <a:gd name="T58" fmla="*/ 337 w 4000"/>
                <a:gd name="T59" fmla="*/ 387 h 690"/>
                <a:gd name="T60" fmla="*/ 239 w 4000"/>
                <a:gd name="T61" fmla="*/ 458 h 690"/>
                <a:gd name="T62" fmla="*/ 146 w 4000"/>
                <a:gd name="T63" fmla="*/ 529 h 690"/>
                <a:gd name="T64" fmla="*/ 70 w 4000"/>
                <a:gd name="T65" fmla="*/ 607 h 690"/>
                <a:gd name="T66" fmla="*/ 0 w 4000"/>
                <a:gd name="T67" fmla="*/ 690 h 690"/>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0" t="0" r="r" b="b"/>
              <a:pathLst>
                <a:path w="4000" h="690">
                  <a:moveTo>
                    <a:pt x="4000" y="690"/>
                  </a:moveTo>
                  <a:lnTo>
                    <a:pt x="4000" y="690"/>
                  </a:lnTo>
                  <a:lnTo>
                    <a:pt x="3930" y="607"/>
                  </a:lnTo>
                  <a:lnTo>
                    <a:pt x="3854" y="529"/>
                  </a:lnTo>
                  <a:lnTo>
                    <a:pt x="3767" y="458"/>
                  </a:lnTo>
                  <a:lnTo>
                    <a:pt x="3668" y="387"/>
                  </a:lnTo>
                  <a:lnTo>
                    <a:pt x="3558" y="329"/>
                  </a:lnTo>
                  <a:lnTo>
                    <a:pt x="3442" y="271"/>
                  </a:lnTo>
                  <a:lnTo>
                    <a:pt x="3320" y="220"/>
                  </a:lnTo>
                  <a:lnTo>
                    <a:pt x="3192" y="175"/>
                  </a:lnTo>
                  <a:lnTo>
                    <a:pt x="3052" y="136"/>
                  </a:lnTo>
                  <a:lnTo>
                    <a:pt x="2913" y="97"/>
                  </a:lnTo>
                  <a:lnTo>
                    <a:pt x="2767" y="71"/>
                  </a:lnTo>
                  <a:lnTo>
                    <a:pt x="2622" y="46"/>
                  </a:lnTo>
                  <a:lnTo>
                    <a:pt x="2465" y="26"/>
                  </a:lnTo>
                  <a:lnTo>
                    <a:pt x="2314" y="13"/>
                  </a:lnTo>
                  <a:lnTo>
                    <a:pt x="2157" y="0"/>
                  </a:lnTo>
                  <a:lnTo>
                    <a:pt x="2000" y="0"/>
                  </a:lnTo>
                  <a:lnTo>
                    <a:pt x="1843" y="0"/>
                  </a:lnTo>
                  <a:lnTo>
                    <a:pt x="1686" y="13"/>
                  </a:lnTo>
                  <a:lnTo>
                    <a:pt x="1535" y="26"/>
                  </a:lnTo>
                  <a:lnTo>
                    <a:pt x="1384" y="46"/>
                  </a:lnTo>
                  <a:lnTo>
                    <a:pt x="1233" y="71"/>
                  </a:lnTo>
                  <a:lnTo>
                    <a:pt x="1087" y="97"/>
                  </a:lnTo>
                  <a:lnTo>
                    <a:pt x="948" y="136"/>
                  </a:lnTo>
                  <a:lnTo>
                    <a:pt x="814" y="175"/>
                  </a:lnTo>
                  <a:lnTo>
                    <a:pt x="680" y="220"/>
                  </a:lnTo>
                  <a:lnTo>
                    <a:pt x="558" y="271"/>
                  </a:lnTo>
                  <a:lnTo>
                    <a:pt x="442" y="329"/>
                  </a:lnTo>
                  <a:lnTo>
                    <a:pt x="337" y="387"/>
                  </a:lnTo>
                  <a:lnTo>
                    <a:pt x="239" y="458"/>
                  </a:lnTo>
                  <a:lnTo>
                    <a:pt x="146" y="529"/>
                  </a:lnTo>
                  <a:lnTo>
                    <a:pt x="70" y="607"/>
                  </a:lnTo>
                  <a:lnTo>
                    <a:pt x="0" y="690"/>
                  </a:lnTo>
                </a:path>
              </a:pathLst>
            </a:custGeom>
            <a:noFill/>
            <a:ln w="19050">
              <a:solidFill>
                <a:schemeClr val="folHlink"/>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pt-BR"/>
            </a:p>
          </p:txBody>
        </p:sp>
        <p:sp>
          <p:nvSpPr>
            <p:cNvPr id="5139" name="Line 231"/>
            <p:cNvSpPr>
              <a:spLocks noChangeShapeType="1"/>
            </p:cNvSpPr>
            <p:nvPr/>
          </p:nvSpPr>
          <p:spPr bwMode="auto">
            <a:xfrm>
              <a:off x="874" y="184"/>
              <a:ext cx="0" cy="4314"/>
            </a:xfrm>
            <a:prstGeom prst="line">
              <a:avLst/>
            </a:prstGeom>
            <a:noFill/>
            <a:ln w="19050">
              <a:solidFill>
                <a:schemeClr val="folHlink"/>
              </a:solidFill>
              <a:round/>
              <a:headEnd/>
              <a:tailEnd/>
            </a:ln>
            <a:extLst>
              <a:ext uri="{909E8E84-426E-40DD-AFC4-6F175D3DCCD1}">
                <a14:hiddenFill xmlns:a14="http://schemas.microsoft.com/office/drawing/2010/main">
                  <a:noFill/>
                </a14:hiddenFill>
              </a:ext>
            </a:extLst>
          </p:spPr>
          <p:txBody>
            <a:bodyPr/>
            <a:lstStyle/>
            <a:p>
              <a:endParaRPr lang="pt-BR"/>
            </a:p>
          </p:txBody>
        </p:sp>
        <p:sp>
          <p:nvSpPr>
            <p:cNvPr id="5140" name="Line 232"/>
            <p:cNvSpPr>
              <a:spLocks noChangeShapeType="1"/>
            </p:cNvSpPr>
            <p:nvPr/>
          </p:nvSpPr>
          <p:spPr bwMode="auto">
            <a:xfrm>
              <a:off x="-1626" y="2338"/>
              <a:ext cx="5005" cy="0"/>
            </a:xfrm>
            <a:prstGeom prst="line">
              <a:avLst/>
            </a:prstGeom>
            <a:noFill/>
            <a:ln w="19050">
              <a:solidFill>
                <a:schemeClr val="folHlink"/>
              </a:solidFill>
              <a:round/>
              <a:headEnd/>
              <a:tailEnd/>
            </a:ln>
            <a:extLst>
              <a:ext uri="{909E8E84-426E-40DD-AFC4-6F175D3DCCD1}">
                <a14:hiddenFill xmlns:a14="http://schemas.microsoft.com/office/drawing/2010/main">
                  <a:noFill/>
                </a14:hiddenFill>
              </a:ext>
            </a:extLst>
          </p:spPr>
          <p:txBody>
            <a:bodyPr/>
            <a:lstStyle/>
            <a:p>
              <a:endParaRPr lang="pt-BR"/>
            </a:p>
          </p:txBody>
        </p:sp>
      </p:grpSp>
      <p:sp>
        <p:nvSpPr>
          <p:cNvPr id="5129" name="Tekstboks 24"/>
          <p:cNvSpPr txBox="1">
            <a:spLocks noChangeArrowheads="1"/>
          </p:cNvSpPr>
          <p:nvPr/>
        </p:nvSpPr>
        <p:spPr bwMode="auto">
          <a:xfrm>
            <a:off x="1187450" y="6362700"/>
            <a:ext cx="3455988" cy="430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da-DK" sz="1100"/>
              <a:t>INTOSAI – PSC</a:t>
            </a:r>
          </a:p>
          <a:p>
            <a:pPr eaLnBrk="1" hangingPunct="1"/>
            <a:r>
              <a:rPr lang="da-DK" sz="1100"/>
              <a:t>Professional Standards Committee</a:t>
            </a:r>
          </a:p>
        </p:txBody>
      </p:sp>
      <p:sp>
        <p:nvSpPr>
          <p:cNvPr id="5130" name="Tekstboks 24"/>
          <p:cNvSpPr txBox="1">
            <a:spLocks noChangeArrowheads="1"/>
          </p:cNvSpPr>
          <p:nvPr/>
        </p:nvSpPr>
        <p:spPr bwMode="auto">
          <a:xfrm>
            <a:off x="5153025" y="6394450"/>
            <a:ext cx="2732088" cy="431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r" eaLnBrk="1" hangingPunct="1"/>
            <a:r>
              <a:rPr lang="da-DK" sz="1100"/>
              <a:t>TCU</a:t>
            </a:r>
          </a:p>
          <a:p>
            <a:pPr algn="r" eaLnBrk="1" hangingPunct="1"/>
            <a:r>
              <a:rPr lang="da-DK" sz="1100"/>
              <a:t>Federal Court of Accounts</a:t>
            </a:r>
          </a:p>
        </p:txBody>
      </p:sp>
    </p:spTree>
    <p:extLst>
      <p:ext uri="{BB962C8B-B14F-4D97-AF65-F5344CB8AC3E}">
        <p14:creationId xmlns:p14="http://schemas.microsoft.com/office/powerpoint/2010/main" val="3395608449"/>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tângulo 3">
            <a:hlinkClick r:id="rId2" tooltip="Abrir Portal TCU"/>
          </p:cNvPr>
          <p:cNvSpPr/>
          <p:nvPr/>
        </p:nvSpPr>
        <p:spPr>
          <a:xfrm>
            <a:off x="533400" y="6562725"/>
            <a:ext cx="912813" cy="4603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pt-BR"/>
          </a:p>
        </p:txBody>
      </p:sp>
      <p:sp>
        <p:nvSpPr>
          <p:cNvPr id="6147" name="Título 1"/>
          <p:cNvSpPr>
            <a:spLocks noGrp="1"/>
          </p:cNvSpPr>
          <p:nvPr>
            <p:ph type="title"/>
          </p:nvPr>
        </p:nvSpPr>
        <p:spPr>
          <a:xfrm>
            <a:off x="457200" y="274638"/>
            <a:ext cx="8229600" cy="706437"/>
          </a:xfrm>
        </p:spPr>
        <p:txBody>
          <a:bodyPr/>
          <a:lstStyle/>
          <a:p>
            <a:pPr eaLnBrk="1" hangingPunct="1"/>
            <a:r>
              <a:rPr lang="pt-BR" sz="4000" b="1" smtClean="0">
                <a:solidFill>
                  <a:srgbClr val="0070C0"/>
                </a:solidFill>
              </a:rPr>
              <a:t>Stages</a:t>
            </a:r>
          </a:p>
        </p:txBody>
      </p:sp>
      <p:sp>
        <p:nvSpPr>
          <p:cNvPr id="6148" name="Espaço Reservado para Conteúdo 2"/>
          <p:cNvSpPr>
            <a:spLocks noGrp="1"/>
          </p:cNvSpPr>
          <p:nvPr>
            <p:ph idx="1"/>
          </p:nvPr>
        </p:nvSpPr>
        <p:spPr>
          <a:xfrm>
            <a:off x="420688" y="1052513"/>
            <a:ext cx="8351837" cy="5184775"/>
          </a:xfrm>
        </p:spPr>
        <p:txBody>
          <a:bodyPr/>
          <a:lstStyle/>
          <a:p>
            <a:pPr marL="514350" indent="-514350" eaLnBrk="1" hangingPunct="1">
              <a:buFont typeface="Calibri" pitchFamily="34" charset="0"/>
              <a:buAutoNum type="arabicPeriod"/>
            </a:pPr>
            <a:r>
              <a:rPr lang="en-GB" sz="1800" smtClean="0"/>
              <a:t>The development of a set of auditing standards for performance auditing, based largely on the Fundamental Principles of Performance Auditing (“new” ISSAI 300) but also drawing if necessary upon  the Fundamental Principles for Public Sector Auditing (“new” ISSAI 100).</a:t>
            </a:r>
          </a:p>
          <a:p>
            <a:pPr marL="514350" indent="-514350" eaLnBrk="1" hangingPunct="1">
              <a:buFont typeface="Calibri" pitchFamily="34" charset="0"/>
              <a:buAutoNum type="arabicPeriod"/>
            </a:pPr>
            <a:endParaRPr lang="pt-BR" sz="1800" smtClean="0"/>
          </a:p>
          <a:p>
            <a:pPr marL="514350" indent="-514350" eaLnBrk="1" hangingPunct="1">
              <a:buFont typeface="Calibri" pitchFamily="34" charset="0"/>
              <a:buAutoNum type="arabicPeriod"/>
            </a:pPr>
            <a:r>
              <a:rPr lang="en-GB" sz="1800" smtClean="0"/>
              <a:t>The establishment of a new structure, numbering system and organization for guidance on the practical implementation of the new PA standards, including a proposal for how existing material, where relevant, might be organised under the new system.</a:t>
            </a:r>
          </a:p>
          <a:p>
            <a:pPr marL="514350" indent="-514350" eaLnBrk="1" hangingPunct="1">
              <a:buFont typeface="Calibri" pitchFamily="34" charset="0"/>
              <a:buAutoNum type="arabicPeriod"/>
            </a:pPr>
            <a:endParaRPr lang="en-GB" sz="1800" smtClean="0"/>
          </a:p>
          <a:p>
            <a:pPr marL="514350" indent="-514350" eaLnBrk="1" hangingPunct="1">
              <a:buFont typeface="Calibri" pitchFamily="34" charset="0"/>
              <a:buAutoNum type="arabicPeriod"/>
            </a:pPr>
            <a:r>
              <a:rPr lang="en-GB" sz="1800" smtClean="0"/>
              <a:t>Development of the guidance identified in stage 2, on the basis of existing material available in the “new” ISSAI 300 and the existing ISSAIs 3000 and 3100, including the appendices and the five practice papers.</a:t>
            </a:r>
          </a:p>
          <a:p>
            <a:pPr marL="514350" indent="-514350" eaLnBrk="1" hangingPunct="1">
              <a:buFont typeface="Calibri" pitchFamily="34" charset="0"/>
              <a:buAutoNum type="arabicPeriod"/>
            </a:pPr>
            <a:endParaRPr lang="pt-BR" sz="1800" smtClean="0"/>
          </a:p>
          <a:p>
            <a:pPr marL="514350" indent="-514350" eaLnBrk="1" hangingPunct="1">
              <a:buFont typeface="Calibri" pitchFamily="34" charset="0"/>
              <a:buAutoNum type="arabicPeriod"/>
            </a:pPr>
            <a:r>
              <a:rPr lang="en-GB" sz="1800" smtClean="0"/>
              <a:t>Examination of the need for and development of supplementary PA guidance. This examination will include the relationship between PA guidance and the ISSAI 5000-series guidance.</a:t>
            </a:r>
            <a:endParaRPr lang="pt-BR" sz="1800" smtClean="0"/>
          </a:p>
          <a:p>
            <a:pPr marL="514350" indent="-514350" eaLnBrk="1" hangingPunct="1">
              <a:buFont typeface="Calibri" pitchFamily="34" charset="0"/>
              <a:buAutoNum type="arabicPeriod"/>
            </a:pPr>
            <a:endParaRPr lang="pt-BR" sz="1600" smtClean="0"/>
          </a:p>
          <a:p>
            <a:pPr marL="514350" indent="-514350" eaLnBrk="1" hangingPunct="1">
              <a:buFont typeface="Calibri" pitchFamily="34" charset="0"/>
              <a:buAutoNum type="arabicPeriod"/>
            </a:pPr>
            <a:endParaRPr lang="en-US" sz="2800" smtClean="0"/>
          </a:p>
          <a:p>
            <a:pPr marL="514350" indent="-514350" eaLnBrk="1" hangingPunct="1">
              <a:buFont typeface="Arial" charset="0"/>
              <a:buNone/>
            </a:pPr>
            <a:endParaRPr lang="en-US" smtClean="0"/>
          </a:p>
        </p:txBody>
      </p:sp>
      <p:pic>
        <p:nvPicPr>
          <p:cNvPr id="6149" name="Picture 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6242050"/>
            <a:ext cx="9144000" cy="6429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6150" name="Picture 4"/>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916863" y="6345238"/>
            <a:ext cx="542925" cy="438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6151" name="Picture 5"/>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0" y="0"/>
            <a:ext cx="9144000" cy="2047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nvGrpSpPr>
          <p:cNvPr id="6152" name="Group 222"/>
          <p:cNvGrpSpPr>
            <a:grpSpLocks noChangeAspect="1"/>
          </p:cNvGrpSpPr>
          <p:nvPr/>
        </p:nvGrpSpPr>
        <p:grpSpPr bwMode="auto">
          <a:xfrm>
            <a:off x="403225" y="6338888"/>
            <a:ext cx="728663" cy="490537"/>
            <a:chOff x="-1649" y="158"/>
            <a:chExt cx="5261" cy="4366"/>
          </a:xfrm>
        </p:grpSpPr>
        <p:sp>
          <p:nvSpPr>
            <p:cNvPr id="6155" name="AutoShape 223"/>
            <p:cNvSpPr>
              <a:spLocks noChangeAspect="1" noChangeArrowheads="1" noTextEdit="1"/>
            </p:cNvSpPr>
            <p:nvPr/>
          </p:nvSpPr>
          <p:spPr bwMode="auto">
            <a:xfrm>
              <a:off x="-1649" y="158"/>
              <a:ext cx="5261" cy="43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9050">
                  <a:solidFill>
                    <a:srgbClr val="000000"/>
                  </a:solidFill>
                  <a:miter lim="800000"/>
                  <a:headEnd/>
                  <a:tailEnd/>
                </a14:hiddenLine>
              </a:ext>
            </a:extLst>
          </p:spPr>
          <p:txBody>
            <a:bodyPr/>
            <a:lstStyle/>
            <a:p>
              <a:endParaRPr lang="pt-BR"/>
            </a:p>
          </p:txBody>
        </p:sp>
        <p:sp>
          <p:nvSpPr>
            <p:cNvPr id="6156" name="Freeform 224"/>
            <p:cNvSpPr>
              <a:spLocks/>
            </p:cNvSpPr>
            <p:nvPr/>
          </p:nvSpPr>
          <p:spPr bwMode="auto">
            <a:xfrm>
              <a:off x="-1393" y="435"/>
              <a:ext cx="5005" cy="3928"/>
            </a:xfrm>
            <a:custGeom>
              <a:avLst/>
              <a:gdLst>
                <a:gd name="T0" fmla="*/ 4714 w 5005"/>
                <a:gd name="T1" fmla="*/ 0 h 3928"/>
                <a:gd name="T2" fmla="*/ 3726 w 5005"/>
                <a:gd name="T3" fmla="*/ 78 h 3928"/>
                <a:gd name="T4" fmla="*/ 3017 w 5005"/>
                <a:gd name="T5" fmla="*/ 200 h 3928"/>
                <a:gd name="T6" fmla="*/ 2494 w 5005"/>
                <a:gd name="T7" fmla="*/ 336 h 3928"/>
                <a:gd name="T8" fmla="*/ 2000 w 5005"/>
                <a:gd name="T9" fmla="*/ 510 h 3928"/>
                <a:gd name="T10" fmla="*/ 1552 w 5005"/>
                <a:gd name="T11" fmla="*/ 735 h 3928"/>
                <a:gd name="T12" fmla="*/ 1174 w 5005"/>
                <a:gd name="T13" fmla="*/ 1013 h 3928"/>
                <a:gd name="T14" fmla="*/ 883 w 5005"/>
                <a:gd name="T15" fmla="*/ 1348 h 3928"/>
                <a:gd name="T16" fmla="*/ 750 w 5005"/>
                <a:gd name="T17" fmla="*/ 1600 h 3928"/>
                <a:gd name="T18" fmla="*/ 680 w 5005"/>
                <a:gd name="T19" fmla="*/ 1806 h 3928"/>
                <a:gd name="T20" fmla="*/ 651 w 5005"/>
                <a:gd name="T21" fmla="*/ 2032 h 3928"/>
                <a:gd name="T22" fmla="*/ 657 w 5005"/>
                <a:gd name="T23" fmla="*/ 2257 h 3928"/>
                <a:gd name="T24" fmla="*/ 744 w 5005"/>
                <a:gd name="T25" fmla="*/ 2573 h 3928"/>
                <a:gd name="T26" fmla="*/ 912 w 5005"/>
                <a:gd name="T27" fmla="*/ 2844 h 3928"/>
                <a:gd name="T28" fmla="*/ 1145 w 5005"/>
                <a:gd name="T29" fmla="*/ 3083 h 3928"/>
                <a:gd name="T30" fmla="*/ 1418 w 5005"/>
                <a:gd name="T31" fmla="*/ 3289 h 3928"/>
                <a:gd name="T32" fmla="*/ 1825 w 5005"/>
                <a:gd name="T33" fmla="*/ 3515 h 3928"/>
                <a:gd name="T34" fmla="*/ 2436 w 5005"/>
                <a:gd name="T35" fmla="*/ 3754 h 3928"/>
                <a:gd name="T36" fmla="*/ 3034 w 5005"/>
                <a:gd name="T37" fmla="*/ 3928 h 3928"/>
                <a:gd name="T38" fmla="*/ 3185 w 5005"/>
                <a:gd name="T39" fmla="*/ 3670 h 3928"/>
                <a:gd name="T40" fmla="*/ 3540 w 5005"/>
                <a:gd name="T41" fmla="*/ 3147 h 3928"/>
                <a:gd name="T42" fmla="*/ 3744 w 5005"/>
                <a:gd name="T43" fmla="*/ 2909 h 3928"/>
                <a:gd name="T44" fmla="*/ 3755 w 5005"/>
                <a:gd name="T45" fmla="*/ 2870 h 3928"/>
                <a:gd name="T46" fmla="*/ 3348 w 5005"/>
                <a:gd name="T47" fmla="*/ 3006 h 3928"/>
                <a:gd name="T48" fmla="*/ 2837 w 5005"/>
                <a:gd name="T49" fmla="*/ 3115 h 3928"/>
                <a:gd name="T50" fmla="*/ 2197 w 5005"/>
                <a:gd name="T51" fmla="*/ 3167 h 3928"/>
                <a:gd name="T52" fmla="*/ 1726 w 5005"/>
                <a:gd name="T53" fmla="*/ 3135 h 3928"/>
                <a:gd name="T54" fmla="*/ 1354 w 5005"/>
                <a:gd name="T55" fmla="*/ 3064 h 3928"/>
                <a:gd name="T56" fmla="*/ 1104 w 5005"/>
                <a:gd name="T57" fmla="*/ 2986 h 3928"/>
                <a:gd name="T58" fmla="*/ 785 w 5005"/>
                <a:gd name="T59" fmla="*/ 2864 h 3928"/>
                <a:gd name="T60" fmla="*/ 523 w 5005"/>
                <a:gd name="T61" fmla="*/ 2722 h 3928"/>
                <a:gd name="T62" fmla="*/ 320 w 5005"/>
                <a:gd name="T63" fmla="*/ 2567 h 3928"/>
                <a:gd name="T64" fmla="*/ 163 w 5005"/>
                <a:gd name="T65" fmla="*/ 2406 h 3928"/>
                <a:gd name="T66" fmla="*/ 64 w 5005"/>
                <a:gd name="T67" fmla="*/ 2238 h 3928"/>
                <a:gd name="T68" fmla="*/ 11 w 5005"/>
                <a:gd name="T69" fmla="*/ 2070 h 3928"/>
                <a:gd name="T70" fmla="*/ 0 w 5005"/>
                <a:gd name="T71" fmla="*/ 1903 h 3928"/>
                <a:gd name="T72" fmla="*/ 29 w 5005"/>
                <a:gd name="T73" fmla="*/ 1735 h 3928"/>
                <a:gd name="T74" fmla="*/ 99 w 5005"/>
                <a:gd name="T75" fmla="*/ 1580 h 3928"/>
                <a:gd name="T76" fmla="*/ 238 w 5005"/>
                <a:gd name="T77" fmla="*/ 1387 h 3928"/>
                <a:gd name="T78" fmla="*/ 349 w 5005"/>
                <a:gd name="T79" fmla="*/ 1284 h 3928"/>
                <a:gd name="T80" fmla="*/ 569 w 5005"/>
                <a:gd name="T81" fmla="*/ 1135 h 3928"/>
                <a:gd name="T82" fmla="*/ 843 w 5005"/>
                <a:gd name="T83" fmla="*/ 1006 h 3928"/>
                <a:gd name="T84" fmla="*/ 1157 w 5005"/>
                <a:gd name="T85" fmla="*/ 897 h 3928"/>
                <a:gd name="T86" fmla="*/ 1505 w 5005"/>
                <a:gd name="T87" fmla="*/ 806 h 3928"/>
                <a:gd name="T88" fmla="*/ 1889 w 5005"/>
                <a:gd name="T89" fmla="*/ 755 h 3928"/>
                <a:gd name="T90" fmla="*/ 2284 w 5005"/>
                <a:gd name="T91" fmla="*/ 735 h 3928"/>
                <a:gd name="T92" fmla="*/ 2697 w 5005"/>
                <a:gd name="T93" fmla="*/ 755 h 3928"/>
                <a:gd name="T94" fmla="*/ 3110 w 5005"/>
                <a:gd name="T95" fmla="*/ 826 h 3928"/>
                <a:gd name="T96" fmla="*/ 3523 w 5005"/>
                <a:gd name="T97" fmla="*/ 948 h 3928"/>
                <a:gd name="T98" fmla="*/ 3918 w 5005"/>
                <a:gd name="T99" fmla="*/ 1129 h 3928"/>
                <a:gd name="T100" fmla="*/ 4145 w 5005"/>
                <a:gd name="T101" fmla="*/ 813 h 3928"/>
                <a:gd name="T102" fmla="*/ 4464 w 5005"/>
                <a:gd name="T103" fmla="*/ 432 h 3928"/>
                <a:gd name="T104" fmla="*/ 4738 w 5005"/>
                <a:gd name="T105" fmla="*/ 168 h 3928"/>
                <a:gd name="T106" fmla="*/ 5005 w 5005"/>
                <a:gd name="T107" fmla="*/ 0 h 3928"/>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Lst>
              <a:ahLst/>
              <a:cxnLst>
                <a:cxn ang="T108">
                  <a:pos x="T0" y="T1"/>
                </a:cxn>
                <a:cxn ang="T109">
                  <a:pos x="T2" y="T3"/>
                </a:cxn>
                <a:cxn ang="T110">
                  <a:pos x="T4" y="T5"/>
                </a:cxn>
                <a:cxn ang="T111">
                  <a:pos x="T6" y="T7"/>
                </a:cxn>
                <a:cxn ang="T112">
                  <a:pos x="T8" y="T9"/>
                </a:cxn>
                <a:cxn ang="T113">
                  <a:pos x="T10" y="T11"/>
                </a:cxn>
                <a:cxn ang="T114">
                  <a:pos x="T12" y="T13"/>
                </a:cxn>
                <a:cxn ang="T115">
                  <a:pos x="T14" y="T15"/>
                </a:cxn>
                <a:cxn ang="T116">
                  <a:pos x="T16" y="T17"/>
                </a:cxn>
                <a:cxn ang="T117">
                  <a:pos x="T18" y="T19"/>
                </a:cxn>
                <a:cxn ang="T118">
                  <a:pos x="T20" y="T21"/>
                </a:cxn>
                <a:cxn ang="T119">
                  <a:pos x="T22" y="T23"/>
                </a:cxn>
                <a:cxn ang="T120">
                  <a:pos x="T24" y="T25"/>
                </a:cxn>
                <a:cxn ang="T121">
                  <a:pos x="T26" y="T27"/>
                </a:cxn>
                <a:cxn ang="T122">
                  <a:pos x="T28" y="T29"/>
                </a:cxn>
                <a:cxn ang="T123">
                  <a:pos x="T30" y="T31"/>
                </a:cxn>
                <a:cxn ang="T124">
                  <a:pos x="T32" y="T33"/>
                </a:cxn>
                <a:cxn ang="T125">
                  <a:pos x="T34" y="T35"/>
                </a:cxn>
                <a:cxn ang="T126">
                  <a:pos x="T36" y="T37"/>
                </a:cxn>
                <a:cxn ang="T127">
                  <a:pos x="T38" y="T39"/>
                </a:cxn>
                <a:cxn ang="T128">
                  <a:pos x="T40" y="T41"/>
                </a:cxn>
                <a:cxn ang="T129">
                  <a:pos x="T42" y="T43"/>
                </a:cxn>
                <a:cxn ang="T130">
                  <a:pos x="T44" y="T45"/>
                </a:cxn>
                <a:cxn ang="T131">
                  <a:pos x="T46" y="T47"/>
                </a:cxn>
                <a:cxn ang="T132">
                  <a:pos x="T48" y="T49"/>
                </a:cxn>
                <a:cxn ang="T133">
                  <a:pos x="T50" y="T51"/>
                </a:cxn>
                <a:cxn ang="T134">
                  <a:pos x="T52" y="T53"/>
                </a:cxn>
                <a:cxn ang="T135">
                  <a:pos x="T54" y="T55"/>
                </a:cxn>
                <a:cxn ang="T136">
                  <a:pos x="T56" y="T57"/>
                </a:cxn>
                <a:cxn ang="T137">
                  <a:pos x="T58" y="T59"/>
                </a:cxn>
                <a:cxn ang="T138">
                  <a:pos x="T60" y="T61"/>
                </a:cxn>
                <a:cxn ang="T139">
                  <a:pos x="T62" y="T63"/>
                </a:cxn>
                <a:cxn ang="T140">
                  <a:pos x="T64" y="T65"/>
                </a:cxn>
                <a:cxn ang="T141">
                  <a:pos x="T66" y="T67"/>
                </a:cxn>
                <a:cxn ang="T142">
                  <a:pos x="T68" y="T69"/>
                </a:cxn>
                <a:cxn ang="T143">
                  <a:pos x="T70" y="T71"/>
                </a:cxn>
                <a:cxn ang="T144">
                  <a:pos x="T72" y="T73"/>
                </a:cxn>
                <a:cxn ang="T145">
                  <a:pos x="T74" y="T75"/>
                </a:cxn>
                <a:cxn ang="T146">
                  <a:pos x="T76" y="T77"/>
                </a:cxn>
                <a:cxn ang="T147">
                  <a:pos x="T78" y="T79"/>
                </a:cxn>
                <a:cxn ang="T148">
                  <a:pos x="T80" y="T81"/>
                </a:cxn>
                <a:cxn ang="T149">
                  <a:pos x="T82" y="T83"/>
                </a:cxn>
                <a:cxn ang="T150">
                  <a:pos x="T84" y="T85"/>
                </a:cxn>
                <a:cxn ang="T151">
                  <a:pos x="T86" y="T87"/>
                </a:cxn>
                <a:cxn ang="T152">
                  <a:pos x="T88" y="T89"/>
                </a:cxn>
                <a:cxn ang="T153">
                  <a:pos x="T90" y="T91"/>
                </a:cxn>
                <a:cxn ang="T154">
                  <a:pos x="T92" y="T93"/>
                </a:cxn>
                <a:cxn ang="T155">
                  <a:pos x="T94" y="T95"/>
                </a:cxn>
                <a:cxn ang="T156">
                  <a:pos x="T96" y="T97"/>
                </a:cxn>
                <a:cxn ang="T157">
                  <a:pos x="T98" y="T99"/>
                </a:cxn>
                <a:cxn ang="T158">
                  <a:pos x="T100" y="T101"/>
                </a:cxn>
                <a:cxn ang="T159">
                  <a:pos x="T102" y="T103"/>
                </a:cxn>
                <a:cxn ang="T160">
                  <a:pos x="T104" y="T105"/>
                </a:cxn>
                <a:cxn ang="T161">
                  <a:pos x="T106" y="T107"/>
                </a:cxn>
              </a:cxnLst>
              <a:rect l="0" t="0" r="r" b="b"/>
              <a:pathLst>
                <a:path w="5005" h="3928">
                  <a:moveTo>
                    <a:pt x="5005" y="0"/>
                  </a:moveTo>
                  <a:lnTo>
                    <a:pt x="5005" y="0"/>
                  </a:lnTo>
                  <a:lnTo>
                    <a:pt x="4714" y="0"/>
                  </a:lnTo>
                  <a:lnTo>
                    <a:pt x="4400" y="13"/>
                  </a:lnTo>
                  <a:lnTo>
                    <a:pt x="4069" y="39"/>
                  </a:lnTo>
                  <a:lnTo>
                    <a:pt x="3726" y="78"/>
                  </a:lnTo>
                  <a:lnTo>
                    <a:pt x="3371" y="129"/>
                  </a:lnTo>
                  <a:lnTo>
                    <a:pt x="3191" y="162"/>
                  </a:lnTo>
                  <a:lnTo>
                    <a:pt x="3017" y="200"/>
                  </a:lnTo>
                  <a:lnTo>
                    <a:pt x="2837" y="239"/>
                  </a:lnTo>
                  <a:lnTo>
                    <a:pt x="2662" y="284"/>
                  </a:lnTo>
                  <a:lnTo>
                    <a:pt x="2494" y="336"/>
                  </a:lnTo>
                  <a:lnTo>
                    <a:pt x="2325" y="387"/>
                  </a:lnTo>
                  <a:lnTo>
                    <a:pt x="2157" y="445"/>
                  </a:lnTo>
                  <a:lnTo>
                    <a:pt x="2000" y="510"/>
                  </a:lnTo>
                  <a:lnTo>
                    <a:pt x="1843" y="581"/>
                  </a:lnTo>
                  <a:lnTo>
                    <a:pt x="1691" y="658"/>
                  </a:lnTo>
                  <a:lnTo>
                    <a:pt x="1552" y="735"/>
                  </a:lnTo>
                  <a:lnTo>
                    <a:pt x="1418" y="826"/>
                  </a:lnTo>
                  <a:lnTo>
                    <a:pt x="1290" y="916"/>
                  </a:lnTo>
                  <a:lnTo>
                    <a:pt x="1174" y="1013"/>
                  </a:lnTo>
                  <a:lnTo>
                    <a:pt x="1064" y="1116"/>
                  </a:lnTo>
                  <a:lnTo>
                    <a:pt x="971" y="1232"/>
                  </a:lnTo>
                  <a:lnTo>
                    <a:pt x="883" y="1348"/>
                  </a:lnTo>
                  <a:lnTo>
                    <a:pt x="808" y="1471"/>
                  </a:lnTo>
                  <a:lnTo>
                    <a:pt x="779" y="1535"/>
                  </a:lnTo>
                  <a:lnTo>
                    <a:pt x="750" y="1600"/>
                  </a:lnTo>
                  <a:lnTo>
                    <a:pt x="721" y="1664"/>
                  </a:lnTo>
                  <a:lnTo>
                    <a:pt x="703" y="1735"/>
                  </a:lnTo>
                  <a:lnTo>
                    <a:pt x="680" y="1806"/>
                  </a:lnTo>
                  <a:lnTo>
                    <a:pt x="668" y="1877"/>
                  </a:lnTo>
                  <a:lnTo>
                    <a:pt x="657" y="1954"/>
                  </a:lnTo>
                  <a:lnTo>
                    <a:pt x="651" y="2032"/>
                  </a:lnTo>
                  <a:lnTo>
                    <a:pt x="645" y="2148"/>
                  </a:lnTo>
                  <a:lnTo>
                    <a:pt x="657" y="2257"/>
                  </a:lnTo>
                  <a:lnTo>
                    <a:pt x="674" y="2367"/>
                  </a:lnTo>
                  <a:lnTo>
                    <a:pt x="703" y="2470"/>
                  </a:lnTo>
                  <a:lnTo>
                    <a:pt x="744" y="2573"/>
                  </a:lnTo>
                  <a:lnTo>
                    <a:pt x="790" y="2664"/>
                  </a:lnTo>
                  <a:lnTo>
                    <a:pt x="849" y="2760"/>
                  </a:lnTo>
                  <a:lnTo>
                    <a:pt x="912" y="2844"/>
                  </a:lnTo>
                  <a:lnTo>
                    <a:pt x="982" y="2928"/>
                  </a:lnTo>
                  <a:lnTo>
                    <a:pt x="1058" y="3006"/>
                  </a:lnTo>
                  <a:lnTo>
                    <a:pt x="1145" y="3083"/>
                  </a:lnTo>
                  <a:lnTo>
                    <a:pt x="1232" y="3154"/>
                  </a:lnTo>
                  <a:lnTo>
                    <a:pt x="1319" y="3225"/>
                  </a:lnTo>
                  <a:lnTo>
                    <a:pt x="1418" y="3289"/>
                  </a:lnTo>
                  <a:lnTo>
                    <a:pt x="1517" y="3347"/>
                  </a:lnTo>
                  <a:lnTo>
                    <a:pt x="1616" y="3405"/>
                  </a:lnTo>
                  <a:lnTo>
                    <a:pt x="1825" y="3515"/>
                  </a:lnTo>
                  <a:lnTo>
                    <a:pt x="2034" y="3605"/>
                  </a:lnTo>
                  <a:lnTo>
                    <a:pt x="2238" y="3689"/>
                  </a:lnTo>
                  <a:lnTo>
                    <a:pt x="2436" y="3754"/>
                  </a:lnTo>
                  <a:lnTo>
                    <a:pt x="2616" y="3812"/>
                  </a:lnTo>
                  <a:lnTo>
                    <a:pt x="2779" y="3863"/>
                  </a:lnTo>
                  <a:lnTo>
                    <a:pt x="3034" y="3928"/>
                  </a:lnTo>
                  <a:lnTo>
                    <a:pt x="3104" y="3805"/>
                  </a:lnTo>
                  <a:lnTo>
                    <a:pt x="3185" y="3670"/>
                  </a:lnTo>
                  <a:lnTo>
                    <a:pt x="3290" y="3502"/>
                  </a:lnTo>
                  <a:lnTo>
                    <a:pt x="3412" y="3328"/>
                  </a:lnTo>
                  <a:lnTo>
                    <a:pt x="3540" y="3147"/>
                  </a:lnTo>
                  <a:lnTo>
                    <a:pt x="3610" y="3057"/>
                  </a:lnTo>
                  <a:lnTo>
                    <a:pt x="3680" y="2980"/>
                  </a:lnTo>
                  <a:lnTo>
                    <a:pt x="3744" y="2909"/>
                  </a:lnTo>
                  <a:lnTo>
                    <a:pt x="3813" y="2844"/>
                  </a:lnTo>
                  <a:lnTo>
                    <a:pt x="3755" y="2870"/>
                  </a:lnTo>
                  <a:lnTo>
                    <a:pt x="3598" y="2928"/>
                  </a:lnTo>
                  <a:lnTo>
                    <a:pt x="3482" y="2967"/>
                  </a:lnTo>
                  <a:lnTo>
                    <a:pt x="3348" y="3006"/>
                  </a:lnTo>
                  <a:lnTo>
                    <a:pt x="3197" y="3044"/>
                  </a:lnTo>
                  <a:lnTo>
                    <a:pt x="3023" y="3083"/>
                  </a:lnTo>
                  <a:lnTo>
                    <a:pt x="2837" y="3115"/>
                  </a:lnTo>
                  <a:lnTo>
                    <a:pt x="2639" y="3141"/>
                  </a:lnTo>
                  <a:lnTo>
                    <a:pt x="2424" y="3160"/>
                  </a:lnTo>
                  <a:lnTo>
                    <a:pt x="2197" y="3167"/>
                  </a:lnTo>
                  <a:lnTo>
                    <a:pt x="1965" y="3154"/>
                  </a:lnTo>
                  <a:lnTo>
                    <a:pt x="1848" y="3147"/>
                  </a:lnTo>
                  <a:lnTo>
                    <a:pt x="1726" y="3135"/>
                  </a:lnTo>
                  <a:lnTo>
                    <a:pt x="1604" y="3115"/>
                  </a:lnTo>
                  <a:lnTo>
                    <a:pt x="1476" y="3089"/>
                  </a:lnTo>
                  <a:lnTo>
                    <a:pt x="1354" y="3064"/>
                  </a:lnTo>
                  <a:lnTo>
                    <a:pt x="1226" y="3025"/>
                  </a:lnTo>
                  <a:lnTo>
                    <a:pt x="1104" y="2986"/>
                  </a:lnTo>
                  <a:lnTo>
                    <a:pt x="994" y="2948"/>
                  </a:lnTo>
                  <a:lnTo>
                    <a:pt x="883" y="2909"/>
                  </a:lnTo>
                  <a:lnTo>
                    <a:pt x="785" y="2864"/>
                  </a:lnTo>
                  <a:lnTo>
                    <a:pt x="692" y="2819"/>
                  </a:lnTo>
                  <a:lnTo>
                    <a:pt x="604" y="2767"/>
                  </a:lnTo>
                  <a:lnTo>
                    <a:pt x="523" y="2722"/>
                  </a:lnTo>
                  <a:lnTo>
                    <a:pt x="447" y="2670"/>
                  </a:lnTo>
                  <a:lnTo>
                    <a:pt x="378" y="2619"/>
                  </a:lnTo>
                  <a:lnTo>
                    <a:pt x="320" y="2567"/>
                  </a:lnTo>
                  <a:lnTo>
                    <a:pt x="261" y="2515"/>
                  </a:lnTo>
                  <a:lnTo>
                    <a:pt x="209" y="2464"/>
                  </a:lnTo>
                  <a:lnTo>
                    <a:pt x="163" y="2406"/>
                  </a:lnTo>
                  <a:lnTo>
                    <a:pt x="128" y="2348"/>
                  </a:lnTo>
                  <a:lnTo>
                    <a:pt x="93" y="2296"/>
                  </a:lnTo>
                  <a:lnTo>
                    <a:pt x="64" y="2238"/>
                  </a:lnTo>
                  <a:lnTo>
                    <a:pt x="40" y="2180"/>
                  </a:lnTo>
                  <a:lnTo>
                    <a:pt x="23" y="2128"/>
                  </a:lnTo>
                  <a:lnTo>
                    <a:pt x="11" y="2070"/>
                  </a:lnTo>
                  <a:lnTo>
                    <a:pt x="0" y="2012"/>
                  </a:lnTo>
                  <a:lnTo>
                    <a:pt x="0" y="1954"/>
                  </a:lnTo>
                  <a:lnTo>
                    <a:pt x="0" y="1903"/>
                  </a:lnTo>
                  <a:lnTo>
                    <a:pt x="6" y="1845"/>
                  </a:lnTo>
                  <a:lnTo>
                    <a:pt x="17" y="1793"/>
                  </a:lnTo>
                  <a:lnTo>
                    <a:pt x="29" y="1735"/>
                  </a:lnTo>
                  <a:lnTo>
                    <a:pt x="46" y="1684"/>
                  </a:lnTo>
                  <a:lnTo>
                    <a:pt x="70" y="1632"/>
                  </a:lnTo>
                  <a:lnTo>
                    <a:pt x="99" y="1580"/>
                  </a:lnTo>
                  <a:lnTo>
                    <a:pt x="128" y="1529"/>
                  </a:lnTo>
                  <a:lnTo>
                    <a:pt x="157" y="1484"/>
                  </a:lnTo>
                  <a:lnTo>
                    <a:pt x="238" y="1387"/>
                  </a:lnTo>
                  <a:lnTo>
                    <a:pt x="290" y="1335"/>
                  </a:lnTo>
                  <a:lnTo>
                    <a:pt x="349" y="1284"/>
                  </a:lnTo>
                  <a:lnTo>
                    <a:pt x="418" y="1232"/>
                  </a:lnTo>
                  <a:lnTo>
                    <a:pt x="488" y="1187"/>
                  </a:lnTo>
                  <a:lnTo>
                    <a:pt x="569" y="1135"/>
                  </a:lnTo>
                  <a:lnTo>
                    <a:pt x="657" y="1090"/>
                  </a:lnTo>
                  <a:lnTo>
                    <a:pt x="744" y="1045"/>
                  </a:lnTo>
                  <a:lnTo>
                    <a:pt x="843" y="1006"/>
                  </a:lnTo>
                  <a:lnTo>
                    <a:pt x="942" y="968"/>
                  </a:lnTo>
                  <a:lnTo>
                    <a:pt x="1046" y="929"/>
                  </a:lnTo>
                  <a:lnTo>
                    <a:pt x="1157" y="897"/>
                  </a:lnTo>
                  <a:lnTo>
                    <a:pt x="1267" y="864"/>
                  </a:lnTo>
                  <a:lnTo>
                    <a:pt x="1389" y="832"/>
                  </a:lnTo>
                  <a:lnTo>
                    <a:pt x="1505" y="806"/>
                  </a:lnTo>
                  <a:lnTo>
                    <a:pt x="1633" y="787"/>
                  </a:lnTo>
                  <a:lnTo>
                    <a:pt x="1755" y="768"/>
                  </a:lnTo>
                  <a:lnTo>
                    <a:pt x="1889" y="755"/>
                  </a:lnTo>
                  <a:lnTo>
                    <a:pt x="2017" y="742"/>
                  </a:lnTo>
                  <a:lnTo>
                    <a:pt x="2151" y="735"/>
                  </a:lnTo>
                  <a:lnTo>
                    <a:pt x="2284" y="735"/>
                  </a:lnTo>
                  <a:lnTo>
                    <a:pt x="2424" y="735"/>
                  </a:lnTo>
                  <a:lnTo>
                    <a:pt x="2558" y="742"/>
                  </a:lnTo>
                  <a:lnTo>
                    <a:pt x="2697" y="755"/>
                  </a:lnTo>
                  <a:lnTo>
                    <a:pt x="2837" y="774"/>
                  </a:lnTo>
                  <a:lnTo>
                    <a:pt x="2970" y="794"/>
                  </a:lnTo>
                  <a:lnTo>
                    <a:pt x="3110" y="826"/>
                  </a:lnTo>
                  <a:lnTo>
                    <a:pt x="3249" y="858"/>
                  </a:lnTo>
                  <a:lnTo>
                    <a:pt x="3383" y="897"/>
                  </a:lnTo>
                  <a:lnTo>
                    <a:pt x="3523" y="948"/>
                  </a:lnTo>
                  <a:lnTo>
                    <a:pt x="3656" y="1000"/>
                  </a:lnTo>
                  <a:lnTo>
                    <a:pt x="3790" y="1058"/>
                  </a:lnTo>
                  <a:lnTo>
                    <a:pt x="3918" y="1129"/>
                  </a:lnTo>
                  <a:lnTo>
                    <a:pt x="4023" y="974"/>
                  </a:lnTo>
                  <a:lnTo>
                    <a:pt x="4145" y="813"/>
                  </a:lnTo>
                  <a:lnTo>
                    <a:pt x="4290" y="626"/>
                  </a:lnTo>
                  <a:lnTo>
                    <a:pt x="4377" y="529"/>
                  </a:lnTo>
                  <a:lnTo>
                    <a:pt x="4464" y="432"/>
                  </a:lnTo>
                  <a:lnTo>
                    <a:pt x="4552" y="336"/>
                  </a:lnTo>
                  <a:lnTo>
                    <a:pt x="4645" y="252"/>
                  </a:lnTo>
                  <a:lnTo>
                    <a:pt x="4738" y="168"/>
                  </a:lnTo>
                  <a:lnTo>
                    <a:pt x="4831" y="97"/>
                  </a:lnTo>
                  <a:lnTo>
                    <a:pt x="4918" y="45"/>
                  </a:lnTo>
                  <a:lnTo>
                    <a:pt x="5005" y="0"/>
                  </a:lnTo>
                  <a:close/>
                </a:path>
              </a:pathLst>
            </a:custGeom>
            <a:noFill/>
            <a:ln w="19050">
              <a:solidFill>
                <a:srgbClr val="00CCFF"/>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pt-BR"/>
            </a:p>
          </p:txBody>
        </p:sp>
        <p:sp>
          <p:nvSpPr>
            <p:cNvPr id="6157" name="Freeform 225"/>
            <p:cNvSpPr>
              <a:spLocks/>
            </p:cNvSpPr>
            <p:nvPr/>
          </p:nvSpPr>
          <p:spPr bwMode="auto">
            <a:xfrm>
              <a:off x="-1626" y="184"/>
              <a:ext cx="5005" cy="4314"/>
            </a:xfrm>
            <a:custGeom>
              <a:avLst/>
              <a:gdLst>
                <a:gd name="T0" fmla="*/ 0 w 5005"/>
                <a:gd name="T1" fmla="*/ 2044 h 4314"/>
                <a:gd name="T2" fmla="*/ 47 w 5005"/>
                <a:gd name="T3" fmla="*/ 1722 h 4314"/>
                <a:gd name="T4" fmla="*/ 151 w 5005"/>
                <a:gd name="T5" fmla="*/ 1412 h 4314"/>
                <a:gd name="T6" fmla="*/ 303 w 5005"/>
                <a:gd name="T7" fmla="*/ 1128 h 4314"/>
                <a:gd name="T8" fmla="*/ 494 w 5005"/>
                <a:gd name="T9" fmla="*/ 864 h 4314"/>
                <a:gd name="T10" fmla="*/ 733 w 5005"/>
                <a:gd name="T11" fmla="*/ 632 h 4314"/>
                <a:gd name="T12" fmla="*/ 1006 w 5005"/>
                <a:gd name="T13" fmla="*/ 425 h 4314"/>
                <a:gd name="T14" fmla="*/ 1308 w 5005"/>
                <a:gd name="T15" fmla="*/ 258 h 4314"/>
                <a:gd name="T16" fmla="*/ 1640 w 5005"/>
                <a:gd name="T17" fmla="*/ 129 h 4314"/>
                <a:gd name="T18" fmla="*/ 2000 w 5005"/>
                <a:gd name="T19" fmla="*/ 45 h 4314"/>
                <a:gd name="T20" fmla="*/ 2372 w 5005"/>
                <a:gd name="T21" fmla="*/ 0 h 4314"/>
                <a:gd name="T22" fmla="*/ 2634 w 5005"/>
                <a:gd name="T23" fmla="*/ 0 h 4314"/>
                <a:gd name="T24" fmla="*/ 3006 w 5005"/>
                <a:gd name="T25" fmla="*/ 45 h 4314"/>
                <a:gd name="T26" fmla="*/ 3366 w 5005"/>
                <a:gd name="T27" fmla="*/ 129 h 4314"/>
                <a:gd name="T28" fmla="*/ 3697 w 5005"/>
                <a:gd name="T29" fmla="*/ 258 h 4314"/>
                <a:gd name="T30" fmla="*/ 4000 w 5005"/>
                <a:gd name="T31" fmla="*/ 425 h 4314"/>
                <a:gd name="T32" fmla="*/ 4273 w 5005"/>
                <a:gd name="T33" fmla="*/ 632 h 4314"/>
                <a:gd name="T34" fmla="*/ 4511 w 5005"/>
                <a:gd name="T35" fmla="*/ 864 h 4314"/>
                <a:gd name="T36" fmla="*/ 4703 w 5005"/>
                <a:gd name="T37" fmla="*/ 1128 h 4314"/>
                <a:gd name="T38" fmla="*/ 4854 w 5005"/>
                <a:gd name="T39" fmla="*/ 1412 h 4314"/>
                <a:gd name="T40" fmla="*/ 4959 w 5005"/>
                <a:gd name="T41" fmla="*/ 1722 h 4314"/>
                <a:gd name="T42" fmla="*/ 5005 w 5005"/>
                <a:gd name="T43" fmla="*/ 2044 h 4314"/>
                <a:gd name="T44" fmla="*/ 5005 w 5005"/>
                <a:gd name="T45" fmla="*/ 2270 h 4314"/>
                <a:gd name="T46" fmla="*/ 4959 w 5005"/>
                <a:gd name="T47" fmla="*/ 2592 h 4314"/>
                <a:gd name="T48" fmla="*/ 4854 w 5005"/>
                <a:gd name="T49" fmla="*/ 2895 h 4314"/>
                <a:gd name="T50" fmla="*/ 4703 w 5005"/>
                <a:gd name="T51" fmla="*/ 3186 h 4314"/>
                <a:gd name="T52" fmla="*/ 4511 w 5005"/>
                <a:gd name="T53" fmla="*/ 3450 h 4314"/>
                <a:gd name="T54" fmla="*/ 4273 w 5005"/>
                <a:gd name="T55" fmla="*/ 3682 h 4314"/>
                <a:gd name="T56" fmla="*/ 4000 w 5005"/>
                <a:gd name="T57" fmla="*/ 3889 h 4314"/>
                <a:gd name="T58" fmla="*/ 3697 w 5005"/>
                <a:gd name="T59" fmla="*/ 4056 h 4314"/>
                <a:gd name="T60" fmla="*/ 3366 w 5005"/>
                <a:gd name="T61" fmla="*/ 4185 h 4314"/>
                <a:gd name="T62" fmla="*/ 3006 w 5005"/>
                <a:gd name="T63" fmla="*/ 4269 h 4314"/>
                <a:gd name="T64" fmla="*/ 2634 w 5005"/>
                <a:gd name="T65" fmla="*/ 4314 h 4314"/>
                <a:gd name="T66" fmla="*/ 2372 w 5005"/>
                <a:gd name="T67" fmla="*/ 4314 h 4314"/>
                <a:gd name="T68" fmla="*/ 2000 w 5005"/>
                <a:gd name="T69" fmla="*/ 4269 h 4314"/>
                <a:gd name="T70" fmla="*/ 1640 w 5005"/>
                <a:gd name="T71" fmla="*/ 4185 h 4314"/>
                <a:gd name="T72" fmla="*/ 1308 w 5005"/>
                <a:gd name="T73" fmla="*/ 4056 h 4314"/>
                <a:gd name="T74" fmla="*/ 1006 w 5005"/>
                <a:gd name="T75" fmla="*/ 3889 h 4314"/>
                <a:gd name="T76" fmla="*/ 733 w 5005"/>
                <a:gd name="T77" fmla="*/ 3682 h 4314"/>
                <a:gd name="T78" fmla="*/ 494 w 5005"/>
                <a:gd name="T79" fmla="*/ 3450 h 4314"/>
                <a:gd name="T80" fmla="*/ 303 w 5005"/>
                <a:gd name="T81" fmla="*/ 3186 h 4314"/>
                <a:gd name="T82" fmla="*/ 151 w 5005"/>
                <a:gd name="T83" fmla="*/ 2895 h 4314"/>
                <a:gd name="T84" fmla="*/ 47 w 5005"/>
                <a:gd name="T85" fmla="*/ 2592 h 4314"/>
                <a:gd name="T86" fmla="*/ 0 w 5005"/>
                <a:gd name="T87" fmla="*/ 2270 h 4314"/>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Lst>
              <a:ah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l="0" t="0" r="r" b="b"/>
              <a:pathLst>
                <a:path w="5005" h="4314">
                  <a:moveTo>
                    <a:pt x="0" y="2154"/>
                  </a:moveTo>
                  <a:lnTo>
                    <a:pt x="0" y="2154"/>
                  </a:lnTo>
                  <a:lnTo>
                    <a:pt x="0" y="2044"/>
                  </a:lnTo>
                  <a:lnTo>
                    <a:pt x="12" y="1935"/>
                  </a:lnTo>
                  <a:lnTo>
                    <a:pt x="29" y="1825"/>
                  </a:lnTo>
                  <a:lnTo>
                    <a:pt x="47" y="1722"/>
                  </a:lnTo>
                  <a:lnTo>
                    <a:pt x="76" y="1619"/>
                  </a:lnTo>
                  <a:lnTo>
                    <a:pt x="111" y="1515"/>
                  </a:lnTo>
                  <a:lnTo>
                    <a:pt x="151" y="1412"/>
                  </a:lnTo>
                  <a:lnTo>
                    <a:pt x="192" y="1315"/>
                  </a:lnTo>
                  <a:lnTo>
                    <a:pt x="244" y="1219"/>
                  </a:lnTo>
                  <a:lnTo>
                    <a:pt x="303" y="1128"/>
                  </a:lnTo>
                  <a:lnTo>
                    <a:pt x="361" y="1038"/>
                  </a:lnTo>
                  <a:lnTo>
                    <a:pt x="425" y="948"/>
                  </a:lnTo>
                  <a:lnTo>
                    <a:pt x="494" y="864"/>
                  </a:lnTo>
                  <a:lnTo>
                    <a:pt x="570" y="787"/>
                  </a:lnTo>
                  <a:lnTo>
                    <a:pt x="646" y="703"/>
                  </a:lnTo>
                  <a:lnTo>
                    <a:pt x="733" y="632"/>
                  </a:lnTo>
                  <a:lnTo>
                    <a:pt x="820" y="561"/>
                  </a:lnTo>
                  <a:lnTo>
                    <a:pt x="907" y="490"/>
                  </a:lnTo>
                  <a:lnTo>
                    <a:pt x="1006" y="425"/>
                  </a:lnTo>
                  <a:lnTo>
                    <a:pt x="1105" y="367"/>
                  </a:lnTo>
                  <a:lnTo>
                    <a:pt x="1204" y="309"/>
                  </a:lnTo>
                  <a:lnTo>
                    <a:pt x="1308" y="258"/>
                  </a:lnTo>
                  <a:lnTo>
                    <a:pt x="1419" y="213"/>
                  </a:lnTo>
                  <a:lnTo>
                    <a:pt x="1529" y="167"/>
                  </a:lnTo>
                  <a:lnTo>
                    <a:pt x="1640" y="129"/>
                  </a:lnTo>
                  <a:lnTo>
                    <a:pt x="1756" y="97"/>
                  </a:lnTo>
                  <a:lnTo>
                    <a:pt x="1878" y="64"/>
                  </a:lnTo>
                  <a:lnTo>
                    <a:pt x="2000" y="45"/>
                  </a:lnTo>
                  <a:lnTo>
                    <a:pt x="2122" y="26"/>
                  </a:lnTo>
                  <a:lnTo>
                    <a:pt x="2244" y="13"/>
                  </a:lnTo>
                  <a:lnTo>
                    <a:pt x="2372" y="0"/>
                  </a:lnTo>
                  <a:lnTo>
                    <a:pt x="2500" y="0"/>
                  </a:lnTo>
                  <a:lnTo>
                    <a:pt x="2634" y="0"/>
                  </a:lnTo>
                  <a:lnTo>
                    <a:pt x="2762" y="13"/>
                  </a:lnTo>
                  <a:lnTo>
                    <a:pt x="2884" y="26"/>
                  </a:lnTo>
                  <a:lnTo>
                    <a:pt x="3006" y="45"/>
                  </a:lnTo>
                  <a:lnTo>
                    <a:pt x="3128" y="64"/>
                  </a:lnTo>
                  <a:lnTo>
                    <a:pt x="3250" y="97"/>
                  </a:lnTo>
                  <a:lnTo>
                    <a:pt x="3366" y="129"/>
                  </a:lnTo>
                  <a:lnTo>
                    <a:pt x="3477" y="167"/>
                  </a:lnTo>
                  <a:lnTo>
                    <a:pt x="3587" y="213"/>
                  </a:lnTo>
                  <a:lnTo>
                    <a:pt x="3697" y="258"/>
                  </a:lnTo>
                  <a:lnTo>
                    <a:pt x="3802" y="309"/>
                  </a:lnTo>
                  <a:lnTo>
                    <a:pt x="3901" y="367"/>
                  </a:lnTo>
                  <a:lnTo>
                    <a:pt x="4000" y="425"/>
                  </a:lnTo>
                  <a:lnTo>
                    <a:pt x="4099" y="490"/>
                  </a:lnTo>
                  <a:lnTo>
                    <a:pt x="4186" y="561"/>
                  </a:lnTo>
                  <a:lnTo>
                    <a:pt x="4273" y="632"/>
                  </a:lnTo>
                  <a:lnTo>
                    <a:pt x="4354" y="703"/>
                  </a:lnTo>
                  <a:lnTo>
                    <a:pt x="4436" y="787"/>
                  </a:lnTo>
                  <a:lnTo>
                    <a:pt x="4511" y="864"/>
                  </a:lnTo>
                  <a:lnTo>
                    <a:pt x="4581" y="948"/>
                  </a:lnTo>
                  <a:lnTo>
                    <a:pt x="4645" y="1038"/>
                  </a:lnTo>
                  <a:lnTo>
                    <a:pt x="4703" y="1128"/>
                  </a:lnTo>
                  <a:lnTo>
                    <a:pt x="4761" y="1219"/>
                  </a:lnTo>
                  <a:lnTo>
                    <a:pt x="4808" y="1315"/>
                  </a:lnTo>
                  <a:lnTo>
                    <a:pt x="4854" y="1412"/>
                  </a:lnTo>
                  <a:lnTo>
                    <a:pt x="4895" y="1515"/>
                  </a:lnTo>
                  <a:lnTo>
                    <a:pt x="4930" y="1619"/>
                  </a:lnTo>
                  <a:lnTo>
                    <a:pt x="4959" y="1722"/>
                  </a:lnTo>
                  <a:lnTo>
                    <a:pt x="4976" y="1825"/>
                  </a:lnTo>
                  <a:lnTo>
                    <a:pt x="4994" y="1935"/>
                  </a:lnTo>
                  <a:lnTo>
                    <a:pt x="5005" y="2044"/>
                  </a:lnTo>
                  <a:lnTo>
                    <a:pt x="5005" y="2154"/>
                  </a:lnTo>
                  <a:lnTo>
                    <a:pt x="5005" y="2270"/>
                  </a:lnTo>
                  <a:lnTo>
                    <a:pt x="4994" y="2379"/>
                  </a:lnTo>
                  <a:lnTo>
                    <a:pt x="4976" y="2483"/>
                  </a:lnTo>
                  <a:lnTo>
                    <a:pt x="4959" y="2592"/>
                  </a:lnTo>
                  <a:lnTo>
                    <a:pt x="4930" y="2695"/>
                  </a:lnTo>
                  <a:lnTo>
                    <a:pt x="4895" y="2799"/>
                  </a:lnTo>
                  <a:lnTo>
                    <a:pt x="4854" y="2895"/>
                  </a:lnTo>
                  <a:lnTo>
                    <a:pt x="4808" y="2999"/>
                  </a:lnTo>
                  <a:lnTo>
                    <a:pt x="4761" y="3095"/>
                  </a:lnTo>
                  <a:lnTo>
                    <a:pt x="4703" y="3186"/>
                  </a:lnTo>
                  <a:lnTo>
                    <a:pt x="4645" y="3276"/>
                  </a:lnTo>
                  <a:lnTo>
                    <a:pt x="4581" y="3366"/>
                  </a:lnTo>
                  <a:lnTo>
                    <a:pt x="4511" y="3450"/>
                  </a:lnTo>
                  <a:lnTo>
                    <a:pt x="4436" y="3527"/>
                  </a:lnTo>
                  <a:lnTo>
                    <a:pt x="4354" y="3605"/>
                  </a:lnTo>
                  <a:lnTo>
                    <a:pt x="4273" y="3682"/>
                  </a:lnTo>
                  <a:lnTo>
                    <a:pt x="4186" y="3753"/>
                  </a:lnTo>
                  <a:lnTo>
                    <a:pt x="4099" y="3824"/>
                  </a:lnTo>
                  <a:lnTo>
                    <a:pt x="4000" y="3889"/>
                  </a:lnTo>
                  <a:lnTo>
                    <a:pt x="3901" y="3947"/>
                  </a:lnTo>
                  <a:lnTo>
                    <a:pt x="3802" y="4005"/>
                  </a:lnTo>
                  <a:lnTo>
                    <a:pt x="3697" y="4056"/>
                  </a:lnTo>
                  <a:lnTo>
                    <a:pt x="3587" y="4101"/>
                  </a:lnTo>
                  <a:lnTo>
                    <a:pt x="3477" y="4147"/>
                  </a:lnTo>
                  <a:lnTo>
                    <a:pt x="3366" y="4185"/>
                  </a:lnTo>
                  <a:lnTo>
                    <a:pt x="3250" y="4217"/>
                  </a:lnTo>
                  <a:lnTo>
                    <a:pt x="3128" y="4243"/>
                  </a:lnTo>
                  <a:lnTo>
                    <a:pt x="3006" y="4269"/>
                  </a:lnTo>
                  <a:lnTo>
                    <a:pt x="2884" y="4288"/>
                  </a:lnTo>
                  <a:lnTo>
                    <a:pt x="2762" y="4301"/>
                  </a:lnTo>
                  <a:lnTo>
                    <a:pt x="2634" y="4314"/>
                  </a:lnTo>
                  <a:lnTo>
                    <a:pt x="2500" y="4314"/>
                  </a:lnTo>
                  <a:lnTo>
                    <a:pt x="2372" y="4314"/>
                  </a:lnTo>
                  <a:lnTo>
                    <a:pt x="2244" y="4301"/>
                  </a:lnTo>
                  <a:lnTo>
                    <a:pt x="2122" y="4288"/>
                  </a:lnTo>
                  <a:lnTo>
                    <a:pt x="2000" y="4269"/>
                  </a:lnTo>
                  <a:lnTo>
                    <a:pt x="1878" y="4243"/>
                  </a:lnTo>
                  <a:lnTo>
                    <a:pt x="1756" y="4217"/>
                  </a:lnTo>
                  <a:lnTo>
                    <a:pt x="1640" y="4185"/>
                  </a:lnTo>
                  <a:lnTo>
                    <a:pt x="1529" y="4147"/>
                  </a:lnTo>
                  <a:lnTo>
                    <a:pt x="1419" y="4101"/>
                  </a:lnTo>
                  <a:lnTo>
                    <a:pt x="1308" y="4056"/>
                  </a:lnTo>
                  <a:lnTo>
                    <a:pt x="1204" y="4005"/>
                  </a:lnTo>
                  <a:lnTo>
                    <a:pt x="1105" y="3947"/>
                  </a:lnTo>
                  <a:lnTo>
                    <a:pt x="1006" y="3889"/>
                  </a:lnTo>
                  <a:lnTo>
                    <a:pt x="907" y="3824"/>
                  </a:lnTo>
                  <a:lnTo>
                    <a:pt x="820" y="3753"/>
                  </a:lnTo>
                  <a:lnTo>
                    <a:pt x="733" y="3682"/>
                  </a:lnTo>
                  <a:lnTo>
                    <a:pt x="646" y="3605"/>
                  </a:lnTo>
                  <a:lnTo>
                    <a:pt x="570" y="3527"/>
                  </a:lnTo>
                  <a:lnTo>
                    <a:pt x="494" y="3450"/>
                  </a:lnTo>
                  <a:lnTo>
                    <a:pt x="425" y="3366"/>
                  </a:lnTo>
                  <a:lnTo>
                    <a:pt x="361" y="3276"/>
                  </a:lnTo>
                  <a:lnTo>
                    <a:pt x="303" y="3186"/>
                  </a:lnTo>
                  <a:lnTo>
                    <a:pt x="244" y="3095"/>
                  </a:lnTo>
                  <a:lnTo>
                    <a:pt x="192" y="2999"/>
                  </a:lnTo>
                  <a:lnTo>
                    <a:pt x="151" y="2895"/>
                  </a:lnTo>
                  <a:lnTo>
                    <a:pt x="111" y="2799"/>
                  </a:lnTo>
                  <a:lnTo>
                    <a:pt x="76" y="2695"/>
                  </a:lnTo>
                  <a:lnTo>
                    <a:pt x="47" y="2592"/>
                  </a:lnTo>
                  <a:lnTo>
                    <a:pt x="29" y="2483"/>
                  </a:lnTo>
                  <a:lnTo>
                    <a:pt x="12" y="2379"/>
                  </a:lnTo>
                  <a:lnTo>
                    <a:pt x="0" y="2270"/>
                  </a:lnTo>
                  <a:lnTo>
                    <a:pt x="0" y="2154"/>
                  </a:lnTo>
                  <a:close/>
                </a:path>
              </a:pathLst>
            </a:custGeom>
            <a:noFill/>
            <a:ln w="19050">
              <a:solidFill>
                <a:schemeClr val="folHlink"/>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pt-BR"/>
            </a:p>
          </p:txBody>
        </p:sp>
        <p:sp>
          <p:nvSpPr>
            <p:cNvPr id="6158" name="Freeform 226"/>
            <p:cNvSpPr>
              <a:spLocks/>
            </p:cNvSpPr>
            <p:nvPr/>
          </p:nvSpPr>
          <p:spPr bwMode="auto">
            <a:xfrm>
              <a:off x="-626" y="184"/>
              <a:ext cx="3011" cy="4314"/>
            </a:xfrm>
            <a:custGeom>
              <a:avLst/>
              <a:gdLst>
                <a:gd name="T0" fmla="*/ 0 w 3011"/>
                <a:gd name="T1" fmla="*/ 2044 h 4314"/>
                <a:gd name="T2" fmla="*/ 29 w 3011"/>
                <a:gd name="T3" fmla="*/ 1722 h 4314"/>
                <a:gd name="T4" fmla="*/ 87 w 3011"/>
                <a:gd name="T5" fmla="*/ 1412 h 4314"/>
                <a:gd name="T6" fmla="*/ 180 w 3011"/>
                <a:gd name="T7" fmla="*/ 1128 h 4314"/>
                <a:gd name="T8" fmla="*/ 297 w 3011"/>
                <a:gd name="T9" fmla="*/ 864 h 4314"/>
                <a:gd name="T10" fmla="*/ 442 w 3011"/>
                <a:gd name="T11" fmla="*/ 632 h 4314"/>
                <a:gd name="T12" fmla="*/ 605 w 3011"/>
                <a:gd name="T13" fmla="*/ 425 h 4314"/>
                <a:gd name="T14" fmla="*/ 785 w 3011"/>
                <a:gd name="T15" fmla="*/ 258 h 4314"/>
                <a:gd name="T16" fmla="*/ 988 w 3011"/>
                <a:gd name="T17" fmla="*/ 129 h 4314"/>
                <a:gd name="T18" fmla="*/ 1203 w 3011"/>
                <a:gd name="T19" fmla="*/ 45 h 4314"/>
                <a:gd name="T20" fmla="*/ 1430 w 3011"/>
                <a:gd name="T21" fmla="*/ 0 h 4314"/>
                <a:gd name="T22" fmla="*/ 1581 w 3011"/>
                <a:gd name="T23" fmla="*/ 0 h 4314"/>
                <a:gd name="T24" fmla="*/ 1808 w 3011"/>
                <a:gd name="T25" fmla="*/ 45 h 4314"/>
                <a:gd name="T26" fmla="*/ 2023 w 3011"/>
                <a:gd name="T27" fmla="*/ 129 h 4314"/>
                <a:gd name="T28" fmla="*/ 2221 w 3011"/>
                <a:gd name="T29" fmla="*/ 258 h 4314"/>
                <a:gd name="T30" fmla="*/ 2407 w 3011"/>
                <a:gd name="T31" fmla="*/ 425 h 4314"/>
                <a:gd name="T32" fmla="*/ 2570 w 3011"/>
                <a:gd name="T33" fmla="*/ 632 h 4314"/>
                <a:gd name="T34" fmla="*/ 2715 w 3011"/>
                <a:gd name="T35" fmla="*/ 864 h 4314"/>
                <a:gd name="T36" fmla="*/ 2831 w 3011"/>
                <a:gd name="T37" fmla="*/ 1128 h 4314"/>
                <a:gd name="T38" fmla="*/ 2918 w 3011"/>
                <a:gd name="T39" fmla="*/ 1412 h 4314"/>
                <a:gd name="T40" fmla="*/ 2982 w 3011"/>
                <a:gd name="T41" fmla="*/ 1722 h 4314"/>
                <a:gd name="T42" fmla="*/ 3011 w 3011"/>
                <a:gd name="T43" fmla="*/ 2044 h 4314"/>
                <a:gd name="T44" fmla="*/ 3011 w 3011"/>
                <a:gd name="T45" fmla="*/ 2270 h 4314"/>
                <a:gd name="T46" fmla="*/ 2982 w 3011"/>
                <a:gd name="T47" fmla="*/ 2592 h 4314"/>
                <a:gd name="T48" fmla="*/ 2918 w 3011"/>
                <a:gd name="T49" fmla="*/ 2895 h 4314"/>
                <a:gd name="T50" fmla="*/ 2831 w 3011"/>
                <a:gd name="T51" fmla="*/ 3186 h 4314"/>
                <a:gd name="T52" fmla="*/ 2715 w 3011"/>
                <a:gd name="T53" fmla="*/ 3450 h 4314"/>
                <a:gd name="T54" fmla="*/ 2570 w 3011"/>
                <a:gd name="T55" fmla="*/ 3682 h 4314"/>
                <a:gd name="T56" fmla="*/ 2407 w 3011"/>
                <a:gd name="T57" fmla="*/ 3889 h 4314"/>
                <a:gd name="T58" fmla="*/ 2221 w 3011"/>
                <a:gd name="T59" fmla="*/ 4056 h 4314"/>
                <a:gd name="T60" fmla="*/ 2023 w 3011"/>
                <a:gd name="T61" fmla="*/ 4185 h 4314"/>
                <a:gd name="T62" fmla="*/ 1808 w 3011"/>
                <a:gd name="T63" fmla="*/ 4269 h 4314"/>
                <a:gd name="T64" fmla="*/ 1581 w 3011"/>
                <a:gd name="T65" fmla="*/ 4314 h 4314"/>
                <a:gd name="T66" fmla="*/ 1430 w 3011"/>
                <a:gd name="T67" fmla="*/ 4314 h 4314"/>
                <a:gd name="T68" fmla="*/ 1203 w 3011"/>
                <a:gd name="T69" fmla="*/ 4269 h 4314"/>
                <a:gd name="T70" fmla="*/ 988 w 3011"/>
                <a:gd name="T71" fmla="*/ 4185 h 4314"/>
                <a:gd name="T72" fmla="*/ 785 w 3011"/>
                <a:gd name="T73" fmla="*/ 4056 h 4314"/>
                <a:gd name="T74" fmla="*/ 605 w 3011"/>
                <a:gd name="T75" fmla="*/ 3889 h 4314"/>
                <a:gd name="T76" fmla="*/ 442 w 3011"/>
                <a:gd name="T77" fmla="*/ 3682 h 4314"/>
                <a:gd name="T78" fmla="*/ 297 w 3011"/>
                <a:gd name="T79" fmla="*/ 3450 h 4314"/>
                <a:gd name="T80" fmla="*/ 180 w 3011"/>
                <a:gd name="T81" fmla="*/ 3186 h 4314"/>
                <a:gd name="T82" fmla="*/ 87 w 3011"/>
                <a:gd name="T83" fmla="*/ 2895 h 4314"/>
                <a:gd name="T84" fmla="*/ 29 w 3011"/>
                <a:gd name="T85" fmla="*/ 2592 h 4314"/>
                <a:gd name="T86" fmla="*/ 0 w 3011"/>
                <a:gd name="T87" fmla="*/ 2270 h 4314"/>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Lst>
              <a:ah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l="0" t="0" r="r" b="b"/>
              <a:pathLst>
                <a:path w="3011" h="4314">
                  <a:moveTo>
                    <a:pt x="0" y="2154"/>
                  </a:moveTo>
                  <a:lnTo>
                    <a:pt x="0" y="2154"/>
                  </a:lnTo>
                  <a:lnTo>
                    <a:pt x="0" y="2044"/>
                  </a:lnTo>
                  <a:lnTo>
                    <a:pt x="6" y="1935"/>
                  </a:lnTo>
                  <a:lnTo>
                    <a:pt x="18" y="1825"/>
                  </a:lnTo>
                  <a:lnTo>
                    <a:pt x="29" y="1722"/>
                  </a:lnTo>
                  <a:lnTo>
                    <a:pt x="47" y="1619"/>
                  </a:lnTo>
                  <a:lnTo>
                    <a:pt x="64" y="1515"/>
                  </a:lnTo>
                  <a:lnTo>
                    <a:pt x="87" y="1412"/>
                  </a:lnTo>
                  <a:lnTo>
                    <a:pt x="116" y="1315"/>
                  </a:lnTo>
                  <a:lnTo>
                    <a:pt x="145" y="1219"/>
                  </a:lnTo>
                  <a:lnTo>
                    <a:pt x="180" y="1128"/>
                  </a:lnTo>
                  <a:lnTo>
                    <a:pt x="215" y="1038"/>
                  </a:lnTo>
                  <a:lnTo>
                    <a:pt x="256" y="948"/>
                  </a:lnTo>
                  <a:lnTo>
                    <a:pt x="297" y="864"/>
                  </a:lnTo>
                  <a:lnTo>
                    <a:pt x="343" y="787"/>
                  </a:lnTo>
                  <a:lnTo>
                    <a:pt x="390" y="703"/>
                  </a:lnTo>
                  <a:lnTo>
                    <a:pt x="442" y="632"/>
                  </a:lnTo>
                  <a:lnTo>
                    <a:pt x="494" y="561"/>
                  </a:lnTo>
                  <a:lnTo>
                    <a:pt x="547" y="490"/>
                  </a:lnTo>
                  <a:lnTo>
                    <a:pt x="605" y="425"/>
                  </a:lnTo>
                  <a:lnTo>
                    <a:pt x="663" y="367"/>
                  </a:lnTo>
                  <a:lnTo>
                    <a:pt x="721" y="309"/>
                  </a:lnTo>
                  <a:lnTo>
                    <a:pt x="785" y="258"/>
                  </a:lnTo>
                  <a:lnTo>
                    <a:pt x="855" y="213"/>
                  </a:lnTo>
                  <a:lnTo>
                    <a:pt x="919" y="167"/>
                  </a:lnTo>
                  <a:lnTo>
                    <a:pt x="988" y="129"/>
                  </a:lnTo>
                  <a:lnTo>
                    <a:pt x="1058" y="97"/>
                  </a:lnTo>
                  <a:lnTo>
                    <a:pt x="1128" y="64"/>
                  </a:lnTo>
                  <a:lnTo>
                    <a:pt x="1203" y="45"/>
                  </a:lnTo>
                  <a:lnTo>
                    <a:pt x="1273" y="26"/>
                  </a:lnTo>
                  <a:lnTo>
                    <a:pt x="1349" y="13"/>
                  </a:lnTo>
                  <a:lnTo>
                    <a:pt x="1430" y="0"/>
                  </a:lnTo>
                  <a:lnTo>
                    <a:pt x="1506" y="0"/>
                  </a:lnTo>
                  <a:lnTo>
                    <a:pt x="1581" y="0"/>
                  </a:lnTo>
                  <a:lnTo>
                    <a:pt x="1657" y="13"/>
                  </a:lnTo>
                  <a:lnTo>
                    <a:pt x="1732" y="26"/>
                  </a:lnTo>
                  <a:lnTo>
                    <a:pt x="1808" y="45"/>
                  </a:lnTo>
                  <a:lnTo>
                    <a:pt x="1884" y="64"/>
                  </a:lnTo>
                  <a:lnTo>
                    <a:pt x="1953" y="97"/>
                  </a:lnTo>
                  <a:lnTo>
                    <a:pt x="2023" y="129"/>
                  </a:lnTo>
                  <a:lnTo>
                    <a:pt x="2093" y="167"/>
                  </a:lnTo>
                  <a:lnTo>
                    <a:pt x="2157" y="213"/>
                  </a:lnTo>
                  <a:lnTo>
                    <a:pt x="2221" y="258"/>
                  </a:lnTo>
                  <a:lnTo>
                    <a:pt x="2285" y="309"/>
                  </a:lnTo>
                  <a:lnTo>
                    <a:pt x="2349" y="367"/>
                  </a:lnTo>
                  <a:lnTo>
                    <a:pt x="2407" y="425"/>
                  </a:lnTo>
                  <a:lnTo>
                    <a:pt x="2465" y="490"/>
                  </a:lnTo>
                  <a:lnTo>
                    <a:pt x="2517" y="561"/>
                  </a:lnTo>
                  <a:lnTo>
                    <a:pt x="2570" y="632"/>
                  </a:lnTo>
                  <a:lnTo>
                    <a:pt x="2622" y="703"/>
                  </a:lnTo>
                  <a:lnTo>
                    <a:pt x="2668" y="787"/>
                  </a:lnTo>
                  <a:lnTo>
                    <a:pt x="2715" y="864"/>
                  </a:lnTo>
                  <a:lnTo>
                    <a:pt x="2756" y="948"/>
                  </a:lnTo>
                  <a:lnTo>
                    <a:pt x="2796" y="1038"/>
                  </a:lnTo>
                  <a:lnTo>
                    <a:pt x="2831" y="1128"/>
                  </a:lnTo>
                  <a:lnTo>
                    <a:pt x="2866" y="1219"/>
                  </a:lnTo>
                  <a:lnTo>
                    <a:pt x="2895" y="1315"/>
                  </a:lnTo>
                  <a:lnTo>
                    <a:pt x="2918" y="1412"/>
                  </a:lnTo>
                  <a:lnTo>
                    <a:pt x="2942" y="1515"/>
                  </a:lnTo>
                  <a:lnTo>
                    <a:pt x="2965" y="1619"/>
                  </a:lnTo>
                  <a:lnTo>
                    <a:pt x="2982" y="1722"/>
                  </a:lnTo>
                  <a:lnTo>
                    <a:pt x="2994" y="1825"/>
                  </a:lnTo>
                  <a:lnTo>
                    <a:pt x="3006" y="1935"/>
                  </a:lnTo>
                  <a:lnTo>
                    <a:pt x="3011" y="2044"/>
                  </a:lnTo>
                  <a:lnTo>
                    <a:pt x="3011" y="2154"/>
                  </a:lnTo>
                  <a:lnTo>
                    <a:pt x="3011" y="2270"/>
                  </a:lnTo>
                  <a:lnTo>
                    <a:pt x="3006" y="2379"/>
                  </a:lnTo>
                  <a:lnTo>
                    <a:pt x="2994" y="2483"/>
                  </a:lnTo>
                  <a:lnTo>
                    <a:pt x="2982" y="2592"/>
                  </a:lnTo>
                  <a:lnTo>
                    <a:pt x="2965" y="2695"/>
                  </a:lnTo>
                  <a:lnTo>
                    <a:pt x="2942" y="2799"/>
                  </a:lnTo>
                  <a:lnTo>
                    <a:pt x="2918" y="2895"/>
                  </a:lnTo>
                  <a:lnTo>
                    <a:pt x="2895" y="2999"/>
                  </a:lnTo>
                  <a:lnTo>
                    <a:pt x="2866" y="3095"/>
                  </a:lnTo>
                  <a:lnTo>
                    <a:pt x="2831" y="3186"/>
                  </a:lnTo>
                  <a:lnTo>
                    <a:pt x="2796" y="3276"/>
                  </a:lnTo>
                  <a:lnTo>
                    <a:pt x="2756" y="3366"/>
                  </a:lnTo>
                  <a:lnTo>
                    <a:pt x="2715" y="3450"/>
                  </a:lnTo>
                  <a:lnTo>
                    <a:pt x="2668" y="3527"/>
                  </a:lnTo>
                  <a:lnTo>
                    <a:pt x="2622" y="3605"/>
                  </a:lnTo>
                  <a:lnTo>
                    <a:pt x="2570" y="3682"/>
                  </a:lnTo>
                  <a:lnTo>
                    <a:pt x="2517" y="3753"/>
                  </a:lnTo>
                  <a:lnTo>
                    <a:pt x="2465" y="3824"/>
                  </a:lnTo>
                  <a:lnTo>
                    <a:pt x="2407" y="3889"/>
                  </a:lnTo>
                  <a:lnTo>
                    <a:pt x="2349" y="3947"/>
                  </a:lnTo>
                  <a:lnTo>
                    <a:pt x="2285" y="4005"/>
                  </a:lnTo>
                  <a:lnTo>
                    <a:pt x="2221" y="4056"/>
                  </a:lnTo>
                  <a:lnTo>
                    <a:pt x="2157" y="4101"/>
                  </a:lnTo>
                  <a:lnTo>
                    <a:pt x="2093" y="4147"/>
                  </a:lnTo>
                  <a:lnTo>
                    <a:pt x="2023" y="4185"/>
                  </a:lnTo>
                  <a:lnTo>
                    <a:pt x="1953" y="4217"/>
                  </a:lnTo>
                  <a:lnTo>
                    <a:pt x="1884" y="4243"/>
                  </a:lnTo>
                  <a:lnTo>
                    <a:pt x="1808" y="4269"/>
                  </a:lnTo>
                  <a:lnTo>
                    <a:pt x="1732" y="4288"/>
                  </a:lnTo>
                  <a:lnTo>
                    <a:pt x="1657" y="4301"/>
                  </a:lnTo>
                  <a:lnTo>
                    <a:pt x="1581" y="4314"/>
                  </a:lnTo>
                  <a:lnTo>
                    <a:pt x="1506" y="4314"/>
                  </a:lnTo>
                  <a:lnTo>
                    <a:pt x="1430" y="4314"/>
                  </a:lnTo>
                  <a:lnTo>
                    <a:pt x="1349" y="4301"/>
                  </a:lnTo>
                  <a:lnTo>
                    <a:pt x="1273" y="4288"/>
                  </a:lnTo>
                  <a:lnTo>
                    <a:pt x="1203" y="4269"/>
                  </a:lnTo>
                  <a:lnTo>
                    <a:pt x="1128" y="4243"/>
                  </a:lnTo>
                  <a:lnTo>
                    <a:pt x="1058" y="4217"/>
                  </a:lnTo>
                  <a:lnTo>
                    <a:pt x="988" y="4185"/>
                  </a:lnTo>
                  <a:lnTo>
                    <a:pt x="919" y="4147"/>
                  </a:lnTo>
                  <a:lnTo>
                    <a:pt x="855" y="4101"/>
                  </a:lnTo>
                  <a:lnTo>
                    <a:pt x="785" y="4056"/>
                  </a:lnTo>
                  <a:lnTo>
                    <a:pt x="721" y="4005"/>
                  </a:lnTo>
                  <a:lnTo>
                    <a:pt x="663" y="3947"/>
                  </a:lnTo>
                  <a:lnTo>
                    <a:pt x="605" y="3889"/>
                  </a:lnTo>
                  <a:lnTo>
                    <a:pt x="547" y="3824"/>
                  </a:lnTo>
                  <a:lnTo>
                    <a:pt x="494" y="3753"/>
                  </a:lnTo>
                  <a:lnTo>
                    <a:pt x="442" y="3682"/>
                  </a:lnTo>
                  <a:lnTo>
                    <a:pt x="390" y="3605"/>
                  </a:lnTo>
                  <a:lnTo>
                    <a:pt x="343" y="3527"/>
                  </a:lnTo>
                  <a:lnTo>
                    <a:pt x="297" y="3450"/>
                  </a:lnTo>
                  <a:lnTo>
                    <a:pt x="256" y="3366"/>
                  </a:lnTo>
                  <a:lnTo>
                    <a:pt x="215" y="3276"/>
                  </a:lnTo>
                  <a:lnTo>
                    <a:pt x="180" y="3186"/>
                  </a:lnTo>
                  <a:lnTo>
                    <a:pt x="145" y="3095"/>
                  </a:lnTo>
                  <a:lnTo>
                    <a:pt x="116" y="2999"/>
                  </a:lnTo>
                  <a:lnTo>
                    <a:pt x="87" y="2895"/>
                  </a:lnTo>
                  <a:lnTo>
                    <a:pt x="64" y="2799"/>
                  </a:lnTo>
                  <a:lnTo>
                    <a:pt x="47" y="2695"/>
                  </a:lnTo>
                  <a:lnTo>
                    <a:pt x="29" y="2592"/>
                  </a:lnTo>
                  <a:lnTo>
                    <a:pt x="18" y="2483"/>
                  </a:lnTo>
                  <a:lnTo>
                    <a:pt x="6" y="2379"/>
                  </a:lnTo>
                  <a:lnTo>
                    <a:pt x="0" y="2270"/>
                  </a:lnTo>
                  <a:lnTo>
                    <a:pt x="0" y="2154"/>
                  </a:lnTo>
                  <a:close/>
                </a:path>
              </a:pathLst>
            </a:custGeom>
            <a:noFill/>
            <a:ln w="19050">
              <a:solidFill>
                <a:schemeClr val="folHlink"/>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pt-BR"/>
            </a:p>
          </p:txBody>
        </p:sp>
        <p:sp>
          <p:nvSpPr>
            <p:cNvPr id="6159" name="Freeform 227"/>
            <p:cNvSpPr>
              <a:spLocks/>
            </p:cNvSpPr>
            <p:nvPr/>
          </p:nvSpPr>
          <p:spPr bwMode="auto">
            <a:xfrm>
              <a:off x="-376" y="468"/>
              <a:ext cx="2506" cy="412"/>
            </a:xfrm>
            <a:custGeom>
              <a:avLst/>
              <a:gdLst>
                <a:gd name="T0" fmla="*/ 0 w 2506"/>
                <a:gd name="T1" fmla="*/ 0 h 412"/>
                <a:gd name="T2" fmla="*/ 0 w 2506"/>
                <a:gd name="T3" fmla="*/ 0 h 412"/>
                <a:gd name="T4" fmla="*/ 41 w 2506"/>
                <a:gd name="T5" fmla="*/ 51 h 412"/>
                <a:gd name="T6" fmla="*/ 93 w 2506"/>
                <a:gd name="T7" fmla="*/ 96 h 412"/>
                <a:gd name="T8" fmla="*/ 151 w 2506"/>
                <a:gd name="T9" fmla="*/ 141 h 412"/>
                <a:gd name="T10" fmla="*/ 215 w 2506"/>
                <a:gd name="T11" fmla="*/ 180 h 412"/>
                <a:gd name="T12" fmla="*/ 285 w 2506"/>
                <a:gd name="T13" fmla="*/ 219 h 412"/>
                <a:gd name="T14" fmla="*/ 361 w 2506"/>
                <a:gd name="T15" fmla="*/ 251 h 412"/>
                <a:gd name="T16" fmla="*/ 436 w 2506"/>
                <a:gd name="T17" fmla="*/ 283 h 412"/>
                <a:gd name="T18" fmla="*/ 517 w 2506"/>
                <a:gd name="T19" fmla="*/ 309 h 412"/>
                <a:gd name="T20" fmla="*/ 599 w 2506"/>
                <a:gd name="T21" fmla="*/ 335 h 412"/>
                <a:gd name="T22" fmla="*/ 692 w 2506"/>
                <a:gd name="T23" fmla="*/ 354 h 412"/>
                <a:gd name="T24" fmla="*/ 872 w 2506"/>
                <a:gd name="T25" fmla="*/ 386 h 412"/>
                <a:gd name="T26" fmla="*/ 1064 w 2506"/>
                <a:gd name="T27" fmla="*/ 406 h 412"/>
                <a:gd name="T28" fmla="*/ 1256 w 2506"/>
                <a:gd name="T29" fmla="*/ 412 h 412"/>
                <a:gd name="T30" fmla="*/ 1448 w 2506"/>
                <a:gd name="T31" fmla="*/ 406 h 412"/>
                <a:gd name="T32" fmla="*/ 1639 w 2506"/>
                <a:gd name="T33" fmla="*/ 386 h 412"/>
                <a:gd name="T34" fmla="*/ 1820 w 2506"/>
                <a:gd name="T35" fmla="*/ 354 h 412"/>
                <a:gd name="T36" fmla="*/ 1907 w 2506"/>
                <a:gd name="T37" fmla="*/ 335 h 412"/>
                <a:gd name="T38" fmla="*/ 1994 w 2506"/>
                <a:gd name="T39" fmla="*/ 309 h 412"/>
                <a:gd name="T40" fmla="*/ 2070 w 2506"/>
                <a:gd name="T41" fmla="*/ 283 h 412"/>
                <a:gd name="T42" fmla="*/ 2151 w 2506"/>
                <a:gd name="T43" fmla="*/ 251 h 412"/>
                <a:gd name="T44" fmla="*/ 2221 w 2506"/>
                <a:gd name="T45" fmla="*/ 219 h 412"/>
                <a:gd name="T46" fmla="*/ 2291 w 2506"/>
                <a:gd name="T47" fmla="*/ 180 h 412"/>
                <a:gd name="T48" fmla="*/ 2354 w 2506"/>
                <a:gd name="T49" fmla="*/ 141 h 412"/>
                <a:gd name="T50" fmla="*/ 2407 w 2506"/>
                <a:gd name="T51" fmla="*/ 96 h 412"/>
                <a:gd name="T52" fmla="*/ 2459 w 2506"/>
                <a:gd name="T53" fmla="*/ 51 h 412"/>
                <a:gd name="T54" fmla="*/ 2506 w 2506"/>
                <a:gd name="T55" fmla="*/ 0 h 412"/>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Lst>
              <a:ahLst/>
              <a:cxnLst>
                <a:cxn ang="T56">
                  <a:pos x="T0" y="T1"/>
                </a:cxn>
                <a:cxn ang="T57">
                  <a:pos x="T2" y="T3"/>
                </a:cxn>
                <a:cxn ang="T58">
                  <a:pos x="T4" y="T5"/>
                </a:cxn>
                <a:cxn ang="T59">
                  <a:pos x="T6" y="T7"/>
                </a:cxn>
                <a:cxn ang="T60">
                  <a:pos x="T8" y="T9"/>
                </a:cxn>
                <a:cxn ang="T61">
                  <a:pos x="T10" y="T11"/>
                </a:cxn>
                <a:cxn ang="T62">
                  <a:pos x="T12" y="T13"/>
                </a:cxn>
                <a:cxn ang="T63">
                  <a:pos x="T14" y="T15"/>
                </a:cxn>
                <a:cxn ang="T64">
                  <a:pos x="T16" y="T17"/>
                </a:cxn>
                <a:cxn ang="T65">
                  <a:pos x="T18" y="T19"/>
                </a:cxn>
                <a:cxn ang="T66">
                  <a:pos x="T20" y="T21"/>
                </a:cxn>
                <a:cxn ang="T67">
                  <a:pos x="T22" y="T23"/>
                </a:cxn>
                <a:cxn ang="T68">
                  <a:pos x="T24" y="T25"/>
                </a:cxn>
                <a:cxn ang="T69">
                  <a:pos x="T26" y="T27"/>
                </a:cxn>
                <a:cxn ang="T70">
                  <a:pos x="T28" y="T29"/>
                </a:cxn>
                <a:cxn ang="T71">
                  <a:pos x="T30" y="T31"/>
                </a:cxn>
                <a:cxn ang="T72">
                  <a:pos x="T32" y="T33"/>
                </a:cxn>
                <a:cxn ang="T73">
                  <a:pos x="T34" y="T35"/>
                </a:cxn>
                <a:cxn ang="T74">
                  <a:pos x="T36" y="T37"/>
                </a:cxn>
                <a:cxn ang="T75">
                  <a:pos x="T38" y="T39"/>
                </a:cxn>
                <a:cxn ang="T76">
                  <a:pos x="T40" y="T41"/>
                </a:cxn>
                <a:cxn ang="T77">
                  <a:pos x="T42" y="T43"/>
                </a:cxn>
                <a:cxn ang="T78">
                  <a:pos x="T44" y="T45"/>
                </a:cxn>
                <a:cxn ang="T79">
                  <a:pos x="T46" y="T47"/>
                </a:cxn>
                <a:cxn ang="T80">
                  <a:pos x="T48" y="T49"/>
                </a:cxn>
                <a:cxn ang="T81">
                  <a:pos x="T50" y="T51"/>
                </a:cxn>
                <a:cxn ang="T82">
                  <a:pos x="T52" y="T53"/>
                </a:cxn>
                <a:cxn ang="T83">
                  <a:pos x="T54" y="T55"/>
                </a:cxn>
              </a:cxnLst>
              <a:rect l="0" t="0" r="r" b="b"/>
              <a:pathLst>
                <a:path w="2506" h="412">
                  <a:moveTo>
                    <a:pt x="0" y="0"/>
                  </a:moveTo>
                  <a:lnTo>
                    <a:pt x="0" y="0"/>
                  </a:lnTo>
                  <a:lnTo>
                    <a:pt x="41" y="51"/>
                  </a:lnTo>
                  <a:lnTo>
                    <a:pt x="93" y="96"/>
                  </a:lnTo>
                  <a:lnTo>
                    <a:pt x="151" y="141"/>
                  </a:lnTo>
                  <a:lnTo>
                    <a:pt x="215" y="180"/>
                  </a:lnTo>
                  <a:lnTo>
                    <a:pt x="285" y="219"/>
                  </a:lnTo>
                  <a:lnTo>
                    <a:pt x="361" y="251"/>
                  </a:lnTo>
                  <a:lnTo>
                    <a:pt x="436" y="283"/>
                  </a:lnTo>
                  <a:lnTo>
                    <a:pt x="517" y="309"/>
                  </a:lnTo>
                  <a:lnTo>
                    <a:pt x="599" y="335"/>
                  </a:lnTo>
                  <a:lnTo>
                    <a:pt x="692" y="354"/>
                  </a:lnTo>
                  <a:lnTo>
                    <a:pt x="872" y="386"/>
                  </a:lnTo>
                  <a:lnTo>
                    <a:pt x="1064" y="406"/>
                  </a:lnTo>
                  <a:lnTo>
                    <a:pt x="1256" y="412"/>
                  </a:lnTo>
                  <a:lnTo>
                    <a:pt x="1448" y="406"/>
                  </a:lnTo>
                  <a:lnTo>
                    <a:pt x="1639" y="386"/>
                  </a:lnTo>
                  <a:lnTo>
                    <a:pt x="1820" y="354"/>
                  </a:lnTo>
                  <a:lnTo>
                    <a:pt x="1907" y="335"/>
                  </a:lnTo>
                  <a:lnTo>
                    <a:pt x="1994" y="309"/>
                  </a:lnTo>
                  <a:lnTo>
                    <a:pt x="2070" y="283"/>
                  </a:lnTo>
                  <a:lnTo>
                    <a:pt x="2151" y="251"/>
                  </a:lnTo>
                  <a:lnTo>
                    <a:pt x="2221" y="219"/>
                  </a:lnTo>
                  <a:lnTo>
                    <a:pt x="2291" y="180"/>
                  </a:lnTo>
                  <a:lnTo>
                    <a:pt x="2354" y="141"/>
                  </a:lnTo>
                  <a:lnTo>
                    <a:pt x="2407" y="96"/>
                  </a:lnTo>
                  <a:lnTo>
                    <a:pt x="2459" y="51"/>
                  </a:lnTo>
                  <a:lnTo>
                    <a:pt x="2506" y="0"/>
                  </a:lnTo>
                </a:path>
              </a:pathLst>
            </a:custGeom>
            <a:noFill/>
            <a:ln w="19050">
              <a:solidFill>
                <a:schemeClr val="folHlink"/>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pt-BR"/>
            </a:p>
          </p:txBody>
        </p:sp>
        <p:sp>
          <p:nvSpPr>
            <p:cNvPr id="6160" name="Freeform 228"/>
            <p:cNvSpPr>
              <a:spLocks/>
            </p:cNvSpPr>
            <p:nvPr/>
          </p:nvSpPr>
          <p:spPr bwMode="auto">
            <a:xfrm>
              <a:off x="-1120" y="1042"/>
              <a:ext cx="4000" cy="690"/>
            </a:xfrm>
            <a:custGeom>
              <a:avLst/>
              <a:gdLst>
                <a:gd name="T0" fmla="*/ 0 w 4000"/>
                <a:gd name="T1" fmla="*/ 0 h 690"/>
                <a:gd name="T2" fmla="*/ 0 w 4000"/>
                <a:gd name="T3" fmla="*/ 0 h 690"/>
                <a:gd name="T4" fmla="*/ 70 w 4000"/>
                <a:gd name="T5" fmla="*/ 83 h 690"/>
                <a:gd name="T6" fmla="*/ 145 w 4000"/>
                <a:gd name="T7" fmla="*/ 161 h 690"/>
                <a:gd name="T8" fmla="*/ 233 w 4000"/>
                <a:gd name="T9" fmla="*/ 232 h 690"/>
                <a:gd name="T10" fmla="*/ 331 w 4000"/>
                <a:gd name="T11" fmla="*/ 303 h 690"/>
                <a:gd name="T12" fmla="*/ 442 w 4000"/>
                <a:gd name="T13" fmla="*/ 361 h 690"/>
                <a:gd name="T14" fmla="*/ 558 w 4000"/>
                <a:gd name="T15" fmla="*/ 419 h 690"/>
                <a:gd name="T16" fmla="*/ 680 w 4000"/>
                <a:gd name="T17" fmla="*/ 470 h 690"/>
                <a:gd name="T18" fmla="*/ 808 w 4000"/>
                <a:gd name="T19" fmla="*/ 515 h 690"/>
                <a:gd name="T20" fmla="*/ 948 w 4000"/>
                <a:gd name="T21" fmla="*/ 554 h 690"/>
                <a:gd name="T22" fmla="*/ 1087 w 4000"/>
                <a:gd name="T23" fmla="*/ 593 h 690"/>
                <a:gd name="T24" fmla="*/ 1232 w 4000"/>
                <a:gd name="T25" fmla="*/ 619 h 690"/>
                <a:gd name="T26" fmla="*/ 1378 w 4000"/>
                <a:gd name="T27" fmla="*/ 644 h 690"/>
                <a:gd name="T28" fmla="*/ 1535 w 4000"/>
                <a:gd name="T29" fmla="*/ 664 h 690"/>
                <a:gd name="T30" fmla="*/ 1686 w 4000"/>
                <a:gd name="T31" fmla="*/ 677 h 690"/>
                <a:gd name="T32" fmla="*/ 1843 w 4000"/>
                <a:gd name="T33" fmla="*/ 683 h 690"/>
                <a:gd name="T34" fmla="*/ 2000 w 4000"/>
                <a:gd name="T35" fmla="*/ 690 h 690"/>
                <a:gd name="T36" fmla="*/ 2157 w 4000"/>
                <a:gd name="T37" fmla="*/ 683 h 690"/>
                <a:gd name="T38" fmla="*/ 2308 w 4000"/>
                <a:gd name="T39" fmla="*/ 677 h 690"/>
                <a:gd name="T40" fmla="*/ 2465 w 4000"/>
                <a:gd name="T41" fmla="*/ 664 h 690"/>
                <a:gd name="T42" fmla="*/ 2616 w 4000"/>
                <a:gd name="T43" fmla="*/ 644 h 690"/>
                <a:gd name="T44" fmla="*/ 2767 w 4000"/>
                <a:gd name="T45" fmla="*/ 619 h 690"/>
                <a:gd name="T46" fmla="*/ 2912 w 4000"/>
                <a:gd name="T47" fmla="*/ 593 h 690"/>
                <a:gd name="T48" fmla="*/ 3052 w 4000"/>
                <a:gd name="T49" fmla="*/ 554 h 690"/>
                <a:gd name="T50" fmla="*/ 3186 w 4000"/>
                <a:gd name="T51" fmla="*/ 515 h 690"/>
                <a:gd name="T52" fmla="*/ 3319 w 4000"/>
                <a:gd name="T53" fmla="*/ 470 h 690"/>
                <a:gd name="T54" fmla="*/ 3441 w 4000"/>
                <a:gd name="T55" fmla="*/ 419 h 690"/>
                <a:gd name="T56" fmla="*/ 3558 w 4000"/>
                <a:gd name="T57" fmla="*/ 361 h 690"/>
                <a:gd name="T58" fmla="*/ 3662 w 4000"/>
                <a:gd name="T59" fmla="*/ 303 h 690"/>
                <a:gd name="T60" fmla="*/ 3761 w 4000"/>
                <a:gd name="T61" fmla="*/ 232 h 690"/>
                <a:gd name="T62" fmla="*/ 3854 w 4000"/>
                <a:gd name="T63" fmla="*/ 161 h 690"/>
                <a:gd name="T64" fmla="*/ 3930 w 4000"/>
                <a:gd name="T65" fmla="*/ 83 h 690"/>
                <a:gd name="T66" fmla="*/ 4000 w 4000"/>
                <a:gd name="T67" fmla="*/ 0 h 690"/>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0" t="0" r="r" b="b"/>
              <a:pathLst>
                <a:path w="4000" h="690">
                  <a:moveTo>
                    <a:pt x="0" y="0"/>
                  </a:moveTo>
                  <a:lnTo>
                    <a:pt x="0" y="0"/>
                  </a:lnTo>
                  <a:lnTo>
                    <a:pt x="70" y="83"/>
                  </a:lnTo>
                  <a:lnTo>
                    <a:pt x="145" y="161"/>
                  </a:lnTo>
                  <a:lnTo>
                    <a:pt x="233" y="232"/>
                  </a:lnTo>
                  <a:lnTo>
                    <a:pt x="331" y="303"/>
                  </a:lnTo>
                  <a:lnTo>
                    <a:pt x="442" y="361"/>
                  </a:lnTo>
                  <a:lnTo>
                    <a:pt x="558" y="419"/>
                  </a:lnTo>
                  <a:lnTo>
                    <a:pt x="680" y="470"/>
                  </a:lnTo>
                  <a:lnTo>
                    <a:pt x="808" y="515"/>
                  </a:lnTo>
                  <a:lnTo>
                    <a:pt x="948" y="554"/>
                  </a:lnTo>
                  <a:lnTo>
                    <a:pt x="1087" y="593"/>
                  </a:lnTo>
                  <a:lnTo>
                    <a:pt x="1232" y="619"/>
                  </a:lnTo>
                  <a:lnTo>
                    <a:pt x="1378" y="644"/>
                  </a:lnTo>
                  <a:lnTo>
                    <a:pt x="1535" y="664"/>
                  </a:lnTo>
                  <a:lnTo>
                    <a:pt x="1686" y="677"/>
                  </a:lnTo>
                  <a:lnTo>
                    <a:pt x="1843" y="683"/>
                  </a:lnTo>
                  <a:lnTo>
                    <a:pt x="2000" y="690"/>
                  </a:lnTo>
                  <a:lnTo>
                    <a:pt x="2157" y="683"/>
                  </a:lnTo>
                  <a:lnTo>
                    <a:pt x="2308" y="677"/>
                  </a:lnTo>
                  <a:lnTo>
                    <a:pt x="2465" y="664"/>
                  </a:lnTo>
                  <a:lnTo>
                    <a:pt x="2616" y="644"/>
                  </a:lnTo>
                  <a:lnTo>
                    <a:pt x="2767" y="619"/>
                  </a:lnTo>
                  <a:lnTo>
                    <a:pt x="2912" y="593"/>
                  </a:lnTo>
                  <a:lnTo>
                    <a:pt x="3052" y="554"/>
                  </a:lnTo>
                  <a:lnTo>
                    <a:pt x="3186" y="515"/>
                  </a:lnTo>
                  <a:lnTo>
                    <a:pt x="3319" y="470"/>
                  </a:lnTo>
                  <a:lnTo>
                    <a:pt x="3441" y="419"/>
                  </a:lnTo>
                  <a:lnTo>
                    <a:pt x="3558" y="361"/>
                  </a:lnTo>
                  <a:lnTo>
                    <a:pt x="3662" y="303"/>
                  </a:lnTo>
                  <a:lnTo>
                    <a:pt x="3761" y="232"/>
                  </a:lnTo>
                  <a:lnTo>
                    <a:pt x="3854" y="161"/>
                  </a:lnTo>
                  <a:lnTo>
                    <a:pt x="3930" y="83"/>
                  </a:lnTo>
                  <a:lnTo>
                    <a:pt x="4000" y="0"/>
                  </a:lnTo>
                </a:path>
              </a:pathLst>
            </a:custGeom>
            <a:noFill/>
            <a:ln w="19050">
              <a:solidFill>
                <a:schemeClr val="folHlink"/>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pt-BR"/>
            </a:p>
          </p:txBody>
        </p:sp>
        <p:sp>
          <p:nvSpPr>
            <p:cNvPr id="6161" name="Freeform 229"/>
            <p:cNvSpPr>
              <a:spLocks/>
            </p:cNvSpPr>
            <p:nvPr/>
          </p:nvSpPr>
          <p:spPr bwMode="auto">
            <a:xfrm>
              <a:off x="-376" y="3802"/>
              <a:ext cx="2506" cy="406"/>
            </a:xfrm>
            <a:custGeom>
              <a:avLst/>
              <a:gdLst>
                <a:gd name="T0" fmla="*/ 2506 w 2506"/>
                <a:gd name="T1" fmla="*/ 406 h 406"/>
                <a:gd name="T2" fmla="*/ 2506 w 2506"/>
                <a:gd name="T3" fmla="*/ 406 h 406"/>
                <a:gd name="T4" fmla="*/ 2459 w 2506"/>
                <a:gd name="T5" fmla="*/ 361 h 406"/>
                <a:gd name="T6" fmla="*/ 2413 w 2506"/>
                <a:gd name="T7" fmla="*/ 316 h 406"/>
                <a:gd name="T8" fmla="*/ 2354 w 2506"/>
                <a:gd name="T9" fmla="*/ 271 h 406"/>
                <a:gd name="T10" fmla="*/ 2291 w 2506"/>
                <a:gd name="T11" fmla="*/ 232 h 406"/>
                <a:gd name="T12" fmla="*/ 2221 w 2506"/>
                <a:gd name="T13" fmla="*/ 193 h 406"/>
                <a:gd name="T14" fmla="*/ 2145 w 2506"/>
                <a:gd name="T15" fmla="*/ 161 h 406"/>
                <a:gd name="T16" fmla="*/ 2070 w 2506"/>
                <a:gd name="T17" fmla="*/ 129 h 406"/>
                <a:gd name="T18" fmla="*/ 1988 w 2506"/>
                <a:gd name="T19" fmla="*/ 103 h 406"/>
                <a:gd name="T20" fmla="*/ 1901 w 2506"/>
                <a:gd name="T21" fmla="*/ 77 h 406"/>
                <a:gd name="T22" fmla="*/ 1814 w 2506"/>
                <a:gd name="T23" fmla="*/ 58 h 406"/>
                <a:gd name="T24" fmla="*/ 1634 w 2506"/>
                <a:gd name="T25" fmla="*/ 26 h 406"/>
                <a:gd name="T26" fmla="*/ 1442 w 2506"/>
                <a:gd name="T27" fmla="*/ 6 h 406"/>
                <a:gd name="T28" fmla="*/ 1250 w 2506"/>
                <a:gd name="T29" fmla="*/ 0 h 406"/>
                <a:gd name="T30" fmla="*/ 1058 w 2506"/>
                <a:gd name="T31" fmla="*/ 6 h 406"/>
                <a:gd name="T32" fmla="*/ 866 w 2506"/>
                <a:gd name="T33" fmla="*/ 26 h 406"/>
                <a:gd name="T34" fmla="*/ 686 w 2506"/>
                <a:gd name="T35" fmla="*/ 58 h 406"/>
                <a:gd name="T36" fmla="*/ 599 w 2506"/>
                <a:gd name="T37" fmla="*/ 77 h 406"/>
                <a:gd name="T38" fmla="*/ 512 w 2506"/>
                <a:gd name="T39" fmla="*/ 103 h 406"/>
                <a:gd name="T40" fmla="*/ 430 w 2506"/>
                <a:gd name="T41" fmla="*/ 129 h 406"/>
                <a:gd name="T42" fmla="*/ 355 w 2506"/>
                <a:gd name="T43" fmla="*/ 161 h 406"/>
                <a:gd name="T44" fmla="*/ 285 w 2506"/>
                <a:gd name="T45" fmla="*/ 193 h 406"/>
                <a:gd name="T46" fmla="*/ 215 w 2506"/>
                <a:gd name="T47" fmla="*/ 232 h 406"/>
                <a:gd name="T48" fmla="*/ 151 w 2506"/>
                <a:gd name="T49" fmla="*/ 271 h 406"/>
                <a:gd name="T50" fmla="*/ 93 w 2506"/>
                <a:gd name="T51" fmla="*/ 316 h 406"/>
                <a:gd name="T52" fmla="*/ 47 w 2506"/>
                <a:gd name="T53" fmla="*/ 361 h 406"/>
                <a:gd name="T54" fmla="*/ 0 w 2506"/>
                <a:gd name="T55" fmla="*/ 406 h 40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Lst>
              <a:ahLst/>
              <a:cxnLst>
                <a:cxn ang="T56">
                  <a:pos x="T0" y="T1"/>
                </a:cxn>
                <a:cxn ang="T57">
                  <a:pos x="T2" y="T3"/>
                </a:cxn>
                <a:cxn ang="T58">
                  <a:pos x="T4" y="T5"/>
                </a:cxn>
                <a:cxn ang="T59">
                  <a:pos x="T6" y="T7"/>
                </a:cxn>
                <a:cxn ang="T60">
                  <a:pos x="T8" y="T9"/>
                </a:cxn>
                <a:cxn ang="T61">
                  <a:pos x="T10" y="T11"/>
                </a:cxn>
                <a:cxn ang="T62">
                  <a:pos x="T12" y="T13"/>
                </a:cxn>
                <a:cxn ang="T63">
                  <a:pos x="T14" y="T15"/>
                </a:cxn>
                <a:cxn ang="T64">
                  <a:pos x="T16" y="T17"/>
                </a:cxn>
                <a:cxn ang="T65">
                  <a:pos x="T18" y="T19"/>
                </a:cxn>
                <a:cxn ang="T66">
                  <a:pos x="T20" y="T21"/>
                </a:cxn>
                <a:cxn ang="T67">
                  <a:pos x="T22" y="T23"/>
                </a:cxn>
                <a:cxn ang="T68">
                  <a:pos x="T24" y="T25"/>
                </a:cxn>
                <a:cxn ang="T69">
                  <a:pos x="T26" y="T27"/>
                </a:cxn>
                <a:cxn ang="T70">
                  <a:pos x="T28" y="T29"/>
                </a:cxn>
                <a:cxn ang="T71">
                  <a:pos x="T30" y="T31"/>
                </a:cxn>
                <a:cxn ang="T72">
                  <a:pos x="T32" y="T33"/>
                </a:cxn>
                <a:cxn ang="T73">
                  <a:pos x="T34" y="T35"/>
                </a:cxn>
                <a:cxn ang="T74">
                  <a:pos x="T36" y="T37"/>
                </a:cxn>
                <a:cxn ang="T75">
                  <a:pos x="T38" y="T39"/>
                </a:cxn>
                <a:cxn ang="T76">
                  <a:pos x="T40" y="T41"/>
                </a:cxn>
                <a:cxn ang="T77">
                  <a:pos x="T42" y="T43"/>
                </a:cxn>
                <a:cxn ang="T78">
                  <a:pos x="T44" y="T45"/>
                </a:cxn>
                <a:cxn ang="T79">
                  <a:pos x="T46" y="T47"/>
                </a:cxn>
                <a:cxn ang="T80">
                  <a:pos x="T48" y="T49"/>
                </a:cxn>
                <a:cxn ang="T81">
                  <a:pos x="T50" y="T51"/>
                </a:cxn>
                <a:cxn ang="T82">
                  <a:pos x="T52" y="T53"/>
                </a:cxn>
                <a:cxn ang="T83">
                  <a:pos x="T54" y="T55"/>
                </a:cxn>
              </a:cxnLst>
              <a:rect l="0" t="0" r="r" b="b"/>
              <a:pathLst>
                <a:path w="2506" h="406">
                  <a:moveTo>
                    <a:pt x="2506" y="406"/>
                  </a:moveTo>
                  <a:lnTo>
                    <a:pt x="2506" y="406"/>
                  </a:lnTo>
                  <a:lnTo>
                    <a:pt x="2459" y="361"/>
                  </a:lnTo>
                  <a:lnTo>
                    <a:pt x="2413" y="316"/>
                  </a:lnTo>
                  <a:lnTo>
                    <a:pt x="2354" y="271"/>
                  </a:lnTo>
                  <a:lnTo>
                    <a:pt x="2291" y="232"/>
                  </a:lnTo>
                  <a:lnTo>
                    <a:pt x="2221" y="193"/>
                  </a:lnTo>
                  <a:lnTo>
                    <a:pt x="2145" y="161"/>
                  </a:lnTo>
                  <a:lnTo>
                    <a:pt x="2070" y="129"/>
                  </a:lnTo>
                  <a:lnTo>
                    <a:pt x="1988" y="103"/>
                  </a:lnTo>
                  <a:lnTo>
                    <a:pt x="1901" y="77"/>
                  </a:lnTo>
                  <a:lnTo>
                    <a:pt x="1814" y="58"/>
                  </a:lnTo>
                  <a:lnTo>
                    <a:pt x="1634" y="26"/>
                  </a:lnTo>
                  <a:lnTo>
                    <a:pt x="1442" y="6"/>
                  </a:lnTo>
                  <a:lnTo>
                    <a:pt x="1250" y="0"/>
                  </a:lnTo>
                  <a:lnTo>
                    <a:pt x="1058" y="6"/>
                  </a:lnTo>
                  <a:lnTo>
                    <a:pt x="866" y="26"/>
                  </a:lnTo>
                  <a:lnTo>
                    <a:pt x="686" y="58"/>
                  </a:lnTo>
                  <a:lnTo>
                    <a:pt x="599" y="77"/>
                  </a:lnTo>
                  <a:lnTo>
                    <a:pt x="512" y="103"/>
                  </a:lnTo>
                  <a:lnTo>
                    <a:pt x="430" y="129"/>
                  </a:lnTo>
                  <a:lnTo>
                    <a:pt x="355" y="161"/>
                  </a:lnTo>
                  <a:lnTo>
                    <a:pt x="285" y="193"/>
                  </a:lnTo>
                  <a:lnTo>
                    <a:pt x="215" y="232"/>
                  </a:lnTo>
                  <a:lnTo>
                    <a:pt x="151" y="271"/>
                  </a:lnTo>
                  <a:lnTo>
                    <a:pt x="93" y="316"/>
                  </a:lnTo>
                  <a:lnTo>
                    <a:pt x="47" y="361"/>
                  </a:lnTo>
                  <a:lnTo>
                    <a:pt x="0" y="406"/>
                  </a:lnTo>
                </a:path>
              </a:pathLst>
            </a:custGeom>
            <a:noFill/>
            <a:ln w="19050">
              <a:solidFill>
                <a:schemeClr val="folHlink"/>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pt-BR"/>
            </a:p>
          </p:txBody>
        </p:sp>
        <p:sp>
          <p:nvSpPr>
            <p:cNvPr id="6162" name="Freeform 230"/>
            <p:cNvSpPr>
              <a:spLocks/>
            </p:cNvSpPr>
            <p:nvPr/>
          </p:nvSpPr>
          <p:spPr bwMode="auto">
            <a:xfrm>
              <a:off x="-1126" y="2950"/>
              <a:ext cx="4000" cy="690"/>
            </a:xfrm>
            <a:custGeom>
              <a:avLst/>
              <a:gdLst>
                <a:gd name="T0" fmla="*/ 4000 w 4000"/>
                <a:gd name="T1" fmla="*/ 690 h 690"/>
                <a:gd name="T2" fmla="*/ 4000 w 4000"/>
                <a:gd name="T3" fmla="*/ 690 h 690"/>
                <a:gd name="T4" fmla="*/ 3930 w 4000"/>
                <a:gd name="T5" fmla="*/ 607 h 690"/>
                <a:gd name="T6" fmla="*/ 3854 w 4000"/>
                <a:gd name="T7" fmla="*/ 529 h 690"/>
                <a:gd name="T8" fmla="*/ 3767 w 4000"/>
                <a:gd name="T9" fmla="*/ 458 h 690"/>
                <a:gd name="T10" fmla="*/ 3668 w 4000"/>
                <a:gd name="T11" fmla="*/ 387 h 690"/>
                <a:gd name="T12" fmla="*/ 3558 w 4000"/>
                <a:gd name="T13" fmla="*/ 329 h 690"/>
                <a:gd name="T14" fmla="*/ 3442 w 4000"/>
                <a:gd name="T15" fmla="*/ 271 h 690"/>
                <a:gd name="T16" fmla="*/ 3320 w 4000"/>
                <a:gd name="T17" fmla="*/ 220 h 690"/>
                <a:gd name="T18" fmla="*/ 3192 w 4000"/>
                <a:gd name="T19" fmla="*/ 175 h 690"/>
                <a:gd name="T20" fmla="*/ 3052 w 4000"/>
                <a:gd name="T21" fmla="*/ 136 h 690"/>
                <a:gd name="T22" fmla="*/ 2913 w 4000"/>
                <a:gd name="T23" fmla="*/ 97 h 690"/>
                <a:gd name="T24" fmla="*/ 2767 w 4000"/>
                <a:gd name="T25" fmla="*/ 71 h 690"/>
                <a:gd name="T26" fmla="*/ 2622 w 4000"/>
                <a:gd name="T27" fmla="*/ 46 h 690"/>
                <a:gd name="T28" fmla="*/ 2465 w 4000"/>
                <a:gd name="T29" fmla="*/ 26 h 690"/>
                <a:gd name="T30" fmla="*/ 2314 w 4000"/>
                <a:gd name="T31" fmla="*/ 13 h 690"/>
                <a:gd name="T32" fmla="*/ 2157 w 4000"/>
                <a:gd name="T33" fmla="*/ 0 h 690"/>
                <a:gd name="T34" fmla="*/ 2000 w 4000"/>
                <a:gd name="T35" fmla="*/ 0 h 690"/>
                <a:gd name="T36" fmla="*/ 1843 w 4000"/>
                <a:gd name="T37" fmla="*/ 0 h 690"/>
                <a:gd name="T38" fmla="*/ 1686 w 4000"/>
                <a:gd name="T39" fmla="*/ 13 h 690"/>
                <a:gd name="T40" fmla="*/ 1535 w 4000"/>
                <a:gd name="T41" fmla="*/ 26 h 690"/>
                <a:gd name="T42" fmla="*/ 1384 w 4000"/>
                <a:gd name="T43" fmla="*/ 46 h 690"/>
                <a:gd name="T44" fmla="*/ 1233 w 4000"/>
                <a:gd name="T45" fmla="*/ 71 h 690"/>
                <a:gd name="T46" fmla="*/ 1087 w 4000"/>
                <a:gd name="T47" fmla="*/ 97 h 690"/>
                <a:gd name="T48" fmla="*/ 948 w 4000"/>
                <a:gd name="T49" fmla="*/ 136 h 690"/>
                <a:gd name="T50" fmla="*/ 814 w 4000"/>
                <a:gd name="T51" fmla="*/ 175 h 690"/>
                <a:gd name="T52" fmla="*/ 680 w 4000"/>
                <a:gd name="T53" fmla="*/ 220 h 690"/>
                <a:gd name="T54" fmla="*/ 558 w 4000"/>
                <a:gd name="T55" fmla="*/ 271 h 690"/>
                <a:gd name="T56" fmla="*/ 442 w 4000"/>
                <a:gd name="T57" fmla="*/ 329 h 690"/>
                <a:gd name="T58" fmla="*/ 337 w 4000"/>
                <a:gd name="T59" fmla="*/ 387 h 690"/>
                <a:gd name="T60" fmla="*/ 239 w 4000"/>
                <a:gd name="T61" fmla="*/ 458 h 690"/>
                <a:gd name="T62" fmla="*/ 146 w 4000"/>
                <a:gd name="T63" fmla="*/ 529 h 690"/>
                <a:gd name="T64" fmla="*/ 70 w 4000"/>
                <a:gd name="T65" fmla="*/ 607 h 690"/>
                <a:gd name="T66" fmla="*/ 0 w 4000"/>
                <a:gd name="T67" fmla="*/ 690 h 690"/>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0" t="0" r="r" b="b"/>
              <a:pathLst>
                <a:path w="4000" h="690">
                  <a:moveTo>
                    <a:pt x="4000" y="690"/>
                  </a:moveTo>
                  <a:lnTo>
                    <a:pt x="4000" y="690"/>
                  </a:lnTo>
                  <a:lnTo>
                    <a:pt x="3930" y="607"/>
                  </a:lnTo>
                  <a:lnTo>
                    <a:pt x="3854" y="529"/>
                  </a:lnTo>
                  <a:lnTo>
                    <a:pt x="3767" y="458"/>
                  </a:lnTo>
                  <a:lnTo>
                    <a:pt x="3668" y="387"/>
                  </a:lnTo>
                  <a:lnTo>
                    <a:pt x="3558" y="329"/>
                  </a:lnTo>
                  <a:lnTo>
                    <a:pt x="3442" y="271"/>
                  </a:lnTo>
                  <a:lnTo>
                    <a:pt x="3320" y="220"/>
                  </a:lnTo>
                  <a:lnTo>
                    <a:pt x="3192" y="175"/>
                  </a:lnTo>
                  <a:lnTo>
                    <a:pt x="3052" y="136"/>
                  </a:lnTo>
                  <a:lnTo>
                    <a:pt x="2913" y="97"/>
                  </a:lnTo>
                  <a:lnTo>
                    <a:pt x="2767" y="71"/>
                  </a:lnTo>
                  <a:lnTo>
                    <a:pt x="2622" y="46"/>
                  </a:lnTo>
                  <a:lnTo>
                    <a:pt x="2465" y="26"/>
                  </a:lnTo>
                  <a:lnTo>
                    <a:pt x="2314" y="13"/>
                  </a:lnTo>
                  <a:lnTo>
                    <a:pt x="2157" y="0"/>
                  </a:lnTo>
                  <a:lnTo>
                    <a:pt x="2000" y="0"/>
                  </a:lnTo>
                  <a:lnTo>
                    <a:pt x="1843" y="0"/>
                  </a:lnTo>
                  <a:lnTo>
                    <a:pt x="1686" y="13"/>
                  </a:lnTo>
                  <a:lnTo>
                    <a:pt x="1535" y="26"/>
                  </a:lnTo>
                  <a:lnTo>
                    <a:pt x="1384" y="46"/>
                  </a:lnTo>
                  <a:lnTo>
                    <a:pt x="1233" y="71"/>
                  </a:lnTo>
                  <a:lnTo>
                    <a:pt x="1087" y="97"/>
                  </a:lnTo>
                  <a:lnTo>
                    <a:pt x="948" y="136"/>
                  </a:lnTo>
                  <a:lnTo>
                    <a:pt x="814" y="175"/>
                  </a:lnTo>
                  <a:lnTo>
                    <a:pt x="680" y="220"/>
                  </a:lnTo>
                  <a:lnTo>
                    <a:pt x="558" y="271"/>
                  </a:lnTo>
                  <a:lnTo>
                    <a:pt x="442" y="329"/>
                  </a:lnTo>
                  <a:lnTo>
                    <a:pt x="337" y="387"/>
                  </a:lnTo>
                  <a:lnTo>
                    <a:pt x="239" y="458"/>
                  </a:lnTo>
                  <a:lnTo>
                    <a:pt x="146" y="529"/>
                  </a:lnTo>
                  <a:lnTo>
                    <a:pt x="70" y="607"/>
                  </a:lnTo>
                  <a:lnTo>
                    <a:pt x="0" y="690"/>
                  </a:lnTo>
                </a:path>
              </a:pathLst>
            </a:custGeom>
            <a:noFill/>
            <a:ln w="19050">
              <a:solidFill>
                <a:schemeClr val="folHlink"/>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pt-BR"/>
            </a:p>
          </p:txBody>
        </p:sp>
        <p:sp>
          <p:nvSpPr>
            <p:cNvPr id="6163" name="Line 231"/>
            <p:cNvSpPr>
              <a:spLocks noChangeShapeType="1"/>
            </p:cNvSpPr>
            <p:nvPr/>
          </p:nvSpPr>
          <p:spPr bwMode="auto">
            <a:xfrm>
              <a:off x="874" y="184"/>
              <a:ext cx="0" cy="4314"/>
            </a:xfrm>
            <a:prstGeom prst="line">
              <a:avLst/>
            </a:prstGeom>
            <a:noFill/>
            <a:ln w="19050">
              <a:solidFill>
                <a:schemeClr val="folHlink"/>
              </a:solidFill>
              <a:round/>
              <a:headEnd/>
              <a:tailEnd/>
            </a:ln>
            <a:extLst>
              <a:ext uri="{909E8E84-426E-40DD-AFC4-6F175D3DCCD1}">
                <a14:hiddenFill xmlns:a14="http://schemas.microsoft.com/office/drawing/2010/main">
                  <a:noFill/>
                </a14:hiddenFill>
              </a:ext>
            </a:extLst>
          </p:spPr>
          <p:txBody>
            <a:bodyPr/>
            <a:lstStyle/>
            <a:p>
              <a:endParaRPr lang="pt-BR"/>
            </a:p>
          </p:txBody>
        </p:sp>
        <p:sp>
          <p:nvSpPr>
            <p:cNvPr id="6164" name="Line 232"/>
            <p:cNvSpPr>
              <a:spLocks noChangeShapeType="1"/>
            </p:cNvSpPr>
            <p:nvPr/>
          </p:nvSpPr>
          <p:spPr bwMode="auto">
            <a:xfrm>
              <a:off x="-1626" y="2338"/>
              <a:ext cx="5005" cy="0"/>
            </a:xfrm>
            <a:prstGeom prst="line">
              <a:avLst/>
            </a:prstGeom>
            <a:noFill/>
            <a:ln w="19050">
              <a:solidFill>
                <a:schemeClr val="folHlink"/>
              </a:solidFill>
              <a:round/>
              <a:headEnd/>
              <a:tailEnd/>
            </a:ln>
            <a:extLst>
              <a:ext uri="{909E8E84-426E-40DD-AFC4-6F175D3DCCD1}">
                <a14:hiddenFill xmlns:a14="http://schemas.microsoft.com/office/drawing/2010/main">
                  <a:noFill/>
                </a14:hiddenFill>
              </a:ext>
            </a:extLst>
          </p:spPr>
          <p:txBody>
            <a:bodyPr/>
            <a:lstStyle/>
            <a:p>
              <a:endParaRPr lang="pt-BR"/>
            </a:p>
          </p:txBody>
        </p:sp>
      </p:grpSp>
      <p:sp>
        <p:nvSpPr>
          <p:cNvPr id="6153" name="Tekstboks 24"/>
          <p:cNvSpPr txBox="1">
            <a:spLocks noChangeArrowheads="1"/>
          </p:cNvSpPr>
          <p:nvPr/>
        </p:nvSpPr>
        <p:spPr bwMode="auto">
          <a:xfrm>
            <a:off x="1187450" y="6362700"/>
            <a:ext cx="3455988" cy="430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da-DK" sz="1100"/>
              <a:t>INTOSAI – PSC</a:t>
            </a:r>
          </a:p>
          <a:p>
            <a:pPr eaLnBrk="1" hangingPunct="1"/>
            <a:r>
              <a:rPr lang="da-DK" sz="1100"/>
              <a:t>Professional Standards Committee</a:t>
            </a:r>
          </a:p>
        </p:txBody>
      </p:sp>
      <p:sp>
        <p:nvSpPr>
          <p:cNvPr id="6154" name="Tekstboks 24"/>
          <p:cNvSpPr txBox="1">
            <a:spLocks noChangeArrowheads="1"/>
          </p:cNvSpPr>
          <p:nvPr/>
        </p:nvSpPr>
        <p:spPr bwMode="auto">
          <a:xfrm>
            <a:off x="5153025" y="6394450"/>
            <a:ext cx="2732088" cy="431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r" eaLnBrk="1" hangingPunct="1"/>
            <a:r>
              <a:rPr lang="da-DK" sz="1100"/>
              <a:t>TCU</a:t>
            </a:r>
          </a:p>
          <a:p>
            <a:pPr algn="r" eaLnBrk="1" hangingPunct="1"/>
            <a:r>
              <a:rPr lang="da-DK" sz="1100"/>
              <a:t>Federal Court of Accounts</a:t>
            </a:r>
          </a:p>
        </p:txBody>
      </p:sp>
    </p:spTree>
    <p:extLst>
      <p:ext uri="{BB962C8B-B14F-4D97-AF65-F5344CB8AC3E}">
        <p14:creationId xmlns:p14="http://schemas.microsoft.com/office/powerpoint/2010/main" val="1903526599"/>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tângulo 3">
            <a:hlinkClick r:id="rId2" tooltip="Abrir Portal TCU"/>
          </p:cNvPr>
          <p:cNvSpPr/>
          <p:nvPr/>
        </p:nvSpPr>
        <p:spPr>
          <a:xfrm>
            <a:off x="533400" y="6562725"/>
            <a:ext cx="912813" cy="4603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pt-BR"/>
          </a:p>
        </p:txBody>
      </p:sp>
      <p:sp>
        <p:nvSpPr>
          <p:cNvPr id="7171" name="Título 1"/>
          <p:cNvSpPr>
            <a:spLocks noGrp="1"/>
          </p:cNvSpPr>
          <p:nvPr>
            <p:ph type="title"/>
          </p:nvPr>
        </p:nvSpPr>
        <p:spPr/>
        <p:txBody>
          <a:bodyPr/>
          <a:lstStyle/>
          <a:p>
            <a:pPr eaLnBrk="1" hangingPunct="1"/>
            <a:r>
              <a:rPr lang="pt-BR" sz="4000" b="1" smtClean="0">
                <a:solidFill>
                  <a:srgbClr val="0070C0"/>
                </a:solidFill>
              </a:rPr>
              <a:t>Background</a:t>
            </a:r>
          </a:p>
        </p:txBody>
      </p:sp>
      <p:sp>
        <p:nvSpPr>
          <p:cNvPr id="3075" name="Espaço Reservado para Conteúdo 2"/>
          <p:cNvSpPr>
            <a:spLocks noGrp="1"/>
          </p:cNvSpPr>
          <p:nvPr>
            <p:ph idx="1"/>
          </p:nvPr>
        </p:nvSpPr>
        <p:spPr>
          <a:xfrm>
            <a:off x="827088" y="1268413"/>
            <a:ext cx="7561262" cy="4176712"/>
          </a:xfrm>
        </p:spPr>
        <p:txBody>
          <a:bodyPr rtlCol="0">
            <a:normAutofit fontScale="92500"/>
          </a:bodyPr>
          <a:lstStyle/>
          <a:p>
            <a:pPr eaLnBrk="1" fontAlgn="auto" hangingPunct="1">
              <a:spcAft>
                <a:spcPts val="0"/>
              </a:spcAft>
              <a:buFont typeface="Arial" pitchFamily="34" charset="0"/>
              <a:buChar char="•"/>
              <a:defRPr/>
            </a:pPr>
            <a:endParaRPr lang="pt-BR" sz="2800" dirty="0" smtClean="0"/>
          </a:p>
          <a:p>
            <a:pPr eaLnBrk="1" fontAlgn="auto" hangingPunct="1">
              <a:spcAft>
                <a:spcPts val="0"/>
              </a:spcAft>
              <a:buFont typeface="Arial" pitchFamily="34" charset="0"/>
              <a:buChar char="•"/>
              <a:defRPr/>
            </a:pPr>
            <a:r>
              <a:rPr lang="en-GB" sz="2400" dirty="0" smtClean="0"/>
              <a:t>Auditing standards need to be explicitly set out at the fourth level.</a:t>
            </a:r>
          </a:p>
          <a:p>
            <a:pPr eaLnBrk="1" fontAlgn="auto" hangingPunct="1">
              <a:spcAft>
                <a:spcPts val="0"/>
              </a:spcAft>
              <a:buFont typeface="Arial" pitchFamily="34" charset="0"/>
              <a:buChar char="•"/>
              <a:defRPr/>
            </a:pPr>
            <a:endParaRPr lang="en-GB" sz="2400" dirty="0" smtClean="0"/>
          </a:p>
          <a:p>
            <a:pPr eaLnBrk="1" fontAlgn="auto" hangingPunct="1">
              <a:spcAft>
                <a:spcPts val="0"/>
              </a:spcAft>
              <a:buFont typeface="Arial" pitchFamily="34" charset="0"/>
              <a:buChar char="•"/>
              <a:defRPr/>
            </a:pPr>
            <a:r>
              <a:rPr lang="en-GB" sz="2400" dirty="0" smtClean="0"/>
              <a:t>In PA, there is no framework of internationally recognized standards.</a:t>
            </a:r>
          </a:p>
          <a:p>
            <a:pPr eaLnBrk="1" fontAlgn="auto" hangingPunct="1">
              <a:spcAft>
                <a:spcPts val="0"/>
              </a:spcAft>
              <a:buFont typeface="Arial" pitchFamily="34" charset="0"/>
              <a:buChar char="•"/>
              <a:defRPr/>
            </a:pPr>
            <a:endParaRPr lang="en-GB" sz="2400" dirty="0" smtClean="0"/>
          </a:p>
          <a:p>
            <a:pPr eaLnBrk="1" fontAlgn="auto" hangingPunct="1">
              <a:spcAft>
                <a:spcPts val="0"/>
              </a:spcAft>
              <a:buFont typeface="Arial" pitchFamily="34" charset="0"/>
              <a:buChar char="•"/>
              <a:defRPr/>
            </a:pPr>
            <a:r>
              <a:rPr lang="en-GB" sz="2400" dirty="0" smtClean="0"/>
              <a:t>PAS took the view that the existing guidance set out in the current ISSAIs 3000 and 3100 is rather comprehensive and needs to be reorganised and restructured on basis of the fundamental principles in the new ISSAI 300.</a:t>
            </a:r>
            <a:endParaRPr lang="pt-BR" sz="2400" dirty="0" smtClean="0"/>
          </a:p>
          <a:p>
            <a:pPr marL="514350" indent="-514350" eaLnBrk="1" fontAlgn="auto" hangingPunct="1">
              <a:spcAft>
                <a:spcPts val="0"/>
              </a:spcAft>
              <a:buFont typeface="Arial" pitchFamily="34" charset="0"/>
              <a:buNone/>
              <a:defRPr/>
            </a:pPr>
            <a:endParaRPr lang="pt-BR" dirty="0" smtClean="0"/>
          </a:p>
        </p:txBody>
      </p:sp>
      <p:pic>
        <p:nvPicPr>
          <p:cNvPr id="7173" name="Picture 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6242050"/>
            <a:ext cx="9144000" cy="6429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7174" name="Picture 4"/>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916863" y="6345238"/>
            <a:ext cx="542925" cy="438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7175" name="Picture 5"/>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0" y="0"/>
            <a:ext cx="9144000" cy="2047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nvGrpSpPr>
          <p:cNvPr id="7176" name="Group 222"/>
          <p:cNvGrpSpPr>
            <a:grpSpLocks noChangeAspect="1"/>
          </p:cNvGrpSpPr>
          <p:nvPr/>
        </p:nvGrpSpPr>
        <p:grpSpPr bwMode="auto">
          <a:xfrm>
            <a:off x="403225" y="6338888"/>
            <a:ext cx="728663" cy="490537"/>
            <a:chOff x="-1649" y="158"/>
            <a:chExt cx="5261" cy="4366"/>
          </a:xfrm>
        </p:grpSpPr>
        <p:sp>
          <p:nvSpPr>
            <p:cNvPr id="7179" name="AutoShape 223"/>
            <p:cNvSpPr>
              <a:spLocks noChangeAspect="1" noChangeArrowheads="1" noTextEdit="1"/>
            </p:cNvSpPr>
            <p:nvPr/>
          </p:nvSpPr>
          <p:spPr bwMode="auto">
            <a:xfrm>
              <a:off x="-1649" y="158"/>
              <a:ext cx="5261" cy="43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9050">
                  <a:solidFill>
                    <a:srgbClr val="000000"/>
                  </a:solidFill>
                  <a:miter lim="800000"/>
                  <a:headEnd/>
                  <a:tailEnd/>
                </a14:hiddenLine>
              </a:ext>
            </a:extLst>
          </p:spPr>
          <p:txBody>
            <a:bodyPr/>
            <a:lstStyle/>
            <a:p>
              <a:endParaRPr lang="pt-BR"/>
            </a:p>
          </p:txBody>
        </p:sp>
        <p:sp>
          <p:nvSpPr>
            <p:cNvPr id="7180" name="Freeform 224"/>
            <p:cNvSpPr>
              <a:spLocks/>
            </p:cNvSpPr>
            <p:nvPr/>
          </p:nvSpPr>
          <p:spPr bwMode="auto">
            <a:xfrm>
              <a:off x="-1393" y="435"/>
              <a:ext cx="5005" cy="3928"/>
            </a:xfrm>
            <a:custGeom>
              <a:avLst/>
              <a:gdLst>
                <a:gd name="T0" fmla="*/ 4714 w 5005"/>
                <a:gd name="T1" fmla="*/ 0 h 3928"/>
                <a:gd name="T2" fmla="*/ 3726 w 5005"/>
                <a:gd name="T3" fmla="*/ 78 h 3928"/>
                <a:gd name="T4" fmla="*/ 3017 w 5005"/>
                <a:gd name="T5" fmla="*/ 200 h 3928"/>
                <a:gd name="T6" fmla="*/ 2494 w 5005"/>
                <a:gd name="T7" fmla="*/ 336 h 3928"/>
                <a:gd name="T8" fmla="*/ 2000 w 5005"/>
                <a:gd name="T9" fmla="*/ 510 h 3928"/>
                <a:gd name="T10" fmla="*/ 1552 w 5005"/>
                <a:gd name="T11" fmla="*/ 735 h 3928"/>
                <a:gd name="T12" fmla="*/ 1174 w 5005"/>
                <a:gd name="T13" fmla="*/ 1013 h 3928"/>
                <a:gd name="T14" fmla="*/ 883 w 5005"/>
                <a:gd name="T15" fmla="*/ 1348 h 3928"/>
                <a:gd name="T16" fmla="*/ 750 w 5005"/>
                <a:gd name="T17" fmla="*/ 1600 h 3928"/>
                <a:gd name="T18" fmla="*/ 680 w 5005"/>
                <a:gd name="T19" fmla="*/ 1806 h 3928"/>
                <a:gd name="T20" fmla="*/ 651 w 5005"/>
                <a:gd name="T21" fmla="*/ 2032 h 3928"/>
                <a:gd name="T22" fmla="*/ 657 w 5005"/>
                <a:gd name="T23" fmla="*/ 2257 h 3928"/>
                <a:gd name="T24" fmla="*/ 744 w 5005"/>
                <a:gd name="T25" fmla="*/ 2573 h 3928"/>
                <a:gd name="T26" fmla="*/ 912 w 5005"/>
                <a:gd name="T27" fmla="*/ 2844 h 3928"/>
                <a:gd name="T28" fmla="*/ 1145 w 5005"/>
                <a:gd name="T29" fmla="*/ 3083 h 3928"/>
                <a:gd name="T30" fmla="*/ 1418 w 5005"/>
                <a:gd name="T31" fmla="*/ 3289 h 3928"/>
                <a:gd name="T32" fmla="*/ 1825 w 5005"/>
                <a:gd name="T33" fmla="*/ 3515 h 3928"/>
                <a:gd name="T34" fmla="*/ 2436 w 5005"/>
                <a:gd name="T35" fmla="*/ 3754 h 3928"/>
                <a:gd name="T36" fmla="*/ 3034 w 5005"/>
                <a:gd name="T37" fmla="*/ 3928 h 3928"/>
                <a:gd name="T38" fmla="*/ 3185 w 5005"/>
                <a:gd name="T39" fmla="*/ 3670 h 3928"/>
                <a:gd name="T40" fmla="*/ 3540 w 5005"/>
                <a:gd name="T41" fmla="*/ 3147 h 3928"/>
                <a:gd name="T42" fmla="*/ 3744 w 5005"/>
                <a:gd name="T43" fmla="*/ 2909 h 3928"/>
                <a:gd name="T44" fmla="*/ 3755 w 5005"/>
                <a:gd name="T45" fmla="*/ 2870 h 3928"/>
                <a:gd name="T46" fmla="*/ 3348 w 5005"/>
                <a:gd name="T47" fmla="*/ 3006 h 3928"/>
                <a:gd name="T48" fmla="*/ 2837 w 5005"/>
                <a:gd name="T49" fmla="*/ 3115 h 3928"/>
                <a:gd name="T50" fmla="*/ 2197 w 5005"/>
                <a:gd name="T51" fmla="*/ 3167 h 3928"/>
                <a:gd name="T52" fmla="*/ 1726 w 5005"/>
                <a:gd name="T53" fmla="*/ 3135 h 3928"/>
                <a:gd name="T54" fmla="*/ 1354 w 5005"/>
                <a:gd name="T55" fmla="*/ 3064 h 3928"/>
                <a:gd name="T56" fmla="*/ 1104 w 5005"/>
                <a:gd name="T57" fmla="*/ 2986 h 3928"/>
                <a:gd name="T58" fmla="*/ 785 w 5005"/>
                <a:gd name="T59" fmla="*/ 2864 h 3928"/>
                <a:gd name="T60" fmla="*/ 523 w 5005"/>
                <a:gd name="T61" fmla="*/ 2722 h 3928"/>
                <a:gd name="T62" fmla="*/ 320 w 5005"/>
                <a:gd name="T63" fmla="*/ 2567 h 3928"/>
                <a:gd name="T64" fmla="*/ 163 w 5005"/>
                <a:gd name="T65" fmla="*/ 2406 h 3928"/>
                <a:gd name="T66" fmla="*/ 64 w 5005"/>
                <a:gd name="T67" fmla="*/ 2238 h 3928"/>
                <a:gd name="T68" fmla="*/ 11 w 5005"/>
                <a:gd name="T69" fmla="*/ 2070 h 3928"/>
                <a:gd name="T70" fmla="*/ 0 w 5005"/>
                <a:gd name="T71" fmla="*/ 1903 h 3928"/>
                <a:gd name="T72" fmla="*/ 29 w 5005"/>
                <a:gd name="T73" fmla="*/ 1735 h 3928"/>
                <a:gd name="T74" fmla="*/ 99 w 5005"/>
                <a:gd name="T75" fmla="*/ 1580 h 3928"/>
                <a:gd name="T76" fmla="*/ 238 w 5005"/>
                <a:gd name="T77" fmla="*/ 1387 h 3928"/>
                <a:gd name="T78" fmla="*/ 349 w 5005"/>
                <a:gd name="T79" fmla="*/ 1284 h 3928"/>
                <a:gd name="T80" fmla="*/ 569 w 5005"/>
                <a:gd name="T81" fmla="*/ 1135 h 3928"/>
                <a:gd name="T82" fmla="*/ 843 w 5005"/>
                <a:gd name="T83" fmla="*/ 1006 h 3928"/>
                <a:gd name="T84" fmla="*/ 1157 w 5005"/>
                <a:gd name="T85" fmla="*/ 897 h 3928"/>
                <a:gd name="T86" fmla="*/ 1505 w 5005"/>
                <a:gd name="T87" fmla="*/ 806 h 3928"/>
                <a:gd name="T88" fmla="*/ 1889 w 5005"/>
                <a:gd name="T89" fmla="*/ 755 h 3928"/>
                <a:gd name="T90" fmla="*/ 2284 w 5005"/>
                <a:gd name="T91" fmla="*/ 735 h 3928"/>
                <a:gd name="T92" fmla="*/ 2697 w 5005"/>
                <a:gd name="T93" fmla="*/ 755 h 3928"/>
                <a:gd name="T94" fmla="*/ 3110 w 5005"/>
                <a:gd name="T95" fmla="*/ 826 h 3928"/>
                <a:gd name="T96" fmla="*/ 3523 w 5005"/>
                <a:gd name="T97" fmla="*/ 948 h 3928"/>
                <a:gd name="T98" fmla="*/ 3918 w 5005"/>
                <a:gd name="T99" fmla="*/ 1129 h 3928"/>
                <a:gd name="T100" fmla="*/ 4145 w 5005"/>
                <a:gd name="T101" fmla="*/ 813 h 3928"/>
                <a:gd name="T102" fmla="*/ 4464 w 5005"/>
                <a:gd name="T103" fmla="*/ 432 h 3928"/>
                <a:gd name="T104" fmla="*/ 4738 w 5005"/>
                <a:gd name="T105" fmla="*/ 168 h 3928"/>
                <a:gd name="T106" fmla="*/ 5005 w 5005"/>
                <a:gd name="T107" fmla="*/ 0 h 3928"/>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Lst>
              <a:ahLst/>
              <a:cxnLst>
                <a:cxn ang="T108">
                  <a:pos x="T0" y="T1"/>
                </a:cxn>
                <a:cxn ang="T109">
                  <a:pos x="T2" y="T3"/>
                </a:cxn>
                <a:cxn ang="T110">
                  <a:pos x="T4" y="T5"/>
                </a:cxn>
                <a:cxn ang="T111">
                  <a:pos x="T6" y="T7"/>
                </a:cxn>
                <a:cxn ang="T112">
                  <a:pos x="T8" y="T9"/>
                </a:cxn>
                <a:cxn ang="T113">
                  <a:pos x="T10" y="T11"/>
                </a:cxn>
                <a:cxn ang="T114">
                  <a:pos x="T12" y="T13"/>
                </a:cxn>
                <a:cxn ang="T115">
                  <a:pos x="T14" y="T15"/>
                </a:cxn>
                <a:cxn ang="T116">
                  <a:pos x="T16" y="T17"/>
                </a:cxn>
                <a:cxn ang="T117">
                  <a:pos x="T18" y="T19"/>
                </a:cxn>
                <a:cxn ang="T118">
                  <a:pos x="T20" y="T21"/>
                </a:cxn>
                <a:cxn ang="T119">
                  <a:pos x="T22" y="T23"/>
                </a:cxn>
                <a:cxn ang="T120">
                  <a:pos x="T24" y="T25"/>
                </a:cxn>
                <a:cxn ang="T121">
                  <a:pos x="T26" y="T27"/>
                </a:cxn>
                <a:cxn ang="T122">
                  <a:pos x="T28" y="T29"/>
                </a:cxn>
                <a:cxn ang="T123">
                  <a:pos x="T30" y="T31"/>
                </a:cxn>
                <a:cxn ang="T124">
                  <a:pos x="T32" y="T33"/>
                </a:cxn>
                <a:cxn ang="T125">
                  <a:pos x="T34" y="T35"/>
                </a:cxn>
                <a:cxn ang="T126">
                  <a:pos x="T36" y="T37"/>
                </a:cxn>
                <a:cxn ang="T127">
                  <a:pos x="T38" y="T39"/>
                </a:cxn>
                <a:cxn ang="T128">
                  <a:pos x="T40" y="T41"/>
                </a:cxn>
                <a:cxn ang="T129">
                  <a:pos x="T42" y="T43"/>
                </a:cxn>
                <a:cxn ang="T130">
                  <a:pos x="T44" y="T45"/>
                </a:cxn>
                <a:cxn ang="T131">
                  <a:pos x="T46" y="T47"/>
                </a:cxn>
                <a:cxn ang="T132">
                  <a:pos x="T48" y="T49"/>
                </a:cxn>
                <a:cxn ang="T133">
                  <a:pos x="T50" y="T51"/>
                </a:cxn>
                <a:cxn ang="T134">
                  <a:pos x="T52" y="T53"/>
                </a:cxn>
                <a:cxn ang="T135">
                  <a:pos x="T54" y="T55"/>
                </a:cxn>
                <a:cxn ang="T136">
                  <a:pos x="T56" y="T57"/>
                </a:cxn>
                <a:cxn ang="T137">
                  <a:pos x="T58" y="T59"/>
                </a:cxn>
                <a:cxn ang="T138">
                  <a:pos x="T60" y="T61"/>
                </a:cxn>
                <a:cxn ang="T139">
                  <a:pos x="T62" y="T63"/>
                </a:cxn>
                <a:cxn ang="T140">
                  <a:pos x="T64" y="T65"/>
                </a:cxn>
                <a:cxn ang="T141">
                  <a:pos x="T66" y="T67"/>
                </a:cxn>
                <a:cxn ang="T142">
                  <a:pos x="T68" y="T69"/>
                </a:cxn>
                <a:cxn ang="T143">
                  <a:pos x="T70" y="T71"/>
                </a:cxn>
                <a:cxn ang="T144">
                  <a:pos x="T72" y="T73"/>
                </a:cxn>
                <a:cxn ang="T145">
                  <a:pos x="T74" y="T75"/>
                </a:cxn>
                <a:cxn ang="T146">
                  <a:pos x="T76" y="T77"/>
                </a:cxn>
                <a:cxn ang="T147">
                  <a:pos x="T78" y="T79"/>
                </a:cxn>
                <a:cxn ang="T148">
                  <a:pos x="T80" y="T81"/>
                </a:cxn>
                <a:cxn ang="T149">
                  <a:pos x="T82" y="T83"/>
                </a:cxn>
                <a:cxn ang="T150">
                  <a:pos x="T84" y="T85"/>
                </a:cxn>
                <a:cxn ang="T151">
                  <a:pos x="T86" y="T87"/>
                </a:cxn>
                <a:cxn ang="T152">
                  <a:pos x="T88" y="T89"/>
                </a:cxn>
                <a:cxn ang="T153">
                  <a:pos x="T90" y="T91"/>
                </a:cxn>
                <a:cxn ang="T154">
                  <a:pos x="T92" y="T93"/>
                </a:cxn>
                <a:cxn ang="T155">
                  <a:pos x="T94" y="T95"/>
                </a:cxn>
                <a:cxn ang="T156">
                  <a:pos x="T96" y="T97"/>
                </a:cxn>
                <a:cxn ang="T157">
                  <a:pos x="T98" y="T99"/>
                </a:cxn>
                <a:cxn ang="T158">
                  <a:pos x="T100" y="T101"/>
                </a:cxn>
                <a:cxn ang="T159">
                  <a:pos x="T102" y="T103"/>
                </a:cxn>
                <a:cxn ang="T160">
                  <a:pos x="T104" y="T105"/>
                </a:cxn>
                <a:cxn ang="T161">
                  <a:pos x="T106" y="T107"/>
                </a:cxn>
              </a:cxnLst>
              <a:rect l="0" t="0" r="r" b="b"/>
              <a:pathLst>
                <a:path w="5005" h="3928">
                  <a:moveTo>
                    <a:pt x="5005" y="0"/>
                  </a:moveTo>
                  <a:lnTo>
                    <a:pt x="5005" y="0"/>
                  </a:lnTo>
                  <a:lnTo>
                    <a:pt x="4714" y="0"/>
                  </a:lnTo>
                  <a:lnTo>
                    <a:pt x="4400" y="13"/>
                  </a:lnTo>
                  <a:lnTo>
                    <a:pt x="4069" y="39"/>
                  </a:lnTo>
                  <a:lnTo>
                    <a:pt x="3726" y="78"/>
                  </a:lnTo>
                  <a:lnTo>
                    <a:pt x="3371" y="129"/>
                  </a:lnTo>
                  <a:lnTo>
                    <a:pt x="3191" y="162"/>
                  </a:lnTo>
                  <a:lnTo>
                    <a:pt x="3017" y="200"/>
                  </a:lnTo>
                  <a:lnTo>
                    <a:pt x="2837" y="239"/>
                  </a:lnTo>
                  <a:lnTo>
                    <a:pt x="2662" y="284"/>
                  </a:lnTo>
                  <a:lnTo>
                    <a:pt x="2494" y="336"/>
                  </a:lnTo>
                  <a:lnTo>
                    <a:pt x="2325" y="387"/>
                  </a:lnTo>
                  <a:lnTo>
                    <a:pt x="2157" y="445"/>
                  </a:lnTo>
                  <a:lnTo>
                    <a:pt x="2000" y="510"/>
                  </a:lnTo>
                  <a:lnTo>
                    <a:pt x="1843" y="581"/>
                  </a:lnTo>
                  <a:lnTo>
                    <a:pt x="1691" y="658"/>
                  </a:lnTo>
                  <a:lnTo>
                    <a:pt x="1552" y="735"/>
                  </a:lnTo>
                  <a:lnTo>
                    <a:pt x="1418" y="826"/>
                  </a:lnTo>
                  <a:lnTo>
                    <a:pt x="1290" y="916"/>
                  </a:lnTo>
                  <a:lnTo>
                    <a:pt x="1174" y="1013"/>
                  </a:lnTo>
                  <a:lnTo>
                    <a:pt x="1064" y="1116"/>
                  </a:lnTo>
                  <a:lnTo>
                    <a:pt x="971" y="1232"/>
                  </a:lnTo>
                  <a:lnTo>
                    <a:pt x="883" y="1348"/>
                  </a:lnTo>
                  <a:lnTo>
                    <a:pt x="808" y="1471"/>
                  </a:lnTo>
                  <a:lnTo>
                    <a:pt x="779" y="1535"/>
                  </a:lnTo>
                  <a:lnTo>
                    <a:pt x="750" y="1600"/>
                  </a:lnTo>
                  <a:lnTo>
                    <a:pt x="721" y="1664"/>
                  </a:lnTo>
                  <a:lnTo>
                    <a:pt x="703" y="1735"/>
                  </a:lnTo>
                  <a:lnTo>
                    <a:pt x="680" y="1806"/>
                  </a:lnTo>
                  <a:lnTo>
                    <a:pt x="668" y="1877"/>
                  </a:lnTo>
                  <a:lnTo>
                    <a:pt x="657" y="1954"/>
                  </a:lnTo>
                  <a:lnTo>
                    <a:pt x="651" y="2032"/>
                  </a:lnTo>
                  <a:lnTo>
                    <a:pt x="645" y="2148"/>
                  </a:lnTo>
                  <a:lnTo>
                    <a:pt x="657" y="2257"/>
                  </a:lnTo>
                  <a:lnTo>
                    <a:pt x="674" y="2367"/>
                  </a:lnTo>
                  <a:lnTo>
                    <a:pt x="703" y="2470"/>
                  </a:lnTo>
                  <a:lnTo>
                    <a:pt x="744" y="2573"/>
                  </a:lnTo>
                  <a:lnTo>
                    <a:pt x="790" y="2664"/>
                  </a:lnTo>
                  <a:lnTo>
                    <a:pt x="849" y="2760"/>
                  </a:lnTo>
                  <a:lnTo>
                    <a:pt x="912" y="2844"/>
                  </a:lnTo>
                  <a:lnTo>
                    <a:pt x="982" y="2928"/>
                  </a:lnTo>
                  <a:lnTo>
                    <a:pt x="1058" y="3006"/>
                  </a:lnTo>
                  <a:lnTo>
                    <a:pt x="1145" y="3083"/>
                  </a:lnTo>
                  <a:lnTo>
                    <a:pt x="1232" y="3154"/>
                  </a:lnTo>
                  <a:lnTo>
                    <a:pt x="1319" y="3225"/>
                  </a:lnTo>
                  <a:lnTo>
                    <a:pt x="1418" y="3289"/>
                  </a:lnTo>
                  <a:lnTo>
                    <a:pt x="1517" y="3347"/>
                  </a:lnTo>
                  <a:lnTo>
                    <a:pt x="1616" y="3405"/>
                  </a:lnTo>
                  <a:lnTo>
                    <a:pt x="1825" y="3515"/>
                  </a:lnTo>
                  <a:lnTo>
                    <a:pt x="2034" y="3605"/>
                  </a:lnTo>
                  <a:lnTo>
                    <a:pt x="2238" y="3689"/>
                  </a:lnTo>
                  <a:lnTo>
                    <a:pt x="2436" y="3754"/>
                  </a:lnTo>
                  <a:lnTo>
                    <a:pt x="2616" y="3812"/>
                  </a:lnTo>
                  <a:lnTo>
                    <a:pt x="2779" y="3863"/>
                  </a:lnTo>
                  <a:lnTo>
                    <a:pt x="3034" y="3928"/>
                  </a:lnTo>
                  <a:lnTo>
                    <a:pt x="3104" y="3805"/>
                  </a:lnTo>
                  <a:lnTo>
                    <a:pt x="3185" y="3670"/>
                  </a:lnTo>
                  <a:lnTo>
                    <a:pt x="3290" y="3502"/>
                  </a:lnTo>
                  <a:lnTo>
                    <a:pt x="3412" y="3328"/>
                  </a:lnTo>
                  <a:lnTo>
                    <a:pt x="3540" y="3147"/>
                  </a:lnTo>
                  <a:lnTo>
                    <a:pt x="3610" y="3057"/>
                  </a:lnTo>
                  <a:lnTo>
                    <a:pt x="3680" y="2980"/>
                  </a:lnTo>
                  <a:lnTo>
                    <a:pt x="3744" y="2909"/>
                  </a:lnTo>
                  <a:lnTo>
                    <a:pt x="3813" y="2844"/>
                  </a:lnTo>
                  <a:lnTo>
                    <a:pt x="3755" y="2870"/>
                  </a:lnTo>
                  <a:lnTo>
                    <a:pt x="3598" y="2928"/>
                  </a:lnTo>
                  <a:lnTo>
                    <a:pt x="3482" y="2967"/>
                  </a:lnTo>
                  <a:lnTo>
                    <a:pt x="3348" y="3006"/>
                  </a:lnTo>
                  <a:lnTo>
                    <a:pt x="3197" y="3044"/>
                  </a:lnTo>
                  <a:lnTo>
                    <a:pt x="3023" y="3083"/>
                  </a:lnTo>
                  <a:lnTo>
                    <a:pt x="2837" y="3115"/>
                  </a:lnTo>
                  <a:lnTo>
                    <a:pt x="2639" y="3141"/>
                  </a:lnTo>
                  <a:lnTo>
                    <a:pt x="2424" y="3160"/>
                  </a:lnTo>
                  <a:lnTo>
                    <a:pt x="2197" y="3167"/>
                  </a:lnTo>
                  <a:lnTo>
                    <a:pt x="1965" y="3154"/>
                  </a:lnTo>
                  <a:lnTo>
                    <a:pt x="1848" y="3147"/>
                  </a:lnTo>
                  <a:lnTo>
                    <a:pt x="1726" y="3135"/>
                  </a:lnTo>
                  <a:lnTo>
                    <a:pt x="1604" y="3115"/>
                  </a:lnTo>
                  <a:lnTo>
                    <a:pt x="1476" y="3089"/>
                  </a:lnTo>
                  <a:lnTo>
                    <a:pt x="1354" y="3064"/>
                  </a:lnTo>
                  <a:lnTo>
                    <a:pt x="1226" y="3025"/>
                  </a:lnTo>
                  <a:lnTo>
                    <a:pt x="1104" y="2986"/>
                  </a:lnTo>
                  <a:lnTo>
                    <a:pt x="994" y="2948"/>
                  </a:lnTo>
                  <a:lnTo>
                    <a:pt x="883" y="2909"/>
                  </a:lnTo>
                  <a:lnTo>
                    <a:pt x="785" y="2864"/>
                  </a:lnTo>
                  <a:lnTo>
                    <a:pt x="692" y="2819"/>
                  </a:lnTo>
                  <a:lnTo>
                    <a:pt x="604" y="2767"/>
                  </a:lnTo>
                  <a:lnTo>
                    <a:pt x="523" y="2722"/>
                  </a:lnTo>
                  <a:lnTo>
                    <a:pt x="447" y="2670"/>
                  </a:lnTo>
                  <a:lnTo>
                    <a:pt x="378" y="2619"/>
                  </a:lnTo>
                  <a:lnTo>
                    <a:pt x="320" y="2567"/>
                  </a:lnTo>
                  <a:lnTo>
                    <a:pt x="261" y="2515"/>
                  </a:lnTo>
                  <a:lnTo>
                    <a:pt x="209" y="2464"/>
                  </a:lnTo>
                  <a:lnTo>
                    <a:pt x="163" y="2406"/>
                  </a:lnTo>
                  <a:lnTo>
                    <a:pt x="128" y="2348"/>
                  </a:lnTo>
                  <a:lnTo>
                    <a:pt x="93" y="2296"/>
                  </a:lnTo>
                  <a:lnTo>
                    <a:pt x="64" y="2238"/>
                  </a:lnTo>
                  <a:lnTo>
                    <a:pt x="40" y="2180"/>
                  </a:lnTo>
                  <a:lnTo>
                    <a:pt x="23" y="2128"/>
                  </a:lnTo>
                  <a:lnTo>
                    <a:pt x="11" y="2070"/>
                  </a:lnTo>
                  <a:lnTo>
                    <a:pt x="0" y="2012"/>
                  </a:lnTo>
                  <a:lnTo>
                    <a:pt x="0" y="1954"/>
                  </a:lnTo>
                  <a:lnTo>
                    <a:pt x="0" y="1903"/>
                  </a:lnTo>
                  <a:lnTo>
                    <a:pt x="6" y="1845"/>
                  </a:lnTo>
                  <a:lnTo>
                    <a:pt x="17" y="1793"/>
                  </a:lnTo>
                  <a:lnTo>
                    <a:pt x="29" y="1735"/>
                  </a:lnTo>
                  <a:lnTo>
                    <a:pt x="46" y="1684"/>
                  </a:lnTo>
                  <a:lnTo>
                    <a:pt x="70" y="1632"/>
                  </a:lnTo>
                  <a:lnTo>
                    <a:pt x="99" y="1580"/>
                  </a:lnTo>
                  <a:lnTo>
                    <a:pt x="128" y="1529"/>
                  </a:lnTo>
                  <a:lnTo>
                    <a:pt x="157" y="1484"/>
                  </a:lnTo>
                  <a:lnTo>
                    <a:pt x="238" y="1387"/>
                  </a:lnTo>
                  <a:lnTo>
                    <a:pt x="290" y="1335"/>
                  </a:lnTo>
                  <a:lnTo>
                    <a:pt x="349" y="1284"/>
                  </a:lnTo>
                  <a:lnTo>
                    <a:pt x="418" y="1232"/>
                  </a:lnTo>
                  <a:lnTo>
                    <a:pt x="488" y="1187"/>
                  </a:lnTo>
                  <a:lnTo>
                    <a:pt x="569" y="1135"/>
                  </a:lnTo>
                  <a:lnTo>
                    <a:pt x="657" y="1090"/>
                  </a:lnTo>
                  <a:lnTo>
                    <a:pt x="744" y="1045"/>
                  </a:lnTo>
                  <a:lnTo>
                    <a:pt x="843" y="1006"/>
                  </a:lnTo>
                  <a:lnTo>
                    <a:pt x="942" y="968"/>
                  </a:lnTo>
                  <a:lnTo>
                    <a:pt x="1046" y="929"/>
                  </a:lnTo>
                  <a:lnTo>
                    <a:pt x="1157" y="897"/>
                  </a:lnTo>
                  <a:lnTo>
                    <a:pt x="1267" y="864"/>
                  </a:lnTo>
                  <a:lnTo>
                    <a:pt x="1389" y="832"/>
                  </a:lnTo>
                  <a:lnTo>
                    <a:pt x="1505" y="806"/>
                  </a:lnTo>
                  <a:lnTo>
                    <a:pt x="1633" y="787"/>
                  </a:lnTo>
                  <a:lnTo>
                    <a:pt x="1755" y="768"/>
                  </a:lnTo>
                  <a:lnTo>
                    <a:pt x="1889" y="755"/>
                  </a:lnTo>
                  <a:lnTo>
                    <a:pt x="2017" y="742"/>
                  </a:lnTo>
                  <a:lnTo>
                    <a:pt x="2151" y="735"/>
                  </a:lnTo>
                  <a:lnTo>
                    <a:pt x="2284" y="735"/>
                  </a:lnTo>
                  <a:lnTo>
                    <a:pt x="2424" y="735"/>
                  </a:lnTo>
                  <a:lnTo>
                    <a:pt x="2558" y="742"/>
                  </a:lnTo>
                  <a:lnTo>
                    <a:pt x="2697" y="755"/>
                  </a:lnTo>
                  <a:lnTo>
                    <a:pt x="2837" y="774"/>
                  </a:lnTo>
                  <a:lnTo>
                    <a:pt x="2970" y="794"/>
                  </a:lnTo>
                  <a:lnTo>
                    <a:pt x="3110" y="826"/>
                  </a:lnTo>
                  <a:lnTo>
                    <a:pt x="3249" y="858"/>
                  </a:lnTo>
                  <a:lnTo>
                    <a:pt x="3383" y="897"/>
                  </a:lnTo>
                  <a:lnTo>
                    <a:pt x="3523" y="948"/>
                  </a:lnTo>
                  <a:lnTo>
                    <a:pt x="3656" y="1000"/>
                  </a:lnTo>
                  <a:lnTo>
                    <a:pt x="3790" y="1058"/>
                  </a:lnTo>
                  <a:lnTo>
                    <a:pt x="3918" y="1129"/>
                  </a:lnTo>
                  <a:lnTo>
                    <a:pt x="4023" y="974"/>
                  </a:lnTo>
                  <a:lnTo>
                    <a:pt x="4145" y="813"/>
                  </a:lnTo>
                  <a:lnTo>
                    <a:pt x="4290" y="626"/>
                  </a:lnTo>
                  <a:lnTo>
                    <a:pt x="4377" y="529"/>
                  </a:lnTo>
                  <a:lnTo>
                    <a:pt x="4464" y="432"/>
                  </a:lnTo>
                  <a:lnTo>
                    <a:pt x="4552" y="336"/>
                  </a:lnTo>
                  <a:lnTo>
                    <a:pt x="4645" y="252"/>
                  </a:lnTo>
                  <a:lnTo>
                    <a:pt x="4738" y="168"/>
                  </a:lnTo>
                  <a:lnTo>
                    <a:pt x="4831" y="97"/>
                  </a:lnTo>
                  <a:lnTo>
                    <a:pt x="4918" y="45"/>
                  </a:lnTo>
                  <a:lnTo>
                    <a:pt x="5005" y="0"/>
                  </a:lnTo>
                  <a:close/>
                </a:path>
              </a:pathLst>
            </a:custGeom>
            <a:noFill/>
            <a:ln w="19050">
              <a:solidFill>
                <a:srgbClr val="00CCFF"/>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pt-BR"/>
            </a:p>
          </p:txBody>
        </p:sp>
        <p:sp>
          <p:nvSpPr>
            <p:cNvPr id="7181" name="Freeform 225"/>
            <p:cNvSpPr>
              <a:spLocks/>
            </p:cNvSpPr>
            <p:nvPr/>
          </p:nvSpPr>
          <p:spPr bwMode="auto">
            <a:xfrm>
              <a:off x="-1626" y="184"/>
              <a:ext cx="5005" cy="4314"/>
            </a:xfrm>
            <a:custGeom>
              <a:avLst/>
              <a:gdLst>
                <a:gd name="T0" fmla="*/ 0 w 5005"/>
                <a:gd name="T1" fmla="*/ 2044 h 4314"/>
                <a:gd name="T2" fmla="*/ 47 w 5005"/>
                <a:gd name="T3" fmla="*/ 1722 h 4314"/>
                <a:gd name="T4" fmla="*/ 151 w 5005"/>
                <a:gd name="T5" fmla="*/ 1412 h 4314"/>
                <a:gd name="T6" fmla="*/ 303 w 5005"/>
                <a:gd name="T7" fmla="*/ 1128 h 4314"/>
                <a:gd name="T8" fmla="*/ 494 w 5005"/>
                <a:gd name="T9" fmla="*/ 864 h 4314"/>
                <a:gd name="T10" fmla="*/ 733 w 5005"/>
                <a:gd name="T11" fmla="*/ 632 h 4314"/>
                <a:gd name="T12" fmla="*/ 1006 w 5005"/>
                <a:gd name="T13" fmla="*/ 425 h 4314"/>
                <a:gd name="T14" fmla="*/ 1308 w 5005"/>
                <a:gd name="T15" fmla="*/ 258 h 4314"/>
                <a:gd name="T16" fmla="*/ 1640 w 5005"/>
                <a:gd name="T17" fmla="*/ 129 h 4314"/>
                <a:gd name="T18" fmla="*/ 2000 w 5005"/>
                <a:gd name="T19" fmla="*/ 45 h 4314"/>
                <a:gd name="T20" fmla="*/ 2372 w 5005"/>
                <a:gd name="T21" fmla="*/ 0 h 4314"/>
                <a:gd name="T22" fmla="*/ 2634 w 5005"/>
                <a:gd name="T23" fmla="*/ 0 h 4314"/>
                <a:gd name="T24" fmla="*/ 3006 w 5005"/>
                <a:gd name="T25" fmla="*/ 45 h 4314"/>
                <a:gd name="T26" fmla="*/ 3366 w 5005"/>
                <a:gd name="T27" fmla="*/ 129 h 4314"/>
                <a:gd name="T28" fmla="*/ 3697 w 5005"/>
                <a:gd name="T29" fmla="*/ 258 h 4314"/>
                <a:gd name="T30" fmla="*/ 4000 w 5005"/>
                <a:gd name="T31" fmla="*/ 425 h 4314"/>
                <a:gd name="T32" fmla="*/ 4273 w 5005"/>
                <a:gd name="T33" fmla="*/ 632 h 4314"/>
                <a:gd name="T34" fmla="*/ 4511 w 5005"/>
                <a:gd name="T35" fmla="*/ 864 h 4314"/>
                <a:gd name="T36" fmla="*/ 4703 w 5005"/>
                <a:gd name="T37" fmla="*/ 1128 h 4314"/>
                <a:gd name="T38" fmla="*/ 4854 w 5005"/>
                <a:gd name="T39" fmla="*/ 1412 h 4314"/>
                <a:gd name="T40" fmla="*/ 4959 w 5005"/>
                <a:gd name="T41" fmla="*/ 1722 h 4314"/>
                <a:gd name="T42" fmla="*/ 5005 w 5005"/>
                <a:gd name="T43" fmla="*/ 2044 h 4314"/>
                <a:gd name="T44" fmla="*/ 5005 w 5005"/>
                <a:gd name="T45" fmla="*/ 2270 h 4314"/>
                <a:gd name="T46" fmla="*/ 4959 w 5005"/>
                <a:gd name="T47" fmla="*/ 2592 h 4314"/>
                <a:gd name="T48" fmla="*/ 4854 w 5005"/>
                <a:gd name="T49" fmla="*/ 2895 h 4314"/>
                <a:gd name="T50" fmla="*/ 4703 w 5005"/>
                <a:gd name="T51" fmla="*/ 3186 h 4314"/>
                <a:gd name="T52" fmla="*/ 4511 w 5005"/>
                <a:gd name="T53" fmla="*/ 3450 h 4314"/>
                <a:gd name="T54" fmla="*/ 4273 w 5005"/>
                <a:gd name="T55" fmla="*/ 3682 h 4314"/>
                <a:gd name="T56" fmla="*/ 4000 w 5005"/>
                <a:gd name="T57" fmla="*/ 3889 h 4314"/>
                <a:gd name="T58" fmla="*/ 3697 w 5005"/>
                <a:gd name="T59" fmla="*/ 4056 h 4314"/>
                <a:gd name="T60" fmla="*/ 3366 w 5005"/>
                <a:gd name="T61" fmla="*/ 4185 h 4314"/>
                <a:gd name="T62" fmla="*/ 3006 w 5005"/>
                <a:gd name="T63" fmla="*/ 4269 h 4314"/>
                <a:gd name="T64" fmla="*/ 2634 w 5005"/>
                <a:gd name="T65" fmla="*/ 4314 h 4314"/>
                <a:gd name="T66" fmla="*/ 2372 w 5005"/>
                <a:gd name="T67" fmla="*/ 4314 h 4314"/>
                <a:gd name="T68" fmla="*/ 2000 w 5005"/>
                <a:gd name="T69" fmla="*/ 4269 h 4314"/>
                <a:gd name="T70" fmla="*/ 1640 w 5005"/>
                <a:gd name="T71" fmla="*/ 4185 h 4314"/>
                <a:gd name="T72" fmla="*/ 1308 w 5005"/>
                <a:gd name="T73" fmla="*/ 4056 h 4314"/>
                <a:gd name="T74" fmla="*/ 1006 w 5005"/>
                <a:gd name="T75" fmla="*/ 3889 h 4314"/>
                <a:gd name="T76" fmla="*/ 733 w 5005"/>
                <a:gd name="T77" fmla="*/ 3682 h 4314"/>
                <a:gd name="T78" fmla="*/ 494 w 5005"/>
                <a:gd name="T79" fmla="*/ 3450 h 4314"/>
                <a:gd name="T80" fmla="*/ 303 w 5005"/>
                <a:gd name="T81" fmla="*/ 3186 h 4314"/>
                <a:gd name="T82" fmla="*/ 151 w 5005"/>
                <a:gd name="T83" fmla="*/ 2895 h 4314"/>
                <a:gd name="T84" fmla="*/ 47 w 5005"/>
                <a:gd name="T85" fmla="*/ 2592 h 4314"/>
                <a:gd name="T86" fmla="*/ 0 w 5005"/>
                <a:gd name="T87" fmla="*/ 2270 h 4314"/>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Lst>
              <a:ah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l="0" t="0" r="r" b="b"/>
              <a:pathLst>
                <a:path w="5005" h="4314">
                  <a:moveTo>
                    <a:pt x="0" y="2154"/>
                  </a:moveTo>
                  <a:lnTo>
                    <a:pt x="0" y="2154"/>
                  </a:lnTo>
                  <a:lnTo>
                    <a:pt x="0" y="2044"/>
                  </a:lnTo>
                  <a:lnTo>
                    <a:pt x="12" y="1935"/>
                  </a:lnTo>
                  <a:lnTo>
                    <a:pt x="29" y="1825"/>
                  </a:lnTo>
                  <a:lnTo>
                    <a:pt x="47" y="1722"/>
                  </a:lnTo>
                  <a:lnTo>
                    <a:pt x="76" y="1619"/>
                  </a:lnTo>
                  <a:lnTo>
                    <a:pt x="111" y="1515"/>
                  </a:lnTo>
                  <a:lnTo>
                    <a:pt x="151" y="1412"/>
                  </a:lnTo>
                  <a:lnTo>
                    <a:pt x="192" y="1315"/>
                  </a:lnTo>
                  <a:lnTo>
                    <a:pt x="244" y="1219"/>
                  </a:lnTo>
                  <a:lnTo>
                    <a:pt x="303" y="1128"/>
                  </a:lnTo>
                  <a:lnTo>
                    <a:pt x="361" y="1038"/>
                  </a:lnTo>
                  <a:lnTo>
                    <a:pt x="425" y="948"/>
                  </a:lnTo>
                  <a:lnTo>
                    <a:pt x="494" y="864"/>
                  </a:lnTo>
                  <a:lnTo>
                    <a:pt x="570" y="787"/>
                  </a:lnTo>
                  <a:lnTo>
                    <a:pt x="646" y="703"/>
                  </a:lnTo>
                  <a:lnTo>
                    <a:pt x="733" y="632"/>
                  </a:lnTo>
                  <a:lnTo>
                    <a:pt x="820" y="561"/>
                  </a:lnTo>
                  <a:lnTo>
                    <a:pt x="907" y="490"/>
                  </a:lnTo>
                  <a:lnTo>
                    <a:pt x="1006" y="425"/>
                  </a:lnTo>
                  <a:lnTo>
                    <a:pt x="1105" y="367"/>
                  </a:lnTo>
                  <a:lnTo>
                    <a:pt x="1204" y="309"/>
                  </a:lnTo>
                  <a:lnTo>
                    <a:pt x="1308" y="258"/>
                  </a:lnTo>
                  <a:lnTo>
                    <a:pt x="1419" y="213"/>
                  </a:lnTo>
                  <a:lnTo>
                    <a:pt x="1529" y="167"/>
                  </a:lnTo>
                  <a:lnTo>
                    <a:pt x="1640" y="129"/>
                  </a:lnTo>
                  <a:lnTo>
                    <a:pt x="1756" y="97"/>
                  </a:lnTo>
                  <a:lnTo>
                    <a:pt x="1878" y="64"/>
                  </a:lnTo>
                  <a:lnTo>
                    <a:pt x="2000" y="45"/>
                  </a:lnTo>
                  <a:lnTo>
                    <a:pt x="2122" y="26"/>
                  </a:lnTo>
                  <a:lnTo>
                    <a:pt x="2244" y="13"/>
                  </a:lnTo>
                  <a:lnTo>
                    <a:pt x="2372" y="0"/>
                  </a:lnTo>
                  <a:lnTo>
                    <a:pt x="2500" y="0"/>
                  </a:lnTo>
                  <a:lnTo>
                    <a:pt x="2634" y="0"/>
                  </a:lnTo>
                  <a:lnTo>
                    <a:pt x="2762" y="13"/>
                  </a:lnTo>
                  <a:lnTo>
                    <a:pt x="2884" y="26"/>
                  </a:lnTo>
                  <a:lnTo>
                    <a:pt x="3006" y="45"/>
                  </a:lnTo>
                  <a:lnTo>
                    <a:pt x="3128" y="64"/>
                  </a:lnTo>
                  <a:lnTo>
                    <a:pt x="3250" y="97"/>
                  </a:lnTo>
                  <a:lnTo>
                    <a:pt x="3366" y="129"/>
                  </a:lnTo>
                  <a:lnTo>
                    <a:pt x="3477" y="167"/>
                  </a:lnTo>
                  <a:lnTo>
                    <a:pt x="3587" y="213"/>
                  </a:lnTo>
                  <a:lnTo>
                    <a:pt x="3697" y="258"/>
                  </a:lnTo>
                  <a:lnTo>
                    <a:pt x="3802" y="309"/>
                  </a:lnTo>
                  <a:lnTo>
                    <a:pt x="3901" y="367"/>
                  </a:lnTo>
                  <a:lnTo>
                    <a:pt x="4000" y="425"/>
                  </a:lnTo>
                  <a:lnTo>
                    <a:pt x="4099" y="490"/>
                  </a:lnTo>
                  <a:lnTo>
                    <a:pt x="4186" y="561"/>
                  </a:lnTo>
                  <a:lnTo>
                    <a:pt x="4273" y="632"/>
                  </a:lnTo>
                  <a:lnTo>
                    <a:pt x="4354" y="703"/>
                  </a:lnTo>
                  <a:lnTo>
                    <a:pt x="4436" y="787"/>
                  </a:lnTo>
                  <a:lnTo>
                    <a:pt x="4511" y="864"/>
                  </a:lnTo>
                  <a:lnTo>
                    <a:pt x="4581" y="948"/>
                  </a:lnTo>
                  <a:lnTo>
                    <a:pt x="4645" y="1038"/>
                  </a:lnTo>
                  <a:lnTo>
                    <a:pt x="4703" y="1128"/>
                  </a:lnTo>
                  <a:lnTo>
                    <a:pt x="4761" y="1219"/>
                  </a:lnTo>
                  <a:lnTo>
                    <a:pt x="4808" y="1315"/>
                  </a:lnTo>
                  <a:lnTo>
                    <a:pt x="4854" y="1412"/>
                  </a:lnTo>
                  <a:lnTo>
                    <a:pt x="4895" y="1515"/>
                  </a:lnTo>
                  <a:lnTo>
                    <a:pt x="4930" y="1619"/>
                  </a:lnTo>
                  <a:lnTo>
                    <a:pt x="4959" y="1722"/>
                  </a:lnTo>
                  <a:lnTo>
                    <a:pt x="4976" y="1825"/>
                  </a:lnTo>
                  <a:lnTo>
                    <a:pt x="4994" y="1935"/>
                  </a:lnTo>
                  <a:lnTo>
                    <a:pt x="5005" y="2044"/>
                  </a:lnTo>
                  <a:lnTo>
                    <a:pt x="5005" y="2154"/>
                  </a:lnTo>
                  <a:lnTo>
                    <a:pt x="5005" y="2270"/>
                  </a:lnTo>
                  <a:lnTo>
                    <a:pt x="4994" y="2379"/>
                  </a:lnTo>
                  <a:lnTo>
                    <a:pt x="4976" y="2483"/>
                  </a:lnTo>
                  <a:lnTo>
                    <a:pt x="4959" y="2592"/>
                  </a:lnTo>
                  <a:lnTo>
                    <a:pt x="4930" y="2695"/>
                  </a:lnTo>
                  <a:lnTo>
                    <a:pt x="4895" y="2799"/>
                  </a:lnTo>
                  <a:lnTo>
                    <a:pt x="4854" y="2895"/>
                  </a:lnTo>
                  <a:lnTo>
                    <a:pt x="4808" y="2999"/>
                  </a:lnTo>
                  <a:lnTo>
                    <a:pt x="4761" y="3095"/>
                  </a:lnTo>
                  <a:lnTo>
                    <a:pt x="4703" y="3186"/>
                  </a:lnTo>
                  <a:lnTo>
                    <a:pt x="4645" y="3276"/>
                  </a:lnTo>
                  <a:lnTo>
                    <a:pt x="4581" y="3366"/>
                  </a:lnTo>
                  <a:lnTo>
                    <a:pt x="4511" y="3450"/>
                  </a:lnTo>
                  <a:lnTo>
                    <a:pt x="4436" y="3527"/>
                  </a:lnTo>
                  <a:lnTo>
                    <a:pt x="4354" y="3605"/>
                  </a:lnTo>
                  <a:lnTo>
                    <a:pt x="4273" y="3682"/>
                  </a:lnTo>
                  <a:lnTo>
                    <a:pt x="4186" y="3753"/>
                  </a:lnTo>
                  <a:lnTo>
                    <a:pt x="4099" y="3824"/>
                  </a:lnTo>
                  <a:lnTo>
                    <a:pt x="4000" y="3889"/>
                  </a:lnTo>
                  <a:lnTo>
                    <a:pt x="3901" y="3947"/>
                  </a:lnTo>
                  <a:lnTo>
                    <a:pt x="3802" y="4005"/>
                  </a:lnTo>
                  <a:lnTo>
                    <a:pt x="3697" y="4056"/>
                  </a:lnTo>
                  <a:lnTo>
                    <a:pt x="3587" y="4101"/>
                  </a:lnTo>
                  <a:lnTo>
                    <a:pt x="3477" y="4147"/>
                  </a:lnTo>
                  <a:lnTo>
                    <a:pt x="3366" y="4185"/>
                  </a:lnTo>
                  <a:lnTo>
                    <a:pt x="3250" y="4217"/>
                  </a:lnTo>
                  <a:lnTo>
                    <a:pt x="3128" y="4243"/>
                  </a:lnTo>
                  <a:lnTo>
                    <a:pt x="3006" y="4269"/>
                  </a:lnTo>
                  <a:lnTo>
                    <a:pt x="2884" y="4288"/>
                  </a:lnTo>
                  <a:lnTo>
                    <a:pt x="2762" y="4301"/>
                  </a:lnTo>
                  <a:lnTo>
                    <a:pt x="2634" y="4314"/>
                  </a:lnTo>
                  <a:lnTo>
                    <a:pt x="2500" y="4314"/>
                  </a:lnTo>
                  <a:lnTo>
                    <a:pt x="2372" y="4314"/>
                  </a:lnTo>
                  <a:lnTo>
                    <a:pt x="2244" y="4301"/>
                  </a:lnTo>
                  <a:lnTo>
                    <a:pt x="2122" y="4288"/>
                  </a:lnTo>
                  <a:lnTo>
                    <a:pt x="2000" y="4269"/>
                  </a:lnTo>
                  <a:lnTo>
                    <a:pt x="1878" y="4243"/>
                  </a:lnTo>
                  <a:lnTo>
                    <a:pt x="1756" y="4217"/>
                  </a:lnTo>
                  <a:lnTo>
                    <a:pt x="1640" y="4185"/>
                  </a:lnTo>
                  <a:lnTo>
                    <a:pt x="1529" y="4147"/>
                  </a:lnTo>
                  <a:lnTo>
                    <a:pt x="1419" y="4101"/>
                  </a:lnTo>
                  <a:lnTo>
                    <a:pt x="1308" y="4056"/>
                  </a:lnTo>
                  <a:lnTo>
                    <a:pt x="1204" y="4005"/>
                  </a:lnTo>
                  <a:lnTo>
                    <a:pt x="1105" y="3947"/>
                  </a:lnTo>
                  <a:lnTo>
                    <a:pt x="1006" y="3889"/>
                  </a:lnTo>
                  <a:lnTo>
                    <a:pt x="907" y="3824"/>
                  </a:lnTo>
                  <a:lnTo>
                    <a:pt x="820" y="3753"/>
                  </a:lnTo>
                  <a:lnTo>
                    <a:pt x="733" y="3682"/>
                  </a:lnTo>
                  <a:lnTo>
                    <a:pt x="646" y="3605"/>
                  </a:lnTo>
                  <a:lnTo>
                    <a:pt x="570" y="3527"/>
                  </a:lnTo>
                  <a:lnTo>
                    <a:pt x="494" y="3450"/>
                  </a:lnTo>
                  <a:lnTo>
                    <a:pt x="425" y="3366"/>
                  </a:lnTo>
                  <a:lnTo>
                    <a:pt x="361" y="3276"/>
                  </a:lnTo>
                  <a:lnTo>
                    <a:pt x="303" y="3186"/>
                  </a:lnTo>
                  <a:lnTo>
                    <a:pt x="244" y="3095"/>
                  </a:lnTo>
                  <a:lnTo>
                    <a:pt x="192" y="2999"/>
                  </a:lnTo>
                  <a:lnTo>
                    <a:pt x="151" y="2895"/>
                  </a:lnTo>
                  <a:lnTo>
                    <a:pt x="111" y="2799"/>
                  </a:lnTo>
                  <a:lnTo>
                    <a:pt x="76" y="2695"/>
                  </a:lnTo>
                  <a:lnTo>
                    <a:pt x="47" y="2592"/>
                  </a:lnTo>
                  <a:lnTo>
                    <a:pt x="29" y="2483"/>
                  </a:lnTo>
                  <a:lnTo>
                    <a:pt x="12" y="2379"/>
                  </a:lnTo>
                  <a:lnTo>
                    <a:pt x="0" y="2270"/>
                  </a:lnTo>
                  <a:lnTo>
                    <a:pt x="0" y="2154"/>
                  </a:lnTo>
                  <a:close/>
                </a:path>
              </a:pathLst>
            </a:custGeom>
            <a:noFill/>
            <a:ln w="19050">
              <a:solidFill>
                <a:schemeClr val="folHlink"/>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pt-BR"/>
            </a:p>
          </p:txBody>
        </p:sp>
        <p:sp>
          <p:nvSpPr>
            <p:cNvPr id="7182" name="Freeform 226"/>
            <p:cNvSpPr>
              <a:spLocks/>
            </p:cNvSpPr>
            <p:nvPr/>
          </p:nvSpPr>
          <p:spPr bwMode="auto">
            <a:xfrm>
              <a:off x="-626" y="184"/>
              <a:ext cx="3011" cy="4314"/>
            </a:xfrm>
            <a:custGeom>
              <a:avLst/>
              <a:gdLst>
                <a:gd name="T0" fmla="*/ 0 w 3011"/>
                <a:gd name="T1" fmla="*/ 2044 h 4314"/>
                <a:gd name="T2" fmla="*/ 29 w 3011"/>
                <a:gd name="T3" fmla="*/ 1722 h 4314"/>
                <a:gd name="T4" fmla="*/ 87 w 3011"/>
                <a:gd name="T5" fmla="*/ 1412 h 4314"/>
                <a:gd name="T6" fmla="*/ 180 w 3011"/>
                <a:gd name="T7" fmla="*/ 1128 h 4314"/>
                <a:gd name="T8" fmla="*/ 297 w 3011"/>
                <a:gd name="T9" fmla="*/ 864 h 4314"/>
                <a:gd name="T10" fmla="*/ 442 w 3011"/>
                <a:gd name="T11" fmla="*/ 632 h 4314"/>
                <a:gd name="T12" fmla="*/ 605 w 3011"/>
                <a:gd name="T13" fmla="*/ 425 h 4314"/>
                <a:gd name="T14" fmla="*/ 785 w 3011"/>
                <a:gd name="T15" fmla="*/ 258 h 4314"/>
                <a:gd name="T16" fmla="*/ 988 w 3011"/>
                <a:gd name="T17" fmla="*/ 129 h 4314"/>
                <a:gd name="T18" fmla="*/ 1203 w 3011"/>
                <a:gd name="T19" fmla="*/ 45 h 4314"/>
                <a:gd name="T20" fmla="*/ 1430 w 3011"/>
                <a:gd name="T21" fmla="*/ 0 h 4314"/>
                <a:gd name="T22" fmla="*/ 1581 w 3011"/>
                <a:gd name="T23" fmla="*/ 0 h 4314"/>
                <a:gd name="T24" fmla="*/ 1808 w 3011"/>
                <a:gd name="T25" fmla="*/ 45 h 4314"/>
                <a:gd name="T26" fmla="*/ 2023 w 3011"/>
                <a:gd name="T27" fmla="*/ 129 h 4314"/>
                <a:gd name="T28" fmla="*/ 2221 w 3011"/>
                <a:gd name="T29" fmla="*/ 258 h 4314"/>
                <a:gd name="T30" fmla="*/ 2407 w 3011"/>
                <a:gd name="T31" fmla="*/ 425 h 4314"/>
                <a:gd name="T32" fmla="*/ 2570 w 3011"/>
                <a:gd name="T33" fmla="*/ 632 h 4314"/>
                <a:gd name="T34" fmla="*/ 2715 w 3011"/>
                <a:gd name="T35" fmla="*/ 864 h 4314"/>
                <a:gd name="T36" fmla="*/ 2831 w 3011"/>
                <a:gd name="T37" fmla="*/ 1128 h 4314"/>
                <a:gd name="T38" fmla="*/ 2918 w 3011"/>
                <a:gd name="T39" fmla="*/ 1412 h 4314"/>
                <a:gd name="T40" fmla="*/ 2982 w 3011"/>
                <a:gd name="T41" fmla="*/ 1722 h 4314"/>
                <a:gd name="T42" fmla="*/ 3011 w 3011"/>
                <a:gd name="T43" fmla="*/ 2044 h 4314"/>
                <a:gd name="T44" fmla="*/ 3011 w 3011"/>
                <a:gd name="T45" fmla="*/ 2270 h 4314"/>
                <a:gd name="T46" fmla="*/ 2982 w 3011"/>
                <a:gd name="T47" fmla="*/ 2592 h 4314"/>
                <a:gd name="T48" fmla="*/ 2918 w 3011"/>
                <a:gd name="T49" fmla="*/ 2895 h 4314"/>
                <a:gd name="T50" fmla="*/ 2831 w 3011"/>
                <a:gd name="T51" fmla="*/ 3186 h 4314"/>
                <a:gd name="T52" fmla="*/ 2715 w 3011"/>
                <a:gd name="T53" fmla="*/ 3450 h 4314"/>
                <a:gd name="T54" fmla="*/ 2570 w 3011"/>
                <a:gd name="T55" fmla="*/ 3682 h 4314"/>
                <a:gd name="T56" fmla="*/ 2407 w 3011"/>
                <a:gd name="T57" fmla="*/ 3889 h 4314"/>
                <a:gd name="T58" fmla="*/ 2221 w 3011"/>
                <a:gd name="T59" fmla="*/ 4056 h 4314"/>
                <a:gd name="T60" fmla="*/ 2023 w 3011"/>
                <a:gd name="T61" fmla="*/ 4185 h 4314"/>
                <a:gd name="T62" fmla="*/ 1808 w 3011"/>
                <a:gd name="T63" fmla="*/ 4269 h 4314"/>
                <a:gd name="T64" fmla="*/ 1581 w 3011"/>
                <a:gd name="T65" fmla="*/ 4314 h 4314"/>
                <a:gd name="T66" fmla="*/ 1430 w 3011"/>
                <a:gd name="T67" fmla="*/ 4314 h 4314"/>
                <a:gd name="T68" fmla="*/ 1203 w 3011"/>
                <a:gd name="T69" fmla="*/ 4269 h 4314"/>
                <a:gd name="T70" fmla="*/ 988 w 3011"/>
                <a:gd name="T71" fmla="*/ 4185 h 4314"/>
                <a:gd name="T72" fmla="*/ 785 w 3011"/>
                <a:gd name="T73" fmla="*/ 4056 h 4314"/>
                <a:gd name="T74" fmla="*/ 605 w 3011"/>
                <a:gd name="T75" fmla="*/ 3889 h 4314"/>
                <a:gd name="T76" fmla="*/ 442 w 3011"/>
                <a:gd name="T77" fmla="*/ 3682 h 4314"/>
                <a:gd name="T78" fmla="*/ 297 w 3011"/>
                <a:gd name="T79" fmla="*/ 3450 h 4314"/>
                <a:gd name="T80" fmla="*/ 180 w 3011"/>
                <a:gd name="T81" fmla="*/ 3186 h 4314"/>
                <a:gd name="T82" fmla="*/ 87 w 3011"/>
                <a:gd name="T83" fmla="*/ 2895 h 4314"/>
                <a:gd name="T84" fmla="*/ 29 w 3011"/>
                <a:gd name="T85" fmla="*/ 2592 h 4314"/>
                <a:gd name="T86" fmla="*/ 0 w 3011"/>
                <a:gd name="T87" fmla="*/ 2270 h 4314"/>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Lst>
              <a:ah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l="0" t="0" r="r" b="b"/>
              <a:pathLst>
                <a:path w="3011" h="4314">
                  <a:moveTo>
                    <a:pt x="0" y="2154"/>
                  </a:moveTo>
                  <a:lnTo>
                    <a:pt x="0" y="2154"/>
                  </a:lnTo>
                  <a:lnTo>
                    <a:pt x="0" y="2044"/>
                  </a:lnTo>
                  <a:lnTo>
                    <a:pt x="6" y="1935"/>
                  </a:lnTo>
                  <a:lnTo>
                    <a:pt x="18" y="1825"/>
                  </a:lnTo>
                  <a:lnTo>
                    <a:pt x="29" y="1722"/>
                  </a:lnTo>
                  <a:lnTo>
                    <a:pt x="47" y="1619"/>
                  </a:lnTo>
                  <a:lnTo>
                    <a:pt x="64" y="1515"/>
                  </a:lnTo>
                  <a:lnTo>
                    <a:pt x="87" y="1412"/>
                  </a:lnTo>
                  <a:lnTo>
                    <a:pt x="116" y="1315"/>
                  </a:lnTo>
                  <a:lnTo>
                    <a:pt x="145" y="1219"/>
                  </a:lnTo>
                  <a:lnTo>
                    <a:pt x="180" y="1128"/>
                  </a:lnTo>
                  <a:lnTo>
                    <a:pt x="215" y="1038"/>
                  </a:lnTo>
                  <a:lnTo>
                    <a:pt x="256" y="948"/>
                  </a:lnTo>
                  <a:lnTo>
                    <a:pt x="297" y="864"/>
                  </a:lnTo>
                  <a:lnTo>
                    <a:pt x="343" y="787"/>
                  </a:lnTo>
                  <a:lnTo>
                    <a:pt x="390" y="703"/>
                  </a:lnTo>
                  <a:lnTo>
                    <a:pt x="442" y="632"/>
                  </a:lnTo>
                  <a:lnTo>
                    <a:pt x="494" y="561"/>
                  </a:lnTo>
                  <a:lnTo>
                    <a:pt x="547" y="490"/>
                  </a:lnTo>
                  <a:lnTo>
                    <a:pt x="605" y="425"/>
                  </a:lnTo>
                  <a:lnTo>
                    <a:pt x="663" y="367"/>
                  </a:lnTo>
                  <a:lnTo>
                    <a:pt x="721" y="309"/>
                  </a:lnTo>
                  <a:lnTo>
                    <a:pt x="785" y="258"/>
                  </a:lnTo>
                  <a:lnTo>
                    <a:pt x="855" y="213"/>
                  </a:lnTo>
                  <a:lnTo>
                    <a:pt x="919" y="167"/>
                  </a:lnTo>
                  <a:lnTo>
                    <a:pt x="988" y="129"/>
                  </a:lnTo>
                  <a:lnTo>
                    <a:pt x="1058" y="97"/>
                  </a:lnTo>
                  <a:lnTo>
                    <a:pt x="1128" y="64"/>
                  </a:lnTo>
                  <a:lnTo>
                    <a:pt x="1203" y="45"/>
                  </a:lnTo>
                  <a:lnTo>
                    <a:pt x="1273" y="26"/>
                  </a:lnTo>
                  <a:lnTo>
                    <a:pt x="1349" y="13"/>
                  </a:lnTo>
                  <a:lnTo>
                    <a:pt x="1430" y="0"/>
                  </a:lnTo>
                  <a:lnTo>
                    <a:pt x="1506" y="0"/>
                  </a:lnTo>
                  <a:lnTo>
                    <a:pt x="1581" y="0"/>
                  </a:lnTo>
                  <a:lnTo>
                    <a:pt x="1657" y="13"/>
                  </a:lnTo>
                  <a:lnTo>
                    <a:pt x="1732" y="26"/>
                  </a:lnTo>
                  <a:lnTo>
                    <a:pt x="1808" y="45"/>
                  </a:lnTo>
                  <a:lnTo>
                    <a:pt x="1884" y="64"/>
                  </a:lnTo>
                  <a:lnTo>
                    <a:pt x="1953" y="97"/>
                  </a:lnTo>
                  <a:lnTo>
                    <a:pt x="2023" y="129"/>
                  </a:lnTo>
                  <a:lnTo>
                    <a:pt x="2093" y="167"/>
                  </a:lnTo>
                  <a:lnTo>
                    <a:pt x="2157" y="213"/>
                  </a:lnTo>
                  <a:lnTo>
                    <a:pt x="2221" y="258"/>
                  </a:lnTo>
                  <a:lnTo>
                    <a:pt x="2285" y="309"/>
                  </a:lnTo>
                  <a:lnTo>
                    <a:pt x="2349" y="367"/>
                  </a:lnTo>
                  <a:lnTo>
                    <a:pt x="2407" y="425"/>
                  </a:lnTo>
                  <a:lnTo>
                    <a:pt x="2465" y="490"/>
                  </a:lnTo>
                  <a:lnTo>
                    <a:pt x="2517" y="561"/>
                  </a:lnTo>
                  <a:lnTo>
                    <a:pt x="2570" y="632"/>
                  </a:lnTo>
                  <a:lnTo>
                    <a:pt x="2622" y="703"/>
                  </a:lnTo>
                  <a:lnTo>
                    <a:pt x="2668" y="787"/>
                  </a:lnTo>
                  <a:lnTo>
                    <a:pt x="2715" y="864"/>
                  </a:lnTo>
                  <a:lnTo>
                    <a:pt x="2756" y="948"/>
                  </a:lnTo>
                  <a:lnTo>
                    <a:pt x="2796" y="1038"/>
                  </a:lnTo>
                  <a:lnTo>
                    <a:pt x="2831" y="1128"/>
                  </a:lnTo>
                  <a:lnTo>
                    <a:pt x="2866" y="1219"/>
                  </a:lnTo>
                  <a:lnTo>
                    <a:pt x="2895" y="1315"/>
                  </a:lnTo>
                  <a:lnTo>
                    <a:pt x="2918" y="1412"/>
                  </a:lnTo>
                  <a:lnTo>
                    <a:pt x="2942" y="1515"/>
                  </a:lnTo>
                  <a:lnTo>
                    <a:pt x="2965" y="1619"/>
                  </a:lnTo>
                  <a:lnTo>
                    <a:pt x="2982" y="1722"/>
                  </a:lnTo>
                  <a:lnTo>
                    <a:pt x="2994" y="1825"/>
                  </a:lnTo>
                  <a:lnTo>
                    <a:pt x="3006" y="1935"/>
                  </a:lnTo>
                  <a:lnTo>
                    <a:pt x="3011" y="2044"/>
                  </a:lnTo>
                  <a:lnTo>
                    <a:pt x="3011" y="2154"/>
                  </a:lnTo>
                  <a:lnTo>
                    <a:pt x="3011" y="2270"/>
                  </a:lnTo>
                  <a:lnTo>
                    <a:pt x="3006" y="2379"/>
                  </a:lnTo>
                  <a:lnTo>
                    <a:pt x="2994" y="2483"/>
                  </a:lnTo>
                  <a:lnTo>
                    <a:pt x="2982" y="2592"/>
                  </a:lnTo>
                  <a:lnTo>
                    <a:pt x="2965" y="2695"/>
                  </a:lnTo>
                  <a:lnTo>
                    <a:pt x="2942" y="2799"/>
                  </a:lnTo>
                  <a:lnTo>
                    <a:pt x="2918" y="2895"/>
                  </a:lnTo>
                  <a:lnTo>
                    <a:pt x="2895" y="2999"/>
                  </a:lnTo>
                  <a:lnTo>
                    <a:pt x="2866" y="3095"/>
                  </a:lnTo>
                  <a:lnTo>
                    <a:pt x="2831" y="3186"/>
                  </a:lnTo>
                  <a:lnTo>
                    <a:pt x="2796" y="3276"/>
                  </a:lnTo>
                  <a:lnTo>
                    <a:pt x="2756" y="3366"/>
                  </a:lnTo>
                  <a:lnTo>
                    <a:pt x="2715" y="3450"/>
                  </a:lnTo>
                  <a:lnTo>
                    <a:pt x="2668" y="3527"/>
                  </a:lnTo>
                  <a:lnTo>
                    <a:pt x="2622" y="3605"/>
                  </a:lnTo>
                  <a:lnTo>
                    <a:pt x="2570" y="3682"/>
                  </a:lnTo>
                  <a:lnTo>
                    <a:pt x="2517" y="3753"/>
                  </a:lnTo>
                  <a:lnTo>
                    <a:pt x="2465" y="3824"/>
                  </a:lnTo>
                  <a:lnTo>
                    <a:pt x="2407" y="3889"/>
                  </a:lnTo>
                  <a:lnTo>
                    <a:pt x="2349" y="3947"/>
                  </a:lnTo>
                  <a:lnTo>
                    <a:pt x="2285" y="4005"/>
                  </a:lnTo>
                  <a:lnTo>
                    <a:pt x="2221" y="4056"/>
                  </a:lnTo>
                  <a:lnTo>
                    <a:pt x="2157" y="4101"/>
                  </a:lnTo>
                  <a:lnTo>
                    <a:pt x="2093" y="4147"/>
                  </a:lnTo>
                  <a:lnTo>
                    <a:pt x="2023" y="4185"/>
                  </a:lnTo>
                  <a:lnTo>
                    <a:pt x="1953" y="4217"/>
                  </a:lnTo>
                  <a:lnTo>
                    <a:pt x="1884" y="4243"/>
                  </a:lnTo>
                  <a:lnTo>
                    <a:pt x="1808" y="4269"/>
                  </a:lnTo>
                  <a:lnTo>
                    <a:pt x="1732" y="4288"/>
                  </a:lnTo>
                  <a:lnTo>
                    <a:pt x="1657" y="4301"/>
                  </a:lnTo>
                  <a:lnTo>
                    <a:pt x="1581" y="4314"/>
                  </a:lnTo>
                  <a:lnTo>
                    <a:pt x="1506" y="4314"/>
                  </a:lnTo>
                  <a:lnTo>
                    <a:pt x="1430" y="4314"/>
                  </a:lnTo>
                  <a:lnTo>
                    <a:pt x="1349" y="4301"/>
                  </a:lnTo>
                  <a:lnTo>
                    <a:pt x="1273" y="4288"/>
                  </a:lnTo>
                  <a:lnTo>
                    <a:pt x="1203" y="4269"/>
                  </a:lnTo>
                  <a:lnTo>
                    <a:pt x="1128" y="4243"/>
                  </a:lnTo>
                  <a:lnTo>
                    <a:pt x="1058" y="4217"/>
                  </a:lnTo>
                  <a:lnTo>
                    <a:pt x="988" y="4185"/>
                  </a:lnTo>
                  <a:lnTo>
                    <a:pt x="919" y="4147"/>
                  </a:lnTo>
                  <a:lnTo>
                    <a:pt x="855" y="4101"/>
                  </a:lnTo>
                  <a:lnTo>
                    <a:pt x="785" y="4056"/>
                  </a:lnTo>
                  <a:lnTo>
                    <a:pt x="721" y="4005"/>
                  </a:lnTo>
                  <a:lnTo>
                    <a:pt x="663" y="3947"/>
                  </a:lnTo>
                  <a:lnTo>
                    <a:pt x="605" y="3889"/>
                  </a:lnTo>
                  <a:lnTo>
                    <a:pt x="547" y="3824"/>
                  </a:lnTo>
                  <a:lnTo>
                    <a:pt x="494" y="3753"/>
                  </a:lnTo>
                  <a:lnTo>
                    <a:pt x="442" y="3682"/>
                  </a:lnTo>
                  <a:lnTo>
                    <a:pt x="390" y="3605"/>
                  </a:lnTo>
                  <a:lnTo>
                    <a:pt x="343" y="3527"/>
                  </a:lnTo>
                  <a:lnTo>
                    <a:pt x="297" y="3450"/>
                  </a:lnTo>
                  <a:lnTo>
                    <a:pt x="256" y="3366"/>
                  </a:lnTo>
                  <a:lnTo>
                    <a:pt x="215" y="3276"/>
                  </a:lnTo>
                  <a:lnTo>
                    <a:pt x="180" y="3186"/>
                  </a:lnTo>
                  <a:lnTo>
                    <a:pt x="145" y="3095"/>
                  </a:lnTo>
                  <a:lnTo>
                    <a:pt x="116" y="2999"/>
                  </a:lnTo>
                  <a:lnTo>
                    <a:pt x="87" y="2895"/>
                  </a:lnTo>
                  <a:lnTo>
                    <a:pt x="64" y="2799"/>
                  </a:lnTo>
                  <a:lnTo>
                    <a:pt x="47" y="2695"/>
                  </a:lnTo>
                  <a:lnTo>
                    <a:pt x="29" y="2592"/>
                  </a:lnTo>
                  <a:lnTo>
                    <a:pt x="18" y="2483"/>
                  </a:lnTo>
                  <a:lnTo>
                    <a:pt x="6" y="2379"/>
                  </a:lnTo>
                  <a:lnTo>
                    <a:pt x="0" y="2270"/>
                  </a:lnTo>
                  <a:lnTo>
                    <a:pt x="0" y="2154"/>
                  </a:lnTo>
                  <a:close/>
                </a:path>
              </a:pathLst>
            </a:custGeom>
            <a:noFill/>
            <a:ln w="19050">
              <a:solidFill>
                <a:schemeClr val="folHlink"/>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pt-BR"/>
            </a:p>
          </p:txBody>
        </p:sp>
        <p:sp>
          <p:nvSpPr>
            <p:cNvPr id="7183" name="Freeform 227"/>
            <p:cNvSpPr>
              <a:spLocks/>
            </p:cNvSpPr>
            <p:nvPr/>
          </p:nvSpPr>
          <p:spPr bwMode="auto">
            <a:xfrm>
              <a:off x="-376" y="468"/>
              <a:ext cx="2506" cy="412"/>
            </a:xfrm>
            <a:custGeom>
              <a:avLst/>
              <a:gdLst>
                <a:gd name="T0" fmla="*/ 0 w 2506"/>
                <a:gd name="T1" fmla="*/ 0 h 412"/>
                <a:gd name="T2" fmla="*/ 0 w 2506"/>
                <a:gd name="T3" fmla="*/ 0 h 412"/>
                <a:gd name="T4" fmla="*/ 41 w 2506"/>
                <a:gd name="T5" fmla="*/ 51 h 412"/>
                <a:gd name="T6" fmla="*/ 93 w 2506"/>
                <a:gd name="T7" fmla="*/ 96 h 412"/>
                <a:gd name="T8" fmla="*/ 151 w 2506"/>
                <a:gd name="T9" fmla="*/ 141 h 412"/>
                <a:gd name="T10" fmla="*/ 215 w 2506"/>
                <a:gd name="T11" fmla="*/ 180 h 412"/>
                <a:gd name="T12" fmla="*/ 285 w 2506"/>
                <a:gd name="T13" fmla="*/ 219 h 412"/>
                <a:gd name="T14" fmla="*/ 361 w 2506"/>
                <a:gd name="T15" fmla="*/ 251 h 412"/>
                <a:gd name="T16" fmla="*/ 436 w 2506"/>
                <a:gd name="T17" fmla="*/ 283 h 412"/>
                <a:gd name="T18" fmla="*/ 517 w 2506"/>
                <a:gd name="T19" fmla="*/ 309 h 412"/>
                <a:gd name="T20" fmla="*/ 599 w 2506"/>
                <a:gd name="T21" fmla="*/ 335 h 412"/>
                <a:gd name="T22" fmla="*/ 692 w 2506"/>
                <a:gd name="T23" fmla="*/ 354 h 412"/>
                <a:gd name="T24" fmla="*/ 872 w 2506"/>
                <a:gd name="T25" fmla="*/ 386 h 412"/>
                <a:gd name="T26" fmla="*/ 1064 w 2506"/>
                <a:gd name="T27" fmla="*/ 406 h 412"/>
                <a:gd name="T28" fmla="*/ 1256 w 2506"/>
                <a:gd name="T29" fmla="*/ 412 h 412"/>
                <a:gd name="T30" fmla="*/ 1448 w 2506"/>
                <a:gd name="T31" fmla="*/ 406 h 412"/>
                <a:gd name="T32" fmla="*/ 1639 w 2506"/>
                <a:gd name="T33" fmla="*/ 386 h 412"/>
                <a:gd name="T34" fmla="*/ 1820 w 2506"/>
                <a:gd name="T35" fmla="*/ 354 h 412"/>
                <a:gd name="T36" fmla="*/ 1907 w 2506"/>
                <a:gd name="T37" fmla="*/ 335 h 412"/>
                <a:gd name="T38" fmla="*/ 1994 w 2506"/>
                <a:gd name="T39" fmla="*/ 309 h 412"/>
                <a:gd name="T40" fmla="*/ 2070 w 2506"/>
                <a:gd name="T41" fmla="*/ 283 h 412"/>
                <a:gd name="T42" fmla="*/ 2151 w 2506"/>
                <a:gd name="T43" fmla="*/ 251 h 412"/>
                <a:gd name="T44" fmla="*/ 2221 w 2506"/>
                <a:gd name="T45" fmla="*/ 219 h 412"/>
                <a:gd name="T46" fmla="*/ 2291 w 2506"/>
                <a:gd name="T47" fmla="*/ 180 h 412"/>
                <a:gd name="T48" fmla="*/ 2354 w 2506"/>
                <a:gd name="T49" fmla="*/ 141 h 412"/>
                <a:gd name="T50" fmla="*/ 2407 w 2506"/>
                <a:gd name="T51" fmla="*/ 96 h 412"/>
                <a:gd name="T52" fmla="*/ 2459 w 2506"/>
                <a:gd name="T53" fmla="*/ 51 h 412"/>
                <a:gd name="T54" fmla="*/ 2506 w 2506"/>
                <a:gd name="T55" fmla="*/ 0 h 412"/>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Lst>
              <a:ahLst/>
              <a:cxnLst>
                <a:cxn ang="T56">
                  <a:pos x="T0" y="T1"/>
                </a:cxn>
                <a:cxn ang="T57">
                  <a:pos x="T2" y="T3"/>
                </a:cxn>
                <a:cxn ang="T58">
                  <a:pos x="T4" y="T5"/>
                </a:cxn>
                <a:cxn ang="T59">
                  <a:pos x="T6" y="T7"/>
                </a:cxn>
                <a:cxn ang="T60">
                  <a:pos x="T8" y="T9"/>
                </a:cxn>
                <a:cxn ang="T61">
                  <a:pos x="T10" y="T11"/>
                </a:cxn>
                <a:cxn ang="T62">
                  <a:pos x="T12" y="T13"/>
                </a:cxn>
                <a:cxn ang="T63">
                  <a:pos x="T14" y="T15"/>
                </a:cxn>
                <a:cxn ang="T64">
                  <a:pos x="T16" y="T17"/>
                </a:cxn>
                <a:cxn ang="T65">
                  <a:pos x="T18" y="T19"/>
                </a:cxn>
                <a:cxn ang="T66">
                  <a:pos x="T20" y="T21"/>
                </a:cxn>
                <a:cxn ang="T67">
                  <a:pos x="T22" y="T23"/>
                </a:cxn>
                <a:cxn ang="T68">
                  <a:pos x="T24" y="T25"/>
                </a:cxn>
                <a:cxn ang="T69">
                  <a:pos x="T26" y="T27"/>
                </a:cxn>
                <a:cxn ang="T70">
                  <a:pos x="T28" y="T29"/>
                </a:cxn>
                <a:cxn ang="T71">
                  <a:pos x="T30" y="T31"/>
                </a:cxn>
                <a:cxn ang="T72">
                  <a:pos x="T32" y="T33"/>
                </a:cxn>
                <a:cxn ang="T73">
                  <a:pos x="T34" y="T35"/>
                </a:cxn>
                <a:cxn ang="T74">
                  <a:pos x="T36" y="T37"/>
                </a:cxn>
                <a:cxn ang="T75">
                  <a:pos x="T38" y="T39"/>
                </a:cxn>
                <a:cxn ang="T76">
                  <a:pos x="T40" y="T41"/>
                </a:cxn>
                <a:cxn ang="T77">
                  <a:pos x="T42" y="T43"/>
                </a:cxn>
                <a:cxn ang="T78">
                  <a:pos x="T44" y="T45"/>
                </a:cxn>
                <a:cxn ang="T79">
                  <a:pos x="T46" y="T47"/>
                </a:cxn>
                <a:cxn ang="T80">
                  <a:pos x="T48" y="T49"/>
                </a:cxn>
                <a:cxn ang="T81">
                  <a:pos x="T50" y="T51"/>
                </a:cxn>
                <a:cxn ang="T82">
                  <a:pos x="T52" y="T53"/>
                </a:cxn>
                <a:cxn ang="T83">
                  <a:pos x="T54" y="T55"/>
                </a:cxn>
              </a:cxnLst>
              <a:rect l="0" t="0" r="r" b="b"/>
              <a:pathLst>
                <a:path w="2506" h="412">
                  <a:moveTo>
                    <a:pt x="0" y="0"/>
                  </a:moveTo>
                  <a:lnTo>
                    <a:pt x="0" y="0"/>
                  </a:lnTo>
                  <a:lnTo>
                    <a:pt x="41" y="51"/>
                  </a:lnTo>
                  <a:lnTo>
                    <a:pt x="93" y="96"/>
                  </a:lnTo>
                  <a:lnTo>
                    <a:pt x="151" y="141"/>
                  </a:lnTo>
                  <a:lnTo>
                    <a:pt x="215" y="180"/>
                  </a:lnTo>
                  <a:lnTo>
                    <a:pt x="285" y="219"/>
                  </a:lnTo>
                  <a:lnTo>
                    <a:pt x="361" y="251"/>
                  </a:lnTo>
                  <a:lnTo>
                    <a:pt x="436" y="283"/>
                  </a:lnTo>
                  <a:lnTo>
                    <a:pt x="517" y="309"/>
                  </a:lnTo>
                  <a:lnTo>
                    <a:pt x="599" y="335"/>
                  </a:lnTo>
                  <a:lnTo>
                    <a:pt x="692" y="354"/>
                  </a:lnTo>
                  <a:lnTo>
                    <a:pt x="872" y="386"/>
                  </a:lnTo>
                  <a:lnTo>
                    <a:pt x="1064" y="406"/>
                  </a:lnTo>
                  <a:lnTo>
                    <a:pt x="1256" y="412"/>
                  </a:lnTo>
                  <a:lnTo>
                    <a:pt x="1448" y="406"/>
                  </a:lnTo>
                  <a:lnTo>
                    <a:pt x="1639" y="386"/>
                  </a:lnTo>
                  <a:lnTo>
                    <a:pt x="1820" y="354"/>
                  </a:lnTo>
                  <a:lnTo>
                    <a:pt x="1907" y="335"/>
                  </a:lnTo>
                  <a:lnTo>
                    <a:pt x="1994" y="309"/>
                  </a:lnTo>
                  <a:lnTo>
                    <a:pt x="2070" y="283"/>
                  </a:lnTo>
                  <a:lnTo>
                    <a:pt x="2151" y="251"/>
                  </a:lnTo>
                  <a:lnTo>
                    <a:pt x="2221" y="219"/>
                  </a:lnTo>
                  <a:lnTo>
                    <a:pt x="2291" y="180"/>
                  </a:lnTo>
                  <a:lnTo>
                    <a:pt x="2354" y="141"/>
                  </a:lnTo>
                  <a:lnTo>
                    <a:pt x="2407" y="96"/>
                  </a:lnTo>
                  <a:lnTo>
                    <a:pt x="2459" y="51"/>
                  </a:lnTo>
                  <a:lnTo>
                    <a:pt x="2506" y="0"/>
                  </a:lnTo>
                </a:path>
              </a:pathLst>
            </a:custGeom>
            <a:noFill/>
            <a:ln w="19050">
              <a:solidFill>
                <a:schemeClr val="folHlink"/>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pt-BR"/>
            </a:p>
          </p:txBody>
        </p:sp>
        <p:sp>
          <p:nvSpPr>
            <p:cNvPr id="7184" name="Freeform 228"/>
            <p:cNvSpPr>
              <a:spLocks/>
            </p:cNvSpPr>
            <p:nvPr/>
          </p:nvSpPr>
          <p:spPr bwMode="auto">
            <a:xfrm>
              <a:off x="-1120" y="1042"/>
              <a:ext cx="4000" cy="690"/>
            </a:xfrm>
            <a:custGeom>
              <a:avLst/>
              <a:gdLst>
                <a:gd name="T0" fmla="*/ 0 w 4000"/>
                <a:gd name="T1" fmla="*/ 0 h 690"/>
                <a:gd name="T2" fmla="*/ 0 w 4000"/>
                <a:gd name="T3" fmla="*/ 0 h 690"/>
                <a:gd name="T4" fmla="*/ 70 w 4000"/>
                <a:gd name="T5" fmla="*/ 83 h 690"/>
                <a:gd name="T6" fmla="*/ 145 w 4000"/>
                <a:gd name="T7" fmla="*/ 161 h 690"/>
                <a:gd name="T8" fmla="*/ 233 w 4000"/>
                <a:gd name="T9" fmla="*/ 232 h 690"/>
                <a:gd name="T10" fmla="*/ 331 w 4000"/>
                <a:gd name="T11" fmla="*/ 303 h 690"/>
                <a:gd name="T12" fmla="*/ 442 w 4000"/>
                <a:gd name="T13" fmla="*/ 361 h 690"/>
                <a:gd name="T14" fmla="*/ 558 w 4000"/>
                <a:gd name="T15" fmla="*/ 419 h 690"/>
                <a:gd name="T16" fmla="*/ 680 w 4000"/>
                <a:gd name="T17" fmla="*/ 470 h 690"/>
                <a:gd name="T18" fmla="*/ 808 w 4000"/>
                <a:gd name="T19" fmla="*/ 515 h 690"/>
                <a:gd name="T20" fmla="*/ 948 w 4000"/>
                <a:gd name="T21" fmla="*/ 554 h 690"/>
                <a:gd name="T22" fmla="*/ 1087 w 4000"/>
                <a:gd name="T23" fmla="*/ 593 h 690"/>
                <a:gd name="T24" fmla="*/ 1232 w 4000"/>
                <a:gd name="T25" fmla="*/ 619 h 690"/>
                <a:gd name="T26" fmla="*/ 1378 w 4000"/>
                <a:gd name="T27" fmla="*/ 644 h 690"/>
                <a:gd name="T28" fmla="*/ 1535 w 4000"/>
                <a:gd name="T29" fmla="*/ 664 h 690"/>
                <a:gd name="T30" fmla="*/ 1686 w 4000"/>
                <a:gd name="T31" fmla="*/ 677 h 690"/>
                <a:gd name="T32" fmla="*/ 1843 w 4000"/>
                <a:gd name="T33" fmla="*/ 683 h 690"/>
                <a:gd name="T34" fmla="*/ 2000 w 4000"/>
                <a:gd name="T35" fmla="*/ 690 h 690"/>
                <a:gd name="T36" fmla="*/ 2157 w 4000"/>
                <a:gd name="T37" fmla="*/ 683 h 690"/>
                <a:gd name="T38" fmla="*/ 2308 w 4000"/>
                <a:gd name="T39" fmla="*/ 677 h 690"/>
                <a:gd name="T40" fmla="*/ 2465 w 4000"/>
                <a:gd name="T41" fmla="*/ 664 h 690"/>
                <a:gd name="T42" fmla="*/ 2616 w 4000"/>
                <a:gd name="T43" fmla="*/ 644 h 690"/>
                <a:gd name="T44" fmla="*/ 2767 w 4000"/>
                <a:gd name="T45" fmla="*/ 619 h 690"/>
                <a:gd name="T46" fmla="*/ 2912 w 4000"/>
                <a:gd name="T47" fmla="*/ 593 h 690"/>
                <a:gd name="T48" fmla="*/ 3052 w 4000"/>
                <a:gd name="T49" fmla="*/ 554 h 690"/>
                <a:gd name="T50" fmla="*/ 3186 w 4000"/>
                <a:gd name="T51" fmla="*/ 515 h 690"/>
                <a:gd name="T52" fmla="*/ 3319 w 4000"/>
                <a:gd name="T53" fmla="*/ 470 h 690"/>
                <a:gd name="T54" fmla="*/ 3441 w 4000"/>
                <a:gd name="T55" fmla="*/ 419 h 690"/>
                <a:gd name="T56" fmla="*/ 3558 w 4000"/>
                <a:gd name="T57" fmla="*/ 361 h 690"/>
                <a:gd name="T58" fmla="*/ 3662 w 4000"/>
                <a:gd name="T59" fmla="*/ 303 h 690"/>
                <a:gd name="T60" fmla="*/ 3761 w 4000"/>
                <a:gd name="T61" fmla="*/ 232 h 690"/>
                <a:gd name="T62" fmla="*/ 3854 w 4000"/>
                <a:gd name="T63" fmla="*/ 161 h 690"/>
                <a:gd name="T64" fmla="*/ 3930 w 4000"/>
                <a:gd name="T65" fmla="*/ 83 h 690"/>
                <a:gd name="T66" fmla="*/ 4000 w 4000"/>
                <a:gd name="T67" fmla="*/ 0 h 690"/>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0" t="0" r="r" b="b"/>
              <a:pathLst>
                <a:path w="4000" h="690">
                  <a:moveTo>
                    <a:pt x="0" y="0"/>
                  </a:moveTo>
                  <a:lnTo>
                    <a:pt x="0" y="0"/>
                  </a:lnTo>
                  <a:lnTo>
                    <a:pt x="70" y="83"/>
                  </a:lnTo>
                  <a:lnTo>
                    <a:pt x="145" y="161"/>
                  </a:lnTo>
                  <a:lnTo>
                    <a:pt x="233" y="232"/>
                  </a:lnTo>
                  <a:lnTo>
                    <a:pt x="331" y="303"/>
                  </a:lnTo>
                  <a:lnTo>
                    <a:pt x="442" y="361"/>
                  </a:lnTo>
                  <a:lnTo>
                    <a:pt x="558" y="419"/>
                  </a:lnTo>
                  <a:lnTo>
                    <a:pt x="680" y="470"/>
                  </a:lnTo>
                  <a:lnTo>
                    <a:pt x="808" y="515"/>
                  </a:lnTo>
                  <a:lnTo>
                    <a:pt x="948" y="554"/>
                  </a:lnTo>
                  <a:lnTo>
                    <a:pt x="1087" y="593"/>
                  </a:lnTo>
                  <a:lnTo>
                    <a:pt x="1232" y="619"/>
                  </a:lnTo>
                  <a:lnTo>
                    <a:pt x="1378" y="644"/>
                  </a:lnTo>
                  <a:lnTo>
                    <a:pt x="1535" y="664"/>
                  </a:lnTo>
                  <a:lnTo>
                    <a:pt x="1686" y="677"/>
                  </a:lnTo>
                  <a:lnTo>
                    <a:pt x="1843" y="683"/>
                  </a:lnTo>
                  <a:lnTo>
                    <a:pt x="2000" y="690"/>
                  </a:lnTo>
                  <a:lnTo>
                    <a:pt x="2157" y="683"/>
                  </a:lnTo>
                  <a:lnTo>
                    <a:pt x="2308" y="677"/>
                  </a:lnTo>
                  <a:lnTo>
                    <a:pt x="2465" y="664"/>
                  </a:lnTo>
                  <a:lnTo>
                    <a:pt x="2616" y="644"/>
                  </a:lnTo>
                  <a:lnTo>
                    <a:pt x="2767" y="619"/>
                  </a:lnTo>
                  <a:lnTo>
                    <a:pt x="2912" y="593"/>
                  </a:lnTo>
                  <a:lnTo>
                    <a:pt x="3052" y="554"/>
                  </a:lnTo>
                  <a:lnTo>
                    <a:pt x="3186" y="515"/>
                  </a:lnTo>
                  <a:lnTo>
                    <a:pt x="3319" y="470"/>
                  </a:lnTo>
                  <a:lnTo>
                    <a:pt x="3441" y="419"/>
                  </a:lnTo>
                  <a:lnTo>
                    <a:pt x="3558" y="361"/>
                  </a:lnTo>
                  <a:lnTo>
                    <a:pt x="3662" y="303"/>
                  </a:lnTo>
                  <a:lnTo>
                    <a:pt x="3761" y="232"/>
                  </a:lnTo>
                  <a:lnTo>
                    <a:pt x="3854" y="161"/>
                  </a:lnTo>
                  <a:lnTo>
                    <a:pt x="3930" y="83"/>
                  </a:lnTo>
                  <a:lnTo>
                    <a:pt x="4000" y="0"/>
                  </a:lnTo>
                </a:path>
              </a:pathLst>
            </a:custGeom>
            <a:noFill/>
            <a:ln w="19050">
              <a:solidFill>
                <a:schemeClr val="folHlink"/>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pt-BR"/>
            </a:p>
          </p:txBody>
        </p:sp>
        <p:sp>
          <p:nvSpPr>
            <p:cNvPr id="7185" name="Freeform 229"/>
            <p:cNvSpPr>
              <a:spLocks/>
            </p:cNvSpPr>
            <p:nvPr/>
          </p:nvSpPr>
          <p:spPr bwMode="auto">
            <a:xfrm>
              <a:off x="-376" y="3802"/>
              <a:ext cx="2506" cy="406"/>
            </a:xfrm>
            <a:custGeom>
              <a:avLst/>
              <a:gdLst>
                <a:gd name="T0" fmla="*/ 2506 w 2506"/>
                <a:gd name="T1" fmla="*/ 406 h 406"/>
                <a:gd name="T2" fmla="*/ 2506 w 2506"/>
                <a:gd name="T3" fmla="*/ 406 h 406"/>
                <a:gd name="T4" fmla="*/ 2459 w 2506"/>
                <a:gd name="T5" fmla="*/ 361 h 406"/>
                <a:gd name="T6" fmla="*/ 2413 w 2506"/>
                <a:gd name="T7" fmla="*/ 316 h 406"/>
                <a:gd name="T8" fmla="*/ 2354 w 2506"/>
                <a:gd name="T9" fmla="*/ 271 h 406"/>
                <a:gd name="T10" fmla="*/ 2291 w 2506"/>
                <a:gd name="T11" fmla="*/ 232 h 406"/>
                <a:gd name="T12" fmla="*/ 2221 w 2506"/>
                <a:gd name="T13" fmla="*/ 193 h 406"/>
                <a:gd name="T14" fmla="*/ 2145 w 2506"/>
                <a:gd name="T15" fmla="*/ 161 h 406"/>
                <a:gd name="T16" fmla="*/ 2070 w 2506"/>
                <a:gd name="T17" fmla="*/ 129 h 406"/>
                <a:gd name="T18" fmla="*/ 1988 w 2506"/>
                <a:gd name="T19" fmla="*/ 103 h 406"/>
                <a:gd name="T20" fmla="*/ 1901 w 2506"/>
                <a:gd name="T21" fmla="*/ 77 h 406"/>
                <a:gd name="T22" fmla="*/ 1814 w 2506"/>
                <a:gd name="T23" fmla="*/ 58 h 406"/>
                <a:gd name="T24" fmla="*/ 1634 w 2506"/>
                <a:gd name="T25" fmla="*/ 26 h 406"/>
                <a:gd name="T26" fmla="*/ 1442 w 2506"/>
                <a:gd name="T27" fmla="*/ 6 h 406"/>
                <a:gd name="T28" fmla="*/ 1250 w 2506"/>
                <a:gd name="T29" fmla="*/ 0 h 406"/>
                <a:gd name="T30" fmla="*/ 1058 w 2506"/>
                <a:gd name="T31" fmla="*/ 6 h 406"/>
                <a:gd name="T32" fmla="*/ 866 w 2506"/>
                <a:gd name="T33" fmla="*/ 26 h 406"/>
                <a:gd name="T34" fmla="*/ 686 w 2506"/>
                <a:gd name="T35" fmla="*/ 58 h 406"/>
                <a:gd name="T36" fmla="*/ 599 w 2506"/>
                <a:gd name="T37" fmla="*/ 77 h 406"/>
                <a:gd name="T38" fmla="*/ 512 w 2506"/>
                <a:gd name="T39" fmla="*/ 103 h 406"/>
                <a:gd name="T40" fmla="*/ 430 w 2506"/>
                <a:gd name="T41" fmla="*/ 129 h 406"/>
                <a:gd name="T42" fmla="*/ 355 w 2506"/>
                <a:gd name="T43" fmla="*/ 161 h 406"/>
                <a:gd name="T44" fmla="*/ 285 w 2506"/>
                <a:gd name="T45" fmla="*/ 193 h 406"/>
                <a:gd name="T46" fmla="*/ 215 w 2506"/>
                <a:gd name="T47" fmla="*/ 232 h 406"/>
                <a:gd name="T48" fmla="*/ 151 w 2506"/>
                <a:gd name="T49" fmla="*/ 271 h 406"/>
                <a:gd name="T50" fmla="*/ 93 w 2506"/>
                <a:gd name="T51" fmla="*/ 316 h 406"/>
                <a:gd name="T52" fmla="*/ 47 w 2506"/>
                <a:gd name="T53" fmla="*/ 361 h 406"/>
                <a:gd name="T54" fmla="*/ 0 w 2506"/>
                <a:gd name="T55" fmla="*/ 406 h 40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Lst>
              <a:ahLst/>
              <a:cxnLst>
                <a:cxn ang="T56">
                  <a:pos x="T0" y="T1"/>
                </a:cxn>
                <a:cxn ang="T57">
                  <a:pos x="T2" y="T3"/>
                </a:cxn>
                <a:cxn ang="T58">
                  <a:pos x="T4" y="T5"/>
                </a:cxn>
                <a:cxn ang="T59">
                  <a:pos x="T6" y="T7"/>
                </a:cxn>
                <a:cxn ang="T60">
                  <a:pos x="T8" y="T9"/>
                </a:cxn>
                <a:cxn ang="T61">
                  <a:pos x="T10" y="T11"/>
                </a:cxn>
                <a:cxn ang="T62">
                  <a:pos x="T12" y="T13"/>
                </a:cxn>
                <a:cxn ang="T63">
                  <a:pos x="T14" y="T15"/>
                </a:cxn>
                <a:cxn ang="T64">
                  <a:pos x="T16" y="T17"/>
                </a:cxn>
                <a:cxn ang="T65">
                  <a:pos x="T18" y="T19"/>
                </a:cxn>
                <a:cxn ang="T66">
                  <a:pos x="T20" y="T21"/>
                </a:cxn>
                <a:cxn ang="T67">
                  <a:pos x="T22" y="T23"/>
                </a:cxn>
                <a:cxn ang="T68">
                  <a:pos x="T24" y="T25"/>
                </a:cxn>
                <a:cxn ang="T69">
                  <a:pos x="T26" y="T27"/>
                </a:cxn>
                <a:cxn ang="T70">
                  <a:pos x="T28" y="T29"/>
                </a:cxn>
                <a:cxn ang="T71">
                  <a:pos x="T30" y="T31"/>
                </a:cxn>
                <a:cxn ang="T72">
                  <a:pos x="T32" y="T33"/>
                </a:cxn>
                <a:cxn ang="T73">
                  <a:pos x="T34" y="T35"/>
                </a:cxn>
                <a:cxn ang="T74">
                  <a:pos x="T36" y="T37"/>
                </a:cxn>
                <a:cxn ang="T75">
                  <a:pos x="T38" y="T39"/>
                </a:cxn>
                <a:cxn ang="T76">
                  <a:pos x="T40" y="T41"/>
                </a:cxn>
                <a:cxn ang="T77">
                  <a:pos x="T42" y="T43"/>
                </a:cxn>
                <a:cxn ang="T78">
                  <a:pos x="T44" y="T45"/>
                </a:cxn>
                <a:cxn ang="T79">
                  <a:pos x="T46" y="T47"/>
                </a:cxn>
                <a:cxn ang="T80">
                  <a:pos x="T48" y="T49"/>
                </a:cxn>
                <a:cxn ang="T81">
                  <a:pos x="T50" y="T51"/>
                </a:cxn>
                <a:cxn ang="T82">
                  <a:pos x="T52" y="T53"/>
                </a:cxn>
                <a:cxn ang="T83">
                  <a:pos x="T54" y="T55"/>
                </a:cxn>
              </a:cxnLst>
              <a:rect l="0" t="0" r="r" b="b"/>
              <a:pathLst>
                <a:path w="2506" h="406">
                  <a:moveTo>
                    <a:pt x="2506" y="406"/>
                  </a:moveTo>
                  <a:lnTo>
                    <a:pt x="2506" y="406"/>
                  </a:lnTo>
                  <a:lnTo>
                    <a:pt x="2459" y="361"/>
                  </a:lnTo>
                  <a:lnTo>
                    <a:pt x="2413" y="316"/>
                  </a:lnTo>
                  <a:lnTo>
                    <a:pt x="2354" y="271"/>
                  </a:lnTo>
                  <a:lnTo>
                    <a:pt x="2291" y="232"/>
                  </a:lnTo>
                  <a:lnTo>
                    <a:pt x="2221" y="193"/>
                  </a:lnTo>
                  <a:lnTo>
                    <a:pt x="2145" y="161"/>
                  </a:lnTo>
                  <a:lnTo>
                    <a:pt x="2070" y="129"/>
                  </a:lnTo>
                  <a:lnTo>
                    <a:pt x="1988" y="103"/>
                  </a:lnTo>
                  <a:lnTo>
                    <a:pt x="1901" y="77"/>
                  </a:lnTo>
                  <a:lnTo>
                    <a:pt x="1814" y="58"/>
                  </a:lnTo>
                  <a:lnTo>
                    <a:pt x="1634" y="26"/>
                  </a:lnTo>
                  <a:lnTo>
                    <a:pt x="1442" y="6"/>
                  </a:lnTo>
                  <a:lnTo>
                    <a:pt x="1250" y="0"/>
                  </a:lnTo>
                  <a:lnTo>
                    <a:pt x="1058" y="6"/>
                  </a:lnTo>
                  <a:lnTo>
                    <a:pt x="866" y="26"/>
                  </a:lnTo>
                  <a:lnTo>
                    <a:pt x="686" y="58"/>
                  </a:lnTo>
                  <a:lnTo>
                    <a:pt x="599" y="77"/>
                  </a:lnTo>
                  <a:lnTo>
                    <a:pt x="512" y="103"/>
                  </a:lnTo>
                  <a:lnTo>
                    <a:pt x="430" y="129"/>
                  </a:lnTo>
                  <a:lnTo>
                    <a:pt x="355" y="161"/>
                  </a:lnTo>
                  <a:lnTo>
                    <a:pt x="285" y="193"/>
                  </a:lnTo>
                  <a:lnTo>
                    <a:pt x="215" y="232"/>
                  </a:lnTo>
                  <a:lnTo>
                    <a:pt x="151" y="271"/>
                  </a:lnTo>
                  <a:lnTo>
                    <a:pt x="93" y="316"/>
                  </a:lnTo>
                  <a:lnTo>
                    <a:pt x="47" y="361"/>
                  </a:lnTo>
                  <a:lnTo>
                    <a:pt x="0" y="406"/>
                  </a:lnTo>
                </a:path>
              </a:pathLst>
            </a:custGeom>
            <a:noFill/>
            <a:ln w="19050">
              <a:solidFill>
                <a:schemeClr val="folHlink"/>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pt-BR"/>
            </a:p>
          </p:txBody>
        </p:sp>
        <p:sp>
          <p:nvSpPr>
            <p:cNvPr id="7186" name="Freeform 230"/>
            <p:cNvSpPr>
              <a:spLocks/>
            </p:cNvSpPr>
            <p:nvPr/>
          </p:nvSpPr>
          <p:spPr bwMode="auto">
            <a:xfrm>
              <a:off x="-1126" y="2950"/>
              <a:ext cx="4000" cy="690"/>
            </a:xfrm>
            <a:custGeom>
              <a:avLst/>
              <a:gdLst>
                <a:gd name="T0" fmla="*/ 4000 w 4000"/>
                <a:gd name="T1" fmla="*/ 690 h 690"/>
                <a:gd name="T2" fmla="*/ 4000 w 4000"/>
                <a:gd name="T3" fmla="*/ 690 h 690"/>
                <a:gd name="T4" fmla="*/ 3930 w 4000"/>
                <a:gd name="T5" fmla="*/ 607 h 690"/>
                <a:gd name="T6" fmla="*/ 3854 w 4000"/>
                <a:gd name="T7" fmla="*/ 529 h 690"/>
                <a:gd name="T8" fmla="*/ 3767 w 4000"/>
                <a:gd name="T9" fmla="*/ 458 h 690"/>
                <a:gd name="T10" fmla="*/ 3668 w 4000"/>
                <a:gd name="T11" fmla="*/ 387 h 690"/>
                <a:gd name="T12" fmla="*/ 3558 w 4000"/>
                <a:gd name="T13" fmla="*/ 329 h 690"/>
                <a:gd name="T14" fmla="*/ 3442 w 4000"/>
                <a:gd name="T15" fmla="*/ 271 h 690"/>
                <a:gd name="T16" fmla="*/ 3320 w 4000"/>
                <a:gd name="T17" fmla="*/ 220 h 690"/>
                <a:gd name="T18" fmla="*/ 3192 w 4000"/>
                <a:gd name="T19" fmla="*/ 175 h 690"/>
                <a:gd name="T20" fmla="*/ 3052 w 4000"/>
                <a:gd name="T21" fmla="*/ 136 h 690"/>
                <a:gd name="T22" fmla="*/ 2913 w 4000"/>
                <a:gd name="T23" fmla="*/ 97 h 690"/>
                <a:gd name="T24" fmla="*/ 2767 w 4000"/>
                <a:gd name="T25" fmla="*/ 71 h 690"/>
                <a:gd name="T26" fmla="*/ 2622 w 4000"/>
                <a:gd name="T27" fmla="*/ 46 h 690"/>
                <a:gd name="T28" fmla="*/ 2465 w 4000"/>
                <a:gd name="T29" fmla="*/ 26 h 690"/>
                <a:gd name="T30" fmla="*/ 2314 w 4000"/>
                <a:gd name="T31" fmla="*/ 13 h 690"/>
                <a:gd name="T32" fmla="*/ 2157 w 4000"/>
                <a:gd name="T33" fmla="*/ 0 h 690"/>
                <a:gd name="T34" fmla="*/ 2000 w 4000"/>
                <a:gd name="T35" fmla="*/ 0 h 690"/>
                <a:gd name="T36" fmla="*/ 1843 w 4000"/>
                <a:gd name="T37" fmla="*/ 0 h 690"/>
                <a:gd name="T38" fmla="*/ 1686 w 4000"/>
                <a:gd name="T39" fmla="*/ 13 h 690"/>
                <a:gd name="T40" fmla="*/ 1535 w 4000"/>
                <a:gd name="T41" fmla="*/ 26 h 690"/>
                <a:gd name="T42" fmla="*/ 1384 w 4000"/>
                <a:gd name="T43" fmla="*/ 46 h 690"/>
                <a:gd name="T44" fmla="*/ 1233 w 4000"/>
                <a:gd name="T45" fmla="*/ 71 h 690"/>
                <a:gd name="T46" fmla="*/ 1087 w 4000"/>
                <a:gd name="T47" fmla="*/ 97 h 690"/>
                <a:gd name="T48" fmla="*/ 948 w 4000"/>
                <a:gd name="T49" fmla="*/ 136 h 690"/>
                <a:gd name="T50" fmla="*/ 814 w 4000"/>
                <a:gd name="T51" fmla="*/ 175 h 690"/>
                <a:gd name="T52" fmla="*/ 680 w 4000"/>
                <a:gd name="T53" fmla="*/ 220 h 690"/>
                <a:gd name="T54" fmla="*/ 558 w 4000"/>
                <a:gd name="T55" fmla="*/ 271 h 690"/>
                <a:gd name="T56" fmla="*/ 442 w 4000"/>
                <a:gd name="T57" fmla="*/ 329 h 690"/>
                <a:gd name="T58" fmla="*/ 337 w 4000"/>
                <a:gd name="T59" fmla="*/ 387 h 690"/>
                <a:gd name="T60" fmla="*/ 239 w 4000"/>
                <a:gd name="T61" fmla="*/ 458 h 690"/>
                <a:gd name="T62" fmla="*/ 146 w 4000"/>
                <a:gd name="T63" fmla="*/ 529 h 690"/>
                <a:gd name="T64" fmla="*/ 70 w 4000"/>
                <a:gd name="T65" fmla="*/ 607 h 690"/>
                <a:gd name="T66" fmla="*/ 0 w 4000"/>
                <a:gd name="T67" fmla="*/ 690 h 690"/>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0" t="0" r="r" b="b"/>
              <a:pathLst>
                <a:path w="4000" h="690">
                  <a:moveTo>
                    <a:pt x="4000" y="690"/>
                  </a:moveTo>
                  <a:lnTo>
                    <a:pt x="4000" y="690"/>
                  </a:lnTo>
                  <a:lnTo>
                    <a:pt x="3930" y="607"/>
                  </a:lnTo>
                  <a:lnTo>
                    <a:pt x="3854" y="529"/>
                  </a:lnTo>
                  <a:lnTo>
                    <a:pt x="3767" y="458"/>
                  </a:lnTo>
                  <a:lnTo>
                    <a:pt x="3668" y="387"/>
                  </a:lnTo>
                  <a:lnTo>
                    <a:pt x="3558" y="329"/>
                  </a:lnTo>
                  <a:lnTo>
                    <a:pt x="3442" y="271"/>
                  </a:lnTo>
                  <a:lnTo>
                    <a:pt x="3320" y="220"/>
                  </a:lnTo>
                  <a:lnTo>
                    <a:pt x="3192" y="175"/>
                  </a:lnTo>
                  <a:lnTo>
                    <a:pt x="3052" y="136"/>
                  </a:lnTo>
                  <a:lnTo>
                    <a:pt x="2913" y="97"/>
                  </a:lnTo>
                  <a:lnTo>
                    <a:pt x="2767" y="71"/>
                  </a:lnTo>
                  <a:lnTo>
                    <a:pt x="2622" y="46"/>
                  </a:lnTo>
                  <a:lnTo>
                    <a:pt x="2465" y="26"/>
                  </a:lnTo>
                  <a:lnTo>
                    <a:pt x="2314" y="13"/>
                  </a:lnTo>
                  <a:lnTo>
                    <a:pt x="2157" y="0"/>
                  </a:lnTo>
                  <a:lnTo>
                    <a:pt x="2000" y="0"/>
                  </a:lnTo>
                  <a:lnTo>
                    <a:pt x="1843" y="0"/>
                  </a:lnTo>
                  <a:lnTo>
                    <a:pt x="1686" y="13"/>
                  </a:lnTo>
                  <a:lnTo>
                    <a:pt x="1535" y="26"/>
                  </a:lnTo>
                  <a:lnTo>
                    <a:pt x="1384" y="46"/>
                  </a:lnTo>
                  <a:lnTo>
                    <a:pt x="1233" y="71"/>
                  </a:lnTo>
                  <a:lnTo>
                    <a:pt x="1087" y="97"/>
                  </a:lnTo>
                  <a:lnTo>
                    <a:pt x="948" y="136"/>
                  </a:lnTo>
                  <a:lnTo>
                    <a:pt x="814" y="175"/>
                  </a:lnTo>
                  <a:lnTo>
                    <a:pt x="680" y="220"/>
                  </a:lnTo>
                  <a:lnTo>
                    <a:pt x="558" y="271"/>
                  </a:lnTo>
                  <a:lnTo>
                    <a:pt x="442" y="329"/>
                  </a:lnTo>
                  <a:lnTo>
                    <a:pt x="337" y="387"/>
                  </a:lnTo>
                  <a:lnTo>
                    <a:pt x="239" y="458"/>
                  </a:lnTo>
                  <a:lnTo>
                    <a:pt x="146" y="529"/>
                  </a:lnTo>
                  <a:lnTo>
                    <a:pt x="70" y="607"/>
                  </a:lnTo>
                  <a:lnTo>
                    <a:pt x="0" y="690"/>
                  </a:lnTo>
                </a:path>
              </a:pathLst>
            </a:custGeom>
            <a:noFill/>
            <a:ln w="19050">
              <a:solidFill>
                <a:schemeClr val="folHlink"/>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pt-BR"/>
            </a:p>
          </p:txBody>
        </p:sp>
        <p:sp>
          <p:nvSpPr>
            <p:cNvPr id="7187" name="Line 231"/>
            <p:cNvSpPr>
              <a:spLocks noChangeShapeType="1"/>
            </p:cNvSpPr>
            <p:nvPr/>
          </p:nvSpPr>
          <p:spPr bwMode="auto">
            <a:xfrm>
              <a:off x="874" y="184"/>
              <a:ext cx="0" cy="4314"/>
            </a:xfrm>
            <a:prstGeom prst="line">
              <a:avLst/>
            </a:prstGeom>
            <a:noFill/>
            <a:ln w="19050">
              <a:solidFill>
                <a:schemeClr val="folHlink"/>
              </a:solidFill>
              <a:round/>
              <a:headEnd/>
              <a:tailEnd/>
            </a:ln>
            <a:extLst>
              <a:ext uri="{909E8E84-426E-40DD-AFC4-6F175D3DCCD1}">
                <a14:hiddenFill xmlns:a14="http://schemas.microsoft.com/office/drawing/2010/main">
                  <a:noFill/>
                </a14:hiddenFill>
              </a:ext>
            </a:extLst>
          </p:spPr>
          <p:txBody>
            <a:bodyPr/>
            <a:lstStyle/>
            <a:p>
              <a:endParaRPr lang="pt-BR"/>
            </a:p>
          </p:txBody>
        </p:sp>
        <p:sp>
          <p:nvSpPr>
            <p:cNvPr id="7188" name="Line 232"/>
            <p:cNvSpPr>
              <a:spLocks noChangeShapeType="1"/>
            </p:cNvSpPr>
            <p:nvPr/>
          </p:nvSpPr>
          <p:spPr bwMode="auto">
            <a:xfrm>
              <a:off x="-1626" y="2338"/>
              <a:ext cx="5005" cy="0"/>
            </a:xfrm>
            <a:prstGeom prst="line">
              <a:avLst/>
            </a:prstGeom>
            <a:noFill/>
            <a:ln w="19050">
              <a:solidFill>
                <a:schemeClr val="folHlink"/>
              </a:solidFill>
              <a:round/>
              <a:headEnd/>
              <a:tailEnd/>
            </a:ln>
            <a:extLst>
              <a:ext uri="{909E8E84-426E-40DD-AFC4-6F175D3DCCD1}">
                <a14:hiddenFill xmlns:a14="http://schemas.microsoft.com/office/drawing/2010/main">
                  <a:noFill/>
                </a14:hiddenFill>
              </a:ext>
            </a:extLst>
          </p:spPr>
          <p:txBody>
            <a:bodyPr/>
            <a:lstStyle/>
            <a:p>
              <a:endParaRPr lang="pt-BR"/>
            </a:p>
          </p:txBody>
        </p:sp>
      </p:grpSp>
      <p:sp>
        <p:nvSpPr>
          <p:cNvPr id="7177" name="Tekstboks 24"/>
          <p:cNvSpPr txBox="1">
            <a:spLocks noChangeArrowheads="1"/>
          </p:cNvSpPr>
          <p:nvPr/>
        </p:nvSpPr>
        <p:spPr bwMode="auto">
          <a:xfrm>
            <a:off x="1187450" y="6362700"/>
            <a:ext cx="3455988" cy="430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da-DK" sz="1100"/>
              <a:t>INTOSAI – PSC</a:t>
            </a:r>
          </a:p>
          <a:p>
            <a:pPr eaLnBrk="1" hangingPunct="1"/>
            <a:r>
              <a:rPr lang="da-DK" sz="1100"/>
              <a:t>Professional Standards Committee</a:t>
            </a:r>
          </a:p>
        </p:txBody>
      </p:sp>
      <p:sp>
        <p:nvSpPr>
          <p:cNvPr id="7178" name="Tekstboks 24"/>
          <p:cNvSpPr txBox="1">
            <a:spLocks noChangeArrowheads="1"/>
          </p:cNvSpPr>
          <p:nvPr/>
        </p:nvSpPr>
        <p:spPr bwMode="auto">
          <a:xfrm>
            <a:off x="5153025" y="6394450"/>
            <a:ext cx="2732088" cy="431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r" eaLnBrk="1" hangingPunct="1"/>
            <a:r>
              <a:rPr lang="da-DK" sz="1100"/>
              <a:t>TCU</a:t>
            </a:r>
          </a:p>
          <a:p>
            <a:pPr algn="r" eaLnBrk="1" hangingPunct="1"/>
            <a:r>
              <a:rPr lang="da-DK" sz="1100"/>
              <a:t>Federal Court of Accounts</a:t>
            </a:r>
          </a:p>
        </p:txBody>
      </p:sp>
    </p:spTree>
    <p:extLst>
      <p:ext uri="{BB962C8B-B14F-4D97-AF65-F5344CB8AC3E}">
        <p14:creationId xmlns:p14="http://schemas.microsoft.com/office/powerpoint/2010/main" val="1617318229"/>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tângulo 3">
            <a:hlinkClick r:id="rId2" tooltip="Abrir Portal TCU"/>
          </p:cNvPr>
          <p:cNvSpPr/>
          <p:nvPr/>
        </p:nvSpPr>
        <p:spPr>
          <a:xfrm>
            <a:off x="533400" y="6562725"/>
            <a:ext cx="912813" cy="4603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pt-BR"/>
          </a:p>
        </p:txBody>
      </p:sp>
      <p:sp>
        <p:nvSpPr>
          <p:cNvPr id="8195" name="Título 1"/>
          <p:cNvSpPr>
            <a:spLocks noGrp="1"/>
          </p:cNvSpPr>
          <p:nvPr>
            <p:ph type="title"/>
          </p:nvPr>
        </p:nvSpPr>
        <p:spPr>
          <a:xfrm>
            <a:off x="468313" y="0"/>
            <a:ext cx="8229600" cy="1143000"/>
          </a:xfrm>
        </p:spPr>
        <p:txBody>
          <a:bodyPr rtlCol="0">
            <a:normAutofit fontScale="90000"/>
          </a:bodyPr>
          <a:lstStyle/>
          <a:p>
            <a:pPr eaLnBrk="1" fontAlgn="auto" hangingPunct="1">
              <a:spcAft>
                <a:spcPts val="0"/>
              </a:spcAft>
              <a:defRPr/>
            </a:pPr>
            <a:r>
              <a:rPr lang="en-GB" sz="3200" b="1" smtClean="0">
                <a:solidFill>
                  <a:srgbClr val="0070C0"/>
                </a:solidFill>
              </a:rPr>
              <a:t/>
            </a:r>
            <a:br>
              <a:rPr lang="en-GB" sz="3200" b="1" smtClean="0">
                <a:solidFill>
                  <a:srgbClr val="0070C0"/>
                </a:solidFill>
              </a:rPr>
            </a:br>
            <a:r>
              <a:rPr lang="en-GB" sz="3200" b="1" smtClean="0">
                <a:solidFill>
                  <a:srgbClr val="0070C0"/>
                </a:solidFill>
              </a:rPr>
              <a:t>Work programme, timetable and organisation</a:t>
            </a:r>
            <a:br>
              <a:rPr lang="en-GB" sz="3200" b="1" smtClean="0">
                <a:solidFill>
                  <a:srgbClr val="0070C0"/>
                </a:solidFill>
              </a:rPr>
            </a:br>
            <a:endParaRPr lang="pt-BR" sz="3200" b="1" smtClean="0">
              <a:solidFill>
                <a:srgbClr val="0070C0"/>
              </a:solidFill>
            </a:endParaRPr>
          </a:p>
        </p:txBody>
      </p:sp>
      <p:sp>
        <p:nvSpPr>
          <p:cNvPr id="8196" name="Rectangle 1"/>
          <p:cNvSpPr>
            <a:spLocks noGrp="1" noChangeArrowheads="1"/>
          </p:cNvSpPr>
          <p:nvPr>
            <p:ph idx="1"/>
          </p:nvPr>
        </p:nvSpPr>
        <p:spPr>
          <a:xfrm>
            <a:off x="395288" y="1117600"/>
            <a:ext cx="8189912" cy="3124200"/>
          </a:xfrm>
        </p:spPr>
        <p:txBody>
          <a:bodyPr anchor="ctr">
            <a:spAutoFit/>
          </a:bodyPr>
          <a:lstStyle/>
          <a:p>
            <a:pPr marL="0" indent="0" eaLnBrk="1" hangingPunct="1">
              <a:spcBef>
                <a:spcPct val="0"/>
              </a:spcBef>
              <a:buFontTx/>
              <a:buNone/>
            </a:pPr>
            <a:endParaRPr lang="en-GB" sz="1400" i="1" smtClean="0">
              <a:cs typeface="Times New Roman" pitchFamily="18" charset="0"/>
            </a:endParaRPr>
          </a:p>
          <a:p>
            <a:pPr marL="0" indent="0" eaLnBrk="1" hangingPunct="1">
              <a:spcBef>
                <a:spcPct val="0"/>
              </a:spcBef>
              <a:buFontTx/>
              <a:buNone/>
            </a:pPr>
            <a:r>
              <a:rPr lang="en-GB" sz="2400" b="1" i="1" smtClean="0">
                <a:cs typeface="Times New Roman" pitchFamily="18" charset="0"/>
              </a:rPr>
              <a:t>Stage 1</a:t>
            </a:r>
          </a:p>
          <a:p>
            <a:pPr marL="0" indent="0" eaLnBrk="1" hangingPunct="1">
              <a:spcBef>
                <a:spcPct val="0"/>
              </a:spcBef>
              <a:buFontTx/>
              <a:buNone/>
            </a:pPr>
            <a:endParaRPr lang="en-GB" sz="1400" i="1" smtClean="0">
              <a:cs typeface="Times New Roman" pitchFamily="18" charset="0"/>
            </a:endParaRPr>
          </a:p>
          <a:p>
            <a:pPr marL="0" indent="0" eaLnBrk="1" hangingPunct="1">
              <a:spcBef>
                <a:spcPct val="0"/>
              </a:spcBef>
              <a:buFontTx/>
              <a:buNone/>
            </a:pPr>
            <a:r>
              <a:rPr lang="en-GB" sz="2000" b="1" i="1" smtClean="0">
                <a:cs typeface="Times New Roman" pitchFamily="18" charset="0"/>
              </a:rPr>
              <a:t>Programme</a:t>
            </a:r>
            <a:r>
              <a:rPr lang="en-GB" sz="1400" i="1" smtClean="0">
                <a:cs typeface="Times New Roman" pitchFamily="18" charset="0"/>
              </a:rPr>
              <a:t>: </a:t>
            </a:r>
            <a:r>
              <a:rPr lang="en-GB" sz="1400" smtClean="0">
                <a:cs typeface="Times New Roman" pitchFamily="18" charset="0"/>
              </a:rPr>
              <a:t> </a:t>
            </a:r>
            <a:r>
              <a:rPr lang="en-GB" sz="1800" smtClean="0">
                <a:cs typeface="Times New Roman" pitchFamily="18" charset="0"/>
              </a:rPr>
              <a:t>Development of a set of auditing standards for PA, based largely on the  </a:t>
            </a:r>
            <a:r>
              <a:rPr lang="en-GB" sz="1800" smtClean="0">
                <a:latin typeface="Arial" charset="0"/>
                <a:cs typeface="Times New Roman" pitchFamily="18" charset="0"/>
              </a:rPr>
              <a:t>“</a:t>
            </a:r>
            <a:r>
              <a:rPr lang="en-GB" sz="1800" smtClean="0">
                <a:cs typeface="Times New Roman" pitchFamily="18" charset="0"/>
              </a:rPr>
              <a:t>new</a:t>
            </a:r>
            <a:r>
              <a:rPr lang="en-GB" sz="1800" smtClean="0">
                <a:latin typeface="Arial" charset="0"/>
                <a:cs typeface="Times New Roman" pitchFamily="18" charset="0"/>
              </a:rPr>
              <a:t>”</a:t>
            </a:r>
            <a:r>
              <a:rPr lang="en-GB" sz="1800" smtClean="0">
                <a:cs typeface="Times New Roman" pitchFamily="18" charset="0"/>
              </a:rPr>
              <a:t> ISSAI 300 but also drawing if necessary upon  the </a:t>
            </a:r>
            <a:r>
              <a:rPr lang="en-GB" sz="1800" smtClean="0">
                <a:latin typeface="Arial" charset="0"/>
                <a:cs typeface="Times New Roman" pitchFamily="18" charset="0"/>
              </a:rPr>
              <a:t>“</a:t>
            </a:r>
            <a:r>
              <a:rPr lang="en-GB" sz="1800" smtClean="0">
                <a:cs typeface="Times New Roman" pitchFamily="18" charset="0"/>
              </a:rPr>
              <a:t>new</a:t>
            </a:r>
            <a:r>
              <a:rPr lang="en-GB" sz="1800" smtClean="0">
                <a:latin typeface="Arial" charset="0"/>
                <a:cs typeface="Times New Roman" pitchFamily="18" charset="0"/>
              </a:rPr>
              <a:t>”</a:t>
            </a:r>
            <a:r>
              <a:rPr lang="en-GB" sz="1800" smtClean="0">
                <a:cs typeface="Times New Roman" pitchFamily="18" charset="0"/>
              </a:rPr>
              <a:t> ISSAI 100.</a:t>
            </a:r>
            <a:endParaRPr lang="en-GB" sz="1600" smtClean="0">
              <a:cs typeface="Times New Roman" pitchFamily="18" charset="0"/>
            </a:endParaRPr>
          </a:p>
          <a:p>
            <a:pPr marL="0" indent="0" eaLnBrk="1" hangingPunct="1">
              <a:spcBef>
                <a:spcPct val="0"/>
              </a:spcBef>
              <a:buFontTx/>
              <a:buNone/>
            </a:pPr>
            <a:endParaRPr lang="en-GB" sz="1000" smtClean="0">
              <a:cs typeface="Times New Roman" pitchFamily="18" charset="0"/>
            </a:endParaRPr>
          </a:p>
          <a:p>
            <a:pPr marL="0" indent="0" eaLnBrk="1" hangingPunct="1">
              <a:spcBef>
                <a:spcPct val="0"/>
              </a:spcBef>
              <a:buFontTx/>
              <a:buNone/>
            </a:pPr>
            <a:endParaRPr lang="en-GB" sz="1000" smtClean="0">
              <a:cs typeface="Times New Roman" pitchFamily="18" charset="0"/>
            </a:endParaRPr>
          </a:p>
          <a:p>
            <a:pPr marL="0" indent="0" eaLnBrk="1" hangingPunct="1">
              <a:spcBef>
                <a:spcPct val="0"/>
              </a:spcBef>
              <a:buFontTx/>
              <a:buNone/>
            </a:pPr>
            <a:endParaRPr lang="en-GB" sz="1000" smtClean="0">
              <a:cs typeface="Times New Roman" pitchFamily="18" charset="0"/>
            </a:endParaRPr>
          </a:p>
          <a:p>
            <a:pPr marL="0" indent="0" eaLnBrk="1" hangingPunct="1">
              <a:spcBef>
                <a:spcPct val="0"/>
              </a:spcBef>
              <a:buFontTx/>
              <a:buNone/>
            </a:pPr>
            <a:endParaRPr lang="en-GB" sz="1000" smtClean="0">
              <a:cs typeface="Times New Roman" pitchFamily="18" charset="0"/>
            </a:endParaRPr>
          </a:p>
          <a:p>
            <a:pPr marL="0" indent="0" eaLnBrk="1" hangingPunct="1">
              <a:spcBef>
                <a:spcPct val="0"/>
              </a:spcBef>
              <a:buFontTx/>
              <a:buNone/>
            </a:pPr>
            <a:endParaRPr lang="en-GB" sz="1000" smtClean="0">
              <a:cs typeface="Times New Roman" pitchFamily="18" charset="0"/>
            </a:endParaRPr>
          </a:p>
          <a:p>
            <a:pPr marL="0" indent="0" eaLnBrk="1" hangingPunct="1">
              <a:spcBef>
                <a:spcPct val="0"/>
              </a:spcBef>
              <a:buFontTx/>
              <a:buNone/>
            </a:pPr>
            <a:endParaRPr lang="en-GB" sz="1000" smtClean="0">
              <a:cs typeface="Times New Roman" pitchFamily="18" charset="0"/>
            </a:endParaRPr>
          </a:p>
          <a:p>
            <a:pPr marL="0" indent="0" eaLnBrk="1" hangingPunct="1">
              <a:spcBef>
                <a:spcPct val="0"/>
              </a:spcBef>
              <a:buFontTx/>
              <a:buNone/>
            </a:pPr>
            <a:endParaRPr lang="en-GB" sz="1000" smtClean="0">
              <a:cs typeface="Times New Roman" pitchFamily="18" charset="0"/>
            </a:endParaRPr>
          </a:p>
          <a:p>
            <a:pPr marL="0" indent="0" eaLnBrk="1" hangingPunct="1">
              <a:spcBef>
                <a:spcPct val="0"/>
              </a:spcBef>
              <a:buFontTx/>
              <a:buNone/>
            </a:pPr>
            <a:endParaRPr lang="en-GB" sz="1000" smtClean="0">
              <a:cs typeface="Times New Roman" pitchFamily="18" charset="0"/>
            </a:endParaRPr>
          </a:p>
          <a:p>
            <a:pPr marL="0" indent="0" eaLnBrk="1" hangingPunct="1">
              <a:spcBef>
                <a:spcPct val="0"/>
              </a:spcBef>
              <a:buFontTx/>
              <a:buNone/>
            </a:pPr>
            <a:endParaRPr lang="en-GB" sz="1000" smtClean="0">
              <a:cs typeface="Times New Roman" pitchFamily="18" charset="0"/>
            </a:endParaRPr>
          </a:p>
          <a:p>
            <a:pPr marL="0" indent="0" eaLnBrk="1" hangingPunct="1">
              <a:spcBef>
                <a:spcPct val="0"/>
              </a:spcBef>
              <a:buFontTx/>
              <a:buNone/>
            </a:pPr>
            <a:endParaRPr lang="en-GB" sz="1000" smtClean="0">
              <a:cs typeface="Times New Roman" pitchFamily="18" charset="0"/>
            </a:endParaRPr>
          </a:p>
          <a:p>
            <a:pPr marL="0" indent="0" eaLnBrk="1" hangingPunct="1">
              <a:spcBef>
                <a:spcPct val="0"/>
              </a:spcBef>
              <a:buFontTx/>
              <a:buNone/>
            </a:pPr>
            <a:r>
              <a:rPr lang="pt-BR" sz="900" smtClean="0">
                <a:latin typeface="Arial" charset="0"/>
              </a:rPr>
              <a:t> </a:t>
            </a:r>
            <a:endParaRPr lang="pt-BR" sz="1800" smtClean="0">
              <a:latin typeface="Arial" charset="0"/>
            </a:endParaRPr>
          </a:p>
        </p:txBody>
      </p:sp>
      <p:graphicFrame>
        <p:nvGraphicFramePr>
          <p:cNvPr id="6" name="Tabela 5"/>
          <p:cNvGraphicFramePr>
            <a:graphicFrameLocks noGrp="1"/>
          </p:cNvGraphicFramePr>
          <p:nvPr/>
        </p:nvGraphicFramePr>
        <p:xfrm>
          <a:off x="539750" y="2708275"/>
          <a:ext cx="7848600" cy="2870200"/>
        </p:xfrm>
        <a:graphic>
          <a:graphicData uri="http://schemas.openxmlformats.org/drawingml/2006/table">
            <a:tbl>
              <a:tblPr firstRow="1" bandRow="1">
                <a:tableStyleId>{5C22544A-7EE6-4342-B048-85BDC9FD1C3A}</a:tableStyleId>
              </a:tblPr>
              <a:tblGrid>
                <a:gridCol w="3744286"/>
                <a:gridCol w="1656127"/>
                <a:gridCol w="2448187"/>
              </a:tblGrid>
              <a:tr h="370840">
                <a:tc>
                  <a:txBody>
                    <a:bodyPr/>
                    <a:lstStyle/>
                    <a:p>
                      <a:pPr algn="ctr"/>
                      <a:r>
                        <a:rPr lang="pt-BR" dirty="0" err="1" smtClean="0"/>
                        <a:t>Activity</a:t>
                      </a:r>
                      <a:endParaRPr lang="pt-BR" dirty="0"/>
                    </a:p>
                  </a:txBody>
                  <a:tcPr marL="91437" marR="91437"/>
                </a:tc>
                <a:tc>
                  <a:txBody>
                    <a:bodyPr/>
                    <a:lstStyle/>
                    <a:p>
                      <a:pPr algn="ctr"/>
                      <a:r>
                        <a:rPr lang="pt-BR" dirty="0" err="1" smtClean="0"/>
                        <a:t>Timetable</a:t>
                      </a:r>
                      <a:endParaRPr lang="pt-BR" dirty="0"/>
                    </a:p>
                  </a:txBody>
                  <a:tcPr marL="91437" marR="91437"/>
                </a:tc>
                <a:tc>
                  <a:txBody>
                    <a:bodyPr/>
                    <a:lstStyle/>
                    <a:p>
                      <a:pPr algn="ctr"/>
                      <a:r>
                        <a:rPr lang="pt-BR" dirty="0" err="1" smtClean="0"/>
                        <a:t>Organisation</a:t>
                      </a:r>
                      <a:endParaRPr lang="pt-BR" dirty="0"/>
                    </a:p>
                  </a:txBody>
                  <a:tcPr marL="91437" marR="91437"/>
                </a:tc>
              </a:tr>
              <a:tr h="370840">
                <a:tc>
                  <a:txBody>
                    <a:bodyPr/>
                    <a:lstStyle/>
                    <a:p>
                      <a:r>
                        <a:rPr lang="en-GB" sz="1400" kern="1200" dirty="0" smtClean="0">
                          <a:solidFill>
                            <a:schemeClr val="dk1"/>
                          </a:solidFill>
                          <a:latin typeface="+mn-lt"/>
                          <a:ea typeface="+mn-ea"/>
                          <a:cs typeface="+mn-cs"/>
                        </a:rPr>
                        <a:t>Analysis of “new” ISSAIs 100 and 300 to identify the standards necessary for PA to comply with the fundamental principles</a:t>
                      </a:r>
                      <a:endParaRPr lang="pt-BR" sz="1400" dirty="0"/>
                    </a:p>
                  </a:txBody>
                  <a:tcPr marL="91437" marR="91437"/>
                </a:tc>
                <a:tc>
                  <a:txBody>
                    <a:bodyPr/>
                    <a:lstStyle/>
                    <a:p>
                      <a:r>
                        <a:rPr lang="en-GB" sz="1400" kern="1200" dirty="0" smtClean="0">
                          <a:solidFill>
                            <a:schemeClr val="dk1"/>
                          </a:solidFill>
                          <a:latin typeface="+mn-lt"/>
                          <a:ea typeface="+mn-ea"/>
                          <a:cs typeface="+mn-cs"/>
                        </a:rPr>
                        <a:t>1</a:t>
                      </a:r>
                      <a:r>
                        <a:rPr lang="en-GB" sz="1400" kern="1200" baseline="30000" dirty="0" smtClean="0">
                          <a:solidFill>
                            <a:schemeClr val="dk1"/>
                          </a:solidFill>
                          <a:latin typeface="+mn-lt"/>
                          <a:ea typeface="+mn-ea"/>
                          <a:cs typeface="+mn-cs"/>
                        </a:rPr>
                        <a:t>st</a:t>
                      </a:r>
                      <a:r>
                        <a:rPr lang="en-GB" sz="1400" kern="1200" dirty="0" smtClean="0">
                          <a:solidFill>
                            <a:schemeClr val="dk1"/>
                          </a:solidFill>
                          <a:latin typeface="+mn-lt"/>
                          <a:ea typeface="+mn-ea"/>
                          <a:cs typeface="+mn-cs"/>
                        </a:rPr>
                        <a:t> September 2013</a:t>
                      </a:r>
                      <a:endParaRPr lang="pt-BR" sz="1400" dirty="0"/>
                    </a:p>
                  </a:txBody>
                  <a:tcPr marL="91437" marR="91437"/>
                </a:tc>
                <a:tc>
                  <a:txBody>
                    <a:bodyPr/>
                    <a:lstStyle/>
                    <a:p>
                      <a:r>
                        <a:rPr lang="en-GB" sz="1400" kern="1200" dirty="0" smtClean="0">
                          <a:solidFill>
                            <a:schemeClr val="dk1"/>
                          </a:solidFill>
                          <a:latin typeface="+mn-lt"/>
                          <a:ea typeface="+mn-ea"/>
                          <a:cs typeface="+mn-cs"/>
                        </a:rPr>
                        <a:t>Working group of the SAIs of Canada (coordinator), Austria, Norway and UK</a:t>
                      </a:r>
                      <a:endParaRPr lang="pt-BR" sz="1100" dirty="0"/>
                    </a:p>
                  </a:txBody>
                  <a:tcPr marL="91437" marR="91437"/>
                </a:tc>
              </a:tr>
              <a:tr h="370840">
                <a:tc>
                  <a:txBody>
                    <a:bodyPr/>
                    <a:lstStyle/>
                    <a:p>
                      <a:r>
                        <a:rPr lang="en-GB" sz="1400" kern="1200" dirty="0" smtClean="0">
                          <a:solidFill>
                            <a:schemeClr val="dk1"/>
                          </a:solidFill>
                          <a:latin typeface="+mn-lt"/>
                          <a:ea typeface="+mn-ea"/>
                          <a:cs typeface="+mn-cs"/>
                        </a:rPr>
                        <a:t>Drafting of a document (working title - “Standards for performance auditing”) which will eventually </a:t>
                      </a:r>
                      <a:r>
                        <a:rPr lang="en-GB" sz="1400" b="0" i="0" kern="1200" dirty="0" smtClean="0">
                          <a:solidFill>
                            <a:schemeClr val="dk1"/>
                          </a:solidFill>
                          <a:latin typeface="+mn-lt"/>
                          <a:ea typeface="+mn-ea"/>
                          <a:cs typeface="+mn-cs"/>
                        </a:rPr>
                        <a:t>become ISSAI 3000</a:t>
                      </a:r>
                      <a:endParaRPr lang="pt-BR" sz="1100" dirty="0"/>
                    </a:p>
                  </a:txBody>
                  <a:tcPr marL="91437" marR="91437"/>
                </a:tc>
                <a:tc>
                  <a:txBody>
                    <a:bodyPr/>
                    <a:lstStyle/>
                    <a:p>
                      <a:r>
                        <a:rPr lang="en-GB" sz="1400" kern="1200" dirty="0" smtClean="0">
                          <a:solidFill>
                            <a:schemeClr val="dk1"/>
                          </a:solidFill>
                          <a:latin typeface="+mn-lt"/>
                          <a:ea typeface="+mn-ea"/>
                          <a:cs typeface="+mn-cs"/>
                        </a:rPr>
                        <a:t>1</a:t>
                      </a:r>
                      <a:r>
                        <a:rPr lang="en-GB" sz="1400" kern="1200" baseline="30000" dirty="0" smtClean="0">
                          <a:solidFill>
                            <a:schemeClr val="dk1"/>
                          </a:solidFill>
                          <a:latin typeface="+mn-lt"/>
                          <a:ea typeface="+mn-ea"/>
                          <a:cs typeface="+mn-cs"/>
                        </a:rPr>
                        <a:t>st</a:t>
                      </a:r>
                      <a:r>
                        <a:rPr lang="en-GB" sz="1400" kern="1200" dirty="0" smtClean="0">
                          <a:solidFill>
                            <a:schemeClr val="dk1"/>
                          </a:solidFill>
                          <a:latin typeface="+mn-lt"/>
                          <a:ea typeface="+mn-ea"/>
                          <a:cs typeface="+mn-cs"/>
                        </a:rPr>
                        <a:t> September 2013</a:t>
                      </a:r>
                      <a:endParaRPr lang="pt-BR" sz="1400" dirty="0"/>
                    </a:p>
                  </a:txBody>
                  <a:tcPr marL="91437" marR="91437"/>
                </a:tc>
                <a:tc>
                  <a:txBody>
                    <a:bodyPr/>
                    <a:lstStyle/>
                    <a:p>
                      <a:r>
                        <a:rPr lang="en-GB" sz="1400" kern="1200" dirty="0" smtClean="0">
                          <a:solidFill>
                            <a:schemeClr val="dk1"/>
                          </a:solidFill>
                          <a:latin typeface="+mn-lt"/>
                          <a:ea typeface="+mn-ea"/>
                          <a:cs typeface="+mn-cs"/>
                        </a:rPr>
                        <a:t>Working group of the SAIs of Canada (coordinator), Austria, Norway and UK</a:t>
                      </a:r>
                      <a:endParaRPr lang="pt-BR" sz="1100" dirty="0"/>
                    </a:p>
                  </a:txBody>
                  <a:tcPr marL="91437" marR="91437"/>
                </a:tc>
              </a:tr>
              <a:tr h="370840">
                <a:tc>
                  <a:txBody>
                    <a:bodyPr/>
                    <a:lstStyle/>
                    <a:p>
                      <a:r>
                        <a:rPr lang="en-GB" sz="1400" kern="1200" dirty="0" smtClean="0">
                          <a:solidFill>
                            <a:schemeClr val="dk1"/>
                          </a:solidFill>
                          <a:latin typeface="+mn-lt"/>
                          <a:ea typeface="+mn-ea"/>
                          <a:cs typeface="+mn-cs"/>
                        </a:rPr>
                        <a:t>Circulation of document to all PAS members for comments</a:t>
                      </a:r>
                      <a:endParaRPr lang="pt-BR" sz="1100" dirty="0"/>
                    </a:p>
                  </a:txBody>
                  <a:tcPr marL="91437" marR="91437"/>
                </a:tc>
                <a:tc>
                  <a:txBody>
                    <a:bodyPr/>
                    <a:lstStyle/>
                    <a:p>
                      <a:r>
                        <a:rPr lang="en-GB" sz="1400" kern="1200" dirty="0" smtClean="0">
                          <a:solidFill>
                            <a:schemeClr val="dk1"/>
                          </a:solidFill>
                          <a:latin typeface="+mn-lt"/>
                          <a:ea typeface="+mn-ea"/>
                          <a:cs typeface="+mn-cs"/>
                        </a:rPr>
                        <a:t>1</a:t>
                      </a:r>
                      <a:r>
                        <a:rPr lang="en-GB" sz="1400" kern="1200" baseline="30000" dirty="0" smtClean="0">
                          <a:solidFill>
                            <a:schemeClr val="dk1"/>
                          </a:solidFill>
                          <a:latin typeface="+mn-lt"/>
                          <a:ea typeface="+mn-ea"/>
                          <a:cs typeface="+mn-cs"/>
                        </a:rPr>
                        <a:t>st</a:t>
                      </a:r>
                      <a:r>
                        <a:rPr lang="en-GB" sz="1400" kern="1200" dirty="0" smtClean="0">
                          <a:solidFill>
                            <a:schemeClr val="dk1"/>
                          </a:solidFill>
                          <a:latin typeface="+mn-lt"/>
                          <a:ea typeface="+mn-ea"/>
                          <a:cs typeface="+mn-cs"/>
                        </a:rPr>
                        <a:t> October 2013</a:t>
                      </a:r>
                      <a:endParaRPr lang="pt-BR" sz="1100" dirty="0"/>
                    </a:p>
                  </a:txBody>
                  <a:tcPr marL="91437" marR="91437"/>
                </a:tc>
                <a:tc>
                  <a:txBody>
                    <a:bodyPr/>
                    <a:lstStyle/>
                    <a:p>
                      <a:r>
                        <a:rPr lang="en-GB" sz="1400" kern="1200" dirty="0" smtClean="0">
                          <a:solidFill>
                            <a:schemeClr val="dk1"/>
                          </a:solidFill>
                          <a:latin typeface="+mn-lt"/>
                          <a:ea typeface="+mn-ea"/>
                          <a:cs typeface="+mn-cs"/>
                        </a:rPr>
                        <a:t>All PAS members, coordinated by the SAI of Canada</a:t>
                      </a:r>
                      <a:endParaRPr lang="pt-BR" sz="1100" dirty="0"/>
                    </a:p>
                  </a:txBody>
                  <a:tcPr marL="91437" marR="91437"/>
                </a:tc>
              </a:tr>
              <a:tr h="370840">
                <a:tc>
                  <a:txBody>
                    <a:bodyPr/>
                    <a:lstStyle/>
                    <a:p>
                      <a:r>
                        <a:rPr lang="en-GB" sz="1400" kern="1200" dirty="0" smtClean="0">
                          <a:solidFill>
                            <a:schemeClr val="dk1"/>
                          </a:solidFill>
                          <a:latin typeface="+mn-lt"/>
                          <a:ea typeface="+mn-ea"/>
                          <a:cs typeface="+mn-cs"/>
                        </a:rPr>
                        <a:t>Formal adoption by PAS of the document at its next meeting</a:t>
                      </a:r>
                      <a:endParaRPr lang="pt-BR" sz="1100" dirty="0"/>
                    </a:p>
                  </a:txBody>
                  <a:tcPr marL="91437" marR="91437"/>
                </a:tc>
                <a:tc>
                  <a:txBody>
                    <a:bodyPr/>
                    <a:lstStyle/>
                    <a:p>
                      <a:r>
                        <a:rPr lang="pt-BR" sz="1400" dirty="0" err="1" smtClean="0"/>
                        <a:t>Spring</a:t>
                      </a:r>
                      <a:r>
                        <a:rPr lang="pt-BR" sz="1400" dirty="0" smtClean="0"/>
                        <a:t> 2014</a:t>
                      </a:r>
                      <a:endParaRPr lang="pt-BR" sz="1400" dirty="0"/>
                    </a:p>
                  </a:txBody>
                  <a:tcPr marL="91437" marR="91437"/>
                </a:tc>
                <a:tc>
                  <a:txBody>
                    <a:bodyPr/>
                    <a:lstStyle/>
                    <a:p>
                      <a:r>
                        <a:rPr lang="en-GB" sz="1400" kern="1200" dirty="0" smtClean="0">
                          <a:solidFill>
                            <a:schemeClr val="dk1"/>
                          </a:solidFill>
                          <a:latin typeface="+mn-lt"/>
                          <a:ea typeface="+mn-ea"/>
                          <a:cs typeface="+mn-cs"/>
                        </a:rPr>
                        <a:t>All PAS members, coordinated by the SAI of Canada</a:t>
                      </a:r>
                      <a:endParaRPr lang="pt-BR" sz="1100" dirty="0"/>
                    </a:p>
                  </a:txBody>
                  <a:tcPr marL="91437" marR="91437"/>
                </a:tc>
              </a:tr>
            </a:tbl>
          </a:graphicData>
        </a:graphic>
      </p:graphicFrame>
      <p:pic>
        <p:nvPicPr>
          <p:cNvPr id="8223" name="Picture 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6242050"/>
            <a:ext cx="9144000" cy="6429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8224" name="Picture 4"/>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916863" y="6345238"/>
            <a:ext cx="542925" cy="438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8225" name="Picture 5"/>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0" y="0"/>
            <a:ext cx="9144000" cy="2047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nvGrpSpPr>
          <p:cNvPr id="8226" name="Group 222"/>
          <p:cNvGrpSpPr>
            <a:grpSpLocks noChangeAspect="1"/>
          </p:cNvGrpSpPr>
          <p:nvPr/>
        </p:nvGrpSpPr>
        <p:grpSpPr bwMode="auto">
          <a:xfrm>
            <a:off x="403225" y="6338888"/>
            <a:ext cx="728663" cy="490537"/>
            <a:chOff x="-1649" y="158"/>
            <a:chExt cx="5261" cy="4366"/>
          </a:xfrm>
        </p:grpSpPr>
        <p:sp>
          <p:nvSpPr>
            <p:cNvPr id="8229" name="AutoShape 223"/>
            <p:cNvSpPr>
              <a:spLocks noChangeAspect="1" noChangeArrowheads="1" noTextEdit="1"/>
            </p:cNvSpPr>
            <p:nvPr/>
          </p:nvSpPr>
          <p:spPr bwMode="auto">
            <a:xfrm>
              <a:off x="-1649" y="158"/>
              <a:ext cx="5261" cy="43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9050">
                  <a:solidFill>
                    <a:srgbClr val="000000"/>
                  </a:solidFill>
                  <a:miter lim="800000"/>
                  <a:headEnd/>
                  <a:tailEnd/>
                </a14:hiddenLine>
              </a:ext>
            </a:extLst>
          </p:spPr>
          <p:txBody>
            <a:bodyPr/>
            <a:lstStyle/>
            <a:p>
              <a:endParaRPr lang="pt-BR"/>
            </a:p>
          </p:txBody>
        </p:sp>
        <p:sp>
          <p:nvSpPr>
            <p:cNvPr id="8230" name="Freeform 224"/>
            <p:cNvSpPr>
              <a:spLocks/>
            </p:cNvSpPr>
            <p:nvPr/>
          </p:nvSpPr>
          <p:spPr bwMode="auto">
            <a:xfrm>
              <a:off x="-1393" y="435"/>
              <a:ext cx="5005" cy="3928"/>
            </a:xfrm>
            <a:custGeom>
              <a:avLst/>
              <a:gdLst>
                <a:gd name="T0" fmla="*/ 4714 w 5005"/>
                <a:gd name="T1" fmla="*/ 0 h 3928"/>
                <a:gd name="T2" fmla="*/ 3726 w 5005"/>
                <a:gd name="T3" fmla="*/ 78 h 3928"/>
                <a:gd name="T4" fmla="*/ 3017 w 5005"/>
                <a:gd name="T5" fmla="*/ 200 h 3928"/>
                <a:gd name="T6" fmla="*/ 2494 w 5005"/>
                <a:gd name="T7" fmla="*/ 336 h 3928"/>
                <a:gd name="T8" fmla="*/ 2000 w 5005"/>
                <a:gd name="T9" fmla="*/ 510 h 3928"/>
                <a:gd name="T10" fmla="*/ 1552 w 5005"/>
                <a:gd name="T11" fmla="*/ 735 h 3928"/>
                <a:gd name="T12" fmla="*/ 1174 w 5005"/>
                <a:gd name="T13" fmla="*/ 1013 h 3928"/>
                <a:gd name="T14" fmla="*/ 883 w 5005"/>
                <a:gd name="T15" fmla="*/ 1348 h 3928"/>
                <a:gd name="T16" fmla="*/ 750 w 5005"/>
                <a:gd name="T17" fmla="*/ 1600 h 3928"/>
                <a:gd name="T18" fmla="*/ 680 w 5005"/>
                <a:gd name="T19" fmla="*/ 1806 h 3928"/>
                <a:gd name="T20" fmla="*/ 651 w 5005"/>
                <a:gd name="T21" fmla="*/ 2032 h 3928"/>
                <a:gd name="T22" fmla="*/ 657 w 5005"/>
                <a:gd name="T23" fmla="*/ 2257 h 3928"/>
                <a:gd name="T24" fmla="*/ 744 w 5005"/>
                <a:gd name="T25" fmla="*/ 2573 h 3928"/>
                <a:gd name="T26" fmla="*/ 912 w 5005"/>
                <a:gd name="T27" fmla="*/ 2844 h 3928"/>
                <a:gd name="T28" fmla="*/ 1145 w 5005"/>
                <a:gd name="T29" fmla="*/ 3083 h 3928"/>
                <a:gd name="T30" fmla="*/ 1418 w 5005"/>
                <a:gd name="T31" fmla="*/ 3289 h 3928"/>
                <a:gd name="T32" fmla="*/ 1825 w 5005"/>
                <a:gd name="T33" fmla="*/ 3515 h 3928"/>
                <a:gd name="T34" fmla="*/ 2436 w 5005"/>
                <a:gd name="T35" fmla="*/ 3754 h 3928"/>
                <a:gd name="T36" fmla="*/ 3034 w 5005"/>
                <a:gd name="T37" fmla="*/ 3928 h 3928"/>
                <a:gd name="T38" fmla="*/ 3185 w 5005"/>
                <a:gd name="T39" fmla="*/ 3670 h 3928"/>
                <a:gd name="T40" fmla="*/ 3540 w 5005"/>
                <a:gd name="T41" fmla="*/ 3147 h 3928"/>
                <a:gd name="T42" fmla="*/ 3744 w 5005"/>
                <a:gd name="T43" fmla="*/ 2909 h 3928"/>
                <a:gd name="T44" fmla="*/ 3755 w 5005"/>
                <a:gd name="T45" fmla="*/ 2870 h 3928"/>
                <a:gd name="T46" fmla="*/ 3348 w 5005"/>
                <a:gd name="T47" fmla="*/ 3006 h 3928"/>
                <a:gd name="T48" fmla="*/ 2837 w 5005"/>
                <a:gd name="T49" fmla="*/ 3115 h 3928"/>
                <a:gd name="T50" fmla="*/ 2197 w 5005"/>
                <a:gd name="T51" fmla="*/ 3167 h 3928"/>
                <a:gd name="T52" fmla="*/ 1726 w 5005"/>
                <a:gd name="T53" fmla="*/ 3135 h 3928"/>
                <a:gd name="T54" fmla="*/ 1354 w 5005"/>
                <a:gd name="T55" fmla="*/ 3064 h 3928"/>
                <a:gd name="T56" fmla="*/ 1104 w 5005"/>
                <a:gd name="T57" fmla="*/ 2986 h 3928"/>
                <a:gd name="T58" fmla="*/ 785 w 5005"/>
                <a:gd name="T59" fmla="*/ 2864 h 3928"/>
                <a:gd name="T60" fmla="*/ 523 w 5005"/>
                <a:gd name="T61" fmla="*/ 2722 h 3928"/>
                <a:gd name="T62" fmla="*/ 320 w 5005"/>
                <a:gd name="T63" fmla="*/ 2567 h 3928"/>
                <a:gd name="T64" fmla="*/ 163 w 5005"/>
                <a:gd name="T65" fmla="*/ 2406 h 3928"/>
                <a:gd name="T66" fmla="*/ 64 w 5005"/>
                <a:gd name="T67" fmla="*/ 2238 h 3928"/>
                <a:gd name="T68" fmla="*/ 11 w 5005"/>
                <a:gd name="T69" fmla="*/ 2070 h 3928"/>
                <a:gd name="T70" fmla="*/ 0 w 5005"/>
                <a:gd name="T71" fmla="*/ 1903 h 3928"/>
                <a:gd name="T72" fmla="*/ 29 w 5005"/>
                <a:gd name="T73" fmla="*/ 1735 h 3928"/>
                <a:gd name="T74" fmla="*/ 99 w 5005"/>
                <a:gd name="T75" fmla="*/ 1580 h 3928"/>
                <a:gd name="T76" fmla="*/ 238 w 5005"/>
                <a:gd name="T77" fmla="*/ 1387 h 3928"/>
                <a:gd name="T78" fmla="*/ 349 w 5005"/>
                <a:gd name="T79" fmla="*/ 1284 h 3928"/>
                <a:gd name="T80" fmla="*/ 569 w 5005"/>
                <a:gd name="T81" fmla="*/ 1135 h 3928"/>
                <a:gd name="T82" fmla="*/ 843 w 5005"/>
                <a:gd name="T83" fmla="*/ 1006 h 3928"/>
                <a:gd name="T84" fmla="*/ 1157 w 5005"/>
                <a:gd name="T85" fmla="*/ 897 h 3928"/>
                <a:gd name="T86" fmla="*/ 1505 w 5005"/>
                <a:gd name="T87" fmla="*/ 806 h 3928"/>
                <a:gd name="T88" fmla="*/ 1889 w 5005"/>
                <a:gd name="T89" fmla="*/ 755 h 3928"/>
                <a:gd name="T90" fmla="*/ 2284 w 5005"/>
                <a:gd name="T91" fmla="*/ 735 h 3928"/>
                <a:gd name="T92" fmla="*/ 2697 w 5005"/>
                <a:gd name="T93" fmla="*/ 755 h 3928"/>
                <a:gd name="T94" fmla="*/ 3110 w 5005"/>
                <a:gd name="T95" fmla="*/ 826 h 3928"/>
                <a:gd name="T96" fmla="*/ 3523 w 5005"/>
                <a:gd name="T97" fmla="*/ 948 h 3928"/>
                <a:gd name="T98" fmla="*/ 3918 w 5005"/>
                <a:gd name="T99" fmla="*/ 1129 h 3928"/>
                <a:gd name="T100" fmla="*/ 4145 w 5005"/>
                <a:gd name="T101" fmla="*/ 813 h 3928"/>
                <a:gd name="T102" fmla="*/ 4464 w 5005"/>
                <a:gd name="T103" fmla="*/ 432 h 3928"/>
                <a:gd name="T104" fmla="*/ 4738 w 5005"/>
                <a:gd name="T105" fmla="*/ 168 h 3928"/>
                <a:gd name="T106" fmla="*/ 5005 w 5005"/>
                <a:gd name="T107" fmla="*/ 0 h 3928"/>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Lst>
              <a:ahLst/>
              <a:cxnLst>
                <a:cxn ang="T108">
                  <a:pos x="T0" y="T1"/>
                </a:cxn>
                <a:cxn ang="T109">
                  <a:pos x="T2" y="T3"/>
                </a:cxn>
                <a:cxn ang="T110">
                  <a:pos x="T4" y="T5"/>
                </a:cxn>
                <a:cxn ang="T111">
                  <a:pos x="T6" y="T7"/>
                </a:cxn>
                <a:cxn ang="T112">
                  <a:pos x="T8" y="T9"/>
                </a:cxn>
                <a:cxn ang="T113">
                  <a:pos x="T10" y="T11"/>
                </a:cxn>
                <a:cxn ang="T114">
                  <a:pos x="T12" y="T13"/>
                </a:cxn>
                <a:cxn ang="T115">
                  <a:pos x="T14" y="T15"/>
                </a:cxn>
                <a:cxn ang="T116">
                  <a:pos x="T16" y="T17"/>
                </a:cxn>
                <a:cxn ang="T117">
                  <a:pos x="T18" y="T19"/>
                </a:cxn>
                <a:cxn ang="T118">
                  <a:pos x="T20" y="T21"/>
                </a:cxn>
                <a:cxn ang="T119">
                  <a:pos x="T22" y="T23"/>
                </a:cxn>
                <a:cxn ang="T120">
                  <a:pos x="T24" y="T25"/>
                </a:cxn>
                <a:cxn ang="T121">
                  <a:pos x="T26" y="T27"/>
                </a:cxn>
                <a:cxn ang="T122">
                  <a:pos x="T28" y="T29"/>
                </a:cxn>
                <a:cxn ang="T123">
                  <a:pos x="T30" y="T31"/>
                </a:cxn>
                <a:cxn ang="T124">
                  <a:pos x="T32" y="T33"/>
                </a:cxn>
                <a:cxn ang="T125">
                  <a:pos x="T34" y="T35"/>
                </a:cxn>
                <a:cxn ang="T126">
                  <a:pos x="T36" y="T37"/>
                </a:cxn>
                <a:cxn ang="T127">
                  <a:pos x="T38" y="T39"/>
                </a:cxn>
                <a:cxn ang="T128">
                  <a:pos x="T40" y="T41"/>
                </a:cxn>
                <a:cxn ang="T129">
                  <a:pos x="T42" y="T43"/>
                </a:cxn>
                <a:cxn ang="T130">
                  <a:pos x="T44" y="T45"/>
                </a:cxn>
                <a:cxn ang="T131">
                  <a:pos x="T46" y="T47"/>
                </a:cxn>
                <a:cxn ang="T132">
                  <a:pos x="T48" y="T49"/>
                </a:cxn>
                <a:cxn ang="T133">
                  <a:pos x="T50" y="T51"/>
                </a:cxn>
                <a:cxn ang="T134">
                  <a:pos x="T52" y="T53"/>
                </a:cxn>
                <a:cxn ang="T135">
                  <a:pos x="T54" y="T55"/>
                </a:cxn>
                <a:cxn ang="T136">
                  <a:pos x="T56" y="T57"/>
                </a:cxn>
                <a:cxn ang="T137">
                  <a:pos x="T58" y="T59"/>
                </a:cxn>
                <a:cxn ang="T138">
                  <a:pos x="T60" y="T61"/>
                </a:cxn>
                <a:cxn ang="T139">
                  <a:pos x="T62" y="T63"/>
                </a:cxn>
                <a:cxn ang="T140">
                  <a:pos x="T64" y="T65"/>
                </a:cxn>
                <a:cxn ang="T141">
                  <a:pos x="T66" y="T67"/>
                </a:cxn>
                <a:cxn ang="T142">
                  <a:pos x="T68" y="T69"/>
                </a:cxn>
                <a:cxn ang="T143">
                  <a:pos x="T70" y="T71"/>
                </a:cxn>
                <a:cxn ang="T144">
                  <a:pos x="T72" y="T73"/>
                </a:cxn>
                <a:cxn ang="T145">
                  <a:pos x="T74" y="T75"/>
                </a:cxn>
                <a:cxn ang="T146">
                  <a:pos x="T76" y="T77"/>
                </a:cxn>
                <a:cxn ang="T147">
                  <a:pos x="T78" y="T79"/>
                </a:cxn>
                <a:cxn ang="T148">
                  <a:pos x="T80" y="T81"/>
                </a:cxn>
                <a:cxn ang="T149">
                  <a:pos x="T82" y="T83"/>
                </a:cxn>
                <a:cxn ang="T150">
                  <a:pos x="T84" y="T85"/>
                </a:cxn>
                <a:cxn ang="T151">
                  <a:pos x="T86" y="T87"/>
                </a:cxn>
                <a:cxn ang="T152">
                  <a:pos x="T88" y="T89"/>
                </a:cxn>
                <a:cxn ang="T153">
                  <a:pos x="T90" y="T91"/>
                </a:cxn>
                <a:cxn ang="T154">
                  <a:pos x="T92" y="T93"/>
                </a:cxn>
                <a:cxn ang="T155">
                  <a:pos x="T94" y="T95"/>
                </a:cxn>
                <a:cxn ang="T156">
                  <a:pos x="T96" y="T97"/>
                </a:cxn>
                <a:cxn ang="T157">
                  <a:pos x="T98" y="T99"/>
                </a:cxn>
                <a:cxn ang="T158">
                  <a:pos x="T100" y="T101"/>
                </a:cxn>
                <a:cxn ang="T159">
                  <a:pos x="T102" y="T103"/>
                </a:cxn>
                <a:cxn ang="T160">
                  <a:pos x="T104" y="T105"/>
                </a:cxn>
                <a:cxn ang="T161">
                  <a:pos x="T106" y="T107"/>
                </a:cxn>
              </a:cxnLst>
              <a:rect l="0" t="0" r="r" b="b"/>
              <a:pathLst>
                <a:path w="5005" h="3928">
                  <a:moveTo>
                    <a:pt x="5005" y="0"/>
                  </a:moveTo>
                  <a:lnTo>
                    <a:pt x="5005" y="0"/>
                  </a:lnTo>
                  <a:lnTo>
                    <a:pt x="4714" y="0"/>
                  </a:lnTo>
                  <a:lnTo>
                    <a:pt x="4400" y="13"/>
                  </a:lnTo>
                  <a:lnTo>
                    <a:pt x="4069" y="39"/>
                  </a:lnTo>
                  <a:lnTo>
                    <a:pt x="3726" y="78"/>
                  </a:lnTo>
                  <a:lnTo>
                    <a:pt x="3371" y="129"/>
                  </a:lnTo>
                  <a:lnTo>
                    <a:pt x="3191" y="162"/>
                  </a:lnTo>
                  <a:lnTo>
                    <a:pt x="3017" y="200"/>
                  </a:lnTo>
                  <a:lnTo>
                    <a:pt x="2837" y="239"/>
                  </a:lnTo>
                  <a:lnTo>
                    <a:pt x="2662" y="284"/>
                  </a:lnTo>
                  <a:lnTo>
                    <a:pt x="2494" y="336"/>
                  </a:lnTo>
                  <a:lnTo>
                    <a:pt x="2325" y="387"/>
                  </a:lnTo>
                  <a:lnTo>
                    <a:pt x="2157" y="445"/>
                  </a:lnTo>
                  <a:lnTo>
                    <a:pt x="2000" y="510"/>
                  </a:lnTo>
                  <a:lnTo>
                    <a:pt x="1843" y="581"/>
                  </a:lnTo>
                  <a:lnTo>
                    <a:pt x="1691" y="658"/>
                  </a:lnTo>
                  <a:lnTo>
                    <a:pt x="1552" y="735"/>
                  </a:lnTo>
                  <a:lnTo>
                    <a:pt x="1418" y="826"/>
                  </a:lnTo>
                  <a:lnTo>
                    <a:pt x="1290" y="916"/>
                  </a:lnTo>
                  <a:lnTo>
                    <a:pt x="1174" y="1013"/>
                  </a:lnTo>
                  <a:lnTo>
                    <a:pt x="1064" y="1116"/>
                  </a:lnTo>
                  <a:lnTo>
                    <a:pt x="971" y="1232"/>
                  </a:lnTo>
                  <a:lnTo>
                    <a:pt x="883" y="1348"/>
                  </a:lnTo>
                  <a:lnTo>
                    <a:pt x="808" y="1471"/>
                  </a:lnTo>
                  <a:lnTo>
                    <a:pt x="779" y="1535"/>
                  </a:lnTo>
                  <a:lnTo>
                    <a:pt x="750" y="1600"/>
                  </a:lnTo>
                  <a:lnTo>
                    <a:pt x="721" y="1664"/>
                  </a:lnTo>
                  <a:lnTo>
                    <a:pt x="703" y="1735"/>
                  </a:lnTo>
                  <a:lnTo>
                    <a:pt x="680" y="1806"/>
                  </a:lnTo>
                  <a:lnTo>
                    <a:pt x="668" y="1877"/>
                  </a:lnTo>
                  <a:lnTo>
                    <a:pt x="657" y="1954"/>
                  </a:lnTo>
                  <a:lnTo>
                    <a:pt x="651" y="2032"/>
                  </a:lnTo>
                  <a:lnTo>
                    <a:pt x="645" y="2148"/>
                  </a:lnTo>
                  <a:lnTo>
                    <a:pt x="657" y="2257"/>
                  </a:lnTo>
                  <a:lnTo>
                    <a:pt x="674" y="2367"/>
                  </a:lnTo>
                  <a:lnTo>
                    <a:pt x="703" y="2470"/>
                  </a:lnTo>
                  <a:lnTo>
                    <a:pt x="744" y="2573"/>
                  </a:lnTo>
                  <a:lnTo>
                    <a:pt x="790" y="2664"/>
                  </a:lnTo>
                  <a:lnTo>
                    <a:pt x="849" y="2760"/>
                  </a:lnTo>
                  <a:lnTo>
                    <a:pt x="912" y="2844"/>
                  </a:lnTo>
                  <a:lnTo>
                    <a:pt x="982" y="2928"/>
                  </a:lnTo>
                  <a:lnTo>
                    <a:pt x="1058" y="3006"/>
                  </a:lnTo>
                  <a:lnTo>
                    <a:pt x="1145" y="3083"/>
                  </a:lnTo>
                  <a:lnTo>
                    <a:pt x="1232" y="3154"/>
                  </a:lnTo>
                  <a:lnTo>
                    <a:pt x="1319" y="3225"/>
                  </a:lnTo>
                  <a:lnTo>
                    <a:pt x="1418" y="3289"/>
                  </a:lnTo>
                  <a:lnTo>
                    <a:pt x="1517" y="3347"/>
                  </a:lnTo>
                  <a:lnTo>
                    <a:pt x="1616" y="3405"/>
                  </a:lnTo>
                  <a:lnTo>
                    <a:pt x="1825" y="3515"/>
                  </a:lnTo>
                  <a:lnTo>
                    <a:pt x="2034" y="3605"/>
                  </a:lnTo>
                  <a:lnTo>
                    <a:pt x="2238" y="3689"/>
                  </a:lnTo>
                  <a:lnTo>
                    <a:pt x="2436" y="3754"/>
                  </a:lnTo>
                  <a:lnTo>
                    <a:pt x="2616" y="3812"/>
                  </a:lnTo>
                  <a:lnTo>
                    <a:pt x="2779" y="3863"/>
                  </a:lnTo>
                  <a:lnTo>
                    <a:pt x="3034" y="3928"/>
                  </a:lnTo>
                  <a:lnTo>
                    <a:pt x="3104" y="3805"/>
                  </a:lnTo>
                  <a:lnTo>
                    <a:pt x="3185" y="3670"/>
                  </a:lnTo>
                  <a:lnTo>
                    <a:pt x="3290" y="3502"/>
                  </a:lnTo>
                  <a:lnTo>
                    <a:pt x="3412" y="3328"/>
                  </a:lnTo>
                  <a:lnTo>
                    <a:pt x="3540" y="3147"/>
                  </a:lnTo>
                  <a:lnTo>
                    <a:pt x="3610" y="3057"/>
                  </a:lnTo>
                  <a:lnTo>
                    <a:pt x="3680" y="2980"/>
                  </a:lnTo>
                  <a:lnTo>
                    <a:pt x="3744" y="2909"/>
                  </a:lnTo>
                  <a:lnTo>
                    <a:pt x="3813" y="2844"/>
                  </a:lnTo>
                  <a:lnTo>
                    <a:pt x="3755" y="2870"/>
                  </a:lnTo>
                  <a:lnTo>
                    <a:pt x="3598" y="2928"/>
                  </a:lnTo>
                  <a:lnTo>
                    <a:pt x="3482" y="2967"/>
                  </a:lnTo>
                  <a:lnTo>
                    <a:pt x="3348" y="3006"/>
                  </a:lnTo>
                  <a:lnTo>
                    <a:pt x="3197" y="3044"/>
                  </a:lnTo>
                  <a:lnTo>
                    <a:pt x="3023" y="3083"/>
                  </a:lnTo>
                  <a:lnTo>
                    <a:pt x="2837" y="3115"/>
                  </a:lnTo>
                  <a:lnTo>
                    <a:pt x="2639" y="3141"/>
                  </a:lnTo>
                  <a:lnTo>
                    <a:pt x="2424" y="3160"/>
                  </a:lnTo>
                  <a:lnTo>
                    <a:pt x="2197" y="3167"/>
                  </a:lnTo>
                  <a:lnTo>
                    <a:pt x="1965" y="3154"/>
                  </a:lnTo>
                  <a:lnTo>
                    <a:pt x="1848" y="3147"/>
                  </a:lnTo>
                  <a:lnTo>
                    <a:pt x="1726" y="3135"/>
                  </a:lnTo>
                  <a:lnTo>
                    <a:pt x="1604" y="3115"/>
                  </a:lnTo>
                  <a:lnTo>
                    <a:pt x="1476" y="3089"/>
                  </a:lnTo>
                  <a:lnTo>
                    <a:pt x="1354" y="3064"/>
                  </a:lnTo>
                  <a:lnTo>
                    <a:pt x="1226" y="3025"/>
                  </a:lnTo>
                  <a:lnTo>
                    <a:pt x="1104" y="2986"/>
                  </a:lnTo>
                  <a:lnTo>
                    <a:pt x="994" y="2948"/>
                  </a:lnTo>
                  <a:lnTo>
                    <a:pt x="883" y="2909"/>
                  </a:lnTo>
                  <a:lnTo>
                    <a:pt x="785" y="2864"/>
                  </a:lnTo>
                  <a:lnTo>
                    <a:pt x="692" y="2819"/>
                  </a:lnTo>
                  <a:lnTo>
                    <a:pt x="604" y="2767"/>
                  </a:lnTo>
                  <a:lnTo>
                    <a:pt x="523" y="2722"/>
                  </a:lnTo>
                  <a:lnTo>
                    <a:pt x="447" y="2670"/>
                  </a:lnTo>
                  <a:lnTo>
                    <a:pt x="378" y="2619"/>
                  </a:lnTo>
                  <a:lnTo>
                    <a:pt x="320" y="2567"/>
                  </a:lnTo>
                  <a:lnTo>
                    <a:pt x="261" y="2515"/>
                  </a:lnTo>
                  <a:lnTo>
                    <a:pt x="209" y="2464"/>
                  </a:lnTo>
                  <a:lnTo>
                    <a:pt x="163" y="2406"/>
                  </a:lnTo>
                  <a:lnTo>
                    <a:pt x="128" y="2348"/>
                  </a:lnTo>
                  <a:lnTo>
                    <a:pt x="93" y="2296"/>
                  </a:lnTo>
                  <a:lnTo>
                    <a:pt x="64" y="2238"/>
                  </a:lnTo>
                  <a:lnTo>
                    <a:pt x="40" y="2180"/>
                  </a:lnTo>
                  <a:lnTo>
                    <a:pt x="23" y="2128"/>
                  </a:lnTo>
                  <a:lnTo>
                    <a:pt x="11" y="2070"/>
                  </a:lnTo>
                  <a:lnTo>
                    <a:pt x="0" y="2012"/>
                  </a:lnTo>
                  <a:lnTo>
                    <a:pt x="0" y="1954"/>
                  </a:lnTo>
                  <a:lnTo>
                    <a:pt x="0" y="1903"/>
                  </a:lnTo>
                  <a:lnTo>
                    <a:pt x="6" y="1845"/>
                  </a:lnTo>
                  <a:lnTo>
                    <a:pt x="17" y="1793"/>
                  </a:lnTo>
                  <a:lnTo>
                    <a:pt x="29" y="1735"/>
                  </a:lnTo>
                  <a:lnTo>
                    <a:pt x="46" y="1684"/>
                  </a:lnTo>
                  <a:lnTo>
                    <a:pt x="70" y="1632"/>
                  </a:lnTo>
                  <a:lnTo>
                    <a:pt x="99" y="1580"/>
                  </a:lnTo>
                  <a:lnTo>
                    <a:pt x="128" y="1529"/>
                  </a:lnTo>
                  <a:lnTo>
                    <a:pt x="157" y="1484"/>
                  </a:lnTo>
                  <a:lnTo>
                    <a:pt x="238" y="1387"/>
                  </a:lnTo>
                  <a:lnTo>
                    <a:pt x="290" y="1335"/>
                  </a:lnTo>
                  <a:lnTo>
                    <a:pt x="349" y="1284"/>
                  </a:lnTo>
                  <a:lnTo>
                    <a:pt x="418" y="1232"/>
                  </a:lnTo>
                  <a:lnTo>
                    <a:pt x="488" y="1187"/>
                  </a:lnTo>
                  <a:lnTo>
                    <a:pt x="569" y="1135"/>
                  </a:lnTo>
                  <a:lnTo>
                    <a:pt x="657" y="1090"/>
                  </a:lnTo>
                  <a:lnTo>
                    <a:pt x="744" y="1045"/>
                  </a:lnTo>
                  <a:lnTo>
                    <a:pt x="843" y="1006"/>
                  </a:lnTo>
                  <a:lnTo>
                    <a:pt x="942" y="968"/>
                  </a:lnTo>
                  <a:lnTo>
                    <a:pt x="1046" y="929"/>
                  </a:lnTo>
                  <a:lnTo>
                    <a:pt x="1157" y="897"/>
                  </a:lnTo>
                  <a:lnTo>
                    <a:pt x="1267" y="864"/>
                  </a:lnTo>
                  <a:lnTo>
                    <a:pt x="1389" y="832"/>
                  </a:lnTo>
                  <a:lnTo>
                    <a:pt x="1505" y="806"/>
                  </a:lnTo>
                  <a:lnTo>
                    <a:pt x="1633" y="787"/>
                  </a:lnTo>
                  <a:lnTo>
                    <a:pt x="1755" y="768"/>
                  </a:lnTo>
                  <a:lnTo>
                    <a:pt x="1889" y="755"/>
                  </a:lnTo>
                  <a:lnTo>
                    <a:pt x="2017" y="742"/>
                  </a:lnTo>
                  <a:lnTo>
                    <a:pt x="2151" y="735"/>
                  </a:lnTo>
                  <a:lnTo>
                    <a:pt x="2284" y="735"/>
                  </a:lnTo>
                  <a:lnTo>
                    <a:pt x="2424" y="735"/>
                  </a:lnTo>
                  <a:lnTo>
                    <a:pt x="2558" y="742"/>
                  </a:lnTo>
                  <a:lnTo>
                    <a:pt x="2697" y="755"/>
                  </a:lnTo>
                  <a:lnTo>
                    <a:pt x="2837" y="774"/>
                  </a:lnTo>
                  <a:lnTo>
                    <a:pt x="2970" y="794"/>
                  </a:lnTo>
                  <a:lnTo>
                    <a:pt x="3110" y="826"/>
                  </a:lnTo>
                  <a:lnTo>
                    <a:pt x="3249" y="858"/>
                  </a:lnTo>
                  <a:lnTo>
                    <a:pt x="3383" y="897"/>
                  </a:lnTo>
                  <a:lnTo>
                    <a:pt x="3523" y="948"/>
                  </a:lnTo>
                  <a:lnTo>
                    <a:pt x="3656" y="1000"/>
                  </a:lnTo>
                  <a:lnTo>
                    <a:pt x="3790" y="1058"/>
                  </a:lnTo>
                  <a:lnTo>
                    <a:pt x="3918" y="1129"/>
                  </a:lnTo>
                  <a:lnTo>
                    <a:pt x="4023" y="974"/>
                  </a:lnTo>
                  <a:lnTo>
                    <a:pt x="4145" y="813"/>
                  </a:lnTo>
                  <a:lnTo>
                    <a:pt x="4290" y="626"/>
                  </a:lnTo>
                  <a:lnTo>
                    <a:pt x="4377" y="529"/>
                  </a:lnTo>
                  <a:lnTo>
                    <a:pt x="4464" y="432"/>
                  </a:lnTo>
                  <a:lnTo>
                    <a:pt x="4552" y="336"/>
                  </a:lnTo>
                  <a:lnTo>
                    <a:pt x="4645" y="252"/>
                  </a:lnTo>
                  <a:lnTo>
                    <a:pt x="4738" y="168"/>
                  </a:lnTo>
                  <a:lnTo>
                    <a:pt x="4831" y="97"/>
                  </a:lnTo>
                  <a:lnTo>
                    <a:pt x="4918" y="45"/>
                  </a:lnTo>
                  <a:lnTo>
                    <a:pt x="5005" y="0"/>
                  </a:lnTo>
                  <a:close/>
                </a:path>
              </a:pathLst>
            </a:custGeom>
            <a:noFill/>
            <a:ln w="19050">
              <a:solidFill>
                <a:srgbClr val="00CCFF"/>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pt-BR"/>
            </a:p>
          </p:txBody>
        </p:sp>
        <p:sp>
          <p:nvSpPr>
            <p:cNvPr id="8231" name="Freeform 225"/>
            <p:cNvSpPr>
              <a:spLocks/>
            </p:cNvSpPr>
            <p:nvPr/>
          </p:nvSpPr>
          <p:spPr bwMode="auto">
            <a:xfrm>
              <a:off x="-1626" y="184"/>
              <a:ext cx="5005" cy="4314"/>
            </a:xfrm>
            <a:custGeom>
              <a:avLst/>
              <a:gdLst>
                <a:gd name="T0" fmla="*/ 0 w 5005"/>
                <a:gd name="T1" fmla="*/ 2044 h 4314"/>
                <a:gd name="T2" fmla="*/ 47 w 5005"/>
                <a:gd name="T3" fmla="*/ 1722 h 4314"/>
                <a:gd name="T4" fmla="*/ 151 w 5005"/>
                <a:gd name="T5" fmla="*/ 1412 h 4314"/>
                <a:gd name="T6" fmla="*/ 303 w 5005"/>
                <a:gd name="T7" fmla="*/ 1128 h 4314"/>
                <a:gd name="T8" fmla="*/ 494 w 5005"/>
                <a:gd name="T9" fmla="*/ 864 h 4314"/>
                <a:gd name="T10" fmla="*/ 733 w 5005"/>
                <a:gd name="T11" fmla="*/ 632 h 4314"/>
                <a:gd name="T12" fmla="*/ 1006 w 5005"/>
                <a:gd name="T13" fmla="*/ 425 h 4314"/>
                <a:gd name="T14" fmla="*/ 1308 w 5005"/>
                <a:gd name="T15" fmla="*/ 258 h 4314"/>
                <a:gd name="T16" fmla="*/ 1640 w 5005"/>
                <a:gd name="T17" fmla="*/ 129 h 4314"/>
                <a:gd name="T18" fmla="*/ 2000 w 5005"/>
                <a:gd name="T19" fmla="*/ 45 h 4314"/>
                <a:gd name="T20" fmla="*/ 2372 w 5005"/>
                <a:gd name="T21" fmla="*/ 0 h 4314"/>
                <a:gd name="T22" fmla="*/ 2634 w 5005"/>
                <a:gd name="T23" fmla="*/ 0 h 4314"/>
                <a:gd name="T24" fmla="*/ 3006 w 5005"/>
                <a:gd name="T25" fmla="*/ 45 h 4314"/>
                <a:gd name="T26" fmla="*/ 3366 w 5005"/>
                <a:gd name="T27" fmla="*/ 129 h 4314"/>
                <a:gd name="T28" fmla="*/ 3697 w 5005"/>
                <a:gd name="T29" fmla="*/ 258 h 4314"/>
                <a:gd name="T30" fmla="*/ 4000 w 5005"/>
                <a:gd name="T31" fmla="*/ 425 h 4314"/>
                <a:gd name="T32" fmla="*/ 4273 w 5005"/>
                <a:gd name="T33" fmla="*/ 632 h 4314"/>
                <a:gd name="T34" fmla="*/ 4511 w 5005"/>
                <a:gd name="T35" fmla="*/ 864 h 4314"/>
                <a:gd name="T36" fmla="*/ 4703 w 5005"/>
                <a:gd name="T37" fmla="*/ 1128 h 4314"/>
                <a:gd name="T38" fmla="*/ 4854 w 5005"/>
                <a:gd name="T39" fmla="*/ 1412 h 4314"/>
                <a:gd name="T40" fmla="*/ 4959 w 5005"/>
                <a:gd name="T41" fmla="*/ 1722 h 4314"/>
                <a:gd name="T42" fmla="*/ 5005 w 5005"/>
                <a:gd name="T43" fmla="*/ 2044 h 4314"/>
                <a:gd name="T44" fmla="*/ 5005 w 5005"/>
                <a:gd name="T45" fmla="*/ 2270 h 4314"/>
                <a:gd name="T46" fmla="*/ 4959 w 5005"/>
                <a:gd name="T47" fmla="*/ 2592 h 4314"/>
                <a:gd name="T48" fmla="*/ 4854 w 5005"/>
                <a:gd name="T49" fmla="*/ 2895 h 4314"/>
                <a:gd name="T50" fmla="*/ 4703 w 5005"/>
                <a:gd name="T51" fmla="*/ 3186 h 4314"/>
                <a:gd name="T52" fmla="*/ 4511 w 5005"/>
                <a:gd name="T53" fmla="*/ 3450 h 4314"/>
                <a:gd name="T54" fmla="*/ 4273 w 5005"/>
                <a:gd name="T55" fmla="*/ 3682 h 4314"/>
                <a:gd name="T56" fmla="*/ 4000 w 5005"/>
                <a:gd name="T57" fmla="*/ 3889 h 4314"/>
                <a:gd name="T58" fmla="*/ 3697 w 5005"/>
                <a:gd name="T59" fmla="*/ 4056 h 4314"/>
                <a:gd name="T60" fmla="*/ 3366 w 5005"/>
                <a:gd name="T61" fmla="*/ 4185 h 4314"/>
                <a:gd name="T62" fmla="*/ 3006 w 5005"/>
                <a:gd name="T63" fmla="*/ 4269 h 4314"/>
                <a:gd name="T64" fmla="*/ 2634 w 5005"/>
                <a:gd name="T65" fmla="*/ 4314 h 4314"/>
                <a:gd name="T66" fmla="*/ 2372 w 5005"/>
                <a:gd name="T67" fmla="*/ 4314 h 4314"/>
                <a:gd name="T68" fmla="*/ 2000 w 5005"/>
                <a:gd name="T69" fmla="*/ 4269 h 4314"/>
                <a:gd name="T70" fmla="*/ 1640 w 5005"/>
                <a:gd name="T71" fmla="*/ 4185 h 4314"/>
                <a:gd name="T72" fmla="*/ 1308 w 5005"/>
                <a:gd name="T73" fmla="*/ 4056 h 4314"/>
                <a:gd name="T74" fmla="*/ 1006 w 5005"/>
                <a:gd name="T75" fmla="*/ 3889 h 4314"/>
                <a:gd name="T76" fmla="*/ 733 w 5005"/>
                <a:gd name="T77" fmla="*/ 3682 h 4314"/>
                <a:gd name="T78" fmla="*/ 494 w 5005"/>
                <a:gd name="T79" fmla="*/ 3450 h 4314"/>
                <a:gd name="T80" fmla="*/ 303 w 5005"/>
                <a:gd name="T81" fmla="*/ 3186 h 4314"/>
                <a:gd name="T82" fmla="*/ 151 w 5005"/>
                <a:gd name="T83" fmla="*/ 2895 h 4314"/>
                <a:gd name="T84" fmla="*/ 47 w 5005"/>
                <a:gd name="T85" fmla="*/ 2592 h 4314"/>
                <a:gd name="T86" fmla="*/ 0 w 5005"/>
                <a:gd name="T87" fmla="*/ 2270 h 4314"/>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Lst>
              <a:ah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l="0" t="0" r="r" b="b"/>
              <a:pathLst>
                <a:path w="5005" h="4314">
                  <a:moveTo>
                    <a:pt x="0" y="2154"/>
                  </a:moveTo>
                  <a:lnTo>
                    <a:pt x="0" y="2154"/>
                  </a:lnTo>
                  <a:lnTo>
                    <a:pt x="0" y="2044"/>
                  </a:lnTo>
                  <a:lnTo>
                    <a:pt x="12" y="1935"/>
                  </a:lnTo>
                  <a:lnTo>
                    <a:pt x="29" y="1825"/>
                  </a:lnTo>
                  <a:lnTo>
                    <a:pt x="47" y="1722"/>
                  </a:lnTo>
                  <a:lnTo>
                    <a:pt x="76" y="1619"/>
                  </a:lnTo>
                  <a:lnTo>
                    <a:pt x="111" y="1515"/>
                  </a:lnTo>
                  <a:lnTo>
                    <a:pt x="151" y="1412"/>
                  </a:lnTo>
                  <a:lnTo>
                    <a:pt x="192" y="1315"/>
                  </a:lnTo>
                  <a:lnTo>
                    <a:pt x="244" y="1219"/>
                  </a:lnTo>
                  <a:lnTo>
                    <a:pt x="303" y="1128"/>
                  </a:lnTo>
                  <a:lnTo>
                    <a:pt x="361" y="1038"/>
                  </a:lnTo>
                  <a:lnTo>
                    <a:pt x="425" y="948"/>
                  </a:lnTo>
                  <a:lnTo>
                    <a:pt x="494" y="864"/>
                  </a:lnTo>
                  <a:lnTo>
                    <a:pt x="570" y="787"/>
                  </a:lnTo>
                  <a:lnTo>
                    <a:pt x="646" y="703"/>
                  </a:lnTo>
                  <a:lnTo>
                    <a:pt x="733" y="632"/>
                  </a:lnTo>
                  <a:lnTo>
                    <a:pt x="820" y="561"/>
                  </a:lnTo>
                  <a:lnTo>
                    <a:pt x="907" y="490"/>
                  </a:lnTo>
                  <a:lnTo>
                    <a:pt x="1006" y="425"/>
                  </a:lnTo>
                  <a:lnTo>
                    <a:pt x="1105" y="367"/>
                  </a:lnTo>
                  <a:lnTo>
                    <a:pt x="1204" y="309"/>
                  </a:lnTo>
                  <a:lnTo>
                    <a:pt x="1308" y="258"/>
                  </a:lnTo>
                  <a:lnTo>
                    <a:pt x="1419" y="213"/>
                  </a:lnTo>
                  <a:lnTo>
                    <a:pt x="1529" y="167"/>
                  </a:lnTo>
                  <a:lnTo>
                    <a:pt x="1640" y="129"/>
                  </a:lnTo>
                  <a:lnTo>
                    <a:pt x="1756" y="97"/>
                  </a:lnTo>
                  <a:lnTo>
                    <a:pt x="1878" y="64"/>
                  </a:lnTo>
                  <a:lnTo>
                    <a:pt x="2000" y="45"/>
                  </a:lnTo>
                  <a:lnTo>
                    <a:pt x="2122" y="26"/>
                  </a:lnTo>
                  <a:lnTo>
                    <a:pt x="2244" y="13"/>
                  </a:lnTo>
                  <a:lnTo>
                    <a:pt x="2372" y="0"/>
                  </a:lnTo>
                  <a:lnTo>
                    <a:pt x="2500" y="0"/>
                  </a:lnTo>
                  <a:lnTo>
                    <a:pt x="2634" y="0"/>
                  </a:lnTo>
                  <a:lnTo>
                    <a:pt x="2762" y="13"/>
                  </a:lnTo>
                  <a:lnTo>
                    <a:pt x="2884" y="26"/>
                  </a:lnTo>
                  <a:lnTo>
                    <a:pt x="3006" y="45"/>
                  </a:lnTo>
                  <a:lnTo>
                    <a:pt x="3128" y="64"/>
                  </a:lnTo>
                  <a:lnTo>
                    <a:pt x="3250" y="97"/>
                  </a:lnTo>
                  <a:lnTo>
                    <a:pt x="3366" y="129"/>
                  </a:lnTo>
                  <a:lnTo>
                    <a:pt x="3477" y="167"/>
                  </a:lnTo>
                  <a:lnTo>
                    <a:pt x="3587" y="213"/>
                  </a:lnTo>
                  <a:lnTo>
                    <a:pt x="3697" y="258"/>
                  </a:lnTo>
                  <a:lnTo>
                    <a:pt x="3802" y="309"/>
                  </a:lnTo>
                  <a:lnTo>
                    <a:pt x="3901" y="367"/>
                  </a:lnTo>
                  <a:lnTo>
                    <a:pt x="4000" y="425"/>
                  </a:lnTo>
                  <a:lnTo>
                    <a:pt x="4099" y="490"/>
                  </a:lnTo>
                  <a:lnTo>
                    <a:pt x="4186" y="561"/>
                  </a:lnTo>
                  <a:lnTo>
                    <a:pt x="4273" y="632"/>
                  </a:lnTo>
                  <a:lnTo>
                    <a:pt x="4354" y="703"/>
                  </a:lnTo>
                  <a:lnTo>
                    <a:pt x="4436" y="787"/>
                  </a:lnTo>
                  <a:lnTo>
                    <a:pt x="4511" y="864"/>
                  </a:lnTo>
                  <a:lnTo>
                    <a:pt x="4581" y="948"/>
                  </a:lnTo>
                  <a:lnTo>
                    <a:pt x="4645" y="1038"/>
                  </a:lnTo>
                  <a:lnTo>
                    <a:pt x="4703" y="1128"/>
                  </a:lnTo>
                  <a:lnTo>
                    <a:pt x="4761" y="1219"/>
                  </a:lnTo>
                  <a:lnTo>
                    <a:pt x="4808" y="1315"/>
                  </a:lnTo>
                  <a:lnTo>
                    <a:pt x="4854" y="1412"/>
                  </a:lnTo>
                  <a:lnTo>
                    <a:pt x="4895" y="1515"/>
                  </a:lnTo>
                  <a:lnTo>
                    <a:pt x="4930" y="1619"/>
                  </a:lnTo>
                  <a:lnTo>
                    <a:pt x="4959" y="1722"/>
                  </a:lnTo>
                  <a:lnTo>
                    <a:pt x="4976" y="1825"/>
                  </a:lnTo>
                  <a:lnTo>
                    <a:pt x="4994" y="1935"/>
                  </a:lnTo>
                  <a:lnTo>
                    <a:pt x="5005" y="2044"/>
                  </a:lnTo>
                  <a:lnTo>
                    <a:pt x="5005" y="2154"/>
                  </a:lnTo>
                  <a:lnTo>
                    <a:pt x="5005" y="2270"/>
                  </a:lnTo>
                  <a:lnTo>
                    <a:pt x="4994" y="2379"/>
                  </a:lnTo>
                  <a:lnTo>
                    <a:pt x="4976" y="2483"/>
                  </a:lnTo>
                  <a:lnTo>
                    <a:pt x="4959" y="2592"/>
                  </a:lnTo>
                  <a:lnTo>
                    <a:pt x="4930" y="2695"/>
                  </a:lnTo>
                  <a:lnTo>
                    <a:pt x="4895" y="2799"/>
                  </a:lnTo>
                  <a:lnTo>
                    <a:pt x="4854" y="2895"/>
                  </a:lnTo>
                  <a:lnTo>
                    <a:pt x="4808" y="2999"/>
                  </a:lnTo>
                  <a:lnTo>
                    <a:pt x="4761" y="3095"/>
                  </a:lnTo>
                  <a:lnTo>
                    <a:pt x="4703" y="3186"/>
                  </a:lnTo>
                  <a:lnTo>
                    <a:pt x="4645" y="3276"/>
                  </a:lnTo>
                  <a:lnTo>
                    <a:pt x="4581" y="3366"/>
                  </a:lnTo>
                  <a:lnTo>
                    <a:pt x="4511" y="3450"/>
                  </a:lnTo>
                  <a:lnTo>
                    <a:pt x="4436" y="3527"/>
                  </a:lnTo>
                  <a:lnTo>
                    <a:pt x="4354" y="3605"/>
                  </a:lnTo>
                  <a:lnTo>
                    <a:pt x="4273" y="3682"/>
                  </a:lnTo>
                  <a:lnTo>
                    <a:pt x="4186" y="3753"/>
                  </a:lnTo>
                  <a:lnTo>
                    <a:pt x="4099" y="3824"/>
                  </a:lnTo>
                  <a:lnTo>
                    <a:pt x="4000" y="3889"/>
                  </a:lnTo>
                  <a:lnTo>
                    <a:pt x="3901" y="3947"/>
                  </a:lnTo>
                  <a:lnTo>
                    <a:pt x="3802" y="4005"/>
                  </a:lnTo>
                  <a:lnTo>
                    <a:pt x="3697" y="4056"/>
                  </a:lnTo>
                  <a:lnTo>
                    <a:pt x="3587" y="4101"/>
                  </a:lnTo>
                  <a:lnTo>
                    <a:pt x="3477" y="4147"/>
                  </a:lnTo>
                  <a:lnTo>
                    <a:pt x="3366" y="4185"/>
                  </a:lnTo>
                  <a:lnTo>
                    <a:pt x="3250" y="4217"/>
                  </a:lnTo>
                  <a:lnTo>
                    <a:pt x="3128" y="4243"/>
                  </a:lnTo>
                  <a:lnTo>
                    <a:pt x="3006" y="4269"/>
                  </a:lnTo>
                  <a:lnTo>
                    <a:pt x="2884" y="4288"/>
                  </a:lnTo>
                  <a:lnTo>
                    <a:pt x="2762" y="4301"/>
                  </a:lnTo>
                  <a:lnTo>
                    <a:pt x="2634" y="4314"/>
                  </a:lnTo>
                  <a:lnTo>
                    <a:pt x="2500" y="4314"/>
                  </a:lnTo>
                  <a:lnTo>
                    <a:pt x="2372" y="4314"/>
                  </a:lnTo>
                  <a:lnTo>
                    <a:pt x="2244" y="4301"/>
                  </a:lnTo>
                  <a:lnTo>
                    <a:pt x="2122" y="4288"/>
                  </a:lnTo>
                  <a:lnTo>
                    <a:pt x="2000" y="4269"/>
                  </a:lnTo>
                  <a:lnTo>
                    <a:pt x="1878" y="4243"/>
                  </a:lnTo>
                  <a:lnTo>
                    <a:pt x="1756" y="4217"/>
                  </a:lnTo>
                  <a:lnTo>
                    <a:pt x="1640" y="4185"/>
                  </a:lnTo>
                  <a:lnTo>
                    <a:pt x="1529" y="4147"/>
                  </a:lnTo>
                  <a:lnTo>
                    <a:pt x="1419" y="4101"/>
                  </a:lnTo>
                  <a:lnTo>
                    <a:pt x="1308" y="4056"/>
                  </a:lnTo>
                  <a:lnTo>
                    <a:pt x="1204" y="4005"/>
                  </a:lnTo>
                  <a:lnTo>
                    <a:pt x="1105" y="3947"/>
                  </a:lnTo>
                  <a:lnTo>
                    <a:pt x="1006" y="3889"/>
                  </a:lnTo>
                  <a:lnTo>
                    <a:pt x="907" y="3824"/>
                  </a:lnTo>
                  <a:lnTo>
                    <a:pt x="820" y="3753"/>
                  </a:lnTo>
                  <a:lnTo>
                    <a:pt x="733" y="3682"/>
                  </a:lnTo>
                  <a:lnTo>
                    <a:pt x="646" y="3605"/>
                  </a:lnTo>
                  <a:lnTo>
                    <a:pt x="570" y="3527"/>
                  </a:lnTo>
                  <a:lnTo>
                    <a:pt x="494" y="3450"/>
                  </a:lnTo>
                  <a:lnTo>
                    <a:pt x="425" y="3366"/>
                  </a:lnTo>
                  <a:lnTo>
                    <a:pt x="361" y="3276"/>
                  </a:lnTo>
                  <a:lnTo>
                    <a:pt x="303" y="3186"/>
                  </a:lnTo>
                  <a:lnTo>
                    <a:pt x="244" y="3095"/>
                  </a:lnTo>
                  <a:lnTo>
                    <a:pt x="192" y="2999"/>
                  </a:lnTo>
                  <a:lnTo>
                    <a:pt x="151" y="2895"/>
                  </a:lnTo>
                  <a:lnTo>
                    <a:pt x="111" y="2799"/>
                  </a:lnTo>
                  <a:lnTo>
                    <a:pt x="76" y="2695"/>
                  </a:lnTo>
                  <a:lnTo>
                    <a:pt x="47" y="2592"/>
                  </a:lnTo>
                  <a:lnTo>
                    <a:pt x="29" y="2483"/>
                  </a:lnTo>
                  <a:lnTo>
                    <a:pt x="12" y="2379"/>
                  </a:lnTo>
                  <a:lnTo>
                    <a:pt x="0" y="2270"/>
                  </a:lnTo>
                  <a:lnTo>
                    <a:pt x="0" y="2154"/>
                  </a:lnTo>
                  <a:close/>
                </a:path>
              </a:pathLst>
            </a:custGeom>
            <a:noFill/>
            <a:ln w="19050">
              <a:solidFill>
                <a:schemeClr val="folHlink"/>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pt-BR"/>
            </a:p>
          </p:txBody>
        </p:sp>
        <p:sp>
          <p:nvSpPr>
            <p:cNvPr id="8232" name="Freeform 226"/>
            <p:cNvSpPr>
              <a:spLocks/>
            </p:cNvSpPr>
            <p:nvPr/>
          </p:nvSpPr>
          <p:spPr bwMode="auto">
            <a:xfrm>
              <a:off x="-626" y="184"/>
              <a:ext cx="3011" cy="4314"/>
            </a:xfrm>
            <a:custGeom>
              <a:avLst/>
              <a:gdLst>
                <a:gd name="T0" fmla="*/ 0 w 3011"/>
                <a:gd name="T1" fmla="*/ 2044 h 4314"/>
                <a:gd name="T2" fmla="*/ 29 w 3011"/>
                <a:gd name="T3" fmla="*/ 1722 h 4314"/>
                <a:gd name="T4" fmla="*/ 87 w 3011"/>
                <a:gd name="T5" fmla="*/ 1412 h 4314"/>
                <a:gd name="T6" fmla="*/ 180 w 3011"/>
                <a:gd name="T7" fmla="*/ 1128 h 4314"/>
                <a:gd name="T8" fmla="*/ 297 w 3011"/>
                <a:gd name="T9" fmla="*/ 864 h 4314"/>
                <a:gd name="T10" fmla="*/ 442 w 3011"/>
                <a:gd name="T11" fmla="*/ 632 h 4314"/>
                <a:gd name="T12" fmla="*/ 605 w 3011"/>
                <a:gd name="T13" fmla="*/ 425 h 4314"/>
                <a:gd name="T14" fmla="*/ 785 w 3011"/>
                <a:gd name="T15" fmla="*/ 258 h 4314"/>
                <a:gd name="T16" fmla="*/ 988 w 3011"/>
                <a:gd name="T17" fmla="*/ 129 h 4314"/>
                <a:gd name="T18" fmla="*/ 1203 w 3011"/>
                <a:gd name="T19" fmla="*/ 45 h 4314"/>
                <a:gd name="T20" fmla="*/ 1430 w 3011"/>
                <a:gd name="T21" fmla="*/ 0 h 4314"/>
                <a:gd name="T22" fmla="*/ 1581 w 3011"/>
                <a:gd name="T23" fmla="*/ 0 h 4314"/>
                <a:gd name="T24" fmla="*/ 1808 w 3011"/>
                <a:gd name="T25" fmla="*/ 45 h 4314"/>
                <a:gd name="T26" fmla="*/ 2023 w 3011"/>
                <a:gd name="T27" fmla="*/ 129 h 4314"/>
                <a:gd name="T28" fmla="*/ 2221 w 3011"/>
                <a:gd name="T29" fmla="*/ 258 h 4314"/>
                <a:gd name="T30" fmla="*/ 2407 w 3011"/>
                <a:gd name="T31" fmla="*/ 425 h 4314"/>
                <a:gd name="T32" fmla="*/ 2570 w 3011"/>
                <a:gd name="T33" fmla="*/ 632 h 4314"/>
                <a:gd name="T34" fmla="*/ 2715 w 3011"/>
                <a:gd name="T35" fmla="*/ 864 h 4314"/>
                <a:gd name="T36" fmla="*/ 2831 w 3011"/>
                <a:gd name="T37" fmla="*/ 1128 h 4314"/>
                <a:gd name="T38" fmla="*/ 2918 w 3011"/>
                <a:gd name="T39" fmla="*/ 1412 h 4314"/>
                <a:gd name="T40" fmla="*/ 2982 w 3011"/>
                <a:gd name="T41" fmla="*/ 1722 h 4314"/>
                <a:gd name="T42" fmla="*/ 3011 w 3011"/>
                <a:gd name="T43" fmla="*/ 2044 h 4314"/>
                <a:gd name="T44" fmla="*/ 3011 w 3011"/>
                <a:gd name="T45" fmla="*/ 2270 h 4314"/>
                <a:gd name="T46" fmla="*/ 2982 w 3011"/>
                <a:gd name="T47" fmla="*/ 2592 h 4314"/>
                <a:gd name="T48" fmla="*/ 2918 w 3011"/>
                <a:gd name="T49" fmla="*/ 2895 h 4314"/>
                <a:gd name="T50" fmla="*/ 2831 w 3011"/>
                <a:gd name="T51" fmla="*/ 3186 h 4314"/>
                <a:gd name="T52" fmla="*/ 2715 w 3011"/>
                <a:gd name="T53" fmla="*/ 3450 h 4314"/>
                <a:gd name="T54" fmla="*/ 2570 w 3011"/>
                <a:gd name="T55" fmla="*/ 3682 h 4314"/>
                <a:gd name="T56" fmla="*/ 2407 w 3011"/>
                <a:gd name="T57" fmla="*/ 3889 h 4314"/>
                <a:gd name="T58" fmla="*/ 2221 w 3011"/>
                <a:gd name="T59" fmla="*/ 4056 h 4314"/>
                <a:gd name="T60" fmla="*/ 2023 w 3011"/>
                <a:gd name="T61" fmla="*/ 4185 h 4314"/>
                <a:gd name="T62" fmla="*/ 1808 w 3011"/>
                <a:gd name="T63" fmla="*/ 4269 h 4314"/>
                <a:gd name="T64" fmla="*/ 1581 w 3011"/>
                <a:gd name="T65" fmla="*/ 4314 h 4314"/>
                <a:gd name="T66" fmla="*/ 1430 w 3011"/>
                <a:gd name="T67" fmla="*/ 4314 h 4314"/>
                <a:gd name="T68" fmla="*/ 1203 w 3011"/>
                <a:gd name="T69" fmla="*/ 4269 h 4314"/>
                <a:gd name="T70" fmla="*/ 988 w 3011"/>
                <a:gd name="T71" fmla="*/ 4185 h 4314"/>
                <a:gd name="T72" fmla="*/ 785 w 3011"/>
                <a:gd name="T73" fmla="*/ 4056 h 4314"/>
                <a:gd name="T74" fmla="*/ 605 w 3011"/>
                <a:gd name="T75" fmla="*/ 3889 h 4314"/>
                <a:gd name="T76" fmla="*/ 442 w 3011"/>
                <a:gd name="T77" fmla="*/ 3682 h 4314"/>
                <a:gd name="T78" fmla="*/ 297 w 3011"/>
                <a:gd name="T79" fmla="*/ 3450 h 4314"/>
                <a:gd name="T80" fmla="*/ 180 w 3011"/>
                <a:gd name="T81" fmla="*/ 3186 h 4314"/>
                <a:gd name="T82" fmla="*/ 87 w 3011"/>
                <a:gd name="T83" fmla="*/ 2895 h 4314"/>
                <a:gd name="T84" fmla="*/ 29 w 3011"/>
                <a:gd name="T85" fmla="*/ 2592 h 4314"/>
                <a:gd name="T86" fmla="*/ 0 w 3011"/>
                <a:gd name="T87" fmla="*/ 2270 h 4314"/>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Lst>
              <a:ah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l="0" t="0" r="r" b="b"/>
              <a:pathLst>
                <a:path w="3011" h="4314">
                  <a:moveTo>
                    <a:pt x="0" y="2154"/>
                  </a:moveTo>
                  <a:lnTo>
                    <a:pt x="0" y="2154"/>
                  </a:lnTo>
                  <a:lnTo>
                    <a:pt x="0" y="2044"/>
                  </a:lnTo>
                  <a:lnTo>
                    <a:pt x="6" y="1935"/>
                  </a:lnTo>
                  <a:lnTo>
                    <a:pt x="18" y="1825"/>
                  </a:lnTo>
                  <a:lnTo>
                    <a:pt x="29" y="1722"/>
                  </a:lnTo>
                  <a:lnTo>
                    <a:pt x="47" y="1619"/>
                  </a:lnTo>
                  <a:lnTo>
                    <a:pt x="64" y="1515"/>
                  </a:lnTo>
                  <a:lnTo>
                    <a:pt x="87" y="1412"/>
                  </a:lnTo>
                  <a:lnTo>
                    <a:pt x="116" y="1315"/>
                  </a:lnTo>
                  <a:lnTo>
                    <a:pt x="145" y="1219"/>
                  </a:lnTo>
                  <a:lnTo>
                    <a:pt x="180" y="1128"/>
                  </a:lnTo>
                  <a:lnTo>
                    <a:pt x="215" y="1038"/>
                  </a:lnTo>
                  <a:lnTo>
                    <a:pt x="256" y="948"/>
                  </a:lnTo>
                  <a:lnTo>
                    <a:pt x="297" y="864"/>
                  </a:lnTo>
                  <a:lnTo>
                    <a:pt x="343" y="787"/>
                  </a:lnTo>
                  <a:lnTo>
                    <a:pt x="390" y="703"/>
                  </a:lnTo>
                  <a:lnTo>
                    <a:pt x="442" y="632"/>
                  </a:lnTo>
                  <a:lnTo>
                    <a:pt x="494" y="561"/>
                  </a:lnTo>
                  <a:lnTo>
                    <a:pt x="547" y="490"/>
                  </a:lnTo>
                  <a:lnTo>
                    <a:pt x="605" y="425"/>
                  </a:lnTo>
                  <a:lnTo>
                    <a:pt x="663" y="367"/>
                  </a:lnTo>
                  <a:lnTo>
                    <a:pt x="721" y="309"/>
                  </a:lnTo>
                  <a:lnTo>
                    <a:pt x="785" y="258"/>
                  </a:lnTo>
                  <a:lnTo>
                    <a:pt x="855" y="213"/>
                  </a:lnTo>
                  <a:lnTo>
                    <a:pt x="919" y="167"/>
                  </a:lnTo>
                  <a:lnTo>
                    <a:pt x="988" y="129"/>
                  </a:lnTo>
                  <a:lnTo>
                    <a:pt x="1058" y="97"/>
                  </a:lnTo>
                  <a:lnTo>
                    <a:pt x="1128" y="64"/>
                  </a:lnTo>
                  <a:lnTo>
                    <a:pt x="1203" y="45"/>
                  </a:lnTo>
                  <a:lnTo>
                    <a:pt x="1273" y="26"/>
                  </a:lnTo>
                  <a:lnTo>
                    <a:pt x="1349" y="13"/>
                  </a:lnTo>
                  <a:lnTo>
                    <a:pt x="1430" y="0"/>
                  </a:lnTo>
                  <a:lnTo>
                    <a:pt x="1506" y="0"/>
                  </a:lnTo>
                  <a:lnTo>
                    <a:pt x="1581" y="0"/>
                  </a:lnTo>
                  <a:lnTo>
                    <a:pt x="1657" y="13"/>
                  </a:lnTo>
                  <a:lnTo>
                    <a:pt x="1732" y="26"/>
                  </a:lnTo>
                  <a:lnTo>
                    <a:pt x="1808" y="45"/>
                  </a:lnTo>
                  <a:lnTo>
                    <a:pt x="1884" y="64"/>
                  </a:lnTo>
                  <a:lnTo>
                    <a:pt x="1953" y="97"/>
                  </a:lnTo>
                  <a:lnTo>
                    <a:pt x="2023" y="129"/>
                  </a:lnTo>
                  <a:lnTo>
                    <a:pt x="2093" y="167"/>
                  </a:lnTo>
                  <a:lnTo>
                    <a:pt x="2157" y="213"/>
                  </a:lnTo>
                  <a:lnTo>
                    <a:pt x="2221" y="258"/>
                  </a:lnTo>
                  <a:lnTo>
                    <a:pt x="2285" y="309"/>
                  </a:lnTo>
                  <a:lnTo>
                    <a:pt x="2349" y="367"/>
                  </a:lnTo>
                  <a:lnTo>
                    <a:pt x="2407" y="425"/>
                  </a:lnTo>
                  <a:lnTo>
                    <a:pt x="2465" y="490"/>
                  </a:lnTo>
                  <a:lnTo>
                    <a:pt x="2517" y="561"/>
                  </a:lnTo>
                  <a:lnTo>
                    <a:pt x="2570" y="632"/>
                  </a:lnTo>
                  <a:lnTo>
                    <a:pt x="2622" y="703"/>
                  </a:lnTo>
                  <a:lnTo>
                    <a:pt x="2668" y="787"/>
                  </a:lnTo>
                  <a:lnTo>
                    <a:pt x="2715" y="864"/>
                  </a:lnTo>
                  <a:lnTo>
                    <a:pt x="2756" y="948"/>
                  </a:lnTo>
                  <a:lnTo>
                    <a:pt x="2796" y="1038"/>
                  </a:lnTo>
                  <a:lnTo>
                    <a:pt x="2831" y="1128"/>
                  </a:lnTo>
                  <a:lnTo>
                    <a:pt x="2866" y="1219"/>
                  </a:lnTo>
                  <a:lnTo>
                    <a:pt x="2895" y="1315"/>
                  </a:lnTo>
                  <a:lnTo>
                    <a:pt x="2918" y="1412"/>
                  </a:lnTo>
                  <a:lnTo>
                    <a:pt x="2942" y="1515"/>
                  </a:lnTo>
                  <a:lnTo>
                    <a:pt x="2965" y="1619"/>
                  </a:lnTo>
                  <a:lnTo>
                    <a:pt x="2982" y="1722"/>
                  </a:lnTo>
                  <a:lnTo>
                    <a:pt x="2994" y="1825"/>
                  </a:lnTo>
                  <a:lnTo>
                    <a:pt x="3006" y="1935"/>
                  </a:lnTo>
                  <a:lnTo>
                    <a:pt x="3011" y="2044"/>
                  </a:lnTo>
                  <a:lnTo>
                    <a:pt x="3011" y="2154"/>
                  </a:lnTo>
                  <a:lnTo>
                    <a:pt x="3011" y="2270"/>
                  </a:lnTo>
                  <a:lnTo>
                    <a:pt x="3006" y="2379"/>
                  </a:lnTo>
                  <a:lnTo>
                    <a:pt x="2994" y="2483"/>
                  </a:lnTo>
                  <a:lnTo>
                    <a:pt x="2982" y="2592"/>
                  </a:lnTo>
                  <a:lnTo>
                    <a:pt x="2965" y="2695"/>
                  </a:lnTo>
                  <a:lnTo>
                    <a:pt x="2942" y="2799"/>
                  </a:lnTo>
                  <a:lnTo>
                    <a:pt x="2918" y="2895"/>
                  </a:lnTo>
                  <a:lnTo>
                    <a:pt x="2895" y="2999"/>
                  </a:lnTo>
                  <a:lnTo>
                    <a:pt x="2866" y="3095"/>
                  </a:lnTo>
                  <a:lnTo>
                    <a:pt x="2831" y="3186"/>
                  </a:lnTo>
                  <a:lnTo>
                    <a:pt x="2796" y="3276"/>
                  </a:lnTo>
                  <a:lnTo>
                    <a:pt x="2756" y="3366"/>
                  </a:lnTo>
                  <a:lnTo>
                    <a:pt x="2715" y="3450"/>
                  </a:lnTo>
                  <a:lnTo>
                    <a:pt x="2668" y="3527"/>
                  </a:lnTo>
                  <a:lnTo>
                    <a:pt x="2622" y="3605"/>
                  </a:lnTo>
                  <a:lnTo>
                    <a:pt x="2570" y="3682"/>
                  </a:lnTo>
                  <a:lnTo>
                    <a:pt x="2517" y="3753"/>
                  </a:lnTo>
                  <a:lnTo>
                    <a:pt x="2465" y="3824"/>
                  </a:lnTo>
                  <a:lnTo>
                    <a:pt x="2407" y="3889"/>
                  </a:lnTo>
                  <a:lnTo>
                    <a:pt x="2349" y="3947"/>
                  </a:lnTo>
                  <a:lnTo>
                    <a:pt x="2285" y="4005"/>
                  </a:lnTo>
                  <a:lnTo>
                    <a:pt x="2221" y="4056"/>
                  </a:lnTo>
                  <a:lnTo>
                    <a:pt x="2157" y="4101"/>
                  </a:lnTo>
                  <a:lnTo>
                    <a:pt x="2093" y="4147"/>
                  </a:lnTo>
                  <a:lnTo>
                    <a:pt x="2023" y="4185"/>
                  </a:lnTo>
                  <a:lnTo>
                    <a:pt x="1953" y="4217"/>
                  </a:lnTo>
                  <a:lnTo>
                    <a:pt x="1884" y="4243"/>
                  </a:lnTo>
                  <a:lnTo>
                    <a:pt x="1808" y="4269"/>
                  </a:lnTo>
                  <a:lnTo>
                    <a:pt x="1732" y="4288"/>
                  </a:lnTo>
                  <a:lnTo>
                    <a:pt x="1657" y="4301"/>
                  </a:lnTo>
                  <a:lnTo>
                    <a:pt x="1581" y="4314"/>
                  </a:lnTo>
                  <a:lnTo>
                    <a:pt x="1506" y="4314"/>
                  </a:lnTo>
                  <a:lnTo>
                    <a:pt x="1430" y="4314"/>
                  </a:lnTo>
                  <a:lnTo>
                    <a:pt x="1349" y="4301"/>
                  </a:lnTo>
                  <a:lnTo>
                    <a:pt x="1273" y="4288"/>
                  </a:lnTo>
                  <a:lnTo>
                    <a:pt x="1203" y="4269"/>
                  </a:lnTo>
                  <a:lnTo>
                    <a:pt x="1128" y="4243"/>
                  </a:lnTo>
                  <a:lnTo>
                    <a:pt x="1058" y="4217"/>
                  </a:lnTo>
                  <a:lnTo>
                    <a:pt x="988" y="4185"/>
                  </a:lnTo>
                  <a:lnTo>
                    <a:pt x="919" y="4147"/>
                  </a:lnTo>
                  <a:lnTo>
                    <a:pt x="855" y="4101"/>
                  </a:lnTo>
                  <a:lnTo>
                    <a:pt x="785" y="4056"/>
                  </a:lnTo>
                  <a:lnTo>
                    <a:pt x="721" y="4005"/>
                  </a:lnTo>
                  <a:lnTo>
                    <a:pt x="663" y="3947"/>
                  </a:lnTo>
                  <a:lnTo>
                    <a:pt x="605" y="3889"/>
                  </a:lnTo>
                  <a:lnTo>
                    <a:pt x="547" y="3824"/>
                  </a:lnTo>
                  <a:lnTo>
                    <a:pt x="494" y="3753"/>
                  </a:lnTo>
                  <a:lnTo>
                    <a:pt x="442" y="3682"/>
                  </a:lnTo>
                  <a:lnTo>
                    <a:pt x="390" y="3605"/>
                  </a:lnTo>
                  <a:lnTo>
                    <a:pt x="343" y="3527"/>
                  </a:lnTo>
                  <a:lnTo>
                    <a:pt x="297" y="3450"/>
                  </a:lnTo>
                  <a:lnTo>
                    <a:pt x="256" y="3366"/>
                  </a:lnTo>
                  <a:lnTo>
                    <a:pt x="215" y="3276"/>
                  </a:lnTo>
                  <a:lnTo>
                    <a:pt x="180" y="3186"/>
                  </a:lnTo>
                  <a:lnTo>
                    <a:pt x="145" y="3095"/>
                  </a:lnTo>
                  <a:lnTo>
                    <a:pt x="116" y="2999"/>
                  </a:lnTo>
                  <a:lnTo>
                    <a:pt x="87" y="2895"/>
                  </a:lnTo>
                  <a:lnTo>
                    <a:pt x="64" y="2799"/>
                  </a:lnTo>
                  <a:lnTo>
                    <a:pt x="47" y="2695"/>
                  </a:lnTo>
                  <a:lnTo>
                    <a:pt x="29" y="2592"/>
                  </a:lnTo>
                  <a:lnTo>
                    <a:pt x="18" y="2483"/>
                  </a:lnTo>
                  <a:lnTo>
                    <a:pt x="6" y="2379"/>
                  </a:lnTo>
                  <a:lnTo>
                    <a:pt x="0" y="2270"/>
                  </a:lnTo>
                  <a:lnTo>
                    <a:pt x="0" y="2154"/>
                  </a:lnTo>
                  <a:close/>
                </a:path>
              </a:pathLst>
            </a:custGeom>
            <a:noFill/>
            <a:ln w="19050">
              <a:solidFill>
                <a:schemeClr val="folHlink"/>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pt-BR"/>
            </a:p>
          </p:txBody>
        </p:sp>
        <p:sp>
          <p:nvSpPr>
            <p:cNvPr id="8233" name="Freeform 227"/>
            <p:cNvSpPr>
              <a:spLocks/>
            </p:cNvSpPr>
            <p:nvPr/>
          </p:nvSpPr>
          <p:spPr bwMode="auto">
            <a:xfrm>
              <a:off x="-376" y="468"/>
              <a:ext cx="2506" cy="412"/>
            </a:xfrm>
            <a:custGeom>
              <a:avLst/>
              <a:gdLst>
                <a:gd name="T0" fmla="*/ 0 w 2506"/>
                <a:gd name="T1" fmla="*/ 0 h 412"/>
                <a:gd name="T2" fmla="*/ 0 w 2506"/>
                <a:gd name="T3" fmla="*/ 0 h 412"/>
                <a:gd name="T4" fmla="*/ 41 w 2506"/>
                <a:gd name="T5" fmla="*/ 51 h 412"/>
                <a:gd name="T6" fmla="*/ 93 w 2506"/>
                <a:gd name="T7" fmla="*/ 96 h 412"/>
                <a:gd name="T8" fmla="*/ 151 w 2506"/>
                <a:gd name="T9" fmla="*/ 141 h 412"/>
                <a:gd name="T10" fmla="*/ 215 w 2506"/>
                <a:gd name="T11" fmla="*/ 180 h 412"/>
                <a:gd name="T12" fmla="*/ 285 w 2506"/>
                <a:gd name="T13" fmla="*/ 219 h 412"/>
                <a:gd name="T14" fmla="*/ 361 w 2506"/>
                <a:gd name="T15" fmla="*/ 251 h 412"/>
                <a:gd name="T16" fmla="*/ 436 w 2506"/>
                <a:gd name="T17" fmla="*/ 283 h 412"/>
                <a:gd name="T18" fmla="*/ 517 w 2506"/>
                <a:gd name="T19" fmla="*/ 309 h 412"/>
                <a:gd name="T20" fmla="*/ 599 w 2506"/>
                <a:gd name="T21" fmla="*/ 335 h 412"/>
                <a:gd name="T22" fmla="*/ 692 w 2506"/>
                <a:gd name="T23" fmla="*/ 354 h 412"/>
                <a:gd name="T24" fmla="*/ 872 w 2506"/>
                <a:gd name="T25" fmla="*/ 386 h 412"/>
                <a:gd name="T26" fmla="*/ 1064 w 2506"/>
                <a:gd name="T27" fmla="*/ 406 h 412"/>
                <a:gd name="T28" fmla="*/ 1256 w 2506"/>
                <a:gd name="T29" fmla="*/ 412 h 412"/>
                <a:gd name="T30" fmla="*/ 1448 w 2506"/>
                <a:gd name="T31" fmla="*/ 406 h 412"/>
                <a:gd name="T32" fmla="*/ 1639 w 2506"/>
                <a:gd name="T33" fmla="*/ 386 h 412"/>
                <a:gd name="T34" fmla="*/ 1820 w 2506"/>
                <a:gd name="T35" fmla="*/ 354 h 412"/>
                <a:gd name="T36" fmla="*/ 1907 w 2506"/>
                <a:gd name="T37" fmla="*/ 335 h 412"/>
                <a:gd name="T38" fmla="*/ 1994 w 2506"/>
                <a:gd name="T39" fmla="*/ 309 h 412"/>
                <a:gd name="T40" fmla="*/ 2070 w 2506"/>
                <a:gd name="T41" fmla="*/ 283 h 412"/>
                <a:gd name="T42" fmla="*/ 2151 w 2506"/>
                <a:gd name="T43" fmla="*/ 251 h 412"/>
                <a:gd name="T44" fmla="*/ 2221 w 2506"/>
                <a:gd name="T45" fmla="*/ 219 h 412"/>
                <a:gd name="T46" fmla="*/ 2291 w 2506"/>
                <a:gd name="T47" fmla="*/ 180 h 412"/>
                <a:gd name="T48" fmla="*/ 2354 w 2506"/>
                <a:gd name="T49" fmla="*/ 141 h 412"/>
                <a:gd name="T50" fmla="*/ 2407 w 2506"/>
                <a:gd name="T51" fmla="*/ 96 h 412"/>
                <a:gd name="T52" fmla="*/ 2459 w 2506"/>
                <a:gd name="T53" fmla="*/ 51 h 412"/>
                <a:gd name="T54" fmla="*/ 2506 w 2506"/>
                <a:gd name="T55" fmla="*/ 0 h 412"/>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Lst>
              <a:ahLst/>
              <a:cxnLst>
                <a:cxn ang="T56">
                  <a:pos x="T0" y="T1"/>
                </a:cxn>
                <a:cxn ang="T57">
                  <a:pos x="T2" y="T3"/>
                </a:cxn>
                <a:cxn ang="T58">
                  <a:pos x="T4" y="T5"/>
                </a:cxn>
                <a:cxn ang="T59">
                  <a:pos x="T6" y="T7"/>
                </a:cxn>
                <a:cxn ang="T60">
                  <a:pos x="T8" y="T9"/>
                </a:cxn>
                <a:cxn ang="T61">
                  <a:pos x="T10" y="T11"/>
                </a:cxn>
                <a:cxn ang="T62">
                  <a:pos x="T12" y="T13"/>
                </a:cxn>
                <a:cxn ang="T63">
                  <a:pos x="T14" y="T15"/>
                </a:cxn>
                <a:cxn ang="T64">
                  <a:pos x="T16" y="T17"/>
                </a:cxn>
                <a:cxn ang="T65">
                  <a:pos x="T18" y="T19"/>
                </a:cxn>
                <a:cxn ang="T66">
                  <a:pos x="T20" y="T21"/>
                </a:cxn>
                <a:cxn ang="T67">
                  <a:pos x="T22" y="T23"/>
                </a:cxn>
                <a:cxn ang="T68">
                  <a:pos x="T24" y="T25"/>
                </a:cxn>
                <a:cxn ang="T69">
                  <a:pos x="T26" y="T27"/>
                </a:cxn>
                <a:cxn ang="T70">
                  <a:pos x="T28" y="T29"/>
                </a:cxn>
                <a:cxn ang="T71">
                  <a:pos x="T30" y="T31"/>
                </a:cxn>
                <a:cxn ang="T72">
                  <a:pos x="T32" y="T33"/>
                </a:cxn>
                <a:cxn ang="T73">
                  <a:pos x="T34" y="T35"/>
                </a:cxn>
                <a:cxn ang="T74">
                  <a:pos x="T36" y="T37"/>
                </a:cxn>
                <a:cxn ang="T75">
                  <a:pos x="T38" y="T39"/>
                </a:cxn>
                <a:cxn ang="T76">
                  <a:pos x="T40" y="T41"/>
                </a:cxn>
                <a:cxn ang="T77">
                  <a:pos x="T42" y="T43"/>
                </a:cxn>
                <a:cxn ang="T78">
                  <a:pos x="T44" y="T45"/>
                </a:cxn>
                <a:cxn ang="T79">
                  <a:pos x="T46" y="T47"/>
                </a:cxn>
                <a:cxn ang="T80">
                  <a:pos x="T48" y="T49"/>
                </a:cxn>
                <a:cxn ang="T81">
                  <a:pos x="T50" y="T51"/>
                </a:cxn>
                <a:cxn ang="T82">
                  <a:pos x="T52" y="T53"/>
                </a:cxn>
                <a:cxn ang="T83">
                  <a:pos x="T54" y="T55"/>
                </a:cxn>
              </a:cxnLst>
              <a:rect l="0" t="0" r="r" b="b"/>
              <a:pathLst>
                <a:path w="2506" h="412">
                  <a:moveTo>
                    <a:pt x="0" y="0"/>
                  </a:moveTo>
                  <a:lnTo>
                    <a:pt x="0" y="0"/>
                  </a:lnTo>
                  <a:lnTo>
                    <a:pt x="41" y="51"/>
                  </a:lnTo>
                  <a:lnTo>
                    <a:pt x="93" y="96"/>
                  </a:lnTo>
                  <a:lnTo>
                    <a:pt x="151" y="141"/>
                  </a:lnTo>
                  <a:lnTo>
                    <a:pt x="215" y="180"/>
                  </a:lnTo>
                  <a:lnTo>
                    <a:pt x="285" y="219"/>
                  </a:lnTo>
                  <a:lnTo>
                    <a:pt x="361" y="251"/>
                  </a:lnTo>
                  <a:lnTo>
                    <a:pt x="436" y="283"/>
                  </a:lnTo>
                  <a:lnTo>
                    <a:pt x="517" y="309"/>
                  </a:lnTo>
                  <a:lnTo>
                    <a:pt x="599" y="335"/>
                  </a:lnTo>
                  <a:lnTo>
                    <a:pt x="692" y="354"/>
                  </a:lnTo>
                  <a:lnTo>
                    <a:pt x="872" y="386"/>
                  </a:lnTo>
                  <a:lnTo>
                    <a:pt x="1064" y="406"/>
                  </a:lnTo>
                  <a:lnTo>
                    <a:pt x="1256" y="412"/>
                  </a:lnTo>
                  <a:lnTo>
                    <a:pt x="1448" y="406"/>
                  </a:lnTo>
                  <a:lnTo>
                    <a:pt x="1639" y="386"/>
                  </a:lnTo>
                  <a:lnTo>
                    <a:pt x="1820" y="354"/>
                  </a:lnTo>
                  <a:lnTo>
                    <a:pt x="1907" y="335"/>
                  </a:lnTo>
                  <a:lnTo>
                    <a:pt x="1994" y="309"/>
                  </a:lnTo>
                  <a:lnTo>
                    <a:pt x="2070" y="283"/>
                  </a:lnTo>
                  <a:lnTo>
                    <a:pt x="2151" y="251"/>
                  </a:lnTo>
                  <a:lnTo>
                    <a:pt x="2221" y="219"/>
                  </a:lnTo>
                  <a:lnTo>
                    <a:pt x="2291" y="180"/>
                  </a:lnTo>
                  <a:lnTo>
                    <a:pt x="2354" y="141"/>
                  </a:lnTo>
                  <a:lnTo>
                    <a:pt x="2407" y="96"/>
                  </a:lnTo>
                  <a:lnTo>
                    <a:pt x="2459" y="51"/>
                  </a:lnTo>
                  <a:lnTo>
                    <a:pt x="2506" y="0"/>
                  </a:lnTo>
                </a:path>
              </a:pathLst>
            </a:custGeom>
            <a:noFill/>
            <a:ln w="19050">
              <a:solidFill>
                <a:schemeClr val="folHlink"/>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pt-BR"/>
            </a:p>
          </p:txBody>
        </p:sp>
        <p:sp>
          <p:nvSpPr>
            <p:cNvPr id="8234" name="Freeform 228"/>
            <p:cNvSpPr>
              <a:spLocks/>
            </p:cNvSpPr>
            <p:nvPr/>
          </p:nvSpPr>
          <p:spPr bwMode="auto">
            <a:xfrm>
              <a:off x="-1120" y="1042"/>
              <a:ext cx="4000" cy="690"/>
            </a:xfrm>
            <a:custGeom>
              <a:avLst/>
              <a:gdLst>
                <a:gd name="T0" fmla="*/ 0 w 4000"/>
                <a:gd name="T1" fmla="*/ 0 h 690"/>
                <a:gd name="T2" fmla="*/ 0 w 4000"/>
                <a:gd name="T3" fmla="*/ 0 h 690"/>
                <a:gd name="T4" fmla="*/ 70 w 4000"/>
                <a:gd name="T5" fmla="*/ 83 h 690"/>
                <a:gd name="T6" fmla="*/ 145 w 4000"/>
                <a:gd name="T7" fmla="*/ 161 h 690"/>
                <a:gd name="T8" fmla="*/ 233 w 4000"/>
                <a:gd name="T9" fmla="*/ 232 h 690"/>
                <a:gd name="T10" fmla="*/ 331 w 4000"/>
                <a:gd name="T11" fmla="*/ 303 h 690"/>
                <a:gd name="T12" fmla="*/ 442 w 4000"/>
                <a:gd name="T13" fmla="*/ 361 h 690"/>
                <a:gd name="T14" fmla="*/ 558 w 4000"/>
                <a:gd name="T15" fmla="*/ 419 h 690"/>
                <a:gd name="T16" fmla="*/ 680 w 4000"/>
                <a:gd name="T17" fmla="*/ 470 h 690"/>
                <a:gd name="T18" fmla="*/ 808 w 4000"/>
                <a:gd name="T19" fmla="*/ 515 h 690"/>
                <a:gd name="T20" fmla="*/ 948 w 4000"/>
                <a:gd name="T21" fmla="*/ 554 h 690"/>
                <a:gd name="T22" fmla="*/ 1087 w 4000"/>
                <a:gd name="T23" fmla="*/ 593 h 690"/>
                <a:gd name="T24" fmla="*/ 1232 w 4000"/>
                <a:gd name="T25" fmla="*/ 619 h 690"/>
                <a:gd name="T26" fmla="*/ 1378 w 4000"/>
                <a:gd name="T27" fmla="*/ 644 h 690"/>
                <a:gd name="T28" fmla="*/ 1535 w 4000"/>
                <a:gd name="T29" fmla="*/ 664 h 690"/>
                <a:gd name="T30" fmla="*/ 1686 w 4000"/>
                <a:gd name="T31" fmla="*/ 677 h 690"/>
                <a:gd name="T32" fmla="*/ 1843 w 4000"/>
                <a:gd name="T33" fmla="*/ 683 h 690"/>
                <a:gd name="T34" fmla="*/ 2000 w 4000"/>
                <a:gd name="T35" fmla="*/ 690 h 690"/>
                <a:gd name="T36" fmla="*/ 2157 w 4000"/>
                <a:gd name="T37" fmla="*/ 683 h 690"/>
                <a:gd name="T38" fmla="*/ 2308 w 4000"/>
                <a:gd name="T39" fmla="*/ 677 h 690"/>
                <a:gd name="T40" fmla="*/ 2465 w 4000"/>
                <a:gd name="T41" fmla="*/ 664 h 690"/>
                <a:gd name="T42" fmla="*/ 2616 w 4000"/>
                <a:gd name="T43" fmla="*/ 644 h 690"/>
                <a:gd name="T44" fmla="*/ 2767 w 4000"/>
                <a:gd name="T45" fmla="*/ 619 h 690"/>
                <a:gd name="T46" fmla="*/ 2912 w 4000"/>
                <a:gd name="T47" fmla="*/ 593 h 690"/>
                <a:gd name="T48" fmla="*/ 3052 w 4000"/>
                <a:gd name="T49" fmla="*/ 554 h 690"/>
                <a:gd name="T50" fmla="*/ 3186 w 4000"/>
                <a:gd name="T51" fmla="*/ 515 h 690"/>
                <a:gd name="T52" fmla="*/ 3319 w 4000"/>
                <a:gd name="T53" fmla="*/ 470 h 690"/>
                <a:gd name="T54" fmla="*/ 3441 w 4000"/>
                <a:gd name="T55" fmla="*/ 419 h 690"/>
                <a:gd name="T56" fmla="*/ 3558 w 4000"/>
                <a:gd name="T57" fmla="*/ 361 h 690"/>
                <a:gd name="T58" fmla="*/ 3662 w 4000"/>
                <a:gd name="T59" fmla="*/ 303 h 690"/>
                <a:gd name="T60" fmla="*/ 3761 w 4000"/>
                <a:gd name="T61" fmla="*/ 232 h 690"/>
                <a:gd name="T62" fmla="*/ 3854 w 4000"/>
                <a:gd name="T63" fmla="*/ 161 h 690"/>
                <a:gd name="T64" fmla="*/ 3930 w 4000"/>
                <a:gd name="T65" fmla="*/ 83 h 690"/>
                <a:gd name="T66" fmla="*/ 4000 w 4000"/>
                <a:gd name="T67" fmla="*/ 0 h 690"/>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0" t="0" r="r" b="b"/>
              <a:pathLst>
                <a:path w="4000" h="690">
                  <a:moveTo>
                    <a:pt x="0" y="0"/>
                  </a:moveTo>
                  <a:lnTo>
                    <a:pt x="0" y="0"/>
                  </a:lnTo>
                  <a:lnTo>
                    <a:pt x="70" y="83"/>
                  </a:lnTo>
                  <a:lnTo>
                    <a:pt x="145" y="161"/>
                  </a:lnTo>
                  <a:lnTo>
                    <a:pt x="233" y="232"/>
                  </a:lnTo>
                  <a:lnTo>
                    <a:pt x="331" y="303"/>
                  </a:lnTo>
                  <a:lnTo>
                    <a:pt x="442" y="361"/>
                  </a:lnTo>
                  <a:lnTo>
                    <a:pt x="558" y="419"/>
                  </a:lnTo>
                  <a:lnTo>
                    <a:pt x="680" y="470"/>
                  </a:lnTo>
                  <a:lnTo>
                    <a:pt x="808" y="515"/>
                  </a:lnTo>
                  <a:lnTo>
                    <a:pt x="948" y="554"/>
                  </a:lnTo>
                  <a:lnTo>
                    <a:pt x="1087" y="593"/>
                  </a:lnTo>
                  <a:lnTo>
                    <a:pt x="1232" y="619"/>
                  </a:lnTo>
                  <a:lnTo>
                    <a:pt x="1378" y="644"/>
                  </a:lnTo>
                  <a:lnTo>
                    <a:pt x="1535" y="664"/>
                  </a:lnTo>
                  <a:lnTo>
                    <a:pt x="1686" y="677"/>
                  </a:lnTo>
                  <a:lnTo>
                    <a:pt x="1843" y="683"/>
                  </a:lnTo>
                  <a:lnTo>
                    <a:pt x="2000" y="690"/>
                  </a:lnTo>
                  <a:lnTo>
                    <a:pt x="2157" y="683"/>
                  </a:lnTo>
                  <a:lnTo>
                    <a:pt x="2308" y="677"/>
                  </a:lnTo>
                  <a:lnTo>
                    <a:pt x="2465" y="664"/>
                  </a:lnTo>
                  <a:lnTo>
                    <a:pt x="2616" y="644"/>
                  </a:lnTo>
                  <a:lnTo>
                    <a:pt x="2767" y="619"/>
                  </a:lnTo>
                  <a:lnTo>
                    <a:pt x="2912" y="593"/>
                  </a:lnTo>
                  <a:lnTo>
                    <a:pt x="3052" y="554"/>
                  </a:lnTo>
                  <a:lnTo>
                    <a:pt x="3186" y="515"/>
                  </a:lnTo>
                  <a:lnTo>
                    <a:pt x="3319" y="470"/>
                  </a:lnTo>
                  <a:lnTo>
                    <a:pt x="3441" y="419"/>
                  </a:lnTo>
                  <a:lnTo>
                    <a:pt x="3558" y="361"/>
                  </a:lnTo>
                  <a:lnTo>
                    <a:pt x="3662" y="303"/>
                  </a:lnTo>
                  <a:lnTo>
                    <a:pt x="3761" y="232"/>
                  </a:lnTo>
                  <a:lnTo>
                    <a:pt x="3854" y="161"/>
                  </a:lnTo>
                  <a:lnTo>
                    <a:pt x="3930" y="83"/>
                  </a:lnTo>
                  <a:lnTo>
                    <a:pt x="4000" y="0"/>
                  </a:lnTo>
                </a:path>
              </a:pathLst>
            </a:custGeom>
            <a:noFill/>
            <a:ln w="19050">
              <a:solidFill>
                <a:schemeClr val="folHlink"/>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pt-BR"/>
            </a:p>
          </p:txBody>
        </p:sp>
        <p:sp>
          <p:nvSpPr>
            <p:cNvPr id="8235" name="Freeform 229"/>
            <p:cNvSpPr>
              <a:spLocks/>
            </p:cNvSpPr>
            <p:nvPr/>
          </p:nvSpPr>
          <p:spPr bwMode="auto">
            <a:xfrm>
              <a:off x="-376" y="3802"/>
              <a:ext cx="2506" cy="406"/>
            </a:xfrm>
            <a:custGeom>
              <a:avLst/>
              <a:gdLst>
                <a:gd name="T0" fmla="*/ 2506 w 2506"/>
                <a:gd name="T1" fmla="*/ 406 h 406"/>
                <a:gd name="T2" fmla="*/ 2506 w 2506"/>
                <a:gd name="T3" fmla="*/ 406 h 406"/>
                <a:gd name="T4" fmla="*/ 2459 w 2506"/>
                <a:gd name="T5" fmla="*/ 361 h 406"/>
                <a:gd name="T6" fmla="*/ 2413 w 2506"/>
                <a:gd name="T7" fmla="*/ 316 h 406"/>
                <a:gd name="T8" fmla="*/ 2354 w 2506"/>
                <a:gd name="T9" fmla="*/ 271 h 406"/>
                <a:gd name="T10" fmla="*/ 2291 w 2506"/>
                <a:gd name="T11" fmla="*/ 232 h 406"/>
                <a:gd name="T12" fmla="*/ 2221 w 2506"/>
                <a:gd name="T13" fmla="*/ 193 h 406"/>
                <a:gd name="T14" fmla="*/ 2145 w 2506"/>
                <a:gd name="T15" fmla="*/ 161 h 406"/>
                <a:gd name="T16" fmla="*/ 2070 w 2506"/>
                <a:gd name="T17" fmla="*/ 129 h 406"/>
                <a:gd name="T18" fmla="*/ 1988 w 2506"/>
                <a:gd name="T19" fmla="*/ 103 h 406"/>
                <a:gd name="T20" fmla="*/ 1901 w 2506"/>
                <a:gd name="T21" fmla="*/ 77 h 406"/>
                <a:gd name="T22" fmla="*/ 1814 w 2506"/>
                <a:gd name="T23" fmla="*/ 58 h 406"/>
                <a:gd name="T24" fmla="*/ 1634 w 2506"/>
                <a:gd name="T25" fmla="*/ 26 h 406"/>
                <a:gd name="T26" fmla="*/ 1442 w 2506"/>
                <a:gd name="T27" fmla="*/ 6 h 406"/>
                <a:gd name="T28" fmla="*/ 1250 w 2506"/>
                <a:gd name="T29" fmla="*/ 0 h 406"/>
                <a:gd name="T30" fmla="*/ 1058 w 2506"/>
                <a:gd name="T31" fmla="*/ 6 h 406"/>
                <a:gd name="T32" fmla="*/ 866 w 2506"/>
                <a:gd name="T33" fmla="*/ 26 h 406"/>
                <a:gd name="T34" fmla="*/ 686 w 2506"/>
                <a:gd name="T35" fmla="*/ 58 h 406"/>
                <a:gd name="T36" fmla="*/ 599 w 2506"/>
                <a:gd name="T37" fmla="*/ 77 h 406"/>
                <a:gd name="T38" fmla="*/ 512 w 2506"/>
                <a:gd name="T39" fmla="*/ 103 h 406"/>
                <a:gd name="T40" fmla="*/ 430 w 2506"/>
                <a:gd name="T41" fmla="*/ 129 h 406"/>
                <a:gd name="T42" fmla="*/ 355 w 2506"/>
                <a:gd name="T43" fmla="*/ 161 h 406"/>
                <a:gd name="T44" fmla="*/ 285 w 2506"/>
                <a:gd name="T45" fmla="*/ 193 h 406"/>
                <a:gd name="T46" fmla="*/ 215 w 2506"/>
                <a:gd name="T47" fmla="*/ 232 h 406"/>
                <a:gd name="T48" fmla="*/ 151 w 2506"/>
                <a:gd name="T49" fmla="*/ 271 h 406"/>
                <a:gd name="T50" fmla="*/ 93 w 2506"/>
                <a:gd name="T51" fmla="*/ 316 h 406"/>
                <a:gd name="T52" fmla="*/ 47 w 2506"/>
                <a:gd name="T53" fmla="*/ 361 h 406"/>
                <a:gd name="T54" fmla="*/ 0 w 2506"/>
                <a:gd name="T55" fmla="*/ 406 h 40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Lst>
              <a:ahLst/>
              <a:cxnLst>
                <a:cxn ang="T56">
                  <a:pos x="T0" y="T1"/>
                </a:cxn>
                <a:cxn ang="T57">
                  <a:pos x="T2" y="T3"/>
                </a:cxn>
                <a:cxn ang="T58">
                  <a:pos x="T4" y="T5"/>
                </a:cxn>
                <a:cxn ang="T59">
                  <a:pos x="T6" y="T7"/>
                </a:cxn>
                <a:cxn ang="T60">
                  <a:pos x="T8" y="T9"/>
                </a:cxn>
                <a:cxn ang="T61">
                  <a:pos x="T10" y="T11"/>
                </a:cxn>
                <a:cxn ang="T62">
                  <a:pos x="T12" y="T13"/>
                </a:cxn>
                <a:cxn ang="T63">
                  <a:pos x="T14" y="T15"/>
                </a:cxn>
                <a:cxn ang="T64">
                  <a:pos x="T16" y="T17"/>
                </a:cxn>
                <a:cxn ang="T65">
                  <a:pos x="T18" y="T19"/>
                </a:cxn>
                <a:cxn ang="T66">
                  <a:pos x="T20" y="T21"/>
                </a:cxn>
                <a:cxn ang="T67">
                  <a:pos x="T22" y="T23"/>
                </a:cxn>
                <a:cxn ang="T68">
                  <a:pos x="T24" y="T25"/>
                </a:cxn>
                <a:cxn ang="T69">
                  <a:pos x="T26" y="T27"/>
                </a:cxn>
                <a:cxn ang="T70">
                  <a:pos x="T28" y="T29"/>
                </a:cxn>
                <a:cxn ang="T71">
                  <a:pos x="T30" y="T31"/>
                </a:cxn>
                <a:cxn ang="T72">
                  <a:pos x="T32" y="T33"/>
                </a:cxn>
                <a:cxn ang="T73">
                  <a:pos x="T34" y="T35"/>
                </a:cxn>
                <a:cxn ang="T74">
                  <a:pos x="T36" y="T37"/>
                </a:cxn>
                <a:cxn ang="T75">
                  <a:pos x="T38" y="T39"/>
                </a:cxn>
                <a:cxn ang="T76">
                  <a:pos x="T40" y="T41"/>
                </a:cxn>
                <a:cxn ang="T77">
                  <a:pos x="T42" y="T43"/>
                </a:cxn>
                <a:cxn ang="T78">
                  <a:pos x="T44" y="T45"/>
                </a:cxn>
                <a:cxn ang="T79">
                  <a:pos x="T46" y="T47"/>
                </a:cxn>
                <a:cxn ang="T80">
                  <a:pos x="T48" y="T49"/>
                </a:cxn>
                <a:cxn ang="T81">
                  <a:pos x="T50" y="T51"/>
                </a:cxn>
                <a:cxn ang="T82">
                  <a:pos x="T52" y="T53"/>
                </a:cxn>
                <a:cxn ang="T83">
                  <a:pos x="T54" y="T55"/>
                </a:cxn>
              </a:cxnLst>
              <a:rect l="0" t="0" r="r" b="b"/>
              <a:pathLst>
                <a:path w="2506" h="406">
                  <a:moveTo>
                    <a:pt x="2506" y="406"/>
                  </a:moveTo>
                  <a:lnTo>
                    <a:pt x="2506" y="406"/>
                  </a:lnTo>
                  <a:lnTo>
                    <a:pt x="2459" y="361"/>
                  </a:lnTo>
                  <a:lnTo>
                    <a:pt x="2413" y="316"/>
                  </a:lnTo>
                  <a:lnTo>
                    <a:pt x="2354" y="271"/>
                  </a:lnTo>
                  <a:lnTo>
                    <a:pt x="2291" y="232"/>
                  </a:lnTo>
                  <a:lnTo>
                    <a:pt x="2221" y="193"/>
                  </a:lnTo>
                  <a:lnTo>
                    <a:pt x="2145" y="161"/>
                  </a:lnTo>
                  <a:lnTo>
                    <a:pt x="2070" y="129"/>
                  </a:lnTo>
                  <a:lnTo>
                    <a:pt x="1988" y="103"/>
                  </a:lnTo>
                  <a:lnTo>
                    <a:pt x="1901" y="77"/>
                  </a:lnTo>
                  <a:lnTo>
                    <a:pt x="1814" y="58"/>
                  </a:lnTo>
                  <a:lnTo>
                    <a:pt x="1634" y="26"/>
                  </a:lnTo>
                  <a:lnTo>
                    <a:pt x="1442" y="6"/>
                  </a:lnTo>
                  <a:lnTo>
                    <a:pt x="1250" y="0"/>
                  </a:lnTo>
                  <a:lnTo>
                    <a:pt x="1058" y="6"/>
                  </a:lnTo>
                  <a:lnTo>
                    <a:pt x="866" y="26"/>
                  </a:lnTo>
                  <a:lnTo>
                    <a:pt x="686" y="58"/>
                  </a:lnTo>
                  <a:lnTo>
                    <a:pt x="599" y="77"/>
                  </a:lnTo>
                  <a:lnTo>
                    <a:pt x="512" y="103"/>
                  </a:lnTo>
                  <a:lnTo>
                    <a:pt x="430" y="129"/>
                  </a:lnTo>
                  <a:lnTo>
                    <a:pt x="355" y="161"/>
                  </a:lnTo>
                  <a:lnTo>
                    <a:pt x="285" y="193"/>
                  </a:lnTo>
                  <a:lnTo>
                    <a:pt x="215" y="232"/>
                  </a:lnTo>
                  <a:lnTo>
                    <a:pt x="151" y="271"/>
                  </a:lnTo>
                  <a:lnTo>
                    <a:pt x="93" y="316"/>
                  </a:lnTo>
                  <a:lnTo>
                    <a:pt x="47" y="361"/>
                  </a:lnTo>
                  <a:lnTo>
                    <a:pt x="0" y="406"/>
                  </a:lnTo>
                </a:path>
              </a:pathLst>
            </a:custGeom>
            <a:noFill/>
            <a:ln w="19050">
              <a:solidFill>
                <a:schemeClr val="folHlink"/>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pt-BR"/>
            </a:p>
          </p:txBody>
        </p:sp>
        <p:sp>
          <p:nvSpPr>
            <p:cNvPr id="8236" name="Freeform 230"/>
            <p:cNvSpPr>
              <a:spLocks/>
            </p:cNvSpPr>
            <p:nvPr/>
          </p:nvSpPr>
          <p:spPr bwMode="auto">
            <a:xfrm>
              <a:off x="-1126" y="2950"/>
              <a:ext cx="4000" cy="690"/>
            </a:xfrm>
            <a:custGeom>
              <a:avLst/>
              <a:gdLst>
                <a:gd name="T0" fmla="*/ 4000 w 4000"/>
                <a:gd name="T1" fmla="*/ 690 h 690"/>
                <a:gd name="T2" fmla="*/ 4000 w 4000"/>
                <a:gd name="T3" fmla="*/ 690 h 690"/>
                <a:gd name="T4" fmla="*/ 3930 w 4000"/>
                <a:gd name="T5" fmla="*/ 607 h 690"/>
                <a:gd name="T6" fmla="*/ 3854 w 4000"/>
                <a:gd name="T7" fmla="*/ 529 h 690"/>
                <a:gd name="T8" fmla="*/ 3767 w 4000"/>
                <a:gd name="T9" fmla="*/ 458 h 690"/>
                <a:gd name="T10" fmla="*/ 3668 w 4000"/>
                <a:gd name="T11" fmla="*/ 387 h 690"/>
                <a:gd name="T12" fmla="*/ 3558 w 4000"/>
                <a:gd name="T13" fmla="*/ 329 h 690"/>
                <a:gd name="T14" fmla="*/ 3442 w 4000"/>
                <a:gd name="T15" fmla="*/ 271 h 690"/>
                <a:gd name="T16" fmla="*/ 3320 w 4000"/>
                <a:gd name="T17" fmla="*/ 220 h 690"/>
                <a:gd name="T18" fmla="*/ 3192 w 4000"/>
                <a:gd name="T19" fmla="*/ 175 h 690"/>
                <a:gd name="T20" fmla="*/ 3052 w 4000"/>
                <a:gd name="T21" fmla="*/ 136 h 690"/>
                <a:gd name="T22" fmla="*/ 2913 w 4000"/>
                <a:gd name="T23" fmla="*/ 97 h 690"/>
                <a:gd name="T24" fmla="*/ 2767 w 4000"/>
                <a:gd name="T25" fmla="*/ 71 h 690"/>
                <a:gd name="T26" fmla="*/ 2622 w 4000"/>
                <a:gd name="T27" fmla="*/ 46 h 690"/>
                <a:gd name="T28" fmla="*/ 2465 w 4000"/>
                <a:gd name="T29" fmla="*/ 26 h 690"/>
                <a:gd name="T30" fmla="*/ 2314 w 4000"/>
                <a:gd name="T31" fmla="*/ 13 h 690"/>
                <a:gd name="T32" fmla="*/ 2157 w 4000"/>
                <a:gd name="T33" fmla="*/ 0 h 690"/>
                <a:gd name="T34" fmla="*/ 2000 w 4000"/>
                <a:gd name="T35" fmla="*/ 0 h 690"/>
                <a:gd name="T36" fmla="*/ 1843 w 4000"/>
                <a:gd name="T37" fmla="*/ 0 h 690"/>
                <a:gd name="T38" fmla="*/ 1686 w 4000"/>
                <a:gd name="T39" fmla="*/ 13 h 690"/>
                <a:gd name="T40" fmla="*/ 1535 w 4000"/>
                <a:gd name="T41" fmla="*/ 26 h 690"/>
                <a:gd name="T42" fmla="*/ 1384 w 4000"/>
                <a:gd name="T43" fmla="*/ 46 h 690"/>
                <a:gd name="T44" fmla="*/ 1233 w 4000"/>
                <a:gd name="T45" fmla="*/ 71 h 690"/>
                <a:gd name="T46" fmla="*/ 1087 w 4000"/>
                <a:gd name="T47" fmla="*/ 97 h 690"/>
                <a:gd name="T48" fmla="*/ 948 w 4000"/>
                <a:gd name="T49" fmla="*/ 136 h 690"/>
                <a:gd name="T50" fmla="*/ 814 w 4000"/>
                <a:gd name="T51" fmla="*/ 175 h 690"/>
                <a:gd name="T52" fmla="*/ 680 w 4000"/>
                <a:gd name="T53" fmla="*/ 220 h 690"/>
                <a:gd name="T54" fmla="*/ 558 w 4000"/>
                <a:gd name="T55" fmla="*/ 271 h 690"/>
                <a:gd name="T56" fmla="*/ 442 w 4000"/>
                <a:gd name="T57" fmla="*/ 329 h 690"/>
                <a:gd name="T58" fmla="*/ 337 w 4000"/>
                <a:gd name="T59" fmla="*/ 387 h 690"/>
                <a:gd name="T60" fmla="*/ 239 w 4000"/>
                <a:gd name="T61" fmla="*/ 458 h 690"/>
                <a:gd name="T62" fmla="*/ 146 w 4000"/>
                <a:gd name="T63" fmla="*/ 529 h 690"/>
                <a:gd name="T64" fmla="*/ 70 w 4000"/>
                <a:gd name="T65" fmla="*/ 607 h 690"/>
                <a:gd name="T66" fmla="*/ 0 w 4000"/>
                <a:gd name="T67" fmla="*/ 690 h 690"/>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0" t="0" r="r" b="b"/>
              <a:pathLst>
                <a:path w="4000" h="690">
                  <a:moveTo>
                    <a:pt x="4000" y="690"/>
                  </a:moveTo>
                  <a:lnTo>
                    <a:pt x="4000" y="690"/>
                  </a:lnTo>
                  <a:lnTo>
                    <a:pt x="3930" y="607"/>
                  </a:lnTo>
                  <a:lnTo>
                    <a:pt x="3854" y="529"/>
                  </a:lnTo>
                  <a:lnTo>
                    <a:pt x="3767" y="458"/>
                  </a:lnTo>
                  <a:lnTo>
                    <a:pt x="3668" y="387"/>
                  </a:lnTo>
                  <a:lnTo>
                    <a:pt x="3558" y="329"/>
                  </a:lnTo>
                  <a:lnTo>
                    <a:pt x="3442" y="271"/>
                  </a:lnTo>
                  <a:lnTo>
                    <a:pt x="3320" y="220"/>
                  </a:lnTo>
                  <a:lnTo>
                    <a:pt x="3192" y="175"/>
                  </a:lnTo>
                  <a:lnTo>
                    <a:pt x="3052" y="136"/>
                  </a:lnTo>
                  <a:lnTo>
                    <a:pt x="2913" y="97"/>
                  </a:lnTo>
                  <a:lnTo>
                    <a:pt x="2767" y="71"/>
                  </a:lnTo>
                  <a:lnTo>
                    <a:pt x="2622" y="46"/>
                  </a:lnTo>
                  <a:lnTo>
                    <a:pt x="2465" y="26"/>
                  </a:lnTo>
                  <a:lnTo>
                    <a:pt x="2314" y="13"/>
                  </a:lnTo>
                  <a:lnTo>
                    <a:pt x="2157" y="0"/>
                  </a:lnTo>
                  <a:lnTo>
                    <a:pt x="2000" y="0"/>
                  </a:lnTo>
                  <a:lnTo>
                    <a:pt x="1843" y="0"/>
                  </a:lnTo>
                  <a:lnTo>
                    <a:pt x="1686" y="13"/>
                  </a:lnTo>
                  <a:lnTo>
                    <a:pt x="1535" y="26"/>
                  </a:lnTo>
                  <a:lnTo>
                    <a:pt x="1384" y="46"/>
                  </a:lnTo>
                  <a:lnTo>
                    <a:pt x="1233" y="71"/>
                  </a:lnTo>
                  <a:lnTo>
                    <a:pt x="1087" y="97"/>
                  </a:lnTo>
                  <a:lnTo>
                    <a:pt x="948" y="136"/>
                  </a:lnTo>
                  <a:lnTo>
                    <a:pt x="814" y="175"/>
                  </a:lnTo>
                  <a:lnTo>
                    <a:pt x="680" y="220"/>
                  </a:lnTo>
                  <a:lnTo>
                    <a:pt x="558" y="271"/>
                  </a:lnTo>
                  <a:lnTo>
                    <a:pt x="442" y="329"/>
                  </a:lnTo>
                  <a:lnTo>
                    <a:pt x="337" y="387"/>
                  </a:lnTo>
                  <a:lnTo>
                    <a:pt x="239" y="458"/>
                  </a:lnTo>
                  <a:lnTo>
                    <a:pt x="146" y="529"/>
                  </a:lnTo>
                  <a:lnTo>
                    <a:pt x="70" y="607"/>
                  </a:lnTo>
                  <a:lnTo>
                    <a:pt x="0" y="690"/>
                  </a:lnTo>
                </a:path>
              </a:pathLst>
            </a:custGeom>
            <a:noFill/>
            <a:ln w="19050">
              <a:solidFill>
                <a:schemeClr val="folHlink"/>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pt-BR"/>
            </a:p>
          </p:txBody>
        </p:sp>
        <p:sp>
          <p:nvSpPr>
            <p:cNvPr id="8237" name="Line 231"/>
            <p:cNvSpPr>
              <a:spLocks noChangeShapeType="1"/>
            </p:cNvSpPr>
            <p:nvPr/>
          </p:nvSpPr>
          <p:spPr bwMode="auto">
            <a:xfrm>
              <a:off x="874" y="184"/>
              <a:ext cx="0" cy="4314"/>
            </a:xfrm>
            <a:prstGeom prst="line">
              <a:avLst/>
            </a:prstGeom>
            <a:noFill/>
            <a:ln w="19050">
              <a:solidFill>
                <a:schemeClr val="folHlink"/>
              </a:solidFill>
              <a:round/>
              <a:headEnd/>
              <a:tailEnd/>
            </a:ln>
            <a:extLst>
              <a:ext uri="{909E8E84-426E-40DD-AFC4-6F175D3DCCD1}">
                <a14:hiddenFill xmlns:a14="http://schemas.microsoft.com/office/drawing/2010/main">
                  <a:noFill/>
                </a14:hiddenFill>
              </a:ext>
            </a:extLst>
          </p:spPr>
          <p:txBody>
            <a:bodyPr/>
            <a:lstStyle/>
            <a:p>
              <a:endParaRPr lang="pt-BR"/>
            </a:p>
          </p:txBody>
        </p:sp>
        <p:sp>
          <p:nvSpPr>
            <p:cNvPr id="8238" name="Line 232"/>
            <p:cNvSpPr>
              <a:spLocks noChangeShapeType="1"/>
            </p:cNvSpPr>
            <p:nvPr/>
          </p:nvSpPr>
          <p:spPr bwMode="auto">
            <a:xfrm>
              <a:off x="-1626" y="2338"/>
              <a:ext cx="5005" cy="0"/>
            </a:xfrm>
            <a:prstGeom prst="line">
              <a:avLst/>
            </a:prstGeom>
            <a:noFill/>
            <a:ln w="19050">
              <a:solidFill>
                <a:schemeClr val="folHlink"/>
              </a:solidFill>
              <a:round/>
              <a:headEnd/>
              <a:tailEnd/>
            </a:ln>
            <a:extLst>
              <a:ext uri="{909E8E84-426E-40DD-AFC4-6F175D3DCCD1}">
                <a14:hiddenFill xmlns:a14="http://schemas.microsoft.com/office/drawing/2010/main">
                  <a:noFill/>
                </a14:hiddenFill>
              </a:ext>
            </a:extLst>
          </p:spPr>
          <p:txBody>
            <a:bodyPr/>
            <a:lstStyle/>
            <a:p>
              <a:endParaRPr lang="pt-BR"/>
            </a:p>
          </p:txBody>
        </p:sp>
      </p:grpSp>
      <p:sp>
        <p:nvSpPr>
          <p:cNvPr id="8227" name="Tekstboks 24"/>
          <p:cNvSpPr txBox="1">
            <a:spLocks noChangeArrowheads="1"/>
          </p:cNvSpPr>
          <p:nvPr/>
        </p:nvSpPr>
        <p:spPr bwMode="auto">
          <a:xfrm>
            <a:off x="1187450" y="6362700"/>
            <a:ext cx="3455988" cy="430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da-DK" sz="1100"/>
              <a:t>INTOSAI – PSC</a:t>
            </a:r>
          </a:p>
          <a:p>
            <a:pPr eaLnBrk="1" hangingPunct="1"/>
            <a:r>
              <a:rPr lang="da-DK" sz="1100"/>
              <a:t>Professional Standards Committee</a:t>
            </a:r>
          </a:p>
        </p:txBody>
      </p:sp>
      <p:sp>
        <p:nvSpPr>
          <p:cNvPr id="8228" name="Tekstboks 24"/>
          <p:cNvSpPr txBox="1">
            <a:spLocks noChangeArrowheads="1"/>
          </p:cNvSpPr>
          <p:nvPr/>
        </p:nvSpPr>
        <p:spPr bwMode="auto">
          <a:xfrm>
            <a:off x="5153025" y="6394450"/>
            <a:ext cx="2732088" cy="431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r" eaLnBrk="1" hangingPunct="1"/>
            <a:r>
              <a:rPr lang="da-DK" sz="1100"/>
              <a:t>TCU</a:t>
            </a:r>
          </a:p>
          <a:p>
            <a:pPr algn="r" eaLnBrk="1" hangingPunct="1"/>
            <a:r>
              <a:rPr lang="da-DK" sz="1100"/>
              <a:t>Federal Court of Accounts</a:t>
            </a:r>
          </a:p>
        </p:txBody>
      </p:sp>
    </p:spTree>
    <p:extLst>
      <p:ext uri="{BB962C8B-B14F-4D97-AF65-F5344CB8AC3E}">
        <p14:creationId xmlns:p14="http://schemas.microsoft.com/office/powerpoint/2010/main" val="350122978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67544" y="648072"/>
            <a:ext cx="8229600" cy="1340768"/>
          </a:xfrm>
        </p:spPr>
        <p:txBody>
          <a:bodyPr/>
          <a:lstStyle/>
          <a:p>
            <a:r>
              <a:rPr lang="en-US" sz="2400" b="1" dirty="0" smtClean="0">
                <a:solidFill>
                  <a:schemeClr val="tx2">
                    <a:lumMod val="60000"/>
                    <a:lumOff val="40000"/>
                  </a:schemeClr>
                </a:solidFill>
                <a:cs typeface="Times New Roman" pitchFamily="18" charset="0"/>
              </a:rPr>
              <a:t>Proposed Action</a:t>
            </a:r>
            <a:r>
              <a:rPr lang="en-US" sz="2800" dirty="0" smtClean="0">
                <a:cs typeface="Times New Roman" pitchFamily="18" charset="0"/>
              </a:rPr>
              <a:t/>
            </a:r>
            <a:br>
              <a:rPr lang="en-US" sz="2800" dirty="0" smtClean="0">
                <a:cs typeface="Times New Roman" pitchFamily="18" charset="0"/>
              </a:rPr>
            </a:br>
            <a:r>
              <a:rPr lang="en-US" sz="2400" dirty="0" smtClean="0">
                <a:cs typeface="Times New Roman" pitchFamily="18" charset="0"/>
              </a:rPr>
              <a:t>Create Forums and Media Presentations to </a:t>
            </a:r>
            <a:br>
              <a:rPr lang="en-US" sz="2400" dirty="0" smtClean="0">
                <a:cs typeface="Times New Roman" pitchFamily="18" charset="0"/>
              </a:rPr>
            </a:br>
            <a:r>
              <a:rPr lang="en-US" sz="2400" dirty="0" smtClean="0">
                <a:cs typeface="Times New Roman" pitchFamily="18" charset="0"/>
              </a:rPr>
              <a:t>promote and discuss PA documents</a:t>
            </a:r>
            <a:endParaRPr lang="pt-BR" sz="2400" dirty="0">
              <a:cs typeface="Times New Roman" pitchFamily="18" charset="0"/>
            </a:endParaRPr>
          </a:p>
        </p:txBody>
      </p:sp>
      <p:sp>
        <p:nvSpPr>
          <p:cNvPr id="5" name="Seta para baixo 4"/>
          <p:cNvSpPr/>
          <p:nvPr/>
        </p:nvSpPr>
        <p:spPr>
          <a:xfrm>
            <a:off x="4283968" y="2204864"/>
            <a:ext cx="484632" cy="72008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9" name="Retângulo 8"/>
          <p:cNvSpPr/>
          <p:nvPr/>
        </p:nvSpPr>
        <p:spPr>
          <a:xfrm>
            <a:off x="683568" y="3006010"/>
            <a:ext cx="7848872" cy="1143070"/>
          </a:xfrm>
          <a:prstGeom prst="rect">
            <a:avLst/>
          </a:prstGeom>
        </p:spPr>
        <p:txBody>
          <a:bodyPr wrap="square">
            <a:spAutoFit/>
          </a:bodyPr>
          <a:lstStyle/>
          <a:p>
            <a:pPr algn="ctr">
              <a:lnSpc>
                <a:spcPct val="150000"/>
              </a:lnSpc>
            </a:pPr>
            <a:r>
              <a:rPr lang="en-US" sz="2400" b="1" dirty="0" smtClean="0">
                <a:solidFill>
                  <a:schemeClr val="tx2">
                    <a:lumMod val="60000"/>
                    <a:lumOff val="40000"/>
                  </a:schemeClr>
                </a:solidFill>
                <a:latin typeface="+mj-lt"/>
                <a:cs typeface="Times New Roman" pitchFamily="18" charset="0"/>
              </a:rPr>
              <a:t>Progress Made</a:t>
            </a:r>
          </a:p>
          <a:p>
            <a:pPr algn="ctr">
              <a:lnSpc>
                <a:spcPct val="150000"/>
              </a:lnSpc>
            </a:pPr>
            <a:r>
              <a:rPr lang="en-US" sz="2400" dirty="0" smtClean="0">
                <a:latin typeface="+mj-lt"/>
                <a:cs typeface="Times New Roman" pitchFamily="18" charset="0"/>
              </a:rPr>
              <a:t>Creation of a community of practice for PAS members  </a:t>
            </a:r>
            <a:endParaRPr lang="pt-BR" sz="2400" dirty="0">
              <a:latin typeface="+mj-lt"/>
            </a:endParaRPr>
          </a:p>
        </p:txBody>
      </p:sp>
      <p:sp>
        <p:nvSpPr>
          <p:cNvPr id="11" name="Retângulo 10"/>
          <p:cNvSpPr/>
          <p:nvPr/>
        </p:nvSpPr>
        <p:spPr>
          <a:xfrm>
            <a:off x="683568" y="4426168"/>
            <a:ext cx="7776864" cy="1938992"/>
          </a:xfrm>
          <a:prstGeom prst="rect">
            <a:avLst/>
          </a:prstGeom>
        </p:spPr>
        <p:txBody>
          <a:bodyPr wrap="square">
            <a:spAutoFit/>
          </a:bodyPr>
          <a:lstStyle/>
          <a:p>
            <a:pPr algn="ctr">
              <a:lnSpc>
                <a:spcPct val="150000"/>
              </a:lnSpc>
            </a:pPr>
            <a:r>
              <a:rPr lang="en-US" sz="2400" b="1" dirty="0" smtClean="0">
                <a:solidFill>
                  <a:schemeClr val="accent2">
                    <a:lumMod val="75000"/>
                  </a:schemeClr>
                </a:solidFill>
                <a:latin typeface="+mj-lt"/>
                <a:cs typeface="Times New Roman" pitchFamily="18" charset="0"/>
              </a:rPr>
              <a:t>Not Implemented</a:t>
            </a:r>
          </a:p>
          <a:p>
            <a:pPr algn="ctr">
              <a:lnSpc>
                <a:spcPct val="150000"/>
              </a:lnSpc>
            </a:pPr>
            <a:r>
              <a:rPr lang="en-US" sz="2400" dirty="0" smtClean="0">
                <a:latin typeface="+mj-lt"/>
                <a:cs typeface="Times New Roman" pitchFamily="18" charset="0"/>
              </a:rPr>
              <a:t>Discussion about ISSAI 3000 and 3100</a:t>
            </a:r>
          </a:p>
          <a:p>
            <a:pPr algn="just"/>
            <a:endParaRPr lang="en-US" sz="2400" dirty="0" smtClean="0">
              <a:latin typeface="Times New Roman" pitchFamily="18" charset="0"/>
              <a:cs typeface="Times New Roman" pitchFamily="18" charset="0"/>
            </a:endParaRPr>
          </a:p>
          <a:p>
            <a:pPr algn="just"/>
            <a:endParaRPr lang="en-US" sz="2400" b="1" dirty="0" smtClean="0">
              <a:solidFill>
                <a:schemeClr val="accent2">
                  <a:lumMod val="75000"/>
                </a:schemeClr>
              </a:solidFill>
              <a:latin typeface="Times New Roman" pitchFamily="18" charset="0"/>
              <a:cs typeface="Times New Roman" pitchFamily="18" charset="0"/>
            </a:endParaRPr>
          </a:p>
        </p:txBody>
      </p:sp>
      <p:pic>
        <p:nvPicPr>
          <p:cNvPr id="6" name="Picture 3"/>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6242050"/>
            <a:ext cx="9144000" cy="6429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7" name="Picture 4"/>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917507" y="6345238"/>
            <a:ext cx="542925" cy="438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8" name="Picture 5"/>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0" y="0"/>
            <a:ext cx="9144000" cy="2047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nvGrpSpPr>
          <p:cNvPr id="10" name="Group 222"/>
          <p:cNvGrpSpPr>
            <a:grpSpLocks noChangeAspect="1"/>
          </p:cNvGrpSpPr>
          <p:nvPr/>
        </p:nvGrpSpPr>
        <p:grpSpPr bwMode="auto">
          <a:xfrm>
            <a:off x="402664" y="6339416"/>
            <a:ext cx="729589" cy="489398"/>
            <a:chOff x="-1649" y="158"/>
            <a:chExt cx="5261" cy="4366"/>
          </a:xfrm>
        </p:grpSpPr>
        <p:sp>
          <p:nvSpPr>
            <p:cNvPr id="12" name="AutoShape 223"/>
            <p:cNvSpPr>
              <a:spLocks noChangeAspect="1" noChangeArrowheads="1" noTextEdit="1"/>
            </p:cNvSpPr>
            <p:nvPr/>
          </p:nvSpPr>
          <p:spPr bwMode="auto">
            <a:xfrm>
              <a:off x="-1649" y="158"/>
              <a:ext cx="5261" cy="4366"/>
            </a:xfrm>
            <a:prstGeom prst="rect">
              <a:avLst/>
            </a:prstGeom>
            <a:noFill/>
            <a:ln w="19050">
              <a:noFill/>
              <a:miter lim="800000"/>
              <a:headEnd/>
              <a:tailEnd/>
            </a:ln>
          </p:spPr>
          <p:txBody>
            <a:bodyPr/>
            <a:lstStyle/>
            <a:p>
              <a:endParaRPr lang="da-DK">
                <a:solidFill>
                  <a:prstClr val="black"/>
                </a:solidFill>
              </a:endParaRPr>
            </a:p>
          </p:txBody>
        </p:sp>
        <p:sp>
          <p:nvSpPr>
            <p:cNvPr id="13" name="Freeform 224"/>
            <p:cNvSpPr>
              <a:spLocks/>
            </p:cNvSpPr>
            <p:nvPr/>
          </p:nvSpPr>
          <p:spPr bwMode="auto">
            <a:xfrm>
              <a:off x="-1393" y="435"/>
              <a:ext cx="5005" cy="3928"/>
            </a:xfrm>
            <a:custGeom>
              <a:avLst/>
              <a:gdLst/>
              <a:ahLst/>
              <a:cxnLst>
                <a:cxn ang="0">
                  <a:pos x="4714" y="0"/>
                </a:cxn>
                <a:cxn ang="0">
                  <a:pos x="3726" y="78"/>
                </a:cxn>
                <a:cxn ang="0">
                  <a:pos x="3017" y="200"/>
                </a:cxn>
                <a:cxn ang="0">
                  <a:pos x="2494" y="336"/>
                </a:cxn>
                <a:cxn ang="0">
                  <a:pos x="2000" y="510"/>
                </a:cxn>
                <a:cxn ang="0">
                  <a:pos x="1552" y="735"/>
                </a:cxn>
                <a:cxn ang="0">
                  <a:pos x="1174" y="1013"/>
                </a:cxn>
                <a:cxn ang="0">
                  <a:pos x="883" y="1348"/>
                </a:cxn>
                <a:cxn ang="0">
                  <a:pos x="750" y="1600"/>
                </a:cxn>
                <a:cxn ang="0">
                  <a:pos x="680" y="1806"/>
                </a:cxn>
                <a:cxn ang="0">
                  <a:pos x="651" y="2032"/>
                </a:cxn>
                <a:cxn ang="0">
                  <a:pos x="657" y="2257"/>
                </a:cxn>
                <a:cxn ang="0">
                  <a:pos x="744" y="2573"/>
                </a:cxn>
                <a:cxn ang="0">
                  <a:pos x="912" y="2844"/>
                </a:cxn>
                <a:cxn ang="0">
                  <a:pos x="1145" y="3083"/>
                </a:cxn>
                <a:cxn ang="0">
                  <a:pos x="1418" y="3289"/>
                </a:cxn>
                <a:cxn ang="0">
                  <a:pos x="1825" y="3515"/>
                </a:cxn>
                <a:cxn ang="0">
                  <a:pos x="2436" y="3754"/>
                </a:cxn>
                <a:cxn ang="0">
                  <a:pos x="3034" y="3928"/>
                </a:cxn>
                <a:cxn ang="0">
                  <a:pos x="3185" y="3670"/>
                </a:cxn>
                <a:cxn ang="0">
                  <a:pos x="3540" y="3147"/>
                </a:cxn>
                <a:cxn ang="0">
                  <a:pos x="3744" y="2909"/>
                </a:cxn>
                <a:cxn ang="0">
                  <a:pos x="3755" y="2870"/>
                </a:cxn>
                <a:cxn ang="0">
                  <a:pos x="3348" y="3006"/>
                </a:cxn>
                <a:cxn ang="0">
                  <a:pos x="2837" y="3115"/>
                </a:cxn>
                <a:cxn ang="0">
                  <a:pos x="2197" y="3167"/>
                </a:cxn>
                <a:cxn ang="0">
                  <a:pos x="1726" y="3135"/>
                </a:cxn>
                <a:cxn ang="0">
                  <a:pos x="1354" y="3064"/>
                </a:cxn>
                <a:cxn ang="0">
                  <a:pos x="1104" y="2986"/>
                </a:cxn>
                <a:cxn ang="0">
                  <a:pos x="785" y="2864"/>
                </a:cxn>
                <a:cxn ang="0">
                  <a:pos x="523" y="2722"/>
                </a:cxn>
                <a:cxn ang="0">
                  <a:pos x="320" y="2567"/>
                </a:cxn>
                <a:cxn ang="0">
                  <a:pos x="163" y="2406"/>
                </a:cxn>
                <a:cxn ang="0">
                  <a:pos x="64" y="2238"/>
                </a:cxn>
                <a:cxn ang="0">
                  <a:pos x="11" y="2070"/>
                </a:cxn>
                <a:cxn ang="0">
                  <a:pos x="0" y="1903"/>
                </a:cxn>
                <a:cxn ang="0">
                  <a:pos x="29" y="1735"/>
                </a:cxn>
                <a:cxn ang="0">
                  <a:pos x="99" y="1580"/>
                </a:cxn>
                <a:cxn ang="0">
                  <a:pos x="238" y="1387"/>
                </a:cxn>
                <a:cxn ang="0">
                  <a:pos x="349" y="1284"/>
                </a:cxn>
                <a:cxn ang="0">
                  <a:pos x="569" y="1135"/>
                </a:cxn>
                <a:cxn ang="0">
                  <a:pos x="843" y="1006"/>
                </a:cxn>
                <a:cxn ang="0">
                  <a:pos x="1157" y="897"/>
                </a:cxn>
                <a:cxn ang="0">
                  <a:pos x="1505" y="806"/>
                </a:cxn>
                <a:cxn ang="0">
                  <a:pos x="1889" y="755"/>
                </a:cxn>
                <a:cxn ang="0">
                  <a:pos x="2284" y="735"/>
                </a:cxn>
                <a:cxn ang="0">
                  <a:pos x="2697" y="755"/>
                </a:cxn>
                <a:cxn ang="0">
                  <a:pos x="3110" y="826"/>
                </a:cxn>
                <a:cxn ang="0">
                  <a:pos x="3523" y="948"/>
                </a:cxn>
                <a:cxn ang="0">
                  <a:pos x="3918" y="1129"/>
                </a:cxn>
                <a:cxn ang="0">
                  <a:pos x="4145" y="813"/>
                </a:cxn>
                <a:cxn ang="0">
                  <a:pos x="4464" y="432"/>
                </a:cxn>
                <a:cxn ang="0">
                  <a:pos x="4738" y="168"/>
                </a:cxn>
                <a:cxn ang="0">
                  <a:pos x="5005" y="0"/>
                </a:cxn>
              </a:cxnLst>
              <a:rect l="0" t="0" r="r" b="b"/>
              <a:pathLst>
                <a:path w="5005" h="3928">
                  <a:moveTo>
                    <a:pt x="5005" y="0"/>
                  </a:moveTo>
                  <a:lnTo>
                    <a:pt x="5005" y="0"/>
                  </a:lnTo>
                  <a:lnTo>
                    <a:pt x="4714" y="0"/>
                  </a:lnTo>
                  <a:lnTo>
                    <a:pt x="4400" y="13"/>
                  </a:lnTo>
                  <a:lnTo>
                    <a:pt x="4069" y="39"/>
                  </a:lnTo>
                  <a:lnTo>
                    <a:pt x="3726" y="78"/>
                  </a:lnTo>
                  <a:lnTo>
                    <a:pt x="3371" y="129"/>
                  </a:lnTo>
                  <a:lnTo>
                    <a:pt x="3191" y="162"/>
                  </a:lnTo>
                  <a:lnTo>
                    <a:pt x="3017" y="200"/>
                  </a:lnTo>
                  <a:lnTo>
                    <a:pt x="2837" y="239"/>
                  </a:lnTo>
                  <a:lnTo>
                    <a:pt x="2662" y="284"/>
                  </a:lnTo>
                  <a:lnTo>
                    <a:pt x="2494" y="336"/>
                  </a:lnTo>
                  <a:lnTo>
                    <a:pt x="2325" y="387"/>
                  </a:lnTo>
                  <a:lnTo>
                    <a:pt x="2157" y="445"/>
                  </a:lnTo>
                  <a:lnTo>
                    <a:pt x="2000" y="510"/>
                  </a:lnTo>
                  <a:lnTo>
                    <a:pt x="1843" y="581"/>
                  </a:lnTo>
                  <a:lnTo>
                    <a:pt x="1691" y="658"/>
                  </a:lnTo>
                  <a:lnTo>
                    <a:pt x="1552" y="735"/>
                  </a:lnTo>
                  <a:lnTo>
                    <a:pt x="1418" y="826"/>
                  </a:lnTo>
                  <a:lnTo>
                    <a:pt x="1290" y="916"/>
                  </a:lnTo>
                  <a:lnTo>
                    <a:pt x="1174" y="1013"/>
                  </a:lnTo>
                  <a:lnTo>
                    <a:pt x="1064" y="1116"/>
                  </a:lnTo>
                  <a:lnTo>
                    <a:pt x="971" y="1232"/>
                  </a:lnTo>
                  <a:lnTo>
                    <a:pt x="883" y="1348"/>
                  </a:lnTo>
                  <a:lnTo>
                    <a:pt x="808" y="1471"/>
                  </a:lnTo>
                  <a:lnTo>
                    <a:pt x="779" y="1535"/>
                  </a:lnTo>
                  <a:lnTo>
                    <a:pt x="750" y="1600"/>
                  </a:lnTo>
                  <a:lnTo>
                    <a:pt x="721" y="1664"/>
                  </a:lnTo>
                  <a:lnTo>
                    <a:pt x="703" y="1735"/>
                  </a:lnTo>
                  <a:lnTo>
                    <a:pt x="680" y="1806"/>
                  </a:lnTo>
                  <a:lnTo>
                    <a:pt x="668" y="1877"/>
                  </a:lnTo>
                  <a:lnTo>
                    <a:pt x="657" y="1954"/>
                  </a:lnTo>
                  <a:lnTo>
                    <a:pt x="651" y="2032"/>
                  </a:lnTo>
                  <a:lnTo>
                    <a:pt x="651" y="2032"/>
                  </a:lnTo>
                  <a:lnTo>
                    <a:pt x="645" y="2148"/>
                  </a:lnTo>
                  <a:lnTo>
                    <a:pt x="657" y="2257"/>
                  </a:lnTo>
                  <a:lnTo>
                    <a:pt x="674" y="2367"/>
                  </a:lnTo>
                  <a:lnTo>
                    <a:pt x="703" y="2470"/>
                  </a:lnTo>
                  <a:lnTo>
                    <a:pt x="744" y="2573"/>
                  </a:lnTo>
                  <a:lnTo>
                    <a:pt x="790" y="2664"/>
                  </a:lnTo>
                  <a:lnTo>
                    <a:pt x="849" y="2760"/>
                  </a:lnTo>
                  <a:lnTo>
                    <a:pt x="912" y="2844"/>
                  </a:lnTo>
                  <a:lnTo>
                    <a:pt x="982" y="2928"/>
                  </a:lnTo>
                  <a:lnTo>
                    <a:pt x="1058" y="3006"/>
                  </a:lnTo>
                  <a:lnTo>
                    <a:pt x="1145" y="3083"/>
                  </a:lnTo>
                  <a:lnTo>
                    <a:pt x="1232" y="3154"/>
                  </a:lnTo>
                  <a:lnTo>
                    <a:pt x="1319" y="3225"/>
                  </a:lnTo>
                  <a:lnTo>
                    <a:pt x="1418" y="3289"/>
                  </a:lnTo>
                  <a:lnTo>
                    <a:pt x="1517" y="3347"/>
                  </a:lnTo>
                  <a:lnTo>
                    <a:pt x="1616" y="3405"/>
                  </a:lnTo>
                  <a:lnTo>
                    <a:pt x="1825" y="3515"/>
                  </a:lnTo>
                  <a:lnTo>
                    <a:pt x="2034" y="3605"/>
                  </a:lnTo>
                  <a:lnTo>
                    <a:pt x="2238" y="3689"/>
                  </a:lnTo>
                  <a:lnTo>
                    <a:pt x="2436" y="3754"/>
                  </a:lnTo>
                  <a:lnTo>
                    <a:pt x="2616" y="3812"/>
                  </a:lnTo>
                  <a:lnTo>
                    <a:pt x="2779" y="3863"/>
                  </a:lnTo>
                  <a:lnTo>
                    <a:pt x="3034" y="3928"/>
                  </a:lnTo>
                  <a:lnTo>
                    <a:pt x="3034" y="3928"/>
                  </a:lnTo>
                  <a:lnTo>
                    <a:pt x="3104" y="3805"/>
                  </a:lnTo>
                  <a:lnTo>
                    <a:pt x="3185" y="3670"/>
                  </a:lnTo>
                  <a:lnTo>
                    <a:pt x="3290" y="3502"/>
                  </a:lnTo>
                  <a:lnTo>
                    <a:pt x="3412" y="3328"/>
                  </a:lnTo>
                  <a:lnTo>
                    <a:pt x="3540" y="3147"/>
                  </a:lnTo>
                  <a:lnTo>
                    <a:pt x="3610" y="3057"/>
                  </a:lnTo>
                  <a:lnTo>
                    <a:pt x="3680" y="2980"/>
                  </a:lnTo>
                  <a:lnTo>
                    <a:pt x="3744" y="2909"/>
                  </a:lnTo>
                  <a:lnTo>
                    <a:pt x="3813" y="2844"/>
                  </a:lnTo>
                  <a:lnTo>
                    <a:pt x="3813" y="2844"/>
                  </a:lnTo>
                  <a:lnTo>
                    <a:pt x="3755" y="2870"/>
                  </a:lnTo>
                  <a:lnTo>
                    <a:pt x="3598" y="2928"/>
                  </a:lnTo>
                  <a:lnTo>
                    <a:pt x="3482" y="2967"/>
                  </a:lnTo>
                  <a:lnTo>
                    <a:pt x="3348" y="3006"/>
                  </a:lnTo>
                  <a:lnTo>
                    <a:pt x="3197" y="3044"/>
                  </a:lnTo>
                  <a:lnTo>
                    <a:pt x="3023" y="3083"/>
                  </a:lnTo>
                  <a:lnTo>
                    <a:pt x="2837" y="3115"/>
                  </a:lnTo>
                  <a:lnTo>
                    <a:pt x="2639" y="3141"/>
                  </a:lnTo>
                  <a:lnTo>
                    <a:pt x="2424" y="3160"/>
                  </a:lnTo>
                  <a:lnTo>
                    <a:pt x="2197" y="3167"/>
                  </a:lnTo>
                  <a:lnTo>
                    <a:pt x="1965" y="3154"/>
                  </a:lnTo>
                  <a:lnTo>
                    <a:pt x="1848" y="3147"/>
                  </a:lnTo>
                  <a:lnTo>
                    <a:pt x="1726" y="3135"/>
                  </a:lnTo>
                  <a:lnTo>
                    <a:pt x="1604" y="3115"/>
                  </a:lnTo>
                  <a:lnTo>
                    <a:pt x="1476" y="3089"/>
                  </a:lnTo>
                  <a:lnTo>
                    <a:pt x="1354" y="3064"/>
                  </a:lnTo>
                  <a:lnTo>
                    <a:pt x="1226" y="3025"/>
                  </a:lnTo>
                  <a:lnTo>
                    <a:pt x="1226" y="3025"/>
                  </a:lnTo>
                  <a:lnTo>
                    <a:pt x="1104" y="2986"/>
                  </a:lnTo>
                  <a:lnTo>
                    <a:pt x="994" y="2948"/>
                  </a:lnTo>
                  <a:lnTo>
                    <a:pt x="883" y="2909"/>
                  </a:lnTo>
                  <a:lnTo>
                    <a:pt x="785" y="2864"/>
                  </a:lnTo>
                  <a:lnTo>
                    <a:pt x="692" y="2819"/>
                  </a:lnTo>
                  <a:lnTo>
                    <a:pt x="604" y="2767"/>
                  </a:lnTo>
                  <a:lnTo>
                    <a:pt x="523" y="2722"/>
                  </a:lnTo>
                  <a:lnTo>
                    <a:pt x="447" y="2670"/>
                  </a:lnTo>
                  <a:lnTo>
                    <a:pt x="378" y="2619"/>
                  </a:lnTo>
                  <a:lnTo>
                    <a:pt x="320" y="2567"/>
                  </a:lnTo>
                  <a:lnTo>
                    <a:pt x="261" y="2515"/>
                  </a:lnTo>
                  <a:lnTo>
                    <a:pt x="209" y="2464"/>
                  </a:lnTo>
                  <a:lnTo>
                    <a:pt x="163" y="2406"/>
                  </a:lnTo>
                  <a:lnTo>
                    <a:pt x="128" y="2348"/>
                  </a:lnTo>
                  <a:lnTo>
                    <a:pt x="93" y="2296"/>
                  </a:lnTo>
                  <a:lnTo>
                    <a:pt x="64" y="2238"/>
                  </a:lnTo>
                  <a:lnTo>
                    <a:pt x="40" y="2180"/>
                  </a:lnTo>
                  <a:lnTo>
                    <a:pt x="23" y="2128"/>
                  </a:lnTo>
                  <a:lnTo>
                    <a:pt x="11" y="2070"/>
                  </a:lnTo>
                  <a:lnTo>
                    <a:pt x="0" y="2012"/>
                  </a:lnTo>
                  <a:lnTo>
                    <a:pt x="0" y="1954"/>
                  </a:lnTo>
                  <a:lnTo>
                    <a:pt x="0" y="1903"/>
                  </a:lnTo>
                  <a:lnTo>
                    <a:pt x="6" y="1845"/>
                  </a:lnTo>
                  <a:lnTo>
                    <a:pt x="17" y="1793"/>
                  </a:lnTo>
                  <a:lnTo>
                    <a:pt x="29" y="1735"/>
                  </a:lnTo>
                  <a:lnTo>
                    <a:pt x="46" y="1684"/>
                  </a:lnTo>
                  <a:lnTo>
                    <a:pt x="70" y="1632"/>
                  </a:lnTo>
                  <a:lnTo>
                    <a:pt x="99" y="1580"/>
                  </a:lnTo>
                  <a:lnTo>
                    <a:pt x="128" y="1529"/>
                  </a:lnTo>
                  <a:lnTo>
                    <a:pt x="157" y="1484"/>
                  </a:lnTo>
                  <a:lnTo>
                    <a:pt x="238" y="1387"/>
                  </a:lnTo>
                  <a:lnTo>
                    <a:pt x="238" y="1387"/>
                  </a:lnTo>
                  <a:lnTo>
                    <a:pt x="290" y="1335"/>
                  </a:lnTo>
                  <a:lnTo>
                    <a:pt x="349" y="1284"/>
                  </a:lnTo>
                  <a:lnTo>
                    <a:pt x="418" y="1232"/>
                  </a:lnTo>
                  <a:lnTo>
                    <a:pt x="488" y="1187"/>
                  </a:lnTo>
                  <a:lnTo>
                    <a:pt x="569" y="1135"/>
                  </a:lnTo>
                  <a:lnTo>
                    <a:pt x="657" y="1090"/>
                  </a:lnTo>
                  <a:lnTo>
                    <a:pt x="744" y="1045"/>
                  </a:lnTo>
                  <a:lnTo>
                    <a:pt x="843" y="1006"/>
                  </a:lnTo>
                  <a:lnTo>
                    <a:pt x="942" y="968"/>
                  </a:lnTo>
                  <a:lnTo>
                    <a:pt x="1046" y="929"/>
                  </a:lnTo>
                  <a:lnTo>
                    <a:pt x="1157" y="897"/>
                  </a:lnTo>
                  <a:lnTo>
                    <a:pt x="1267" y="864"/>
                  </a:lnTo>
                  <a:lnTo>
                    <a:pt x="1389" y="832"/>
                  </a:lnTo>
                  <a:lnTo>
                    <a:pt x="1505" y="806"/>
                  </a:lnTo>
                  <a:lnTo>
                    <a:pt x="1633" y="787"/>
                  </a:lnTo>
                  <a:lnTo>
                    <a:pt x="1755" y="768"/>
                  </a:lnTo>
                  <a:lnTo>
                    <a:pt x="1889" y="755"/>
                  </a:lnTo>
                  <a:lnTo>
                    <a:pt x="2017" y="742"/>
                  </a:lnTo>
                  <a:lnTo>
                    <a:pt x="2151" y="735"/>
                  </a:lnTo>
                  <a:lnTo>
                    <a:pt x="2284" y="735"/>
                  </a:lnTo>
                  <a:lnTo>
                    <a:pt x="2424" y="735"/>
                  </a:lnTo>
                  <a:lnTo>
                    <a:pt x="2558" y="742"/>
                  </a:lnTo>
                  <a:lnTo>
                    <a:pt x="2697" y="755"/>
                  </a:lnTo>
                  <a:lnTo>
                    <a:pt x="2837" y="774"/>
                  </a:lnTo>
                  <a:lnTo>
                    <a:pt x="2970" y="794"/>
                  </a:lnTo>
                  <a:lnTo>
                    <a:pt x="3110" y="826"/>
                  </a:lnTo>
                  <a:lnTo>
                    <a:pt x="3249" y="858"/>
                  </a:lnTo>
                  <a:lnTo>
                    <a:pt x="3383" y="897"/>
                  </a:lnTo>
                  <a:lnTo>
                    <a:pt x="3523" y="948"/>
                  </a:lnTo>
                  <a:lnTo>
                    <a:pt x="3656" y="1000"/>
                  </a:lnTo>
                  <a:lnTo>
                    <a:pt x="3790" y="1058"/>
                  </a:lnTo>
                  <a:lnTo>
                    <a:pt x="3918" y="1129"/>
                  </a:lnTo>
                  <a:lnTo>
                    <a:pt x="3918" y="1129"/>
                  </a:lnTo>
                  <a:lnTo>
                    <a:pt x="4023" y="974"/>
                  </a:lnTo>
                  <a:lnTo>
                    <a:pt x="4145" y="813"/>
                  </a:lnTo>
                  <a:lnTo>
                    <a:pt x="4290" y="626"/>
                  </a:lnTo>
                  <a:lnTo>
                    <a:pt x="4377" y="529"/>
                  </a:lnTo>
                  <a:lnTo>
                    <a:pt x="4464" y="432"/>
                  </a:lnTo>
                  <a:lnTo>
                    <a:pt x="4552" y="336"/>
                  </a:lnTo>
                  <a:lnTo>
                    <a:pt x="4645" y="252"/>
                  </a:lnTo>
                  <a:lnTo>
                    <a:pt x="4738" y="168"/>
                  </a:lnTo>
                  <a:lnTo>
                    <a:pt x="4831" y="97"/>
                  </a:lnTo>
                  <a:lnTo>
                    <a:pt x="4918" y="45"/>
                  </a:lnTo>
                  <a:lnTo>
                    <a:pt x="5005" y="0"/>
                  </a:lnTo>
                  <a:lnTo>
                    <a:pt x="5005" y="0"/>
                  </a:lnTo>
                  <a:close/>
                </a:path>
              </a:pathLst>
            </a:custGeom>
            <a:noFill/>
            <a:ln w="19050">
              <a:solidFill>
                <a:srgbClr val="00CCFF"/>
              </a:solidFill>
              <a:prstDash val="solid"/>
              <a:round/>
              <a:headEnd/>
              <a:tailEnd/>
            </a:ln>
          </p:spPr>
          <p:txBody>
            <a:bodyPr/>
            <a:lstStyle/>
            <a:p>
              <a:endParaRPr lang="da-DK">
                <a:solidFill>
                  <a:prstClr val="black"/>
                </a:solidFill>
              </a:endParaRPr>
            </a:p>
          </p:txBody>
        </p:sp>
        <p:sp>
          <p:nvSpPr>
            <p:cNvPr id="14" name="Freeform 225"/>
            <p:cNvSpPr>
              <a:spLocks/>
            </p:cNvSpPr>
            <p:nvPr/>
          </p:nvSpPr>
          <p:spPr bwMode="auto">
            <a:xfrm>
              <a:off x="-1626" y="184"/>
              <a:ext cx="5005" cy="4314"/>
            </a:xfrm>
            <a:custGeom>
              <a:avLst/>
              <a:gdLst/>
              <a:ahLst/>
              <a:cxnLst>
                <a:cxn ang="0">
                  <a:pos x="0" y="2044"/>
                </a:cxn>
                <a:cxn ang="0">
                  <a:pos x="47" y="1722"/>
                </a:cxn>
                <a:cxn ang="0">
                  <a:pos x="151" y="1412"/>
                </a:cxn>
                <a:cxn ang="0">
                  <a:pos x="303" y="1128"/>
                </a:cxn>
                <a:cxn ang="0">
                  <a:pos x="494" y="864"/>
                </a:cxn>
                <a:cxn ang="0">
                  <a:pos x="733" y="632"/>
                </a:cxn>
                <a:cxn ang="0">
                  <a:pos x="1006" y="425"/>
                </a:cxn>
                <a:cxn ang="0">
                  <a:pos x="1308" y="258"/>
                </a:cxn>
                <a:cxn ang="0">
                  <a:pos x="1640" y="129"/>
                </a:cxn>
                <a:cxn ang="0">
                  <a:pos x="2000" y="45"/>
                </a:cxn>
                <a:cxn ang="0">
                  <a:pos x="2372" y="0"/>
                </a:cxn>
                <a:cxn ang="0">
                  <a:pos x="2634" y="0"/>
                </a:cxn>
                <a:cxn ang="0">
                  <a:pos x="3006" y="45"/>
                </a:cxn>
                <a:cxn ang="0">
                  <a:pos x="3366" y="129"/>
                </a:cxn>
                <a:cxn ang="0">
                  <a:pos x="3697" y="258"/>
                </a:cxn>
                <a:cxn ang="0">
                  <a:pos x="4000" y="425"/>
                </a:cxn>
                <a:cxn ang="0">
                  <a:pos x="4273" y="632"/>
                </a:cxn>
                <a:cxn ang="0">
                  <a:pos x="4511" y="864"/>
                </a:cxn>
                <a:cxn ang="0">
                  <a:pos x="4703" y="1128"/>
                </a:cxn>
                <a:cxn ang="0">
                  <a:pos x="4854" y="1412"/>
                </a:cxn>
                <a:cxn ang="0">
                  <a:pos x="4959" y="1722"/>
                </a:cxn>
                <a:cxn ang="0">
                  <a:pos x="5005" y="2044"/>
                </a:cxn>
                <a:cxn ang="0">
                  <a:pos x="5005" y="2270"/>
                </a:cxn>
                <a:cxn ang="0">
                  <a:pos x="4959" y="2592"/>
                </a:cxn>
                <a:cxn ang="0">
                  <a:pos x="4854" y="2895"/>
                </a:cxn>
                <a:cxn ang="0">
                  <a:pos x="4703" y="3186"/>
                </a:cxn>
                <a:cxn ang="0">
                  <a:pos x="4511" y="3450"/>
                </a:cxn>
                <a:cxn ang="0">
                  <a:pos x="4273" y="3682"/>
                </a:cxn>
                <a:cxn ang="0">
                  <a:pos x="4000" y="3889"/>
                </a:cxn>
                <a:cxn ang="0">
                  <a:pos x="3697" y="4056"/>
                </a:cxn>
                <a:cxn ang="0">
                  <a:pos x="3366" y="4185"/>
                </a:cxn>
                <a:cxn ang="0">
                  <a:pos x="3006" y="4269"/>
                </a:cxn>
                <a:cxn ang="0">
                  <a:pos x="2634" y="4314"/>
                </a:cxn>
                <a:cxn ang="0">
                  <a:pos x="2372" y="4314"/>
                </a:cxn>
                <a:cxn ang="0">
                  <a:pos x="2000" y="4269"/>
                </a:cxn>
                <a:cxn ang="0">
                  <a:pos x="1640" y="4185"/>
                </a:cxn>
                <a:cxn ang="0">
                  <a:pos x="1308" y="4056"/>
                </a:cxn>
                <a:cxn ang="0">
                  <a:pos x="1006" y="3889"/>
                </a:cxn>
                <a:cxn ang="0">
                  <a:pos x="733" y="3682"/>
                </a:cxn>
                <a:cxn ang="0">
                  <a:pos x="494" y="3450"/>
                </a:cxn>
                <a:cxn ang="0">
                  <a:pos x="303" y="3186"/>
                </a:cxn>
                <a:cxn ang="0">
                  <a:pos x="151" y="2895"/>
                </a:cxn>
                <a:cxn ang="0">
                  <a:pos x="47" y="2592"/>
                </a:cxn>
                <a:cxn ang="0">
                  <a:pos x="0" y="2270"/>
                </a:cxn>
              </a:cxnLst>
              <a:rect l="0" t="0" r="r" b="b"/>
              <a:pathLst>
                <a:path w="5005" h="4314">
                  <a:moveTo>
                    <a:pt x="0" y="2154"/>
                  </a:moveTo>
                  <a:lnTo>
                    <a:pt x="0" y="2154"/>
                  </a:lnTo>
                  <a:lnTo>
                    <a:pt x="0" y="2044"/>
                  </a:lnTo>
                  <a:lnTo>
                    <a:pt x="12" y="1935"/>
                  </a:lnTo>
                  <a:lnTo>
                    <a:pt x="29" y="1825"/>
                  </a:lnTo>
                  <a:lnTo>
                    <a:pt x="47" y="1722"/>
                  </a:lnTo>
                  <a:lnTo>
                    <a:pt x="76" y="1619"/>
                  </a:lnTo>
                  <a:lnTo>
                    <a:pt x="111" y="1515"/>
                  </a:lnTo>
                  <a:lnTo>
                    <a:pt x="151" y="1412"/>
                  </a:lnTo>
                  <a:lnTo>
                    <a:pt x="192" y="1315"/>
                  </a:lnTo>
                  <a:lnTo>
                    <a:pt x="244" y="1219"/>
                  </a:lnTo>
                  <a:lnTo>
                    <a:pt x="303" y="1128"/>
                  </a:lnTo>
                  <a:lnTo>
                    <a:pt x="361" y="1038"/>
                  </a:lnTo>
                  <a:lnTo>
                    <a:pt x="425" y="948"/>
                  </a:lnTo>
                  <a:lnTo>
                    <a:pt x="494" y="864"/>
                  </a:lnTo>
                  <a:lnTo>
                    <a:pt x="570" y="787"/>
                  </a:lnTo>
                  <a:lnTo>
                    <a:pt x="646" y="703"/>
                  </a:lnTo>
                  <a:lnTo>
                    <a:pt x="733" y="632"/>
                  </a:lnTo>
                  <a:lnTo>
                    <a:pt x="820" y="561"/>
                  </a:lnTo>
                  <a:lnTo>
                    <a:pt x="907" y="490"/>
                  </a:lnTo>
                  <a:lnTo>
                    <a:pt x="1006" y="425"/>
                  </a:lnTo>
                  <a:lnTo>
                    <a:pt x="1105" y="367"/>
                  </a:lnTo>
                  <a:lnTo>
                    <a:pt x="1204" y="309"/>
                  </a:lnTo>
                  <a:lnTo>
                    <a:pt x="1308" y="258"/>
                  </a:lnTo>
                  <a:lnTo>
                    <a:pt x="1419" y="213"/>
                  </a:lnTo>
                  <a:lnTo>
                    <a:pt x="1529" y="167"/>
                  </a:lnTo>
                  <a:lnTo>
                    <a:pt x="1640" y="129"/>
                  </a:lnTo>
                  <a:lnTo>
                    <a:pt x="1756" y="97"/>
                  </a:lnTo>
                  <a:lnTo>
                    <a:pt x="1878" y="64"/>
                  </a:lnTo>
                  <a:lnTo>
                    <a:pt x="2000" y="45"/>
                  </a:lnTo>
                  <a:lnTo>
                    <a:pt x="2122" y="26"/>
                  </a:lnTo>
                  <a:lnTo>
                    <a:pt x="2244" y="13"/>
                  </a:lnTo>
                  <a:lnTo>
                    <a:pt x="2372" y="0"/>
                  </a:lnTo>
                  <a:lnTo>
                    <a:pt x="2500" y="0"/>
                  </a:lnTo>
                  <a:lnTo>
                    <a:pt x="2500" y="0"/>
                  </a:lnTo>
                  <a:lnTo>
                    <a:pt x="2634" y="0"/>
                  </a:lnTo>
                  <a:lnTo>
                    <a:pt x="2762" y="13"/>
                  </a:lnTo>
                  <a:lnTo>
                    <a:pt x="2884" y="26"/>
                  </a:lnTo>
                  <a:lnTo>
                    <a:pt x="3006" y="45"/>
                  </a:lnTo>
                  <a:lnTo>
                    <a:pt x="3128" y="64"/>
                  </a:lnTo>
                  <a:lnTo>
                    <a:pt x="3250" y="97"/>
                  </a:lnTo>
                  <a:lnTo>
                    <a:pt x="3366" y="129"/>
                  </a:lnTo>
                  <a:lnTo>
                    <a:pt x="3477" y="167"/>
                  </a:lnTo>
                  <a:lnTo>
                    <a:pt x="3587" y="213"/>
                  </a:lnTo>
                  <a:lnTo>
                    <a:pt x="3697" y="258"/>
                  </a:lnTo>
                  <a:lnTo>
                    <a:pt x="3802" y="309"/>
                  </a:lnTo>
                  <a:lnTo>
                    <a:pt x="3901" y="367"/>
                  </a:lnTo>
                  <a:lnTo>
                    <a:pt x="4000" y="425"/>
                  </a:lnTo>
                  <a:lnTo>
                    <a:pt x="4099" y="490"/>
                  </a:lnTo>
                  <a:lnTo>
                    <a:pt x="4186" y="561"/>
                  </a:lnTo>
                  <a:lnTo>
                    <a:pt x="4273" y="632"/>
                  </a:lnTo>
                  <a:lnTo>
                    <a:pt x="4354" y="703"/>
                  </a:lnTo>
                  <a:lnTo>
                    <a:pt x="4436" y="787"/>
                  </a:lnTo>
                  <a:lnTo>
                    <a:pt x="4511" y="864"/>
                  </a:lnTo>
                  <a:lnTo>
                    <a:pt x="4581" y="948"/>
                  </a:lnTo>
                  <a:lnTo>
                    <a:pt x="4645" y="1038"/>
                  </a:lnTo>
                  <a:lnTo>
                    <a:pt x="4703" y="1128"/>
                  </a:lnTo>
                  <a:lnTo>
                    <a:pt x="4761" y="1219"/>
                  </a:lnTo>
                  <a:lnTo>
                    <a:pt x="4808" y="1315"/>
                  </a:lnTo>
                  <a:lnTo>
                    <a:pt x="4854" y="1412"/>
                  </a:lnTo>
                  <a:lnTo>
                    <a:pt x="4895" y="1515"/>
                  </a:lnTo>
                  <a:lnTo>
                    <a:pt x="4930" y="1619"/>
                  </a:lnTo>
                  <a:lnTo>
                    <a:pt x="4959" y="1722"/>
                  </a:lnTo>
                  <a:lnTo>
                    <a:pt x="4976" y="1825"/>
                  </a:lnTo>
                  <a:lnTo>
                    <a:pt x="4994" y="1935"/>
                  </a:lnTo>
                  <a:lnTo>
                    <a:pt x="5005" y="2044"/>
                  </a:lnTo>
                  <a:lnTo>
                    <a:pt x="5005" y="2154"/>
                  </a:lnTo>
                  <a:lnTo>
                    <a:pt x="5005" y="2154"/>
                  </a:lnTo>
                  <a:lnTo>
                    <a:pt x="5005" y="2270"/>
                  </a:lnTo>
                  <a:lnTo>
                    <a:pt x="4994" y="2379"/>
                  </a:lnTo>
                  <a:lnTo>
                    <a:pt x="4976" y="2483"/>
                  </a:lnTo>
                  <a:lnTo>
                    <a:pt x="4959" y="2592"/>
                  </a:lnTo>
                  <a:lnTo>
                    <a:pt x="4930" y="2695"/>
                  </a:lnTo>
                  <a:lnTo>
                    <a:pt x="4895" y="2799"/>
                  </a:lnTo>
                  <a:lnTo>
                    <a:pt x="4854" y="2895"/>
                  </a:lnTo>
                  <a:lnTo>
                    <a:pt x="4808" y="2999"/>
                  </a:lnTo>
                  <a:lnTo>
                    <a:pt x="4761" y="3095"/>
                  </a:lnTo>
                  <a:lnTo>
                    <a:pt x="4703" y="3186"/>
                  </a:lnTo>
                  <a:lnTo>
                    <a:pt x="4645" y="3276"/>
                  </a:lnTo>
                  <a:lnTo>
                    <a:pt x="4581" y="3366"/>
                  </a:lnTo>
                  <a:lnTo>
                    <a:pt x="4511" y="3450"/>
                  </a:lnTo>
                  <a:lnTo>
                    <a:pt x="4436" y="3527"/>
                  </a:lnTo>
                  <a:lnTo>
                    <a:pt x="4354" y="3605"/>
                  </a:lnTo>
                  <a:lnTo>
                    <a:pt x="4273" y="3682"/>
                  </a:lnTo>
                  <a:lnTo>
                    <a:pt x="4186" y="3753"/>
                  </a:lnTo>
                  <a:lnTo>
                    <a:pt x="4099" y="3824"/>
                  </a:lnTo>
                  <a:lnTo>
                    <a:pt x="4000" y="3889"/>
                  </a:lnTo>
                  <a:lnTo>
                    <a:pt x="3901" y="3947"/>
                  </a:lnTo>
                  <a:lnTo>
                    <a:pt x="3802" y="4005"/>
                  </a:lnTo>
                  <a:lnTo>
                    <a:pt x="3697" y="4056"/>
                  </a:lnTo>
                  <a:lnTo>
                    <a:pt x="3587" y="4101"/>
                  </a:lnTo>
                  <a:lnTo>
                    <a:pt x="3477" y="4147"/>
                  </a:lnTo>
                  <a:lnTo>
                    <a:pt x="3366" y="4185"/>
                  </a:lnTo>
                  <a:lnTo>
                    <a:pt x="3250" y="4217"/>
                  </a:lnTo>
                  <a:lnTo>
                    <a:pt x="3128" y="4243"/>
                  </a:lnTo>
                  <a:lnTo>
                    <a:pt x="3006" y="4269"/>
                  </a:lnTo>
                  <a:lnTo>
                    <a:pt x="2884" y="4288"/>
                  </a:lnTo>
                  <a:lnTo>
                    <a:pt x="2762" y="4301"/>
                  </a:lnTo>
                  <a:lnTo>
                    <a:pt x="2634" y="4314"/>
                  </a:lnTo>
                  <a:lnTo>
                    <a:pt x="2500" y="4314"/>
                  </a:lnTo>
                  <a:lnTo>
                    <a:pt x="2500" y="4314"/>
                  </a:lnTo>
                  <a:lnTo>
                    <a:pt x="2372" y="4314"/>
                  </a:lnTo>
                  <a:lnTo>
                    <a:pt x="2244" y="4301"/>
                  </a:lnTo>
                  <a:lnTo>
                    <a:pt x="2122" y="4288"/>
                  </a:lnTo>
                  <a:lnTo>
                    <a:pt x="2000" y="4269"/>
                  </a:lnTo>
                  <a:lnTo>
                    <a:pt x="1878" y="4243"/>
                  </a:lnTo>
                  <a:lnTo>
                    <a:pt x="1756" y="4217"/>
                  </a:lnTo>
                  <a:lnTo>
                    <a:pt x="1640" y="4185"/>
                  </a:lnTo>
                  <a:lnTo>
                    <a:pt x="1529" y="4147"/>
                  </a:lnTo>
                  <a:lnTo>
                    <a:pt x="1419" y="4101"/>
                  </a:lnTo>
                  <a:lnTo>
                    <a:pt x="1308" y="4056"/>
                  </a:lnTo>
                  <a:lnTo>
                    <a:pt x="1204" y="4005"/>
                  </a:lnTo>
                  <a:lnTo>
                    <a:pt x="1105" y="3947"/>
                  </a:lnTo>
                  <a:lnTo>
                    <a:pt x="1006" y="3889"/>
                  </a:lnTo>
                  <a:lnTo>
                    <a:pt x="907" y="3824"/>
                  </a:lnTo>
                  <a:lnTo>
                    <a:pt x="820" y="3753"/>
                  </a:lnTo>
                  <a:lnTo>
                    <a:pt x="733" y="3682"/>
                  </a:lnTo>
                  <a:lnTo>
                    <a:pt x="646" y="3605"/>
                  </a:lnTo>
                  <a:lnTo>
                    <a:pt x="570" y="3527"/>
                  </a:lnTo>
                  <a:lnTo>
                    <a:pt x="494" y="3450"/>
                  </a:lnTo>
                  <a:lnTo>
                    <a:pt x="425" y="3366"/>
                  </a:lnTo>
                  <a:lnTo>
                    <a:pt x="361" y="3276"/>
                  </a:lnTo>
                  <a:lnTo>
                    <a:pt x="303" y="3186"/>
                  </a:lnTo>
                  <a:lnTo>
                    <a:pt x="244" y="3095"/>
                  </a:lnTo>
                  <a:lnTo>
                    <a:pt x="192" y="2999"/>
                  </a:lnTo>
                  <a:lnTo>
                    <a:pt x="151" y="2895"/>
                  </a:lnTo>
                  <a:lnTo>
                    <a:pt x="111" y="2799"/>
                  </a:lnTo>
                  <a:lnTo>
                    <a:pt x="76" y="2695"/>
                  </a:lnTo>
                  <a:lnTo>
                    <a:pt x="47" y="2592"/>
                  </a:lnTo>
                  <a:lnTo>
                    <a:pt x="29" y="2483"/>
                  </a:lnTo>
                  <a:lnTo>
                    <a:pt x="12" y="2379"/>
                  </a:lnTo>
                  <a:lnTo>
                    <a:pt x="0" y="2270"/>
                  </a:lnTo>
                  <a:lnTo>
                    <a:pt x="0" y="2154"/>
                  </a:lnTo>
                  <a:lnTo>
                    <a:pt x="0" y="2154"/>
                  </a:lnTo>
                  <a:close/>
                </a:path>
              </a:pathLst>
            </a:custGeom>
            <a:noFill/>
            <a:ln w="19050">
              <a:solidFill>
                <a:schemeClr val="folHlink"/>
              </a:solidFill>
              <a:prstDash val="solid"/>
              <a:round/>
              <a:headEnd/>
              <a:tailEnd/>
            </a:ln>
          </p:spPr>
          <p:txBody>
            <a:bodyPr/>
            <a:lstStyle/>
            <a:p>
              <a:endParaRPr lang="da-DK">
                <a:solidFill>
                  <a:prstClr val="black"/>
                </a:solidFill>
              </a:endParaRPr>
            </a:p>
          </p:txBody>
        </p:sp>
        <p:sp>
          <p:nvSpPr>
            <p:cNvPr id="15" name="Freeform 226"/>
            <p:cNvSpPr>
              <a:spLocks/>
            </p:cNvSpPr>
            <p:nvPr/>
          </p:nvSpPr>
          <p:spPr bwMode="auto">
            <a:xfrm>
              <a:off x="-626" y="184"/>
              <a:ext cx="3011" cy="4314"/>
            </a:xfrm>
            <a:custGeom>
              <a:avLst/>
              <a:gdLst/>
              <a:ahLst/>
              <a:cxnLst>
                <a:cxn ang="0">
                  <a:pos x="0" y="2044"/>
                </a:cxn>
                <a:cxn ang="0">
                  <a:pos x="29" y="1722"/>
                </a:cxn>
                <a:cxn ang="0">
                  <a:pos x="87" y="1412"/>
                </a:cxn>
                <a:cxn ang="0">
                  <a:pos x="180" y="1128"/>
                </a:cxn>
                <a:cxn ang="0">
                  <a:pos x="297" y="864"/>
                </a:cxn>
                <a:cxn ang="0">
                  <a:pos x="442" y="632"/>
                </a:cxn>
                <a:cxn ang="0">
                  <a:pos x="605" y="425"/>
                </a:cxn>
                <a:cxn ang="0">
                  <a:pos x="785" y="258"/>
                </a:cxn>
                <a:cxn ang="0">
                  <a:pos x="988" y="129"/>
                </a:cxn>
                <a:cxn ang="0">
                  <a:pos x="1203" y="45"/>
                </a:cxn>
                <a:cxn ang="0">
                  <a:pos x="1430" y="0"/>
                </a:cxn>
                <a:cxn ang="0">
                  <a:pos x="1581" y="0"/>
                </a:cxn>
                <a:cxn ang="0">
                  <a:pos x="1808" y="45"/>
                </a:cxn>
                <a:cxn ang="0">
                  <a:pos x="2023" y="129"/>
                </a:cxn>
                <a:cxn ang="0">
                  <a:pos x="2221" y="258"/>
                </a:cxn>
                <a:cxn ang="0">
                  <a:pos x="2407" y="425"/>
                </a:cxn>
                <a:cxn ang="0">
                  <a:pos x="2570" y="632"/>
                </a:cxn>
                <a:cxn ang="0">
                  <a:pos x="2715" y="864"/>
                </a:cxn>
                <a:cxn ang="0">
                  <a:pos x="2831" y="1128"/>
                </a:cxn>
                <a:cxn ang="0">
                  <a:pos x="2918" y="1412"/>
                </a:cxn>
                <a:cxn ang="0">
                  <a:pos x="2982" y="1722"/>
                </a:cxn>
                <a:cxn ang="0">
                  <a:pos x="3011" y="2044"/>
                </a:cxn>
                <a:cxn ang="0">
                  <a:pos x="3011" y="2270"/>
                </a:cxn>
                <a:cxn ang="0">
                  <a:pos x="2982" y="2592"/>
                </a:cxn>
                <a:cxn ang="0">
                  <a:pos x="2918" y="2895"/>
                </a:cxn>
                <a:cxn ang="0">
                  <a:pos x="2831" y="3186"/>
                </a:cxn>
                <a:cxn ang="0">
                  <a:pos x="2715" y="3450"/>
                </a:cxn>
                <a:cxn ang="0">
                  <a:pos x="2570" y="3682"/>
                </a:cxn>
                <a:cxn ang="0">
                  <a:pos x="2407" y="3889"/>
                </a:cxn>
                <a:cxn ang="0">
                  <a:pos x="2221" y="4056"/>
                </a:cxn>
                <a:cxn ang="0">
                  <a:pos x="2023" y="4185"/>
                </a:cxn>
                <a:cxn ang="0">
                  <a:pos x="1808" y="4269"/>
                </a:cxn>
                <a:cxn ang="0">
                  <a:pos x="1581" y="4314"/>
                </a:cxn>
                <a:cxn ang="0">
                  <a:pos x="1430" y="4314"/>
                </a:cxn>
                <a:cxn ang="0">
                  <a:pos x="1203" y="4269"/>
                </a:cxn>
                <a:cxn ang="0">
                  <a:pos x="988" y="4185"/>
                </a:cxn>
                <a:cxn ang="0">
                  <a:pos x="785" y="4056"/>
                </a:cxn>
                <a:cxn ang="0">
                  <a:pos x="605" y="3889"/>
                </a:cxn>
                <a:cxn ang="0">
                  <a:pos x="442" y="3682"/>
                </a:cxn>
                <a:cxn ang="0">
                  <a:pos x="297" y="3450"/>
                </a:cxn>
                <a:cxn ang="0">
                  <a:pos x="180" y="3186"/>
                </a:cxn>
                <a:cxn ang="0">
                  <a:pos x="87" y="2895"/>
                </a:cxn>
                <a:cxn ang="0">
                  <a:pos x="29" y="2592"/>
                </a:cxn>
                <a:cxn ang="0">
                  <a:pos x="0" y="2270"/>
                </a:cxn>
              </a:cxnLst>
              <a:rect l="0" t="0" r="r" b="b"/>
              <a:pathLst>
                <a:path w="3011" h="4314">
                  <a:moveTo>
                    <a:pt x="0" y="2154"/>
                  </a:moveTo>
                  <a:lnTo>
                    <a:pt x="0" y="2154"/>
                  </a:lnTo>
                  <a:lnTo>
                    <a:pt x="0" y="2044"/>
                  </a:lnTo>
                  <a:lnTo>
                    <a:pt x="6" y="1935"/>
                  </a:lnTo>
                  <a:lnTo>
                    <a:pt x="18" y="1825"/>
                  </a:lnTo>
                  <a:lnTo>
                    <a:pt x="29" y="1722"/>
                  </a:lnTo>
                  <a:lnTo>
                    <a:pt x="47" y="1619"/>
                  </a:lnTo>
                  <a:lnTo>
                    <a:pt x="64" y="1515"/>
                  </a:lnTo>
                  <a:lnTo>
                    <a:pt x="87" y="1412"/>
                  </a:lnTo>
                  <a:lnTo>
                    <a:pt x="116" y="1315"/>
                  </a:lnTo>
                  <a:lnTo>
                    <a:pt x="145" y="1219"/>
                  </a:lnTo>
                  <a:lnTo>
                    <a:pt x="180" y="1128"/>
                  </a:lnTo>
                  <a:lnTo>
                    <a:pt x="215" y="1038"/>
                  </a:lnTo>
                  <a:lnTo>
                    <a:pt x="256" y="948"/>
                  </a:lnTo>
                  <a:lnTo>
                    <a:pt x="297" y="864"/>
                  </a:lnTo>
                  <a:lnTo>
                    <a:pt x="343" y="787"/>
                  </a:lnTo>
                  <a:lnTo>
                    <a:pt x="390" y="703"/>
                  </a:lnTo>
                  <a:lnTo>
                    <a:pt x="442" y="632"/>
                  </a:lnTo>
                  <a:lnTo>
                    <a:pt x="494" y="561"/>
                  </a:lnTo>
                  <a:lnTo>
                    <a:pt x="547" y="490"/>
                  </a:lnTo>
                  <a:lnTo>
                    <a:pt x="605" y="425"/>
                  </a:lnTo>
                  <a:lnTo>
                    <a:pt x="663" y="367"/>
                  </a:lnTo>
                  <a:lnTo>
                    <a:pt x="721" y="309"/>
                  </a:lnTo>
                  <a:lnTo>
                    <a:pt x="785" y="258"/>
                  </a:lnTo>
                  <a:lnTo>
                    <a:pt x="855" y="213"/>
                  </a:lnTo>
                  <a:lnTo>
                    <a:pt x="919" y="167"/>
                  </a:lnTo>
                  <a:lnTo>
                    <a:pt x="988" y="129"/>
                  </a:lnTo>
                  <a:lnTo>
                    <a:pt x="1058" y="97"/>
                  </a:lnTo>
                  <a:lnTo>
                    <a:pt x="1128" y="64"/>
                  </a:lnTo>
                  <a:lnTo>
                    <a:pt x="1203" y="45"/>
                  </a:lnTo>
                  <a:lnTo>
                    <a:pt x="1273" y="26"/>
                  </a:lnTo>
                  <a:lnTo>
                    <a:pt x="1349" y="13"/>
                  </a:lnTo>
                  <a:lnTo>
                    <a:pt x="1430" y="0"/>
                  </a:lnTo>
                  <a:lnTo>
                    <a:pt x="1506" y="0"/>
                  </a:lnTo>
                  <a:lnTo>
                    <a:pt x="1506" y="0"/>
                  </a:lnTo>
                  <a:lnTo>
                    <a:pt x="1581" y="0"/>
                  </a:lnTo>
                  <a:lnTo>
                    <a:pt x="1657" y="13"/>
                  </a:lnTo>
                  <a:lnTo>
                    <a:pt x="1732" y="26"/>
                  </a:lnTo>
                  <a:lnTo>
                    <a:pt x="1808" y="45"/>
                  </a:lnTo>
                  <a:lnTo>
                    <a:pt x="1884" y="64"/>
                  </a:lnTo>
                  <a:lnTo>
                    <a:pt x="1953" y="97"/>
                  </a:lnTo>
                  <a:lnTo>
                    <a:pt x="2023" y="129"/>
                  </a:lnTo>
                  <a:lnTo>
                    <a:pt x="2093" y="167"/>
                  </a:lnTo>
                  <a:lnTo>
                    <a:pt x="2157" y="213"/>
                  </a:lnTo>
                  <a:lnTo>
                    <a:pt x="2221" y="258"/>
                  </a:lnTo>
                  <a:lnTo>
                    <a:pt x="2285" y="309"/>
                  </a:lnTo>
                  <a:lnTo>
                    <a:pt x="2349" y="367"/>
                  </a:lnTo>
                  <a:lnTo>
                    <a:pt x="2407" y="425"/>
                  </a:lnTo>
                  <a:lnTo>
                    <a:pt x="2465" y="490"/>
                  </a:lnTo>
                  <a:lnTo>
                    <a:pt x="2517" y="561"/>
                  </a:lnTo>
                  <a:lnTo>
                    <a:pt x="2570" y="632"/>
                  </a:lnTo>
                  <a:lnTo>
                    <a:pt x="2622" y="703"/>
                  </a:lnTo>
                  <a:lnTo>
                    <a:pt x="2668" y="787"/>
                  </a:lnTo>
                  <a:lnTo>
                    <a:pt x="2715" y="864"/>
                  </a:lnTo>
                  <a:lnTo>
                    <a:pt x="2756" y="948"/>
                  </a:lnTo>
                  <a:lnTo>
                    <a:pt x="2796" y="1038"/>
                  </a:lnTo>
                  <a:lnTo>
                    <a:pt x="2831" y="1128"/>
                  </a:lnTo>
                  <a:lnTo>
                    <a:pt x="2866" y="1219"/>
                  </a:lnTo>
                  <a:lnTo>
                    <a:pt x="2895" y="1315"/>
                  </a:lnTo>
                  <a:lnTo>
                    <a:pt x="2918" y="1412"/>
                  </a:lnTo>
                  <a:lnTo>
                    <a:pt x="2942" y="1515"/>
                  </a:lnTo>
                  <a:lnTo>
                    <a:pt x="2965" y="1619"/>
                  </a:lnTo>
                  <a:lnTo>
                    <a:pt x="2982" y="1722"/>
                  </a:lnTo>
                  <a:lnTo>
                    <a:pt x="2994" y="1825"/>
                  </a:lnTo>
                  <a:lnTo>
                    <a:pt x="3006" y="1935"/>
                  </a:lnTo>
                  <a:lnTo>
                    <a:pt x="3011" y="2044"/>
                  </a:lnTo>
                  <a:lnTo>
                    <a:pt x="3011" y="2154"/>
                  </a:lnTo>
                  <a:lnTo>
                    <a:pt x="3011" y="2154"/>
                  </a:lnTo>
                  <a:lnTo>
                    <a:pt x="3011" y="2270"/>
                  </a:lnTo>
                  <a:lnTo>
                    <a:pt x="3006" y="2379"/>
                  </a:lnTo>
                  <a:lnTo>
                    <a:pt x="2994" y="2483"/>
                  </a:lnTo>
                  <a:lnTo>
                    <a:pt x="2982" y="2592"/>
                  </a:lnTo>
                  <a:lnTo>
                    <a:pt x="2965" y="2695"/>
                  </a:lnTo>
                  <a:lnTo>
                    <a:pt x="2942" y="2799"/>
                  </a:lnTo>
                  <a:lnTo>
                    <a:pt x="2918" y="2895"/>
                  </a:lnTo>
                  <a:lnTo>
                    <a:pt x="2895" y="2999"/>
                  </a:lnTo>
                  <a:lnTo>
                    <a:pt x="2866" y="3095"/>
                  </a:lnTo>
                  <a:lnTo>
                    <a:pt x="2831" y="3186"/>
                  </a:lnTo>
                  <a:lnTo>
                    <a:pt x="2796" y="3276"/>
                  </a:lnTo>
                  <a:lnTo>
                    <a:pt x="2756" y="3366"/>
                  </a:lnTo>
                  <a:lnTo>
                    <a:pt x="2715" y="3450"/>
                  </a:lnTo>
                  <a:lnTo>
                    <a:pt x="2668" y="3527"/>
                  </a:lnTo>
                  <a:lnTo>
                    <a:pt x="2622" y="3605"/>
                  </a:lnTo>
                  <a:lnTo>
                    <a:pt x="2570" y="3682"/>
                  </a:lnTo>
                  <a:lnTo>
                    <a:pt x="2517" y="3753"/>
                  </a:lnTo>
                  <a:lnTo>
                    <a:pt x="2465" y="3824"/>
                  </a:lnTo>
                  <a:lnTo>
                    <a:pt x="2407" y="3889"/>
                  </a:lnTo>
                  <a:lnTo>
                    <a:pt x="2349" y="3947"/>
                  </a:lnTo>
                  <a:lnTo>
                    <a:pt x="2285" y="4005"/>
                  </a:lnTo>
                  <a:lnTo>
                    <a:pt x="2221" y="4056"/>
                  </a:lnTo>
                  <a:lnTo>
                    <a:pt x="2157" y="4101"/>
                  </a:lnTo>
                  <a:lnTo>
                    <a:pt x="2093" y="4147"/>
                  </a:lnTo>
                  <a:lnTo>
                    <a:pt x="2023" y="4185"/>
                  </a:lnTo>
                  <a:lnTo>
                    <a:pt x="1953" y="4217"/>
                  </a:lnTo>
                  <a:lnTo>
                    <a:pt x="1884" y="4243"/>
                  </a:lnTo>
                  <a:lnTo>
                    <a:pt x="1808" y="4269"/>
                  </a:lnTo>
                  <a:lnTo>
                    <a:pt x="1732" y="4288"/>
                  </a:lnTo>
                  <a:lnTo>
                    <a:pt x="1657" y="4301"/>
                  </a:lnTo>
                  <a:lnTo>
                    <a:pt x="1581" y="4314"/>
                  </a:lnTo>
                  <a:lnTo>
                    <a:pt x="1506" y="4314"/>
                  </a:lnTo>
                  <a:lnTo>
                    <a:pt x="1506" y="4314"/>
                  </a:lnTo>
                  <a:lnTo>
                    <a:pt x="1430" y="4314"/>
                  </a:lnTo>
                  <a:lnTo>
                    <a:pt x="1349" y="4301"/>
                  </a:lnTo>
                  <a:lnTo>
                    <a:pt x="1273" y="4288"/>
                  </a:lnTo>
                  <a:lnTo>
                    <a:pt x="1203" y="4269"/>
                  </a:lnTo>
                  <a:lnTo>
                    <a:pt x="1128" y="4243"/>
                  </a:lnTo>
                  <a:lnTo>
                    <a:pt x="1058" y="4217"/>
                  </a:lnTo>
                  <a:lnTo>
                    <a:pt x="988" y="4185"/>
                  </a:lnTo>
                  <a:lnTo>
                    <a:pt x="919" y="4147"/>
                  </a:lnTo>
                  <a:lnTo>
                    <a:pt x="855" y="4101"/>
                  </a:lnTo>
                  <a:lnTo>
                    <a:pt x="785" y="4056"/>
                  </a:lnTo>
                  <a:lnTo>
                    <a:pt x="721" y="4005"/>
                  </a:lnTo>
                  <a:lnTo>
                    <a:pt x="663" y="3947"/>
                  </a:lnTo>
                  <a:lnTo>
                    <a:pt x="605" y="3889"/>
                  </a:lnTo>
                  <a:lnTo>
                    <a:pt x="547" y="3824"/>
                  </a:lnTo>
                  <a:lnTo>
                    <a:pt x="494" y="3753"/>
                  </a:lnTo>
                  <a:lnTo>
                    <a:pt x="442" y="3682"/>
                  </a:lnTo>
                  <a:lnTo>
                    <a:pt x="390" y="3605"/>
                  </a:lnTo>
                  <a:lnTo>
                    <a:pt x="343" y="3527"/>
                  </a:lnTo>
                  <a:lnTo>
                    <a:pt x="297" y="3450"/>
                  </a:lnTo>
                  <a:lnTo>
                    <a:pt x="256" y="3366"/>
                  </a:lnTo>
                  <a:lnTo>
                    <a:pt x="215" y="3276"/>
                  </a:lnTo>
                  <a:lnTo>
                    <a:pt x="180" y="3186"/>
                  </a:lnTo>
                  <a:lnTo>
                    <a:pt x="145" y="3095"/>
                  </a:lnTo>
                  <a:lnTo>
                    <a:pt x="116" y="2999"/>
                  </a:lnTo>
                  <a:lnTo>
                    <a:pt x="87" y="2895"/>
                  </a:lnTo>
                  <a:lnTo>
                    <a:pt x="64" y="2799"/>
                  </a:lnTo>
                  <a:lnTo>
                    <a:pt x="47" y="2695"/>
                  </a:lnTo>
                  <a:lnTo>
                    <a:pt x="29" y="2592"/>
                  </a:lnTo>
                  <a:lnTo>
                    <a:pt x="18" y="2483"/>
                  </a:lnTo>
                  <a:lnTo>
                    <a:pt x="6" y="2379"/>
                  </a:lnTo>
                  <a:lnTo>
                    <a:pt x="0" y="2270"/>
                  </a:lnTo>
                  <a:lnTo>
                    <a:pt x="0" y="2154"/>
                  </a:lnTo>
                  <a:lnTo>
                    <a:pt x="0" y="2154"/>
                  </a:lnTo>
                  <a:close/>
                </a:path>
              </a:pathLst>
            </a:custGeom>
            <a:noFill/>
            <a:ln w="19050">
              <a:solidFill>
                <a:schemeClr val="folHlink"/>
              </a:solidFill>
              <a:prstDash val="solid"/>
              <a:round/>
              <a:headEnd/>
              <a:tailEnd/>
            </a:ln>
          </p:spPr>
          <p:txBody>
            <a:bodyPr/>
            <a:lstStyle/>
            <a:p>
              <a:endParaRPr lang="da-DK">
                <a:solidFill>
                  <a:prstClr val="black"/>
                </a:solidFill>
              </a:endParaRPr>
            </a:p>
          </p:txBody>
        </p:sp>
        <p:sp>
          <p:nvSpPr>
            <p:cNvPr id="16" name="Freeform 227"/>
            <p:cNvSpPr>
              <a:spLocks/>
            </p:cNvSpPr>
            <p:nvPr/>
          </p:nvSpPr>
          <p:spPr bwMode="auto">
            <a:xfrm>
              <a:off x="-376" y="468"/>
              <a:ext cx="2506" cy="412"/>
            </a:xfrm>
            <a:custGeom>
              <a:avLst/>
              <a:gdLst/>
              <a:ahLst/>
              <a:cxnLst>
                <a:cxn ang="0">
                  <a:pos x="0" y="0"/>
                </a:cxn>
                <a:cxn ang="0">
                  <a:pos x="0" y="0"/>
                </a:cxn>
                <a:cxn ang="0">
                  <a:pos x="41" y="51"/>
                </a:cxn>
                <a:cxn ang="0">
                  <a:pos x="93" y="96"/>
                </a:cxn>
                <a:cxn ang="0">
                  <a:pos x="151" y="141"/>
                </a:cxn>
                <a:cxn ang="0">
                  <a:pos x="215" y="180"/>
                </a:cxn>
                <a:cxn ang="0">
                  <a:pos x="285" y="219"/>
                </a:cxn>
                <a:cxn ang="0">
                  <a:pos x="361" y="251"/>
                </a:cxn>
                <a:cxn ang="0">
                  <a:pos x="436" y="283"/>
                </a:cxn>
                <a:cxn ang="0">
                  <a:pos x="517" y="309"/>
                </a:cxn>
                <a:cxn ang="0">
                  <a:pos x="599" y="335"/>
                </a:cxn>
                <a:cxn ang="0">
                  <a:pos x="692" y="354"/>
                </a:cxn>
                <a:cxn ang="0">
                  <a:pos x="872" y="386"/>
                </a:cxn>
                <a:cxn ang="0">
                  <a:pos x="1064" y="406"/>
                </a:cxn>
                <a:cxn ang="0">
                  <a:pos x="1256" y="412"/>
                </a:cxn>
                <a:cxn ang="0">
                  <a:pos x="1448" y="406"/>
                </a:cxn>
                <a:cxn ang="0">
                  <a:pos x="1639" y="386"/>
                </a:cxn>
                <a:cxn ang="0">
                  <a:pos x="1820" y="354"/>
                </a:cxn>
                <a:cxn ang="0">
                  <a:pos x="1907" y="335"/>
                </a:cxn>
                <a:cxn ang="0">
                  <a:pos x="1994" y="309"/>
                </a:cxn>
                <a:cxn ang="0">
                  <a:pos x="2070" y="283"/>
                </a:cxn>
                <a:cxn ang="0">
                  <a:pos x="2151" y="251"/>
                </a:cxn>
                <a:cxn ang="0">
                  <a:pos x="2221" y="219"/>
                </a:cxn>
                <a:cxn ang="0">
                  <a:pos x="2291" y="180"/>
                </a:cxn>
                <a:cxn ang="0">
                  <a:pos x="2354" y="141"/>
                </a:cxn>
                <a:cxn ang="0">
                  <a:pos x="2407" y="96"/>
                </a:cxn>
                <a:cxn ang="0">
                  <a:pos x="2459" y="51"/>
                </a:cxn>
                <a:cxn ang="0">
                  <a:pos x="2506" y="0"/>
                </a:cxn>
              </a:cxnLst>
              <a:rect l="0" t="0" r="r" b="b"/>
              <a:pathLst>
                <a:path w="2506" h="412">
                  <a:moveTo>
                    <a:pt x="0" y="0"/>
                  </a:moveTo>
                  <a:lnTo>
                    <a:pt x="0" y="0"/>
                  </a:lnTo>
                  <a:lnTo>
                    <a:pt x="41" y="51"/>
                  </a:lnTo>
                  <a:lnTo>
                    <a:pt x="93" y="96"/>
                  </a:lnTo>
                  <a:lnTo>
                    <a:pt x="151" y="141"/>
                  </a:lnTo>
                  <a:lnTo>
                    <a:pt x="215" y="180"/>
                  </a:lnTo>
                  <a:lnTo>
                    <a:pt x="285" y="219"/>
                  </a:lnTo>
                  <a:lnTo>
                    <a:pt x="361" y="251"/>
                  </a:lnTo>
                  <a:lnTo>
                    <a:pt x="436" y="283"/>
                  </a:lnTo>
                  <a:lnTo>
                    <a:pt x="517" y="309"/>
                  </a:lnTo>
                  <a:lnTo>
                    <a:pt x="599" y="335"/>
                  </a:lnTo>
                  <a:lnTo>
                    <a:pt x="692" y="354"/>
                  </a:lnTo>
                  <a:lnTo>
                    <a:pt x="872" y="386"/>
                  </a:lnTo>
                  <a:lnTo>
                    <a:pt x="1064" y="406"/>
                  </a:lnTo>
                  <a:lnTo>
                    <a:pt x="1256" y="412"/>
                  </a:lnTo>
                  <a:lnTo>
                    <a:pt x="1448" y="406"/>
                  </a:lnTo>
                  <a:lnTo>
                    <a:pt x="1639" y="386"/>
                  </a:lnTo>
                  <a:lnTo>
                    <a:pt x="1820" y="354"/>
                  </a:lnTo>
                  <a:lnTo>
                    <a:pt x="1907" y="335"/>
                  </a:lnTo>
                  <a:lnTo>
                    <a:pt x="1994" y="309"/>
                  </a:lnTo>
                  <a:lnTo>
                    <a:pt x="2070" y="283"/>
                  </a:lnTo>
                  <a:lnTo>
                    <a:pt x="2151" y="251"/>
                  </a:lnTo>
                  <a:lnTo>
                    <a:pt x="2221" y="219"/>
                  </a:lnTo>
                  <a:lnTo>
                    <a:pt x="2291" y="180"/>
                  </a:lnTo>
                  <a:lnTo>
                    <a:pt x="2354" y="141"/>
                  </a:lnTo>
                  <a:lnTo>
                    <a:pt x="2407" y="96"/>
                  </a:lnTo>
                  <a:lnTo>
                    <a:pt x="2459" y="51"/>
                  </a:lnTo>
                  <a:lnTo>
                    <a:pt x="2506" y="0"/>
                  </a:lnTo>
                </a:path>
              </a:pathLst>
            </a:custGeom>
            <a:noFill/>
            <a:ln w="19050">
              <a:solidFill>
                <a:schemeClr val="folHlink"/>
              </a:solidFill>
              <a:prstDash val="solid"/>
              <a:round/>
              <a:headEnd/>
              <a:tailEnd/>
            </a:ln>
          </p:spPr>
          <p:txBody>
            <a:bodyPr/>
            <a:lstStyle/>
            <a:p>
              <a:endParaRPr lang="da-DK">
                <a:solidFill>
                  <a:prstClr val="black"/>
                </a:solidFill>
              </a:endParaRPr>
            </a:p>
          </p:txBody>
        </p:sp>
        <p:sp>
          <p:nvSpPr>
            <p:cNvPr id="17" name="Freeform 228"/>
            <p:cNvSpPr>
              <a:spLocks/>
            </p:cNvSpPr>
            <p:nvPr/>
          </p:nvSpPr>
          <p:spPr bwMode="auto">
            <a:xfrm>
              <a:off x="-1120" y="1042"/>
              <a:ext cx="4000" cy="690"/>
            </a:xfrm>
            <a:custGeom>
              <a:avLst/>
              <a:gdLst/>
              <a:ahLst/>
              <a:cxnLst>
                <a:cxn ang="0">
                  <a:pos x="0" y="0"/>
                </a:cxn>
                <a:cxn ang="0">
                  <a:pos x="0" y="0"/>
                </a:cxn>
                <a:cxn ang="0">
                  <a:pos x="70" y="83"/>
                </a:cxn>
                <a:cxn ang="0">
                  <a:pos x="145" y="161"/>
                </a:cxn>
                <a:cxn ang="0">
                  <a:pos x="233" y="232"/>
                </a:cxn>
                <a:cxn ang="0">
                  <a:pos x="331" y="303"/>
                </a:cxn>
                <a:cxn ang="0">
                  <a:pos x="442" y="361"/>
                </a:cxn>
                <a:cxn ang="0">
                  <a:pos x="558" y="419"/>
                </a:cxn>
                <a:cxn ang="0">
                  <a:pos x="680" y="470"/>
                </a:cxn>
                <a:cxn ang="0">
                  <a:pos x="808" y="515"/>
                </a:cxn>
                <a:cxn ang="0">
                  <a:pos x="948" y="554"/>
                </a:cxn>
                <a:cxn ang="0">
                  <a:pos x="1087" y="593"/>
                </a:cxn>
                <a:cxn ang="0">
                  <a:pos x="1232" y="619"/>
                </a:cxn>
                <a:cxn ang="0">
                  <a:pos x="1378" y="644"/>
                </a:cxn>
                <a:cxn ang="0">
                  <a:pos x="1535" y="664"/>
                </a:cxn>
                <a:cxn ang="0">
                  <a:pos x="1686" y="677"/>
                </a:cxn>
                <a:cxn ang="0">
                  <a:pos x="1843" y="683"/>
                </a:cxn>
                <a:cxn ang="0">
                  <a:pos x="2000" y="690"/>
                </a:cxn>
                <a:cxn ang="0">
                  <a:pos x="2157" y="683"/>
                </a:cxn>
                <a:cxn ang="0">
                  <a:pos x="2308" y="677"/>
                </a:cxn>
                <a:cxn ang="0">
                  <a:pos x="2465" y="664"/>
                </a:cxn>
                <a:cxn ang="0">
                  <a:pos x="2616" y="644"/>
                </a:cxn>
                <a:cxn ang="0">
                  <a:pos x="2767" y="619"/>
                </a:cxn>
                <a:cxn ang="0">
                  <a:pos x="2912" y="593"/>
                </a:cxn>
                <a:cxn ang="0">
                  <a:pos x="3052" y="554"/>
                </a:cxn>
                <a:cxn ang="0">
                  <a:pos x="3186" y="515"/>
                </a:cxn>
                <a:cxn ang="0">
                  <a:pos x="3319" y="470"/>
                </a:cxn>
                <a:cxn ang="0">
                  <a:pos x="3441" y="419"/>
                </a:cxn>
                <a:cxn ang="0">
                  <a:pos x="3558" y="361"/>
                </a:cxn>
                <a:cxn ang="0">
                  <a:pos x="3662" y="303"/>
                </a:cxn>
                <a:cxn ang="0">
                  <a:pos x="3761" y="232"/>
                </a:cxn>
                <a:cxn ang="0">
                  <a:pos x="3854" y="161"/>
                </a:cxn>
                <a:cxn ang="0">
                  <a:pos x="3930" y="83"/>
                </a:cxn>
                <a:cxn ang="0">
                  <a:pos x="4000" y="0"/>
                </a:cxn>
              </a:cxnLst>
              <a:rect l="0" t="0" r="r" b="b"/>
              <a:pathLst>
                <a:path w="4000" h="690">
                  <a:moveTo>
                    <a:pt x="0" y="0"/>
                  </a:moveTo>
                  <a:lnTo>
                    <a:pt x="0" y="0"/>
                  </a:lnTo>
                  <a:lnTo>
                    <a:pt x="70" y="83"/>
                  </a:lnTo>
                  <a:lnTo>
                    <a:pt x="145" y="161"/>
                  </a:lnTo>
                  <a:lnTo>
                    <a:pt x="233" y="232"/>
                  </a:lnTo>
                  <a:lnTo>
                    <a:pt x="331" y="303"/>
                  </a:lnTo>
                  <a:lnTo>
                    <a:pt x="442" y="361"/>
                  </a:lnTo>
                  <a:lnTo>
                    <a:pt x="558" y="419"/>
                  </a:lnTo>
                  <a:lnTo>
                    <a:pt x="680" y="470"/>
                  </a:lnTo>
                  <a:lnTo>
                    <a:pt x="808" y="515"/>
                  </a:lnTo>
                  <a:lnTo>
                    <a:pt x="948" y="554"/>
                  </a:lnTo>
                  <a:lnTo>
                    <a:pt x="1087" y="593"/>
                  </a:lnTo>
                  <a:lnTo>
                    <a:pt x="1232" y="619"/>
                  </a:lnTo>
                  <a:lnTo>
                    <a:pt x="1378" y="644"/>
                  </a:lnTo>
                  <a:lnTo>
                    <a:pt x="1535" y="664"/>
                  </a:lnTo>
                  <a:lnTo>
                    <a:pt x="1686" y="677"/>
                  </a:lnTo>
                  <a:lnTo>
                    <a:pt x="1843" y="683"/>
                  </a:lnTo>
                  <a:lnTo>
                    <a:pt x="2000" y="690"/>
                  </a:lnTo>
                  <a:lnTo>
                    <a:pt x="2157" y="683"/>
                  </a:lnTo>
                  <a:lnTo>
                    <a:pt x="2308" y="677"/>
                  </a:lnTo>
                  <a:lnTo>
                    <a:pt x="2465" y="664"/>
                  </a:lnTo>
                  <a:lnTo>
                    <a:pt x="2616" y="644"/>
                  </a:lnTo>
                  <a:lnTo>
                    <a:pt x="2767" y="619"/>
                  </a:lnTo>
                  <a:lnTo>
                    <a:pt x="2912" y="593"/>
                  </a:lnTo>
                  <a:lnTo>
                    <a:pt x="3052" y="554"/>
                  </a:lnTo>
                  <a:lnTo>
                    <a:pt x="3186" y="515"/>
                  </a:lnTo>
                  <a:lnTo>
                    <a:pt x="3319" y="470"/>
                  </a:lnTo>
                  <a:lnTo>
                    <a:pt x="3441" y="419"/>
                  </a:lnTo>
                  <a:lnTo>
                    <a:pt x="3558" y="361"/>
                  </a:lnTo>
                  <a:lnTo>
                    <a:pt x="3662" y="303"/>
                  </a:lnTo>
                  <a:lnTo>
                    <a:pt x="3761" y="232"/>
                  </a:lnTo>
                  <a:lnTo>
                    <a:pt x="3854" y="161"/>
                  </a:lnTo>
                  <a:lnTo>
                    <a:pt x="3930" y="83"/>
                  </a:lnTo>
                  <a:lnTo>
                    <a:pt x="4000" y="0"/>
                  </a:lnTo>
                </a:path>
              </a:pathLst>
            </a:custGeom>
            <a:noFill/>
            <a:ln w="19050">
              <a:solidFill>
                <a:schemeClr val="folHlink"/>
              </a:solidFill>
              <a:prstDash val="solid"/>
              <a:round/>
              <a:headEnd/>
              <a:tailEnd/>
            </a:ln>
          </p:spPr>
          <p:txBody>
            <a:bodyPr/>
            <a:lstStyle/>
            <a:p>
              <a:endParaRPr lang="da-DK">
                <a:solidFill>
                  <a:prstClr val="black"/>
                </a:solidFill>
              </a:endParaRPr>
            </a:p>
          </p:txBody>
        </p:sp>
        <p:sp>
          <p:nvSpPr>
            <p:cNvPr id="18" name="Freeform 229"/>
            <p:cNvSpPr>
              <a:spLocks/>
            </p:cNvSpPr>
            <p:nvPr/>
          </p:nvSpPr>
          <p:spPr bwMode="auto">
            <a:xfrm>
              <a:off x="-376" y="3802"/>
              <a:ext cx="2506" cy="406"/>
            </a:xfrm>
            <a:custGeom>
              <a:avLst/>
              <a:gdLst/>
              <a:ahLst/>
              <a:cxnLst>
                <a:cxn ang="0">
                  <a:pos x="2506" y="406"/>
                </a:cxn>
                <a:cxn ang="0">
                  <a:pos x="2506" y="406"/>
                </a:cxn>
                <a:cxn ang="0">
                  <a:pos x="2459" y="361"/>
                </a:cxn>
                <a:cxn ang="0">
                  <a:pos x="2413" y="316"/>
                </a:cxn>
                <a:cxn ang="0">
                  <a:pos x="2354" y="271"/>
                </a:cxn>
                <a:cxn ang="0">
                  <a:pos x="2291" y="232"/>
                </a:cxn>
                <a:cxn ang="0">
                  <a:pos x="2221" y="193"/>
                </a:cxn>
                <a:cxn ang="0">
                  <a:pos x="2145" y="161"/>
                </a:cxn>
                <a:cxn ang="0">
                  <a:pos x="2070" y="129"/>
                </a:cxn>
                <a:cxn ang="0">
                  <a:pos x="1988" y="103"/>
                </a:cxn>
                <a:cxn ang="0">
                  <a:pos x="1901" y="77"/>
                </a:cxn>
                <a:cxn ang="0">
                  <a:pos x="1814" y="58"/>
                </a:cxn>
                <a:cxn ang="0">
                  <a:pos x="1634" y="26"/>
                </a:cxn>
                <a:cxn ang="0">
                  <a:pos x="1442" y="6"/>
                </a:cxn>
                <a:cxn ang="0">
                  <a:pos x="1250" y="0"/>
                </a:cxn>
                <a:cxn ang="0">
                  <a:pos x="1058" y="6"/>
                </a:cxn>
                <a:cxn ang="0">
                  <a:pos x="866" y="26"/>
                </a:cxn>
                <a:cxn ang="0">
                  <a:pos x="686" y="58"/>
                </a:cxn>
                <a:cxn ang="0">
                  <a:pos x="599" y="77"/>
                </a:cxn>
                <a:cxn ang="0">
                  <a:pos x="512" y="103"/>
                </a:cxn>
                <a:cxn ang="0">
                  <a:pos x="430" y="129"/>
                </a:cxn>
                <a:cxn ang="0">
                  <a:pos x="355" y="161"/>
                </a:cxn>
                <a:cxn ang="0">
                  <a:pos x="285" y="193"/>
                </a:cxn>
                <a:cxn ang="0">
                  <a:pos x="215" y="232"/>
                </a:cxn>
                <a:cxn ang="0">
                  <a:pos x="151" y="271"/>
                </a:cxn>
                <a:cxn ang="0">
                  <a:pos x="93" y="316"/>
                </a:cxn>
                <a:cxn ang="0">
                  <a:pos x="47" y="361"/>
                </a:cxn>
                <a:cxn ang="0">
                  <a:pos x="0" y="406"/>
                </a:cxn>
              </a:cxnLst>
              <a:rect l="0" t="0" r="r" b="b"/>
              <a:pathLst>
                <a:path w="2506" h="406">
                  <a:moveTo>
                    <a:pt x="2506" y="406"/>
                  </a:moveTo>
                  <a:lnTo>
                    <a:pt x="2506" y="406"/>
                  </a:lnTo>
                  <a:lnTo>
                    <a:pt x="2459" y="361"/>
                  </a:lnTo>
                  <a:lnTo>
                    <a:pt x="2413" y="316"/>
                  </a:lnTo>
                  <a:lnTo>
                    <a:pt x="2354" y="271"/>
                  </a:lnTo>
                  <a:lnTo>
                    <a:pt x="2291" y="232"/>
                  </a:lnTo>
                  <a:lnTo>
                    <a:pt x="2221" y="193"/>
                  </a:lnTo>
                  <a:lnTo>
                    <a:pt x="2145" y="161"/>
                  </a:lnTo>
                  <a:lnTo>
                    <a:pt x="2070" y="129"/>
                  </a:lnTo>
                  <a:lnTo>
                    <a:pt x="1988" y="103"/>
                  </a:lnTo>
                  <a:lnTo>
                    <a:pt x="1901" y="77"/>
                  </a:lnTo>
                  <a:lnTo>
                    <a:pt x="1814" y="58"/>
                  </a:lnTo>
                  <a:lnTo>
                    <a:pt x="1634" y="26"/>
                  </a:lnTo>
                  <a:lnTo>
                    <a:pt x="1442" y="6"/>
                  </a:lnTo>
                  <a:lnTo>
                    <a:pt x="1250" y="0"/>
                  </a:lnTo>
                  <a:lnTo>
                    <a:pt x="1058" y="6"/>
                  </a:lnTo>
                  <a:lnTo>
                    <a:pt x="866" y="26"/>
                  </a:lnTo>
                  <a:lnTo>
                    <a:pt x="686" y="58"/>
                  </a:lnTo>
                  <a:lnTo>
                    <a:pt x="599" y="77"/>
                  </a:lnTo>
                  <a:lnTo>
                    <a:pt x="512" y="103"/>
                  </a:lnTo>
                  <a:lnTo>
                    <a:pt x="430" y="129"/>
                  </a:lnTo>
                  <a:lnTo>
                    <a:pt x="355" y="161"/>
                  </a:lnTo>
                  <a:lnTo>
                    <a:pt x="285" y="193"/>
                  </a:lnTo>
                  <a:lnTo>
                    <a:pt x="215" y="232"/>
                  </a:lnTo>
                  <a:lnTo>
                    <a:pt x="151" y="271"/>
                  </a:lnTo>
                  <a:lnTo>
                    <a:pt x="93" y="316"/>
                  </a:lnTo>
                  <a:lnTo>
                    <a:pt x="47" y="361"/>
                  </a:lnTo>
                  <a:lnTo>
                    <a:pt x="0" y="406"/>
                  </a:lnTo>
                </a:path>
              </a:pathLst>
            </a:custGeom>
            <a:noFill/>
            <a:ln w="19050">
              <a:solidFill>
                <a:schemeClr val="folHlink"/>
              </a:solidFill>
              <a:prstDash val="solid"/>
              <a:round/>
              <a:headEnd/>
              <a:tailEnd/>
            </a:ln>
          </p:spPr>
          <p:txBody>
            <a:bodyPr/>
            <a:lstStyle/>
            <a:p>
              <a:endParaRPr lang="da-DK">
                <a:solidFill>
                  <a:prstClr val="black"/>
                </a:solidFill>
              </a:endParaRPr>
            </a:p>
          </p:txBody>
        </p:sp>
        <p:sp>
          <p:nvSpPr>
            <p:cNvPr id="19" name="Freeform 230"/>
            <p:cNvSpPr>
              <a:spLocks/>
            </p:cNvSpPr>
            <p:nvPr/>
          </p:nvSpPr>
          <p:spPr bwMode="auto">
            <a:xfrm>
              <a:off x="-1126" y="2950"/>
              <a:ext cx="4000" cy="690"/>
            </a:xfrm>
            <a:custGeom>
              <a:avLst/>
              <a:gdLst/>
              <a:ahLst/>
              <a:cxnLst>
                <a:cxn ang="0">
                  <a:pos x="4000" y="690"/>
                </a:cxn>
                <a:cxn ang="0">
                  <a:pos x="4000" y="690"/>
                </a:cxn>
                <a:cxn ang="0">
                  <a:pos x="3930" y="607"/>
                </a:cxn>
                <a:cxn ang="0">
                  <a:pos x="3854" y="529"/>
                </a:cxn>
                <a:cxn ang="0">
                  <a:pos x="3767" y="458"/>
                </a:cxn>
                <a:cxn ang="0">
                  <a:pos x="3668" y="387"/>
                </a:cxn>
                <a:cxn ang="0">
                  <a:pos x="3558" y="329"/>
                </a:cxn>
                <a:cxn ang="0">
                  <a:pos x="3442" y="271"/>
                </a:cxn>
                <a:cxn ang="0">
                  <a:pos x="3320" y="220"/>
                </a:cxn>
                <a:cxn ang="0">
                  <a:pos x="3192" y="175"/>
                </a:cxn>
                <a:cxn ang="0">
                  <a:pos x="3052" y="136"/>
                </a:cxn>
                <a:cxn ang="0">
                  <a:pos x="2913" y="97"/>
                </a:cxn>
                <a:cxn ang="0">
                  <a:pos x="2767" y="71"/>
                </a:cxn>
                <a:cxn ang="0">
                  <a:pos x="2622" y="46"/>
                </a:cxn>
                <a:cxn ang="0">
                  <a:pos x="2465" y="26"/>
                </a:cxn>
                <a:cxn ang="0">
                  <a:pos x="2314" y="13"/>
                </a:cxn>
                <a:cxn ang="0">
                  <a:pos x="2157" y="0"/>
                </a:cxn>
                <a:cxn ang="0">
                  <a:pos x="2000" y="0"/>
                </a:cxn>
                <a:cxn ang="0">
                  <a:pos x="1843" y="0"/>
                </a:cxn>
                <a:cxn ang="0">
                  <a:pos x="1686" y="13"/>
                </a:cxn>
                <a:cxn ang="0">
                  <a:pos x="1535" y="26"/>
                </a:cxn>
                <a:cxn ang="0">
                  <a:pos x="1384" y="46"/>
                </a:cxn>
                <a:cxn ang="0">
                  <a:pos x="1233" y="71"/>
                </a:cxn>
                <a:cxn ang="0">
                  <a:pos x="1087" y="97"/>
                </a:cxn>
                <a:cxn ang="0">
                  <a:pos x="948" y="136"/>
                </a:cxn>
                <a:cxn ang="0">
                  <a:pos x="814" y="175"/>
                </a:cxn>
                <a:cxn ang="0">
                  <a:pos x="680" y="220"/>
                </a:cxn>
                <a:cxn ang="0">
                  <a:pos x="558" y="271"/>
                </a:cxn>
                <a:cxn ang="0">
                  <a:pos x="442" y="329"/>
                </a:cxn>
                <a:cxn ang="0">
                  <a:pos x="337" y="387"/>
                </a:cxn>
                <a:cxn ang="0">
                  <a:pos x="239" y="458"/>
                </a:cxn>
                <a:cxn ang="0">
                  <a:pos x="146" y="529"/>
                </a:cxn>
                <a:cxn ang="0">
                  <a:pos x="70" y="607"/>
                </a:cxn>
                <a:cxn ang="0">
                  <a:pos x="0" y="690"/>
                </a:cxn>
              </a:cxnLst>
              <a:rect l="0" t="0" r="r" b="b"/>
              <a:pathLst>
                <a:path w="4000" h="690">
                  <a:moveTo>
                    <a:pt x="4000" y="690"/>
                  </a:moveTo>
                  <a:lnTo>
                    <a:pt x="4000" y="690"/>
                  </a:lnTo>
                  <a:lnTo>
                    <a:pt x="3930" y="607"/>
                  </a:lnTo>
                  <a:lnTo>
                    <a:pt x="3854" y="529"/>
                  </a:lnTo>
                  <a:lnTo>
                    <a:pt x="3767" y="458"/>
                  </a:lnTo>
                  <a:lnTo>
                    <a:pt x="3668" y="387"/>
                  </a:lnTo>
                  <a:lnTo>
                    <a:pt x="3558" y="329"/>
                  </a:lnTo>
                  <a:lnTo>
                    <a:pt x="3442" y="271"/>
                  </a:lnTo>
                  <a:lnTo>
                    <a:pt x="3320" y="220"/>
                  </a:lnTo>
                  <a:lnTo>
                    <a:pt x="3192" y="175"/>
                  </a:lnTo>
                  <a:lnTo>
                    <a:pt x="3052" y="136"/>
                  </a:lnTo>
                  <a:lnTo>
                    <a:pt x="2913" y="97"/>
                  </a:lnTo>
                  <a:lnTo>
                    <a:pt x="2767" y="71"/>
                  </a:lnTo>
                  <a:lnTo>
                    <a:pt x="2622" y="46"/>
                  </a:lnTo>
                  <a:lnTo>
                    <a:pt x="2465" y="26"/>
                  </a:lnTo>
                  <a:lnTo>
                    <a:pt x="2314" y="13"/>
                  </a:lnTo>
                  <a:lnTo>
                    <a:pt x="2157" y="0"/>
                  </a:lnTo>
                  <a:lnTo>
                    <a:pt x="2000" y="0"/>
                  </a:lnTo>
                  <a:lnTo>
                    <a:pt x="1843" y="0"/>
                  </a:lnTo>
                  <a:lnTo>
                    <a:pt x="1686" y="13"/>
                  </a:lnTo>
                  <a:lnTo>
                    <a:pt x="1535" y="26"/>
                  </a:lnTo>
                  <a:lnTo>
                    <a:pt x="1384" y="46"/>
                  </a:lnTo>
                  <a:lnTo>
                    <a:pt x="1233" y="71"/>
                  </a:lnTo>
                  <a:lnTo>
                    <a:pt x="1087" y="97"/>
                  </a:lnTo>
                  <a:lnTo>
                    <a:pt x="948" y="136"/>
                  </a:lnTo>
                  <a:lnTo>
                    <a:pt x="814" y="175"/>
                  </a:lnTo>
                  <a:lnTo>
                    <a:pt x="680" y="220"/>
                  </a:lnTo>
                  <a:lnTo>
                    <a:pt x="558" y="271"/>
                  </a:lnTo>
                  <a:lnTo>
                    <a:pt x="442" y="329"/>
                  </a:lnTo>
                  <a:lnTo>
                    <a:pt x="337" y="387"/>
                  </a:lnTo>
                  <a:lnTo>
                    <a:pt x="239" y="458"/>
                  </a:lnTo>
                  <a:lnTo>
                    <a:pt x="146" y="529"/>
                  </a:lnTo>
                  <a:lnTo>
                    <a:pt x="70" y="607"/>
                  </a:lnTo>
                  <a:lnTo>
                    <a:pt x="0" y="690"/>
                  </a:lnTo>
                </a:path>
              </a:pathLst>
            </a:custGeom>
            <a:noFill/>
            <a:ln w="19050">
              <a:solidFill>
                <a:schemeClr val="folHlink"/>
              </a:solidFill>
              <a:prstDash val="solid"/>
              <a:round/>
              <a:headEnd/>
              <a:tailEnd/>
            </a:ln>
          </p:spPr>
          <p:txBody>
            <a:bodyPr/>
            <a:lstStyle/>
            <a:p>
              <a:endParaRPr lang="da-DK">
                <a:solidFill>
                  <a:prstClr val="black"/>
                </a:solidFill>
              </a:endParaRPr>
            </a:p>
          </p:txBody>
        </p:sp>
        <p:sp>
          <p:nvSpPr>
            <p:cNvPr id="20" name="Line 231"/>
            <p:cNvSpPr>
              <a:spLocks noChangeShapeType="1"/>
            </p:cNvSpPr>
            <p:nvPr/>
          </p:nvSpPr>
          <p:spPr bwMode="auto">
            <a:xfrm>
              <a:off x="874" y="184"/>
              <a:ext cx="0" cy="4314"/>
            </a:xfrm>
            <a:prstGeom prst="line">
              <a:avLst/>
            </a:prstGeom>
            <a:noFill/>
            <a:ln w="19050">
              <a:solidFill>
                <a:schemeClr val="folHlink"/>
              </a:solidFill>
              <a:round/>
              <a:headEnd/>
              <a:tailEnd/>
            </a:ln>
          </p:spPr>
          <p:txBody>
            <a:bodyPr/>
            <a:lstStyle/>
            <a:p>
              <a:endParaRPr lang="da-DK">
                <a:solidFill>
                  <a:prstClr val="black"/>
                </a:solidFill>
              </a:endParaRPr>
            </a:p>
          </p:txBody>
        </p:sp>
        <p:sp>
          <p:nvSpPr>
            <p:cNvPr id="21" name="Line 232"/>
            <p:cNvSpPr>
              <a:spLocks noChangeShapeType="1"/>
            </p:cNvSpPr>
            <p:nvPr/>
          </p:nvSpPr>
          <p:spPr bwMode="auto">
            <a:xfrm>
              <a:off x="-1626" y="2338"/>
              <a:ext cx="5005" cy="0"/>
            </a:xfrm>
            <a:prstGeom prst="line">
              <a:avLst/>
            </a:prstGeom>
            <a:noFill/>
            <a:ln w="19050">
              <a:solidFill>
                <a:schemeClr val="folHlink"/>
              </a:solidFill>
              <a:round/>
              <a:headEnd/>
              <a:tailEnd/>
            </a:ln>
          </p:spPr>
          <p:txBody>
            <a:bodyPr/>
            <a:lstStyle/>
            <a:p>
              <a:endParaRPr lang="da-DK">
                <a:solidFill>
                  <a:prstClr val="black"/>
                </a:solidFill>
              </a:endParaRPr>
            </a:p>
          </p:txBody>
        </p:sp>
      </p:grpSp>
      <p:sp>
        <p:nvSpPr>
          <p:cNvPr id="22" name="Tekstboks 24"/>
          <p:cNvSpPr txBox="1"/>
          <p:nvPr/>
        </p:nvSpPr>
        <p:spPr>
          <a:xfrm>
            <a:off x="1187624" y="6362506"/>
            <a:ext cx="3456384" cy="430887"/>
          </a:xfrm>
          <a:prstGeom prst="rect">
            <a:avLst/>
          </a:prstGeom>
          <a:noFill/>
        </p:spPr>
        <p:txBody>
          <a:bodyPr wrap="square" rtlCol="0">
            <a:spAutoFit/>
          </a:bodyPr>
          <a:lstStyle/>
          <a:p>
            <a:r>
              <a:rPr lang="da-DK" sz="1100" dirty="0" smtClean="0"/>
              <a:t>INTOSAI – PSC</a:t>
            </a:r>
          </a:p>
          <a:p>
            <a:r>
              <a:rPr lang="da-DK" sz="1100" dirty="0" smtClean="0"/>
              <a:t>Professional Standards Committee</a:t>
            </a:r>
            <a:endParaRPr lang="da-DK" sz="1100" dirty="0"/>
          </a:p>
        </p:txBody>
      </p:sp>
      <p:sp>
        <p:nvSpPr>
          <p:cNvPr id="23" name="Tekstboks 24"/>
          <p:cNvSpPr txBox="1"/>
          <p:nvPr/>
        </p:nvSpPr>
        <p:spPr>
          <a:xfrm>
            <a:off x="5152962" y="6395012"/>
            <a:ext cx="2731406" cy="430887"/>
          </a:xfrm>
          <a:prstGeom prst="rect">
            <a:avLst/>
          </a:prstGeom>
          <a:noFill/>
        </p:spPr>
        <p:txBody>
          <a:bodyPr wrap="square" rtlCol="0">
            <a:spAutoFit/>
          </a:bodyPr>
          <a:lstStyle/>
          <a:p>
            <a:pPr algn="r"/>
            <a:r>
              <a:rPr lang="da-DK" sz="1100" dirty="0" smtClean="0"/>
              <a:t>TCU</a:t>
            </a:r>
          </a:p>
          <a:p>
            <a:pPr algn="r"/>
            <a:r>
              <a:rPr lang="da-DK" sz="1100" dirty="0" smtClean="0"/>
              <a:t>Federal Court of Accounts</a:t>
            </a:r>
            <a:endParaRPr lang="da-DK" sz="11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tângulo 3">
            <a:hlinkClick r:id="rId2" tooltip="Abrir Portal TCU"/>
          </p:cNvPr>
          <p:cNvSpPr/>
          <p:nvPr/>
        </p:nvSpPr>
        <p:spPr>
          <a:xfrm>
            <a:off x="533400" y="6562725"/>
            <a:ext cx="912813" cy="4603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pt-BR"/>
          </a:p>
        </p:txBody>
      </p:sp>
      <p:sp>
        <p:nvSpPr>
          <p:cNvPr id="9219" name="Título 1"/>
          <p:cNvSpPr>
            <a:spLocks noGrp="1"/>
          </p:cNvSpPr>
          <p:nvPr>
            <p:ph type="title"/>
          </p:nvPr>
        </p:nvSpPr>
        <p:spPr/>
        <p:txBody>
          <a:bodyPr rtlCol="0">
            <a:normAutofit fontScale="90000"/>
          </a:bodyPr>
          <a:lstStyle/>
          <a:p>
            <a:pPr eaLnBrk="1" fontAlgn="auto" hangingPunct="1">
              <a:spcAft>
                <a:spcPts val="0"/>
              </a:spcAft>
              <a:defRPr/>
            </a:pPr>
            <a:r>
              <a:rPr lang="en-GB" sz="3200" b="1" smtClean="0">
                <a:solidFill>
                  <a:srgbClr val="0070C0"/>
                </a:solidFill>
              </a:rPr>
              <a:t/>
            </a:r>
            <a:br>
              <a:rPr lang="en-GB" sz="3200" b="1" smtClean="0">
                <a:solidFill>
                  <a:srgbClr val="0070C0"/>
                </a:solidFill>
              </a:rPr>
            </a:br>
            <a:r>
              <a:rPr lang="en-GB" sz="3200" b="1" smtClean="0">
                <a:solidFill>
                  <a:srgbClr val="0070C0"/>
                </a:solidFill>
              </a:rPr>
              <a:t>Work programme, timetable and organisation</a:t>
            </a:r>
            <a:br>
              <a:rPr lang="en-GB" sz="3200" b="1" smtClean="0">
                <a:solidFill>
                  <a:srgbClr val="0070C0"/>
                </a:solidFill>
              </a:rPr>
            </a:br>
            <a:endParaRPr lang="pt-BR" sz="3200" b="1" smtClean="0">
              <a:solidFill>
                <a:srgbClr val="0070C0"/>
              </a:solidFill>
            </a:endParaRPr>
          </a:p>
        </p:txBody>
      </p:sp>
      <p:sp>
        <p:nvSpPr>
          <p:cNvPr id="23553" name="Rectangle 1"/>
          <p:cNvSpPr>
            <a:spLocks noGrp="1" noChangeArrowheads="1"/>
          </p:cNvSpPr>
          <p:nvPr>
            <p:ph idx="1"/>
          </p:nvPr>
        </p:nvSpPr>
        <p:spPr>
          <a:xfrm>
            <a:off x="395288" y="1071563"/>
            <a:ext cx="8189912" cy="4464050"/>
          </a:xfrm>
        </p:spPr>
        <p:txBody>
          <a:bodyPr rtlCol="0" anchor="ctr">
            <a:spAutoFit/>
          </a:bodyPr>
          <a:lstStyle/>
          <a:p>
            <a:pPr marL="0" indent="0" eaLnBrk="1" fontAlgn="auto" hangingPunct="1">
              <a:spcBef>
                <a:spcPct val="0"/>
              </a:spcBef>
              <a:spcAft>
                <a:spcPts val="0"/>
              </a:spcAft>
              <a:buFontTx/>
              <a:buNone/>
              <a:defRPr/>
            </a:pPr>
            <a:endParaRPr lang="en-GB" sz="1400" i="1" dirty="0" smtClean="0">
              <a:ea typeface="Times New Roman" pitchFamily="18" charset="0"/>
              <a:cs typeface="Times New Roman" pitchFamily="18" charset="0"/>
            </a:endParaRPr>
          </a:p>
          <a:p>
            <a:pPr marL="0" indent="0" eaLnBrk="1" fontAlgn="auto" hangingPunct="1">
              <a:spcBef>
                <a:spcPct val="0"/>
              </a:spcBef>
              <a:spcAft>
                <a:spcPts val="0"/>
              </a:spcAft>
              <a:buFontTx/>
              <a:buNone/>
              <a:defRPr/>
            </a:pPr>
            <a:r>
              <a:rPr lang="en-GB" sz="2400" b="1" i="1" dirty="0" smtClean="0">
                <a:ea typeface="Times New Roman" pitchFamily="18" charset="0"/>
                <a:cs typeface="Times New Roman" pitchFamily="18" charset="0"/>
              </a:rPr>
              <a:t>Stage 2</a:t>
            </a:r>
          </a:p>
          <a:p>
            <a:pPr marL="0" indent="0" eaLnBrk="1" fontAlgn="auto" hangingPunct="1">
              <a:spcBef>
                <a:spcPct val="0"/>
              </a:spcBef>
              <a:spcAft>
                <a:spcPts val="0"/>
              </a:spcAft>
              <a:buFontTx/>
              <a:buNone/>
              <a:defRPr/>
            </a:pPr>
            <a:endParaRPr lang="en-GB" sz="1400" i="1" dirty="0" smtClean="0">
              <a:ea typeface="Times New Roman" pitchFamily="18" charset="0"/>
              <a:cs typeface="Times New Roman" pitchFamily="18" charset="0"/>
            </a:endParaRPr>
          </a:p>
          <a:p>
            <a:pPr marL="0" indent="0" eaLnBrk="1" fontAlgn="auto" hangingPunct="1">
              <a:spcBef>
                <a:spcPct val="0"/>
              </a:spcBef>
              <a:spcAft>
                <a:spcPts val="0"/>
              </a:spcAft>
              <a:buFont typeface="Arial" pitchFamily="34" charset="0"/>
              <a:buNone/>
              <a:defRPr/>
            </a:pPr>
            <a:r>
              <a:rPr lang="en-GB" sz="2000" b="1" i="1" dirty="0" smtClean="0">
                <a:ea typeface="Times New Roman" pitchFamily="18" charset="0"/>
                <a:cs typeface="Times New Roman" pitchFamily="18" charset="0"/>
              </a:rPr>
              <a:t>Programme</a:t>
            </a:r>
            <a:r>
              <a:rPr lang="en-GB" sz="1600" b="1" i="1" dirty="0" smtClean="0">
                <a:ea typeface="Times New Roman" pitchFamily="18" charset="0"/>
                <a:cs typeface="Times New Roman" pitchFamily="18" charset="0"/>
              </a:rPr>
              <a:t>:</a:t>
            </a:r>
            <a:r>
              <a:rPr lang="en-GB" sz="1600" i="1" dirty="0" smtClean="0">
                <a:ea typeface="Times New Roman" pitchFamily="18" charset="0"/>
                <a:cs typeface="Times New Roman" pitchFamily="18" charset="0"/>
              </a:rPr>
              <a:t> </a:t>
            </a:r>
            <a:r>
              <a:rPr lang="en-GB" sz="1600" dirty="0" smtClean="0">
                <a:ea typeface="Times New Roman" pitchFamily="18" charset="0"/>
                <a:cs typeface="Times New Roman" pitchFamily="18" charset="0"/>
              </a:rPr>
              <a:t> </a:t>
            </a:r>
            <a:r>
              <a:rPr lang="en-GB" sz="1600" dirty="0" smtClean="0"/>
              <a:t>Establishment of a new structure, numbering system and organization for guidance on the practical implementation of the new PA standards, including a proposal for how existing material, where relevant, might be organised under the new system.</a:t>
            </a:r>
          </a:p>
          <a:p>
            <a:pPr marL="0" indent="0" eaLnBrk="1" fontAlgn="auto" hangingPunct="1">
              <a:spcBef>
                <a:spcPct val="0"/>
              </a:spcBef>
              <a:spcAft>
                <a:spcPts val="0"/>
              </a:spcAft>
              <a:buFont typeface="Arial" pitchFamily="34" charset="0"/>
              <a:buNone/>
              <a:defRPr/>
            </a:pPr>
            <a:endParaRPr lang="en-GB" sz="1400" dirty="0" smtClean="0"/>
          </a:p>
          <a:p>
            <a:pPr marL="0" indent="0" eaLnBrk="1" fontAlgn="auto" hangingPunct="1">
              <a:spcBef>
                <a:spcPct val="0"/>
              </a:spcBef>
              <a:spcAft>
                <a:spcPts val="0"/>
              </a:spcAft>
              <a:buFont typeface="Arial" pitchFamily="34" charset="0"/>
              <a:buNone/>
              <a:defRPr/>
            </a:pPr>
            <a:r>
              <a:rPr lang="en-GB" sz="2000" b="1" dirty="0" smtClean="0"/>
              <a:t>Timetable</a:t>
            </a:r>
            <a:endParaRPr lang="en-GB" sz="1400" b="1" dirty="0" smtClean="0"/>
          </a:p>
          <a:p>
            <a:pPr marL="0" indent="0" eaLnBrk="1" fontAlgn="auto" hangingPunct="1">
              <a:spcBef>
                <a:spcPct val="0"/>
              </a:spcBef>
              <a:spcAft>
                <a:spcPts val="0"/>
              </a:spcAft>
              <a:buFont typeface="Arial" pitchFamily="34" charset="0"/>
              <a:buNone/>
              <a:defRPr/>
            </a:pPr>
            <a:endParaRPr lang="en-GB" sz="1600" dirty="0" smtClean="0"/>
          </a:p>
          <a:p>
            <a:pPr eaLnBrk="1" fontAlgn="auto" hangingPunct="1">
              <a:spcAft>
                <a:spcPts val="0"/>
              </a:spcAft>
              <a:buFont typeface="Arial" pitchFamily="34" charset="0"/>
              <a:buChar char="•"/>
              <a:defRPr/>
            </a:pPr>
            <a:r>
              <a:rPr lang="en-GB" sz="1600" dirty="0" smtClean="0"/>
              <a:t>1st October 2013 to 1</a:t>
            </a:r>
            <a:r>
              <a:rPr lang="en-GB" sz="1600" baseline="30000" dirty="0" smtClean="0"/>
              <a:t>st</a:t>
            </a:r>
            <a:r>
              <a:rPr lang="en-GB" sz="1600" dirty="0" smtClean="0"/>
              <a:t> December 2013: preparation of a guidance concept by a working group</a:t>
            </a:r>
            <a:endParaRPr lang="pt-BR" sz="1600" dirty="0" smtClean="0"/>
          </a:p>
          <a:p>
            <a:pPr eaLnBrk="1" fontAlgn="auto" hangingPunct="1">
              <a:spcAft>
                <a:spcPts val="0"/>
              </a:spcAft>
              <a:buFont typeface="Arial" pitchFamily="34" charset="0"/>
              <a:buChar char="•"/>
              <a:defRPr/>
            </a:pPr>
            <a:r>
              <a:rPr lang="en-GB" sz="1600" dirty="0" smtClean="0"/>
              <a:t>By 20</a:t>
            </a:r>
            <a:r>
              <a:rPr lang="en-GB" sz="1600" baseline="30000" dirty="0" smtClean="0"/>
              <a:t>th</a:t>
            </a:r>
            <a:r>
              <a:rPr lang="en-GB" sz="1600" dirty="0" smtClean="0"/>
              <a:t> January 2014: approval of concept by PAS members</a:t>
            </a:r>
          </a:p>
          <a:p>
            <a:pPr eaLnBrk="1" fontAlgn="auto" hangingPunct="1">
              <a:spcAft>
                <a:spcPts val="0"/>
              </a:spcAft>
              <a:buFont typeface="Arial" pitchFamily="34" charset="0"/>
              <a:buNone/>
              <a:defRPr/>
            </a:pPr>
            <a:endParaRPr lang="en-GB" sz="1400" dirty="0" smtClean="0"/>
          </a:p>
          <a:p>
            <a:pPr eaLnBrk="1" fontAlgn="auto" hangingPunct="1">
              <a:spcAft>
                <a:spcPts val="0"/>
              </a:spcAft>
              <a:buFont typeface="Arial" pitchFamily="34" charset="0"/>
              <a:buNone/>
              <a:defRPr/>
            </a:pPr>
            <a:r>
              <a:rPr lang="en-GB" sz="2000" b="1" dirty="0" smtClean="0"/>
              <a:t>Organisation</a:t>
            </a:r>
          </a:p>
          <a:p>
            <a:pPr eaLnBrk="1" fontAlgn="auto" hangingPunct="1">
              <a:spcAft>
                <a:spcPts val="0"/>
              </a:spcAft>
              <a:buFont typeface="Arial" pitchFamily="34" charset="0"/>
              <a:buNone/>
              <a:defRPr/>
            </a:pPr>
            <a:endParaRPr lang="en-GB" sz="1400" dirty="0" smtClean="0"/>
          </a:p>
          <a:p>
            <a:pPr marL="0" indent="0" eaLnBrk="1" fontAlgn="auto" hangingPunct="1">
              <a:spcBef>
                <a:spcPct val="0"/>
              </a:spcBef>
              <a:spcAft>
                <a:spcPts val="0"/>
              </a:spcAft>
              <a:buFont typeface="Arial" pitchFamily="34" charset="0"/>
              <a:buNone/>
              <a:defRPr/>
            </a:pPr>
            <a:r>
              <a:rPr lang="en-GB" sz="1800" dirty="0" smtClean="0"/>
              <a:t>Working group of SAIs of the Netherlands (coordinator), Denmark and Norway</a:t>
            </a:r>
            <a:r>
              <a:rPr lang="pt-BR" sz="1800" dirty="0" smtClean="0">
                <a:latin typeface="Arial" pitchFamily="34" charset="0"/>
              </a:rPr>
              <a:t> </a:t>
            </a:r>
          </a:p>
        </p:txBody>
      </p:sp>
      <p:pic>
        <p:nvPicPr>
          <p:cNvPr id="9221" name="Picture 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6242050"/>
            <a:ext cx="9144000" cy="6429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9222" name="Picture 4"/>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916863" y="6345238"/>
            <a:ext cx="542925" cy="438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9223" name="Picture 5"/>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0" y="0"/>
            <a:ext cx="9144000" cy="2047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nvGrpSpPr>
          <p:cNvPr id="9224" name="Group 222"/>
          <p:cNvGrpSpPr>
            <a:grpSpLocks noChangeAspect="1"/>
          </p:cNvGrpSpPr>
          <p:nvPr/>
        </p:nvGrpSpPr>
        <p:grpSpPr bwMode="auto">
          <a:xfrm>
            <a:off x="403225" y="6338888"/>
            <a:ext cx="728663" cy="490537"/>
            <a:chOff x="-1649" y="158"/>
            <a:chExt cx="5261" cy="4366"/>
          </a:xfrm>
        </p:grpSpPr>
        <p:sp>
          <p:nvSpPr>
            <p:cNvPr id="9227" name="AutoShape 223"/>
            <p:cNvSpPr>
              <a:spLocks noChangeAspect="1" noChangeArrowheads="1" noTextEdit="1"/>
            </p:cNvSpPr>
            <p:nvPr/>
          </p:nvSpPr>
          <p:spPr bwMode="auto">
            <a:xfrm>
              <a:off x="-1649" y="158"/>
              <a:ext cx="5261" cy="43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9050">
                  <a:solidFill>
                    <a:srgbClr val="000000"/>
                  </a:solidFill>
                  <a:miter lim="800000"/>
                  <a:headEnd/>
                  <a:tailEnd/>
                </a14:hiddenLine>
              </a:ext>
            </a:extLst>
          </p:spPr>
          <p:txBody>
            <a:bodyPr/>
            <a:lstStyle/>
            <a:p>
              <a:endParaRPr lang="pt-BR"/>
            </a:p>
          </p:txBody>
        </p:sp>
        <p:sp>
          <p:nvSpPr>
            <p:cNvPr id="9228" name="Freeform 224"/>
            <p:cNvSpPr>
              <a:spLocks/>
            </p:cNvSpPr>
            <p:nvPr/>
          </p:nvSpPr>
          <p:spPr bwMode="auto">
            <a:xfrm>
              <a:off x="-1393" y="435"/>
              <a:ext cx="5005" cy="3928"/>
            </a:xfrm>
            <a:custGeom>
              <a:avLst/>
              <a:gdLst>
                <a:gd name="T0" fmla="*/ 4714 w 5005"/>
                <a:gd name="T1" fmla="*/ 0 h 3928"/>
                <a:gd name="T2" fmla="*/ 3726 w 5005"/>
                <a:gd name="T3" fmla="*/ 78 h 3928"/>
                <a:gd name="T4" fmla="*/ 3017 w 5005"/>
                <a:gd name="T5" fmla="*/ 200 h 3928"/>
                <a:gd name="T6" fmla="*/ 2494 w 5005"/>
                <a:gd name="T7" fmla="*/ 336 h 3928"/>
                <a:gd name="T8" fmla="*/ 2000 w 5005"/>
                <a:gd name="T9" fmla="*/ 510 h 3928"/>
                <a:gd name="T10" fmla="*/ 1552 w 5005"/>
                <a:gd name="T11" fmla="*/ 735 h 3928"/>
                <a:gd name="T12" fmla="*/ 1174 w 5005"/>
                <a:gd name="T13" fmla="*/ 1013 h 3928"/>
                <a:gd name="T14" fmla="*/ 883 w 5005"/>
                <a:gd name="T15" fmla="*/ 1348 h 3928"/>
                <a:gd name="T16" fmla="*/ 750 w 5005"/>
                <a:gd name="T17" fmla="*/ 1600 h 3928"/>
                <a:gd name="T18" fmla="*/ 680 w 5005"/>
                <a:gd name="T19" fmla="*/ 1806 h 3928"/>
                <a:gd name="T20" fmla="*/ 651 w 5005"/>
                <a:gd name="T21" fmla="*/ 2032 h 3928"/>
                <a:gd name="T22" fmla="*/ 657 w 5005"/>
                <a:gd name="T23" fmla="*/ 2257 h 3928"/>
                <a:gd name="T24" fmla="*/ 744 w 5005"/>
                <a:gd name="T25" fmla="*/ 2573 h 3928"/>
                <a:gd name="T26" fmla="*/ 912 w 5005"/>
                <a:gd name="T27" fmla="*/ 2844 h 3928"/>
                <a:gd name="T28" fmla="*/ 1145 w 5005"/>
                <a:gd name="T29" fmla="*/ 3083 h 3928"/>
                <a:gd name="T30" fmla="*/ 1418 w 5005"/>
                <a:gd name="T31" fmla="*/ 3289 h 3928"/>
                <a:gd name="T32" fmla="*/ 1825 w 5005"/>
                <a:gd name="T33" fmla="*/ 3515 h 3928"/>
                <a:gd name="T34" fmla="*/ 2436 w 5005"/>
                <a:gd name="T35" fmla="*/ 3754 h 3928"/>
                <a:gd name="T36" fmla="*/ 3034 w 5005"/>
                <a:gd name="T37" fmla="*/ 3928 h 3928"/>
                <a:gd name="T38" fmla="*/ 3185 w 5005"/>
                <a:gd name="T39" fmla="*/ 3670 h 3928"/>
                <a:gd name="T40" fmla="*/ 3540 w 5005"/>
                <a:gd name="T41" fmla="*/ 3147 h 3928"/>
                <a:gd name="T42" fmla="*/ 3744 w 5005"/>
                <a:gd name="T43" fmla="*/ 2909 h 3928"/>
                <a:gd name="T44" fmla="*/ 3755 w 5005"/>
                <a:gd name="T45" fmla="*/ 2870 h 3928"/>
                <a:gd name="T46" fmla="*/ 3348 w 5005"/>
                <a:gd name="T47" fmla="*/ 3006 h 3928"/>
                <a:gd name="T48" fmla="*/ 2837 w 5005"/>
                <a:gd name="T49" fmla="*/ 3115 h 3928"/>
                <a:gd name="T50" fmla="*/ 2197 w 5005"/>
                <a:gd name="T51" fmla="*/ 3167 h 3928"/>
                <a:gd name="T52" fmla="*/ 1726 w 5005"/>
                <a:gd name="T53" fmla="*/ 3135 h 3928"/>
                <a:gd name="T54" fmla="*/ 1354 w 5005"/>
                <a:gd name="T55" fmla="*/ 3064 h 3928"/>
                <a:gd name="T56" fmla="*/ 1104 w 5005"/>
                <a:gd name="T57" fmla="*/ 2986 h 3928"/>
                <a:gd name="T58" fmla="*/ 785 w 5005"/>
                <a:gd name="T59" fmla="*/ 2864 h 3928"/>
                <a:gd name="T60" fmla="*/ 523 w 5005"/>
                <a:gd name="T61" fmla="*/ 2722 h 3928"/>
                <a:gd name="T62" fmla="*/ 320 w 5005"/>
                <a:gd name="T63" fmla="*/ 2567 h 3928"/>
                <a:gd name="T64" fmla="*/ 163 w 5005"/>
                <a:gd name="T65" fmla="*/ 2406 h 3928"/>
                <a:gd name="T66" fmla="*/ 64 w 5005"/>
                <a:gd name="T67" fmla="*/ 2238 h 3928"/>
                <a:gd name="T68" fmla="*/ 11 w 5005"/>
                <a:gd name="T69" fmla="*/ 2070 h 3928"/>
                <a:gd name="T70" fmla="*/ 0 w 5005"/>
                <a:gd name="T71" fmla="*/ 1903 h 3928"/>
                <a:gd name="T72" fmla="*/ 29 w 5005"/>
                <a:gd name="T73" fmla="*/ 1735 h 3928"/>
                <a:gd name="T74" fmla="*/ 99 w 5005"/>
                <a:gd name="T75" fmla="*/ 1580 h 3928"/>
                <a:gd name="T76" fmla="*/ 238 w 5005"/>
                <a:gd name="T77" fmla="*/ 1387 h 3928"/>
                <a:gd name="T78" fmla="*/ 349 w 5005"/>
                <a:gd name="T79" fmla="*/ 1284 h 3928"/>
                <a:gd name="T80" fmla="*/ 569 w 5005"/>
                <a:gd name="T81" fmla="*/ 1135 h 3928"/>
                <a:gd name="T82" fmla="*/ 843 w 5005"/>
                <a:gd name="T83" fmla="*/ 1006 h 3928"/>
                <a:gd name="T84" fmla="*/ 1157 w 5005"/>
                <a:gd name="T85" fmla="*/ 897 h 3928"/>
                <a:gd name="T86" fmla="*/ 1505 w 5005"/>
                <a:gd name="T87" fmla="*/ 806 h 3928"/>
                <a:gd name="T88" fmla="*/ 1889 w 5005"/>
                <a:gd name="T89" fmla="*/ 755 h 3928"/>
                <a:gd name="T90" fmla="*/ 2284 w 5005"/>
                <a:gd name="T91" fmla="*/ 735 h 3928"/>
                <a:gd name="T92" fmla="*/ 2697 w 5005"/>
                <a:gd name="T93" fmla="*/ 755 h 3928"/>
                <a:gd name="T94" fmla="*/ 3110 w 5005"/>
                <a:gd name="T95" fmla="*/ 826 h 3928"/>
                <a:gd name="T96" fmla="*/ 3523 w 5005"/>
                <a:gd name="T97" fmla="*/ 948 h 3928"/>
                <a:gd name="T98" fmla="*/ 3918 w 5005"/>
                <a:gd name="T99" fmla="*/ 1129 h 3928"/>
                <a:gd name="T100" fmla="*/ 4145 w 5005"/>
                <a:gd name="T101" fmla="*/ 813 h 3928"/>
                <a:gd name="T102" fmla="*/ 4464 w 5005"/>
                <a:gd name="T103" fmla="*/ 432 h 3928"/>
                <a:gd name="T104" fmla="*/ 4738 w 5005"/>
                <a:gd name="T105" fmla="*/ 168 h 3928"/>
                <a:gd name="T106" fmla="*/ 5005 w 5005"/>
                <a:gd name="T107" fmla="*/ 0 h 3928"/>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Lst>
              <a:ahLst/>
              <a:cxnLst>
                <a:cxn ang="T108">
                  <a:pos x="T0" y="T1"/>
                </a:cxn>
                <a:cxn ang="T109">
                  <a:pos x="T2" y="T3"/>
                </a:cxn>
                <a:cxn ang="T110">
                  <a:pos x="T4" y="T5"/>
                </a:cxn>
                <a:cxn ang="T111">
                  <a:pos x="T6" y="T7"/>
                </a:cxn>
                <a:cxn ang="T112">
                  <a:pos x="T8" y="T9"/>
                </a:cxn>
                <a:cxn ang="T113">
                  <a:pos x="T10" y="T11"/>
                </a:cxn>
                <a:cxn ang="T114">
                  <a:pos x="T12" y="T13"/>
                </a:cxn>
                <a:cxn ang="T115">
                  <a:pos x="T14" y="T15"/>
                </a:cxn>
                <a:cxn ang="T116">
                  <a:pos x="T16" y="T17"/>
                </a:cxn>
                <a:cxn ang="T117">
                  <a:pos x="T18" y="T19"/>
                </a:cxn>
                <a:cxn ang="T118">
                  <a:pos x="T20" y="T21"/>
                </a:cxn>
                <a:cxn ang="T119">
                  <a:pos x="T22" y="T23"/>
                </a:cxn>
                <a:cxn ang="T120">
                  <a:pos x="T24" y="T25"/>
                </a:cxn>
                <a:cxn ang="T121">
                  <a:pos x="T26" y="T27"/>
                </a:cxn>
                <a:cxn ang="T122">
                  <a:pos x="T28" y="T29"/>
                </a:cxn>
                <a:cxn ang="T123">
                  <a:pos x="T30" y="T31"/>
                </a:cxn>
                <a:cxn ang="T124">
                  <a:pos x="T32" y="T33"/>
                </a:cxn>
                <a:cxn ang="T125">
                  <a:pos x="T34" y="T35"/>
                </a:cxn>
                <a:cxn ang="T126">
                  <a:pos x="T36" y="T37"/>
                </a:cxn>
                <a:cxn ang="T127">
                  <a:pos x="T38" y="T39"/>
                </a:cxn>
                <a:cxn ang="T128">
                  <a:pos x="T40" y="T41"/>
                </a:cxn>
                <a:cxn ang="T129">
                  <a:pos x="T42" y="T43"/>
                </a:cxn>
                <a:cxn ang="T130">
                  <a:pos x="T44" y="T45"/>
                </a:cxn>
                <a:cxn ang="T131">
                  <a:pos x="T46" y="T47"/>
                </a:cxn>
                <a:cxn ang="T132">
                  <a:pos x="T48" y="T49"/>
                </a:cxn>
                <a:cxn ang="T133">
                  <a:pos x="T50" y="T51"/>
                </a:cxn>
                <a:cxn ang="T134">
                  <a:pos x="T52" y="T53"/>
                </a:cxn>
                <a:cxn ang="T135">
                  <a:pos x="T54" y="T55"/>
                </a:cxn>
                <a:cxn ang="T136">
                  <a:pos x="T56" y="T57"/>
                </a:cxn>
                <a:cxn ang="T137">
                  <a:pos x="T58" y="T59"/>
                </a:cxn>
                <a:cxn ang="T138">
                  <a:pos x="T60" y="T61"/>
                </a:cxn>
                <a:cxn ang="T139">
                  <a:pos x="T62" y="T63"/>
                </a:cxn>
                <a:cxn ang="T140">
                  <a:pos x="T64" y="T65"/>
                </a:cxn>
                <a:cxn ang="T141">
                  <a:pos x="T66" y="T67"/>
                </a:cxn>
                <a:cxn ang="T142">
                  <a:pos x="T68" y="T69"/>
                </a:cxn>
                <a:cxn ang="T143">
                  <a:pos x="T70" y="T71"/>
                </a:cxn>
                <a:cxn ang="T144">
                  <a:pos x="T72" y="T73"/>
                </a:cxn>
                <a:cxn ang="T145">
                  <a:pos x="T74" y="T75"/>
                </a:cxn>
                <a:cxn ang="T146">
                  <a:pos x="T76" y="T77"/>
                </a:cxn>
                <a:cxn ang="T147">
                  <a:pos x="T78" y="T79"/>
                </a:cxn>
                <a:cxn ang="T148">
                  <a:pos x="T80" y="T81"/>
                </a:cxn>
                <a:cxn ang="T149">
                  <a:pos x="T82" y="T83"/>
                </a:cxn>
                <a:cxn ang="T150">
                  <a:pos x="T84" y="T85"/>
                </a:cxn>
                <a:cxn ang="T151">
                  <a:pos x="T86" y="T87"/>
                </a:cxn>
                <a:cxn ang="T152">
                  <a:pos x="T88" y="T89"/>
                </a:cxn>
                <a:cxn ang="T153">
                  <a:pos x="T90" y="T91"/>
                </a:cxn>
                <a:cxn ang="T154">
                  <a:pos x="T92" y="T93"/>
                </a:cxn>
                <a:cxn ang="T155">
                  <a:pos x="T94" y="T95"/>
                </a:cxn>
                <a:cxn ang="T156">
                  <a:pos x="T96" y="T97"/>
                </a:cxn>
                <a:cxn ang="T157">
                  <a:pos x="T98" y="T99"/>
                </a:cxn>
                <a:cxn ang="T158">
                  <a:pos x="T100" y="T101"/>
                </a:cxn>
                <a:cxn ang="T159">
                  <a:pos x="T102" y="T103"/>
                </a:cxn>
                <a:cxn ang="T160">
                  <a:pos x="T104" y="T105"/>
                </a:cxn>
                <a:cxn ang="T161">
                  <a:pos x="T106" y="T107"/>
                </a:cxn>
              </a:cxnLst>
              <a:rect l="0" t="0" r="r" b="b"/>
              <a:pathLst>
                <a:path w="5005" h="3928">
                  <a:moveTo>
                    <a:pt x="5005" y="0"/>
                  </a:moveTo>
                  <a:lnTo>
                    <a:pt x="5005" y="0"/>
                  </a:lnTo>
                  <a:lnTo>
                    <a:pt x="4714" y="0"/>
                  </a:lnTo>
                  <a:lnTo>
                    <a:pt x="4400" y="13"/>
                  </a:lnTo>
                  <a:lnTo>
                    <a:pt x="4069" y="39"/>
                  </a:lnTo>
                  <a:lnTo>
                    <a:pt x="3726" y="78"/>
                  </a:lnTo>
                  <a:lnTo>
                    <a:pt x="3371" y="129"/>
                  </a:lnTo>
                  <a:lnTo>
                    <a:pt x="3191" y="162"/>
                  </a:lnTo>
                  <a:lnTo>
                    <a:pt x="3017" y="200"/>
                  </a:lnTo>
                  <a:lnTo>
                    <a:pt x="2837" y="239"/>
                  </a:lnTo>
                  <a:lnTo>
                    <a:pt x="2662" y="284"/>
                  </a:lnTo>
                  <a:lnTo>
                    <a:pt x="2494" y="336"/>
                  </a:lnTo>
                  <a:lnTo>
                    <a:pt x="2325" y="387"/>
                  </a:lnTo>
                  <a:lnTo>
                    <a:pt x="2157" y="445"/>
                  </a:lnTo>
                  <a:lnTo>
                    <a:pt x="2000" y="510"/>
                  </a:lnTo>
                  <a:lnTo>
                    <a:pt x="1843" y="581"/>
                  </a:lnTo>
                  <a:lnTo>
                    <a:pt x="1691" y="658"/>
                  </a:lnTo>
                  <a:lnTo>
                    <a:pt x="1552" y="735"/>
                  </a:lnTo>
                  <a:lnTo>
                    <a:pt x="1418" y="826"/>
                  </a:lnTo>
                  <a:lnTo>
                    <a:pt x="1290" y="916"/>
                  </a:lnTo>
                  <a:lnTo>
                    <a:pt x="1174" y="1013"/>
                  </a:lnTo>
                  <a:lnTo>
                    <a:pt x="1064" y="1116"/>
                  </a:lnTo>
                  <a:lnTo>
                    <a:pt x="971" y="1232"/>
                  </a:lnTo>
                  <a:lnTo>
                    <a:pt x="883" y="1348"/>
                  </a:lnTo>
                  <a:lnTo>
                    <a:pt x="808" y="1471"/>
                  </a:lnTo>
                  <a:lnTo>
                    <a:pt x="779" y="1535"/>
                  </a:lnTo>
                  <a:lnTo>
                    <a:pt x="750" y="1600"/>
                  </a:lnTo>
                  <a:lnTo>
                    <a:pt x="721" y="1664"/>
                  </a:lnTo>
                  <a:lnTo>
                    <a:pt x="703" y="1735"/>
                  </a:lnTo>
                  <a:lnTo>
                    <a:pt x="680" y="1806"/>
                  </a:lnTo>
                  <a:lnTo>
                    <a:pt x="668" y="1877"/>
                  </a:lnTo>
                  <a:lnTo>
                    <a:pt x="657" y="1954"/>
                  </a:lnTo>
                  <a:lnTo>
                    <a:pt x="651" y="2032"/>
                  </a:lnTo>
                  <a:lnTo>
                    <a:pt x="645" y="2148"/>
                  </a:lnTo>
                  <a:lnTo>
                    <a:pt x="657" y="2257"/>
                  </a:lnTo>
                  <a:lnTo>
                    <a:pt x="674" y="2367"/>
                  </a:lnTo>
                  <a:lnTo>
                    <a:pt x="703" y="2470"/>
                  </a:lnTo>
                  <a:lnTo>
                    <a:pt x="744" y="2573"/>
                  </a:lnTo>
                  <a:lnTo>
                    <a:pt x="790" y="2664"/>
                  </a:lnTo>
                  <a:lnTo>
                    <a:pt x="849" y="2760"/>
                  </a:lnTo>
                  <a:lnTo>
                    <a:pt x="912" y="2844"/>
                  </a:lnTo>
                  <a:lnTo>
                    <a:pt x="982" y="2928"/>
                  </a:lnTo>
                  <a:lnTo>
                    <a:pt x="1058" y="3006"/>
                  </a:lnTo>
                  <a:lnTo>
                    <a:pt x="1145" y="3083"/>
                  </a:lnTo>
                  <a:lnTo>
                    <a:pt x="1232" y="3154"/>
                  </a:lnTo>
                  <a:lnTo>
                    <a:pt x="1319" y="3225"/>
                  </a:lnTo>
                  <a:lnTo>
                    <a:pt x="1418" y="3289"/>
                  </a:lnTo>
                  <a:lnTo>
                    <a:pt x="1517" y="3347"/>
                  </a:lnTo>
                  <a:lnTo>
                    <a:pt x="1616" y="3405"/>
                  </a:lnTo>
                  <a:lnTo>
                    <a:pt x="1825" y="3515"/>
                  </a:lnTo>
                  <a:lnTo>
                    <a:pt x="2034" y="3605"/>
                  </a:lnTo>
                  <a:lnTo>
                    <a:pt x="2238" y="3689"/>
                  </a:lnTo>
                  <a:lnTo>
                    <a:pt x="2436" y="3754"/>
                  </a:lnTo>
                  <a:lnTo>
                    <a:pt x="2616" y="3812"/>
                  </a:lnTo>
                  <a:lnTo>
                    <a:pt x="2779" y="3863"/>
                  </a:lnTo>
                  <a:lnTo>
                    <a:pt x="3034" y="3928"/>
                  </a:lnTo>
                  <a:lnTo>
                    <a:pt x="3104" y="3805"/>
                  </a:lnTo>
                  <a:lnTo>
                    <a:pt x="3185" y="3670"/>
                  </a:lnTo>
                  <a:lnTo>
                    <a:pt x="3290" y="3502"/>
                  </a:lnTo>
                  <a:lnTo>
                    <a:pt x="3412" y="3328"/>
                  </a:lnTo>
                  <a:lnTo>
                    <a:pt x="3540" y="3147"/>
                  </a:lnTo>
                  <a:lnTo>
                    <a:pt x="3610" y="3057"/>
                  </a:lnTo>
                  <a:lnTo>
                    <a:pt x="3680" y="2980"/>
                  </a:lnTo>
                  <a:lnTo>
                    <a:pt x="3744" y="2909"/>
                  </a:lnTo>
                  <a:lnTo>
                    <a:pt x="3813" y="2844"/>
                  </a:lnTo>
                  <a:lnTo>
                    <a:pt x="3755" y="2870"/>
                  </a:lnTo>
                  <a:lnTo>
                    <a:pt x="3598" y="2928"/>
                  </a:lnTo>
                  <a:lnTo>
                    <a:pt x="3482" y="2967"/>
                  </a:lnTo>
                  <a:lnTo>
                    <a:pt x="3348" y="3006"/>
                  </a:lnTo>
                  <a:lnTo>
                    <a:pt x="3197" y="3044"/>
                  </a:lnTo>
                  <a:lnTo>
                    <a:pt x="3023" y="3083"/>
                  </a:lnTo>
                  <a:lnTo>
                    <a:pt x="2837" y="3115"/>
                  </a:lnTo>
                  <a:lnTo>
                    <a:pt x="2639" y="3141"/>
                  </a:lnTo>
                  <a:lnTo>
                    <a:pt x="2424" y="3160"/>
                  </a:lnTo>
                  <a:lnTo>
                    <a:pt x="2197" y="3167"/>
                  </a:lnTo>
                  <a:lnTo>
                    <a:pt x="1965" y="3154"/>
                  </a:lnTo>
                  <a:lnTo>
                    <a:pt x="1848" y="3147"/>
                  </a:lnTo>
                  <a:lnTo>
                    <a:pt x="1726" y="3135"/>
                  </a:lnTo>
                  <a:lnTo>
                    <a:pt x="1604" y="3115"/>
                  </a:lnTo>
                  <a:lnTo>
                    <a:pt x="1476" y="3089"/>
                  </a:lnTo>
                  <a:lnTo>
                    <a:pt x="1354" y="3064"/>
                  </a:lnTo>
                  <a:lnTo>
                    <a:pt x="1226" y="3025"/>
                  </a:lnTo>
                  <a:lnTo>
                    <a:pt x="1104" y="2986"/>
                  </a:lnTo>
                  <a:lnTo>
                    <a:pt x="994" y="2948"/>
                  </a:lnTo>
                  <a:lnTo>
                    <a:pt x="883" y="2909"/>
                  </a:lnTo>
                  <a:lnTo>
                    <a:pt x="785" y="2864"/>
                  </a:lnTo>
                  <a:lnTo>
                    <a:pt x="692" y="2819"/>
                  </a:lnTo>
                  <a:lnTo>
                    <a:pt x="604" y="2767"/>
                  </a:lnTo>
                  <a:lnTo>
                    <a:pt x="523" y="2722"/>
                  </a:lnTo>
                  <a:lnTo>
                    <a:pt x="447" y="2670"/>
                  </a:lnTo>
                  <a:lnTo>
                    <a:pt x="378" y="2619"/>
                  </a:lnTo>
                  <a:lnTo>
                    <a:pt x="320" y="2567"/>
                  </a:lnTo>
                  <a:lnTo>
                    <a:pt x="261" y="2515"/>
                  </a:lnTo>
                  <a:lnTo>
                    <a:pt x="209" y="2464"/>
                  </a:lnTo>
                  <a:lnTo>
                    <a:pt x="163" y="2406"/>
                  </a:lnTo>
                  <a:lnTo>
                    <a:pt x="128" y="2348"/>
                  </a:lnTo>
                  <a:lnTo>
                    <a:pt x="93" y="2296"/>
                  </a:lnTo>
                  <a:lnTo>
                    <a:pt x="64" y="2238"/>
                  </a:lnTo>
                  <a:lnTo>
                    <a:pt x="40" y="2180"/>
                  </a:lnTo>
                  <a:lnTo>
                    <a:pt x="23" y="2128"/>
                  </a:lnTo>
                  <a:lnTo>
                    <a:pt x="11" y="2070"/>
                  </a:lnTo>
                  <a:lnTo>
                    <a:pt x="0" y="2012"/>
                  </a:lnTo>
                  <a:lnTo>
                    <a:pt x="0" y="1954"/>
                  </a:lnTo>
                  <a:lnTo>
                    <a:pt x="0" y="1903"/>
                  </a:lnTo>
                  <a:lnTo>
                    <a:pt x="6" y="1845"/>
                  </a:lnTo>
                  <a:lnTo>
                    <a:pt x="17" y="1793"/>
                  </a:lnTo>
                  <a:lnTo>
                    <a:pt x="29" y="1735"/>
                  </a:lnTo>
                  <a:lnTo>
                    <a:pt x="46" y="1684"/>
                  </a:lnTo>
                  <a:lnTo>
                    <a:pt x="70" y="1632"/>
                  </a:lnTo>
                  <a:lnTo>
                    <a:pt x="99" y="1580"/>
                  </a:lnTo>
                  <a:lnTo>
                    <a:pt x="128" y="1529"/>
                  </a:lnTo>
                  <a:lnTo>
                    <a:pt x="157" y="1484"/>
                  </a:lnTo>
                  <a:lnTo>
                    <a:pt x="238" y="1387"/>
                  </a:lnTo>
                  <a:lnTo>
                    <a:pt x="290" y="1335"/>
                  </a:lnTo>
                  <a:lnTo>
                    <a:pt x="349" y="1284"/>
                  </a:lnTo>
                  <a:lnTo>
                    <a:pt x="418" y="1232"/>
                  </a:lnTo>
                  <a:lnTo>
                    <a:pt x="488" y="1187"/>
                  </a:lnTo>
                  <a:lnTo>
                    <a:pt x="569" y="1135"/>
                  </a:lnTo>
                  <a:lnTo>
                    <a:pt x="657" y="1090"/>
                  </a:lnTo>
                  <a:lnTo>
                    <a:pt x="744" y="1045"/>
                  </a:lnTo>
                  <a:lnTo>
                    <a:pt x="843" y="1006"/>
                  </a:lnTo>
                  <a:lnTo>
                    <a:pt x="942" y="968"/>
                  </a:lnTo>
                  <a:lnTo>
                    <a:pt x="1046" y="929"/>
                  </a:lnTo>
                  <a:lnTo>
                    <a:pt x="1157" y="897"/>
                  </a:lnTo>
                  <a:lnTo>
                    <a:pt x="1267" y="864"/>
                  </a:lnTo>
                  <a:lnTo>
                    <a:pt x="1389" y="832"/>
                  </a:lnTo>
                  <a:lnTo>
                    <a:pt x="1505" y="806"/>
                  </a:lnTo>
                  <a:lnTo>
                    <a:pt x="1633" y="787"/>
                  </a:lnTo>
                  <a:lnTo>
                    <a:pt x="1755" y="768"/>
                  </a:lnTo>
                  <a:lnTo>
                    <a:pt x="1889" y="755"/>
                  </a:lnTo>
                  <a:lnTo>
                    <a:pt x="2017" y="742"/>
                  </a:lnTo>
                  <a:lnTo>
                    <a:pt x="2151" y="735"/>
                  </a:lnTo>
                  <a:lnTo>
                    <a:pt x="2284" y="735"/>
                  </a:lnTo>
                  <a:lnTo>
                    <a:pt x="2424" y="735"/>
                  </a:lnTo>
                  <a:lnTo>
                    <a:pt x="2558" y="742"/>
                  </a:lnTo>
                  <a:lnTo>
                    <a:pt x="2697" y="755"/>
                  </a:lnTo>
                  <a:lnTo>
                    <a:pt x="2837" y="774"/>
                  </a:lnTo>
                  <a:lnTo>
                    <a:pt x="2970" y="794"/>
                  </a:lnTo>
                  <a:lnTo>
                    <a:pt x="3110" y="826"/>
                  </a:lnTo>
                  <a:lnTo>
                    <a:pt x="3249" y="858"/>
                  </a:lnTo>
                  <a:lnTo>
                    <a:pt x="3383" y="897"/>
                  </a:lnTo>
                  <a:lnTo>
                    <a:pt x="3523" y="948"/>
                  </a:lnTo>
                  <a:lnTo>
                    <a:pt x="3656" y="1000"/>
                  </a:lnTo>
                  <a:lnTo>
                    <a:pt x="3790" y="1058"/>
                  </a:lnTo>
                  <a:lnTo>
                    <a:pt x="3918" y="1129"/>
                  </a:lnTo>
                  <a:lnTo>
                    <a:pt x="4023" y="974"/>
                  </a:lnTo>
                  <a:lnTo>
                    <a:pt x="4145" y="813"/>
                  </a:lnTo>
                  <a:lnTo>
                    <a:pt x="4290" y="626"/>
                  </a:lnTo>
                  <a:lnTo>
                    <a:pt x="4377" y="529"/>
                  </a:lnTo>
                  <a:lnTo>
                    <a:pt x="4464" y="432"/>
                  </a:lnTo>
                  <a:lnTo>
                    <a:pt x="4552" y="336"/>
                  </a:lnTo>
                  <a:lnTo>
                    <a:pt x="4645" y="252"/>
                  </a:lnTo>
                  <a:lnTo>
                    <a:pt x="4738" y="168"/>
                  </a:lnTo>
                  <a:lnTo>
                    <a:pt x="4831" y="97"/>
                  </a:lnTo>
                  <a:lnTo>
                    <a:pt x="4918" y="45"/>
                  </a:lnTo>
                  <a:lnTo>
                    <a:pt x="5005" y="0"/>
                  </a:lnTo>
                  <a:close/>
                </a:path>
              </a:pathLst>
            </a:custGeom>
            <a:noFill/>
            <a:ln w="19050">
              <a:solidFill>
                <a:srgbClr val="00CCFF"/>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pt-BR"/>
            </a:p>
          </p:txBody>
        </p:sp>
        <p:sp>
          <p:nvSpPr>
            <p:cNvPr id="9229" name="Freeform 225"/>
            <p:cNvSpPr>
              <a:spLocks/>
            </p:cNvSpPr>
            <p:nvPr/>
          </p:nvSpPr>
          <p:spPr bwMode="auto">
            <a:xfrm>
              <a:off x="-1626" y="184"/>
              <a:ext cx="5005" cy="4314"/>
            </a:xfrm>
            <a:custGeom>
              <a:avLst/>
              <a:gdLst>
                <a:gd name="T0" fmla="*/ 0 w 5005"/>
                <a:gd name="T1" fmla="*/ 2044 h 4314"/>
                <a:gd name="T2" fmla="*/ 47 w 5005"/>
                <a:gd name="T3" fmla="*/ 1722 h 4314"/>
                <a:gd name="T4" fmla="*/ 151 w 5005"/>
                <a:gd name="T5" fmla="*/ 1412 h 4314"/>
                <a:gd name="T6" fmla="*/ 303 w 5005"/>
                <a:gd name="T7" fmla="*/ 1128 h 4314"/>
                <a:gd name="T8" fmla="*/ 494 w 5005"/>
                <a:gd name="T9" fmla="*/ 864 h 4314"/>
                <a:gd name="T10" fmla="*/ 733 w 5005"/>
                <a:gd name="T11" fmla="*/ 632 h 4314"/>
                <a:gd name="T12" fmla="*/ 1006 w 5005"/>
                <a:gd name="T13" fmla="*/ 425 h 4314"/>
                <a:gd name="T14" fmla="*/ 1308 w 5005"/>
                <a:gd name="T15" fmla="*/ 258 h 4314"/>
                <a:gd name="T16" fmla="*/ 1640 w 5005"/>
                <a:gd name="T17" fmla="*/ 129 h 4314"/>
                <a:gd name="T18" fmla="*/ 2000 w 5005"/>
                <a:gd name="T19" fmla="*/ 45 h 4314"/>
                <a:gd name="T20" fmla="*/ 2372 w 5005"/>
                <a:gd name="T21" fmla="*/ 0 h 4314"/>
                <a:gd name="T22" fmla="*/ 2634 w 5005"/>
                <a:gd name="T23" fmla="*/ 0 h 4314"/>
                <a:gd name="T24" fmla="*/ 3006 w 5005"/>
                <a:gd name="T25" fmla="*/ 45 h 4314"/>
                <a:gd name="T26" fmla="*/ 3366 w 5005"/>
                <a:gd name="T27" fmla="*/ 129 h 4314"/>
                <a:gd name="T28" fmla="*/ 3697 w 5005"/>
                <a:gd name="T29" fmla="*/ 258 h 4314"/>
                <a:gd name="T30" fmla="*/ 4000 w 5005"/>
                <a:gd name="T31" fmla="*/ 425 h 4314"/>
                <a:gd name="T32" fmla="*/ 4273 w 5005"/>
                <a:gd name="T33" fmla="*/ 632 h 4314"/>
                <a:gd name="T34" fmla="*/ 4511 w 5005"/>
                <a:gd name="T35" fmla="*/ 864 h 4314"/>
                <a:gd name="T36" fmla="*/ 4703 w 5005"/>
                <a:gd name="T37" fmla="*/ 1128 h 4314"/>
                <a:gd name="T38" fmla="*/ 4854 w 5005"/>
                <a:gd name="T39" fmla="*/ 1412 h 4314"/>
                <a:gd name="T40" fmla="*/ 4959 w 5005"/>
                <a:gd name="T41" fmla="*/ 1722 h 4314"/>
                <a:gd name="T42" fmla="*/ 5005 w 5005"/>
                <a:gd name="T43" fmla="*/ 2044 h 4314"/>
                <a:gd name="T44" fmla="*/ 5005 w 5005"/>
                <a:gd name="T45" fmla="*/ 2270 h 4314"/>
                <a:gd name="T46" fmla="*/ 4959 w 5005"/>
                <a:gd name="T47" fmla="*/ 2592 h 4314"/>
                <a:gd name="T48" fmla="*/ 4854 w 5005"/>
                <a:gd name="T49" fmla="*/ 2895 h 4314"/>
                <a:gd name="T50" fmla="*/ 4703 w 5005"/>
                <a:gd name="T51" fmla="*/ 3186 h 4314"/>
                <a:gd name="T52" fmla="*/ 4511 w 5005"/>
                <a:gd name="T53" fmla="*/ 3450 h 4314"/>
                <a:gd name="T54" fmla="*/ 4273 w 5005"/>
                <a:gd name="T55" fmla="*/ 3682 h 4314"/>
                <a:gd name="T56" fmla="*/ 4000 w 5005"/>
                <a:gd name="T57" fmla="*/ 3889 h 4314"/>
                <a:gd name="T58" fmla="*/ 3697 w 5005"/>
                <a:gd name="T59" fmla="*/ 4056 h 4314"/>
                <a:gd name="T60" fmla="*/ 3366 w 5005"/>
                <a:gd name="T61" fmla="*/ 4185 h 4314"/>
                <a:gd name="T62" fmla="*/ 3006 w 5005"/>
                <a:gd name="T63" fmla="*/ 4269 h 4314"/>
                <a:gd name="T64" fmla="*/ 2634 w 5005"/>
                <a:gd name="T65" fmla="*/ 4314 h 4314"/>
                <a:gd name="T66" fmla="*/ 2372 w 5005"/>
                <a:gd name="T67" fmla="*/ 4314 h 4314"/>
                <a:gd name="T68" fmla="*/ 2000 w 5005"/>
                <a:gd name="T69" fmla="*/ 4269 h 4314"/>
                <a:gd name="T70" fmla="*/ 1640 w 5005"/>
                <a:gd name="T71" fmla="*/ 4185 h 4314"/>
                <a:gd name="T72" fmla="*/ 1308 w 5005"/>
                <a:gd name="T73" fmla="*/ 4056 h 4314"/>
                <a:gd name="T74" fmla="*/ 1006 w 5005"/>
                <a:gd name="T75" fmla="*/ 3889 h 4314"/>
                <a:gd name="T76" fmla="*/ 733 w 5005"/>
                <a:gd name="T77" fmla="*/ 3682 h 4314"/>
                <a:gd name="T78" fmla="*/ 494 w 5005"/>
                <a:gd name="T79" fmla="*/ 3450 h 4314"/>
                <a:gd name="T80" fmla="*/ 303 w 5005"/>
                <a:gd name="T81" fmla="*/ 3186 h 4314"/>
                <a:gd name="T82" fmla="*/ 151 w 5005"/>
                <a:gd name="T83" fmla="*/ 2895 h 4314"/>
                <a:gd name="T84" fmla="*/ 47 w 5005"/>
                <a:gd name="T85" fmla="*/ 2592 h 4314"/>
                <a:gd name="T86" fmla="*/ 0 w 5005"/>
                <a:gd name="T87" fmla="*/ 2270 h 4314"/>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Lst>
              <a:ah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l="0" t="0" r="r" b="b"/>
              <a:pathLst>
                <a:path w="5005" h="4314">
                  <a:moveTo>
                    <a:pt x="0" y="2154"/>
                  </a:moveTo>
                  <a:lnTo>
                    <a:pt x="0" y="2154"/>
                  </a:lnTo>
                  <a:lnTo>
                    <a:pt x="0" y="2044"/>
                  </a:lnTo>
                  <a:lnTo>
                    <a:pt x="12" y="1935"/>
                  </a:lnTo>
                  <a:lnTo>
                    <a:pt x="29" y="1825"/>
                  </a:lnTo>
                  <a:lnTo>
                    <a:pt x="47" y="1722"/>
                  </a:lnTo>
                  <a:lnTo>
                    <a:pt x="76" y="1619"/>
                  </a:lnTo>
                  <a:lnTo>
                    <a:pt x="111" y="1515"/>
                  </a:lnTo>
                  <a:lnTo>
                    <a:pt x="151" y="1412"/>
                  </a:lnTo>
                  <a:lnTo>
                    <a:pt x="192" y="1315"/>
                  </a:lnTo>
                  <a:lnTo>
                    <a:pt x="244" y="1219"/>
                  </a:lnTo>
                  <a:lnTo>
                    <a:pt x="303" y="1128"/>
                  </a:lnTo>
                  <a:lnTo>
                    <a:pt x="361" y="1038"/>
                  </a:lnTo>
                  <a:lnTo>
                    <a:pt x="425" y="948"/>
                  </a:lnTo>
                  <a:lnTo>
                    <a:pt x="494" y="864"/>
                  </a:lnTo>
                  <a:lnTo>
                    <a:pt x="570" y="787"/>
                  </a:lnTo>
                  <a:lnTo>
                    <a:pt x="646" y="703"/>
                  </a:lnTo>
                  <a:lnTo>
                    <a:pt x="733" y="632"/>
                  </a:lnTo>
                  <a:lnTo>
                    <a:pt x="820" y="561"/>
                  </a:lnTo>
                  <a:lnTo>
                    <a:pt x="907" y="490"/>
                  </a:lnTo>
                  <a:lnTo>
                    <a:pt x="1006" y="425"/>
                  </a:lnTo>
                  <a:lnTo>
                    <a:pt x="1105" y="367"/>
                  </a:lnTo>
                  <a:lnTo>
                    <a:pt x="1204" y="309"/>
                  </a:lnTo>
                  <a:lnTo>
                    <a:pt x="1308" y="258"/>
                  </a:lnTo>
                  <a:lnTo>
                    <a:pt x="1419" y="213"/>
                  </a:lnTo>
                  <a:lnTo>
                    <a:pt x="1529" y="167"/>
                  </a:lnTo>
                  <a:lnTo>
                    <a:pt x="1640" y="129"/>
                  </a:lnTo>
                  <a:lnTo>
                    <a:pt x="1756" y="97"/>
                  </a:lnTo>
                  <a:lnTo>
                    <a:pt x="1878" y="64"/>
                  </a:lnTo>
                  <a:lnTo>
                    <a:pt x="2000" y="45"/>
                  </a:lnTo>
                  <a:lnTo>
                    <a:pt x="2122" y="26"/>
                  </a:lnTo>
                  <a:lnTo>
                    <a:pt x="2244" y="13"/>
                  </a:lnTo>
                  <a:lnTo>
                    <a:pt x="2372" y="0"/>
                  </a:lnTo>
                  <a:lnTo>
                    <a:pt x="2500" y="0"/>
                  </a:lnTo>
                  <a:lnTo>
                    <a:pt x="2634" y="0"/>
                  </a:lnTo>
                  <a:lnTo>
                    <a:pt x="2762" y="13"/>
                  </a:lnTo>
                  <a:lnTo>
                    <a:pt x="2884" y="26"/>
                  </a:lnTo>
                  <a:lnTo>
                    <a:pt x="3006" y="45"/>
                  </a:lnTo>
                  <a:lnTo>
                    <a:pt x="3128" y="64"/>
                  </a:lnTo>
                  <a:lnTo>
                    <a:pt x="3250" y="97"/>
                  </a:lnTo>
                  <a:lnTo>
                    <a:pt x="3366" y="129"/>
                  </a:lnTo>
                  <a:lnTo>
                    <a:pt x="3477" y="167"/>
                  </a:lnTo>
                  <a:lnTo>
                    <a:pt x="3587" y="213"/>
                  </a:lnTo>
                  <a:lnTo>
                    <a:pt x="3697" y="258"/>
                  </a:lnTo>
                  <a:lnTo>
                    <a:pt x="3802" y="309"/>
                  </a:lnTo>
                  <a:lnTo>
                    <a:pt x="3901" y="367"/>
                  </a:lnTo>
                  <a:lnTo>
                    <a:pt x="4000" y="425"/>
                  </a:lnTo>
                  <a:lnTo>
                    <a:pt x="4099" y="490"/>
                  </a:lnTo>
                  <a:lnTo>
                    <a:pt x="4186" y="561"/>
                  </a:lnTo>
                  <a:lnTo>
                    <a:pt x="4273" y="632"/>
                  </a:lnTo>
                  <a:lnTo>
                    <a:pt x="4354" y="703"/>
                  </a:lnTo>
                  <a:lnTo>
                    <a:pt x="4436" y="787"/>
                  </a:lnTo>
                  <a:lnTo>
                    <a:pt x="4511" y="864"/>
                  </a:lnTo>
                  <a:lnTo>
                    <a:pt x="4581" y="948"/>
                  </a:lnTo>
                  <a:lnTo>
                    <a:pt x="4645" y="1038"/>
                  </a:lnTo>
                  <a:lnTo>
                    <a:pt x="4703" y="1128"/>
                  </a:lnTo>
                  <a:lnTo>
                    <a:pt x="4761" y="1219"/>
                  </a:lnTo>
                  <a:lnTo>
                    <a:pt x="4808" y="1315"/>
                  </a:lnTo>
                  <a:lnTo>
                    <a:pt x="4854" y="1412"/>
                  </a:lnTo>
                  <a:lnTo>
                    <a:pt x="4895" y="1515"/>
                  </a:lnTo>
                  <a:lnTo>
                    <a:pt x="4930" y="1619"/>
                  </a:lnTo>
                  <a:lnTo>
                    <a:pt x="4959" y="1722"/>
                  </a:lnTo>
                  <a:lnTo>
                    <a:pt x="4976" y="1825"/>
                  </a:lnTo>
                  <a:lnTo>
                    <a:pt x="4994" y="1935"/>
                  </a:lnTo>
                  <a:lnTo>
                    <a:pt x="5005" y="2044"/>
                  </a:lnTo>
                  <a:lnTo>
                    <a:pt x="5005" y="2154"/>
                  </a:lnTo>
                  <a:lnTo>
                    <a:pt x="5005" y="2270"/>
                  </a:lnTo>
                  <a:lnTo>
                    <a:pt x="4994" y="2379"/>
                  </a:lnTo>
                  <a:lnTo>
                    <a:pt x="4976" y="2483"/>
                  </a:lnTo>
                  <a:lnTo>
                    <a:pt x="4959" y="2592"/>
                  </a:lnTo>
                  <a:lnTo>
                    <a:pt x="4930" y="2695"/>
                  </a:lnTo>
                  <a:lnTo>
                    <a:pt x="4895" y="2799"/>
                  </a:lnTo>
                  <a:lnTo>
                    <a:pt x="4854" y="2895"/>
                  </a:lnTo>
                  <a:lnTo>
                    <a:pt x="4808" y="2999"/>
                  </a:lnTo>
                  <a:lnTo>
                    <a:pt x="4761" y="3095"/>
                  </a:lnTo>
                  <a:lnTo>
                    <a:pt x="4703" y="3186"/>
                  </a:lnTo>
                  <a:lnTo>
                    <a:pt x="4645" y="3276"/>
                  </a:lnTo>
                  <a:lnTo>
                    <a:pt x="4581" y="3366"/>
                  </a:lnTo>
                  <a:lnTo>
                    <a:pt x="4511" y="3450"/>
                  </a:lnTo>
                  <a:lnTo>
                    <a:pt x="4436" y="3527"/>
                  </a:lnTo>
                  <a:lnTo>
                    <a:pt x="4354" y="3605"/>
                  </a:lnTo>
                  <a:lnTo>
                    <a:pt x="4273" y="3682"/>
                  </a:lnTo>
                  <a:lnTo>
                    <a:pt x="4186" y="3753"/>
                  </a:lnTo>
                  <a:lnTo>
                    <a:pt x="4099" y="3824"/>
                  </a:lnTo>
                  <a:lnTo>
                    <a:pt x="4000" y="3889"/>
                  </a:lnTo>
                  <a:lnTo>
                    <a:pt x="3901" y="3947"/>
                  </a:lnTo>
                  <a:lnTo>
                    <a:pt x="3802" y="4005"/>
                  </a:lnTo>
                  <a:lnTo>
                    <a:pt x="3697" y="4056"/>
                  </a:lnTo>
                  <a:lnTo>
                    <a:pt x="3587" y="4101"/>
                  </a:lnTo>
                  <a:lnTo>
                    <a:pt x="3477" y="4147"/>
                  </a:lnTo>
                  <a:lnTo>
                    <a:pt x="3366" y="4185"/>
                  </a:lnTo>
                  <a:lnTo>
                    <a:pt x="3250" y="4217"/>
                  </a:lnTo>
                  <a:lnTo>
                    <a:pt x="3128" y="4243"/>
                  </a:lnTo>
                  <a:lnTo>
                    <a:pt x="3006" y="4269"/>
                  </a:lnTo>
                  <a:lnTo>
                    <a:pt x="2884" y="4288"/>
                  </a:lnTo>
                  <a:lnTo>
                    <a:pt x="2762" y="4301"/>
                  </a:lnTo>
                  <a:lnTo>
                    <a:pt x="2634" y="4314"/>
                  </a:lnTo>
                  <a:lnTo>
                    <a:pt x="2500" y="4314"/>
                  </a:lnTo>
                  <a:lnTo>
                    <a:pt x="2372" y="4314"/>
                  </a:lnTo>
                  <a:lnTo>
                    <a:pt x="2244" y="4301"/>
                  </a:lnTo>
                  <a:lnTo>
                    <a:pt x="2122" y="4288"/>
                  </a:lnTo>
                  <a:lnTo>
                    <a:pt x="2000" y="4269"/>
                  </a:lnTo>
                  <a:lnTo>
                    <a:pt x="1878" y="4243"/>
                  </a:lnTo>
                  <a:lnTo>
                    <a:pt x="1756" y="4217"/>
                  </a:lnTo>
                  <a:lnTo>
                    <a:pt x="1640" y="4185"/>
                  </a:lnTo>
                  <a:lnTo>
                    <a:pt x="1529" y="4147"/>
                  </a:lnTo>
                  <a:lnTo>
                    <a:pt x="1419" y="4101"/>
                  </a:lnTo>
                  <a:lnTo>
                    <a:pt x="1308" y="4056"/>
                  </a:lnTo>
                  <a:lnTo>
                    <a:pt x="1204" y="4005"/>
                  </a:lnTo>
                  <a:lnTo>
                    <a:pt x="1105" y="3947"/>
                  </a:lnTo>
                  <a:lnTo>
                    <a:pt x="1006" y="3889"/>
                  </a:lnTo>
                  <a:lnTo>
                    <a:pt x="907" y="3824"/>
                  </a:lnTo>
                  <a:lnTo>
                    <a:pt x="820" y="3753"/>
                  </a:lnTo>
                  <a:lnTo>
                    <a:pt x="733" y="3682"/>
                  </a:lnTo>
                  <a:lnTo>
                    <a:pt x="646" y="3605"/>
                  </a:lnTo>
                  <a:lnTo>
                    <a:pt x="570" y="3527"/>
                  </a:lnTo>
                  <a:lnTo>
                    <a:pt x="494" y="3450"/>
                  </a:lnTo>
                  <a:lnTo>
                    <a:pt x="425" y="3366"/>
                  </a:lnTo>
                  <a:lnTo>
                    <a:pt x="361" y="3276"/>
                  </a:lnTo>
                  <a:lnTo>
                    <a:pt x="303" y="3186"/>
                  </a:lnTo>
                  <a:lnTo>
                    <a:pt x="244" y="3095"/>
                  </a:lnTo>
                  <a:lnTo>
                    <a:pt x="192" y="2999"/>
                  </a:lnTo>
                  <a:lnTo>
                    <a:pt x="151" y="2895"/>
                  </a:lnTo>
                  <a:lnTo>
                    <a:pt x="111" y="2799"/>
                  </a:lnTo>
                  <a:lnTo>
                    <a:pt x="76" y="2695"/>
                  </a:lnTo>
                  <a:lnTo>
                    <a:pt x="47" y="2592"/>
                  </a:lnTo>
                  <a:lnTo>
                    <a:pt x="29" y="2483"/>
                  </a:lnTo>
                  <a:lnTo>
                    <a:pt x="12" y="2379"/>
                  </a:lnTo>
                  <a:lnTo>
                    <a:pt x="0" y="2270"/>
                  </a:lnTo>
                  <a:lnTo>
                    <a:pt x="0" y="2154"/>
                  </a:lnTo>
                  <a:close/>
                </a:path>
              </a:pathLst>
            </a:custGeom>
            <a:noFill/>
            <a:ln w="19050">
              <a:solidFill>
                <a:schemeClr val="folHlink"/>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pt-BR"/>
            </a:p>
          </p:txBody>
        </p:sp>
        <p:sp>
          <p:nvSpPr>
            <p:cNvPr id="9230" name="Freeform 226"/>
            <p:cNvSpPr>
              <a:spLocks/>
            </p:cNvSpPr>
            <p:nvPr/>
          </p:nvSpPr>
          <p:spPr bwMode="auto">
            <a:xfrm>
              <a:off x="-626" y="184"/>
              <a:ext cx="3011" cy="4314"/>
            </a:xfrm>
            <a:custGeom>
              <a:avLst/>
              <a:gdLst>
                <a:gd name="T0" fmla="*/ 0 w 3011"/>
                <a:gd name="T1" fmla="*/ 2044 h 4314"/>
                <a:gd name="T2" fmla="*/ 29 w 3011"/>
                <a:gd name="T3" fmla="*/ 1722 h 4314"/>
                <a:gd name="T4" fmla="*/ 87 w 3011"/>
                <a:gd name="T5" fmla="*/ 1412 h 4314"/>
                <a:gd name="T6" fmla="*/ 180 w 3011"/>
                <a:gd name="T7" fmla="*/ 1128 h 4314"/>
                <a:gd name="T8" fmla="*/ 297 w 3011"/>
                <a:gd name="T9" fmla="*/ 864 h 4314"/>
                <a:gd name="T10" fmla="*/ 442 w 3011"/>
                <a:gd name="T11" fmla="*/ 632 h 4314"/>
                <a:gd name="T12" fmla="*/ 605 w 3011"/>
                <a:gd name="T13" fmla="*/ 425 h 4314"/>
                <a:gd name="T14" fmla="*/ 785 w 3011"/>
                <a:gd name="T15" fmla="*/ 258 h 4314"/>
                <a:gd name="T16" fmla="*/ 988 w 3011"/>
                <a:gd name="T17" fmla="*/ 129 h 4314"/>
                <a:gd name="T18" fmla="*/ 1203 w 3011"/>
                <a:gd name="T19" fmla="*/ 45 h 4314"/>
                <a:gd name="T20" fmla="*/ 1430 w 3011"/>
                <a:gd name="T21" fmla="*/ 0 h 4314"/>
                <a:gd name="T22" fmla="*/ 1581 w 3011"/>
                <a:gd name="T23" fmla="*/ 0 h 4314"/>
                <a:gd name="T24" fmla="*/ 1808 w 3011"/>
                <a:gd name="T25" fmla="*/ 45 h 4314"/>
                <a:gd name="T26" fmla="*/ 2023 w 3011"/>
                <a:gd name="T27" fmla="*/ 129 h 4314"/>
                <a:gd name="T28" fmla="*/ 2221 w 3011"/>
                <a:gd name="T29" fmla="*/ 258 h 4314"/>
                <a:gd name="T30" fmla="*/ 2407 w 3011"/>
                <a:gd name="T31" fmla="*/ 425 h 4314"/>
                <a:gd name="T32" fmla="*/ 2570 w 3011"/>
                <a:gd name="T33" fmla="*/ 632 h 4314"/>
                <a:gd name="T34" fmla="*/ 2715 w 3011"/>
                <a:gd name="T35" fmla="*/ 864 h 4314"/>
                <a:gd name="T36" fmla="*/ 2831 w 3011"/>
                <a:gd name="T37" fmla="*/ 1128 h 4314"/>
                <a:gd name="T38" fmla="*/ 2918 w 3011"/>
                <a:gd name="T39" fmla="*/ 1412 h 4314"/>
                <a:gd name="T40" fmla="*/ 2982 w 3011"/>
                <a:gd name="T41" fmla="*/ 1722 h 4314"/>
                <a:gd name="T42" fmla="*/ 3011 w 3011"/>
                <a:gd name="T43" fmla="*/ 2044 h 4314"/>
                <a:gd name="T44" fmla="*/ 3011 w 3011"/>
                <a:gd name="T45" fmla="*/ 2270 h 4314"/>
                <a:gd name="T46" fmla="*/ 2982 w 3011"/>
                <a:gd name="T47" fmla="*/ 2592 h 4314"/>
                <a:gd name="T48" fmla="*/ 2918 w 3011"/>
                <a:gd name="T49" fmla="*/ 2895 h 4314"/>
                <a:gd name="T50" fmla="*/ 2831 w 3011"/>
                <a:gd name="T51" fmla="*/ 3186 h 4314"/>
                <a:gd name="T52" fmla="*/ 2715 w 3011"/>
                <a:gd name="T53" fmla="*/ 3450 h 4314"/>
                <a:gd name="T54" fmla="*/ 2570 w 3011"/>
                <a:gd name="T55" fmla="*/ 3682 h 4314"/>
                <a:gd name="T56" fmla="*/ 2407 w 3011"/>
                <a:gd name="T57" fmla="*/ 3889 h 4314"/>
                <a:gd name="T58" fmla="*/ 2221 w 3011"/>
                <a:gd name="T59" fmla="*/ 4056 h 4314"/>
                <a:gd name="T60" fmla="*/ 2023 w 3011"/>
                <a:gd name="T61" fmla="*/ 4185 h 4314"/>
                <a:gd name="T62" fmla="*/ 1808 w 3011"/>
                <a:gd name="T63" fmla="*/ 4269 h 4314"/>
                <a:gd name="T64" fmla="*/ 1581 w 3011"/>
                <a:gd name="T65" fmla="*/ 4314 h 4314"/>
                <a:gd name="T66" fmla="*/ 1430 w 3011"/>
                <a:gd name="T67" fmla="*/ 4314 h 4314"/>
                <a:gd name="T68" fmla="*/ 1203 w 3011"/>
                <a:gd name="T69" fmla="*/ 4269 h 4314"/>
                <a:gd name="T70" fmla="*/ 988 w 3011"/>
                <a:gd name="T71" fmla="*/ 4185 h 4314"/>
                <a:gd name="T72" fmla="*/ 785 w 3011"/>
                <a:gd name="T73" fmla="*/ 4056 h 4314"/>
                <a:gd name="T74" fmla="*/ 605 w 3011"/>
                <a:gd name="T75" fmla="*/ 3889 h 4314"/>
                <a:gd name="T76" fmla="*/ 442 w 3011"/>
                <a:gd name="T77" fmla="*/ 3682 h 4314"/>
                <a:gd name="T78" fmla="*/ 297 w 3011"/>
                <a:gd name="T79" fmla="*/ 3450 h 4314"/>
                <a:gd name="T80" fmla="*/ 180 w 3011"/>
                <a:gd name="T81" fmla="*/ 3186 h 4314"/>
                <a:gd name="T82" fmla="*/ 87 w 3011"/>
                <a:gd name="T83" fmla="*/ 2895 h 4314"/>
                <a:gd name="T84" fmla="*/ 29 w 3011"/>
                <a:gd name="T85" fmla="*/ 2592 h 4314"/>
                <a:gd name="T86" fmla="*/ 0 w 3011"/>
                <a:gd name="T87" fmla="*/ 2270 h 4314"/>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Lst>
              <a:ah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l="0" t="0" r="r" b="b"/>
              <a:pathLst>
                <a:path w="3011" h="4314">
                  <a:moveTo>
                    <a:pt x="0" y="2154"/>
                  </a:moveTo>
                  <a:lnTo>
                    <a:pt x="0" y="2154"/>
                  </a:lnTo>
                  <a:lnTo>
                    <a:pt x="0" y="2044"/>
                  </a:lnTo>
                  <a:lnTo>
                    <a:pt x="6" y="1935"/>
                  </a:lnTo>
                  <a:lnTo>
                    <a:pt x="18" y="1825"/>
                  </a:lnTo>
                  <a:lnTo>
                    <a:pt x="29" y="1722"/>
                  </a:lnTo>
                  <a:lnTo>
                    <a:pt x="47" y="1619"/>
                  </a:lnTo>
                  <a:lnTo>
                    <a:pt x="64" y="1515"/>
                  </a:lnTo>
                  <a:lnTo>
                    <a:pt x="87" y="1412"/>
                  </a:lnTo>
                  <a:lnTo>
                    <a:pt x="116" y="1315"/>
                  </a:lnTo>
                  <a:lnTo>
                    <a:pt x="145" y="1219"/>
                  </a:lnTo>
                  <a:lnTo>
                    <a:pt x="180" y="1128"/>
                  </a:lnTo>
                  <a:lnTo>
                    <a:pt x="215" y="1038"/>
                  </a:lnTo>
                  <a:lnTo>
                    <a:pt x="256" y="948"/>
                  </a:lnTo>
                  <a:lnTo>
                    <a:pt x="297" y="864"/>
                  </a:lnTo>
                  <a:lnTo>
                    <a:pt x="343" y="787"/>
                  </a:lnTo>
                  <a:lnTo>
                    <a:pt x="390" y="703"/>
                  </a:lnTo>
                  <a:lnTo>
                    <a:pt x="442" y="632"/>
                  </a:lnTo>
                  <a:lnTo>
                    <a:pt x="494" y="561"/>
                  </a:lnTo>
                  <a:lnTo>
                    <a:pt x="547" y="490"/>
                  </a:lnTo>
                  <a:lnTo>
                    <a:pt x="605" y="425"/>
                  </a:lnTo>
                  <a:lnTo>
                    <a:pt x="663" y="367"/>
                  </a:lnTo>
                  <a:lnTo>
                    <a:pt x="721" y="309"/>
                  </a:lnTo>
                  <a:lnTo>
                    <a:pt x="785" y="258"/>
                  </a:lnTo>
                  <a:lnTo>
                    <a:pt x="855" y="213"/>
                  </a:lnTo>
                  <a:lnTo>
                    <a:pt x="919" y="167"/>
                  </a:lnTo>
                  <a:lnTo>
                    <a:pt x="988" y="129"/>
                  </a:lnTo>
                  <a:lnTo>
                    <a:pt x="1058" y="97"/>
                  </a:lnTo>
                  <a:lnTo>
                    <a:pt x="1128" y="64"/>
                  </a:lnTo>
                  <a:lnTo>
                    <a:pt x="1203" y="45"/>
                  </a:lnTo>
                  <a:lnTo>
                    <a:pt x="1273" y="26"/>
                  </a:lnTo>
                  <a:lnTo>
                    <a:pt x="1349" y="13"/>
                  </a:lnTo>
                  <a:lnTo>
                    <a:pt x="1430" y="0"/>
                  </a:lnTo>
                  <a:lnTo>
                    <a:pt x="1506" y="0"/>
                  </a:lnTo>
                  <a:lnTo>
                    <a:pt x="1581" y="0"/>
                  </a:lnTo>
                  <a:lnTo>
                    <a:pt x="1657" y="13"/>
                  </a:lnTo>
                  <a:lnTo>
                    <a:pt x="1732" y="26"/>
                  </a:lnTo>
                  <a:lnTo>
                    <a:pt x="1808" y="45"/>
                  </a:lnTo>
                  <a:lnTo>
                    <a:pt x="1884" y="64"/>
                  </a:lnTo>
                  <a:lnTo>
                    <a:pt x="1953" y="97"/>
                  </a:lnTo>
                  <a:lnTo>
                    <a:pt x="2023" y="129"/>
                  </a:lnTo>
                  <a:lnTo>
                    <a:pt x="2093" y="167"/>
                  </a:lnTo>
                  <a:lnTo>
                    <a:pt x="2157" y="213"/>
                  </a:lnTo>
                  <a:lnTo>
                    <a:pt x="2221" y="258"/>
                  </a:lnTo>
                  <a:lnTo>
                    <a:pt x="2285" y="309"/>
                  </a:lnTo>
                  <a:lnTo>
                    <a:pt x="2349" y="367"/>
                  </a:lnTo>
                  <a:lnTo>
                    <a:pt x="2407" y="425"/>
                  </a:lnTo>
                  <a:lnTo>
                    <a:pt x="2465" y="490"/>
                  </a:lnTo>
                  <a:lnTo>
                    <a:pt x="2517" y="561"/>
                  </a:lnTo>
                  <a:lnTo>
                    <a:pt x="2570" y="632"/>
                  </a:lnTo>
                  <a:lnTo>
                    <a:pt x="2622" y="703"/>
                  </a:lnTo>
                  <a:lnTo>
                    <a:pt x="2668" y="787"/>
                  </a:lnTo>
                  <a:lnTo>
                    <a:pt x="2715" y="864"/>
                  </a:lnTo>
                  <a:lnTo>
                    <a:pt x="2756" y="948"/>
                  </a:lnTo>
                  <a:lnTo>
                    <a:pt x="2796" y="1038"/>
                  </a:lnTo>
                  <a:lnTo>
                    <a:pt x="2831" y="1128"/>
                  </a:lnTo>
                  <a:lnTo>
                    <a:pt x="2866" y="1219"/>
                  </a:lnTo>
                  <a:lnTo>
                    <a:pt x="2895" y="1315"/>
                  </a:lnTo>
                  <a:lnTo>
                    <a:pt x="2918" y="1412"/>
                  </a:lnTo>
                  <a:lnTo>
                    <a:pt x="2942" y="1515"/>
                  </a:lnTo>
                  <a:lnTo>
                    <a:pt x="2965" y="1619"/>
                  </a:lnTo>
                  <a:lnTo>
                    <a:pt x="2982" y="1722"/>
                  </a:lnTo>
                  <a:lnTo>
                    <a:pt x="2994" y="1825"/>
                  </a:lnTo>
                  <a:lnTo>
                    <a:pt x="3006" y="1935"/>
                  </a:lnTo>
                  <a:lnTo>
                    <a:pt x="3011" y="2044"/>
                  </a:lnTo>
                  <a:lnTo>
                    <a:pt x="3011" y="2154"/>
                  </a:lnTo>
                  <a:lnTo>
                    <a:pt x="3011" y="2270"/>
                  </a:lnTo>
                  <a:lnTo>
                    <a:pt x="3006" y="2379"/>
                  </a:lnTo>
                  <a:lnTo>
                    <a:pt x="2994" y="2483"/>
                  </a:lnTo>
                  <a:lnTo>
                    <a:pt x="2982" y="2592"/>
                  </a:lnTo>
                  <a:lnTo>
                    <a:pt x="2965" y="2695"/>
                  </a:lnTo>
                  <a:lnTo>
                    <a:pt x="2942" y="2799"/>
                  </a:lnTo>
                  <a:lnTo>
                    <a:pt x="2918" y="2895"/>
                  </a:lnTo>
                  <a:lnTo>
                    <a:pt x="2895" y="2999"/>
                  </a:lnTo>
                  <a:lnTo>
                    <a:pt x="2866" y="3095"/>
                  </a:lnTo>
                  <a:lnTo>
                    <a:pt x="2831" y="3186"/>
                  </a:lnTo>
                  <a:lnTo>
                    <a:pt x="2796" y="3276"/>
                  </a:lnTo>
                  <a:lnTo>
                    <a:pt x="2756" y="3366"/>
                  </a:lnTo>
                  <a:lnTo>
                    <a:pt x="2715" y="3450"/>
                  </a:lnTo>
                  <a:lnTo>
                    <a:pt x="2668" y="3527"/>
                  </a:lnTo>
                  <a:lnTo>
                    <a:pt x="2622" y="3605"/>
                  </a:lnTo>
                  <a:lnTo>
                    <a:pt x="2570" y="3682"/>
                  </a:lnTo>
                  <a:lnTo>
                    <a:pt x="2517" y="3753"/>
                  </a:lnTo>
                  <a:lnTo>
                    <a:pt x="2465" y="3824"/>
                  </a:lnTo>
                  <a:lnTo>
                    <a:pt x="2407" y="3889"/>
                  </a:lnTo>
                  <a:lnTo>
                    <a:pt x="2349" y="3947"/>
                  </a:lnTo>
                  <a:lnTo>
                    <a:pt x="2285" y="4005"/>
                  </a:lnTo>
                  <a:lnTo>
                    <a:pt x="2221" y="4056"/>
                  </a:lnTo>
                  <a:lnTo>
                    <a:pt x="2157" y="4101"/>
                  </a:lnTo>
                  <a:lnTo>
                    <a:pt x="2093" y="4147"/>
                  </a:lnTo>
                  <a:lnTo>
                    <a:pt x="2023" y="4185"/>
                  </a:lnTo>
                  <a:lnTo>
                    <a:pt x="1953" y="4217"/>
                  </a:lnTo>
                  <a:lnTo>
                    <a:pt x="1884" y="4243"/>
                  </a:lnTo>
                  <a:lnTo>
                    <a:pt x="1808" y="4269"/>
                  </a:lnTo>
                  <a:lnTo>
                    <a:pt x="1732" y="4288"/>
                  </a:lnTo>
                  <a:lnTo>
                    <a:pt x="1657" y="4301"/>
                  </a:lnTo>
                  <a:lnTo>
                    <a:pt x="1581" y="4314"/>
                  </a:lnTo>
                  <a:lnTo>
                    <a:pt x="1506" y="4314"/>
                  </a:lnTo>
                  <a:lnTo>
                    <a:pt x="1430" y="4314"/>
                  </a:lnTo>
                  <a:lnTo>
                    <a:pt x="1349" y="4301"/>
                  </a:lnTo>
                  <a:lnTo>
                    <a:pt x="1273" y="4288"/>
                  </a:lnTo>
                  <a:lnTo>
                    <a:pt x="1203" y="4269"/>
                  </a:lnTo>
                  <a:lnTo>
                    <a:pt x="1128" y="4243"/>
                  </a:lnTo>
                  <a:lnTo>
                    <a:pt x="1058" y="4217"/>
                  </a:lnTo>
                  <a:lnTo>
                    <a:pt x="988" y="4185"/>
                  </a:lnTo>
                  <a:lnTo>
                    <a:pt x="919" y="4147"/>
                  </a:lnTo>
                  <a:lnTo>
                    <a:pt x="855" y="4101"/>
                  </a:lnTo>
                  <a:lnTo>
                    <a:pt x="785" y="4056"/>
                  </a:lnTo>
                  <a:lnTo>
                    <a:pt x="721" y="4005"/>
                  </a:lnTo>
                  <a:lnTo>
                    <a:pt x="663" y="3947"/>
                  </a:lnTo>
                  <a:lnTo>
                    <a:pt x="605" y="3889"/>
                  </a:lnTo>
                  <a:lnTo>
                    <a:pt x="547" y="3824"/>
                  </a:lnTo>
                  <a:lnTo>
                    <a:pt x="494" y="3753"/>
                  </a:lnTo>
                  <a:lnTo>
                    <a:pt x="442" y="3682"/>
                  </a:lnTo>
                  <a:lnTo>
                    <a:pt x="390" y="3605"/>
                  </a:lnTo>
                  <a:lnTo>
                    <a:pt x="343" y="3527"/>
                  </a:lnTo>
                  <a:lnTo>
                    <a:pt x="297" y="3450"/>
                  </a:lnTo>
                  <a:lnTo>
                    <a:pt x="256" y="3366"/>
                  </a:lnTo>
                  <a:lnTo>
                    <a:pt x="215" y="3276"/>
                  </a:lnTo>
                  <a:lnTo>
                    <a:pt x="180" y="3186"/>
                  </a:lnTo>
                  <a:lnTo>
                    <a:pt x="145" y="3095"/>
                  </a:lnTo>
                  <a:lnTo>
                    <a:pt x="116" y="2999"/>
                  </a:lnTo>
                  <a:lnTo>
                    <a:pt x="87" y="2895"/>
                  </a:lnTo>
                  <a:lnTo>
                    <a:pt x="64" y="2799"/>
                  </a:lnTo>
                  <a:lnTo>
                    <a:pt x="47" y="2695"/>
                  </a:lnTo>
                  <a:lnTo>
                    <a:pt x="29" y="2592"/>
                  </a:lnTo>
                  <a:lnTo>
                    <a:pt x="18" y="2483"/>
                  </a:lnTo>
                  <a:lnTo>
                    <a:pt x="6" y="2379"/>
                  </a:lnTo>
                  <a:lnTo>
                    <a:pt x="0" y="2270"/>
                  </a:lnTo>
                  <a:lnTo>
                    <a:pt x="0" y="2154"/>
                  </a:lnTo>
                  <a:close/>
                </a:path>
              </a:pathLst>
            </a:custGeom>
            <a:noFill/>
            <a:ln w="19050">
              <a:solidFill>
                <a:schemeClr val="folHlink"/>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pt-BR"/>
            </a:p>
          </p:txBody>
        </p:sp>
        <p:sp>
          <p:nvSpPr>
            <p:cNvPr id="9231" name="Freeform 227"/>
            <p:cNvSpPr>
              <a:spLocks/>
            </p:cNvSpPr>
            <p:nvPr/>
          </p:nvSpPr>
          <p:spPr bwMode="auto">
            <a:xfrm>
              <a:off x="-376" y="468"/>
              <a:ext cx="2506" cy="412"/>
            </a:xfrm>
            <a:custGeom>
              <a:avLst/>
              <a:gdLst>
                <a:gd name="T0" fmla="*/ 0 w 2506"/>
                <a:gd name="T1" fmla="*/ 0 h 412"/>
                <a:gd name="T2" fmla="*/ 0 w 2506"/>
                <a:gd name="T3" fmla="*/ 0 h 412"/>
                <a:gd name="T4" fmla="*/ 41 w 2506"/>
                <a:gd name="T5" fmla="*/ 51 h 412"/>
                <a:gd name="T6" fmla="*/ 93 w 2506"/>
                <a:gd name="T7" fmla="*/ 96 h 412"/>
                <a:gd name="T8" fmla="*/ 151 w 2506"/>
                <a:gd name="T9" fmla="*/ 141 h 412"/>
                <a:gd name="T10" fmla="*/ 215 w 2506"/>
                <a:gd name="T11" fmla="*/ 180 h 412"/>
                <a:gd name="T12" fmla="*/ 285 w 2506"/>
                <a:gd name="T13" fmla="*/ 219 h 412"/>
                <a:gd name="T14" fmla="*/ 361 w 2506"/>
                <a:gd name="T15" fmla="*/ 251 h 412"/>
                <a:gd name="T16" fmla="*/ 436 w 2506"/>
                <a:gd name="T17" fmla="*/ 283 h 412"/>
                <a:gd name="T18" fmla="*/ 517 w 2506"/>
                <a:gd name="T19" fmla="*/ 309 h 412"/>
                <a:gd name="T20" fmla="*/ 599 w 2506"/>
                <a:gd name="T21" fmla="*/ 335 h 412"/>
                <a:gd name="T22" fmla="*/ 692 w 2506"/>
                <a:gd name="T23" fmla="*/ 354 h 412"/>
                <a:gd name="T24" fmla="*/ 872 w 2506"/>
                <a:gd name="T25" fmla="*/ 386 h 412"/>
                <a:gd name="T26" fmla="*/ 1064 w 2506"/>
                <a:gd name="T27" fmla="*/ 406 h 412"/>
                <a:gd name="T28" fmla="*/ 1256 w 2506"/>
                <a:gd name="T29" fmla="*/ 412 h 412"/>
                <a:gd name="T30" fmla="*/ 1448 w 2506"/>
                <a:gd name="T31" fmla="*/ 406 h 412"/>
                <a:gd name="T32" fmla="*/ 1639 w 2506"/>
                <a:gd name="T33" fmla="*/ 386 h 412"/>
                <a:gd name="T34" fmla="*/ 1820 w 2506"/>
                <a:gd name="T35" fmla="*/ 354 h 412"/>
                <a:gd name="T36" fmla="*/ 1907 w 2506"/>
                <a:gd name="T37" fmla="*/ 335 h 412"/>
                <a:gd name="T38" fmla="*/ 1994 w 2506"/>
                <a:gd name="T39" fmla="*/ 309 h 412"/>
                <a:gd name="T40" fmla="*/ 2070 w 2506"/>
                <a:gd name="T41" fmla="*/ 283 h 412"/>
                <a:gd name="T42" fmla="*/ 2151 w 2506"/>
                <a:gd name="T43" fmla="*/ 251 h 412"/>
                <a:gd name="T44" fmla="*/ 2221 w 2506"/>
                <a:gd name="T45" fmla="*/ 219 h 412"/>
                <a:gd name="T46" fmla="*/ 2291 w 2506"/>
                <a:gd name="T47" fmla="*/ 180 h 412"/>
                <a:gd name="T48" fmla="*/ 2354 w 2506"/>
                <a:gd name="T49" fmla="*/ 141 h 412"/>
                <a:gd name="T50" fmla="*/ 2407 w 2506"/>
                <a:gd name="T51" fmla="*/ 96 h 412"/>
                <a:gd name="T52" fmla="*/ 2459 w 2506"/>
                <a:gd name="T53" fmla="*/ 51 h 412"/>
                <a:gd name="T54" fmla="*/ 2506 w 2506"/>
                <a:gd name="T55" fmla="*/ 0 h 412"/>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Lst>
              <a:ahLst/>
              <a:cxnLst>
                <a:cxn ang="T56">
                  <a:pos x="T0" y="T1"/>
                </a:cxn>
                <a:cxn ang="T57">
                  <a:pos x="T2" y="T3"/>
                </a:cxn>
                <a:cxn ang="T58">
                  <a:pos x="T4" y="T5"/>
                </a:cxn>
                <a:cxn ang="T59">
                  <a:pos x="T6" y="T7"/>
                </a:cxn>
                <a:cxn ang="T60">
                  <a:pos x="T8" y="T9"/>
                </a:cxn>
                <a:cxn ang="T61">
                  <a:pos x="T10" y="T11"/>
                </a:cxn>
                <a:cxn ang="T62">
                  <a:pos x="T12" y="T13"/>
                </a:cxn>
                <a:cxn ang="T63">
                  <a:pos x="T14" y="T15"/>
                </a:cxn>
                <a:cxn ang="T64">
                  <a:pos x="T16" y="T17"/>
                </a:cxn>
                <a:cxn ang="T65">
                  <a:pos x="T18" y="T19"/>
                </a:cxn>
                <a:cxn ang="T66">
                  <a:pos x="T20" y="T21"/>
                </a:cxn>
                <a:cxn ang="T67">
                  <a:pos x="T22" y="T23"/>
                </a:cxn>
                <a:cxn ang="T68">
                  <a:pos x="T24" y="T25"/>
                </a:cxn>
                <a:cxn ang="T69">
                  <a:pos x="T26" y="T27"/>
                </a:cxn>
                <a:cxn ang="T70">
                  <a:pos x="T28" y="T29"/>
                </a:cxn>
                <a:cxn ang="T71">
                  <a:pos x="T30" y="T31"/>
                </a:cxn>
                <a:cxn ang="T72">
                  <a:pos x="T32" y="T33"/>
                </a:cxn>
                <a:cxn ang="T73">
                  <a:pos x="T34" y="T35"/>
                </a:cxn>
                <a:cxn ang="T74">
                  <a:pos x="T36" y="T37"/>
                </a:cxn>
                <a:cxn ang="T75">
                  <a:pos x="T38" y="T39"/>
                </a:cxn>
                <a:cxn ang="T76">
                  <a:pos x="T40" y="T41"/>
                </a:cxn>
                <a:cxn ang="T77">
                  <a:pos x="T42" y="T43"/>
                </a:cxn>
                <a:cxn ang="T78">
                  <a:pos x="T44" y="T45"/>
                </a:cxn>
                <a:cxn ang="T79">
                  <a:pos x="T46" y="T47"/>
                </a:cxn>
                <a:cxn ang="T80">
                  <a:pos x="T48" y="T49"/>
                </a:cxn>
                <a:cxn ang="T81">
                  <a:pos x="T50" y="T51"/>
                </a:cxn>
                <a:cxn ang="T82">
                  <a:pos x="T52" y="T53"/>
                </a:cxn>
                <a:cxn ang="T83">
                  <a:pos x="T54" y="T55"/>
                </a:cxn>
              </a:cxnLst>
              <a:rect l="0" t="0" r="r" b="b"/>
              <a:pathLst>
                <a:path w="2506" h="412">
                  <a:moveTo>
                    <a:pt x="0" y="0"/>
                  </a:moveTo>
                  <a:lnTo>
                    <a:pt x="0" y="0"/>
                  </a:lnTo>
                  <a:lnTo>
                    <a:pt x="41" y="51"/>
                  </a:lnTo>
                  <a:lnTo>
                    <a:pt x="93" y="96"/>
                  </a:lnTo>
                  <a:lnTo>
                    <a:pt x="151" y="141"/>
                  </a:lnTo>
                  <a:lnTo>
                    <a:pt x="215" y="180"/>
                  </a:lnTo>
                  <a:lnTo>
                    <a:pt x="285" y="219"/>
                  </a:lnTo>
                  <a:lnTo>
                    <a:pt x="361" y="251"/>
                  </a:lnTo>
                  <a:lnTo>
                    <a:pt x="436" y="283"/>
                  </a:lnTo>
                  <a:lnTo>
                    <a:pt x="517" y="309"/>
                  </a:lnTo>
                  <a:lnTo>
                    <a:pt x="599" y="335"/>
                  </a:lnTo>
                  <a:lnTo>
                    <a:pt x="692" y="354"/>
                  </a:lnTo>
                  <a:lnTo>
                    <a:pt x="872" y="386"/>
                  </a:lnTo>
                  <a:lnTo>
                    <a:pt x="1064" y="406"/>
                  </a:lnTo>
                  <a:lnTo>
                    <a:pt x="1256" y="412"/>
                  </a:lnTo>
                  <a:lnTo>
                    <a:pt x="1448" y="406"/>
                  </a:lnTo>
                  <a:lnTo>
                    <a:pt x="1639" y="386"/>
                  </a:lnTo>
                  <a:lnTo>
                    <a:pt x="1820" y="354"/>
                  </a:lnTo>
                  <a:lnTo>
                    <a:pt x="1907" y="335"/>
                  </a:lnTo>
                  <a:lnTo>
                    <a:pt x="1994" y="309"/>
                  </a:lnTo>
                  <a:lnTo>
                    <a:pt x="2070" y="283"/>
                  </a:lnTo>
                  <a:lnTo>
                    <a:pt x="2151" y="251"/>
                  </a:lnTo>
                  <a:lnTo>
                    <a:pt x="2221" y="219"/>
                  </a:lnTo>
                  <a:lnTo>
                    <a:pt x="2291" y="180"/>
                  </a:lnTo>
                  <a:lnTo>
                    <a:pt x="2354" y="141"/>
                  </a:lnTo>
                  <a:lnTo>
                    <a:pt x="2407" y="96"/>
                  </a:lnTo>
                  <a:lnTo>
                    <a:pt x="2459" y="51"/>
                  </a:lnTo>
                  <a:lnTo>
                    <a:pt x="2506" y="0"/>
                  </a:lnTo>
                </a:path>
              </a:pathLst>
            </a:custGeom>
            <a:noFill/>
            <a:ln w="19050">
              <a:solidFill>
                <a:schemeClr val="folHlink"/>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pt-BR"/>
            </a:p>
          </p:txBody>
        </p:sp>
        <p:sp>
          <p:nvSpPr>
            <p:cNvPr id="9232" name="Freeform 228"/>
            <p:cNvSpPr>
              <a:spLocks/>
            </p:cNvSpPr>
            <p:nvPr/>
          </p:nvSpPr>
          <p:spPr bwMode="auto">
            <a:xfrm>
              <a:off x="-1120" y="1042"/>
              <a:ext cx="4000" cy="690"/>
            </a:xfrm>
            <a:custGeom>
              <a:avLst/>
              <a:gdLst>
                <a:gd name="T0" fmla="*/ 0 w 4000"/>
                <a:gd name="T1" fmla="*/ 0 h 690"/>
                <a:gd name="T2" fmla="*/ 0 w 4000"/>
                <a:gd name="T3" fmla="*/ 0 h 690"/>
                <a:gd name="T4" fmla="*/ 70 w 4000"/>
                <a:gd name="T5" fmla="*/ 83 h 690"/>
                <a:gd name="T6" fmla="*/ 145 w 4000"/>
                <a:gd name="T7" fmla="*/ 161 h 690"/>
                <a:gd name="T8" fmla="*/ 233 w 4000"/>
                <a:gd name="T9" fmla="*/ 232 h 690"/>
                <a:gd name="T10" fmla="*/ 331 w 4000"/>
                <a:gd name="T11" fmla="*/ 303 h 690"/>
                <a:gd name="T12" fmla="*/ 442 w 4000"/>
                <a:gd name="T13" fmla="*/ 361 h 690"/>
                <a:gd name="T14" fmla="*/ 558 w 4000"/>
                <a:gd name="T15" fmla="*/ 419 h 690"/>
                <a:gd name="T16" fmla="*/ 680 w 4000"/>
                <a:gd name="T17" fmla="*/ 470 h 690"/>
                <a:gd name="T18" fmla="*/ 808 w 4000"/>
                <a:gd name="T19" fmla="*/ 515 h 690"/>
                <a:gd name="T20" fmla="*/ 948 w 4000"/>
                <a:gd name="T21" fmla="*/ 554 h 690"/>
                <a:gd name="T22" fmla="*/ 1087 w 4000"/>
                <a:gd name="T23" fmla="*/ 593 h 690"/>
                <a:gd name="T24" fmla="*/ 1232 w 4000"/>
                <a:gd name="T25" fmla="*/ 619 h 690"/>
                <a:gd name="T26" fmla="*/ 1378 w 4000"/>
                <a:gd name="T27" fmla="*/ 644 h 690"/>
                <a:gd name="T28" fmla="*/ 1535 w 4000"/>
                <a:gd name="T29" fmla="*/ 664 h 690"/>
                <a:gd name="T30" fmla="*/ 1686 w 4000"/>
                <a:gd name="T31" fmla="*/ 677 h 690"/>
                <a:gd name="T32" fmla="*/ 1843 w 4000"/>
                <a:gd name="T33" fmla="*/ 683 h 690"/>
                <a:gd name="T34" fmla="*/ 2000 w 4000"/>
                <a:gd name="T35" fmla="*/ 690 h 690"/>
                <a:gd name="T36" fmla="*/ 2157 w 4000"/>
                <a:gd name="T37" fmla="*/ 683 h 690"/>
                <a:gd name="T38" fmla="*/ 2308 w 4000"/>
                <a:gd name="T39" fmla="*/ 677 h 690"/>
                <a:gd name="T40" fmla="*/ 2465 w 4000"/>
                <a:gd name="T41" fmla="*/ 664 h 690"/>
                <a:gd name="T42" fmla="*/ 2616 w 4000"/>
                <a:gd name="T43" fmla="*/ 644 h 690"/>
                <a:gd name="T44" fmla="*/ 2767 w 4000"/>
                <a:gd name="T45" fmla="*/ 619 h 690"/>
                <a:gd name="T46" fmla="*/ 2912 w 4000"/>
                <a:gd name="T47" fmla="*/ 593 h 690"/>
                <a:gd name="T48" fmla="*/ 3052 w 4000"/>
                <a:gd name="T49" fmla="*/ 554 h 690"/>
                <a:gd name="T50" fmla="*/ 3186 w 4000"/>
                <a:gd name="T51" fmla="*/ 515 h 690"/>
                <a:gd name="T52" fmla="*/ 3319 w 4000"/>
                <a:gd name="T53" fmla="*/ 470 h 690"/>
                <a:gd name="T54" fmla="*/ 3441 w 4000"/>
                <a:gd name="T55" fmla="*/ 419 h 690"/>
                <a:gd name="T56" fmla="*/ 3558 w 4000"/>
                <a:gd name="T57" fmla="*/ 361 h 690"/>
                <a:gd name="T58" fmla="*/ 3662 w 4000"/>
                <a:gd name="T59" fmla="*/ 303 h 690"/>
                <a:gd name="T60" fmla="*/ 3761 w 4000"/>
                <a:gd name="T61" fmla="*/ 232 h 690"/>
                <a:gd name="T62" fmla="*/ 3854 w 4000"/>
                <a:gd name="T63" fmla="*/ 161 h 690"/>
                <a:gd name="T64" fmla="*/ 3930 w 4000"/>
                <a:gd name="T65" fmla="*/ 83 h 690"/>
                <a:gd name="T66" fmla="*/ 4000 w 4000"/>
                <a:gd name="T67" fmla="*/ 0 h 690"/>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0" t="0" r="r" b="b"/>
              <a:pathLst>
                <a:path w="4000" h="690">
                  <a:moveTo>
                    <a:pt x="0" y="0"/>
                  </a:moveTo>
                  <a:lnTo>
                    <a:pt x="0" y="0"/>
                  </a:lnTo>
                  <a:lnTo>
                    <a:pt x="70" y="83"/>
                  </a:lnTo>
                  <a:lnTo>
                    <a:pt x="145" y="161"/>
                  </a:lnTo>
                  <a:lnTo>
                    <a:pt x="233" y="232"/>
                  </a:lnTo>
                  <a:lnTo>
                    <a:pt x="331" y="303"/>
                  </a:lnTo>
                  <a:lnTo>
                    <a:pt x="442" y="361"/>
                  </a:lnTo>
                  <a:lnTo>
                    <a:pt x="558" y="419"/>
                  </a:lnTo>
                  <a:lnTo>
                    <a:pt x="680" y="470"/>
                  </a:lnTo>
                  <a:lnTo>
                    <a:pt x="808" y="515"/>
                  </a:lnTo>
                  <a:lnTo>
                    <a:pt x="948" y="554"/>
                  </a:lnTo>
                  <a:lnTo>
                    <a:pt x="1087" y="593"/>
                  </a:lnTo>
                  <a:lnTo>
                    <a:pt x="1232" y="619"/>
                  </a:lnTo>
                  <a:lnTo>
                    <a:pt x="1378" y="644"/>
                  </a:lnTo>
                  <a:lnTo>
                    <a:pt x="1535" y="664"/>
                  </a:lnTo>
                  <a:lnTo>
                    <a:pt x="1686" y="677"/>
                  </a:lnTo>
                  <a:lnTo>
                    <a:pt x="1843" y="683"/>
                  </a:lnTo>
                  <a:lnTo>
                    <a:pt x="2000" y="690"/>
                  </a:lnTo>
                  <a:lnTo>
                    <a:pt x="2157" y="683"/>
                  </a:lnTo>
                  <a:lnTo>
                    <a:pt x="2308" y="677"/>
                  </a:lnTo>
                  <a:lnTo>
                    <a:pt x="2465" y="664"/>
                  </a:lnTo>
                  <a:lnTo>
                    <a:pt x="2616" y="644"/>
                  </a:lnTo>
                  <a:lnTo>
                    <a:pt x="2767" y="619"/>
                  </a:lnTo>
                  <a:lnTo>
                    <a:pt x="2912" y="593"/>
                  </a:lnTo>
                  <a:lnTo>
                    <a:pt x="3052" y="554"/>
                  </a:lnTo>
                  <a:lnTo>
                    <a:pt x="3186" y="515"/>
                  </a:lnTo>
                  <a:lnTo>
                    <a:pt x="3319" y="470"/>
                  </a:lnTo>
                  <a:lnTo>
                    <a:pt x="3441" y="419"/>
                  </a:lnTo>
                  <a:lnTo>
                    <a:pt x="3558" y="361"/>
                  </a:lnTo>
                  <a:lnTo>
                    <a:pt x="3662" y="303"/>
                  </a:lnTo>
                  <a:lnTo>
                    <a:pt x="3761" y="232"/>
                  </a:lnTo>
                  <a:lnTo>
                    <a:pt x="3854" y="161"/>
                  </a:lnTo>
                  <a:lnTo>
                    <a:pt x="3930" y="83"/>
                  </a:lnTo>
                  <a:lnTo>
                    <a:pt x="4000" y="0"/>
                  </a:lnTo>
                </a:path>
              </a:pathLst>
            </a:custGeom>
            <a:noFill/>
            <a:ln w="19050">
              <a:solidFill>
                <a:schemeClr val="folHlink"/>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pt-BR"/>
            </a:p>
          </p:txBody>
        </p:sp>
        <p:sp>
          <p:nvSpPr>
            <p:cNvPr id="9233" name="Freeform 229"/>
            <p:cNvSpPr>
              <a:spLocks/>
            </p:cNvSpPr>
            <p:nvPr/>
          </p:nvSpPr>
          <p:spPr bwMode="auto">
            <a:xfrm>
              <a:off x="-376" y="3802"/>
              <a:ext cx="2506" cy="406"/>
            </a:xfrm>
            <a:custGeom>
              <a:avLst/>
              <a:gdLst>
                <a:gd name="T0" fmla="*/ 2506 w 2506"/>
                <a:gd name="T1" fmla="*/ 406 h 406"/>
                <a:gd name="T2" fmla="*/ 2506 w 2506"/>
                <a:gd name="T3" fmla="*/ 406 h 406"/>
                <a:gd name="T4" fmla="*/ 2459 w 2506"/>
                <a:gd name="T5" fmla="*/ 361 h 406"/>
                <a:gd name="T6" fmla="*/ 2413 w 2506"/>
                <a:gd name="T7" fmla="*/ 316 h 406"/>
                <a:gd name="T8" fmla="*/ 2354 w 2506"/>
                <a:gd name="T9" fmla="*/ 271 h 406"/>
                <a:gd name="T10" fmla="*/ 2291 w 2506"/>
                <a:gd name="T11" fmla="*/ 232 h 406"/>
                <a:gd name="T12" fmla="*/ 2221 w 2506"/>
                <a:gd name="T13" fmla="*/ 193 h 406"/>
                <a:gd name="T14" fmla="*/ 2145 w 2506"/>
                <a:gd name="T15" fmla="*/ 161 h 406"/>
                <a:gd name="T16" fmla="*/ 2070 w 2506"/>
                <a:gd name="T17" fmla="*/ 129 h 406"/>
                <a:gd name="T18" fmla="*/ 1988 w 2506"/>
                <a:gd name="T19" fmla="*/ 103 h 406"/>
                <a:gd name="T20" fmla="*/ 1901 w 2506"/>
                <a:gd name="T21" fmla="*/ 77 h 406"/>
                <a:gd name="T22" fmla="*/ 1814 w 2506"/>
                <a:gd name="T23" fmla="*/ 58 h 406"/>
                <a:gd name="T24" fmla="*/ 1634 w 2506"/>
                <a:gd name="T25" fmla="*/ 26 h 406"/>
                <a:gd name="T26" fmla="*/ 1442 w 2506"/>
                <a:gd name="T27" fmla="*/ 6 h 406"/>
                <a:gd name="T28" fmla="*/ 1250 w 2506"/>
                <a:gd name="T29" fmla="*/ 0 h 406"/>
                <a:gd name="T30" fmla="*/ 1058 w 2506"/>
                <a:gd name="T31" fmla="*/ 6 h 406"/>
                <a:gd name="T32" fmla="*/ 866 w 2506"/>
                <a:gd name="T33" fmla="*/ 26 h 406"/>
                <a:gd name="T34" fmla="*/ 686 w 2506"/>
                <a:gd name="T35" fmla="*/ 58 h 406"/>
                <a:gd name="T36" fmla="*/ 599 w 2506"/>
                <a:gd name="T37" fmla="*/ 77 h 406"/>
                <a:gd name="T38" fmla="*/ 512 w 2506"/>
                <a:gd name="T39" fmla="*/ 103 h 406"/>
                <a:gd name="T40" fmla="*/ 430 w 2506"/>
                <a:gd name="T41" fmla="*/ 129 h 406"/>
                <a:gd name="T42" fmla="*/ 355 w 2506"/>
                <a:gd name="T43" fmla="*/ 161 h 406"/>
                <a:gd name="T44" fmla="*/ 285 w 2506"/>
                <a:gd name="T45" fmla="*/ 193 h 406"/>
                <a:gd name="T46" fmla="*/ 215 w 2506"/>
                <a:gd name="T47" fmla="*/ 232 h 406"/>
                <a:gd name="T48" fmla="*/ 151 w 2506"/>
                <a:gd name="T49" fmla="*/ 271 h 406"/>
                <a:gd name="T50" fmla="*/ 93 w 2506"/>
                <a:gd name="T51" fmla="*/ 316 h 406"/>
                <a:gd name="T52" fmla="*/ 47 w 2506"/>
                <a:gd name="T53" fmla="*/ 361 h 406"/>
                <a:gd name="T54" fmla="*/ 0 w 2506"/>
                <a:gd name="T55" fmla="*/ 406 h 40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Lst>
              <a:ahLst/>
              <a:cxnLst>
                <a:cxn ang="T56">
                  <a:pos x="T0" y="T1"/>
                </a:cxn>
                <a:cxn ang="T57">
                  <a:pos x="T2" y="T3"/>
                </a:cxn>
                <a:cxn ang="T58">
                  <a:pos x="T4" y="T5"/>
                </a:cxn>
                <a:cxn ang="T59">
                  <a:pos x="T6" y="T7"/>
                </a:cxn>
                <a:cxn ang="T60">
                  <a:pos x="T8" y="T9"/>
                </a:cxn>
                <a:cxn ang="T61">
                  <a:pos x="T10" y="T11"/>
                </a:cxn>
                <a:cxn ang="T62">
                  <a:pos x="T12" y="T13"/>
                </a:cxn>
                <a:cxn ang="T63">
                  <a:pos x="T14" y="T15"/>
                </a:cxn>
                <a:cxn ang="T64">
                  <a:pos x="T16" y="T17"/>
                </a:cxn>
                <a:cxn ang="T65">
                  <a:pos x="T18" y="T19"/>
                </a:cxn>
                <a:cxn ang="T66">
                  <a:pos x="T20" y="T21"/>
                </a:cxn>
                <a:cxn ang="T67">
                  <a:pos x="T22" y="T23"/>
                </a:cxn>
                <a:cxn ang="T68">
                  <a:pos x="T24" y="T25"/>
                </a:cxn>
                <a:cxn ang="T69">
                  <a:pos x="T26" y="T27"/>
                </a:cxn>
                <a:cxn ang="T70">
                  <a:pos x="T28" y="T29"/>
                </a:cxn>
                <a:cxn ang="T71">
                  <a:pos x="T30" y="T31"/>
                </a:cxn>
                <a:cxn ang="T72">
                  <a:pos x="T32" y="T33"/>
                </a:cxn>
                <a:cxn ang="T73">
                  <a:pos x="T34" y="T35"/>
                </a:cxn>
                <a:cxn ang="T74">
                  <a:pos x="T36" y="T37"/>
                </a:cxn>
                <a:cxn ang="T75">
                  <a:pos x="T38" y="T39"/>
                </a:cxn>
                <a:cxn ang="T76">
                  <a:pos x="T40" y="T41"/>
                </a:cxn>
                <a:cxn ang="T77">
                  <a:pos x="T42" y="T43"/>
                </a:cxn>
                <a:cxn ang="T78">
                  <a:pos x="T44" y="T45"/>
                </a:cxn>
                <a:cxn ang="T79">
                  <a:pos x="T46" y="T47"/>
                </a:cxn>
                <a:cxn ang="T80">
                  <a:pos x="T48" y="T49"/>
                </a:cxn>
                <a:cxn ang="T81">
                  <a:pos x="T50" y="T51"/>
                </a:cxn>
                <a:cxn ang="T82">
                  <a:pos x="T52" y="T53"/>
                </a:cxn>
                <a:cxn ang="T83">
                  <a:pos x="T54" y="T55"/>
                </a:cxn>
              </a:cxnLst>
              <a:rect l="0" t="0" r="r" b="b"/>
              <a:pathLst>
                <a:path w="2506" h="406">
                  <a:moveTo>
                    <a:pt x="2506" y="406"/>
                  </a:moveTo>
                  <a:lnTo>
                    <a:pt x="2506" y="406"/>
                  </a:lnTo>
                  <a:lnTo>
                    <a:pt x="2459" y="361"/>
                  </a:lnTo>
                  <a:lnTo>
                    <a:pt x="2413" y="316"/>
                  </a:lnTo>
                  <a:lnTo>
                    <a:pt x="2354" y="271"/>
                  </a:lnTo>
                  <a:lnTo>
                    <a:pt x="2291" y="232"/>
                  </a:lnTo>
                  <a:lnTo>
                    <a:pt x="2221" y="193"/>
                  </a:lnTo>
                  <a:lnTo>
                    <a:pt x="2145" y="161"/>
                  </a:lnTo>
                  <a:lnTo>
                    <a:pt x="2070" y="129"/>
                  </a:lnTo>
                  <a:lnTo>
                    <a:pt x="1988" y="103"/>
                  </a:lnTo>
                  <a:lnTo>
                    <a:pt x="1901" y="77"/>
                  </a:lnTo>
                  <a:lnTo>
                    <a:pt x="1814" y="58"/>
                  </a:lnTo>
                  <a:lnTo>
                    <a:pt x="1634" y="26"/>
                  </a:lnTo>
                  <a:lnTo>
                    <a:pt x="1442" y="6"/>
                  </a:lnTo>
                  <a:lnTo>
                    <a:pt x="1250" y="0"/>
                  </a:lnTo>
                  <a:lnTo>
                    <a:pt x="1058" y="6"/>
                  </a:lnTo>
                  <a:lnTo>
                    <a:pt x="866" y="26"/>
                  </a:lnTo>
                  <a:lnTo>
                    <a:pt x="686" y="58"/>
                  </a:lnTo>
                  <a:lnTo>
                    <a:pt x="599" y="77"/>
                  </a:lnTo>
                  <a:lnTo>
                    <a:pt x="512" y="103"/>
                  </a:lnTo>
                  <a:lnTo>
                    <a:pt x="430" y="129"/>
                  </a:lnTo>
                  <a:lnTo>
                    <a:pt x="355" y="161"/>
                  </a:lnTo>
                  <a:lnTo>
                    <a:pt x="285" y="193"/>
                  </a:lnTo>
                  <a:lnTo>
                    <a:pt x="215" y="232"/>
                  </a:lnTo>
                  <a:lnTo>
                    <a:pt x="151" y="271"/>
                  </a:lnTo>
                  <a:lnTo>
                    <a:pt x="93" y="316"/>
                  </a:lnTo>
                  <a:lnTo>
                    <a:pt x="47" y="361"/>
                  </a:lnTo>
                  <a:lnTo>
                    <a:pt x="0" y="406"/>
                  </a:lnTo>
                </a:path>
              </a:pathLst>
            </a:custGeom>
            <a:noFill/>
            <a:ln w="19050">
              <a:solidFill>
                <a:schemeClr val="folHlink"/>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pt-BR"/>
            </a:p>
          </p:txBody>
        </p:sp>
        <p:sp>
          <p:nvSpPr>
            <p:cNvPr id="9234" name="Freeform 230"/>
            <p:cNvSpPr>
              <a:spLocks/>
            </p:cNvSpPr>
            <p:nvPr/>
          </p:nvSpPr>
          <p:spPr bwMode="auto">
            <a:xfrm>
              <a:off x="-1126" y="2950"/>
              <a:ext cx="4000" cy="690"/>
            </a:xfrm>
            <a:custGeom>
              <a:avLst/>
              <a:gdLst>
                <a:gd name="T0" fmla="*/ 4000 w 4000"/>
                <a:gd name="T1" fmla="*/ 690 h 690"/>
                <a:gd name="T2" fmla="*/ 4000 w 4000"/>
                <a:gd name="T3" fmla="*/ 690 h 690"/>
                <a:gd name="T4" fmla="*/ 3930 w 4000"/>
                <a:gd name="T5" fmla="*/ 607 h 690"/>
                <a:gd name="T6" fmla="*/ 3854 w 4000"/>
                <a:gd name="T7" fmla="*/ 529 h 690"/>
                <a:gd name="T8" fmla="*/ 3767 w 4000"/>
                <a:gd name="T9" fmla="*/ 458 h 690"/>
                <a:gd name="T10" fmla="*/ 3668 w 4000"/>
                <a:gd name="T11" fmla="*/ 387 h 690"/>
                <a:gd name="T12" fmla="*/ 3558 w 4000"/>
                <a:gd name="T13" fmla="*/ 329 h 690"/>
                <a:gd name="T14" fmla="*/ 3442 w 4000"/>
                <a:gd name="T15" fmla="*/ 271 h 690"/>
                <a:gd name="T16" fmla="*/ 3320 w 4000"/>
                <a:gd name="T17" fmla="*/ 220 h 690"/>
                <a:gd name="T18" fmla="*/ 3192 w 4000"/>
                <a:gd name="T19" fmla="*/ 175 h 690"/>
                <a:gd name="T20" fmla="*/ 3052 w 4000"/>
                <a:gd name="T21" fmla="*/ 136 h 690"/>
                <a:gd name="T22" fmla="*/ 2913 w 4000"/>
                <a:gd name="T23" fmla="*/ 97 h 690"/>
                <a:gd name="T24" fmla="*/ 2767 w 4000"/>
                <a:gd name="T25" fmla="*/ 71 h 690"/>
                <a:gd name="T26" fmla="*/ 2622 w 4000"/>
                <a:gd name="T27" fmla="*/ 46 h 690"/>
                <a:gd name="T28" fmla="*/ 2465 w 4000"/>
                <a:gd name="T29" fmla="*/ 26 h 690"/>
                <a:gd name="T30" fmla="*/ 2314 w 4000"/>
                <a:gd name="T31" fmla="*/ 13 h 690"/>
                <a:gd name="T32" fmla="*/ 2157 w 4000"/>
                <a:gd name="T33" fmla="*/ 0 h 690"/>
                <a:gd name="T34" fmla="*/ 2000 w 4000"/>
                <a:gd name="T35" fmla="*/ 0 h 690"/>
                <a:gd name="T36" fmla="*/ 1843 w 4000"/>
                <a:gd name="T37" fmla="*/ 0 h 690"/>
                <a:gd name="T38" fmla="*/ 1686 w 4000"/>
                <a:gd name="T39" fmla="*/ 13 h 690"/>
                <a:gd name="T40" fmla="*/ 1535 w 4000"/>
                <a:gd name="T41" fmla="*/ 26 h 690"/>
                <a:gd name="T42" fmla="*/ 1384 w 4000"/>
                <a:gd name="T43" fmla="*/ 46 h 690"/>
                <a:gd name="T44" fmla="*/ 1233 w 4000"/>
                <a:gd name="T45" fmla="*/ 71 h 690"/>
                <a:gd name="T46" fmla="*/ 1087 w 4000"/>
                <a:gd name="T47" fmla="*/ 97 h 690"/>
                <a:gd name="T48" fmla="*/ 948 w 4000"/>
                <a:gd name="T49" fmla="*/ 136 h 690"/>
                <a:gd name="T50" fmla="*/ 814 w 4000"/>
                <a:gd name="T51" fmla="*/ 175 h 690"/>
                <a:gd name="T52" fmla="*/ 680 w 4000"/>
                <a:gd name="T53" fmla="*/ 220 h 690"/>
                <a:gd name="T54" fmla="*/ 558 w 4000"/>
                <a:gd name="T55" fmla="*/ 271 h 690"/>
                <a:gd name="T56" fmla="*/ 442 w 4000"/>
                <a:gd name="T57" fmla="*/ 329 h 690"/>
                <a:gd name="T58" fmla="*/ 337 w 4000"/>
                <a:gd name="T59" fmla="*/ 387 h 690"/>
                <a:gd name="T60" fmla="*/ 239 w 4000"/>
                <a:gd name="T61" fmla="*/ 458 h 690"/>
                <a:gd name="T62" fmla="*/ 146 w 4000"/>
                <a:gd name="T63" fmla="*/ 529 h 690"/>
                <a:gd name="T64" fmla="*/ 70 w 4000"/>
                <a:gd name="T65" fmla="*/ 607 h 690"/>
                <a:gd name="T66" fmla="*/ 0 w 4000"/>
                <a:gd name="T67" fmla="*/ 690 h 690"/>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0" t="0" r="r" b="b"/>
              <a:pathLst>
                <a:path w="4000" h="690">
                  <a:moveTo>
                    <a:pt x="4000" y="690"/>
                  </a:moveTo>
                  <a:lnTo>
                    <a:pt x="4000" y="690"/>
                  </a:lnTo>
                  <a:lnTo>
                    <a:pt x="3930" y="607"/>
                  </a:lnTo>
                  <a:lnTo>
                    <a:pt x="3854" y="529"/>
                  </a:lnTo>
                  <a:lnTo>
                    <a:pt x="3767" y="458"/>
                  </a:lnTo>
                  <a:lnTo>
                    <a:pt x="3668" y="387"/>
                  </a:lnTo>
                  <a:lnTo>
                    <a:pt x="3558" y="329"/>
                  </a:lnTo>
                  <a:lnTo>
                    <a:pt x="3442" y="271"/>
                  </a:lnTo>
                  <a:lnTo>
                    <a:pt x="3320" y="220"/>
                  </a:lnTo>
                  <a:lnTo>
                    <a:pt x="3192" y="175"/>
                  </a:lnTo>
                  <a:lnTo>
                    <a:pt x="3052" y="136"/>
                  </a:lnTo>
                  <a:lnTo>
                    <a:pt x="2913" y="97"/>
                  </a:lnTo>
                  <a:lnTo>
                    <a:pt x="2767" y="71"/>
                  </a:lnTo>
                  <a:lnTo>
                    <a:pt x="2622" y="46"/>
                  </a:lnTo>
                  <a:lnTo>
                    <a:pt x="2465" y="26"/>
                  </a:lnTo>
                  <a:lnTo>
                    <a:pt x="2314" y="13"/>
                  </a:lnTo>
                  <a:lnTo>
                    <a:pt x="2157" y="0"/>
                  </a:lnTo>
                  <a:lnTo>
                    <a:pt x="2000" y="0"/>
                  </a:lnTo>
                  <a:lnTo>
                    <a:pt x="1843" y="0"/>
                  </a:lnTo>
                  <a:lnTo>
                    <a:pt x="1686" y="13"/>
                  </a:lnTo>
                  <a:lnTo>
                    <a:pt x="1535" y="26"/>
                  </a:lnTo>
                  <a:lnTo>
                    <a:pt x="1384" y="46"/>
                  </a:lnTo>
                  <a:lnTo>
                    <a:pt x="1233" y="71"/>
                  </a:lnTo>
                  <a:lnTo>
                    <a:pt x="1087" y="97"/>
                  </a:lnTo>
                  <a:lnTo>
                    <a:pt x="948" y="136"/>
                  </a:lnTo>
                  <a:lnTo>
                    <a:pt x="814" y="175"/>
                  </a:lnTo>
                  <a:lnTo>
                    <a:pt x="680" y="220"/>
                  </a:lnTo>
                  <a:lnTo>
                    <a:pt x="558" y="271"/>
                  </a:lnTo>
                  <a:lnTo>
                    <a:pt x="442" y="329"/>
                  </a:lnTo>
                  <a:lnTo>
                    <a:pt x="337" y="387"/>
                  </a:lnTo>
                  <a:lnTo>
                    <a:pt x="239" y="458"/>
                  </a:lnTo>
                  <a:lnTo>
                    <a:pt x="146" y="529"/>
                  </a:lnTo>
                  <a:lnTo>
                    <a:pt x="70" y="607"/>
                  </a:lnTo>
                  <a:lnTo>
                    <a:pt x="0" y="690"/>
                  </a:lnTo>
                </a:path>
              </a:pathLst>
            </a:custGeom>
            <a:noFill/>
            <a:ln w="19050">
              <a:solidFill>
                <a:schemeClr val="folHlink"/>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pt-BR"/>
            </a:p>
          </p:txBody>
        </p:sp>
        <p:sp>
          <p:nvSpPr>
            <p:cNvPr id="9235" name="Line 231"/>
            <p:cNvSpPr>
              <a:spLocks noChangeShapeType="1"/>
            </p:cNvSpPr>
            <p:nvPr/>
          </p:nvSpPr>
          <p:spPr bwMode="auto">
            <a:xfrm>
              <a:off x="874" y="184"/>
              <a:ext cx="0" cy="4314"/>
            </a:xfrm>
            <a:prstGeom prst="line">
              <a:avLst/>
            </a:prstGeom>
            <a:noFill/>
            <a:ln w="19050">
              <a:solidFill>
                <a:schemeClr val="folHlink"/>
              </a:solidFill>
              <a:round/>
              <a:headEnd/>
              <a:tailEnd/>
            </a:ln>
            <a:extLst>
              <a:ext uri="{909E8E84-426E-40DD-AFC4-6F175D3DCCD1}">
                <a14:hiddenFill xmlns:a14="http://schemas.microsoft.com/office/drawing/2010/main">
                  <a:noFill/>
                </a14:hiddenFill>
              </a:ext>
            </a:extLst>
          </p:spPr>
          <p:txBody>
            <a:bodyPr/>
            <a:lstStyle/>
            <a:p>
              <a:endParaRPr lang="pt-BR"/>
            </a:p>
          </p:txBody>
        </p:sp>
        <p:sp>
          <p:nvSpPr>
            <p:cNvPr id="9236" name="Line 232"/>
            <p:cNvSpPr>
              <a:spLocks noChangeShapeType="1"/>
            </p:cNvSpPr>
            <p:nvPr/>
          </p:nvSpPr>
          <p:spPr bwMode="auto">
            <a:xfrm>
              <a:off x="-1626" y="2338"/>
              <a:ext cx="5005" cy="0"/>
            </a:xfrm>
            <a:prstGeom prst="line">
              <a:avLst/>
            </a:prstGeom>
            <a:noFill/>
            <a:ln w="19050">
              <a:solidFill>
                <a:schemeClr val="folHlink"/>
              </a:solidFill>
              <a:round/>
              <a:headEnd/>
              <a:tailEnd/>
            </a:ln>
            <a:extLst>
              <a:ext uri="{909E8E84-426E-40DD-AFC4-6F175D3DCCD1}">
                <a14:hiddenFill xmlns:a14="http://schemas.microsoft.com/office/drawing/2010/main">
                  <a:noFill/>
                </a14:hiddenFill>
              </a:ext>
            </a:extLst>
          </p:spPr>
          <p:txBody>
            <a:bodyPr/>
            <a:lstStyle/>
            <a:p>
              <a:endParaRPr lang="pt-BR"/>
            </a:p>
          </p:txBody>
        </p:sp>
      </p:grpSp>
      <p:sp>
        <p:nvSpPr>
          <p:cNvPr id="9225" name="Tekstboks 24"/>
          <p:cNvSpPr txBox="1">
            <a:spLocks noChangeArrowheads="1"/>
          </p:cNvSpPr>
          <p:nvPr/>
        </p:nvSpPr>
        <p:spPr bwMode="auto">
          <a:xfrm>
            <a:off x="1187450" y="6362700"/>
            <a:ext cx="3455988" cy="430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da-DK" sz="1100"/>
              <a:t>INTOSAI – PSC</a:t>
            </a:r>
          </a:p>
          <a:p>
            <a:pPr eaLnBrk="1" hangingPunct="1"/>
            <a:r>
              <a:rPr lang="da-DK" sz="1100"/>
              <a:t>Professional Standards Committee</a:t>
            </a:r>
          </a:p>
        </p:txBody>
      </p:sp>
      <p:sp>
        <p:nvSpPr>
          <p:cNvPr id="9226" name="Tekstboks 24"/>
          <p:cNvSpPr txBox="1">
            <a:spLocks noChangeArrowheads="1"/>
          </p:cNvSpPr>
          <p:nvPr/>
        </p:nvSpPr>
        <p:spPr bwMode="auto">
          <a:xfrm>
            <a:off x="5153025" y="6394450"/>
            <a:ext cx="2732088" cy="431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r" eaLnBrk="1" hangingPunct="1"/>
            <a:r>
              <a:rPr lang="da-DK" sz="1100"/>
              <a:t>TCU</a:t>
            </a:r>
          </a:p>
          <a:p>
            <a:pPr algn="r" eaLnBrk="1" hangingPunct="1"/>
            <a:r>
              <a:rPr lang="da-DK" sz="1100"/>
              <a:t>Federal Court of Accounts</a:t>
            </a:r>
          </a:p>
        </p:txBody>
      </p:sp>
    </p:spTree>
    <p:extLst>
      <p:ext uri="{BB962C8B-B14F-4D97-AF65-F5344CB8AC3E}">
        <p14:creationId xmlns:p14="http://schemas.microsoft.com/office/powerpoint/2010/main" val="1896438410"/>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tângulo 3">
            <a:hlinkClick r:id="rId2" tooltip="Abrir Portal TCU"/>
          </p:cNvPr>
          <p:cNvSpPr/>
          <p:nvPr/>
        </p:nvSpPr>
        <p:spPr>
          <a:xfrm>
            <a:off x="533400" y="6562725"/>
            <a:ext cx="912813" cy="4603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pt-BR"/>
          </a:p>
        </p:txBody>
      </p:sp>
      <p:sp>
        <p:nvSpPr>
          <p:cNvPr id="10243" name="Título 1"/>
          <p:cNvSpPr>
            <a:spLocks noGrp="1"/>
          </p:cNvSpPr>
          <p:nvPr>
            <p:ph type="title"/>
          </p:nvPr>
        </p:nvSpPr>
        <p:spPr/>
        <p:txBody>
          <a:bodyPr rtlCol="0">
            <a:normAutofit fontScale="90000"/>
          </a:bodyPr>
          <a:lstStyle/>
          <a:p>
            <a:pPr eaLnBrk="1" fontAlgn="auto" hangingPunct="1">
              <a:spcAft>
                <a:spcPts val="0"/>
              </a:spcAft>
              <a:defRPr/>
            </a:pPr>
            <a:r>
              <a:rPr lang="en-GB" sz="3200" b="1" smtClean="0">
                <a:solidFill>
                  <a:srgbClr val="0070C0"/>
                </a:solidFill>
              </a:rPr>
              <a:t/>
            </a:r>
            <a:br>
              <a:rPr lang="en-GB" sz="3200" b="1" smtClean="0">
                <a:solidFill>
                  <a:srgbClr val="0070C0"/>
                </a:solidFill>
              </a:rPr>
            </a:br>
            <a:r>
              <a:rPr lang="en-GB" sz="3200" b="1" smtClean="0">
                <a:solidFill>
                  <a:srgbClr val="0070C0"/>
                </a:solidFill>
              </a:rPr>
              <a:t>Work programme, timetable and organisation</a:t>
            </a:r>
            <a:br>
              <a:rPr lang="en-GB" sz="3200" b="1" smtClean="0">
                <a:solidFill>
                  <a:srgbClr val="0070C0"/>
                </a:solidFill>
              </a:rPr>
            </a:br>
            <a:endParaRPr lang="pt-BR" sz="3200" b="1" smtClean="0">
              <a:solidFill>
                <a:srgbClr val="0070C0"/>
              </a:solidFill>
            </a:endParaRPr>
          </a:p>
        </p:txBody>
      </p:sp>
      <p:sp>
        <p:nvSpPr>
          <p:cNvPr id="23553" name="Rectangle 1"/>
          <p:cNvSpPr>
            <a:spLocks noGrp="1" noChangeArrowheads="1"/>
          </p:cNvSpPr>
          <p:nvPr>
            <p:ph idx="1"/>
          </p:nvPr>
        </p:nvSpPr>
        <p:spPr>
          <a:xfrm>
            <a:off x="395288" y="1319213"/>
            <a:ext cx="8189912" cy="4603750"/>
          </a:xfrm>
        </p:spPr>
        <p:txBody>
          <a:bodyPr rtlCol="0" anchor="ctr">
            <a:spAutoFit/>
          </a:bodyPr>
          <a:lstStyle/>
          <a:p>
            <a:pPr marL="0" indent="0" eaLnBrk="1" fontAlgn="auto" hangingPunct="1">
              <a:spcBef>
                <a:spcPct val="0"/>
              </a:spcBef>
              <a:spcAft>
                <a:spcPts val="0"/>
              </a:spcAft>
              <a:buFontTx/>
              <a:buNone/>
              <a:defRPr/>
            </a:pPr>
            <a:endParaRPr lang="en-GB" sz="1400" i="1" dirty="0" smtClean="0">
              <a:ea typeface="Times New Roman" pitchFamily="18" charset="0"/>
              <a:cs typeface="Times New Roman" pitchFamily="18" charset="0"/>
            </a:endParaRPr>
          </a:p>
          <a:p>
            <a:pPr marL="0" indent="0" eaLnBrk="1" fontAlgn="auto" hangingPunct="1">
              <a:spcBef>
                <a:spcPct val="0"/>
              </a:spcBef>
              <a:spcAft>
                <a:spcPts val="0"/>
              </a:spcAft>
              <a:buFontTx/>
              <a:buNone/>
              <a:defRPr/>
            </a:pPr>
            <a:r>
              <a:rPr lang="en-GB" sz="2400" b="1" i="1" dirty="0" smtClean="0">
                <a:ea typeface="Times New Roman" pitchFamily="18" charset="0"/>
                <a:cs typeface="Times New Roman" pitchFamily="18" charset="0"/>
              </a:rPr>
              <a:t>Stage 3</a:t>
            </a:r>
          </a:p>
          <a:p>
            <a:pPr marL="0" indent="0" eaLnBrk="1" fontAlgn="auto" hangingPunct="1">
              <a:spcBef>
                <a:spcPct val="0"/>
              </a:spcBef>
              <a:spcAft>
                <a:spcPts val="0"/>
              </a:spcAft>
              <a:buFontTx/>
              <a:buNone/>
              <a:defRPr/>
            </a:pPr>
            <a:endParaRPr lang="en-GB" sz="1400" i="1" dirty="0" smtClean="0">
              <a:ea typeface="Times New Roman" pitchFamily="18" charset="0"/>
              <a:cs typeface="Times New Roman" pitchFamily="18" charset="0"/>
            </a:endParaRPr>
          </a:p>
          <a:p>
            <a:pPr marL="0" indent="0" eaLnBrk="1" fontAlgn="auto" hangingPunct="1">
              <a:spcBef>
                <a:spcPct val="0"/>
              </a:spcBef>
              <a:spcAft>
                <a:spcPts val="0"/>
              </a:spcAft>
              <a:buFont typeface="Arial" pitchFamily="34" charset="0"/>
              <a:buNone/>
              <a:defRPr/>
            </a:pPr>
            <a:r>
              <a:rPr lang="en-GB" sz="2000" b="1" i="1" dirty="0" smtClean="0">
                <a:ea typeface="Times New Roman" pitchFamily="18" charset="0"/>
                <a:cs typeface="Times New Roman" pitchFamily="18" charset="0"/>
              </a:rPr>
              <a:t>Programme</a:t>
            </a:r>
            <a:r>
              <a:rPr lang="en-GB" sz="1400" i="1" dirty="0" smtClean="0">
                <a:ea typeface="Times New Roman" pitchFamily="18" charset="0"/>
                <a:cs typeface="Times New Roman" pitchFamily="18" charset="0"/>
              </a:rPr>
              <a:t>: </a:t>
            </a:r>
            <a:r>
              <a:rPr lang="en-GB" sz="1400" dirty="0" smtClean="0">
                <a:ea typeface="Times New Roman" pitchFamily="18" charset="0"/>
                <a:cs typeface="Times New Roman" pitchFamily="18" charset="0"/>
              </a:rPr>
              <a:t> </a:t>
            </a:r>
            <a:r>
              <a:rPr lang="en-GB" sz="1800" dirty="0" smtClean="0"/>
              <a:t>Development of the guidance identified in stage 2, on the basis of existing material available in the “new” ISSAI 3000 and the existing ISSAIs 3000 and 3100, including their appendices and the five practice papers previously developed by PAS.</a:t>
            </a:r>
          </a:p>
          <a:p>
            <a:pPr marL="0" indent="0" eaLnBrk="1" fontAlgn="auto" hangingPunct="1">
              <a:spcBef>
                <a:spcPct val="0"/>
              </a:spcBef>
              <a:spcAft>
                <a:spcPts val="0"/>
              </a:spcAft>
              <a:buFont typeface="Arial" pitchFamily="34" charset="0"/>
              <a:buNone/>
              <a:defRPr/>
            </a:pPr>
            <a:endParaRPr lang="en-GB" sz="1800" dirty="0" smtClean="0"/>
          </a:p>
          <a:p>
            <a:pPr marL="0" indent="0" eaLnBrk="1" fontAlgn="auto" hangingPunct="1">
              <a:spcBef>
                <a:spcPct val="0"/>
              </a:spcBef>
              <a:spcAft>
                <a:spcPts val="0"/>
              </a:spcAft>
              <a:buFont typeface="Arial" pitchFamily="34" charset="0"/>
              <a:buNone/>
              <a:defRPr/>
            </a:pPr>
            <a:endParaRPr lang="en-GB" sz="1800" dirty="0" smtClean="0"/>
          </a:p>
          <a:p>
            <a:pPr marL="0" indent="0" eaLnBrk="1" fontAlgn="auto" hangingPunct="1">
              <a:spcBef>
                <a:spcPct val="0"/>
              </a:spcBef>
              <a:spcAft>
                <a:spcPts val="0"/>
              </a:spcAft>
              <a:buFont typeface="Arial" pitchFamily="34" charset="0"/>
              <a:buNone/>
              <a:defRPr/>
            </a:pPr>
            <a:r>
              <a:rPr lang="en-GB" sz="1600" dirty="0" smtClean="0"/>
              <a:t>The detailed </a:t>
            </a:r>
            <a:r>
              <a:rPr lang="en-GB" sz="1600" b="1" dirty="0" smtClean="0"/>
              <a:t>programme</a:t>
            </a:r>
            <a:r>
              <a:rPr lang="en-GB" sz="1600" dirty="0" smtClean="0"/>
              <a:t>, </a:t>
            </a:r>
            <a:r>
              <a:rPr lang="en-GB" sz="1600" b="1" dirty="0" smtClean="0"/>
              <a:t>timetable</a:t>
            </a:r>
            <a:r>
              <a:rPr lang="en-GB" sz="1600" dirty="0" smtClean="0"/>
              <a:t> and </a:t>
            </a:r>
            <a:r>
              <a:rPr lang="en-GB" sz="1600" b="1" dirty="0" smtClean="0"/>
              <a:t>organisation</a:t>
            </a:r>
            <a:r>
              <a:rPr lang="en-GB" sz="1600" dirty="0" smtClean="0"/>
              <a:t> of stages 3 and 4 will be decided at the next PAS meeting (Spring 2014) and will be the subject of an updated project proposal (along with a progress report) to be submitted to the 2014 Professional Standards Committee (PSC) meeting.</a:t>
            </a:r>
          </a:p>
          <a:p>
            <a:pPr marL="0" indent="0" eaLnBrk="1" fontAlgn="auto" hangingPunct="1">
              <a:spcBef>
                <a:spcPct val="0"/>
              </a:spcBef>
              <a:spcAft>
                <a:spcPts val="0"/>
              </a:spcAft>
              <a:buFont typeface="Arial" pitchFamily="34" charset="0"/>
              <a:buNone/>
              <a:defRPr/>
            </a:pPr>
            <a:endParaRPr lang="en-GB" sz="1600" dirty="0" smtClean="0"/>
          </a:p>
          <a:p>
            <a:pPr marL="0" indent="0" eaLnBrk="1" fontAlgn="auto" hangingPunct="1">
              <a:spcBef>
                <a:spcPct val="0"/>
              </a:spcBef>
              <a:spcAft>
                <a:spcPts val="0"/>
              </a:spcAft>
              <a:buFont typeface="Arial" pitchFamily="34" charset="0"/>
              <a:buNone/>
              <a:defRPr/>
            </a:pPr>
            <a:r>
              <a:rPr lang="en-GB" sz="1600" dirty="0" smtClean="0"/>
              <a:t>If progress is rapid and there is strong common agreement on stage 2, the PAS Chair may take the initiative to launch some stage 3 activities before the 2014 PAS and PSC meetings.</a:t>
            </a:r>
          </a:p>
          <a:p>
            <a:pPr eaLnBrk="1" fontAlgn="auto" hangingPunct="1">
              <a:spcAft>
                <a:spcPts val="0"/>
              </a:spcAft>
              <a:buFont typeface="Arial" pitchFamily="34" charset="0"/>
              <a:buNone/>
              <a:defRPr/>
            </a:pPr>
            <a:r>
              <a:rPr lang="en-GB" sz="1600" dirty="0" smtClean="0"/>
              <a:t>	</a:t>
            </a:r>
            <a:endParaRPr lang="pt-BR" sz="1600" dirty="0" smtClean="0">
              <a:latin typeface="Arial" pitchFamily="34" charset="0"/>
            </a:endParaRPr>
          </a:p>
        </p:txBody>
      </p:sp>
      <p:pic>
        <p:nvPicPr>
          <p:cNvPr id="10245" name="Picture 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6242050"/>
            <a:ext cx="9144000" cy="6429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46" name="Picture 4"/>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916863" y="6345238"/>
            <a:ext cx="542925" cy="438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47" name="Picture 5"/>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0" y="0"/>
            <a:ext cx="9144000" cy="2047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nvGrpSpPr>
          <p:cNvPr id="10248" name="Group 222"/>
          <p:cNvGrpSpPr>
            <a:grpSpLocks noChangeAspect="1"/>
          </p:cNvGrpSpPr>
          <p:nvPr/>
        </p:nvGrpSpPr>
        <p:grpSpPr bwMode="auto">
          <a:xfrm>
            <a:off x="403225" y="6338888"/>
            <a:ext cx="728663" cy="490537"/>
            <a:chOff x="-1649" y="158"/>
            <a:chExt cx="5261" cy="4366"/>
          </a:xfrm>
        </p:grpSpPr>
        <p:sp>
          <p:nvSpPr>
            <p:cNvPr id="10251" name="AutoShape 223"/>
            <p:cNvSpPr>
              <a:spLocks noChangeAspect="1" noChangeArrowheads="1" noTextEdit="1"/>
            </p:cNvSpPr>
            <p:nvPr/>
          </p:nvSpPr>
          <p:spPr bwMode="auto">
            <a:xfrm>
              <a:off x="-1649" y="158"/>
              <a:ext cx="5261" cy="43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9050">
                  <a:solidFill>
                    <a:srgbClr val="000000"/>
                  </a:solidFill>
                  <a:miter lim="800000"/>
                  <a:headEnd/>
                  <a:tailEnd/>
                </a14:hiddenLine>
              </a:ext>
            </a:extLst>
          </p:spPr>
          <p:txBody>
            <a:bodyPr/>
            <a:lstStyle/>
            <a:p>
              <a:endParaRPr lang="pt-BR"/>
            </a:p>
          </p:txBody>
        </p:sp>
        <p:sp>
          <p:nvSpPr>
            <p:cNvPr id="10252" name="Freeform 224"/>
            <p:cNvSpPr>
              <a:spLocks/>
            </p:cNvSpPr>
            <p:nvPr/>
          </p:nvSpPr>
          <p:spPr bwMode="auto">
            <a:xfrm>
              <a:off x="-1393" y="435"/>
              <a:ext cx="5005" cy="3928"/>
            </a:xfrm>
            <a:custGeom>
              <a:avLst/>
              <a:gdLst>
                <a:gd name="T0" fmla="*/ 4714 w 5005"/>
                <a:gd name="T1" fmla="*/ 0 h 3928"/>
                <a:gd name="T2" fmla="*/ 3726 w 5005"/>
                <a:gd name="T3" fmla="*/ 78 h 3928"/>
                <a:gd name="T4" fmla="*/ 3017 w 5005"/>
                <a:gd name="T5" fmla="*/ 200 h 3928"/>
                <a:gd name="T6" fmla="*/ 2494 w 5005"/>
                <a:gd name="T7" fmla="*/ 336 h 3928"/>
                <a:gd name="T8" fmla="*/ 2000 w 5005"/>
                <a:gd name="T9" fmla="*/ 510 h 3928"/>
                <a:gd name="T10" fmla="*/ 1552 w 5005"/>
                <a:gd name="T11" fmla="*/ 735 h 3928"/>
                <a:gd name="T12" fmla="*/ 1174 w 5005"/>
                <a:gd name="T13" fmla="*/ 1013 h 3928"/>
                <a:gd name="T14" fmla="*/ 883 w 5005"/>
                <a:gd name="T15" fmla="*/ 1348 h 3928"/>
                <a:gd name="T16" fmla="*/ 750 w 5005"/>
                <a:gd name="T17" fmla="*/ 1600 h 3928"/>
                <a:gd name="T18" fmla="*/ 680 w 5005"/>
                <a:gd name="T19" fmla="*/ 1806 h 3928"/>
                <a:gd name="T20" fmla="*/ 651 w 5005"/>
                <a:gd name="T21" fmla="*/ 2032 h 3928"/>
                <a:gd name="T22" fmla="*/ 657 w 5005"/>
                <a:gd name="T23" fmla="*/ 2257 h 3928"/>
                <a:gd name="T24" fmla="*/ 744 w 5005"/>
                <a:gd name="T25" fmla="*/ 2573 h 3928"/>
                <a:gd name="T26" fmla="*/ 912 w 5005"/>
                <a:gd name="T27" fmla="*/ 2844 h 3928"/>
                <a:gd name="T28" fmla="*/ 1145 w 5005"/>
                <a:gd name="T29" fmla="*/ 3083 h 3928"/>
                <a:gd name="T30" fmla="*/ 1418 w 5005"/>
                <a:gd name="T31" fmla="*/ 3289 h 3928"/>
                <a:gd name="T32" fmla="*/ 1825 w 5005"/>
                <a:gd name="T33" fmla="*/ 3515 h 3928"/>
                <a:gd name="T34" fmla="*/ 2436 w 5005"/>
                <a:gd name="T35" fmla="*/ 3754 h 3928"/>
                <a:gd name="T36" fmla="*/ 3034 w 5005"/>
                <a:gd name="T37" fmla="*/ 3928 h 3928"/>
                <a:gd name="T38" fmla="*/ 3185 w 5005"/>
                <a:gd name="T39" fmla="*/ 3670 h 3928"/>
                <a:gd name="T40" fmla="*/ 3540 w 5005"/>
                <a:gd name="T41" fmla="*/ 3147 h 3928"/>
                <a:gd name="T42" fmla="*/ 3744 w 5005"/>
                <a:gd name="T43" fmla="*/ 2909 h 3928"/>
                <a:gd name="T44" fmla="*/ 3755 w 5005"/>
                <a:gd name="T45" fmla="*/ 2870 h 3928"/>
                <a:gd name="T46" fmla="*/ 3348 w 5005"/>
                <a:gd name="T47" fmla="*/ 3006 h 3928"/>
                <a:gd name="T48" fmla="*/ 2837 w 5005"/>
                <a:gd name="T49" fmla="*/ 3115 h 3928"/>
                <a:gd name="T50" fmla="*/ 2197 w 5005"/>
                <a:gd name="T51" fmla="*/ 3167 h 3928"/>
                <a:gd name="T52" fmla="*/ 1726 w 5005"/>
                <a:gd name="T53" fmla="*/ 3135 h 3928"/>
                <a:gd name="T54" fmla="*/ 1354 w 5005"/>
                <a:gd name="T55" fmla="*/ 3064 h 3928"/>
                <a:gd name="T56" fmla="*/ 1104 w 5005"/>
                <a:gd name="T57" fmla="*/ 2986 h 3928"/>
                <a:gd name="T58" fmla="*/ 785 w 5005"/>
                <a:gd name="T59" fmla="*/ 2864 h 3928"/>
                <a:gd name="T60" fmla="*/ 523 w 5005"/>
                <a:gd name="T61" fmla="*/ 2722 h 3928"/>
                <a:gd name="T62" fmla="*/ 320 w 5005"/>
                <a:gd name="T63" fmla="*/ 2567 h 3928"/>
                <a:gd name="T64" fmla="*/ 163 w 5005"/>
                <a:gd name="T65" fmla="*/ 2406 h 3928"/>
                <a:gd name="T66" fmla="*/ 64 w 5005"/>
                <a:gd name="T67" fmla="*/ 2238 h 3928"/>
                <a:gd name="T68" fmla="*/ 11 w 5005"/>
                <a:gd name="T69" fmla="*/ 2070 h 3928"/>
                <a:gd name="T70" fmla="*/ 0 w 5005"/>
                <a:gd name="T71" fmla="*/ 1903 h 3928"/>
                <a:gd name="T72" fmla="*/ 29 w 5005"/>
                <a:gd name="T73" fmla="*/ 1735 h 3928"/>
                <a:gd name="T74" fmla="*/ 99 w 5005"/>
                <a:gd name="T75" fmla="*/ 1580 h 3928"/>
                <a:gd name="T76" fmla="*/ 238 w 5005"/>
                <a:gd name="T77" fmla="*/ 1387 h 3928"/>
                <a:gd name="T78" fmla="*/ 349 w 5005"/>
                <a:gd name="T79" fmla="*/ 1284 h 3928"/>
                <a:gd name="T80" fmla="*/ 569 w 5005"/>
                <a:gd name="T81" fmla="*/ 1135 h 3928"/>
                <a:gd name="T82" fmla="*/ 843 w 5005"/>
                <a:gd name="T83" fmla="*/ 1006 h 3928"/>
                <a:gd name="T84" fmla="*/ 1157 w 5005"/>
                <a:gd name="T85" fmla="*/ 897 h 3928"/>
                <a:gd name="T86" fmla="*/ 1505 w 5005"/>
                <a:gd name="T87" fmla="*/ 806 h 3928"/>
                <a:gd name="T88" fmla="*/ 1889 w 5005"/>
                <a:gd name="T89" fmla="*/ 755 h 3928"/>
                <a:gd name="T90" fmla="*/ 2284 w 5005"/>
                <a:gd name="T91" fmla="*/ 735 h 3928"/>
                <a:gd name="T92" fmla="*/ 2697 w 5005"/>
                <a:gd name="T93" fmla="*/ 755 h 3928"/>
                <a:gd name="T94" fmla="*/ 3110 w 5005"/>
                <a:gd name="T95" fmla="*/ 826 h 3928"/>
                <a:gd name="T96" fmla="*/ 3523 w 5005"/>
                <a:gd name="T97" fmla="*/ 948 h 3928"/>
                <a:gd name="T98" fmla="*/ 3918 w 5005"/>
                <a:gd name="T99" fmla="*/ 1129 h 3928"/>
                <a:gd name="T100" fmla="*/ 4145 w 5005"/>
                <a:gd name="T101" fmla="*/ 813 h 3928"/>
                <a:gd name="T102" fmla="*/ 4464 w 5005"/>
                <a:gd name="T103" fmla="*/ 432 h 3928"/>
                <a:gd name="T104" fmla="*/ 4738 w 5005"/>
                <a:gd name="T105" fmla="*/ 168 h 3928"/>
                <a:gd name="T106" fmla="*/ 5005 w 5005"/>
                <a:gd name="T107" fmla="*/ 0 h 3928"/>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Lst>
              <a:ahLst/>
              <a:cxnLst>
                <a:cxn ang="T108">
                  <a:pos x="T0" y="T1"/>
                </a:cxn>
                <a:cxn ang="T109">
                  <a:pos x="T2" y="T3"/>
                </a:cxn>
                <a:cxn ang="T110">
                  <a:pos x="T4" y="T5"/>
                </a:cxn>
                <a:cxn ang="T111">
                  <a:pos x="T6" y="T7"/>
                </a:cxn>
                <a:cxn ang="T112">
                  <a:pos x="T8" y="T9"/>
                </a:cxn>
                <a:cxn ang="T113">
                  <a:pos x="T10" y="T11"/>
                </a:cxn>
                <a:cxn ang="T114">
                  <a:pos x="T12" y="T13"/>
                </a:cxn>
                <a:cxn ang="T115">
                  <a:pos x="T14" y="T15"/>
                </a:cxn>
                <a:cxn ang="T116">
                  <a:pos x="T16" y="T17"/>
                </a:cxn>
                <a:cxn ang="T117">
                  <a:pos x="T18" y="T19"/>
                </a:cxn>
                <a:cxn ang="T118">
                  <a:pos x="T20" y="T21"/>
                </a:cxn>
                <a:cxn ang="T119">
                  <a:pos x="T22" y="T23"/>
                </a:cxn>
                <a:cxn ang="T120">
                  <a:pos x="T24" y="T25"/>
                </a:cxn>
                <a:cxn ang="T121">
                  <a:pos x="T26" y="T27"/>
                </a:cxn>
                <a:cxn ang="T122">
                  <a:pos x="T28" y="T29"/>
                </a:cxn>
                <a:cxn ang="T123">
                  <a:pos x="T30" y="T31"/>
                </a:cxn>
                <a:cxn ang="T124">
                  <a:pos x="T32" y="T33"/>
                </a:cxn>
                <a:cxn ang="T125">
                  <a:pos x="T34" y="T35"/>
                </a:cxn>
                <a:cxn ang="T126">
                  <a:pos x="T36" y="T37"/>
                </a:cxn>
                <a:cxn ang="T127">
                  <a:pos x="T38" y="T39"/>
                </a:cxn>
                <a:cxn ang="T128">
                  <a:pos x="T40" y="T41"/>
                </a:cxn>
                <a:cxn ang="T129">
                  <a:pos x="T42" y="T43"/>
                </a:cxn>
                <a:cxn ang="T130">
                  <a:pos x="T44" y="T45"/>
                </a:cxn>
                <a:cxn ang="T131">
                  <a:pos x="T46" y="T47"/>
                </a:cxn>
                <a:cxn ang="T132">
                  <a:pos x="T48" y="T49"/>
                </a:cxn>
                <a:cxn ang="T133">
                  <a:pos x="T50" y="T51"/>
                </a:cxn>
                <a:cxn ang="T134">
                  <a:pos x="T52" y="T53"/>
                </a:cxn>
                <a:cxn ang="T135">
                  <a:pos x="T54" y="T55"/>
                </a:cxn>
                <a:cxn ang="T136">
                  <a:pos x="T56" y="T57"/>
                </a:cxn>
                <a:cxn ang="T137">
                  <a:pos x="T58" y="T59"/>
                </a:cxn>
                <a:cxn ang="T138">
                  <a:pos x="T60" y="T61"/>
                </a:cxn>
                <a:cxn ang="T139">
                  <a:pos x="T62" y="T63"/>
                </a:cxn>
                <a:cxn ang="T140">
                  <a:pos x="T64" y="T65"/>
                </a:cxn>
                <a:cxn ang="T141">
                  <a:pos x="T66" y="T67"/>
                </a:cxn>
                <a:cxn ang="T142">
                  <a:pos x="T68" y="T69"/>
                </a:cxn>
                <a:cxn ang="T143">
                  <a:pos x="T70" y="T71"/>
                </a:cxn>
                <a:cxn ang="T144">
                  <a:pos x="T72" y="T73"/>
                </a:cxn>
                <a:cxn ang="T145">
                  <a:pos x="T74" y="T75"/>
                </a:cxn>
                <a:cxn ang="T146">
                  <a:pos x="T76" y="T77"/>
                </a:cxn>
                <a:cxn ang="T147">
                  <a:pos x="T78" y="T79"/>
                </a:cxn>
                <a:cxn ang="T148">
                  <a:pos x="T80" y="T81"/>
                </a:cxn>
                <a:cxn ang="T149">
                  <a:pos x="T82" y="T83"/>
                </a:cxn>
                <a:cxn ang="T150">
                  <a:pos x="T84" y="T85"/>
                </a:cxn>
                <a:cxn ang="T151">
                  <a:pos x="T86" y="T87"/>
                </a:cxn>
                <a:cxn ang="T152">
                  <a:pos x="T88" y="T89"/>
                </a:cxn>
                <a:cxn ang="T153">
                  <a:pos x="T90" y="T91"/>
                </a:cxn>
                <a:cxn ang="T154">
                  <a:pos x="T92" y="T93"/>
                </a:cxn>
                <a:cxn ang="T155">
                  <a:pos x="T94" y="T95"/>
                </a:cxn>
                <a:cxn ang="T156">
                  <a:pos x="T96" y="T97"/>
                </a:cxn>
                <a:cxn ang="T157">
                  <a:pos x="T98" y="T99"/>
                </a:cxn>
                <a:cxn ang="T158">
                  <a:pos x="T100" y="T101"/>
                </a:cxn>
                <a:cxn ang="T159">
                  <a:pos x="T102" y="T103"/>
                </a:cxn>
                <a:cxn ang="T160">
                  <a:pos x="T104" y="T105"/>
                </a:cxn>
                <a:cxn ang="T161">
                  <a:pos x="T106" y="T107"/>
                </a:cxn>
              </a:cxnLst>
              <a:rect l="0" t="0" r="r" b="b"/>
              <a:pathLst>
                <a:path w="5005" h="3928">
                  <a:moveTo>
                    <a:pt x="5005" y="0"/>
                  </a:moveTo>
                  <a:lnTo>
                    <a:pt x="5005" y="0"/>
                  </a:lnTo>
                  <a:lnTo>
                    <a:pt x="4714" y="0"/>
                  </a:lnTo>
                  <a:lnTo>
                    <a:pt x="4400" y="13"/>
                  </a:lnTo>
                  <a:lnTo>
                    <a:pt x="4069" y="39"/>
                  </a:lnTo>
                  <a:lnTo>
                    <a:pt x="3726" y="78"/>
                  </a:lnTo>
                  <a:lnTo>
                    <a:pt x="3371" y="129"/>
                  </a:lnTo>
                  <a:lnTo>
                    <a:pt x="3191" y="162"/>
                  </a:lnTo>
                  <a:lnTo>
                    <a:pt x="3017" y="200"/>
                  </a:lnTo>
                  <a:lnTo>
                    <a:pt x="2837" y="239"/>
                  </a:lnTo>
                  <a:lnTo>
                    <a:pt x="2662" y="284"/>
                  </a:lnTo>
                  <a:lnTo>
                    <a:pt x="2494" y="336"/>
                  </a:lnTo>
                  <a:lnTo>
                    <a:pt x="2325" y="387"/>
                  </a:lnTo>
                  <a:lnTo>
                    <a:pt x="2157" y="445"/>
                  </a:lnTo>
                  <a:lnTo>
                    <a:pt x="2000" y="510"/>
                  </a:lnTo>
                  <a:lnTo>
                    <a:pt x="1843" y="581"/>
                  </a:lnTo>
                  <a:lnTo>
                    <a:pt x="1691" y="658"/>
                  </a:lnTo>
                  <a:lnTo>
                    <a:pt x="1552" y="735"/>
                  </a:lnTo>
                  <a:lnTo>
                    <a:pt x="1418" y="826"/>
                  </a:lnTo>
                  <a:lnTo>
                    <a:pt x="1290" y="916"/>
                  </a:lnTo>
                  <a:lnTo>
                    <a:pt x="1174" y="1013"/>
                  </a:lnTo>
                  <a:lnTo>
                    <a:pt x="1064" y="1116"/>
                  </a:lnTo>
                  <a:lnTo>
                    <a:pt x="971" y="1232"/>
                  </a:lnTo>
                  <a:lnTo>
                    <a:pt x="883" y="1348"/>
                  </a:lnTo>
                  <a:lnTo>
                    <a:pt x="808" y="1471"/>
                  </a:lnTo>
                  <a:lnTo>
                    <a:pt x="779" y="1535"/>
                  </a:lnTo>
                  <a:lnTo>
                    <a:pt x="750" y="1600"/>
                  </a:lnTo>
                  <a:lnTo>
                    <a:pt x="721" y="1664"/>
                  </a:lnTo>
                  <a:lnTo>
                    <a:pt x="703" y="1735"/>
                  </a:lnTo>
                  <a:lnTo>
                    <a:pt x="680" y="1806"/>
                  </a:lnTo>
                  <a:lnTo>
                    <a:pt x="668" y="1877"/>
                  </a:lnTo>
                  <a:lnTo>
                    <a:pt x="657" y="1954"/>
                  </a:lnTo>
                  <a:lnTo>
                    <a:pt x="651" y="2032"/>
                  </a:lnTo>
                  <a:lnTo>
                    <a:pt x="645" y="2148"/>
                  </a:lnTo>
                  <a:lnTo>
                    <a:pt x="657" y="2257"/>
                  </a:lnTo>
                  <a:lnTo>
                    <a:pt x="674" y="2367"/>
                  </a:lnTo>
                  <a:lnTo>
                    <a:pt x="703" y="2470"/>
                  </a:lnTo>
                  <a:lnTo>
                    <a:pt x="744" y="2573"/>
                  </a:lnTo>
                  <a:lnTo>
                    <a:pt x="790" y="2664"/>
                  </a:lnTo>
                  <a:lnTo>
                    <a:pt x="849" y="2760"/>
                  </a:lnTo>
                  <a:lnTo>
                    <a:pt x="912" y="2844"/>
                  </a:lnTo>
                  <a:lnTo>
                    <a:pt x="982" y="2928"/>
                  </a:lnTo>
                  <a:lnTo>
                    <a:pt x="1058" y="3006"/>
                  </a:lnTo>
                  <a:lnTo>
                    <a:pt x="1145" y="3083"/>
                  </a:lnTo>
                  <a:lnTo>
                    <a:pt x="1232" y="3154"/>
                  </a:lnTo>
                  <a:lnTo>
                    <a:pt x="1319" y="3225"/>
                  </a:lnTo>
                  <a:lnTo>
                    <a:pt x="1418" y="3289"/>
                  </a:lnTo>
                  <a:lnTo>
                    <a:pt x="1517" y="3347"/>
                  </a:lnTo>
                  <a:lnTo>
                    <a:pt x="1616" y="3405"/>
                  </a:lnTo>
                  <a:lnTo>
                    <a:pt x="1825" y="3515"/>
                  </a:lnTo>
                  <a:lnTo>
                    <a:pt x="2034" y="3605"/>
                  </a:lnTo>
                  <a:lnTo>
                    <a:pt x="2238" y="3689"/>
                  </a:lnTo>
                  <a:lnTo>
                    <a:pt x="2436" y="3754"/>
                  </a:lnTo>
                  <a:lnTo>
                    <a:pt x="2616" y="3812"/>
                  </a:lnTo>
                  <a:lnTo>
                    <a:pt x="2779" y="3863"/>
                  </a:lnTo>
                  <a:lnTo>
                    <a:pt x="3034" y="3928"/>
                  </a:lnTo>
                  <a:lnTo>
                    <a:pt x="3104" y="3805"/>
                  </a:lnTo>
                  <a:lnTo>
                    <a:pt x="3185" y="3670"/>
                  </a:lnTo>
                  <a:lnTo>
                    <a:pt x="3290" y="3502"/>
                  </a:lnTo>
                  <a:lnTo>
                    <a:pt x="3412" y="3328"/>
                  </a:lnTo>
                  <a:lnTo>
                    <a:pt x="3540" y="3147"/>
                  </a:lnTo>
                  <a:lnTo>
                    <a:pt x="3610" y="3057"/>
                  </a:lnTo>
                  <a:lnTo>
                    <a:pt x="3680" y="2980"/>
                  </a:lnTo>
                  <a:lnTo>
                    <a:pt x="3744" y="2909"/>
                  </a:lnTo>
                  <a:lnTo>
                    <a:pt x="3813" y="2844"/>
                  </a:lnTo>
                  <a:lnTo>
                    <a:pt x="3755" y="2870"/>
                  </a:lnTo>
                  <a:lnTo>
                    <a:pt x="3598" y="2928"/>
                  </a:lnTo>
                  <a:lnTo>
                    <a:pt x="3482" y="2967"/>
                  </a:lnTo>
                  <a:lnTo>
                    <a:pt x="3348" y="3006"/>
                  </a:lnTo>
                  <a:lnTo>
                    <a:pt x="3197" y="3044"/>
                  </a:lnTo>
                  <a:lnTo>
                    <a:pt x="3023" y="3083"/>
                  </a:lnTo>
                  <a:lnTo>
                    <a:pt x="2837" y="3115"/>
                  </a:lnTo>
                  <a:lnTo>
                    <a:pt x="2639" y="3141"/>
                  </a:lnTo>
                  <a:lnTo>
                    <a:pt x="2424" y="3160"/>
                  </a:lnTo>
                  <a:lnTo>
                    <a:pt x="2197" y="3167"/>
                  </a:lnTo>
                  <a:lnTo>
                    <a:pt x="1965" y="3154"/>
                  </a:lnTo>
                  <a:lnTo>
                    <a:pt x="1848" y="3147"/>
                  </a:lnTo>
                  <a:lnTo>
                    <a:pt x="1726" y="3135"/>
                  </a:lnTo>
                  <a:lnTo>
                    <a:pt x="1604" y="3115"/>
                  </a:lnTo>
                  <a:lnTo>
                    <a:pt x="1476" y="3089"/>
                  </a:lnTo>
                  <a:lnTo>
                    <a:pt x="1354" y="3064"/>
                  </a:lnTo>
                  <a:lnTo>
                    <a:pt x="1226" y="3025"/>
                  </a:lnTo>
                  <a:lnTo>
                    <a:pt x="1104" y="2986"/>
                  </a:lnTo>
                  <a:lnTo>
                    <a:pt x="994" y="2948"/>
                  </a:lnTo>
                  <a:lnTo>
                    <a:pt x="883" y="2909"/>
                  </a:lnTo>
                  <a:lnTo>
                    <a:pt x="785" y="2864"/>
                  </a:lnTo>
                  <a:lnTo>
                    <a:pt x="692" y="2819"/>
                  </a:lnTo>
                  <a:lnTo>
                    <a:pt x="604" y="2767"/>
                  </a:lnTo>
                  <a:lnTo>
                    <a:pt x="523" y="2722"/>
                  </a:lnTo>
                  <a:lnTo>
                    <a:pt x="447" y="2670"/>
                  </a:lnTo>
                  <a:lnTo>
                    <a:pt x="378" y="2619"/>
                  </a:lnTo>
                  <a:lnTo>
                    <a:pt x="320" y="2567"/>
                  </a:lnTo>
                  <a:lnTo>
                    <a:pt x="261" y="2515"/>
                  </a:lnTo>
                  <a:lnTo>
                    <a:pt x="209" y="2464"/>
                  </a:lnTo>
                  <a:lnTo>
                    <a:pt x="163" y="2406"/>
                  </a:lnTo>
                  <a:lnTo>
                    <a:pt x="128" y="2348"/>
                  </a:lnTo>
                  <a:lnTo>
                    <a:pt x="93" y="2296"/>
                  </a:lnTo>
                  <a:lnTo>
                    <a:pt x="64" y="2238"/>
                  </a:lnTo>
                  <a:lnTo>
                    <a:pt x="40" y="2180"/>
                  </a:lnTo>
                  <a:lnTo>
                    <a:pt x="23" y="2128"/>
                  </a:lnTo>
                  <a:lnTo>
                    <a:pt x="11" y="2070"/>
                  </a:lnTo>
                  <a:lnTo>
                    <a:pt x="0" y="2012"/>
                  </a:lnTo>
                  <a:lnTo>
                    <a:pt x="0" y="1954"/>
                  </a:lnTo>
                  <a:lnTo>
                    <a:pt x="0" y="1903"/>
                  </a:lnTo>
                  <a:lnTo>
                    <a:pt x="6" y="1845"/>
                  </a:lnTo>
                  <a:lnTo>
                    <a:pt x="17" y="1793"/>
                  </a:lnTo>
                  <a:lnTo>
                    <a:pt x="29" y="1735"/>
                  </a:lnTo>
                  <a:lnTo>
                    <a:pt x="46" y="1684"/>
                  </a:lnTo>
                  <a:lnTo>
                    <a:pt x="70" y="1632"/>
                  </a:lnTo>
                  <a:lnTo>
                    <a:pt x="99" y="1580"/>
                  </a:lnTo>
                  <a:lnTo>
                    <a:pt x="128" y="1529"/>
                  </a:lnTo>
                  <a:lnTo>
                    <a:pt x="157" y="1484"/>
                  </a:lnTo>
                  <a:lnTo>
                    <a:pt x="238" y="1387"/>
                  </a:lnTo>
                  <a:lnTo>
                    <a:pt x="290" y="1335"/>
                  </a:lnTo>
                  <a:lnTo>
                    <a:pt x="349" y="1284"/>
                  </a:lnTo>
                  <a:lnTo>
                    <a:pt x="418" y="1232"/>
                  </a:lnTo>
                  <a:lnTo>
                    <a:pt x="488" y="1187"/>
                  </a:lnTo>
                  <a:lnTo>
                    <a:pt x="569" y="1135"/>
                  </a:lnTo>
                  <a:lnTo>
                    <a:pt x="657" y="1090"/>
                  </a:lnTo>
                  <a:lnTo>
                    <a:pt x="744" y="1045"/>
                  </a:lnTo>
                  <a:lnTo>
                    <a:pt x="843" y="1006"/>
                  </a:lnTo>
                  <a:lnTo>
                    <a:pt x="942" y="968"/>
                  </a:lnTo>
                  <a:lnTo>
                    <a:pt x="1046" y="929"/>
                  </a:lnTo>
                  <a:lnTo>
                    <a:pt x="1157" y="897"/>
                  </a:lnTo>
                  <a:lnTo>
                    <a:pt x="1267" y="864"/>
                  </a:lnTo>
                  <a:lnTo>
                    <a:pt x="1389" y="832"/>
                  </a:lnTo>
                  <a:lnTo>
                    <a:pt x="1505" y="806"/>
                  </a:lnTo>
                  <a:lnTo>
                    <a:pt x="1633" y="787"/>
                  </a:lnTo>
                  <a:lnTo>
                    <a:pt x="1755" y="768"/>
                  </a:lnTo>
                  <a:lnTo>
                    <a:pt x="1889" y="755"/>
                  </a:lnTo>
                  <a:lnTo>
                    <a:pt x="2017" y="742"/>
                  </a:lnTo>
                  <a:lnTo>
                    <a:pt x="2151" y="735"/>
                  </a:lnTo>
                  <a:lnTo>
                    <a:pt x="2284" y="735"/>
                  </a:lnTo>
                  <a:lnTo>
                    <a:pt x="2424" y="735"/>
                  </a:lnTo>
                  <a:lnTo>
                    <a:pt x="2558" y="742"/>
                  </a:lnTo>
                  <a:lnTo>
                    <a:pt x="2697" y="755"/>
                  </a:lnTo>
                  <a:lnTo>
                    <a:pt x="2837" y="774"/>
                  </a:lnTo>
                  <a:lnTo>
                    <a:pt x="2970" y="794"/>
                  </a:lnTo>
                  <a:lnTo>
                    <a:pt x="3110" y="826"/>
                  </a:lnTo>
                  <a:lnTo>
                    <a:pt x="3249" y="858"/>
                  </a:lnTo>
                  <a:lnTo>
                    <a:pt x="3383" y="897"/>
                  </a:lnTo>
                  <a:lnTo>
                    <a:pt x="3523" y="948"/>
                  </a:lnTo>
                  <a:lnTo>
                    <a:pt x="3656" y="1000"/>
                  </a:lnTo>
                  <a:lnTo>
                    <a:pt x="3790" y="1058"/>
                  </a:lnTo>
                  <a:lnTo>
                    <a:pt x="3918" y="1129"/>
                  </a:lnTo>
                  <a:lnTo>
                    <a:pt x="4023" y="974"/>
                  </a:lnTo>
                  <a:lnTo>
                    <a:pt x="4145" y="813"/>
                  </a:lnTo>
                  <a:lnTo>
                    <a:pt x="4290" y="626"/>
                  </a:lnTo>
                  <a:lnTo>
                    <a:pt x="4377" y="529"/>
                  </a:lnTo>
                  <a:lnTo>
                    <a:pt x="4464" y="432"/>
                  </a:lnTo>
                  <a:lnTo>
                    <a:pt x="4552" y="336"/>
                  </a:lnTo>
                  <a:lnTo>
                    <a:pt x="4645" y="252"/>
                  </a:lnTo>
                  <a:lnTo>
                    <a:pt x="4738" y="168"/>
                  </a:lnTo>
                  <a:lnTo>
                    <a:pt x="4831" y="97"/>
                  </a:lnTo>
                  <a:lnTo>
                    <a:pt x="4918" y="45"/>
                  </a:lnTo>
                  <a:lnTo>
                    <a:pt x="5005" y="0"/>
                  </a:lnTo>
                  <a:close/>
                </a:path>
              </a:pathLst>
            </a:custGeom>
            <a:noFill/>
            <a:ln w="19050">
              <a:solidFill>
                <a:srgbClr val="00CCFF"/>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pt-BR"/>
            </a:p>
          </p:txBody>
        </p:sp>
        <p:sp>
          <p:nvSpPr>
            <p:cNvPr id="10253" name="Freeform 225"/>
            <p:cNvSpPr>
              <a:spLocks/>
            </p:cNvSpPr>
            <p:nvPr/>
          </p:nvSpPr>
          <p:spPr bwMode="auto">
            <a:xfrm>
              <a:off x="-1626" y="184"/>
              <a:ext cx="5005" cy="4314"/>
            </a:xfrm>
            <a:custGeom>
              <a:avLst/>
              <a:gdLst>
                <a:gd name="T0" fmla="*/ 0 w 5005"/>
                <a:gd name="T1" fmla="*/ 2044 h 4314"/>
                <a:gd name="T2" fmla="*/ 47 w 5005"/>
                <a:gd name="T3" fmla="*/ 1722 h 4314"/>
                <a:gd name="T4" fmla="*/ 151 w 5005"/>
                <a:gd name="T5" fmla="*/ 1412 h 4314"/>
                <a:gd name="T6" fmla="*/ 303 w 5005"/>
                <a:gd name="T7" fmla="*/ 1128 h 4314"/>
                <a:gd name="T8" fmla="*/ 494 w 5005"/>
                <a:gd name="T9" fmla="*/ 864 h 4314"/>
                <a:gd name="T10" fmla="*/ 733 w 5005"/>
                <a:gd name="T11" fmla="*/ 632 h 4314"/>
                <a:gd name="T12" fmla="*/ 1006 w 5005"/>
                <a:gd name="T13" fmla="*/ 425 h 4314"/>
                <a:gd name="T14" fmla="*/ 1308 w 5005"/>
                <a:gd name="T15" fmla="*/ 258 h 4314"/>
                <a:gd name="T16" fmla="*/ 1640 w 5005"/>
                <a:gd name="T17" fmla="*/ 129 h 4314"/>
                <a:gd name="T18" fmla="*/ 2000 w 5005"/>
                <a:gd name="T19" fmla="*/ 45 h 4314"/>
                <a:gd name="T20" fmla="*/ 2372 w 5005"/>
                <a:gd name="T21" fmla="*/ 0 h 4314"/>
                <a:gd name="T22" fmla="*/ 2634 w 5005"/>
                <a:gd name="T23" fmla="*/ 0 h 4314"/>
                <a:gd name="T24" fmla="*/ 3006 w 5005"/>
                <a:gd name="T25" fmla="*/ 45 h 4314"/>
                <a:gd name="T26" fmla="*/ 3366 w 5005"/>
                <a:gd name="T27" fmla="*/ 129 h 4314"/>
                <a:gd name="T28" fmla="*/ 3697 w 5005"/>
                <a:gd name="T29" fmla="*/ 258 h 4314"/>
                <a:gd name="T30" fmla="*/ 4000 w 5005"/>
                <a:gd name="T31" fmla="*/ 425 h 4314"/>
                <a:gd name="T32" fmla="*/ 4273 w 5005"/>
                <a:gd name="T33" fmla="*/ 632 h 4314"/>
                <a:gd name="T34" fmla="*/ 4511 w 5005"/>
                <a:gd name="T35" fmla="*/ 864 h 4314"/>
                <a:gd name="T36" fmla="*/ 4703 w 5005"/>
                <a:gd name="T37" fmla="*/ 1128 h 4314"/>
                <a:gd name="T38" fmla="*/ 4854 w 5005"/>
                <a:gd name="T39" fmla="*/ 1412 h 4314"/>
                <a:gd name="T40" fmla="*/ 4959 w 5005"/>
                <a:gd name="T41" fmla="*/ 1722 h 4314"/>
                <a:gd name="T42" fmla="*/ 5005 w 5005"/>
                <a:gd name="T43" fmla="*/ 2044 h 4314"/>
                <a:gd name="T44" fmla="*/ 5005 w 5005"/>
                <a:gd name="T45" fmla="*/ 2270 h 4314"/>
                <a:gd name="T46" fmla="*/ 4959 w 5005"/>
                <a:gd name="T47" fmla="*/ 2592 h 4314"/>
                <a:gd name="T48" fmla="*/ 4854 w 5005"/>
                <a:gd name="T49" fmla="*/ 2895 h 4314"/>
                <a:gd name="T50" fmla="*/ 4703 w 5005"/>
                <a:gd name="T51" fmla="*/ 3186 h 4314"/>
                <a:gd name="T52" fmla="*/ 4511 w 5005"/>
                <a:gd name="T53" fmla="*/ 3450 h 4314"/>
                <a:gd name="T54" fmla="*/ 4273 w 5005"/>
                <a:gd name="T55" fmla="*/ 3682 h 4314"/>
                <a:gd name="T56" fmla="*/ 4000 w 5005"/>
                <a:gd name="T57" fmla="*/ 3889 h 4314"/>
                <a:gd name="T58" fmla="*/ 3697 w 5005"/>
                <a:gd name="T59" fmla="*/ 4056 h 4314"/>
                <a:gd name="T60" fmla="*/ 3366 w 5005"/>
                <a:gd name="T61" fmla="*/ 4185 h 4314"/>
                <a:gd name="T62" fmla="*/ 3006 w 5005"/>
                <a:gd name="T63" fmla="*/ 4269 h 4314"/>
                <a:gd name="T64" fmla="*/ 2634 w 5005"/>
                <a:gd name="T65" fmla="*/ 4314 h 4314"/>
                <a:gd name="T66" fmla="*/ 2372 w 5005"/>
                <a:gd name="T67" fmla="*/ 4314 h 4314"/>
                <a:gd name="T68" fmla="*/ 2000 w 5005"/>
                <a:gd name="T69" fmla="*/ 4269 h 4314"/>
                <a:gd name="T70" fmla="*/ 1640 w 5005"/>
                <a:gd name="T71" fmla="*/ 4185 h 4314"/>
                <a:gd name="T72" fmla="*/ 1308 w 5005"/>
                <a:gd name="T73" fmla="*/ 4056 h 4314"/>
                <a:gd name="T74" fmla="*/ 1006 w 5005"/>
                <a:gd name="T75" fmla="*/ 3889 h 4314"/>
                <a:gd name="T76" fmla="*/ 733 w 5005"/>
                <a:gd name="T77" fmla="*/ 3682 h 4314"/>
                <a:gd name="T78" fmla="*/ 494 w 5005"/>
                <a:gd name="T79" fmla="*/ 3450 h 4314"/>
                <a:gd name="T80" fmla="*/ 303 w 5005"/>
                <a:gd name="T81" fmla="*/ 3186 h 4314"/>
                <a:gd name="T82" fmla="*/ 151 w 5005"/>
                <a:gd name="T83" fmla="*/ 2895 h 4314"/>
                <a:gd name="T84" fmla="*/ 47 w 5005"/>
                <a:gd name="T85" fmla="*/ 2592 h 4314"/>
                <a:gd name="T86" fmla="*/ 0 w 5005"/>
                <a:gd name="T87" fmla="*/ 2270 h 4314"/>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Lst>
              <a:ah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l="0" t="0" r="r" b="b"/>
              <a:pathLst>
                <a:path w="5005" h="4314">
                  <a:moveTo>
                    <a:pt x="0" y="2154"/>
                  </a:moveTo>
                  <a:lnTo>
                    <a:pt x="0" y="2154"/>
                  </a:lnTo>
                  <a:lnTo>
                    <a:pt x="0" y="2044"/>
                  </a:lnTo>
                  <a:lnTo>
                    <a:pt x="12" y="1935"/>
                  </a:lnTo>
                  <a:lnTo>
                    <a:pt x="29" y="1825"/>
                  </a:lnTo>
                  <a:lnTo>
                    <a:pt x="47" y="1722"/>
                  </a:lnTo>
                  <a:lnTo>
                    <a:pt x="76" y="1619"/>
                  </a:lnTo>
                  <a:lnTo>
                    <a:pt x="111" y="1515"/>
                  </a:lnTo>
                  <a:lnTo>
                    <a:pt x="151" y="1412"/>
                  </a:lnTo>
                  <a:lnTo>
                    <a:pt x="192" y="1315"/>
                  </a:lnTo>
                  <a:lnTo>
                    <a:pt x="244" y="1219"/>
                  </a:lnTo>
                  <a:lnTo>
                    <a:pt x="303" y="1128"/>
                  </a:lnTo>
                  <a:lnTo>
                    <a:pt x="361" y="1038"/>
                  </a:lnTo>
                  <a:lnTo>
                    <a:pt x="425" y="948"/>
                  </a:lnTo>
                  <a:lnTo>
                    <a:pt x="494" y="864"/>
                  </a:lnTo>
                  <a:lnTo>
                    <a:pt x="570" y="787"/>
                  </a:lnTo>
                  <a:lnTo>
                    <a:pt x="646" y="703"/>
                  </a:lnTo>
                  <a:lnTo>
                    <a:pt x="733" y="632"/>
                  </a:lnTo>
                  <a:lnTo>
                    <a:pt x="820" y="561"/>
                  </a:lnTo>
                  <a:lnTo>
                    <a:pt x="907" y="490"/>
                  </a:lnTo>
                  <a:lnTo>
                    <a:pt x="1006" y="425"/>
                  </a:lnTo>
                  <a:lnTo>
                    <a:pt x="1105" y="367"/>
                  </a:lnTo>
                  <a:lnTo>
                    <a:pt x="1204" y="309"/>
                  </a:lnTo>
                  <a:lnTo>
                    <a:pt x="1308" y="258"/>
                  </a:lnTo>
                  <a:lnTo>
                    <a:pt x="1419" y="213"/>
                  </a:lnTo>
                  <a:lnTo>
                    <a:pt x="1529" y="167"/>
                  </a:lnTo>
                  <a:lnTo>
                    <a:pt x="1640" y="129"/>
                  </a:lnTo>
                  <a:lnTo>
                    <a:pt x="1756" y="97"/>
                  </a:lnTo>
                  <a:lnTo>
                    <a:pt x="1878" y="64"/>
                  </a:lnTo>
                  <a:lnTo>
                    <a:pt x="2000" y="45"/>
                  </a:lnTo>
                  <a:lnTo>
                    <a:pt x="2122" y="26"/>
                  </a:lnTo>
                  <a:lnTo>
                    <a:pt x="2244" y="13"/>
                  </a:lnTo>
                  <a:lnTo>
                    <a:pt x="2372" y="0"/>
                  </a:lnTo>
                  <a:lnTo>
                    <a:pt x="2500" y="0"/>
                  </a:lnTo>
                  <a:lnTo>
                    <a:pt x="2634" y="0"/>
                  </a:lnTo>
                  <a:lnTo>
                    <a:pt x="2762" y="13"/>
                  </a:lnTo>
                  <a:lnTo>
                    <a:pt x="2884" y="26"/>
                  </a:lnTo>
                  <a:lnTo>
                    <a:pt x="3006" y="45"/>
                  </a:lnTo>
                  <a:lnTo>
                    <a:pt x="3128" y="64"/>
                  </a:lnTo>
                  <a:lnTo>
                    <a:pt x="3250" y="97"/>
                  </a:lnTo>
                  <a:lnTo>
                    <a:pt x="3366" y="129"/>
                  </a:lnTo>
                  <a:lnTo>
                    <a:pt x="3477" y="167"/>
                  </a:lnTo>
                  <a:lnTo>
                    <a:pt x="3587" y="213"/>
                  </a:lnTo>
                  <a:lnTo>
                    <a:pt x="3697" y="258"/>
                  </a:lnTo>
                  <a:lnTo>
                    <a:pt x="3802" y="309"/>
                  </a:lnTo>
                  <a:lnTo>
                    <a:pt x="3901" y="367"/>
                  </a:lnTo>
                  <a:lnTo>
                    <a:pt x="4000" y="425"/>
                  </a:lnTo>
                  <a:lnTo>
                    <a:pt x="4099" y="490"/>
                  </a:lnTo>
                  <a:lnTo>
                    <a:pt x="4186" y="561"/>
                  </a:lnTo>
                  <a:lnTo>
                    <a:pt x="4273" y="632"/>
                  </a:lnTo>
                  <a:lnTo>
                    <a:pt x="4354" y="703"/>
                  </a:lnTo>
                  <a:lnTo>
                    <a:pt x="4436" y="787"/>
                  </a:lnTo>
                  <a:lnTo>
                    <a:pt x="4511" y="864"/>
                  </a:lnTo>
                  <a:lnTo>
                    <a:pt x="4581" y="948"/>
                  </a:lnTo>
                  <a:lnTo>
                    <a:pt x="4645" y="1038"/>
                  </a:lnTo>
                  <a:lnTo>
                    <a:pt x="4703" y="1128"/>
                  </a:lnTo>
                  <a:lnTo>
                    <a:pt x="4761" y="1219"/>
                  </a:lnTo>
                  <a:lnTo>
                    <a:pt x="4808" y="1315"/>
                  </a:lnTo>
                  <a:lnTo>
                    <a:pt x="4854" y="1412"/>
                  </a:lnTo>
                  <a:lnTo>
                    <a:pt x="4895" y="1515"/>
                  </a:lnTo>
                  <a:lnTo>
                    <a:pt x="4930" y="1619"/>
                  </a:lnTo>
                  <a:lnTo>
                    <a:pt x="4959" y="1722"/>
                  </a:lnTo>
                  <a:lnTo>
                    <a:pt x="4976" y="1825"/>
                  </a:lnTo>
                  <a:lnTo>
                    <a:pt x="4994" y="1935"/>
                  </a:lnTo>
                  <a:lnTo>
                    <a:pt x="5005" y="2044"/>
                  </a:lnTo>
                  <a:lnTo>
                    <a:pt x="5005" y="2154"/>
                  </a:lnTo>
                  <a:lnTo>
                    <a:pt x="5005" y="2270"/>
                  </a:lnTo>
                  <a:lnTo>
                    <a:pt x="4994" y="2379"/>
                  </a:lnTo>
                  <a:lnTo>
                    <a:pt x="4976" y="2483"/>
                  </a:lnTo>
                  <a:lnTo>
                    <a:pt x="4959" y="2592"/>
                  </a:lnTo>
                  <a:lnTo>
                    <a:pt x="4930" y="2695"/>
                  </a:lnTo>
                  <a:lnTo>
                    <a:pt x="4895" y="2799"/>
                  </a:lnTo>
                  <a:lnTo>
                    <a:pt x="4854" y="2895"/>
                  </a:lnTo>
                  <a:lnTo>
                    <a:pt x="4808" y="2999"/>
                  </a:lnTo>
                  <a:lnTo>
                    <a:pt x="4761" y="3095"/>
                  </a:lnTo>
                  <a:lnTo>
                    <a:pt x="4703" y="3186"/>
                  </a:lnTo>
                  <a:lnTo>
                    <a:pt x="4645" y="3276"/>
                  </a:lnTo>
                  <a:lnTo>
                    <a:pt x="4581" y="3366"/>
                  </a:lnTo>
                  <a:lnTo>
                    <a:pt x="4511" y="3450"/>
                  </a:lnTo>
                  <a:lnTo>
                    <a:pt x="4436" y="3527"/>
                  </a:lnTo>
                  <a:lnTo>
                    <a:pt x="4354" y="3605"/>
                  </a:lnTo>
                  <a:lnTo>
                    <a:pt x="4273" y="3682"/>
                  </a:lnTo>
                  <a:lnTo>
                    <a:pt x="4186" y="3753"/>
                  </a:lnTo>
                  <a:lnTo>
                    <a:pt x="4099" y="3824"/>
                  </a:lnTo>
                  <a:lnTo>
                    <a:pt x="4000" y="3889"/>
                  </a:lnTo>
                  <a:lnTo>
                    <a:pt x="3901" y="3947"/>
                  </a:lnTo>
                  <a:lnTo>
                    <a:pt x="3802" y="4005"/>
                  </a:lnTo>
                  <a:lnTo>
                    <a:pt x="3697" y="4056"/>
                  </a:lnTo>
                  <a:lnTo>
                    <a:pt x="3587" y="4101"/>
                  </a:lnTo>
                  <a:lnTo>
                    <a:pt x="3477" y="4147"/>
                  </a:lnTo>
                  <a:lnTo>
                    <a:pt x="3366" y="4185"/>
                  </a:lnTo>
                  <a:lnTo>
                    <a:pt x="3250" y="4217"/>
                  </a:lnTo>
                  <a:lnTo>
                    <a:pt x="3128" y="4243"/>
                  </a:lnTo>
                  <a:lnTo>
                    <a:pt x="3006" y="4269"/>
                  </a:lnTo>
                  <a:lnTo>
                    <a:pt x="2884" y="4288"/>
                  </a:lnTo>
                  <a:lnTo>
                    <a:pt x="2762" y="4301"/>
                  </a:lnTo>
                  <a:lnTo>
                    <a:pt x="2634" y="4314"/>
                  </a:lnTo>
                  <a:lnTo>
                    <a:pt x="2500" y="4314"/>
                  </a:lnTo>
                  <a:lnTo>
                    <a:pt x="2372" y="4314"/>
                  </a:lnTo>
                  <a:lnTo>
                    <a:pt x="2244" y="4301"/>
                  </a:lnTo>
                  <a:lnTo>
                    <a:pt x="2122" y="4288"/>
                  </a:lnTo>
                  <a:lnTo>
                    <a:pt x="2000" y="4269"/>
                  </a:lnTo>
                  <a:lnTo>
                    <a:pt x="1878" y="4243"/>
                  </a:lnTo>
                  <a:lnTo>
                    <a:pt x="1756" y="4217"/>
                  </a:lnTo>
                  <a:lnTo>
                    <a:pt x="1640" y="4185"/>
                  </a:lnTo>
                  <a:lnTo>
                    <a:pt x="1529" y="4147"/>
                  </a:lnTo>
                  <a:lnTo>
                    <a:pt x="1419" y="4101"/>
                  </a:lnTo>
                  <a:lnTo>
                    <a:pt x="1308" y="4056"/>
                  </a:lnTo>
                  <a:lnTo>
                    <a:pt x="1204" y="4005"/>
                  </a:lnTo>
                  <a:lnTo>
                    <a:pt x="1105" y="3947"/>
                  </a:lnTo>
                  <a:lnTo>
                    <a:pt x="1006" y="3889"/>
                  </a:lnTo>
                  <a:lnTo>
                    <a:pt x="907" y="3824"/>
                  </a:lnTo>
                  <a:lnTo>
                    <a:pt x="820" y="3753"/>
                  </a:lnTo>
                  <a:lnTo>
                    <a:pt x="733" y="3682"/>
                  </a:lnTo>
                  <a:lnTo>
                    <a:pt x="646" y="3605"/>
                  </a:lnTo>
                  <a:lnTo>
                    <a:pt x="570" y="3527"/>
                  </a:lnTo>
                  <a:lnTo>
                    <a:pt x="494" y="3450"/>
                  </a:lnTo>
                  <a:lnTo>
                    <a:pt x="425" y="3366"/>
                  </a:lnTo>
                  <a:lnTo>
                    <a:pt x="361" y="3276"/>
                  </a:lnTo>
                  <a:lnTo>
                    <a:pt x="303" y="3186"/>
                  </a:lnTo>
                  <a:lnTo>
                    <a:pt x="244" y="3095"/>
                  </a:lnTo>
                  <a:lnTo>
                    <a:pt x="192" y="2999"/>
                  </a:lnTo>
                  <a:lnTo>
                    <a:pt x="151" y="2895"/>
                  </a:lnTo>
                  <a:lnTo>
                    <a:pt x="111" y="2799"/>
                  </a:lnTo>
                  <a:lnTo>
                    <a:pt x="76" y="2695"/>
                  </a:lnTo>
                  <a:lnTo>
                    <a:pt x="47" y="2592"/>
                  </a:lnTo>
                  <a:lnTo>
                    <a:pt x="29" y="2483"/>
                  </a:lnTo>
                  <a:lnTo>
                    <a:pt x="12" y="2379"/>
                  </a:lnTo>
                  <a:lnTo>
                    <a:pt x="0" y="2270"/>
                  </a:lnTo>
                  <a:lnTo>
                    <a:pt x="0" y="2154"/>
                  </a:lnTo>
                  <a:close/>
                </a:path>
              </a:pathLst>
            </a:custGeom>
            <a:noFill/>
            <a:ln w="19050">
              <a:solidFill>
                <a:schemeClr val="folHlink"/>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pt-BR"/>
            </a:p>
          </p:txBody>
        </p:sp>
        <p:sp>
          <p:nvSpPr>
            <p:cNvPr id="10254" name="Freeform 226"/>
            <p:cNvSpPr>
              <a:spLocks/>
            </p:cNvSpPr>
            <p:nvPr/>
          </p:nvSpPr>
          <p:spPr bwMode="auto">
            <a:xfrm>
              <a:off x="-626" y="184"/>
              <a:ext cx="3011" cy="4314"/>
            </a:xfrm>
            <a:custGeom>
              <a:avLst/>
              <a:gdLst>
                <a:gd name="T0" fmla="*/ 0 w 3011"/>
                <a:gd name="T1" fmla="*/ 2044 h 4314"/>
                <a:gd name="T2" fmla="*/ 29 w 3011"/>
                <a:gd name="T3" fmla="*/ 1722 h 4314"/>
                <a:gd name="T4" fmla="*/ 87 w 3011"/>
                <a:gd name="T5" fmla="*/ 1412 h 4314"/>
                <a:gd name="T6" fmla="*/ 180 w 3011"/>
                <a:gd name="T7" fmla="*/ 1128 h 4314"/>
                <a:gd name="T8" fmla="*/ 297 w 3011"/>
                <a:gd name="T9" fmla="*/ 864 h 4314"/>
                <a:gd name="T10" fmla="*/ 442 w 3011"/>
                <a:gd name="T11" fmla="*/ 632 h 4314"/>
                <a:gd name="T12" fmla="*/ 605 w 3011"/>
                <a:gd name="T13" fmla="*/ 425 h 4314"/>
                <a:gd name="T14" fmla="*/ 785 w 3011"/>
                <a:gd name="T15" fmla="*/ 258 h 4314"/>
                <a:gd name="T16" fmla="*/ 988 w 3011"/>
                <a:gd name="T17" fmla="*/ 129 h 4314"/>
                <a:gd name="T18" fmla="*/ 1203 w 3011"/>
                <a:gd name="T19" fmla="*/ 45 h 4314"/>
                <a:gd name="T20" fmla="*/ 1430 w 3011"/>
                <a:gd name="T21" fmla="*/ 0 h 4314"/>
                <a:gd name="T22" fmla="*/ 1581 w 3011"/>
                <a:gd name="T23" fmla="*/ 0 h 4314"/>
                <a:gd name="T24" fmla="*/ 1808 w 3011"/>
                <a:gd name="T25" fmla="*/ 45 h 4314"/>
                <a:gd name="T26" fmla="*/ 2023 w 3011"/>
                <a:gd name="T27" fmla="*/ 129 h 4314"/>
                <a:gd name="T28" fmla="*/ 2221 w 3011"/>
                <a:gd name="T29" fmla="*/ 258 h 4314"/>
                <a:gd name="T30" fmla="*/ 2407 w 3011"/>
                <a:gd name="T31" fmla="*/ 425 h 4314"/>
                <a:gd name="T32" fmla="*/ 2570 w 3011"/>
                <a:gd name="T33" fmla="*/ 632 h 4314"/>
                <a:gd name="T34" fmla="*/ 2715 w 3011"/>
                <a:gd name="T35" fmla="*/ 864 h 4314"/>
                <a:gd name="T36" fmla="*/ 2831 w 3011"/>
                <a:gd name="T37" fmla="*/ 1128 h 4314"/>
                <a:gd name="T38" fmla="*/ 2918 w 3011"/>
                <a:gd name="T39" fmla="*/ 1412 h 4314"/>
                <a:gd name="T40" fmla="*/ 2982 w 3011"/>
                <a:gd name="T41" fmla="*/ 1722 h 4314"/>
                <a:gd name="T42" fmla="*/ 3011 w 3011"/>
                <a:gd name="T43" fmla="*/ 2044 h 4314"/>
                <a:gd name="T44" fmla="*/ 3011 w 3011"/>
                <a:gd name="T45" fmla="*/ 2270 h 4314"/>
                <a:gd name="T46" fmla="*/ 2982 w 3011"/>
                <a:gd name="T47" fmla="*/ 2592 h 4314"/>
                <a:gd name="T48" fmla="*/ 2918 w 3011"/>
                <a:gd name="T49" fmla="*/ 2895 h 4314"/>
                <a:gd name="T50" fmla="*/ 2831 w 3011"/>
                <a:gd name="T51" fmla="*/ 3186 h 4314"/>
                <a:gd name="T52" fmla="*/ 2715 w 3011"/>
                <a:gd name="T53" fmla="*/ 3450 h 4314"/>
                <a:gd name="T54" fmla="*/ 2570 w 3011"/>
                <a:gd name="T55" fmla="*/ 3682 h 4314"/>
                <a:gd name="T56" fmla="*/ 2407 w 3011"/>
                <a:gd name="T57" fmla="*/ 3889 h 4314"/>
                <a:gd name="T58" fmla="*/ 2221 w 3011"/>
                <a:gd name="T59" fmla="*/ 4056 h 4314"/>
                <a:gd name="T60" fmla="*/ 2023 w 3011"/>
                <a:gd name="T61" fmla="*/ 4185 h 4314"/>
                <a:gd name="T62" fmla="*/ 1808 w 3011"/>
                <a:gd name="T63" fmla="*/ 4269 h 4314"/>
                <a:gd name="T64" fmla="*/ 1581 w 3011"/>
                <a:gd name="T65" fmla="*/ 4314 h 4314"/>
                <a:gd name="T66" fmla="*/ 1430 w 3011"/>
                <a:gd name="T67" fmla="*/ 4314 h 4314"/>
                <a:gd name="T68" fmla="*/ 1203 w 3011"/>
                <a:gd name="T69" fmla="*/ 4269 h 4314"/>
                <a:gd name="T70" fmla="*/ 988 w 3011"/>
                <a:gd name="T71" fmla="*/ 4185 h 4314"/>
                <a:gd name="T72" fmla="*/ 785 w 3011"/>
                <a:gd name="T73" fmla="*/ 4056 h 4314"/>
                <a:gd name="T74" fmla="*/ 605 w 3011"/>
                <a:gd name="T75" fmla="*/ 3889 h 4314"/>
                <a:gd name="T76" fmla="*/ 442 w 3011"/>
                <a:gd name="T77" fmla="*/ 3682 h 4314"/>
                <a:gd name="T78" fmla="*/ 297 w 3011"/>
                <a:gd name="T79" fmla="*/ 3450 h 4314"/>
                <a:gd name="T80" fmla="*/ 180 w 3011"/>
                <a:gd name="T81" fmla="*/ 3186 h 4314"/>
                <a:gd name="T82" fmla="*/ 87 w 3011"/>
                <a:gd name="T83" fmla="*/ 2895 h 4314"/>
                <a:gd name="T84" fmla="*/ 29 w 3011"/>
                <a:gd name="T85" fmla="*/ 2592 h 4314"/>
                <a:gd name="T86" fmla="*/ 0 w 3011"/>
                <a:gd name="T87" fmla="*/ 2270 h 4314"/>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Lst>
              <a:ah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l="0" t="0" r="r" b="b"/>
              <a:pathLst>
                <a:path w="3011" h="4314">
                  <a:moveTo>
                    <a:pt x="0" y="2154"/>
                  </a:moveTo>
                  <a:lnTo>
                    <a:pt x="0" y="2154"/>
                  </a:lnTo>
                  <a:lnTo>
                    <a:pt x="0" y="2044"/>
                  </a:lnTo>
                  <a:lnTo>
                    <a:pt x="6" y="1935"/>
                  </a:lnTo>
                  <a:lnTo>
                    <a:pt x="18" y="1825"/>
                  </a:lnTo>
                  <a:lnTo>
                    <a:pt x="29" y="1722"/>
                  </a:lnTo>
                  <a:lnTo>
                    <a:pt x="47" y="1619"/>
                  </a:lnTo>
                  <a:lnTo>
                    <a:pt x="64" y="1515"/>
                  </a:lnTo>
                  <a:lnTo>
                    <a:pt x="87" y="1412"/>
                  </a:lnTo>
                  <a:lnTo>
                    <a:pt x="116" y="1315"/>
                  </a:lnTo>
                  <a:lnTo>
                    <a:pt x="145" y="1219"/>
                  </a:lnTo>
                  <a:lnTo>
                    <a:pt x="180" y="1128"/>
                  </a:lnTo>
                  <a:lnTo>
                    <a:pt x="215" y="1038"/>
                  </a:lnTo>
                  <a:lnTo>
                    <a:pt x="256" y="948"/>
                  </a:lnTo>
                  <a:lnTo>
                    <a:pt x="297" y="864"/>
                  </a:lnTo>
                  <a:lnTo>
                    <a:pt x="343" y="787"/>
                  </a:lnTo>
                  <a:lnTo>
                    <a:pt x="390" y="703"/>
                  </a:lnTo>
                  <a:lnTo>
                    <a:pt x="442" y="632"/>
                  </a:lnTo>
                  <a:lnTo>
                    <a:pt x="494" y="561"/>
                  </a:lnTo>
                  <a:lnTo>
                    <a:pt x="547" y="490"/>
                  </a:lnTo>
                  <a:lnTo>
                    <a:pt x="605" y="425"/>
                  </a:lnTo>
                  <a:lnTo>
                    <a:pt x="663" y="367"/>
                  </a:lnTo>
                  <a:lnTo>
                    <a:pt x="721" y="309"/>
                  </a:lnTo>
                  <a:lnTo>
                    <a:pt x="785" y="258"/>
                  </a:lnTo>
                  <a:lnTo>
                    <a:pt x="855" y="213"/>
                  </a:lnTo>
                  <a:lnTo>
                    <a:pt x="919" y="167"/>
                  </a:lnTo>
                  <a:lnTo>
                    <a:pt x="988" y="129"/>
                  </a:lnTo>
                  <a:lnTo>
                    <a:pt x="1058" y="97"/>
                  </a:lnTo>
                  <a:lnTo>
                    <a:pt x="1128" y="64"/>
                  </a:lnTo>
                  <a:lnTo>
                    <a:pt x="1203" y="45"/>
                  </a:lnTo>
                  <a:lnTo>
                    <a:pt x="1273" y="26"/>
                  </a:lnTo>
                  <a:lnTo>
                    <a:pt x="1349" y="13"/>
                  </a:lnTo>
                  <a:lnTo>
                    <a:pt x="1430" y="0"/>
                  </a:lnTo>
                  <a:lnTo>
                    <a:pt x="1506" y="0"/>
                  </a:lnTo>
                  <a:lnTo>
                    <a:pt x="1581" y="0"/>
                  </a:lnTo>
                  <a:lnTo>
                    <a:pt x="1657" y="13"/>
                  </a:lnTo>
                  <a:lnTo>
                    <a:pt x="1732" y="26"/>
                  </a:lnTo>
                  <a:lnTo>
                    <a:pt x="1808" y="45"/>
                  </a:lnTo>
                  <a:lnTo>
                    <a:pt x="1884" y="64"/>
                  </a:lnTo>
                  <a:lnTo>
                    <a:pt x="1953" y="97"/>
                  </a:lnTo>
                  <a:lnTo>
                    <a:pt x="2023" y="129"/>
                  </a:lnTo>
                  <a:lnTo>
                    <a:pt x="2093" y="167"/>
                  </a:lnTo>
                  <a:lnTo>
                    <a:pt x="2157" y="213"/>
                  </a:lnTo>
                  <a:lnTo>
                    <a:pt x="2221" y="258"/>
                  </a:lnTo>
                  <a:lnTo>
                    <a:pt x="2285" y="309"/>
                  </a:lnTo>
                  <a:lnTo>
                    <a:pt x="2349" y="367"/>
                  </a:lnTo>
                  <a:lnTo>
                    <a:pt x="2407" y="425"/>
                  </a:lnTo>
                  <a:lnTo>
                    <a:pt x="2465" y="490"/>
                  </a:lnTo>
                  <a:lnTo>
                    <a:pt x="2517" y="561"/>
                  </a:lnTo>
                  <a:lnTo>
                    <a:pt x="2570" y="632"/>
                  </a:lnTo>
                  <a:lnTo>
                    <a:pt x="2622" y="703"/>
                  </a:lnTo>
                  <a:lnTo>
                    <a:pt x="2668" y="787"/>
                  </a:lnTo>
                  <a:lnTo>
                    <a:pt x="2715" y="864"/>
                  </a:lnTo>
                  <a:lnTo>
                    <a:pt x="2756" y="948"/>
                  </a:lnTo>
                  <a:lnTo>
                    <a:pt x="2796" y="1038"/>
                  </a:lnTo>
                  <a:lnTo>
                    <a:pt x="2831" y="1128"/>
                  </a:lnTo>
                  <a:lnTo>
                    <a:pt x="2866" y="1219"/>
                  </a:lnTo>
                  <a:lnTo>
                    <a:pt x="2895" y="1315"/>
                  </a:lnTo>
                  <a:lnTo>
                    <a:pt x="2918" y="1412"/>
                  </a:lnTo>
                  <a:lnTo>
                    <a:pt x="2942" y="1515"/>
                  </a:lnTo>
                  <a:lnTo>
                    <a:pt x="2965" y="1619"/>
                  </a:lnTo>
                  <a:lnTo>
                    <a:pt x="2982" y="1722"/>
                  </a:lnTo>
                  <a:lnTo>
                    <a:pt x="2994" y="1825"/>
                  </a:lnTo>
                  <a:lnTo>
                    <a:pt x="3006" y="1935"/>
                  </a:lnTo>
                  <a:lnTo>
                    <a:pt x="3011" y="2044"/>
                  </a:lnTo>
                  <a:lnTo>
                    <a:pt x="3011" y="2154"/>
                  </a:lnTo>
                  <a:lnTo>
                    <a:pt x="3011" y="2270"/>
                  </a:lnTo>
                  <a:lnTo>
                    <a:pt x="3006" y="2379"/>
                  </a:lnTo>
                  <a:lnTo>
                    <a:pt x="2994" y="2483"/>
                  </a:lnTo>
                  <a:lnTo>
                    <a:pt x="2982" y="2592"/>
                  </a:lnTo>
                  <a:lnTo>
                    <a:pt x="2965" y="2695"/>
                  </a:lnTo>
                  <a:lnTo>
                    <a:pt x="2942" y="2799"/>
                  </a:lnTo>
                  <a:lnTo>
                    <a:pt x="2918" y="2895"/>
                  </a:lnTo>
                  <a:lnTo>
                    <a:pt x="2895" y="2999"/>
                  </a:lnTo>
                  <a:lnTo>
                    <a:pt x="2866" y="3095"/>
                  </a:lnTo>
                  <a:lnTo>
                    <a:pt x="2831" y="3186"/>
                  </a:lnTo>
                  <a:lnTo>
                    <a:pt x="2796" y="3276"/>
                  </a:lnTo>
                  <a:lnTo>
                    <a:pt x="2756" y="3366"/>
                  </a:lnTo>
                  <a:lnTo>
                    <a:pt x="2715" y="3450"/>
                  </a:lnTo>
                  <a:lnTo>
                    <a:pt x="2668" y="3527"/>
                  </a:lnTo>
                  <a:lnTo>
                    <a:pt x="2622" y="3605"/>
                  </a:lnTo>
                  <a:lnTo>
                    <a:pt x="2570" y="3682"/>
                  </a:lnTo>
                  <a:lnTo>
                    <a:pt x="2517" y="3753"/>
                  </a:lnTo>
                  <a:lnTo>
                    <a:pt x="2465" y="3824"/>
                  </a:lnTo>
                  <a:lnTo>
                    <a:pt x="2407" y="3889"/>
                  </a:lnTo>
                  <a:lnTo>
                    <a:pt x="2349" y="3947"/>
                  </a:lnTo>
                  <a:lnTo>
                    <a:pt x="2285" y="4005"/>
                  </a:lnTo>
                  <a:lnTo>
                    <a:pt x="2221" y="4056"/>
                  </a:lnTo>
                  <a:lnTo>
                    <a:pt x="2157" y="4101"/>
                  </a:lnTo>
                  <a:lnTo>
                    <a:pt x="2093" y="4147"/>
                  </a:lnTo>
                  <a:lnTo>
                    <a:pt x="2023" y="4185"/>
                  </a:lnTo>
                  <a:lnTo>
                    <a:pt x="1953" y="4217"/>
                  </a:lnTo>
                  <a:lnTo>
                    <a:pt x="1884" y="4243"/>
                  </a:lnTo>
                  <a:lnTo>
                    <a:pt x="1808" y="4269"/>
                  </a:lnTo>
                  <a:lnTo>
                    <a:pt x="1732" y="4288"/>
                  </a:lnTo>
                  <a:lnTo>
                    <a:pt x="1657" y="4301"/>
                  </a:lnTo>
                  <a:lnTo>
                    <a:pt x="1581" y="4314"/>
                  </a:lnTo>
                  <a:lnTo>
                    <a:pt x="1506" y="4314"/>
                  </a:lnTo>
                  <a:lnTo>
                    <a:pt x="1430" y="4314"/>
                  </a:lnTo>
                  <a:lnTo>
                    <a:pt x="1349" y="4301"/>
                  </a:lnTo>
                  <a:lnTo>
                    <a:pt x="1273" y="4288"/>
                  </a:lnTo>
                  <a:lnTo>
                    <a:pt x="1203" y="4269"/>
                  </a:lnTo>
                  <a:lnTo>
                    <a:pt x="1128" y="4243"/>
                  </a:lnTo>
                  <a:lnTo>
                    <a:pt x="1058" y="4217"/>
                  </a:lnTo>
                  <a:lnTo>
                    <a:pt x="988" y="4185"/>
                  </a:lnTo>
                  <a:lnTo>
                    <a:pt x="919" y="4147"/>
                  </a:lnTo>
                  <a:lnTo>
                    <a:pt x="855" y="4101"/>
                  </a:lnTo>
                  <a:lnTo>
                    <a:pt x="785" y="4056"/>
                  </a:lnTo>
                  <a:lnTo>
                    <a:pt x="721" y="4005"/>
                  </a:lnTo>
                  <a:lnTo>
                    <a:pt x="663" y="3947"/>
                  </a:lnTo>
                  <a:lnTo>
                    <a:pt x="605" y="3889"/>
                  </a:lnTo>
                  <a:lnTo>
                    <a:pt x="547" y="3824"/>
                  </a:lnTo>
                  <a:lnTo>
                    <a:pt x="494" y="3753"/>
                  </a:lnTo>
                  <a:lnTo>
                    <a:pt x="442" y="3682"/>
                  </a:lnTo>
                  <a:lnTo>
                    <a:pt x="390" y="3605"/>
                  </a:lnTo>
                  <a:lnTo>
                    <a:pt x="343" y="3527"/>
                  </a:lnTo>
                  <a:lnTo>
                    <a:pt x="297" y="3450"/>
                  </a:lnTo>
                  <a:lnTo>
                    <a:pt x="256" y="3366"/>
                  </a:lnTo>
                  <a:lnTo>
                    <a:pt x="215" y="3276"/>
                  </a:lnTo>
                  <a:lnTo>
                    <a:pt x="180" y="3186"/>
                  </a:lnTo>
                  <a:lnTo>
                    <a:pt x="145" y="3095"/>
                  </a:lnTo>
                  <a:lnTo>
                    <a:pt x="116" y="2999"/>
                  </a:lnTo>
                  <a:lnTo>
                    <a:pt x="87" y="2895"/>
                  </a:lnTo>
                  <a:lnTo>
                    <a:pt x="64" y="2799"/>
                  </a:lnTo>
                  <a:lnTo>
                    <a:pt x="47" y="2695"/>
                  </a:lnTo>
                  <a:lnTo>
                    <a:pt x="29" y="2592"/>
                  </a:lnTo>
                  <a:lnTo>
                    <a:pt x="18" y="2483"/>
                  </a:lnTo>
                  <a:lnTo>
                    <a:pt x="6" y="2379"/>
                  </a:lnTo>
                  <a:lnTo>
                    <a:pt x="0" y="2270"/>
                  </a:lnTo>
                  <a:lnTo>
                    <a:pt x="0" y="2154"/>
                  </a:lnTo>
                  <a:close/>
                </a:path>
              </a:pathLst>
            </a:custGeom>
            <a:noFill/>
            <a:ln w="19050">
              <a:solidFill>
                <a:schemeClr val="folHlink"/>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pt-BR"/>
            </a:p>
          </p:txBody>
        </p:sp>
        <p:sp>
          <p:nvSpPr>
            <p:cNvPr id="10255" name="Freeform 227"/>
            <p:cNvSpPr>
              <a:spLocks/>
            </p:cNvSpPr>
            <p:nvPr/>
          </p:nvSpPr>
          <p:spPr bwMode="auto">
            <a:xfrm>
              <a:off x="-376" y="468"/>
              <a:ext cx="2506" cy="412"/>
            </a:xfrm>
            <a:custGeom>
              <a:avLst/>
              <a:gdLst>
                <a:gd name="T0" fmla="*/ 0 w 2506"/>
                <a:gd name="T1" fmla="*/ 0 h 412"/>
                <a:gd name="T2" fmla="*/ 0 w 2506"/>
                <a:gd name="T3" fmla="*/ 0 h 412"/>
                <a:gd name="T4" fmla="*/ 41 w 2506"/>
                <a:gd name="T5" fmla="*/ 51 h 412"/>
                <a:gd name="T6" fmla="*/ 93 w 2506"/>
                <a:gd name="T7" fmla="*/ 96 h 412"/>
                <a:gd name="T8" fmla="*/ 151 w 2506"/>
                <a:gd name="T9" fmla="*/ 141 h 412"/>
                <a:gd name="T10" fmla="*/ 215 w 2506"/>
                <a:gd name="T11" fmla="*/ 180 h 412"/>
                <a:gd name="T12" fmla="*/ 285 w 2506"/>
                <a:gd name="T13" fmla="*/ 219 h 412"/>
                <a:gd name="T14" fmla="*/ 361 w 2506"/>
                <a:gd name="T15" fmla="*/ 251 h 412"/>
                <a:gd name="T16" fmla="*/ 436 w 2506"/>
                <a:gd name="T17" fmla="*/ 283 h 412"/>
                <a:gd name="T18" fmla="*/ 517 w 2506"/>
                <a:gd name="T19" fmla="*/ 309 h 412"/>
                <a:gd name="T20" fmla="*/ 599 w 2506"/>
                <a:gd name="T21" fmla="*/ 335 h 412"/>
                <a:gd name="T22" fmla="*/ 692 w 2506"/>
                <a:gd name="T23" fmla="*/ 354 h 412"/>
                <a:gd name="T24" fmla="*/ 872 w 2506"/>
                <a:gd name="T25" fmla="*/ 386 h 412"/>
                <a:gd name="T26" fmla="*/ 1064 w 2506"/>
                <a:gd name="T27" fmla="*/ 406 h 412"/>
                <a:gd name="T28" fmla="*/ 1256 w 2506"/>
                <a:gd name="T29" fmla="*/ 412 h 412"/>
                <a:gd name="T30" fmla="*/ 1448 w 2506"/>
                <a:gd name="T31" fmla="*/ 406 h 412"/>
                <a:gd name="T32" fmla="*/ 1639 w 2506"/>
                <a:gd name="T33" fmla="*/ 386 h 412"/>
                <a:gd name="T34" fmla="*/ 1820 w 2506"/>
                <a:gd name="T35" fmla="*/ 354 h 412"/>
                <a:gd name="T36" fmla="*/ 1907 w 2506"/>
                <a:gd name="T37" fmla="*/ 335 h 412"/>
                <a:gd name="T38" fmla="*/ 1994 w 2506"/>
                <a:gd name="T39" fmla="*/ 309 h 412"/>
                <a:gd name="T40" fmla="*/ 2070 w 2506"/>
                <a:gd name="T41" fmla="*/ 283 h 412"/>
                <a:gd name="T42" fmla="*/ 2151 w 2506"/>
                <a:gd name="T43" fmla="*/ 251 h 412"/>
                <a:gd name="T44" fmla="*/ 2221 w 2506"/>
                <a:gd name="T45" fmla="*/ 219 h 412"/>
                <a:gd name="T46" fmla="*/ 2291 w 2506"/>
                <a:gd name="T47" fmla="*/ 180 h 412"/>
                <a:gd name="T48" fmla="*/ 2354 w 2506"/>
                <a:gd name="T49" fmla="*/ 141 h 412"/>
                <a:gd name="T50" fmla="*/ 2407 w 2506"/>
                <a:gd name="T51" fmla="*/ 96 h 412"/>
                <a:gd name="T52" fmla="*/ 2459 w 2506"/>
                <a:gd name="T53" fmla="*/ 51 h 412"/>
                <a:gd name="T54" fmla="*/ 2506 w 2506"/>
                <a:gd name="T55" fmla="*/ 0 h 412"/>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Lst>
              <a:ahLst/>
              <a:cxnLst>
                <a:cxn ang="T56">
                  <a:pos x="T0" y="T1"/>
                </a:cxn>
                <a:cxn ang="T57">
                  <a:pos x="T2" y="T3"/>
                </a:cxn>
                <a:cxn ang="T58">
                  <a:pos x="T4" y="T5"/>
                </a:cxn>
                <a:cxn ang="T59">
                  <a:pos x="T6" y="T7"/>
                </a:cxn>
                <a:cxn ang="T60">
                  <a:pos x="T8" y="T9"/>
                </a:cxn>
                <a:cxn ang="T61">
                  <a:pos x="T10" y="T11"/>
                </a:cxn>
                <a:cxn ang="T62">
                  <a:pos x="T12" y="T13"/>
                </a:cxn>
                <a:cxn ang="T63">
                  <a:pos x="T14" y="T15"/>
                </a:cxn>
                <a:cxn ang="T64">
                  <a:pos x="T16" y="T17"/>
                </a:cxn>
                <a:cxn ang="T65">
                  <a:pos x="T18" y="T19"/>
                </a:cxn>
                <a:cxn ang="T66">
                  <a:pos x="T20" y="T21"/>
                </a:cxn>
                <a:cxn ang="T67">
                  <a:pos x="T22" y="T23"/>
                </a:cxn>
                <a:cxn ang="T68">
                  <a:pos x="T24" y="T25"/>
                </a:cxn>
                <a:cxn ang="T69">
                  <a:pos x="T26" y="T27"/>
                </a:cxn>
                <a:cxn ang="T70">
                  <a:pos x="T28" y="T29"/>
                </a:cxn>
                <a:cxn ang="T71">
                  <a:pos x="T30" y="T31"/>
                </a:cxn>
                <a:cxn ang="T72">
                  <a:pos x="T32" y="T33"/>
                </a:cxn>
                <a:cxn ang="T73">
                  <a:pos x="T34" y="T35"/>
                </a:cxn>
                <a:cxn ang="T74">
                  <a:pos x="T36" y="T37"/>
                </a:cxn>
                <a:cxn ang="T75">
                  <a:pos x="T38" y="T39"/>
                </a:cxn>
                <a:cxn ang="T76">
                  <a:pos x="T40" y="T41"/>
                </a:cxn>
                <a:cxn ang="T77">
                  <a:pos x="T42" y="T43"/>
                </a:cxn>
                <a:cxn ang="T78">
                  <a:pos x="T44" y="T45"/>
                </a:cxn>
                <a:cxn ang="T79">
                  <a:pos x="T46" y="T47"/>
                </a:cxn>
                <a:cxn ang="T80">
                  <a:pos x="T48" y="T49"/>
                </a:cxn>
                <a:cxn ang="T81">
                  <a:pos x="T50" y="T51"/>
                </a:cxn>
                <a:cxn ang="T82">
                  <a:pos x="T52" y="T53"/>
                </a:cxn>
                <a:cxn ang="T83">
                  <a:pos x="T54" y="T55"/>
                </a:cxn>
              </a:cxnLst>
              <a:rect l="0" t="0" r="r" b="b"/>
              <a:pathLst>
                <a:path w="2506" h="412">
                  <a:moveTo>
                    <a:pt x="0" y="0"/>
                  </a:moveTo>
                  <a:lnTo>
                    <a:pt x="0" y="0"/>
                  </a:lnTo>
                  <a:lnTo>
                    <a:pt x="41" y="51"/>
                  </a:lnTo>
                  <a:lnTo>
                    <a:pt x="93" y="96"/>
                  </a:lnTo>
                  <a:lnTo>
                    <a:pt x="151" y="141"/>
                  </a:lnTo>
                  <a:lnTo>
                    <a:pt x="215" y="180"/>
                  </a:lnTo>
                  <a:lnTo>
                    <a:pt x="285" y="219"/>
                  </a:lnTo>
                  <a:lnTo>
                    <a:pt x="361" y="251"/>
                  </a:lnTo>
                  <a:lnTo>
                    <a:pt x="436" y="283"/>
                  </a:lnTo>
                  <a:lnTo>
                    <a:pt x="517" y="309"/>
                  </a:lnTo>
                  <a:lnTo>
                    <a:pt x="599" y="335"/>
                  </a:lnTo>
                  <a:lnTo>
                    <a:pt x="692" y="354"/>
                  </a:lnTo>
                  <a:lnTo>
                    <a:pt x="872" y="386"/>
                  </a:lnTo>
                  <a:lnTo>
                    <a:pt x="1064" y="406"/>
                  </a:lnTo>
                  <a:lnTo>
                    <a:pt x="1256" y="412"/>
                  </a:lnTo>
                  <a:lnTo>
                    <a:pt x="1448" y="406"/>
                  </a:lnTo>
                  <a:lnTo>
                    <a:pt x="1639" y="386"/>
                  </a:lnTo>
                  <a:lnTo>
                    <a:pt x="1820" y="354"/>
                  </a:lnTo>
                  <a:lnTo>
                    <a:pt x="1907" y="335"/>
                  </a:lnTo>
                  <a:lnTo>
                    <a:pt x="1994" y="309"/>
                  </a:lnTo>
                  <a:lnTo>
                    <a:pt x="2070" y="283"/>
                  </a:lnTo>
                  <a:lnTo>
                    <a:pt x="2151" y="251"/>
                  </a:lnTo>
                  <a:lnTo>
                    <a:pt x="2221" y="219"/>
                  </a:lnTo>
                  <a:lnTo>
                    <a:pt x="2291" y="180"/>
                  </a:lnTo>
                  <a:lnTo>
                    <a:pt x="2354" y="141"/>
                  </a:lnTo>
                  <a:lnTo>
                    <a:pt x="2407" y="96"/>
                  </a:lnTo>
                  <a:lnTo>
                    <a:pt x="2459" y="51"/>
                  </a:lnTo>
                  <a:lnTo>
                    <a:pt x="2506" y="0"/>
                  </a:lnTo>
                </a:path>
              </a:pathLst>
            </a:custGeom>
            <a:noFill/>
            <a:ln w="19050">
              <a:solidFill>
                <a:schemeClr val="folHlink"/>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pt-BR"/>
            </a:p>
          </p:txBody>
        </p:sp>
        <p:sp>
          <p:nvSpPr>
            <p:cNvPr id="10256" name="Freeform 228"/>
            <p:cNvSpPr>
              <a:spLocks/>
            </p:cNvSpPr>
            <p:nvPr/>
          </p:nvSpPr>
          <p:spPr bwMode="auto">
            <a:xfrm>
              <a:off x="-1120" y="1042"/>
              <a:ext cx="4000" cy="690"/>
            </a:xfrm>
            <a:custGeom>
              <a:avLst/>
              <a:gdLst>
                <a:gd name="T0" fmla="*/ 0 w 4000"/>
                <a:gd name="T1" fmla="*/ 0 h 690"/>
                <a:gd name="T2" fmla="*/ 0 w 4000"/>
                <a:gd name="T3" fmla="*/ 0 h 690"/>
                <a:gd name="T4" fmla="*/ 70 w 4000"/>
                <a:gd name="T5" fmla="*/ 83 h 690"/>
                <a:gd name="T6" fmla="*/ 145 w 4000"/>
                <a:gd name="T7" fmla="*/ 161 h 690"/>
                <a:gd name="T8" fmla="*/ 233 w 4000"/>
                <a:gd name="T9" fmla="*/ 232 h 690"/>
                <a:gd name="T10" fmla="*/ 331 w 4000"/>
                <a:gd name="T11" fmla="*/ 303 h 690"/>
                <a:gd name="T12" fmla="*/ 442 w 4000"/>
                <a:gd name="T13" fmla="*/ 361 h 690"/>
                <a:gd name="T14" fmla="*/ 558 w 4000"/>
                <a:gd name="T15" fmla="*/ 419 h 690"/>
                <a:gd name="T16" fmla="*/ 680 w 4000"/>
                <a:gd name="T17" fmla="*/ 470 h 690"/>
                <a:gd name="T18" fmla="*/ 808 w 4000"/>
                <a:gd name="T19" fmla="*/ 515 h 690"/>
                <a:gd name="T20" fmla="*/ 948 w 4000"/>
                <a:gd name="T21" fmla="*/ 554 h 690"/>
                <a:gd name="T22" fmla="*/ 1087 w 4000"/>
                <a:gd name="T23" fmla="*/ 593 h 690"/>
                <a:gd name="T24" fmla="*/ 1232 w 4000"/>
                <a:gd name="T25" fmla="*/ 619 h 690"/>
                <a:gd name="T26" fmla="*/ 1378 w 4000"/>
                <a:gd name="T27" fmla="*/ 644 h 690"/>
                <a:gd name="T28" fmla="*/ 1535 w 4000"/>
                <a:gd name="T29" fmla="*/ 664 h 690"/>
                <a:gd name="T30" fmla="*/ 1686 w 4000"/>
                <a:gd name="T31" fmla="*/ 677 h 690"/>
                <a:gd name="T32" fmla="*/ 1843 w 4000"/>
                <a:gd name="T33" fmla="*/ 683 h 690"/>
                <a:gd name="T34" fmla="*/ 2000 w 4000"/>
                <a:gd name="T35" fmla="*/ 690 h 690"/>
                <a:gd name="T36" fmla="*/ 2157 w 4000"/>
                <a:gd name="T37" fmla="*/ 683 h 690"/>
                <a:gd name="T38" fmla="*/ 2308 w 4000"/>
                <a:gd name="T39" fmla="*/ 677 h 690"/>
                <a:gd name="T40" fmla="*/ 2465 w 4000"/>
                <a:gd name="T41" fmla="*/ 664 h 690"/>
                <a:gd name="T42" fmla="*/ 2616 w 4000"/>
                <a:gd name="T43" fmla="*/ 644 h 690"/>
                <a:gd name="T44" fmla="*/ 2767 w 4000"/>
                <a:gd name="T45" fmla="*/ 619 h 690"/>
                <a:gd name="T46" fmla="*/ 2912 w 4000"/>
                <a:gd name="T47" fmla="*/ 593 h 690"/>
                <a:gd name="T48" fmla="*/ 3052 w 4000"/>
                <a:gd name="T49" fmla="*/ 554 h 690"/>
                <a:gd name="T50" fmla="*/ 3186 w 4000"/>
                <a:gd name="T51" fmla="*/ 515 h 690"/>
                <a:gd name="T52" fmla="*/ 3319 w 4000"/>
                <a:gd name="T53" fmla="*/ 470 h 690"/>
                <a:gd name="T54" fmla="*/ 3441 w 4000"/>
                <a:gd name="T55" fmla="*/ 419 h 690"/>
                <a:gd name="T56" fmla="*/ 3558 w 4000"/>
                <a:gd name="T57" fmla="*/ 361 h 690"/>
                <a:gd name="T58" fmla="*/ 3662 w 4000"/>
                <a:gd name="T59" fmla="*/ 303 h 690"/>
                <a:gd name="T60" fmla="*/ 3761 w 4000"/>
                <a:gd name="T61" fmla="*/ 232 h 690"/>
                <a:gd name="T62" fmla="*/ 3854 w 4000"/>
                <a:gd name="T63" fmla="*/ 161 h 690"/>
                <a:gd name="T64" fmla="*/ 3930 w 4000"/>
                <a:gd name="T65" fmla="*/ 83 h 690"/>
                <a:gd name="T66" fmla="*/ 4000 w 4000"/>
                <a:gd name="T67" fmla="*/ 0 h 690"/>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0" t="0" r="r" b="b"/>
              <a:pathLst>
                <a:path w="4000" h="690">
                  <a:moveTo>
                    <a:pt x="0" y="0"/>
                  </a:moveTo>
                  <a:lnTo>
                    <a:pt x="0" y="0"/>
                  </a:lnTo>
                  <a:lnTo>
                    <a:pt x="70" y="83"/>
                  </a:lnTo>
                  <a:lnTo>
                    <a:pt x="145" y="161"/>
                  </a:lnTo>
                  <a:lnTo>
                    <a:pt x="233" y="232"/>
                  </a:lnTo>
                  <a:lnTo>
                    <a:pt x="331" y="303"/>
                  </a:lnTo>
                  <a:lnTo>
                    <a:pt x="442" y="361"/>
                  </a:lnTo>
                  <a:lnTo>
                    <a:pt x="558" y="419"/>
                  </a:lnTo>
                  <a:lnTo>
                    <a:pt x="680" y="470"/>
                  </a:lnTo>
                  <a:lnTo>
                    <a:pt x="808" y="515"/>
                  </a:lnTo>
                  <a:lnTo>
                    <a:pt x="948" y="554"/>
                  </a:lnTo>
                  <a:lnTo>
                    <a:pt x="1087" y="593"/>
                  </a:lnTo>
                  <a:lnTo>
                    <a:pt x="1232" y="619"/>
                  </a:lnTo>
                  <a:lnTo>
                    <a:pt x="1378" y="644"/>
                  </a:lnTo>
                  <a:lnTo>
                    <a:pt x="1535" y="664"/>
                  </a:lnTo>
                  <a:lnTo>
                    <a:pt x="1686" y="677"/>
                  </a:lnTo>
                  <a:lnTo>
                    <a:pt x="1843" y="683"/>
                  </a:lnTo>
                  <a:lnTo>
                    <a:pt x="2000" y="690"/>
                  </a:lnTo>
                  <a:lnTo>
                    <a:pt x="2157" y="683"/>
                  </a:lnTo>
                  <a:lnTo>
                    <a:pt x="2308" y="677"/>
                  </a:lnTo>
                  <a:lnTo>
                    <a:pt x="2465" y="664"/>
                  </a:lnTo>
                  <a:lnTo>
                    <a:pt x="2616" y="644"/>
                  </a:lnTo>
                  <a:lnTo>
                    <a:pt x="2767" y="619"/>
                  </a:lnTo>
                  <a:lnTo>
                    <a:pt x="2912" y="593"/>
                  </a:lnTo>
                  <a:lnTo>
                    <a:pt x="3052" y="554"/>
                  </a:lnTo>
                  <a:lnTo>
                    <a:pt x="3186" y="515"/>
                  </a:lnTo>
                  <a:lnTo>
                    <a:pt x="3319" y="470"/>
                  </a:lnTo>
                  <a:lnTo>
                    <a:pt x="3441" y="419"/>
                  </a:lnTo>
                  <a:lnTo>
                    <a:pt x="3558" y="361"/>
                  </a:lnTo>
                  <a:lnTo>
                    <a:pt x="3662" y="303"/>
                  </a:lnTo>
                  <a:lnTo>
                    <a:pt x="3761" y="232"/>
                  </a:lnTo>
                  <a:lnTo>
                    <a:pt x="3854" y="161"/>
                  </a:lnTo>
                  <a:lnTo>
                    <a:pt x="3930" y="83"/>
                  </a:lnTo>
                  <a:lnTo>
                    <a:pt x="4000" y="0"/>
                  </a:lnTo>
                </a:path>
              </a:pathLst>
            </a:custGeom>
            <a:noFill/>
            <a:ln w="19050">
              <a:solidFill>
                <a:schemeClr val="folHlink"/>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pt-BR"/>
            </a:p>
          </p:txBody>
        </p:sp>
        <p:sp>
          <p:nvSpPr>
            <p:cNvPr id="10257" name="Freeform 229"/>
            <p:cNvSpPr>
              <a:spLocks/>
            </p:cNvSpPr>
            <p:nvPr/>
          </p:nvSpPr>
          <p:spPr bwMode="auto">
            <a:xfrm>
              <a:off x="-376" y="3802"/>
              <a:ext cx="2506" cy="406"/>
            </a:xfrm>
            <a:custGeom>
              <a:avLst/>
              <a:gdLst>
                <a:gd name="T0" fmla="*/ 2506 w 2506"/>
                <a:gd name="T1" fmla="*/ 406 h 406"/>
                <a:gd name="T2" fmla="*/ 2506 w 2506"/>
                <a:gd name="T3" fmla="*/ 406 h 406"/>
                <a:gd name="T4" fmla="*/ 2459 w 2506"/>
                <a:gd name="T5" fmla="*/ 361 h 406"/>
                <a:gd name="T6" fmla="*/ 2413 w 2506"/>
                <a:gd name="T7" fmla="*/ 316 h 406"/>
                <a:gd name="T8" fmla="*/ 2354 w 2506"/>
                <a:gd name="T9" fmla="*/ 271 h 406"/>
                <a:gd name="T10" fmla="*/ 2291 w 2506"/>
                <a:gd name="T11" fmla="*/ 232 h 406"/>
                <a:gd name="T12" fmla="*/ 2221 w 2506"/>
                <a:gd name="T13" fmla="*/ 193 h 406"/>
                <a:gd name="T14" fmla="*/ 2145 w 2506"/>
                <a:gd name="T15" fmla="*/ 161 h 406"/>
                <a:gd name="T16" fmla="*/ 2070 w 2506"/>
                <a:gd name="T17" fmla="*/ 129 h 406"/>
                <a:gd name="T18" fmla="*/ 1988 w 2506"/>
                <a:gd name="T19" fmla="*/ 103 h 406"/>
                <a:gd name="T20" fmla="*/ 1901 w 2506"/>
                <a:gd name="T21" fmla="*/ 77 h 406"/>
                <a:gd name="T22" fmla="*/ 1814 w 2506"/>
                <a:gd name="T23" fmla="*/ 58 h 406"/>
                <a:gd name="T24" fmla="*/ 1634 w 2506"/>
                <a:gd name="T25" fmla="*/ 26 h 406"/>
                <a:gd name="T26" fmla="*/ 1442 w 2506"/>
                <a:gd name="T27" fmla="*/ 6 h 406"/>
                <a:gd name="T28" fmla="*/ 1250 w 2506"/>
                <a:gd name="T29" fmla="*/ 0 h 406"/>
                <a:gd name="T30" fmla="*/ 1058 w 2506"/>
                <a:gd name="T31" fmla="*/ 6 h 406"/>
                <a:gd name="T32" fmla="*/ 866 w 2506"/>
                <a:gd name="T33" fmla="*/ 26 h 406"/>
                <a:gd name="T34" fmla="*/ 686 w 2506"/>
                <a:gd name="T35" fmla="*/ 58 h 406"/>
                <a:gd name="T36" fmla="*/ 599 w 2506"/>
                <a:gd name="T37" fmla="*/ 77 h 406"/>
                <a:gd name="T38" fmla="*/ 512 w 2506"/>
                <a:gd name="T39" fmla="*/ 103 h 406"/>
                <a:gd name="T40" fmla="*/ 430 w 2506"/>
                <a:gd name="T41" fmla="*/ 129 h 406"/>
                <a:gd name="T42" fmla="*/ 355 w 2506"/>
                <a:gd name="T43" fmla="*/ 161 h 406"/>
                <a:gd name="T44" fmla="*/ 285 w 2506"/>
                <a:gd name="T45" fmla="*/ 193 h 406"/>
                <a:gd name="T46" fmla="*/ 215 w 2506"/>
                <a:gd name="T47" fmla="*/ 232 h 406"/>
                <a:gd name="T48" fmla="*/ 151 w 2506"/>
                <a:gd name="T49" fmla="*/ 271 h 406"/>
                <a:gd name="T50" fmla="*/ 93 w 2506"/>
                <a:gd name="T51" fmla="*/ 316 h 406"/>
                <a:gd name="T52" fmla="*/ 47 w 2506"/>
                <a:gd name="T53" fmla="*/ 361 h 406"/>
                <a:gd name="T54" fmla="*/ 0 w 2506"/>
                <a:gd name="T55" fmla="*/ 406 h 40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Lst>
              <a:ahLst/>
              <a:cxnLst>
                <a:cxn ang="T56">
                  <a:pos x="T0" y="T1"/>
                </a:cxn>
                <a:cxn ang="T57">
                  <a:pos x="T2" y="T3"/>
                </a:cxn>
                <a:cxn ang="T58">
                  <a:pos x="T4" y="T5"/>
                </a:cxn>
                <a:cxn ang="T59">
                  <a:pos x="T6" y="T7"/>
                </a:cxn>
                <a:cxn ang="T60">
                  <a:pos x="T8" y="T9"/>
                </a:cxn>
                <a:cxn ang="T61">
                  <a:pos x="T10" y="T11"/>
                </a:cxn>
                <a:cxn ang="T62">
                  <a:pos x="T12" y="T13"/>
                </a:cxn>
                <a:cxn ang="T63">
                  <a:pos x="T14" y="T15"/>
                </a:cxn>
                <a:cxn ang="T64">
                  <a:pos x="T16" y="T17"/>
                </a:cxn>
                <a:cxn ang="T65">
                  <a:pos x="T18" y="T19"/>
                </a:cxn>
                <a:cxn ang="T66">
                  <a:pos x="T20" y="T21"/>
                </a:cxn>
                <a:cxn ang="T67">
                  <a:pos x="T22" y="T23"/>
                </a:cxn>
                <a:cxn ang="T68">
                  <a:pos x="T24" y="T25"/>
                </a:cxn>
                <a:cxn ang="T69">
                  <a:pos x="T26" y="T27"/>
                </a:cxn>
                <a:cxn ang="T70">
                  <a:pos x="T28" y="T29"/>
                </a:cxn>
                <a:cxn ang="T71">
                  <a:pos x="T30" y="T31"/>
                </a:cxn>
                <a:cxn ang="T72">
                  <a:pos x="T32" y="T33"/>
                </a:cxn>
                <a:cxn ang="T73">
                  <a:pos x="T34" y="T35"/>
                </a:cxn>
                <a:cxn ang="T74">
                  <a:pos x="T36" y="T37"/>
                </a:cxn>
                <a:cxn ang="T75">
                  <a:pos x="T38" y="T39"/>
                </a:cxn>
                <a:cxn ang="T76">
                  <a:pos x="T40" y="T41"/>
                </a:cxn>
                <a:cxn ang="T77">
                  <a:pos x="T42" y="T43"/>
                </a:cxn>
                <a:cxn ang="T78">
                  <a:pos x="T44" y="T45"/>
                </a:cxn>
                <a:cxn ang="T79">
                  <a:pos x="T46" y="T47"/>
                </a:cxn>
                <a:cxn ang="T80">
                  <a:pos x="T48" y="T49"/>
                </a:cxn>
                <a:cxn ang="T81">
                  <a:pos x="T50" y="T51"/>
                </a:cxn>
                <a:cxn ang="T82">
                  <a:pos x="T52" y="T53"/>
                </a:cxn>
                <a:cxn ang="T83">
                  <a:pos x="T54" y="T55"/>
                </a:cxn>
              </a:cxnLst>
              <a:rect l="0" t="0" r="r" b="b"/>
              <a:pathLst>
                <a:path w="2506" h="406">
                  <a:moveTo>
                    <a:pt x="2506" y="406"/>
                  </a:moveTo>
                  <a:lnTo>
                    <a:pt x="2506" y="406"/>
                  </a:lnTo>
                  <a:lnTo>
                    <a:pt x="2459" y="361"/>
                  </a:lnTo>
                  <a:lnTo>
                    <a:pt x="2413" y="316"/>
                  </a:lnTo>
                  <a:lnTo>
                    <a:pt x="2354" y="271"/>
                  </a:lnTo>
                  <a:lnTo>
                    <a:pt x="2291" y="232"/>
                  </a:lnTo>
                  <a:lnTo>
                    <a:pt x="2221" y="193"/>
                  </a:lnTo>
                  <a:lnTo>
                    <a:pt x="2145" y="161"/>
                  </a:lnTo>
                  <a:lnTo>
                    <a:pt x="2070" y="129"/>
                  </a:lnTo>
                  <a:lnTo>
                    <a:pt x="1988" y="103"/>
                  </a:lnTo>
                  <a:lnTo>
                    <a:pt x="1901" y="77"/>
                  </a:lnTo>
                  <a:lnTo>
                    <a:pt x="1814" y="58"/>
                  </a:lnTo>
                  <a:lnTo>
                    <a:pt x="1634" y="26"/>
                  </a:lnTo>
                  <a:lnTo>
                    <a:pt x="1442" y="6"/>
                  </a:lnTo>
                  <a:lnTo>
                    <a:pt x="1250" y="0"/>
                  </a:lnTo>
                  <a:lnTo>
                    <a:pt x="1058" y="6"/>
                  </a:lnTo>
                  <a:lnTo>
                    <a:pt x="866" y="26"/>
                  </a:lnTo>
                  <a:lnTo>
                    <a:pt x="686" y="58"/>
                  </a:lnTo>
                  <a:lnTo>
                    <a:pt x="599" y="77"/>
                  </a:lnTo>
                  <a:lnTo>
                    <a:pt x="512" y="103"/>
                  </a:lnTo>
                  <a:lnTo>
                    <a:pt x="430" y="129"/>
                  </a:lnTo>
                  <a:lnTo>
                    <a:pt x="355" y="161"/>
                  </a:lnTo>
                  <a:lnTo>
                    <a:pt x="285" y="193"/>
                  </a:lnTo>
                  <a:lnTo>
                    <a:pt x="215" y="232"/>
                  </a:lnTo>
                  <a:lnTo>
                    <a:pt x="151" y="271"/>
                  </a:lnTo>
                  <a:lnTo>
                    <a:pt x="93" y="316"/>
                  </a:lnTo>
                  <a:lnTo>
                    <a:pt x="47" y="361"/>
                  </a:lnTo>
                  <a:lnTo>
                    <a:pt x="0" y="406"/>
                  </a:lnTo>
                </a:path>
              </a:pathLst>
            </a:custGeom>
            <a:noFill/>
            <a:ln w="19050">
              <a:solidFill>
                <a:schemeClr val="folHlink"/>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pt-BR"/>
            </a:p>
          </p:txBody>
        </p:sp>
        <p:sp>
          <p:nvSpPr>
            <p:cNvPr id="10258" name="Freeform 230"/>
            <p:cNvSpPr>
              <a:spLocks/>
            </p:cNvSpPr>
            <p:nvPr/>
          </p:nvSpPr>
          <p:spPr bwMode="auto">
            <a:xfrm>
              <a:off x="-1126" y="2950"/>
              <a:ext cx="4000" cy="690"/>
            </a:xfrm>
            <a:custGeom>
              <a:avLst/>
              <a:gdLst>
                <a:gd name="T0" fmla="*/ 4000 w 4000"/>
                <a:gd name="T1" fmla="*/ 690 h 690"/>
                <a:gd name="T2" fmla="*/ 4000 w 4000"/>
                <a:gd name="T3" fmla="*/ 690 h 690"/>
                <a:gd name="T4" fmla="*/ 3930 w 4000"/>
                <a:gd name="T5" fmla="*/ 607 h 690"/>
                <a:gd name="T6" fmla="*/ 3854 w 4000"/>
                <a:gd name="T7" fmla="*/ 529 h 690"/>
                <a:gd name="T8" fmla="*/ 3767 w 4000"/>
                <a:gd name="T9" fmla="*/ 458 h 690"/>
                <a:gd name="T10" fmla="*/ 3668 w 4000"/>
                <a:gd name="T11" fmla="*/ 387 h 690"/>
                <a:gd name="T12" fmla="*/ 3558 w 4000"/>
                <a:gd name="T13" fmla="*/ 329 h 690"/>
                <a:gd name="T14" fmla="*/ 3442 w 4000"/>
                <a:gd name="T15" fmla="*/ 271 h 690"/>
                <a:gd name="T16" fmla="*/ 3320 w 4000"/>
                <a:gd name="T17" fmla="*/ 220 h 690"/>
                <a:gd name="T18" fmla="*/ 3192 w 4000"/>
                <a:gd name="T19" fmla="*/ 175 h 690"/>
                <a:gd name="T20" fmla="*/ 3052 w 4000"/>
                <a:gd name="T21" fmla="*/ 136 h 690"/>
                <a:gd name="T22" fmla="*/ 2913 w 4000"/>
                <a:gd name="T23" fmla="*/ 97 h 690"/>
                <a:gd name="T24" fmla="*/ 2767 w 4000"/>
                <a:gd name="T25" fmla="*/ 71 h 690"/>
                <a:gd name="T26" fmla="*/ 2622 w 4000"/>
                <a:gd name="T27" fmla="*/ 46 h 690"/>
                <a:gd name="T28" fmla="*/ 2465 w 4000"/>
                <a:gd name="T29" fmla="*/ 26 h 690"/>
                <a:gd name="T30" fmla="*/ 2314 w 4000"/>
                <a:gd name="T31" fmla="*/ 13 h 690"/>
                <a:gd name="T32" fmla="*/ 2157 w 4000"/>
                <a:gd name="T33" fmla="*/ 0 h 690"/>
                <a:gd name="T34" fmla="*/ 2000 w 4000"/>
                <a:gd name="T35" fmla="*/ 0 h 690"/>
                <a:gd name="T36" fmla="*/ 1843 w 4000"/>
                <a:gd name="T37" fmla="*/ 0 h 690"/>
                <a:gd name="T38" fmla="*/ 1686 w 4000"/>
                <a:gd name="T39" fmla="*/ 13 h 690"/>
                <a:gd name="T40" fmla="*/ 1535 w 4000"/>
                <a:gd name="T41" fmla="*/ 26 h 690"/>
                <a:gd name="T42" fmla="*/ 1384 w 4000"/>
                <a:gd name="T43" fmla="*/ 46 h 690"/>
                <a:gd name="T44" fmla="*/ 1233 w 4000"/>
                <a:gd name="T45" fmla="*/ 71 h 690"/>
                <a:gd name="T46" fmla="*/ 1087 w 4000"/>
                <a:gd name="T47" fmla="*/ 97 h 690"/>
                <a:gd name="T48" fmla="*/ 948 w 4000"/>
                <a:gd name="T49" fmla="*/ 136 h 690"/>
                <a:gd name="T50" fmla="*/ 814 w 4000"/>
                <a:gd name="T51" fmla="*/ 175 h 690"/>
                <a:gd name="T52" fmla="*/ 680 w 4000"/>
                <a:gd name="T53" fmla="*/ 220 h 690"/>
                <a:gd name="T54" fmla="*/ 558 w 4000"/>
                <a:gd name="T55" fmla="*/ 271 h 690"/>
                <a:gd name="T56" fmla="*/ 442 w 4000"/>
                <a:gd name="T57" fmla="*/ 329 h 690"/>
                <a:gd name="T58" fmla="*/ 337 w 4000"/>
                <a:gd name="T59" fmla="*/ 387 h 690"/>
                <a:gd name="T60" fmla="*/ 239 w 4000"/>
                <a:gd name="T61" fmla="*/ 458 h 690"/>
                <a:gd name="T62" fmla="*/ 146 w 4000"/>
                <a:gd name="T63" fmla="*/ 529 h 690"/>
                <a:gd name="T64" fmla="*/ 70 w 4000"/>
                <a:gd name="T65" fmla="*/ 607 h 690"/>
                <a:gd name="T66" fmla="*/ 0 w 4000"/>
                <a:gd name="T67" fmla="*/ 690 h 690"/>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0" t="0" r="r" b="b"/>
              <a:pathLst>
                <a:path w="4000" h="690">
                  <a:moveTo>
                    <a:pt x="4000" y="690"/>
                  </a:moveTo>
                  <a:lnTo>
                    <a:pt x="4000" y="690"/>
                  </a:lnTo>
                  <a:lnTo>
                    <a:pt x="3930" y="607"/>
                  </a:lnTo>
                  <a:lnTo>
                    <a:pt x="3854" y="529"/>
                  </a:lnTo>
                  <a:lnTo>
                    <a:pt x="3767" y="458"/>
                  </a:lnTo>
                  <a:lnTo>
                    <a:pt x="3668" y="387"/>
                  </a:lnTo>
                  <a:lnTo>
                    <a:pt x="3558" y="329"/>
                  </a:lnTo>
                  <a:lnTo>
                    <a:pt x="3442" y="271"/>
                  </a:lnTo>
                  <a:lnTo>
                    <a:pt x="3320" y="220"/>
                  </a:lnTo>
                  <a:lnTo>
                    <a:pt x="3192" y="175"/>
                  </a:lnTo>
                  <a:lnTo>
                    <a:pt x="3052" y="136"/>
                  </a:lnTo>
                  <a:lnTo>
                    <a:pt x="2913" y="97"/>
                  </a:lnTo>
                  <a:lnTo>
                    <a:pt x="2767" y="71"/>
                  </a:lnTo>
                  <a:lnTo>
                    <a:pt x="2622" y="46"/>
                  </a:lnTo>
                  <a:lnTo>
                    <a:pt x="2465" y="26"/>
                  </a:lnTo>
                  <a:lnTo>
                    <a:pt x="2314" y="13"/>
                  </a:lnTo>
                  <a:lnTo>
                    <a:pt x="2157" y="0"/>
                  </a:lnTo>
                  <a:lnTo>
                    <a:pt x="2000" y="0"/>
                  </a:lnTo>
                  <a:lnTo>
                    <a:pt x="1843" y="0"/>
                  </a:lnTo>
                  <a:lnTo>
                    <a:pt x="1686" y="13"/>
                  </a:lnTo>
                  <a:lnTo>
                    <a:pt x="1535" y="26"/>
                  </a:lnTo>
                  <a:lnTo>
                    <a:pt x="1384" y="46"/>
                  </a:lnTo>
                  <a:lnTo>
                    <a:pt x="1233" y="71"/>
                  </a:lnTo>
                  <a:lnTo>
                    <a:pt x="1087" y="97"/>
                  </a:lnTo>
                  <a:lnTo>
                    <a:pt x="948" y="136"/>
                  </a:lnTo>
                  <a:lnTo>
                    <a:pt x="814" y="175"/>
                  </a:lnTo>
                  <a:lnTo>
                    <a:pt x="680" y="220"/>
                  </a:lnTo>
                  <a:lnTo>
                    <a:pt x="558" y="271"/>
                  </a:lnTo>
                  <a:lnTo>
                    <a:pt x="442" y="329"/>
                  </a:lnTo>
                  <a:lnTo>
                    <a:pt x="337" y="387"/>
                  </a:lnTo>
                  <a:lnTo>
                    <a:pt x="239" y="458"/>
                  </a:lnTo>
                  <a:lnTo>
                    <a:pt x="146" y="529"/>
                  </a:lnTo>
                  <a:lnTo>
                    <a:pt x="70" y="607"/>
                  </a:lnTo>
                  <a:lnTo>
                    <a:pt x="0" y="690"/>
                  </a:lnTo>
                </a:path>
              </a:pathLst>
            </a:custGeom>
            <a:noFill/>
            <a:ln w="19050">
              <a:solidFill>
                <a:schemeClr val="folHlink"/>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pt-BR"/>
            </a:p>
          </p:txBody>
        </p:sp>
        <p:sp>
          <p:nvSpPr>
            <p:cNvPr id="10259" name="Line 231"/>
            <p:cNvSpPr>
              <a:spLocks noChangeShapeType="1"/>
            </p:cNvSpPr>
            <p:nvPr/>
          </p:nvSpPr>
          <p:spPr bwMode="auto">
            <a:xfrm>
              <a:off x="874" y="184"/>
              <a:ext cx="0" cy="4314"/>
            </a:xfrm>
            <a:prstGeom prst="line">
              <a:avLst/>
            </a:prstGeom>
            <a:noFill/>
            <a:ln w="19050">
              <a:solidFill>
                <a:schemeClr val="folHlink"/>
              </a:solidFill>
              <a:round/>
              <a:headEnd/>
              <a:tailEnd/>
            </a:ln>
            <a:extLst>
              <a:ext uri="{909E8E84-426E-40DD-AFC4-6F175D3DCCD1}">
                <a14:hiddenFill xmlns:a14="http://schemas.microsoft.com/office/drawing/2010/main">
                  <a:noFill/>
                </a14:hiddenFill>
              </a:ext>
            </a:extLst>
          </p:spPr>
          <p:txBody>
            <a:bodyPr/>
            <a:lstStyle/>
            <a:p>
              <a:endParaRPr lang="pt-BR"/>
            </a:p>
          </p:txBody>
        </p:sp>
        <p:sp>
          <p:nvSpPr>
            <p:cNvPr id="10260" name="Line 232"/>
            <p:cNvSpPr>
              <a:spLocks noChangeShapeType="1"/>
            </p:cNvSpPr>
            <p:nvPr/>
          </p:nvSpPr>
          <p:spPr bwMode="auto">
            <a:xfrm>
              <a:off x="-1626" y="2338"/>
              <a:ext cx="5005" cy="0"/>
            </a:xfrm>
            <a:prstGeom prst="line">
              <a:avLst/>
            </a:prstGeom>
            <a:noFill/>
            <a:ln w="19050">
              <a:solidFill>
                <a:schemeClr val="folHlink"/>
              </a:solidFill>
              <a:round/>
              <a:headEnd/>
              <a:tailEnd/>
            </a:ln>
            <a:extLst>
              <a:ext uri="{909E8E84-426E-40DD-AFC4-6F175D3DCCD1}">
                <a14:hiddenFill xmlns:a14="http://schemas.microsoft.com/office/drawing/2010/main">
                  <a:noFill/>
                </a14:hiddenFill>
              </a:ext>
            </a:extLst>
          </p:spPr>
          <p:txBody>
            <a:bodyPr/>
            <a:lstStyle/>
            <a:p>
              <a:endParaRPr lang="pt-BR"/>
            </a:p>
          </p:txBody>
        </p:sp>
      </p:grpSp>
      <p:sp>
        <p:nvSpPr>
          <p:cNvPr id="10249" name="Tekstboks 24"/>
          <p:cNvSpPr txBox="1">
            <a:spLocks noChangeArrowheads="1"/>
          </p:cNvSpPr>
          <p:nvPr/>
        </p:nvSpPr>
        <p:spPr bwMode="auto">
          <a:xfrm>
            <a:off x="1187450" y="6362700"/>
            <a:ext cx="3455988" cy="430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da-DK" sz="1100"/>
              <a:t>INTOSAI – PSC</a:t>
            </a:r>
          </a:p>
          <a:p>
            <a:pPr eaLnBrk="1" hangingPunct="1"/>
            <a:r>
              <a:rPr lang="da-DK" sz="1100"/>
              <a:t>Professional Standards Committee</a:t>
            </a:r>
          </a:p>
        </p:txBody>
      </p:sp>
      <p:sp>
        <p:nvSpPr>
          <p:cNvPr id="10250" name="Tekstboks 24"/>
          <p:cNvSpPr txBox="1">
            <a:spLocks noChangeArrowheads="1"/>
          </p:cNvSpPr>
          <p:nvPr/>
        </p:nvSpPr>
        <p:spPr bwMode="auto">
          <a:xfrm>
            <a:off x="5153025" y="6394450"/>
            <a:ext cx="2732088" cy="431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r" eaLnBrk="1" hangingPunct="1"/>
            <a:r>
              <a:rPr lang="da-DK" sz="1100"/>
              <a:t>TCU</a:t>
            </a:r>
          </a:p>
          <a:p>
            <a:pPr algn="r" eaLnBrk="1" hangingPunct="1"/>
            <a:r>
              <a:rPr lang="da-DK" sz="1100"/>
              <a:t>Federal Court of Accounts</a:t>
            </a:r>
          </a:p>
        </p:txBody>
      </p:sp>
    </p:spTree>
    <p:extLst>
      <p:ext uri="{BB962C8B-B14F-4D97-AF65-F5344CB8AC3E}">
        <p14:creationId xmlns:p14="http://schemas.microsoft.com/office/powerpoint/2010/main" val="299466243"/>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tângulo 3">
            <a:hlinkClick r:id="rId2" tooltip="Abrir Portal TCU"/>
          </p:cNvPr>
          <p:cNvSpPr/>
          <p:nvPr/>
        </p:nvSpPr>
        <p:spPr>
          <a:xfrm>
            <a:off x="533400" y="6562725"/>
            <a:ext cx="912813" cy="4603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pt-BR"/>
          </a:p>
        </p:txBody>
      </p:sp>
      <p:sp>
        <p:nvSpPr>
          <p:cNvPr id="11267" name="Título 1"/>
          <p:cNvSpPr>
            <a:spLocks noGrp="1"/>
          </p:cNvSpPr>
          <p:nvPr>
            <p:ph type="title"/>
          </p:nvPr>
        </p:nvSpPr>
        <p:spPr/>
        <p:txBody>
          <a:bodyPr rtlCol="0">
            <a:normAutofit fontScale="90000"/>
          </a:bodyPr>
          <a:lstStyle/>
          <a:p>
            <a:pPr eaLnBrk="1" fontAlgn="auto" hangingPunct="1">
              <a:spcAft>
                <a:spcPts val="0"/>
              </a:spcAft>
              <a:defRPr/>
            </a:pPr>
            <a:r>
              <a:rPr lang="en-GB" sz="3200" b="1" smtClean="0">
                <a:solidFill>
                  <a:srgbClr val="0070C0"/>
                </a:solidFill>
              </a:rPr>
              <a:t/>
            </a:r>
            <a:br>
              <a:rPr lang="en-GB" sz="3200" b="1" smtClean="0">
                <a:solidFill>
                  <a:srgbClr val="0070C0"/>
                </a:solidFill>
              </a:rPr>
            </a:br>
            <a:r>
              <a:rPr lang="en-GB" sz="3200" b="1" smtClean="0">
                <a:solidFill>
                  <a:srgbClr val="0070C0"/>
                </a:solidFill>
              </a:rPr>
              <a:t>Work programme, timetable and organisation</a:t>
            </a:r>
            <a:br>
              <a:rPr lang="en-GB" sz="3200" b="1" smtClean="0">
                <a:solidFill>
                  <a:srgbClr val="0070C0"/>
                </a:solidFill>
              </a:rPr>
            </a:br>
            <a:endParaRPr lang="pt-BR" sz="3200" b="1" smtClean="0">
              <a:solidFill>
                <a:srgbClr val="0070C0"/>
              </a:solidFill>
            </a:endParaRPr>
          </a:p>
        </p:txBody>
      </p:sp>
      <p:sp>
        <p:nvSpPr>
          <p:cNvPr id="23553" name="Rectangle 1"/>
          <p:cNvSpPr>
            <a:spLocks noGrp="1" noChangeArrowheads="1"/>
          </p:cNvSpPr>
          <p:nvPr>
            <p:ph idx="1"/>
          </p:nvPr>
        </p:nvSpPr>
        <p:spPr>
          <a:xfrm>
            <a:off x="395288" y="871538"/>
            <a:ext cx="8189912" cy="5332412"/>
          </a:xfrm>
        </p:spPr>
        <p:txBody>
          <a:bodyPr rtlCol="0" anchor="ctr">
            <a:spAutoFit/>
          </a:bodyPr>
          <a:lstStyle/>
          <a:p>
            <a:pPr marL="0" indent="0" eaLnBrk="1" fontAlgn="auto" hangingPunct="1">
              <a:spcBef>
                <a:spcPct val="0"/>
              </a:spcBef>
              <a:spcAft>
                <a:spcPts val="0"/>
              </a:spcAft>
              <a:buFontTx/>
              <a:buNone/>
              <a:defRPr/>
            </a:pPr>
            <a:endParaRPr lang="en-GB" sz="1400" i="1" dirty="0" smtClean="0">
              <a:ea typeface="Times New Roman" pitchFamily="18" charset="0"/>
              <a:cs typeface="Times New Roman" pitchFamily="18" charset="0"/>
            </a:endParaRPr>
          </a:p>
          <a:p>
            <a:pPr marL="0" indent="0" eaLnBrk="1" fontAlgn="auto" hangingPunct="1">
              <a:spcBef>
                <a:spcPct val="0"/>
              </a:spcBef>
              <a:spcAft>
                <a:spcPts val="0"/>
              </a:spcAft>
              <a:buFontTx/>
              <a:buNone/>
              <a:defRPr/>
            </a:pPr>
            <a:endParaRPr lang="en-GB" sz="2400" b="1" i="1" dirty="0" smtClean="0">
              <a:ea typeface="Times New Roman" pitchFamily="18" charset="0"/>
              <a:cs typeface="Times New Roman" pitchFamily="18" charset="0"/>
            </a:endParaRPr>
          </a:p>
          <a:p>
            <a:pPr marL="0" indent="0" eaLnBrk="1" fontAlgn="auto" hangingPunct="1">
              <a:spcBef>
                <a:spcPct val="0"/>
              </a:spcBef>
              <a:spcAft>
                <a:spcPts val="0"/>
              </a:spcAft>
              <a:buFontTx/>
              <a:buNone/>
              <a:defRPr/>
            </a:pPr>
            <a:r>
              <a:rPr lang="en-GB" sz="2400" b="1" i="1" dirty="0" smtClean="0">
                <a:ea typeface="Times New Roman" pitchFamily="18" charset="0"/>
                <a:cs typeface="Times New Roman" pitchFamily="18" charset="0"/>
              </a:rPr>
              <a:t>Stage 4</a:t>
            </a:r>
          </a:p>
          <a:p>
            <a:pPr marL="0" indent="0" eaLnBrk="1" fontAlgn="auto" hangingPunct="1">
              <a:lnSpc>
                <a:spcPct val="150000"/>
              </a:lnSpc>
              <a:spcBef>
                <a:spcPct val="0"/>
              </a:spcBef>
              <a:spcAft>
                <a:spcPts val="0"/>
              </a:spcAft>
              <a:buFontTx/>
              <a:buNone/>
              <a:defRPr/>
            </a:pPr>
            <a:endParaRPr lang="en-GB" sz="1400" i="1" dirty="0" smtClean="0">
              <a:ea typeface="Times New Roman" pitchFamily="18" charset="0"/>
              <a:cs typeface="Times New Roman" pitchFamily="18" charset="0"/>
            </a:endParaRPr>
          </a:p>
          <a:p>
            <a:pPr marL="0" indent="0" eaLnBrk="1" fontAlgn="auto" hangingPunct="1">
              <a:lnSpc>
                <a:spcPct val="150000"/>
              </a:lnSpc>
              <a:spcBef>
                <a:spcPct val="0"/>
              </a:spcBef>
              <a:spcAft>
                <a:spcPts val="0"/>
              </a:spcAft>
              <a:buFont typeface="Arial" pitchFamily="34" charset="0"/>
              <a:buNone/>
              <a:defRPr/>
            </a:pPr>
            <a:r>
              <a:rPr lang="en-GB" sz="2000" b="1" i="1" dirty="0" smtClean="0">
                <a:ea typeface="Times New Roman" pitchFamily="18" charset="0"/>
                <a:cs typeface="Times New Roman" pitchFamily="18" charset="0"/>
              </a:rPr>
              <a:t>Programme</a:t>
            </a:r>
            <a:r>
              <a:rPr lang="en-GB" sz="1400" i="1" dirty="0" smtClean="0">
                <a:ea typeface="Times New Roman" pitchFamily="18" charset="0"/>
                <a:cs typeface="Times New Roman" pitchFamily="18" charset="0"/>
              </a:rPr>
              <a:t>: </a:t>
            </a:r>
            <a:r>
              <a:rPr lang="en-GB" sz="1600" dirty="0" smtClean="0"/>
              <a:t>Examination of the need for and development of supplementary PA guidance. This examination will include the relationship between PA guidance and the ISSAI 5000-series guidance.</a:t>
            </a:r>
          </a:p>
          <a:p>
            <a:pPr marL="0" indent="0" eaLnBrk="1" fontAlgn="auto" hangingPunct="1">
              <a:lnSpc>
                <a:spcPct val="150000"/>
              </a:lnSpc>
              <a:spcBef>
                <a:spcPct val="0"/>
              </a:spcBef>
              <a:spcAft>
                <a:spcPts val="0"/>
              </a:spcAft>
              <a:buFont typeface="Arial" pitchFamily="34" charset="0"/>
              <a:buNone/>
              <a:defRPr/>
            </a:pPr>
            <a:endParaRPr lang="en-GB" sz="1600" dirty="0" smtClean="0"/>
          </a:p>
          <a:p>
            <a:pPr marL="0" indent="0" eaLnBrk="1" fontAlgn="auto" hangingPunct="1">
              <a:lnSpc>
                <a:spcPct val="150000"/>
              </a:lnSpc>
              <a:spcBef>
                <a:spcPct val="0"/>
              </a:spcBef>
              <a:spcAft>
                <a:spcPts val="0"/>
              </a:spcAft>
              <a:buFont typeface="Arial" pitchFamily="34" charset="0"/>
              <a:buNone/>
              <a:defRPr/>
            </a:pPr>
            <a:r>
              <a:rPr lang="en-GB" sz="2000" b="1" dirty="0" smtClean="0"/>
              <a:t>Timetable and organisation</a:t>
            </a:r>
          </a:p>
          <a:p>
            <a:pPr marL="0" indent="0" eaLnBrk="1" fontAlgn="auto" hangingPunct="1">
              <a:lnSpc>
                <a:spcPct val="150000"/>
              </a:lnSpc>
              <a:spcBef>
                <a:spcPct val="0"/>
              </a:spcBef>
              <a:spcAft>
                <a:spcPts val="0"/>
              </a:spcAft>
              <a:buFont typeface="Arial" pitchFamily="34" charset="0"/>
              <a:buNone/>
              <a:defRPr/>
            </a:pPr>
            <a:endParaRPr lang="en-GB" sz="2000" b="1" dirty="0" smtClean="0"/>
          </a:p>
          <a:p>
            <a:pPr marL="0" indent="0" eaLnBrk="1" fontAlgn="auto" hangingPunct="1">
              <a:lnSpc>
                <a:spcPct val="150000"/>
              </a:lnSpc>
              <a:spcBef>
                <a:spcPct val="0"/>
              </a:spcBef>
              <a:spcAft>
                <a:spcPts val="0"/>
              </a:spcAft>
              <a:buFont typeface="Arial" pitchFamily="34" charset="0"/>
              <a:buNone/>
              <a:defRPr/>
            </a:pPr>
            <a:r>
              <a:rPr lang="en-GB" sz="1600" dirty="0" smtClean="0"/>
              <a:t>This exercise will be carried out during stage 3. If a need for further guidance to support the new ISSAI 3000 standards is identified, PAS will make a further submission to the PSC in due course.</a:t>
            </a:r>
          </a:p>
          <a:p>
            <a:pPr marL="0" indent="0" eaLnBrk="1" fontAlgn="auto" hangingPunct="1">
              <a:spcBef>
                <a:spcPct val="0"/>
              </a:spcBef>
              <a:spcAft>
                <a:spcPts val="0"/>
              </a:spcAft>
              <a:buFont typeface="Arial" pitchFamily="34" charset="0"/>
              <a:buNone/>
              <a:defRPr/>
            </a:pPr>
            <a:endParaRPr lang="en-GB" sz="1400" dirty="0" smtClean="0"/>
          </a:p>
          <a:p>
            <a:pPr eaLnBrk="1" fontAlgn="auto" hangingPunct="1">
              <a:spcAft>
                <a:spcPts val="0"/>
              </a:spcAft>
              <a:buFont typeface="Arial" pitchFamily="34" charset="0"/>
              <a:buNone/>
              <a:defRPr/>
            </a:pPr>
            <a:r>
              <a:rPr lang="en-GB" sz="1400" dirty="0" smtClean="0"/>
              <a:t>	</a:t>
            </a:r>
            <a:endParaRPr lang="pt-BR" sz="1400" dirty="0" smtClean="0"/>
          </a:p>
          <a:p>
            <a:pPr eaLnBrk="1" fontAlgn="auto" hangingPunct="1">
              <a:spcAft>
                <a:spcPts val="0"/>
              </a:spcAft>
              <a:buFont typeface="Arial" pitchFamily="34" charset="0"/>
              <a:buNone/>
              <a:defRPr/>
            </a:pPr>
            <a:r>
              <a:rPr lang="en-GB" sz="1400" dirty="0" smtClean="0"/>
              <a:t>	</a:t>
            </a:r>
            <a:endParaRPr lang="pt-BR" sz="1400" dirty="0" smtClean="0">
              <a:latin typeface="Arial" pitchFamily="34" charset="0"/>
            </a:endParaRPr>
          </a:p>
        </p:txBody>
      </p:sp>
      <p:pic>
        <p:nvPicPr>
          <p:cNvPr id="11269" name="Picture 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6242050"/>
            <a:ext cx="9144000" cy="6429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1270" name="Picture 4"/>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916863" y="6345238"/>
            <a:ext cx="542925" cy="438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1271" name="Picture 5"/>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0" y="0"/>
            <a:ext cx="9144000" cy="2047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nvGrpSpPr>
          <p:cNvPr id="11272" name="Group 222"/>
          <p:cNvGrpSpPr>
            <a:grpSpLocks noChangeAspect="1"/>
          </p:cNvGrpSpPr>
          <p:nvPr/>
        </p:nvGrpSpPr>
        <p:grpSpPr bwMode="auto">
          <a:xfrm>
            <a:off x="403225" y="6338888"/>
            <a:ext cx="728663" cy="490537"/>
            <a:chOff x="-1649" y="158"/>
            <a:chExt cx="5261" cy="4366"/>
          </a:xfrm>
        </p:grpSpPr>
        <p:sp>
          <p:nvSpPr>
            <p:cNvPr id="11275" name="AutoShape 223"/>
            <p:cNvSpPr>
              <a:spLocks noChangeAspect="1" noChangeArrowheads="1" noTextEdit="1"/>
            </p:cNvSpPr>
            <p:nvPr/>
          </p:nvSpPr>
          <p:spPr bwMode="auto">
            <a:xfrm>
              <a:off x="-1649" y="158"/>
              <a:ext cx="5261" cy="43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9050">
                  <a:solidFill>
                    <a:srgbClr val="000000"/>
                  </a:solidFill>
                  <a:miter lim="800000"/>
                  <a:headEnd/>
                  <a:tailEnd/>
                </a14:hiddenLine>
              </a:ext>
            </a:extLst>
          </p:spPr>
          <p:txBody>
            <a:bodyPr/>
            <a:lstStyle/>
            <a:p>
              <a:endParaRPr lang="pt-BR"/>
            </a:p>
          </p:txBody>
        </p:sp>
        <p:sp>
          <p:nvSpPr>
            <p:cNvPr id="11276" name="Freeform 224"/>
            <p:cNvSpPr>
              <a:spLocks/>
            </p:cNvSpPr>
            <p:nvPr/>
          </p:nvSpPr>
          <p:spPr bwMode="auto">
            <a:xfrm>
              <a:off x="-1393" y="435"/>
              <a:ext cx="5005" cy="3928"/>
            </a:xfrm>
            <a:custGeom>
              <a:avLst/>
              <a:gdLst>
                <a:gd name="T0" fmla="*/ 4714 w 5005"/>
                <a:gd name="T1" fmla="*/ 0 h 3928"/>
                <a:gd name="T2" fmla="*/ 3726 w 5005"/>
                <a:gd name="T3" fmla="*/ 78 h 3928"/>
                <a:gd name="T4" fmla="*/ 3017 w 5005"/>
                <a:gd name="T5" fmla="*/ 200 h 3928"/>
                <a:gd name="T6" fmla="*/ 2494 w 5005"/>
                <a:gd name="T7" fmla="*/ 336 h 3928"/>
                <a:gd name="T8" fmla="*/ 2000 w 5005"/>
                <a:gd name="T9" fmla="*/ 510 h 3928"/>
                <a:gd name="T10" fmla="*/ 1552 w 5005"/>
                <a:gd name="T11" fmla="*/ 735 h 3928"/>
                <a:gd name="T12" fmla="*/ 1174 w 5005"/>
                <a:gd name="T13" fmla="*/ 1013 h 3928"/>
                <a:gd name="T14" fmla="*/ 883 w 5005"/>
                <a:gd name="T15" fmla="*/ 1348 h 3928"/>
                <a:gd name="T16" fmla="*/ 750 w 5005"/>
                <a:gd name="T17" fmla="*/ 1600 h 3928"/>
                <a:gd name="T18" fmla="*/ 680 w 5005"/>
                <a:gd name="T19" fmla="*/ 1806 h 3928"/>
                <a:gd name="T20" fmla="*/ 651 w 5005"/>
                <a:gd name="T21" fmla="*/ 2032 h 3928"/>
                <a:gd name="T22" fmla="*/ 657 w 5005"/>
                <a:gd name="T23" fmla="*/ 2257 h 3928"/>
                <a:gd name="T24" fmla="*/ 744 w 5005"/>
                <a:gd name="T25" fmla="*/ 2573 h 3928"/>
                <a:gd name="T26" fmla="*/ 912 w 5005"/>
                <a:gd name="T27" fmla="*/ 2844 h 3928"/>
                <a:gd name="T28" fmla="*/ 1145 w 5005"/>
                <a:gd name="T29" fmla="*/ 3083 h 3928"/>
                <a:gd name="T30" fmla="*/ 1418 w 5005"/>
                <a:gd name="T31" fmla="*/ 3289 h 3928"/>
                <a:gd name="T32" fmla="*/ 1825 w 5005"/>
                <a:gd name="T33" fmla="*/ 3515 h 3928"/>
                <a:gd name="T34" fmla="*/ 2436 w 5005"/>
                <a:gd name="T35" fmla="*/ 3754 h 3928"/>
                <a:gd name="T36" fmla="*/ 3034 w 5005"/>
                <a:gd name="T37" fmla="*/ 3928 h 3928"/>
                <a:gd name="T38" fmla="*/ 3185 w 5005"/>
                <a:gd name="T39" fmla="*/ 3670 h 3928"/>
                <a:gd name="T40" fmla="*/ 3540 w 5005"/>
                <a:gd name="T41" fmla="*/ 3147 h 3928"/>
                <a:gd name="T42" fmla="*/ 3744 w 5005"/>
                <a:gd name="T43" fmla="*/ 2909 h 3928"/>
                <a:gd name="T44" fmla="*/ 3755 w 5005"/>
                <a:gd name="T45" fmla="*/ 2870 h 3928"/>
                <a:gd name="T46" fmla="*/ 3348 w 5005"/>
                <a:gd name="T47" fmla="*/ 3006 h 3928"/>
                <a:gd name="T48" fmla="*/ 2837 w 5005"/>
                <a:gd name="T49" fmla="*/ 3115 h 3928"/>
                <a:gd name="T50" fmla="*/ 2197 w 5005"/>
                <a:gd name="T51" fmla="*/ 3167 h 3928"/>
                <a:gd name="T52" fmla="*/ 1726 w 5005"/>
                <a:gd name="T53" fmla="*/ 3135 h 3928"/>
                <a:gd name="T54" fmla="*/ 1354 w 5005"/>
                <a:gd name="T55" fmla="*/ 3064 h 3928"/>
                <a:gd name="T56" fmla="*/ 1104 w 5005"/>
                <a:gd name="T57" fmla="*/ 2986 h 3928"/>
                <a:gd name="T58" fmla="*/ 785 w 5005"/>
                <a:gd name="T59" fmla="*/ 2864 h 3928"/>
                <a:gd name="T60" fmla="*/ 523 w 5005"/>
                <a:gd name="T61" fmla="*/ 2722 h 3928"/>
                <a:gd name="T62" fmla="*/ 320 w 5005"/>
                <a:gd name="T63" fmla="*/ 2567 h 3928"/>
                <a:gd name="T64" fmla="*/ 163 w 5005"/>
                <a:gd name="T65" fmla="*/ 2406 h 3928"/>
                <a:gd name="T66" fmla="*/ 64 w 5005"/>
                <a:gd name="T67" fmla="*/ 2238 h 3928"/>
                <a:gd name="T68" fmla="*/ 11 w 5005"/>
                <a:gd name="T69" fmla="*/ 2070 h 3928"/>
                <a:gd name="T70" fmla="*/ 0 w 5005"/>
                <a:gd name="T71" fmla="*/ 1903 h 3928"/>
                <a:gd name="T72" fmla="*/ 29 w 5005"/>
                <a:gd name="T73" fmla="*/ 1735 h 3928"/>
                <a:gd name="T74" fmla="*/ 99 w 5005"/>
                <a:gd name="T75" fmla="*/ 1580 h 3928"/>
                <a:gd name="T76" fmla="*/ 238 w 5005"/>
                <a:gd name="T77" fmla="*/ 1387 h 3928"/>
                <a:gd name="T78" fmla="*/ 349 w 5005"/>
                <a:gd name="T79" fmla="*/ 1284 h 3928"/>
                <a:gd name="T80" fmla="*/ 569 w 5005"/>
                <a:gd name="T81" fmla="*/ 1135 h 3928"/>
                <a:gd name="T82" fmla="*/ 843 w 5005"/>
                <a:gd name="T83" fmla="*/ 1006 h 3928"/>
                <a:gd name="T84" fmla="*/ 1157 w 5005"/>
                <a:gd name="T85" fmla="*/ 897 h 3928"/>
                <a:gd name="T86" fmla="*/ 1505 w 5005"/>
                <a:gd name="T87" fmla="*/ 806 h 3928"/>
                <a:gd name="T88" fmla="*/ 1889 w 5005"/>
                <a:gd name="T89" fmla="*/ 755 h 3928"/>
                <a:gd name="T90" fmla="*/ 2284 w 5005"/>
                <a:gd name="T91" fmla="*/ 735 h 3928"/>
                <a:gd name="T92" fmla="*/ 2697 w 5005"/>
                <a:gd name="T93" fmla="*/ 755 h 3928"/>
                <a:gd name="T94" fmla="*/ 3110 w 5005"/>
                <a:gd name="T95" fmla="*/ 826 h 3928"/>
                <a:gd name="T96" fmla="*/ 3523 w 5005"/>
                <a:gd name="T97" fmla="*/ 948 h 3928"/>
                <a:gd name="T98" fmla="*/ 3918 w 5005"/>
                <a:gd name="T99" fmla="*/ 1129 h 3928"/>
                <a:gd name="T100" fmla="*/ 4145 w 5005"/>
                <a:gd name="T101" fmla="*/ 813 h 3928"/>
                <a:gd name="T102" fmla="*/ 4464 w 5005"/>
                <a:gd name="T103" fmla="*/ 432 h 3928"/>
                <a:gd name="T104" fmla="*/ 4738 w 5005"/>
                <a:gd name="T105" fmla="*/ 168 h 3928"/>
                <a:gd name="T106" fmla="*/ 5005 w 5005"/>
                <a:gd name="T107" fmla="*/ 0 h 3928"/>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Lst>
              <a:ahLst/>
              <a:cxnLst>
                <a:cxn ang="T108">
                  <a:pos x="T0" y="T1"/>
                </a:cxn>
                <a:cxn ang="T109">
                  <a:pos x="T2" y="T3"/>
                </a:cxn>
                <a:cxn ang="T110">
                  <a:pos x="T4" y="T5"/>
                </a:cxn>
                <a:cxn ang="T111">
                  <a:pos x="T6" y="T7"/>
                </a:cxn>
                <a:cxn ang="T112">
                  <a:pos x="T8" y="T9"/>
                </a:cxn>
                <a:cxn ang="T113">
                  <a:pos x="T10" y="T11"/>
                </a:cxn>
                <a:cxn ang="T114">
                  <a:pos x="T12" y="T13"/>
                </a:cxn>
                <a:cxn ang="T115">
                  <a:pos x="T14" y="T15"/>
                </a:cxn>
                <a:cxn ang="T116">
                  <a:pos x="T16" y="T17"/>
                </a:cxn>
                <a:cxn ang="T117">
                  <a:pos x="T18" y="T19"/>
                </a:cxn>
                <a:cxn ang="T118">
                  <a:pos x="T20" y="T21"/>
                </a:cxn>
                <a:cxn ang="T119">
                  <a:pos x="T22" y="T23"/>
                </a:cxn>
                <a:cxn ang="T120">
                  <a:pos x="T24" y="T25"/>
                </a:cxn>
                <a:cxn ang="T121">
                  <a:pos x="T26" y="T27"/>
                </a:cxn>
                <a:cxn ang="T122">
                  <a:pos x="T28" y="T29"/>
                </a:cxn>
                <a:cxn ang="T123">
                  <a:pos x="T30" y="T31"/>
                </a:cxn>
                <a:cxn ang="T124">
                  <a:pos x="T32" y="T33"/>
                </a:cxn>
                <a:cxn ang="T125">
                  <a:pos x="T34" y="T35"/>
                </a:cxn>
                <a:cxn ang="T126">
                  <a:pos x="T36" y="T37"/>
                </a:cxn>
                <a:cxn ang="T127">
                  <a:pos x="T38" y="T39"/>
                </a:cxn>
                <a:cxn ang="T128">
                  <a:pos x="T40" y="T41"/>
                </a:cxn>
                <a:cxn ang="T129">
                  <a:pos x="T42" y="T43"/>
                </a:cxn>
                <a:cxn ang="T130">
                  <a:pos x="T44" y="T45"/>
                </a:cxn>
                <a:cxn ang="T131">
                  <a:pos x="T46" y="T47"/>
                </a:cxn>
                <a:cxn ang="T132">
                  <a:pos x="T48" y="T49"/>
                </a:cxn>
                <a:cxn ang="T133">
                  <a:pos x="T50" y="T51"/>
                </a:cxn>
                <a:cxn ang="T134">
                  <a:pos x="T52" y="T53"/>
                </a:cxn>
                <a:cxn ang="T135">
                  <a:pos x="T54" y="T55"/>
                </a:cxn>
                <a:cxn ang="T136">
                  <a:pos x="T56" y="T57"/>
                </a:cxn>
                <a:cxn ang="T137">
                  <a:pos x="T58" y="T59"/>
                </a:cxn>
                <a:cxn ang="T138">
                  <a:pos x="T60" y="T61"/>
                </a:cxn>
                <a:cxn ang="T139">
                  <a:pos x="T62" y="T63"/>
                </a:cxn>
                <a:cxn ang="T140">
                  <a:pos x="T64" y="T65"/>
                </a:cxn>
                <a:cxn ang="T141">
                  <a:pos x="T66" y="T67"/>
                </a:cxn>
                <a:cxn ang="T142">
                  <a:pos x="T68" y="T69"/>
                </a:cxn>
                <a:cxn ang="T143">
                  <a:pos x="T70" y="T71"/>
                </a:cxn>
                <a:cxn ang="T144">
                  <a:pos x="T72" y="T73"/>
                </a:cxn>
                <a:cxn ang="T145">
                  <a:pos x="T74" y="T75"/>
                </a:cxn>
                <a:cxn ang="T146">
                  <a:pos x="T76" y="T77"/>
                </a:cxn>
                <a:cxn ang="T147">
                  <a:pos x="T78" y="T79"/>
                </a:cxn>
                <a:cxn ang="T148">
                  <a:pos x="T80" y="T81"/>
                </a:cxn>
                <a:cxn ang="T149">
                  <a:pos x="T82" y="T83"/>
                </a:cxn>
                <a:cxn ang="T150">
                  <a:pos x="T84" y="T85"/>
                </a:cxn>
                <a:cxn ang="T151">
                  <a:pos x="T86" y="T87"/>
                </a:cxn>
                <a:cxn ang="T152">
                  <a:pos x="T88" y="T89"/>
                </a:cxn>
                <a:cxn ang="T153">
                  <a:pos x="T90" y="T91"/>
                </a:cxn>
                <a:cxn ang="T154">
                  <a:pos x="T92" y="T93"/>
                </a:cxn>
                <a:cxn ang="T155">
                  <a:pos x="T94" y="T95"/>
                </a:cxn>
                <a:cxn ang="T156">
                  <a:pos x="T96" y="T97"/>
                </a:cxn>
                <a:cxn ang="T157">
                  <a:pos x="T98" y="T99"/>
                </a:cxn>
                <a:cxn ang="T158">
                  <a:pos x="T100" y="T101"/>
                </a:cxn>
                <a:cxn ang="T159">
                  <a:pos x="T102" y="T103"/>
                </a:cxn>
                <a:cxn ang="T160">
                  <a:pos x="T104" y="T105"/>
                </a:cxn>
                <a:cxn ang="T161">
                  <a:pos x="T106" y="T107"/>
                </a:cxn>
              </a:cxnLst>
              <a:rect l="0" t="0" r="r" b="b"/>
              <a:pathLst>
                <a:path w="5005" h="3928">
                  <a:moveTo>
                    <a:pt x="5005" y="0"/>
                  </a:moveTo>
                  <a:lnTo>
                    <a:pt x="5005" y="0"/>
                  </a:lnTo>
                  <a:lnTo>
                    <a:pt x="4714" y="0"/>
                  </a:lnTo>
                  <a:lnTo>
                    <a:pt x="4400" y="13"/>
                  </a:lnTo>
                  <a:lnTo>
                    <a:pt x="4069" y="39"/>
                  </a:lnTo>
                  <a:lnTo>
                    <a:pt x="3726" y="78"/>
                  </a:lnTo>
                  <a:lnTo>
                    <a:pt x="3371" y="129"/>
                  </a:lnTo>
                  <a:lnTo>
                    <a:pt x="3191" y="162"/>
                  </a:lnTo>
                  <a:lnTo>
                    <a:pt x="3017" y="200"/>
                  </a:lnTo>
                  <a:lnTo>
                    <a:pt x="2837" y="239"/>
                  </a:lnTo>
                  <a:lnTo>
                    <a:pt x="2662" y="284"/>
                  </a:lnTo>
                  <a:lnTo>
                    <a:pt x="2494" y="336"/>
                  </a:lnTo>
                  <a:lnTo>
                    <a:pt x="2325" y="387"/>
                  </a:lnTo>
                  <a:lnTo>
                    <a:pt x="2157" y="445"/>
                  </a:lnTo>
                  <a:lnTo>
                    <a:pt x="2000" y="510"/>
                  </a:lnTo>
                  <a:lnTo>
                    <a:pt x="1843" y="581"/>
                  </a:lnTo>
                  <a:lnTo>
                    <a:pt x="1691" y="658"/>
                  </a:lnTo>
                  <a:lnTo>
                    <a:pt x="1552" y="735"/>
                  </a:lnTo>
                  <a:lnTo>
                    <a:pt x="1418" y="826"/>
                  </a:lnTo>
                  <a:lnTo>
                    <a:pt x="1290" y="916"/>
                  </a:lnTo>
                  <a:lnTo>
                    <a:pt x="1174" y="1013"/>
                  </a:lnTo>
                  <a:lnTo>
                    <a:pt x="1064" y="1116"/>
                  </a:lnTo>
                  <a:lnTo>
                    <a:pt x="971" y="1232"/>
                  </a:lnTo>
                  <a:lnTo>
                    <a:pt x="883" y="1348"/>
                  </a:lnTo>
                  <a:lnTo>
                    <a:pt x="808" y="1471"/>
                  </a:lnTo>
                  <a:lnTo>
                    <a:pt x="779" y="1535"/>
                  </a:lnTo>
                  <a:lnTo>
                    <a:pt x="750" y="1600"/>
                  </a:lnTo>
                  <a:lnTo>
                    <a:pt x="721" y="1664"/>
                  </a:lnTo>
                  <a:lnTo>
                    <a:pt x="703" y="1735"/>
                  </a:lnTo>
                  <a:lnTo>
                    <a:pt x="680" y="1806"/>
                  </a:lnTo>
                  <a:lnTo>
                    <a:pt x="668" y="1877"/>
                  </a:lnTo>
                  <a:lnTo>
                    <a:pt x="657" y="1954"/>
                  </a:lnTo>
                  <a:lnTo>
                    <a:pt x="651" y="2032"/>
                  </a:lnTo>
                  <a:lnTo>
                    <a:pt x="645" y="2148"/>
                  </a:lnTo>
                  <a:lnTo>
                    <a:pt x="657" y="2257"/>
                  </a:lnTo>
                  <a:lnTo>
                    <a:pt x="674" y="2367"/>
                  </a:lnTo>
                  <a:lnTo>
                    <a:pt x="703" y="2470"/>
                  </a:lnTo>
                  <a:lnTo>
                    <a:pt x="744" y="2573"/>
                  </a:lnTo>
                  <a:lnTo>
                    <a:pt x="790" y="2664"/>
                  </a:lnTo>
                  <a:lnTo>
                    <a:pt x="849" y="2760"/>
                  </a:lnTo>
                  <a:lnTo>
                    <a:pt x="912" y="2844"/>
                  </a:lnTo>
                  <a:lnTo>
                    <a:pt x="982" y="2928"/>
                  </a:lnTo>
                  <a:lnTo>
                    <a:pt x="1058" y="3006"/>
                  </a:lnTo>
                  <a:lnTo>
                    <a:pt x="1145" y="3083"/>
                  </a:lnTo>
                  <a:lnTo>
                    <a:pt x="1232" y="3154"/>
                  </a:lnTo>
                  <a:lnTo>
                    <a:pt x="1319" y="3225"/>
                  </a:lnTo>
                  <a:lnTo>
                    <a:pt x="1418" y="3289"/>
                  </a:lnTo>
                  <a:lnTo>
                    <a:pt x="1517" y="3347"/>
                  </a:lnTo>
                  <a:lnTo>
                    <a:pt x="1616" y="3405"/>
                  </a:lnTo>
                  <a:lnTo>
                    <a:pt x="1825" y="3515"/>
                  </a:lnTo>
                  <a:lnTo>
                    <a:pt x="2034" y="3605"/>
                  </a:lnTo>
                  <a:lnTo>
                    <a:pt x="2238" y="3689"/>
                  </a:lnTo>
                  <a:lnTo>
                    <a:pt x="2436" y="3754"/>
                  </a:lnTo>
                  <a:lnTo>
                    <a:pt x="2616" y="3812"/>
                  </a:lnTo>
                  <a:lnTo>
                    <a:pt x="2779" y="3863"/>
                  </a:lnTo>
                  <a:lnTo>
                    <a:pt x="3034" y="3928"/>
                  </a:lnTo>
                  <a:lnTo>
                    <a:pt x="3104" y="3805"/>
                  </a:lnTo>
                  <a:lnTo>
                    <a:pt x="3185" y="3670"/>
                  </a:lnTo>
                  <a:lnTo>
                    <a:pt x="3290" y="3502"/>
                  </a:lnTo>
                  <a:lnTo>
                    <a:pt x="3412" y="3328"/>
                  </a:lnTo>
                  <a:lnTo>
                    <a:pt x="3540" y="3147"/>
                  </a:lnTo>
                  <a:lnTo>
                    <a:pt x="3610" y="3057"/>
                  </a:lnTo>
                  <a:lnTo>
                    <a:pt x="3680" y="2980"/>
                  </a:lnTo>
                  <a:lnTo>
                    <a:pt x="3744" y="2909"/>
                  </a:lnTo>
                  <a:lnTo>
                    <a:pt x="3813" y="2844"/>
                  </a:lnTo>
                  <a:lnTo>
                    <a:pt x="3755" y="2870"/>
                  </a:lnTo>
                  <a:lnTo>
                    <a:pt x="3598" y="2928"/>
                  </a:lnTo>
                  <a:lnTo>
                    <a:pt x="3482" y="2967"/>
                  </a:lnTo>
                  <a:lnTo>
                    <a:pt x="3348" y="3006"/>
                  </a:lnTo>
                  <a:lnTo>
                    <a:pt x="3197" y="3044"/>
                  </a:lnTo>
                  <a:lnTo>
                    <a:pt x="3023" y="3083"/>
                  </a:lnTo>
                  <a:lnTo>
                    <a:pt x="2837" y="3115"/>
                  </a:lnTo>
                  <a:lnTo>
                    <a:pt x="2639" y="3141"/>
                  </a:lnTo>
                  <a:lnTo>
                    <a:pt x="2424" y="3160"/>
                  </a:lnTo>
                  <a:lnTo>
                    <a:pt x="2197" y="3167"/>
                  </a:lnTo>
                  <a:lnTo>
                    <a:pt x="1965" y="3154"/>
                  </a:lnTo>
                  <a:lnTo>
                    <a:pt x="1848" y="3147"/>
                  </a:lnTo>
                  <a:lnTo>
                    <a:pt x="1726" y="3135"/>
                  </a:lnTo>
                  <a:lnTo>
                    <a:pt x="1604" y="3115"/>
                  </a:lnTo>
                  <a:lnTo>
                    <a:pt x="1476" y="3089"/>
                  </a:lnTo>
                  <a:lnTo>
                    <a:pt x="1354" y="3064"/>
                  </a:lnTo>
                  <a:lnTo>
                    <a:pt x="1226" y="3025"/>
                  </a:lnTo>
                  <a:lnTo>
                    <a:pt x="1104" y="2986"/>
                  </a:lnTo>
                  <a:lnTo>
                    <a:pt x="994" y="2948"/>
                  </a:lnTo>
                  <a:lnTo>
                    <a:pt x="883" y="2909"/>
                  </a:lnTo>
                  <a:lnTo>
                    <a:pt x="785" y="2864"/>
                  </a:lnTo>
                  <a:lnTo>
                    <a:pt x="692" y="2819"/>
                  </a:lnTo>
                  <a:lnTo>
                    <a:pt x="604" y="2767"/>
                  </a:lnTo>
                  <a:lnTo>
                    <a:pt x="523" y="2722"/>
                  </a:lnTo>
                  <a:lnTo>
                    <a:pt x="447" y="2670"/>
                  </a:lnTo>
                  <a:lnTo>
                    <a:pt x="378" y="2619"/>
                  </a:lnTo>
                  <a:lnTo>
                    <a:pt x="320" y="2567"/>
                  </a:lnTo>
                  <a:lnTo>
                    <a:pt x="261" y="2515"/>
                  </a:lnTo>
                  <a:lnTo>
                    <a:pt x="209" y="2464"/>
                  </a:lnTo>
                  <a:lnTo>
                    <a:pt x="163" y="2406"/>
                  </a:lnTo>
                  <a:lnTo>
                    <a:pt x="128" y="2348"/>
                  </a:lnTo>
                  <a:lnTo>
                    <a:pt x="93" y="2296"/>
                  </a:lnTo>
                  <a:lnTo>
                    <a:pt x="64" y="2238"/>
                  </a:lnTo>
                  <a:lnTo>
                    <a:pt x="40" y="2180"/>
                  </a:lnTo>
                  <a:lnTo>
                    <a:pt x="23" y="2128"/>
                  </a:lnTo>
                  <a:lnTo>
                    <a:pt x="11" y="2070"/>
                  </a:lnTo>
                  <a:lnTo>
                    <a:pt x="0" y="2012"/>
                  </a:lnTo>
                  <a:lnTo>
                    <a:pt x="0" y="1954"/>
                  </a:lnTo>
                  <a:lnTo>
                    <a:pt x="0" y="1903"/>
                  </a:lnTo>
                  <a:lnTo>
                    <a:pt x="6" y="1845"/>
                  </a:lnTo>
                  <a:lnTo>
                    <a:pt x="17" y="1793"/>
                  </a:lnTo>
                  <a:lnTo>
                    <a:pt x="29" y="1735"/>
                  </a:lnTo>
                  <a:lnTo>
                    <a:pt x="46" y="1684"/>
                  </a:lnTo>
                  <a:lnTo>
                    <a:pt x="70" y="1632"/>
                  </a:lnTo>
                  <a:lnTo>
                    <a:pt x="99" y="1580"/>
                  </a:lnTo>
                  <a:lnTo>
                    <a:pt x="128" y="1529"/>
                  </a:lnTo>
                  <a:lnTo>
                    <a:pt x="157" y="1484"/>
                  </a:lnTo>
                  <a:lnTo>
                    <a:pt x="238" y="1387"/>
                  </a:lnTo>
                  <a:lnTo>
                    <a:pt x="290" y="1335"/>
                  </a:lnTo>
                  <a:lnTo>
                    <a:pt x="349" y="1284"/>
                  </a:lnTo>
                  <a:lnTo>
                    <a:pt x="418" y="1232"/>
                  </a:lnTo>
                  <a:lnTo>
                    <a:pt x="488" y="1187"/>
                  </a:lnTo>
                  <a:lnTo>
                    <a:pt x="569" y="1135"/>
                  </a:lnTo>
                  <a:lnTo>
                    <a:pt x="657" y="1090"/>
                  </a:lnTo>
                  <a:lnTo>
                    <a:pt x="744" y="1045"/>
                  </a:lnTo>
                  <a:lnTo>
                    <a:pt x="843" y="1006"/>
                  </a:lnTo>
                  <a:lnTo>
                    <a:pt x="942" y="968"/>
                  </a:lnTo>
                  <a:lnTo>
                    <a:pt x="1046" y="929"/>
                  </a:lnTo>
                  <a:lnTo>
                    <a:pt x="1157" y="897"/>
                  </a:lnTo>
                  <a:lnTo>
                    <a:pt x="1267" y="864"/>
                  </a:lnTo>
                  <a:lnTo>
                    <a:pt x="1389" y="832"/>
                  </a:lnTo>
                  <a:lnTo>
                    <a:pt x="1505" y="806"/>
                  </a:lnTo>
                  <a:lnTo>
                    <a:pt x="1633" y="787"/>
                  </a:lnTo>
                  <a:lnTo>
                    <a:pt x="1755" y="768"/>
                  </a:lnTo>
                  <a:lnTo>
                    <a:pt x="1889" y="755"/>
                  </a:lnTo>
                  <a:lnTo>
                    <a:pt x="2017" y="742"/>
                  </a:lnTo>
                  <a:lnTo>
                    <a:pt x="2151" y="735"/>
                  </a:lnTo>
                  <a:lnTo>
                    <a:pt x="2284" y="735"/>
                  </a:lnTo>
                  <a:lnTo>
                    <a:pt x="2424" y="735"/>
                  </a:lnTo>
                  <a:lnTo>
                    <a:pt x="2558" y="742"/>
                  </a:lnTo>
                  <a:lnTo>
                    <a:pt x="2697" y="755"/>
                  </a:lnTo>
                  <a:lnTo>
                    <a:pt x="2837" y="774"/>
                  </a:lnTo>
                  <a:lnTo>
                    <a:pt x="2970" y="794"/>
                  </a:lnTo>
                  <a:lnTo>
                    <a:pt x="3110" y="826"/>
                  </a:lnTo>
                  <a:lnTo>
                    <a:pt x="3249" y="858"/>
                  </a:lnTo>
                  <a:lnTo>
                    <a:pt x="3383" y="897"/>
                  </a:lnTo>
                  <a:lnTo>
                    <a:pt x="3523" y="948"/>
                  </a:lnTo>
                  <a:lnTo>
                    <a:pt x="3656" y="1000"/>
                  </a:lnTo>
                  <a:lnTo>
                    <a:pt x="3790" y="1058"/>
                  </a:lnTo>
                  <a:lnTo>
                    <a:pt x="3918" y="1129"/>
                  </a:lnTo>
                  <a:lnTo>
                    <a:pt x="4023" y="974"/>
                  </a:lnTo>
                  <a:lnTo>
                    <a:pt x="4145" y="813"/>
                  </a:lnTo>
                  <a:lnTo>
                    <a:pt x="4290" y="626"/>
                  </a:lnTo>
                  <a:lnTo>
                    <a:pt x="4377" y="529"/>
                  </a:lnTo>
                  <a:lnTo>
                    <a:pt x="4464" y="432"/>
                  </a:lnTo>
                  <a:lnTo>
                    <a:pt x="4552" y="336"/>
                  </a:lnTo>
                  <a:lnTo>
                    <a:pt x="4645" y="252"/>
                  </a:lnTo>
                  <a:lnTo>
                    <a:pt x="4738" y="168"/>
                  </a:lnTo>
                  <a:lnTo>
                    <a:pt x="4831" y="97"/>
                  </a:lnTo>
                  <a:lnTo>
                    <a:pt x="4918" y="45"/>
                  </a:lnTo>
                  <a:lnTo>
                    <a:pt x="5005" y="0"/>
                  </a:lnTo>
                  <a:close/>
                </a:path>
              </a:pathLst>
            </a:custGeom>
            <a:noFill/>
            <a:ln w="19050">
              <a:solidFill>
                <a:srgbClr val="00CCFF"/>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pt-BR"/>
            </a:p>
          </p:txBody>
        </p:sp>
        <p:sp>
          <p:nvSpPr>
            <p:cNvPr id="11277" name="Freeform 225"/>
            <p:cNvSpPr>
              <a:spLocks/>
            </p:cNvSpPr>
            <p:nvPr/>
          </p:nvSpPr>
          <p:spPr bwMode="auto">
            <a:xfrm>
              <a:off x="-1626" y="184"/>
              <a:ext cx="5005" cy="4314"/>
            </a:xfrm>
            <a:custGeom>
              <a:avLst/>
              <a:gdLst>
                <a:gd name="T0" fmla="*/ 0 w 5005"/>
                <a:gd name="T1" fmla="*/ 2044 h 4314"/>
                <a:gd name="T2" fmla="*/ 47 w 5005"/>
                <a:gd name="T3" fmla="*/ 1722 h 4314"/>
                <a:gd name="T4" fmla="*/ 151 w 5005"/>
                <a:gd name="T5" fmla="*/ 1412 h 4314"/>
                <a:gd name="T6" fmla="*/ 303 w 5005"/>
                <a:gd name="T7" fmla="*/ 1128 h 4314"/>
                <a:gd name="T8" fmla="*/ 494 w 5005"/>
                <a:gd name="T9" fmla="*/ 864 h 4314"/>
                <a:gd name="T10" fmla="*/ 733 w 5005"/>
                <a:gd name="T11" fmla="*/ 632 h 4314"/>
                <a:gd name="T12" fmla="*/ 1006 w 5005"/>
                <a:gd name="T13" fmla="*/ 425 h 4314"/>
                <a:gd name="T14" fmla="*/ 1308 w 5005"/>
                <a:gd name="T15" fmla="*/ 258 h 4314"/>
                <a:gd name="T16" fmla="*/ 1640 w 5005"/>
                <a:gd name="T17" fmla="*/ 129 h 4314"/>
                <a:gd name="T18" fmla="*/ 2000 w 5005"/>
                <a:gd name="T19" fmla="*/ 45 h 4314"/>
                <a:gd name="T20" fmla="*/ 2372 w 5005"/>
                <a:gd name="T21" fmla="*/ 0 h 4314"/>
                <a:gd name="T22" fmla="*/ 2634 w 5005"/>
                <a:gd name="T23" fmla="*/ 0 h 4314"/>
                <a:gd name="T24" fmla="*/ 3006 w 5005"/>
                <a:gd name="T25" fmla="*/ 45 h 4314"/>
                <a:gd name="T26" fmla="*/ 3366 w 5005"/>
                <a:gd name="T27" fmla="*/ 129 h 4314"/>
                <a:gd name="T28" fmla="*/ 3697 w 5005"/>
                <a:gd name="T29" fmla="*/ 258 h 4314"/>
                <a:gd name="T30" fmla="*/ 4000 w 5005"/>
                <a:gd name="T31" fmla="*/ 425 h 4314"/>
                <a:gd name="T32" fmla="*/ 4273 w 5005"/>
                <a:gd name="T33" fmla="*/ 632 h 4314"/>
                <a:gd name="T34" fmla="*/ 4511 w 5005"/>
                <a:gd name="T35" fmla="*/ 864 h 4314"/>
                <a:gd name="T36" fmla="*/ 4703 w 5005"/>
                <a:gd name="T37" fmla="*/ 1128 h 4314"/>
                <a:gd name="T38" fmla="*/ 4854 w 5005"/>
                <a:gd name="T39" fmla="*/ 1412 h 4314"/>
                <a:gd name="T40" fmla="*/ 4959 w 5005"/>
                <a:gd name="T41" fmla="*/ 1722 h 4314"/>
                <a:gd name="T42" fmla="*/ 5005 w 5005"/>
                <a:gd name="T43" fmla="*/ 2044 h 4314"/>
                <a:gd name="T44" fmla="*/ 5005 w 5005"/>
                <a:gd name="T45" fmla="*/ 2270 h 4314"/>
                <a:gd name="T46" fmla="*/ 4959 w 5005"/>
                <a:gd name="T47" fmla="*/ 2592 h 4314"/>
                <a:gd name="T48" fmla="*/ 4854 w 5005"/>
                <a:gd name="T49" fmla="*/ 2895 h 4314"/>
                <a:gd name="T50" fmla="*/ 4703 w 5005"/>
                <a:gd name="T51" fmla="*/ 3186 h 4314"/>
                <a:gd name="T52" fmla="*/ 4511 w 5005"/>
                <a:gd name="T53" fmla="*/ 3450 h 4314"/>
                <a:gd name="T54" fmla="*/ 4273 w 5005"/>
                <a:gd name="T55" fmla="*/ 3682 h 4314"/>
                <a:gd name="T56" fmla="*/ 4000 w 5005"/>
                <a:gd name="T57" fmla="*/ 3889 h 4314"/>
                <a:gd name="T58" fmla="*/ 3697 w 5005"/>
                <a:gd name="T59" fmla="*/ 4056 h 4314"/>
                <a:gd name="T60" fmla="*/ 3366 w 5005"/>
                <a:gd name="T61" fmla="*/ 4185 h 4314"/>
                <a:gd name="T62" fmla="*/ 3006 w 5005"/>
                <a:gd name="T63" fmla="*/ 4269 h 4314"/>
                <a:gd name="T64" fmla="*/ 2634 w 5005"/>
                <a:gd name="T65" fmla="*/ 4314 h 4314"/>
                <a:gd name="T66" fmla="*/ 2372 w 5005"/>
                <a:gd name="T67" fmla="*/ 4314 h 4314"/>
                <a:gd name="T68" fmla="*/ 2000 w 5005"/>
                <a:gd name="T69" fmla="*/ 4269 h 4314"/>
                <a:gd name="T70" fmla="*/ 1640 w 5005"/>
                <a:gd name="T71" fmla="*/ 4185 h 4314"/>
                <a:gd name="T72" fmla="*/ 1308 w 5005"/>
                <a:gd name="T73" fmla="*/ 4056 h 4314"/>
                <a:gd name="T74" fmla="*/ 1006 w 5005"/>
                <a:gd name="T75" fmla="*/ 3889 h 4314"/>
                <a:gd name="T76" fmla="*/ 733 w 5005"/>
                <a:gd name="T77" fmla="*/ 3682 h 4314"/>
                <a:gd name="T78" fmla="*/ 494 w 5005"/>
                <a:gd name="T79" fmla="*/ 3450 h 4314"/>
                <a:gd name="T80" fmla="*/ 303 w 5005"/>
                <a:gd name="T81" fmla="*/ 3186 h 4314"/>
                <a:gd name="T82" fmla="*/ 151 w 5005"/>
                <a:gd name="T83" fmla="*/ 2895 h 4314"/>
                <a:gd name="T84" fmla="*/ 47 w 5005"/>
                <a:gd name="T85" fmla="*/ 2592 h 4314"/>
                <a:gd name="T86" fmla="*/ 0 w 5005"/>
                <a:gd name="T87" fmla="*/ 2270 h 4314"/>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Lst>
              <a:ah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l="0" t="0" r="r" b="b"/>
              <a:pathLst>
                <a:path w="5005" h="4314">
                  <a:moveTo>
                    <a:pt x="0" y="2154"/>
                  </a:moveTo>
                  <a:lnTo>
                    <a:pt x="0" y="2154"/>
                  </a:lnTo>
                  <a:lnTo>
                    <a:pt x="0" y="2044"/>
                  </a:lnTo>
                  <a:lnTo>
                    <a:pt x="12" y="1935"/>
                  </a:lnTo>
                  <a:lnTo>
                    <a:pt x="29" y="1825"/>
                  </a:lnTo>
                  <a:lnTo>
                    <a:pt x="47" y="1722"/>
                  </a:lnTo>
                  <a:lnTo>
                    <a:pt x="76" y="1619"/>
                  </a:lnTo>
                  <a:lnTo>
                    <a:pt x="111" y="1515"/>
                  </a:lnTo>
                  <a:lnTo>
                    <a:pt x="151" y="1412"/>
                  </a:lnTo>
                  <a:lnTo>
                    <a:pt x="192" y="1315"/>
                  </a:lnTo>
                  <a:lnTo>
                    <a:pt x="244" y="1219"/>
                  </a:lnTo>
                  <a:lnTo>
                    <a:pt x="303" y="1128"/>
                  </a:lnTo>
                  <a:lnTo>
                    <a:pt x="361" y="1038"/>
                  </a:lnTo>
                  <a:lnTo>
                    <a:pt x="425" y="948"/>
                  </a:lnTo>
                  <a:lnTo>
                    <a:pt x="494" y="864"/>
                  </a:lnTo>
                  <a:lnTo>
                    <a:pt x="570" y="787"/>
                  </a:lnTo>
                  <a:lnTo>
                    <a:pt x="646" y="703"/>
                  </a:lnTo>
                  <a:lnTo>
                    <a:pt x="733" y="632"/>
                  </a:lnTo>
                  <a:lnTo>
                    <a:pt x="820" y="561"/>
                  </a:lnTo>
                  <a:lnTo>
                    <a:pt x="907" y="490"/>
                  </a:lnTo>
                  <a:lnTo>
                    <a:pt x="1006" y="425"/>
                  </a:lnTo>
                  <a:lnTo>
                    <a:pt x="1105" y="367"/>
                  </a:lnTo>
                  <a:lnTo>
                    <a:pt x="1204" y="309"/>
                  </a:lnTo>
                  <a:lnTo>
                    <a:pt x="1308" y="258"/>
                  </a:lnTo>
                  <a:lnTo>
                    <a:pt x="1419" y="213"/>
                  </a:lnTo>
                  <a:lnTo>
                    <a:pt x="1529" y="167"/>
                  </a:lnTo>
                  <a:lnTo>
                    <a:pt x="1640" y="129"/>
                  </a:lnTo>
                  <a:lnTo>
                    <a:pt x="1756" y="97"/>
                  </a:lnTo>
                  <a:lnTo>
                    <a:pt x="1878" y="64"/>
                  </a:lnTo>
                  <a:lnTo>
                    <a:pt x="2000" y="45"/>
                  </a:lnTo>
                  <a:lnTo>
                    <a:pt x="2122" y="26"/>
                  </a:lnTo>
                  <a:lnTo>
                    <a:pt x="2244" y="13"/>
                  </a:lnTo>
                  <a:lnTo>
                    <a:pt x="2372" y="0"/>
                  </a:lnTo>
                  <a:lnTo>
                    <a:pt x="2500" y="0"/>
                  </a:lnTo>
                  <a:lnTo>
                    <a:pt x="2634" y="0"/>
                  </a:lnTo>
                  <a:lnTo>
                    <a:pt x="2762" y="13"/>
                  </a:lnTo>
                  <a:lnTo>
                    <a:pt x="2884" y="26"/>
                  </a:lnTo>
                  <a:lnTo>
                    <a:pt x="3006" y="45"/>
                  </a:lnTo>
                  <a:lnTo>
                    <a:pt x="3128" y="64"/>
                  </a:lnTo>
                  <a:lnTo>
                    <a:pt x="3250" y="97"/>
                  </a:lnTo>
                  <a:lnTo>
                    <a:pt x="3366" y="129"/>
                  </a:lnTo>
                  <a:lnTo>
                    <a:pt x="3477" y="167"/>
                  </a:lnTo>
                  <a:lnTo>
                    <a:pt x="3587" y="213"/>
                  </a:lnTo>
                  <a:lnTo>
                    <a:pt x="3697" y="258"/>
                  </a:lnTo>
                  <a:lnTo>
                    <a:pt x="3802" y="309"/>
                  </a:lnTo>
                  <a:lnTo>
                    <a:pt x="3901" y="367"/>
                  </a:lnTo>
                  <a:lnTo>
                    <a:pt x="4000" y="425"/>
                  </a:lnTo>
                  <a:lnTo>
                    <a:pt x="4099" y="490"/>
                  </a:lnTo>
                  <a:lnTo>
                    <a:pt x="4186" y="561"/>
                  </a:lnTo>
                  <a:lnTo>
                    <a:pt x="4273" y="632"/>
                  </a:lnTo>
                  <a:lnTo>
                    <a:pt x="4354" y="703"/>
                  </a:lnTo>
                  <a:lnTo>
                    <a:pt x="4436" y="787"/>
                  </a:lnTo>
                  <a:lnTo>
                    <a:pt x="4511" y="864"/>
                  </a:lnTo>
                  <a:lnTo>
                    <a:pt x="4581" y="948"/>
                  </a:lnTo>
                  <a:lnTo>
                    <a:pt x="4645" y="1038"/>
                  </a:lnTo>
                  <a:lnTo>
                    <a:pt x="4703" y="1128"/>
                  </a:lnTo>
                  <a:lnTo>
                    <a:pt x="4761" y="1219"/>
                  </a:lnTo>
                  <a:lnTo>
                    <a:pt x="4808" y="1315"/>
                  </a:lnTo>
                  <a:lnTo>
                    <a:pt x="4854" y="1412"/>
                  </a:lnTo>
                  <a:lnTo>
                    <a:pt x="4895" y="1515"/>
                  </a:lnTo>
                  <a:lnTo>
                    <a:pt x="4930" y="1619"/>
                  </a:lnTo>
                  <a:lnTo>
                    <a:pt x="4959" y="1722"/>
                  </a:lnTo>
                  <a:lnTo>
                    <a:pt x="4976" y="1825"/>
                  </a:lnTo>
                  <a:lnTo>
                    <a:pt x="4994" y="1935"/>
                  </a:lnTo>
                  <a:lnTo>
                    <a:pt x="5005" y="2044"/>
                  </a:lnTo>
                  <a:lnTo>
                    <a:pt x="5005" y="2154"/>
                  </a:lnTo>
                  <a:lnTo>
                    <a:pt x="5005" y="2270"/>
                  </a:lnTo>
                  <a:lnTo>
                    <a:pt x="4994" y="2379"/>
                  </a:lnTo>
                  <a:lnTo>
                    <a:pt x="4976" y="2483"/>
                  </a:lnTo>
                  <a:lnTo>
                    <a:pt x="4959" y="2592"/>
                  </a:lnTo>
                  <a:lnTo>
                    <a:pt x="4930" y="2695"/>
                  </a:lnTo>
                  <a:lnTo>
                    <a:pt x="4895" y="2799"/>
                  </a:lnTo>
                  <a:lnTo>
                    <a:pt x="4854" y="2895"/>
                  </a:lnTo>
                  <a:lnTo>
                    <a:pt x="4808" y="2999"/>
                  </a:lnTo>
                  <a:lnTo>
                    <a:pt x="4761" y="3095"/>
                  </a:lnTo>
                  <a:lnTo>
                    <a:pt x="4703" y="3186"/>
                  </a:lnTo>
                  <a:lnTo>
                    <a:pt x="4645" y="3276"/>
                  </a:lnTo>
                  <a:lnTo>
                    <a:pt x="4581" y="3366"/>
                  </a:lnTo>
                  <a:lnTo>
                    <a:pt x="4511" y="3450"/>
                  </a:lnTo>
                  <a:lnTo>
                    <a:pt x="4436" y="3527"/>
                  </a:lnTo>
                  <a:lnTo>
                    <a:pt x="4354" y="3605"/>
                  </a:lnTo>
                  <a:lnTo>
                    <a:pt x="4273" y="3682"/>
                  </a:lnTo>
                  <a:lnTo>
                    <a:pt x="4186" y="3753"/>
                  </a:lnTo>
                  <a:lnTo>
                    <a:pt x="4099" y="3824"/>
                  </a:lnTo>
                  <a:lnTo>
                    <a:pt x="4000" y="3889"/>
                  </a:lnTo>
                  <a:lnTo>
                    <a:pt x="3901" y="3947"/>
                  </a:lnTo>
                  <a:lnTo>
                    <a:pt x="3802" y="4005"/>
                  </a:lnTo>
                  <a:lnTo>
                    <a:pt x="3697" y="4056"/>
                  </a:lnTo>
                  <a:lnTo>
                    <a:pt x="3587" y="4101"/>
                  </a:lnTo>
                  <a:lnTo>
                    <a:pt x="3477" y="4147"/>
                  </a:lnTo>
                  <a:lnTo>
                    <a:pt x="3366" y="4185"/>
                  </a:lnTo>
                  <a:lnTo>
                    <a:pt x="3250" y="4217"/>
                  </a:lnTo>
                  <a:lnTo>
                    <a:pt x="3128" y="4243"/>
                  </a:lnTo>
                  <a:lnTo>
                    <a:pt x="3006" y="4269"/>
                  </a:lnTo>
                  <a:lnTo>
                    <a:pt x="2884" y="4288"/>
                  </a:lnTo>
                  <a:lnTo>
                    <a:pt x="2762" y="4301"/>
                  </a:lnTo>
                  <a:lnTo>
                    <a:pt x="2634" y="4314"/>
                  </a:lnTo>
                  <a:lnTo>
                    <a:pt x="2500" y="4314"/>
                  </a:lnTo>
                  <a:lnTo>
                    <a:pt x="2372" y="4314"/>
                  </a:lnTo>
                  <a:lnTo>
                    <a:pt x="2244" y="4301"/>
                  </a:lnTo>
                  <a:lnTo>
                    <a:pt x="2122" y="4288"/>
                  </a:lnTo>
                  <a:lnTo>
                    <a:pt x="2000" y="4269"/>
                  </a:lnTo>
                  <a:lnTo>
                    <a:pt x="1878" y="4243"/>
                  </a:lnTo>
                  <a:lnTo>
                    <a:pt x="1756" y="4217"/>
                  </a:lnTo>
                  <a:lnTo>
                    <a:pt x="1640" y="4185"/>
                  </a:lnTo>
                  <a:lnTo>
                    <a:pt x="1529" y="4147"/>
                  </a:lnTo>
                  <a:lnTo>
                    <a:pt x="1419" y="4101"/>
                  </a:lnTo>
                  <a:lnTo>
                    <a:pt x="1308" y="4056"/>
                  </a:lnTo>
                  <a:lnTo>
                    <a:pt x="1204" y="4005"/>
                  </a:lnTo>
                  <a:lnTo>
                    <a:pt x="1105" y="3947"/>
                  </a:lnTo>
                  <a:lnTo>
                    <a:pt x="1006" y="3889"/>
                  </a:lnTo>
                  <a:lnTo>
                    <a:pt x="907" y="3824"/>
                  </a:lnTo>
                  <a:lnTo>
                    <a:pt x="820" y="3753"/>
                  </a:lnTo>
                  <a:lnTo>
                    <a:pt x="733" y="3682"/>
                  </a:lnTo>
                  <a:lnTo>
                    <a:pt x="646" y="3605"/>
                  </a:lnTo>
                  <a:lnTo>
                    <a:pt x="570" y="3527"/>
                  </a:lnTo>
                  <a:lnTo>
                    <a:pt x="494" y="3450"/>
                  </a:lnTo>
                  <a:lnTo>
                    <a:pt x="425" y="3366"/>
                  </a:lnTo>
                  <a:lnTo>
                    <a:pt x="361" y="3276"/>
                  </a:lnTo>
                  <a:lnTo>
                    <a:pt x="303" y="3186"/>
                  </a:lnTo>
                  <a:lnTo>
                    <a:pt x="244" y="3095"/>
                  </a:lnTo>
                  <a:lnTo>
                    <a:pt x="192" y="2999"/>
                  </a:lnTo>
                  <a:lnTo>
                    <a:pt x="151" y="2895"/>
                  </a:lnTo>
                  <a:lnTo>
                    <a:pt x="111" y="2799"/>
                  </a:lnTo>
                  <a:lnTo>
                    <a:pt x="76" y="2695"/>
                  </a:lnTo>
                  <a:lnTo>
                    <a:pt x="47" y="2592"/>
                  </a:lnTo>
                  <a:lnTo>
                    <a:pt x="29" y="2483"/>
                  </a:lnTo>
                  <a:lnTo>
                    <a:pt x="12" y="2379"/>
                  </a:lnTo>
                  <a:lnTo>
                    <a:pt x="0" y="2270"/>
                  </a:lnTo>
                  <a:lnTo>
                    <a:pt x="0" y="2154"/>
                  </a:lnTo>
                  <a:close/>
                </a:path>
              </a:pathLst>
            </a:custGeom>
            <a:noFill/>
            <a:ln w="19050">
              <a:solidFill>
                <a:schemeClr val="folHlink"/>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pt-BR"/>
            </a:p>
          </p:txBody>
        </p:sp>
        <p:sp>
          <p:nvSpPr>
            <p:cNvPr id="11278" name="Freeform 226"/>
            <p:cNvSpPr>
              <a:spLocks/>
            </p:cNvSpPr>
            <p:nvPr/>
          </p:nvSpPr>
          <p:spPr bwMode="auto">
            <a:xfrm>
              <a:off x="-626" y="184"/>
              <a:ext cx="3011" cy="4314"/>
            </a:xfrm>
            <a:custGeom>
              <a:avLst/>
              <a:gdLst>
                <a:gd name="T0" fmla="*/ 0 w 3011"/>
                <a:gd name="T1" fmla="*/ 2044 h 4314"/>
                <a:gd name="T2" fmla="*/ 29 w 3011"/>
                <a:gd name="T3" fmla="*/ 1722 h 4314"/>
                <a:gd name="T4" fmla="*/ 87 w 3011"/>
                <a:gd name="T5" fmla="*/ 1412 h 4314"/>
                <a:gd name="T6" fmla="*/ 180 w 3011"/>
                <a:gd name="T7" fmla="*/ 1128 h 4314"/>
                <a:gd name="T8" fmla="*/ 297 w 3011"/>
                <a:gd name="T9" fmla="*/ 864 h 4314"/>
                <a:gd name="T10" fmla="*/ 442 w 3011"/>
                <a:gd name="T11" fmla="*/ 632 h 4314"/>
                <a:gd name="T12" fmla="*/ 605 w 3011"/>
                <a:gd name="T13" fmla="*/ 425 h 4314"/>
                <a:gd name="T14" fmla="*/ 785 w 3011"/>
                <a:gd name="T15" fmla="*/ 258 h 4314"/>
                <a:gd name="T16" fmla="*/ 988 w 3011"/>
                <a:gd name="T17" fmla="*/ 129 h 4314"/>
                <a:gd name="T18" fmla="*/ 1203 w 3011"/>
                <a:gd name="T19" fmla="*/ 45 h 4314"/>
                <a:gd name="T20" fmla="*/ 1430 w 3011"/>
                <a:gd name="T21" fmla="*/ 0 h 4314"/>
                <a:gd name="T22" fmla="*/ 1581 w 3011"/>
                <a:gd name="T23" fmla="*/ 0 h 4314"/>
                <a:gd name="T24" fmla="*/ 1808 w 3011"/>
                <a:gd name="T25" fmla="*/ 45 h 4314"/>
                <a:gd name="T26" fmla="*/ 2023 w 3011"/>
                <a:gd name="T27" fmla="*/ 129 h 4314"/>
                <a:gd name="T28" fmla="*/ 2221 w 3011"/>
                <a:gd name="T29" fmla="*/ 258 h 4314"/>
                <a:gd name="T30" fmla="*/ 2407 w 3011"/>
                <a:gd name="T31" fmla="*/ 425 h 4314"/>
                <a:gd name="T32" fmla="*/ 2570 w 3011"/>
                <a:gd name="T33" fmla="*/ 632 h 4314"/>
                <a:gd name="T34" fmla="*/ 2715 w 3011"/>
                <a:gd name="T35" fmla="*/ 864 h 4314"/>
                <a:gd name="T36" fmla="*/ 2831 w 3011"/>
                <a:gd name="T37" fmla="*/ 1128 h 4314"/>
                <a:gd name="T38" fmla="*/ 2918 w 3011"/>
                <a:gd name="T39" fmla="*/ 1412 h 4314"/>
                <a:gd name="T40" fmla="*/ 2982 w 3011"/>
                <a:gd name="T41" fmla="*/ 1722 h 4314"/>
                <a:gd name="T42" fmla="*/ 3011 w 3011"/>
                <a:gd name="T43" fmla="*/ 2044 h 4314"/>
                <a:gd name="T44" fmla="*/ 3011 w 3011"/>
                <a:gd name="T45" fmla="*/ 2270 h 4314"/>
                <a:gd name="T46" fmla="*/ 2982 w 3011"/>
                <a:gd name="T47" fmla="*/ 2592 h 4314"/>
                <a:gd name="T48" fmla="*/ 2918 w 3011"/>
                <a:gd name="T49" fmla="*/ 2895 h 4314"/>
                <a:gd name="T50" fmla="*/ 2831 w 3011"/>
                <a:gd name="T51" fmla="*/ 3186 h 4314"/>
                <a:gd name="T52" fmla="*/ 2715 w 3011"/>
                <a:gd name="T53" fmla="*/ 3450 h 4314"/>
                <a:gd name="T54" fmla="*/ 2570 w 3011"/>
                <a:gd name="T55" fmla="*/ 3682 h 4314"/>
                <a:gd name="T56" fmla="*/ 2407 w 3011"/>
                <a:gd name="T57" fmla="*/ 3889 h 4314"/>
                <a:gd name="T58" fmla="*/ 2221 w 3011"/>
                <a:gd name="T59" fmla="*/ 4056 h 4314"/>
                <a:gd name="T60" fmla="*/ 2023 w 3011"/>
                <a:gd name="T61" fmla="*/ 4185 h 4314"/>
                <a:gd name="T62" fmla="*/ 1808 w 3011"/>
                <a:gd name="T63" fmla="*/ 4269 h 4314"/>
                <a:gd name="T64" fmla="*/ 1581 w 3011"/>
                <a:gd name="T65" fmla="*/ 4314 h 4314"/>
                <a:gd name="T66" fmla="*/ 1430 w 3011"/>
                <a:gd name="T67" fmla="*/ 4314 h 4314"/>
                <a:gd name="T68" fmla="*/ 1203 w 3011"/>
                <a:gd name="T69" fmla="*/ 4269 h 4314"/>
                <a:gd name="T70" fmla="*/ 988 w 3011"/>
                <a:gd name="T71" fmla="*/ 4185 h 4314"/>
                <a:gd name="T72" fmla="*/ 785 w 3011"/>
                <a:gd name="T73" fmla="*/ 4056 h 4314"/>
                <a:gd name="T74" fmla="*/ 605 w 3011"/>
                <a:gd name="T75" fmla="*/ 3889 h 4314"/>
                <a:gd name="T76" fmla="*/ 442 w 3011"/>
                <a:gd name="T77" fmla="*/ 3682 h 4314"/>
                <a:gd name="T78" fmla="*/ 297 w 3011"/>
                <a:gd name="T79" fmla="*/ 3450 h 4314"/>
                <a:gd name="T80" fmla="*/ 180 w 3011"/>
                <a:gd name="T81" fmla="*/ 3186 h 4314"/>
                <a:gd name="T82" fmla="*/ 87 w 3011"/>
                <a:gd name="T83" fmla="*/ 2895 h 4314"/>
                <a:gd name="T84" fmla="*/ 29 w 3011"/>
                <a:gd name="T85" fmla="*/ 2592 h 4314"/>
                <a:gd name="T86" fmla="*/ 0 w 3011"/>
                <a:gd name="T87" fmla="*/ 2270 h 4314"/>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Lst>
              <a:ah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l="0" t="0" r="r" b="b"/>
              <a:pathLst>
                <a:path w="3011" h="4314">
                  <a:moveTo>
                    <a:pt x="0" y="2154"/>
                  </a:moveTo>
                  <a:lnTo>
                    <a:pt x="0" y="2154"/>
                  </a:lnTo>
                  <a:lnTo>
                    <a:pt x="0" y="2044"/>
                  </a:lnTo>
                  <a:lnTo>
                    <a:pt x="6" y="1935"/>
                  </a:lnTo>
                  <a:lnTo>
                    <a:pt x="18" y="1825"/>
                  </a:lnTo>
                  <a:lnTo>
                    <a:pt x="29" y="1722"/>
                  </a:lnTo>
                  <a:lnTo>
                    <a:pt x="47" y="1619"/>
                  </a:lnTo>
                  <a:lnTo>
                    <a:pt x="64" y="1515"/>
                  </a:lnTo>
                  <a:lnTo>
                    <a:pt x="87" y="1412"/>
                  </a:lnTo>
                  <a:lnTo>
                    <a:pt x="116" y="1315"/>
                  </a:lnTo>
                  <a:lnTo>
                    <a:pt x="145" y="1219"/>
                  </a:lnTo>
                  <a:lnTo>
                    <a:pt x="180" y="1128"/>
                  </a:lnTo>
                  <a:lnTo>
                    <a:pt x="215" y="1038"/>
                  </a:lnTo>
                  <a:lnTo>
                    <a:pt x="256" y="948"/>
                  </a:lnTo>
                  <a:lnTo>
                    <a:pt x="297" y="864"/>
                  </a:lnTo>
                  <a:lnTo>
                    <a:pt x="343" y="787"/>
                  </a:lnTo>
                  <a:lnTo>
                    <a:pt x="390" y="703"/>
                  </a:lnTo>
                  <a:lnTo>
                    <a:pt x="442" y="632"/>
                  </a:lnTo>
                  <a:lnTo>
                    <a:pt x="494" y="561"/>
                  </a:lnTo>
                  <a:lnTo>
                    <a:pt x="547" y="490"/>
                  </a:lnTo>
                  <a:lnTo>
                    <a:pt x="605" y="425"/>
                  </a:lnTo>
                  <a:lnTo>
                    <a:pt x="663" y="367"/>
                  </a:lnTo>
                  <a:lnTo>
                    <a:pt x="721" y="309"/>
                  </a:lnTo>
                  <a:lnTo>
                    <a:pt x="785" y="258"/>
                  </a:lnTo>
                  <a:lnTo>
                    <a:pt x="855" y="213"/>
                  </a:lnTo>
                  <a:lnTo>
                    <a:pt x="919" y="167"/>
                  </a:lnTo>
                  <a:lnTo>
                    <a:pt x="988" y="129"/>
                  </a:lnTo>
                  <a:lnTo>
                    <a:pt x="1058" y="97"/>
                  </a:lnTo>
                  <a:lnTo>
                    <a:pt x="1128" y="64"/>
                  </a:lnTo>
                  <a:lnTo>
                    <a:pt x="1203" y="45"/>
                  </a:lnTo>
                  <a:lnTo>
                    <a:pt x="1273" y="26"/>
                  </a:lnTo>
                  <a:lnTo>
                    <a:pt x="1349" y="13"/>
                  </a:lnTo>
                  <a:lnTo>
                    <a:pt x="1430" y="0"/>
                  </a:lnTo>
                  <a:lnTo>
                    <a:pt x="1506" y="0"/>
                  </a:lnTo>
                  <a:lnTo>
                    <a:pt x="1581" y="0"/>
                  </a:lnTo>
                  <a:lnTo>
                    <a:pt x="1657" y="13"/>
                  </a:lnTo>
                  <a:lnTo>
                    <a:pt x="1732" y="26"/>
                  </a:lnTo>
                  <a:lnTo>
                    <a:pt x="1808" y="45"/>
                  </a:lnTo>
                  <a:lnTo>
                    <a:pt x="1884" y="64"/>
                  </a:lnTo>
                  <a:lnTo>
                    <a:pt x="1953" y="97"/>
                  </a:lnTo>
                  <a:lnTo>
                    <a:pt x="2023" y="129"/>
                  </a:lnTo>
                  <a:lnTo>
                    <a:pt x="2093" y="167"/>
                  </a:lnTo>
                  <a:lnTo>
                    <a:pt x="2157" y="213"/>
                  </a:lnTo>
                  <a:lnTo>
                    <a:pt x="2221" y="258"/>
                  </a:lnTo>
                  <a:lnTo>
                    <a:pt x="2285" y="309"/>
                  </a:lnTo>
                  <a:lnTo>
                    <a:pt x="2349" y="367"/>
                  </a:lnTo>
                  <a:lnTo>
                    <a:pt x="2407" y="425"/>
                  </a:lnTo>
                  <a:lnTo>
                    <a:pt x="2465" y="490"/>
                  </a:lnTo>
                  <a:lnTo>
                    <a:pt x="2517" y="561"/>
                  </a:lnTo>
                  <a:lnTo>
                    <a:pt x="2570" y="632"/>
                  </a:lnTo>
                  <a:lnTo>
                    <a:pt x="2622" y="703"/>
                  </a:lnTo>
                  <a:lnTo>
                    <a:pt x="2668" y="787"/>
                  </a:lnTo>
                  <a:lnTo>
                    <a:pt x="2715" y="864"/>
                  </a:lnTo>
                  <a:lnTo>
                    <a:pt x="2756" y="948"/>
                  </a:lnTo>
                  <a:lnTo>
                    <a:pt x="2796" y="1038"/>
                  </a:lnTo>
                  <a:lnTo>
                    <a:pt x="2831" y="1128"/>
                  </a:lnTo>
                  <a:lnTo>
                    <a:pt x="2866" y="1219"/>
                  </a:lnTo>
                  <a:lnTo>
                    <a:pt x="2895" y="1315"/>
                  </a:lnTo>
                  <a:lnTo>
                    <a:pt x="2918" y="1412"/>
                  </a:lnTo>
                  <a:lnTo>
                    <a:pt x="2942" y="1515"/>
                  </a:lnTo>
                  <a:lnTo>
                    <a:pt x="2965" y="1619"/>
                  </a:lnTo>
                  <a:lnTo>
                    <a:pt x="2982" y="1722"/>
                  </a:lnTo>
                  <a:lnTo>
                    <a:pt x="2994" y="1825"/>
                  </a:lnTo>
                  <a:lnTo>
                    <a:pt x="3006" y="1935"/>
                  </a:lnTo>
                  <a:lnTo>
                    <a:pt x="3011" y="2044"/>
                  </a:lnTo>
                  <a:lnTo>
                    <a:pt x="3011" y="2154"/>
                  </a:lnTo>
                  <a:lnTo>
                    <a:pt x="3011" y="2270"/>
                  </a:lnTo>
                  <a:lnTo>
                    <a:pt x="3006" y="2379"/>
                  </a:lnTo>
                  <a:lnTo>
                    <a:pt x="2994" y="2483"/>
                  </a:lnTo>
                  <a:lnTo>
                    <a:pt x="2982" y="2592"/>
                  </a:lnTo>
                  <a:lnTo>
                    <a:pt x="2965" y="2695"/>
                  </a:lnTo>
                  <a:lnTo>
                    <a:pt x="2942" y="2799"/>
                  </a:lnTo>
                  <a:lnTo>
                    <a:pt x="2918" y="2895"/>
                  </a:lnTo>
                  <a:lnTo>
                    <a:pt x="2895" y="2999"/>
                  </a:lnTo>
                  <a:lnTo>
                    <a:pt x="2866" y="3095"/>
                  </a:lnTo>
                  <a:lnTo>
                    <a:pt x="2831" y="3186"/>
                  </a:lnTo>
                  <a:lnTo>
                    <a:pt x="2796" y="3276"/>
                  </a:lnTo>
                  <a:lnTo>
                    <a:pt x="2756" y="3366"/>
                  </a:lnTo>
                  <a:lnTo>
                    <a:pt x="2715" y="3450"/>
                  </a:lnTo>
                  <a:lnTo>
                    <a:pt x="2668" y="3527"/>
                  </a:lnTo>
                  <a:lnTo>
                    <a:pt x="2622" y="3605"/>
                  </a:lnTo>
                  <a:lnTo>
                    <a:pt x="2570" y="3682"/>
                  </a:lnTo>
                  <a:lnTo>
                    <a:pt x="2517" y="3753"/>
                  </a:lnTo>
                  <a:lnTo>
                    <a:pt x="2465" y="3824"/>
                  </a:lnTo>
                  <a:lnTo>
                    <a:pt x="2407" y="3889"/>
                  </a:lnTo>
                  <a:lnTo>
                    <a:pt x="2349" y="3947"/>
                  </a:lnTo>
                  <a:lnTo>
                    <a:pt x="2285" y="4005"/>
                  </a:lnTo>
                  <a:lnTo>
                    <a:pt x="2221" y="4056"/>
                  </a:lnTo>
                  <a:lnTo>
                    <a:pt x="2157" y="4101"/>
                  </a:lnTo>
                  <a:lnTo>
                    <a:pt x="2093" y="4147"/>
                  </a:lnTo>
                  <a:lnTo>
                    <a:pt x="2023" y="4185"/>
                  </a:lnTo>
                  <a:lnTo>
                    <a:pt x="1953" y="4217"/>
                  </a:lnTo>
                  <a:lnTo>
                    <a:pt x="1884" y="4243"/>
                  </a:lnTo>
                  <a:lnTo>
                    <a:pt x="1808" y="4269"/>
                  </a:lnTo>
                  <a:lnTo>
                    <a:pt x="1732" y="4288"/>
                  </a:lnTo>
                  <a:lnTo>
                    <a:pt x="1657" y="4301"/>
                  </a:lnTo>
                  <a:lnTo>
                    <a:pt x="1581" y="4314"/>
                  </a:lnTo>
                  <a:lnTo>
                    <a:pt x="1506" y="4314"/>
                  </a:lnTo>
                  <a:lnTo>
                    <a:pt x="1430" y="4314"/>
                  </a:lnTo>
                  <a:lnTo>
                    <a:pt x="1349" y="4301"/>
                  </a:lnTo>
                  <a:lnTo>
                    <a:pt x="1273" y="4288"/>
                  </a:lnTo>
                  <a:lnTo>
                    <a:pt x="1203" y="4269"/>
                  </a:lnTo>
                  <a:lnTo>
                    <a:pt x="1128" y="4243"/>
                  </a:lnTo>
                  <a:lnTo>
                    <a:pt x="1058" y="4217"/>
                  </a:lnTo>
                  <a:lnTo>
                    <a:pt x="988" y="4185"/>
                  </a:lnTo>
                  <a:lnTo>
                    <a:pt x="919" y="4147"/>
                  </a:lnTo>
                  <a:lnTo>
                    <a:pt x="855" y="4101"/>
                  </a:lnTo>
                  <a:lnTo>
                    <a:pt x="785" y="4056"/>
                  </a:lnTo>
                  <a:lnTo>
                    <a:pt x="721" y="4005"/>
                  </a:lnTo>
                  <a:lnTo>
                    <a:pt x="663" y="3947"/>
                  </a:lnTo>
                  <a:lnTo>
                    <a:pt x="605" y="3889"/>
                  </a:lnTo>
                  <a:lnTo>
                    <a:pt x="547" y="3824"/>
                  </a:lnTo>
                  <a:lnTo>
                    <a:pt x="494" y="3753"/>
                  </a:lnTo>
                  <a:lnTo>
                    <a:pt x="442" y="3682"/>
                  </a:lnTo>
                  <a:lnTo>
                    <a:pt x="390" y="3605"/>
                  </a:lnTo>
                  <a:lnTo>
                    <a:pt x="343" y="3527"/>
                  </a:lnTo>
                  <a:lnTo>
                    <a:pt x="297" y="3450"/>
                  </a:lnTo>
                  <a:lnTo>
                    <a:pt x="256" y="3366"/>
                  </a:lnTo>
                  <a:lnTo>
                    <a:pt x="215" y="3276"/>
                  </a:lnTo>
                  <a:lnTo>
                    <a:pt x="180" y="3186"/>
                  </a:lnTo>
                  <a:lnTo>
                    <a:pt x="145" y="3095"/>
                  </a:lnTo>
                  <a:lnTo>
                    <a:pt x="116" y="2999"/>
                  </a:lnTo>
                  <a:lnTo>
                    <a:pt x="87" y="2895"/>
                  </a:lnTo>
                  <a:lnTo>
                    <a:pt x="64" y="2799"/>
                  </a:lnTo>
                  <a:lnTo>
                    <a:pt x="47" y="2695"/>
                  </a:lnTo>
                  <a:lnTo>
                    <a:pt x="29" y="2592"/>
                  </a:lnTo>
                  <a:lnTo>
                    <a:pt x="18" y="2483"/>
                  </a:lnTo>
                  <a:lnTo>
                    <a:pt x="6" y="2379"/>
                  </a:lnTo>
                  <a:lnTo>
                    <a:pt x="0" y="2270"/>
                  </a:lnTo>
                  <a:lnTo>
                    <a:pt x="0" y="2154"/>
                  </a:lnTo>
                  <a:close/>
                </a:path>
              </a:pathLst>
            </a:custGeom>
            <a:noFill/>
            <a:ln w="19050">
              <a:solidFill>
                <a:schemeClr val="folHlink"/>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pt-BR"/>
            </a:p>
          </p:txBody>
        </p:sp>
        <p:sp>
          <p:nvSpPr>
            <p:cNvPr id="11279" name="Freeform 227"/>
            <p:cNvSpPr>
              <a:spLocks/>
            </p:cNvSpPr>
            <p:nvPr/>
          </p:nvSpPr>
          <p:spPr bwMode="auto">
            <a:xfrm>
              <a:off x="-376" y="468"/>
              <a:ext cx="2506" cy="412"/>
            </a:xfrm>
            <a:custGeom>
              <a:avLst/>
              <a:gdLst>
                <a:gd name="T0" fmla="*/ 0 w 2506"/>
                <a:gd name="T1" fmla="*/ 0 h 412"/>
                <a:gd name="T2" fmla="*/ 0 w 2506"/>
                <a:gd name="T3" fmla="*/ 0 h 412"/>
                <a:gd name="T4" fmla="*/ 41 w 2506"/>
                <a:gd name="T5" fmla="*/ 51 h 412"/>
                <a:gd name="T6" fmla="*/ 93 w 2506"/>
                <a:gd name="T7" fmla="*/ 96 h 412"/>
                <a:gd name="T8" fmla="*/ 151 w 2506"/>
                <a:gd name="T9" fmla="*/ 141 h 412"/>
                <a:gd name="T10" fmla="*/ 215 w 2506"/>
                <a:gd name="T11" fmla="*/ 180 h 412"/>
                <a:gd name="T12" fmla="*/ 285 w 2506"/>
                <a:gd name="T13" fmla="*/ 219 h 412"/>
                <a:gd name="T14" fmla="*/ 361 w 2506"/>
                <a:gd name="T15" fmla="*/ 251 h 412"/>
                <a:gd name="T16" fmla="*/ 436 w 2506"/>
                <a:gd name="T17" fmla="*/ 283 h 412"/>
                <a:gd name="T18" fmla="*/ 517 w 2506"/>
                <a:gd name="T19" fmla="*/ 309 h 412"/>
                <a:gd name="T20" fmla="*/ 599 w 2506"/>
                <a:gd name="T21" fmla="*/ 335 h 412"/>
                <a:gd name="T22" fmla="*/ 692 w 2506"/>
                <a:gd name="T23" fmla="*/ 354 h 412"/>
                <a:gd name="T24" fmla="*/ 872 w 2506"/>
                <a:gd name="T25" fmla="*/ 386 h 412"/>
                <a:gd name="T26" fmla="*/ 1064 w 2506"/>
                <a:gd name="T27" fmla="*/ 406 h 412"/>
                <a:gd name="T28" fmla="*/ 1256 w 2506"/>
                <a:gd name="T29" fmla="*/ 412 h 412"/>
                <a:gd name="T30" fmla="*/ 1448 w 2506"/>
                <a:gd name="T31" fmla="*/ 406 h 412"/>
                <a:gd name="T32" fmla="*/ 1639 w 2506"/>
                <a:gd name="T33" fmla="*/ 386 h 412"/>
                <a:gd name="T34" fmla="*/ 1820 w 2506"/>
                <a:gd name="T35" fmla="*/ 354 h 412"/>
                <a:gd name="T36" fmla="*/ 1907 w 2506"/>
                <a:gd name="T37" fmla="*/ 335 h 412"/>
                <a:gd name="T38" fmla="*/ 1994 w 2506"/>
                <a:gd name="T39" fmla="*/ 309 h 412"/>
                <a:gd name="T40" fmla="*/ 2070 w 2506"/>
                <a:gd name="T41" fmla="*/ 283 h 412"/>
                <a:gd name="T42" fmla="*/ 2151 w 2506"/>
                <a:gd name="T43" fmla="*/ 251 h 412"/>
                <a:gd name="T44" fmla="*/ 2221 w 2506"/>
                <a:gd name="T45" fmla="*/ 219 h 412"/>
                <a:gd name="T46" fmla="*/ 2291 w 2506"/>
                <a:gd name="T47" fmla="*/ 180 h 412"/>
                <a:gd name="T48" fmla="*/ 2354 w 2506"/>
                <a:gd name="T49" fmla="*/ 141 h 412"/>
                <a:gd name="T50" fmla="*/ 2407 w 2506"/>
                <a:gd name="T51" fmla="*/ 96 h 412"/>
                <a:gd name="T52" fmla="*/ 2459 w 2506"/>
                <a:gd name="T53" fmla="*/ 51 h 412"/>
                <a:gd name="T54" fmla="*/ 2506 w 2506"/>
                <a:gd name="T55" fmla="*/ 0 h 412"/>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Lst>
              <a:ahLst/>
              <a:cxnLst>
                <a:cxn ang="T56">
                  <a:pos x="T0" y="T1"/>
                </a:cxn>
                <a:cxn ang="T57">
                  <a:pos x="T2" y="T3"/>
                </a:cxn>
                <a:cxn ang="T58">
                  <a:pos x="T4" y="T5"/>
                </a:cxn>
                <a:cxn ang="T59">
                  <a:pos x="T6" y="T7"/>
                </a:cxn>
                <a:cxn ang="T60">
                  <a:pos x="T8" y="T9"/>
                </a:cxn>
                <a:cxn ang="T61">
                  <a:pos x="T10" y="T11"/>
                </a:cxn>
                <a:cxn ang="T62">
                  <a:pos x="T12" y="T13"/>
                </a:cxn>
                <a:cxn ang="T63">
                  <a:pos x="T14" y="T15"/>
                </a:cxn>
                <a:cxn ang="T64">
                  <a:pos x="T16" y="T17"/>
                </a:cxn>
                <a:cxn ang="T65">
                  <a:pos x="T18" y="T19"/>
                </a:cxn>
                <a:cxn ang="T66">
                  <a:pos x="T20" y="T21"/>
                </a:cxn>
                <a:cxn ang="T67">
                  <a:pos x="T22" y="T23"/>
                </a:cxn>
                <a:cxn ang="T68">
                  <a:pos x="T24" y="T25"/>
                </a:cxn>
                <a:cxn ang="T69">
                  <a:pos x="T26" y="T27"/>
                </a:cxn>
                <a:cxn ang="T70">
                  <a:pos x="T28" y="T29"/>
                </a:cxn>
                <a:cxn ang="T71">
                  <a:pos x="T30" y="T31"/>
                </a:cxn>
                <a:cxn ang="T72">
                  <a:pos x="T32" y="T33"/>
                </a:cxn>
                <a:cxn ang="T73">
                  <a:pos x="T34" y="T35"/>
                </a:cxn>
                <a:cxn ang="T74">
                  <a:pos x="T36" y="T37"/>
                </a:cxn>
                <a:cxn ang="T75">
                  <a:pos x="T38" y="T39"/>
                </a:cxn>
                <a:cxn ang="T76">
                  <a:pos x="T40" y="T41"/>
                </a:cxn>
                <a:cxn ang="T77">
                  <a:pos x="T42" y="T43"/>
                </a:cxn>
                <a:cxn ang="T78">
                  <a:pos x="T44" y="T45"/>
                </a:cxn>
                <a:cxn ang="T79">
                  <a:pos x="T46" y="T47"/>
                </a:cxn>
                <a:cxn ang="T80">
                  <a:pos x="T48" y="T49"/>
                </a:cxn>
                <a:cxn ang="T81">
                  <a:pos x="T50" y="T51"/>
                </a:cxn>
                <a:cxn ang="T82">
                  <a:pos x="T52" y="T53"/>
                </a:cxn>
                <a:cxn ang="T83">
                  <a:pos x="T54" y="T55"/>
                </a:cxn>
              </a:cxnLst>
              <a:rect l="0" t="0" r="r" b="b"/>
              <a:pathLst>
                <a:path w="2506" h="412">
                  <a:moveTo>
                    <a:pt x="0" y="0"/>
                  </a:moveTo>
                  <a:lnTo>
                    <a:pt x="0" y="0"/>
                  </a:lnTo>
                  <a:lnTo>
                    <a:pt x="41" y="51"/>
                  </a:lnTo>
                  <a:lnTo>
                    <a:pt x="93" y="96"/>
                  </a:lnTo>
                  <a:lnTo>
                    <a:pt x="151" y="141"/>
                  </a:lnTo>
                  <a:lnTo>
                    <a:pt x="215" y="180"/>
                  </a:lnTo>
                  <a:lnTo>
                    <a:pt x="285" y="219"/>
                  </a:lnTo>
                  <a:lnTo>
                    <a:pt x="361" y="251"/>
                  </a:lnTo>
                  <a:lnTo>
                    <a:pt x="436" y="283"/>
                  </a:lnTo>
                  <a:lnTo>
                    <a:pt x="517" y="309"/>
                  </a:lnTo>
                  <a:lnTo>
                    <a:pt x="599" y="335"/>
                  </a:lnTo>
                  <a:lnTo>
                    <a:pt x="692" y="354"/>
                  </a:lnTo>
                  <a:lnTo>
                    <a:pt x="872" y="386"/>
                  </a:lnTo>
                  <a:lnTo>
                    <a:pt x="1064" y="406"/>
                  </a:lnTo>
                  <a:lnTo>
                    <a:pt x="1256" y="412"/>
                  </a:lnTo>
                  <a:lnTo>
                    <a:pt x="1448" y="406"/>
                  </a:lnTo>
                  <a:lnTo>
                    <a:pt x="1639" y="386"/>
                  </a:lnTo>
                  <a:lnTo>
                    <a:pt x="1820" y="354"/>
                  </a:lnTo>
                  <a:lnTo>
                    <a:pt x="1907" y="335"/>
                  </a:lnTo>
                  <a:lnTo>
                    <a:pt x="1994" y="309"/>
                  </a:lnTo>
                  <a:lnTo>
                    <a:pt x="2070" y="283"/>
                  </a:lnTo>
                  <a:lnTo>
                    <a:pt x="2151" y="251"/>
                  </a:lnTo>
                  <a:lnTo>
                    <a:pt x="2221" y="219"/>
                  </a:lnTo>
                  <a:lnTo>
                    <a:pt x="2291" y="180"/>
                  </a:lnTo>
                  <a:lnTo>
                    <a:pt x="2354" y="141"/>
                  </a:lnTo>
                  <a:lnTo>
                    <a:pt x="2407" y="96"/>
                  </a:lnTo>
                  <a:lnTo>
                    <a:pt x="2459" y="51"/>
                  </a:lnTo>
                  <a:lnTo>
                    <a:pt x="2506" y="0"/>
                  </a:lnTo>
                </a:path>
              </a:pathLst>
            </a:custGeom>
            <a:noFill/>
            <a:ln w="19050">
              <a:solidFill>
                <a:schemeClr val="folHlink"/>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pt-BR"/>
            </a:p>
          </p:txBody>
        </p:sp>
        <p:sp>
          <p:nvSpPr>
            <p:cNvPr id="11280" name="Freeform 228"/>
            <p:cNvSpPr>
              <a:spLocks/>
            </p:cNvSpPr>
            <p:nvPr/>
          </p:nvSpPr>
          <p:spPr bwMode="auto">
            <a:xfrm>
              <a:off x="-1120" y="1042"/>
              <a:ext cx="4000" cy="690"/>
            </a:xfrm>
            <a:custGeom>
              <a:avLst/>
              <a:gdLst>
                <a:gd name="T0" fmla="*/ 0 w 4000"/>
                <a:gd name="T1" fmla="*/ 0 h 690"/>
                <a:gd name="T2" fmla="*/ 0 w 4000"/>
                <a:gd name="T3" fmla="*/ 0 h 690"/>
                <a:gd name="T4" fmla="*/ 70 w 4000"/>
                <a:gd name="T5" fmla="*/ 83 h 690"/>
                <a:gd name="T6" fmla="*/ 145 w 4000"/>
                <a:gd name="T7" fmla="*/ 161 h 690"/>
                <a:gd name="T8" fmla="*/ 233 w 4000"/>
                <a:gd name="T9" fmla="*/ 232 h 690"/>
                <a:gd name="T10" fmla="*/ 331 w 4000"/>
                <a:gd name="T11" fmla="*/ 303 h 690"/>
                <a:gd name="T12" fmla="*/ 442 w 4000"/>
                <a:gd name="T13" fmla="*/ 361 h 690"/>
                <a:gd name="T14" fmla="*/ 558 w 4000"/>
                <a:gd name="T15" fmla="*/ 419 h 690"/>
                <a:gd name="T16" fmla="*/ 680 w 4000"/>
                <a:gd name="T17" fmla="*/ 470 h 690"/>
                <a:gd name="T18" fmla="*/ 808 w 4000"/>
                <a:gd name="T19" fmla="*/ 515 h 690"/>
                <a:gd name="T20" fmla="*/ 948 w 4000"/>
                <a:gd name="T21" fmla="*/ 554 h 690"/>
                <a:gd name="T22" fmla="*/ 1087 w 4000"/>
                <a:gd name="T23" fmla="*/ 593 h 690"/>
                <a:gd name="T24" fmla="*/ 1232 w 4000"/>
                <a:gd name="T25" fmla="*/ 619 h 690"/>
                <a:gd name="T26" fmla="*/ 1378 w 4000"/>
                <a:gd name="T27" fmla="*/ 644 h 690"/>
                <a:gd name="T28" fmla="*/ 1535 w 4000"/>
                <a:gd name="T29" fmla="*/ 664 h 690"/>
                <a:gd name="T30" fmla="*/ 1686 w 4000"/>
                <a:gd name="T31" fmla="*/ 677 h 690"/>
                <a:gd name="T32" fmla="*/ 1843 w 4000"/>
                <a:gd name="T33" fmla="*/ 683 h 690"/>
                <a:gd name="T34" fmla="*/ 2000 w 4000"/>
                <a:gd name="T35" fmla="*/ 690 h 690"/>
                <a:gd name="T36" fmla="*/ 2157 w 4000"/>
                <a:gd name="T37" fmla="*/ 683 h 690"/>
                <a:gd name="T38" fmla="*/ 2308 w 4000"/>
                <a:gd name="T39" fmla="*/ 677 h 690"/>
                <a:gd name="T40" fmla="*/ 2465 w 4000"/>
                <a:gd name="T41" fmla="*/ 664 h 690"/>
                <a:gd name="T42" fmla="*/ 2616 w 4000"/>
                <a:gd name="T43" fmla="*/ 644 h 690"/>
                <a:gd name="T44" fmla="*/ 2767 w 4000"/>
                <a:gd name="T45" fmla="*/ 619 h 690"/>
                <a:gd name="T46" fmla="*/ 2912 w 4000"/>
                <a:gd name="T47" fmla="*/ 593 h 690"/>
                <a:gd name="T48" fmla="*/ 3052 w 4000"/>
                <a:gd name="T49" fmla="*/ 554 h 690"/>
                <a:gd name="T50" fmla="*/ 3186 w 4000"/>
                <a:gd name="T51" fmla="*/ 515 h 690"/>
                <a:gd name="T52" fmla="*/ 3319 w 4000"/>
                <a:gd name="T53" fmla="*/ 470 h 690"/>
                <a:gd name="T54" fmla="*/ 3441 w 4000"/>
                <a:gd name="T55" fmla="*/ 419 h 690"/>
                <a:gd name="T56" fmla="*/ 3558 w 4000"/>
                <a:gd name="T57" fmla="*/ 361 h 690"/>
                <a:gd name="T58" fmla="*/ 3662 w 4000"/>
                <a:gd name="T59" fmla="*/ 303 h 690"/>
                <a:gd name="T60" fmla="*/ 3761 w 4000"/>
                <a:gd name="T61" fmla="*/ 232 h 690"/>
                <a:gd name="T62" fmla="*/ 3854 w 4000"/>
                <a:gd name="T63" fmla="*/ 161 h 690"/>
                <a:gd name="T64" fmla="*/ 3930 w 4000"/>
                <a:gd name="T65" fmla="*/ 83 h 690"/>
                <a:gd name="T66" fmla="*/ 4000 w 4000"/>
                <a:gd name="T67" fmla="*/ 0 h 690"/>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0" t="0" r="r" b="b"/>
              <a:pathLst>
                <a:path w="4000" h="690">
                  <a:moveTo>
                    <a:pt x="0" y="0"/>
                  </a:moveTo>
                  <a:lnTo>
                    <a:pt x="0" y="0"/>
                  </a:lnTo>
                  <a:lnTo>
                    <a:pt x="70" y="83"/>
                  </a:lnTo>
                  <a:lnTo>
                    <a:pt x="145" y="161"/>
                  </a:lnTo>
                  <a:lnTo>
                    <a:pt x="233" y="232"/>
                  </a:lnTo>
                  <a:lnTo>
                    <a:pt x="331" y="303"/>
                  </a:lnTo>
                  <a:lnTo>
                    <a:pt x="442" y="361"/>
                  </a:lnTo>
                  <a:lnTo>
                    <a:pt x="558" y="419"/>
                  </a:lnTo>
                  <a:lnTo>
                    <a:pt x="680" y="470"/>
                  </a:lnTo>
                  <a:lnTo>
                    <a:pt x="808" y="515"/>
                  </a:lnTo>
                  <a:lnTo>
                    <a:pt x="948" y="554"/>
                  </a:lnTo>
                  <a:lnTo>
                    <a:pt x="1087" y="593"/>
                  </a:lnTo>
                  <a:lnTo>
                    <a:pt x="1232" y="619"/>
                  </a:lnTo>
                  <a:lnTo>
                    <a:pt x="1378" y="644"/>
                  </a:lnTo>
                  <a:lnTo>
                    <a:pt x="1535" y="664"/>
                  </a:lnTo>
                  <a:lnTo>
                    <a:pt x="1686" y="677"/>
                  </a:lnTo>
                  <a:lnTo>
                    <a:pt x="1843" y="683"/>
                  </a:lnTo>
                  <a:lnTo>
                    <a:pt x="2000" y="690"/>
                  </a:lnTo>
                  <a:lnTo>
                    <a:pt x="2157" y="683"/>
                  </a:lnTo>
                  <a:lnTo>
                    <a:pt x="2308" y="677"/>
                  </a:lnTo>
                  <a:lnTo>
                    <a:pt x="2465" y="664"/>
                  </a:lnTo>
                  <a:lnTo>
                    <a:pt x="2616" y="644"/>
                  </a:lnTo>
                  <a:lnTo>
                    <a:pt x="2767" y="619"/>
                  </a:lnTo>
                  <a:lnTo>
                    <a:pt x="2912" y="593"/>
                  </a:lnTo>
                  <a:lnTo>
                    <a:pt x="3052" y="554"/>
                  </a:lnTo>
                  <a:lnTo>
                    <a:pt x="3186" y="515"/>
                  </a:lnTo>
                  <a:lnTo>
                    <a:pt x="3319" y="470"/>
                  </a:lnTo>
                  <a:lnTo>
                    <a:pt x="3441" y="419"/>
                  </a:lnTo>
                  <a:lnTo>
                    <a:pt x="3558" y="361"/>
                  </a:lnTo>
                  <a:lnTo>
                    <a:pt x="3662" y="303"/>
                  </a:lnTo>
                  <a:lnTo>
                    <a:pt x="3761" y="232"/>
                  </a:lnTo>
                  <a:lnTo>
                    <a:pt x="3854" y="161"/>
                  </a:lnTo>
                  <a:lnTo>
                    <a:pt x="3930" y="83"/>
                  </a:lnTo>
                  <a:lnTo>
                    <a:pt x="4000" y="0"/>
                  </a:lnTo>
                </a:path>
              </a:pathLst>
            </a:custGeom>
            <a:noFill/>
            <a:ln w="19050">
              <a:solidFill>
                <a:schemeClr val="folHlink"/>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pt-BR"/>
            </a:p>
          </p:txBody>
        </p:sp>
        <p:sp>
          <p:nvSpPr>
            <p:cNvPr id="11281" name="Freeform 229"/>
            <p:cNvSpPr>
              <a:spLocks/>
            </p:cNvSpPr>
            <p:nvPr/>
          </p:nvSpPr>
          <p:spPr bwMode="auto">
            <a:xfrm>
              <a:off x="-376" y="3802"/>
              <a:ext cx="2506" cy="406"/>
            </a:xfrm>
            <a:custGeom>
              <a:avLst/>
              <a:gdLst>
                <a:gd name="T0" fmla="*/ 2506 w 2506"/>
                <a:gd name="T1" fmla="*/ 406 h 406"/>
                <a:gd name="T2" fmla="*/ 2506 w 2506"/>
                <a:gd name="T3" fmla="*/ 406 h 406"/>
                <a:gd name="T4" fmla="*/ 2459 w 2506"/>
                <a:gd name="T5" fmla="*/ 361 h 406"/>
                <a:gd name="T6" fmla="*/ 2413 w 2506"/>
                <a:gd name="T7" fmla="*/ 316 h 406"/>
                <a:gd name="T8" fmla="*/ 2354 w 2506"/>
                <a:gd name="T9" fmla="*/ 271 h 406"/>
                <a:gd name="T10" fmla="*/ 2291 w 2506"/>
                <a:gd name="T11" fmla="*/ 232 h 406"/>
                <a:gd name="T12" fmla="*/ 2221 w 2506"/>
                <a:gd name="T13" fmla="*/ 193 h 406"/>
                <a:gd name="T14" fmla="*/ 2145 w 2506"/>
                <a:gd name="T15" fmla="*/ 161 h 406"/>
                <a:gd name="T16" fmla="*/ 2070 w 2506"/>
                <a:gd name="T17" fmla="*/ 129 h 406"/>
                <a:gd name="T18" fmla="*/ 1988 w 2506"/>
                <a:gd name="T19" fmla="*/ 103 h 406"/>
                <a:gd name="T20" fmla="*/ 1901 w 2506"/>
                <a:gd name="T21" fmla="*/ 77 h 406"/>
                <a:gd name="T22" fmla="*/ 1814 w 2506"/>
                <a:gd name="T23" fmla="*/ 58 h 406"/>
                <a:gd name="T24" fmla="*/ 1634 w 2506"/>
                <a:gd name="T25" fmla="*/ 26 h 406"/>
                <a:gd name="T26" fmla="*/ 1442 w 2506"/>
                <a:gd name="T27" fmla="*/ 6 h 406"/>
                <a:gd name="T28" fmla="*/ 1250 w 2506"/>
                <a:gd name="T29" fmla="*/ 0 h 406"/>
                <a:gd name="T30" fmla="*/ 1058 w 2506"/>
                <a:gd name="T31" fmla="*/ 6 h 406"/>
                <a:gd name="T32" fmla="*/ 866 w 2506"/>
                <a:gd name="T33" fmla="*/ 26 h 406"/>
                <a:gd name="T34" fmla="*/ 686 w 2506"/>
                <a:gd name="T35" fmla="*/ 58 h 406"/>
                <a:gd name="T36" fmla="*/ 599 w 2506"/>
                <a:gd name="T37" fmla="*/ 77 h 406"/>
                <a:gd name="T38" fmla="*/ 512 w 2506"/>
                <a:gd name="T39" fmla="*/ 103 h 406"/>
                <a:gd name="T40" fmla="*/ 430 w 2506"/>
                <a:gd name="T41" fmla="*/ 129 h 406"/>
                <a:gd name="T42" fmla="*/ 355 w 2506"/>
                <a:gd name="T43" fmla="*/ 161 h 406"/>
                <a:gd name="T44" fmla="*/ 285 w 2506"/>
                <a:gd name="T45" fmla="*/ 193 h 406"/>
                <a:gd name="T46" fmla="*/ 215 w 2506"/>
                <a:gd name="T47" fmla="*/ 232 h 406"/>
                <a:gd name="T48" fmla="*/ 151 w 2506"/>
                <a:gd name="T49" fmla="*/ 271 h 406"/>
                <a:gd name="T50" fmla="*/ 93 w 2506"/>
                <a:gd name="T51" fmla="*/ 316 h 406"/>
                <a:gd name="T52" fmla="*/ 47 w 2506"/>
                <a:gd name="T53" fmla="*/ 361 h 406"/>
                <a:gd name="T54" fmla="*/ 0 w 2506"/>
                <a:gd name="T55" fmla="*/ 406 h 40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Lst>
              <a:ahLst/>
              <a:cxnLst>
                <a:cxn ang="T56">
                  <a:pos x="T0" y="T1"/>
                </a:cxn>
                <a:cxn ang="T57">
                  <a:pos x="T2" y="T3"/>
                </a:cxn>
                <a:cxn ang="T58">
                  <a:pos x="T4" y="T5"/>
                </a:cxn>
                <a:cxn ang="T59">
                  <a:pos x="T6" y="T7"/>
                </a:cxn>
                <a:cxn ang="T60">
                  <a:pos x="T8" y="T9"/>
                </a:cxn>
                <a:cxn ang="T61">
                  <a:pos x="T10" y="T11"/>
                </a:cxn>
                <a:cxn ang="T62">
                  <a:pos x="T12" y="T13"/>
                </a:cxn>
                <a:cxn ang="T63">
                  <a:pos x="T14" y="T15"/>
                </a:cxn>
                <a:cxn ang="T64">
                  <a:pos x="T16" y="T17"/>
                </a:cxn>
                <a:cxn ang="T65">
                  <a:pos x="T18" y="T19"/>
                </a:cxn>
                <a:cxn ang="T66">
                  <a:pos x="T20" y="T21"/>
                </a:cxn>
                <a:cxn ang="T67">
                  <a:pos x="T22" y="T23"/>
                </a:cxn>
                <a:cxn ang="T68">
                  <a:pos x="T24" y="T25"/>
                </a:cxn>
                <a:cxn ang="T69">
                  <a:pos x="T26" y="T27"/>
                </a:cxn>
                <a:cxn ang="T70">
                  <a:pos x="T28" y="T29"/>
                </a:cxn>
                <a:cxn ang="T71">
                  <a:pos x="T30" y="T31"/>
                </a:cxn>
                <a:cxn ang="T72">
                  <a:pos x="T32" y="T33"/>
                </a:cxn>
                <a:cxn ang="T73">
                  <a:pos x="T34" y="T35"/>
                </a:cxn>
                <a:cxn ang="T74">
                  <a:pos x="T36" y="T37"/>
                </a:cxn>
                <a:cxn ang="T75">
                  <a:pos x="T38" y="T39"/>
                </a:cxn>
                <a:cxn ang="T76">
                  <a:pos x="T40" y="T41"/>
                </a:cxn>
                <a:cxn ang="T77">
                  <a:pos x="T42" y="T43"/>
                </a:cxn>
                <a:cxn ang="T78">
                  <a:pos x="T44" y="T45"/>
                </a:cxn>
                <a:cxn ang="T79">
                  <a:pos x="T46" y="T47"/>
                </a:cxn>
                <a:cxn ang="T80">
                  <a:pos x="T48" y="T49"/>
                </a:cxn>
                <a:cxn ang="T81">
                  <a:pos x="T50" y="T51"/>
                </a:cxn>
                <a:cxn ang="T82">
                  <a:pos x="T52" y="T53"/>
                </a:cxn>
                <a:cxn ang="T83">
                  <a:pos x="T54" y="T55"/>
                </a:cxn>
              </a:cxnLst>
              <a:rect l="0" t="0" r="r" b="b"/>
              <a:pathLst>
                <a:path w="2506" h="406">
                  <a:moveTo>
                    <a:pt x="2506" y="406"/>
                  </a:moveTo>
                  <a:lnTo>
                    <a:pt x="2506" y="406"/>
                  </a:lnTo>
                  <a:lnTo>
                    <a:pt x="2459" y="361"/>
                  </a:lnTo>
                  <a:lnTo>
                    <a:pt x="2413" y="316"/>
                  </a:lnTo>
                  <a:lnTo>
                    <a:pt x="2354" y="271"/>
                  </a:lnTo>
                  <a:lnTo>
                    <a:pt x="2291" y="232"/>
                  </a:lnTo>
                  <a:lnTo>
                    <a:pt x="2221" y="193"/>
                  </a:lnTo>
                  <a:lnTo>
                    <a:pt x="2145" y="161"/>
                  </a:lnTo>
                  <a:lnTo>
                    <a:pt x="2070" y="129"/>
                  </a:lnTo>
                  <a:lnTo>
                    <a:pt x="1988" y="103"/>
                  </a:lnTo>
                  <a:lnTo>
                    <a:pt x="1901" y="77"/>
                  </a:lnTo>
                  <a:lnTo>
                    <a:pt x="1814" y="58"/>
                  </a:lnTo>
                  <a:lnTo>
                    <a:pt x="1634" y="26"/>
                  </a:lnTo>
                  <a:lnTo>
                    <a:pt x="1442" y="6"/>
                  </a:lnTo>
                  <a:lnTo>
                    <a:pt x="1250" y="0"/>
                  </a:lnTo>
                  <a:lnTo>
                    <a:pt x="1058" y="6"/>
                  </a:lnTo>
                  <a:lnTo>
                    <a:pt x="866" y="26"/>
                  </a:lnTo>
                  <a:lnTo>
                    <a:pt x="686" y="58"/>
                  </a:lnTo>
                  <a:lnTo>
                    <a:pt x="599" y="77"/>
                  </a:lnTo>
                  <a:lnTo>
                    <a:pt x="512" y="103"/>
                  </a:lnTo>
                  <a:lnTo>
                    <a:pt x="430" y="129"/>
                  </a:lnTo>
                  <a:lnTo>
                    <a:pt x="355" y="161"/>
                  </a:lnTo>
                  <a:lnTo>
                    <a:pt x="285" y="193"/>
                  </a:lnTo>
                  <a:lnTo>
                    <a:pt x="215" y="232"/>
                  </a:lnTo>
                  <a:lnTo>
                    <a:pt x="151" y="271"/>
                  </a:lnTo>
                  <a:lnTo>
                    <a:pt x="93" y="316"/>
                  </a:lnTo>
                  <a:lnTo>
                    <a:pt x="47" y="361"/>
                  </a:lnTo>
                  <a:lnTo>
                    <a:pt x="0" y="406"/>
                  </a:lnTo>
                </a:path>
              </a:pathLst>
            </a:custGeom>
            <a:noFill/>
            <a:ln w="19050">
              <a:solidFill>
                <a:schemeClr val="folHlink"/>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pt-BR"/>
            </a:p>
          </p:txBody>
        </p:sp>
        <p:sp>
          <p:nvSpPr>
            <p:cNvPr id="11282" name="Freeform 230"/>
            <p:cNvSpPr>
              <a:spLocks/>
            </p:cNvSpPr>
            <p:nvPr/>
          </p:nvSpPr>
          <p:spPr bwMode="auto">
            <a:xfrm>
              <a:off x="-1126" y="2950"/>
              <a:ext cx="4000" cy="690"/>
            </a:xfrm>
            <a:custGeom>
              <a:avLst/>
              <a:gdLst>
                <a:gd name="T0" fmla="*/ 4000 w 4000"/>
                <a:gd name="T1" fmla="*/ 690 h 690"/>
                <a:gd name="T2" fmla="*/ 4000 w 4000"/>
                <a:gd name="T3" fmla="*/ 690 h 690"/>
                <a:gd name="T4" fmla="*/ 3930 w 4000"/>
                <a:gd name="T5" fmla="*/ 607 h 690"/>
                <a:gd name="T6" fmla="*/ 3854 w 4000"/>
                <a:gd name="T7" fmla="*/ 529 h 690"/>
                <a:gd name="T8" fmla="*/ 3767 w 4000"/>
                <a:gd name="T9" fmla="*/ 458 h 690"/>
                <a:gd name="T10" fmla="*/ 3668 w 4000"/>
                <a:gd name="T11" fmla="*/ 387 h 690"/>
                <a:gd name="T12" fmla="*/ 3558 w 4000"/>
                <a:gd name="T13" fmla="*/ 329 h 690"/>
                <a:gd name="T14" fmla="*/ 3442 w 4000"/>
                <a:gd name="T15" fmla="*/ 271 h 690"/>
                <a:gd name="T16" fmla="*/ 3320 w 4000"/>
                <a:gd name="T17" fmla="*/ 220 h 690"/>
                <a:gd name="T18" fmla="*/ 3192 w 4000"/>
                <a:gd name="T19" fmla="*/ 175 h 690"/>
                <a:gd name="T20" fmla="*/ 3052 w 4000"/>
                <a:gd name="T21" fmla="*/ 136 h 690"/>
                <a:gd name="T22" fmla="*/ 2913 w 4000"/>
                <a:gd name="T23" fmla="*/ 97 h 690"/>
                <a:gd name="T24" fmla="*/ 2767 w 4000"/>
                <a:gd name="T25" fmla="*/ 71 h 690"/>
                <a:gd name="T26" fmla="*/ 2622 w 4000"/>
                <a:gd name="T27" fmla="*/ 46 h 690"/>
                <a:gd name="T28" fmla="*/ 2465 w 4000"/>
                <a:gd name="T29" fmla="*/ 26 h 690"/>
                <a:gd name="T30" fmla="*/ 2314 w 4000"/>
                <a:gd name="T31" fmla="*/ 13 h 690"/>
                <a:gd name="T32" fmla="*/ 2157 w 4000"/>
                <a:gd name="T33" fmla="*/ 0 h 690"/>
                <a:gd name="T34" fmla="*/ 2000 w 4000"/>
                <a:gd name="T35" fmla="*/ 0 h 690"/>
                <a:gd name="T36" fmla="*/ 1843 w 4000"/>
                <a:gd name="T37" fmla="*/ 0 h 690"/>
                <a:gd name="T38" fmla="*/ 1686 w 4000"/>
                <a:gd name="T39" fmla="*/ 13 h 690"/>
                <a:gd name="T40" fmla="*/ 1535 w 4000"/>
                <a:gd name="T41" fmla="*/ 26 h 690"/>
                <a:gd name="T42" fmla="*/ 1384 w 4000"/>
                <a:gd name="T43" fmla="*/ 46 h 690"/>
                <a:gd name="T44" fmla="*/ 1233 w 4000"/>
                <a:gd name="T45" fmla="*/ 71 h 690"/>
                <a:gd name="T46" fmla="*/ 1087 w 4000"/>
                <a:gd name="T47" fmla="*/ 97 h 690"/>
                <a:gd name="T48" fmla="*/ 948 w 4000"/>
                <a:gd name="T49" fmla="*/ 136 h 690"/>
                <a:gd name="T50" fmla="*/ 814 w 4000"/>
                <a:gd name="T51" fmla="*/ 175 h 690"/>
                <a:gd name="T52" fmla="*/ 680 w 4000"/>
                <a:gd name="T53" fmla="*/ 220 h 690"/>
                <a:gd name="T54" fmla="*/ 558 w 4000"/>
                <a:gd name="T55" fmla="*/ 271 h 690"/>
                <a:gd name="T56" fmla="*/ 442 w 4000"/>
                <a:gd name="T57" fmla="*/ 329 h 690"/>
                <a:gd name="T58" fmla="*/ 337 w 4000"/>
                <a:gd name="T59" fmla="*/ 387 h 690"/>
                <a:gd name="T60" fmla="*/ 239 w 4000"/>
                <a:gd name="T61" fmla="*/ 458 h 690"/>
                <a:gd name="T62" fmla="*/ 146 w 4000"/>
                <a:gd name="T63" fmla="*/ 529 h 690"/>
                <a:gd name="T64" fmla="*/ 70 w 4000"/>
                <a:gd name="T65" fmla="*/ 607 h 690"/>
                <a:gd name="T66" fmla="*/ 0 w 4000"/>
                <a:gd name="T67" fmla="*/ 690 h 690"/>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0" t="0" r="r" b="b"/>
              <a:pathLst>
                <a:path w="4000" h="690">
                  <a:moveTo>
                    <a:pt x="4000" y="690"/>
                  </a:moveTo>
                  <a:lnTo>
                    <a:pt x="4000" y="690"/>
                  </a:lnTo>
                  <a:lnTo>
                    <a:pt x="3930" y="607"/>
                  </a:lnTo>
                  <a:lnTo>
                    <a:pt x="3854" y="529"/>
                  </a:lnTo>
                  <a:lnTo>
                    <a:pt x="3767" y="458"/>
                  </a:lnTo>
                  <a:lnTo>
                    <a:pt x="3668" y="387"/>
                  </a:lnTo>
                  <a:lnTo>
                    <a:pt x="3558" y="329"/>
                  </a:lnTo>
                  <a:lnTo>
                    <a:pt x="3442" y="271"/>
                  </a:lnTo>
                  <a:lnTo>
                    <a:pt x="3320" y="220"/>
                  </a:lnTo>
                  <a:lnTo>
                    <a:pt x="3192" y="175"/>
                  </a:lnTo>
                  <a:lnTo>
                    <a:pt x="3052" y="136"/>
                  </a:lnTo>
                  <a:lnTo>
                    <a:pt x="2913" y="97"/>
                  </a:lnTo>
                  <a:lnTo>
                    <a:pt x="2767" y="71"/>
                  </a:lnTo>
                  <a:lnTo>
                    <a:pt x="2622" y="46"/>
                  </a:lnTo>
                  <a:lnTo>
                    <a:pt x="2465" y="26"/>
                  </a:lnTo>
                  <a:lnTo>
                    <a:pt x="2314" y="13"/>
                  </a:lnTo>
                  <a:lnTo>
                    <a:pt x="2157" y="0"/>
                  </a:lnTo>
                  <a:lnTo>
                    <a:pt x="2000" y="0"/>
                  </a:lnTo>
                  <a:lnTo>
                    <a:pt x="1843" y="0"/>
                  </a:lnTo>
                  <a:lnTo>
                    <a:pt x="1686" y="13"/>
                  </a:lnTo>
                  <a:lnTo>
                    <a:pt x="1535" y="26"/>
                  </a:lnTo>
                  <a:lnTo>
                    <a:pt x="1384" y="46"/>
                  </a:lnTo>
                  <a:lnTo>
                    <a:pt x="1233" y="71"/>
                  </a:lnTo>
                  <a:lnTo>
                    <a:pt x="1087" y="97"/>
                  </a:lnTo>
                  <a:lnTo>
                    <a:pt x="948" y="136"/>
                  </a:lnTo>
                  <a:lnTo>
                    <a:pt x="814" y="175"/>
                  </a:lnTo>
                  <a:lnTo>
                    <a:pt x="680" y="220"/>
                  </a:lnTo>
                  <a:lnTo>
                    <a:pt x="558" y="271"/>
                  </a:lnTo>
                  <a:lnTo>
                    <a:pt x="442" y="329"/>
                  </a:lnTo>
                  <a:lnTo>
                    <a:pt x="337" y="387"/>
                  </a:lnTo>
                  <a:lnTo>
                    <a:pt x="239" y="458"/>
                  </a:lnTo>
                  <a:lnTo>
                    <a:pt x="146" y="529"/>
                  </a:lnTo>
                  <a:lnTo>
                    <a:pt x="70" y="607"/>
                  </a:lnTo>
                  <a:lnTo>
                    <a:pt x="0" y="690"/>
                  </a:lnTo>
                </a:path>
              </a:pathLst>
            </a:custGeom>
            <a:noFill/>
            <a:ln w="19050">
              <a:solidFill>
                <a:schemeClr val="folHlink"/>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pt-BR"/>
            </a:p>
          </p:txBody>
        </p:sp>
        <p:sp>
          <p:nvSpPr>
            <p:cNvPr id="11283" name="Line 231"/>
            <p:cNvSpPr>
              <a:spLocks noChangeShapeType="1"/>
            </p:cNvSpPr>
            <p:nvPr/>
          </p:nvSpPr>
          <p:spPr bwMode="auto">
            <a:xfrm>
              <a:off x="874" y="184"/>
              <a:ext cx="0" cy="4314"/>
            </a:xfrm>
            <a:prstGeom prst="line">
              <a:avLst/>
            </a:prstGeom>
            <a:noFill/>
            <a:ln w="19050">
              <a:solidFill>
                <a:schemeClr val="folHlink"/>
              </a:solidFill>
              <a:round/>
              <a:headEnd/>
              <a:tailEnd/>
            </a:ln>
            <a:extLst>
              <a:ext uri="{909E8E84-426E-40DD-AFC4-6F175D3DCCD1}">
                <a14:hiddenFill xmlns:a14="http://schemas.microsoft.com/office/drawing/2010/main">
                  <a:noFill/>
                </a14:hiddenFill>
              </a:ext>
            </a:extLst>
          </p:spPr>
          <p:txBody>
            <a:bodyPr/>
            <a:lstStyle/>
            <a:p>
              <a:endParaRPr lang="pt-BR"/>
            </a:p>
          </p:txBody>
        </p:sp>
        <p:sp>
          <p:nvSpPr>
            <p:cNvPr id="11284" name="Line 232"/>
            <p:cNvSpPr>
              <a:spLocks noChangeShapeType="1"/>
            </p:cNvSpPr>
            <p:nvPr/>
          </p:nvSpPr>
          <p:spPr bwMode="auto">
            <a:xfrm>
              <a:off x="-1626" y="2338"/>
              <a:ext cx="5005" cy="0"/>
            </a:xfrm>
            <a:prstGeom prst="line">
              <a:avLst/>
            </a:prstGeom>
            <a:noFill/>
            <a:ln w="19050">
              <a:solidFill>
                <a:schemeClr val="folHlink"/>
              </a:solidFill>
              <a:round/>
              <a:headEnd/>
              <a:tailEnd/>
            </a:ln>
            <a:extLst>
              <a:ext uri="{909E8E84-426E-40DD-AFC4-6F175D3DCCD1}">
                <a14:hiddenFill xmlns:a14="http://schemas.microsoft.com/office/drawing/2010/main">
                  <a:noFill/>
                </a14:hiddenFill>
              </a:ext>
            </a:extLst>
          </p:spPr>
          <p:txBody>
            <a:bodyPr/>
            <a:lstStyle/>
            <a:p>
              <a:endParaRPr lang="pt-BR"/>
            </a:p>
          </p:txBody>
        </p:sp>
      </p:grpSp>
      <p:sp>
        <p:nvSpPr>
          <p:cNvPr id="11273" name="Tekstboks 24"/>
          <p:cNvSpPr txBox="1">
            <a:spLocks noChangeArrowheads="1"/>
          </p:cNvSpPr>
          <p:nvPr/>
        </p:nvSpPr>
        <p:spPr bwMode="auto">
          <a:xfrm>
            <a:off x="1187450" y="6362700"/>
            <a:ext cx="3455988" cy="430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da-DK" sz="1100"/>
              <a:t>INTOSAI – PSC</a:t>
            </a:r>
          </a:p>
          <a:p>
            <a:pPr eaLnBrk="1" hangingPunct="1"/>
            <a:r>
              <a:rPr lang="da-DK" sz="1100"/>
              <a:t>Professional Standards Committee</a:t>
            </a:r>
          </a:p>
        </p:txBody>
      </p:sp>
      <p:sp>
        <p:nvSpPr>
          <p:cNvPr id="11274" name="Tekstboks 24"/>
          <p:cNvSpPr txBox="1">
            <a:spLocks noChangeArrowheads="1"/>
          </p:cNvSpPr>
          <p:nvPr/>
        </p:nvSpPr>
        <p:spPr bwMode="auto">
          <a:xfrm>
            <a:off x="5153025" y="6394450"/>
            <a:ext cx="2732088" cy="431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r" eaLnBrk="1" hangingPunct="1"/>
            <a:r>
              <a:rPr lang="da-DK" sz="1100"/>
              <a:t>TCU</a:t>
            </a:r>
          </a:p>
          <a:p>
            <a:pPr algn="r" eaLnBrk="1" hangingPunct="1"/>
            <a:r>
              <a:rPr lang="da-DK" sz="1100"/>
              <a:t>Federal Court of Accounts</a:t>
            </a:r>
          </a:p>
        </p:txBody>
      </p:sp>
    </p:spTree>
    <p:extLst>
      <p:ext uri="{BB962C8B-B14F-4D97-AF65-F5344CB8AC3E}">
        <p14:creationId xmlns:p14="http://schemas.microsoft.com/office/powerpoint/2010/main" val="2135291911"/>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tângulo 3">
            <a:hlinkClick r:id="rId2" tooltip="Abrir Portal TCU"/>
          </p:cNvPr>
          <p:cNvSpPr/>
          <p:nvPr/>
        </p:nvSpPr>
        <p:spPr>
          <a:xfrm>
            <a:off x="533400" y="6562725"/>
            <a:ext cx="912813" cy="4603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pt-BR"/>
          </a:p>
        </p:txBody>
      </p:sp>
      <p:sp>
        <p:nvSpPr>
          <p:cNvPr id="12291" name="Título 1"/>
          <p:cNvSpPr>
            <a:spLocks noGrp="1"/>
          </p:cNvSpPr>
          <p:nvPr>
            <p:ph type="title"/>
          </p:nvPr>
        </p:nvSpPr>
        <p:spPr/>
        <p:txBody>
          <a:bodyPr rtlCol="0">
            <a:normAutofit fontScale="90000"/>
          </a:bodyPr>
          <a:lstStyle/>
          <a:p>
            <a:pPr eaLnBrk="1" fontAlgn="auto" hangingPunct="1">
              <a:spcAft>
                <a:spcPts val="0"/>
              </a:spcAft>
              <a:defRPr/>
            </a:pPr>
            <a:r>
              <a:rPr lang="en-GB" sz="3200" b="1" smtClean="0">
                <a:solidFill>
                  <a:srgbClr val="0070C0"/>
                </a:solidFill>
              </a:rPr>
              <a:t/>
            </a:r>
            <a:br>
              <a:rPr lang="en-GB" sz="3200" b="1" smtClean="0">
                <a:solidFill>
                  <a:srgbClr val="0070C0"/>
                </a:solidFill>
              </a:rPr>
            </a:br>
            <a:r>
              <a:rPr lang="en-GB" sz="3200" b="1" smtClean="0">
                <a:solidFill>
                  <a:srgbClr val="0070C0"/>
                </a:solidFill>
              </a:rPr>
              <a:t>Work programme, timetable and organisation</a:t>
            </a:r>
            <a:br>
              <a:rPr lang="en-GB" sz="3200" b="1" smtClean="0">
                <a:solidFill>
                  <a:srgbClr val="0070C0"/>
                </a:solidFill>
              </a:rPr>
            </a:br>
            <a:endParaRPr lang="pt-BR" sz="3200" b="1" smtClean="0">
              <a:solidFill>
                <a:srgbClr val="0070C0"/>
              </a:solidFill>
            </a:endParaRPr>
          </a:p>
        </p:txBody>
      </p:sp>
      <p:sp>
        <p:nvSpPr>
          <p:cNvPr id="3075" name="Espaço Reservado para Conteúdo 2"/>
          <p:cNvSpPr>
            <a:spLocks noGrp="1"/>
          </p:cNvSpPr>
          <p:nvPr>
            <p:ph idx="1"/>
          </p:nvPr>
        </p:nvSpPr>
        <p:spPr>
          <a:xfrm>
            <a:off x="684213" y="1485900"/>
            <a:ext cx="7920037" cy="4751388"/>
          </a:xfrm>
        </p:spPr>
        <p:txBody>
          <a:bodyPr rtlCol="0">
            <a:normAutofit lnSpcReduction="10000"/>
          </a:bodyPr>
          <a:lstStyle/>
          <a:p>
            <a:pPr eaLnBrk="1" fontAlgn="auto" hangingPunct="1">
              <a:spcAft>
                <a:spcPts val="0"/>
              </a:spcAft>
              <a:buFont typeface="Arial" pitchFamily="34" charset="0"/>
              <a:buNone/>
              <a:defRPr/>
            </a:pPr>
            <a:r>
              <a:rPr lang="en-GB" sz="2800" b="1" dirty="0" smtClean="0"/>
              <a:t>PAS estimations</a:t>
            </a:r>
          </a:p>
          <a:p>
            <a:pPr eaLnBrk="1" fontAlgn="auto" hangingPunct="1">
              <a:spcAft>
                <a:spcPts val="0"/>
              </a:spcAft>
              <a:buFont typeface="Arial" pitchFamily="34" charset="0"/>
              <a:buNone/>
              <a:defRPr/>
            </a:pPr>
            <a:endParaRPr lang="en-GB" sz="2600" dirty="0" smtClean="0"/>
          </a:p>
          <a:p>
            <a:pPr eaLnBrk="1" fontAlgn="auto" hangingPunct="1">
              <a:spcAft>
                <a:spcPts val="0"/>
              </a:spcAft>
              <a:buFont typeface="Arial" pitchFamily="34" charset="0"/>
              <a:buChar char="•"/>
              <a:defRPr/>
            </a:pPr>
            <a:r>
              <a:rPr lang="en-GB" sz="2200" dirty="0" smtClean="0"/>
              <a:t>New ISSAI 3000 will be ready for exposure by spring 2014</a:t>
            </a:r>
          </a:p>
          <a:p>
            <a:pPr eaLnBrk="1" fontAlgn="auto" hangingPunct="1">
              <a:spcAft>
                <a:spcPts val="0"/>
              </a:spcAft>
              <a:buFont typeface="Arial" pitchFamily="34" charset="0"/>
              <a:buNone/>
              <a:defRPr/>
            </a:pPr>
            <a:endParaRPr lang="en-GB" sz="2200" dirty="0" smtClean="0"/>
          </a:p>
          <a:p>
            <a:pPr eaLnBrk="1" fontAlgn="auto" hangingPunct="1">
              <a:spcAft>
                <a:spcPts val="0"/>
              </a:spcAft>
              <a:buFont typeface="Arial" pitchFamily="34" charset="0"/>
              <a:buChar char="•"/>
              <a:defRPr/>
            </a:pPr>
            <a:r>
              <a:rPr lang="en-GB" sz="2200" dirty="0" smtClean="0"/>
              <a:t>Set of guidance, based on the existing ISSAIs and practical documents will be ready for exposure by spring 2016 </a:t>
            </a:r>
          </a:p>
          <a:p>
            <a:pPr eaLnBrk="1" fontAlgn="auto" hangingPunct="1">
              <a:spcAft>
                <a:spcPts val="0"/>
              </a:spcAft>
              <a:buFont typeface="Arial" pitchFamily="34" charset="0"/>
              <a:buNone/>
              <a:defRPr/>
            </a:pPr>
            <a:endParaRPr lang="en-GB" sz="2200" dirty="0" smtClean="0"/>
          </a:p>
          <a:p>
            <a:pPr eaLnBrk="1" fontAlgn="auto" hangingPunct="1">
              <a:spcAft>
                <a:spcPts val="0"/>
              </a:spcAft>
              <a:buFont typeface="Arial" pitchFamily="34" charset="0"/>
              <a:buChar char="•"/>
              <a:defRPr/>
            </a:pPr>
            <a:r>
              <a:rPr lang="en-GB" sz="2200" dirty="0" smtClean="0"/>
              <a:t>By then the assessment of need for further development of guidance will be finished and a proposal for work to be done will be submitted to PSC</a:t>
            </a:r>
          </a:p>
          <a:p>
            <a:pPr eaLnBrk="1" fontAlgn="auto" hangingPunct="1">
              <a:spcAft>
                <a:spcPts val="0"/>
              </a:spcAft>
              <a:buFont typeface="Arial" pitchFamily="34" charset="0"/>
              <a:buNone/>
              <a:defRPr/>
            </a:pPr>
            <a:endParaRPr lang="en-GB" sz="2200" dirty="0" smtClean="0"/>
          </a:p>
          <a:p>
            <a:pPr eaLnBrk="1" fontAlgn="auto" hangingPunct="1">
              <a:spcAft>
                <a:spcPts val="0"/>
              </a:spcAft>
              <a:buFont typeface="Arial" pitchFamily="34" charset="0"/>
              <a:buChar char="•"/>
              <a:defRPr/>
            </a:pPr>
            <a:r>
              <a:rPr lang="en-GB" sz="2200" dirty="0" smtClean="0"/>
              <a:t>PAS will re-examine its timetable at each annual PAS meeting</a:t>
            </a:r>
            <a:endParaRPr lang="pt-BR" sz="2200" dirty="0" smtClean="0"/>
          </a:p>
          <a:p>
            <a:pPr marL="514350" indent="-514350" eaLnBrk="1" fontAlgn="auto" hangingPunct="1">
              <a:spcAft>
                <a:spcPts val="0"/>
              </a:spcAft>
              <a:buFont typeface="Arial" pitchFamily="34" charset="0"/>
              <a:buNone/>
              <a:defRPr/>
            </a:pPr>
            <a:endParaRPr lang="pt-BR" sz="2800" dirty="0" smtClean="0"/>
          </a:p>
          <a:p>
            <a:pPr marL="514350" indent="-514350" eaLnBrk="1" fontAlgn="auto" hangingPunct="1">
              <a:spcAft>
                <a:spcPts val="0"/>
              </a:spcAft>
              <a:buFont typeface="Arial" charset="0"/>
              <a:buAutoNum type="arabicPeriod"/>
              <a:defRPr/>
            </a:pPr>
            <a:endParaRPr lang="pt-BR" dirty="0" smtClean="0"/>
          </a:p>
        </p:txBody>
      </p:sp>
      <p:pic>
        <p:nvPicPr>
          <p:cNvPr id="12293" name="Picture 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6242050"/>
            <a:ext cx="9144000" cy="6429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2294" name="Picture 4"/>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916863" y="6345238"/>
            <a:ext cx="542925" cy="438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2295" name="Picture 5"/>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0" y="0"/>
            <a:ext cx="9144000" cy="2047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nvGrpSpPr>
          <p:cNvPr id="12296" name="Group 222"/>
          <p:cNvGrpSpPr>
            <a:grpSpLocks noChangeAspect="1"/>
          </p:cNvGrpSpPr>
          <p:nvPr/>
        </p:nvGrpSpPr>
        <p:grpSpPr bwMode="auto">
          <a:xfrm>
            <a:off x="403225" y="6338888"/>
            <a:ext cx="728663" cy="490537"/>
            <a:chOff x="-1649" y="158"/>
            <a:chExt cx="5261" cy="4366"/>
          </a:xfrm>
        </p:grpSpPr>
        <p:sp>
          <p:nvSpPr>
            <p:cNvPr id="12299" name="AutoShape 223"/>
            <p:cNvSpPr>
              <a:spLocks noChangeAspect="1" noChangeArrowheads="1" noTextEdit="1"/>
            </p:cNvSpPr>
            <p:nvPr/>
          </p:nvSpPr>
          <p:spPr bwMode="auto">
            <a:xfrm>
              <a:off x="-1649" y="158"/>
              <a:ext cx="5261" cy="43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9050">
                  <a:solidFill>
                    <a:srgbClr val="000000"/>
                  </a:solidFill>
                  <a:miter lim="800000"/>
                  <a:headEnd/>
                  <a:tailEnd/>
                </a14:hiddenLine>
              </a:ext>
            </a:extLst>
          </p:spPr>
          <p:txBody>
            <a:bodyPr/>
            <a:lstStyle/>
            <a:p>
              <a:endParaRPr lang="pt-BR"/>
            </a:p>
          </p:txBody>
        </p:sp>
        <p:sp>
          <p:nvSpPr>
            <p:cNvPr id="12300" name="Freeform 224"/>
            <p:cNvSpPr>
              <a:spLocks/>
            </p:cNvSpPr>
            <p:nvPr/>
          </p:nvSpPr>
          <p:spPr bwMode="auto">
            <a:xfrm>
              <a:off x="-1393" y="435"/>
              <a:ext cx="5005" cy="3928"/>
            </a:xfrm>
            <a:custGeom>
              <a:avLst/>
              <a:gdLst>
                <a:gd name="T0" fmla="*/ 4714 w 5005"/>
                <a:gd name="T1" fmla="*/ 0 h 3928"/>
                <a:gd name="T2" fmla="*/ 3726 w 5005"/>
                <a:gd name="T3" fmla="*/ 78 h 3928"/>
                <a:gd name="T4" fmla="*/ 3017 w 5005"/>
                <a:gd name="T5" fmla="*/ 200 h 3928"/>
                <a:gd name="T6" fmla="*/ 2494 w 5005"/>
                <a:gd name="T7" fmla="*/ 336 h 3928"/>
                <a:gd name="T8" fmla="*/ 2000 w 5005"/>
                <a:gd name="T9" fmla="*/ 510 h 3928"/>
                <a:gd name="T10" fmla="*/ 1552 w 5005"/>
                <a:gd name="T11" fmla="*/ 735 h 3928"/>
                <a:gd name="T12" fmla="*/ 1174 w 5005"/>
                <a:gd name="T13" fmla="*/ 1013 h 3928"/>
                <a:gd name="T14" fmla="*/ 883 w 5005"/>
                <a:gd name="T15" fmla="*/ 1348 h 3928"/>
                <a:gd name="T16" fmla="*/ 750 w 5005"/>
                <a:gd name="T17" fmla="*/ 1600 h 3928"/>
                <a:gd name="T18" fmla="*/ 680 w 5005"/>
                <a:gd name="T19" fmla="*/ 1806 h 3928"/>
                <a:gd name="T20" fmla="*/ 651 w 5005"/>
                <a:gd name="T21" fmla="*/ 2032 h 3928"/>
                <a:gd name="T22" fmla="*/ 657 w 5005"/>
                <a:gd name="T23" fmla="*/ 2257 h 3928"/>
                <a:gd name="T24" fmla="*/ 744 w 5005"/>
                <a:gd name="T25" fmla="*/ 2573 h 3928"/>
                <a:gd name="T26" fmla="*/ 912 w 5005"/>
                <a:gd name="T27" fmla="*/ 2844 h 3928"/>
                <a:gd name="T28" fmla="*/ 1145 w 5005"/>
                <a:gd name="T29" fmla="*/ 3083 h 3928"/>
                <a:gd name="T30" fmla="*/ 1418 w 5005"/>
                <a:gd name="T31" fmla="*/ 3289 h 3928"/>
                <a:gd name="T32" fmla="*/ 1825 w 5005"/>
                <a:gd name="T33" fmla="*/ 3515 h 3928"/>
                <a:gd name="T34" fmla="*/ 2436 w 5005"/>
                <a:gd name="T35" fmla="*/ 3754 h 3928"/>
                <a:gd name="T36" fmla="*/ 3034 w 5005"/>
                <a:gd name="T37" fmla="*/ 3928 h 3928"/>
                <a:gd name="T38" fmla="*/ 3185 w 5005"/>
                <a:gd name="T39" fmla="*/ 3670 h 3928"/>
                <a:gd name="T40" fmla="*/ 3540 w 5005"/>
                <a:gd name="T41" fmla="*/ 3147 h 3928"/>
                <a:gd name="T42" fmla="*/ 3744 w 5005"/>
                <a:gd name="T43" fmla="*/ 2909 h 3928"/>
                <a:gd name="T44" fmla="*/ 3755 w 5005"/>
                <a:gd name="T45" fmla="*/ 2870 h 3928"/>
                <a:gd name="T46" fmla="*/ 3348 w 5005"/>
                <a:gd name="T47" fmla="*/ 3006 h 3928"/>
                <a:gd name="T48" fmla="*/ 2837 w 5005"/>
                <a:gd name="T49" fmla="*/ 3115 h 3928"/>
                <a:gd name="T50" fmla="*/ 2197 w 5005"/>
                <a:gd name="T51" fmla="*/ 3167 h 3928"/>
                <a:gd name="T52" fmla="*/ 1726 w 5005"/>
                <a:gd name="T53" fmla="*/ 3135 h 3928"/>
                <a:gd name="T54" fmla="*/ 1354 w 5005"/>
                <a:gd name="T55" fmla="*/ 3064 h 3928"/>
                <a:gd name="T56" fmla="*/ 1104 w 5005"/>
                <a:gd name="T57" fmla="*/ 2986 h 3928"/>
                <a:gd name="T58" fmla="*/ 785 w 5005"/>
                <a:gd name="T59" fmla="*/ 2864 h 3928"/>
                <a:gd name="T60" fmla="*/ 523 w 5005"/>
                <a:gd name="T61" fmla="*/ 2722 h 3928"/>
                <a:gd name="T62" fmla="*/ 320 w 5005"/>
                <a:gd name="T63" fmla="*/ 2567 h 3928"/>
                <a:gd name="T64" fmla="*/ 163 w 5005"/>
                <a:gd name="T65" fmla="*/ 2406 h 3928"/>
                <a:gd name="T66" fmla="*/ 64 w 5005"/>
                <a:gd name="T67" fmla="*/ 2238 h 3928"/>
                <a:gd name="T68" fmla="*/ 11 w 5005"/>
                <a:gd name="T69" fmla="*/ 2070 h 3928"/>
                <a:gd name="T70" fmla="*/ 0 w 5005"/>
                <a:gd name="T71" fmla="*/ 1903 h 3928"/>
                <a:gd name="T72" fmla="*/ 29 w 5005"/>
                <a:gd name="T73" fmla="*/ 1735 h 3928"/>
                <a:gd name="T74" fmla="*/ 99 w 5005"/>
                <a:gd name="T75" fmla="*/ 1580 h 3928"/>
                <a:gd name="T76" fmla="*/ 238 w 5005"/>
                <a:gd name="T77" fmla="*/ 1387 h 3928"/>
                <a:gd name="T78" fmla="*/ 349 w 5005"/>
                <a:gd name="T79" fmla="*/ 1284 h 3928"/>
                <a:gd name="T80" fmla="*/ 569 w 5005"/>
                <a:gd name="T81" fmla="*/ 1135 h 3928"/>
                <a:gd name="T82" fmla="*/ 843 w 5005"/>
                <a:gd name="T83" fmla="*/ 1006 h 3928"/>
                <a:gd name="T84" fmla="*/ 1157 w 5005"/>
                <a:gd name="T85" fmla="*/ 897 h 3928"/>
                <a:gd name="T86" fmla="*/ 1505 w 5005"/>
                <a:gd name="T87" fmla="*/ 806 h 3928"/>
                <a:gd name="T88" fmla="*/ 1889 w 5005"/>
                <a:gd name="T89" fmla="*/ 755 h 3928"/>
                <a:gd name="T90" fmla="*/ 2284 w 5005"/>
                <a:gd name="T91" fmla="*/ 735 h 3928"/>
                <a:gd name="T92" fmla="*/ 2697 w 5005"/>
                <a:gd name="T93" fmla="*/ 755 h 3928"/>
                <a:gd name="T94" fmla="*/ 3110 w 5005"/>
                <a:gd name="T95" fmla="*/ 826 h 3928"/>
                <a:gd name="T96" fmla="*/ 3523 w 5005"/>
                <a:gd name="T97" fmla="*/ 948 h 3928"/>
                <a:gd name="T98" fmla="*/ 3918 w 5005"/>
                <a:gd name="T99" fmla="*/ 1129 h 3928"/>
                <a:gd name="T100" fmla="*/ 4145 w 5005"/>
                <a:gd name="T101" fmla="*/ 813 h 3928"/>
                <a:gd name="T102" fmla="*/ 4464 w 5005"/>
                <a:gd name="T103" fmla="*/ 432 h 3928"/>
                <a:gd name="T104" fmla="*/ 4738 w 5005"/>
                <a:gd name="T105" fmla="*/ 168 h 3928"/>
                <a:gd name="T106" fmla="*/ 5005 w 5005"/>
                <a:gd name="T107" fmla="*/ 0 h 3928"/>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Lst>
              <a:ahLst/>
              <a:cxnLst>
                <a:cxn ang="T108">
                  <a:pos x="T0" y="T1"/>
                </a:cxn>
                <a:cxn ang="T109">
                  <a:pos x="T2" y="T3"/>
                </a:cxn>
                <a:cxn ang="T110">
                  <a:pos x="T4" y="T5"/>
                </a:cxn>
                <a:cxn ang="T111">
                  <a:pos x="T6" y="T7"/>
                </a:cxn>
                <a:cxn ang="T112">
                  <a:pos x="T8" y="T9"/>
                </a:cxn>
                <a:cxn ang="T113">
                  <a:pos x="T10" y="T11"/>
                </a:cxn>
                <a:cxn ang="T114">
                  <a:pos x="T12" y="T13"/>
                </a:cxn>
                <a:cxn ang="T115">
                  <a:pos x="T14" y="T15"/>
                </a:cxn>
                <a:cxn ang="T116">
                  <a:pos x="T16" y="T17"/>
                </a:cxn>
                <a:cxn ang="T117">
                  <a:pos x="T18" y="T19"/>
                </a:cxn>
                <a:cxn ang="T118">
                  <a:pos x="T20" y="T21"/>
                </a:cxn>
                <a:cxn ang="T119">
                  <a:pos x="T22" y="T23"/>
                </a:cxn>
                <a:cxn ang="T120">
                  <a:pos x="T24" y="T25"/>
                </a:cxn>
                <a:cxn ang="T121">
                  <a:pos x="T26" y="T27"/>
                </a:cxn>
                <a:cxn ang="T122">
                  <a:pos x="T28" y="T29"/>
                </a:cxn>
                <a:cxn ang="T123">
                  <a:pos x="T30" y="T31"/>
                </a:cxn>
                <a:cxn ang="T124">
                  <a:pos x="T32" y="T33"/>
                </a:cxn>
                <a:cxn ang="T125">
                  <a:pos x="T34" y="T35"/>
                </a:cxn>
                <a:cxn ang="T126">
                  <a:pos x="T36" y="T37"/>
                </a:cxn>
                <a:cxn ang="T127">
                  <a:pos x="T38" y="T39"/>
                </a:cxn>
                <a:cxn ang="T128">
                  <a:pos x="T40" y="T41"/>
                </a:cxn>
                <a:cxn ang="T129">
                  <a:pos x="T42" y="T43"/>
                </a:cxn>
                <a:cxn ang="T130">
                  <a:pos x="T44" y="T45"/>
                </a:cxn>
                <a:cxn ang="T131">
                  <a:pos x="T46" y="T47"/>
                </a:cxn>
                <a:cxn ang="T132">
                  <a:pos x="T48" y="T49"/>
                </a:cxn>
                <a:cxn ang="T133">
                  <a:pos x="T50" y="T51"/>
                </a:cxn>
                <a:cxn ang="T134">
                  <a:pos x="T52" y="T53"/>
                </a:cxn>
                <a:cxn ang="T135">
                  <a:pos x="T54" y="T55"/>
                </a:cxn>
                <a:cxn ang="T136">
                  <a:pos x="T56" y="T57"/>
                </a:cxn>
                <a:cxn ang="T137">
                  <a:pos x="T58" y="T59"/>
                </a:cxn>
                <a:cxn ang="T138">
                  <a:pos x="T60" y="T61"/>
                </a:cxn>
                <a:cxn ang="T139">
                  <a:pos x="T62" y="T63"/>
                </a:cxn>
                <a:cxn ang="T140">
                  <a:pos x="T64" y="T65"/>
                </a:cxn>
                <a:cxn ang="T141">
                  <a:pos x="T66" y="T67"/>
                </a:cxn>
                <a:cxn ang="T142">
                  <a:pos x="T68" y="T69"/>
                </a:cxn>
                <a:cxn ang="T143">
                  <a:pos x="T70" y="T71"/>
                </a:cxn>
                <a:cxn ang="T144">
                  <a:pos x="T72" y="T73"/>
                </a:cxn>
                <a:cxn ang="T145">
                  <a:pos x="T74" y="T75"/>
                </a:cxn>
                <a:cxn ang="T146">
                  <a:pos x="T76" y="T77"/>
                </a:cxn>
                <a:cxn ang="T147">
                  <a:pos x="T78" y="T79"/>
                </a:cxn>
                <a:cxn ang="T148">
                  <a:pos x="T80" y="T81"/>
                </a:cxn>
                <a:cxn ang="T149">
                  <a:pos x="T82" y="T83"/>
                </a:cxn>
                <a:cxn ang="T150">
                  <a:pos x="T84" y="T85"/>
                </a:cxn>
                <a:cxn ang="T151">
                  <a:pos x="T86" y="T87"/>
                </a:cxn>
                <a:cxn ang="T152">
                  <a:pos x="T88" y="T89"/>
                </a:cxn>
                <a:cxn ang="T153">
                  <a:pos x="T90" y="T91"/>
                </a:cxn>
                <a:cxn ang="T154">
                  <a:pos x="T92" y="T93"/>
                </a:cxn>
                <a:cxn ang="T155">
                  <a:pos x="T94" y="T95"/>
                </a:cxn>
                <a:cxn ang="T156">
                  <a:pos x="T96" y="T97"/>
                </a:cxn>
                <a:cxn ang="T157">
                  <a:pos x="T98" y="T99"/>
                </a:cxn>
                <a:cxn ang="T158">
                  <a:pos x="T100" y="T101"/>
                </a:cxn>
                <a:cxn ang="T159">
                  <a:pos x="T102" y="T103"/>
                </a:cxn>
                <a:cxn ang="T160">
                  <a:pos x="T104" y="T105"/>
                </a:cxn>
                <a:cxn ang="T161">
                  <a:pos x="T106" y="T107"/>
                </a:cxn>
              </a:cxnLst>
              <a:rect l="0" t="0" r="r" b="b"/>
              <a:pathLst>
                <a:path w="5005" h="3928">
                  <a:moveTo>
                    <a:pt x="5005" y="0"/>
                  </a:moveTo>
                  <a:lnTo>
                    <a:pt x="5005" y="0"/>
                  </a:lnTo>
                  <a:lnTo>
                    <a:pt x="4714" y="0"/>
                  </a:lnTo>
                  <a:lnTo>
                    <a:pt x="4400" y="13"/>
                  </a:lnTo>
                  <a:lnTo>
                    <a:pt x="4069" y="39"/>
                  </a:lnTo>
                  <a:lnTo>
                    <a:pt x="3726" y="78"/>
                  </a:lnTo>
                  <a:lnTo>
                    <a:pt x="3371" y="129"/>
                  </a:lnTo>
                  <a:lnTo>
                    <a:pt x="3191" y="162"/>
                  </a:lnTo>
                  <a:lnTo>
                    <a:pt x="3017" y="200"/>
                  </a:lnTo>
                  <a:lnTo>
                    <a:pt x="2837" y="239"/>
                  </a:lnTo>
                  <a:lnTo>
                    <a:pt x="2662" y="284"/>
                  </a:lnTo>
                  <a:lnTo>
                    <a:pt x="2494" y="336"/>
                  </a:lnTo>
                  <a:lnTo>
                    <a:pt x="2325" y="387"/>
                  </a:lnTo>
                  <a:lnTo>
                    <a:pt x="2157" y="445"/>
                  </a:lnTo>
                  <a:lnTo>
                    <a:pt x="2000" y="510"/>
                  </a:lnTo>
                  <a:lnTo>
                    <a:pt x="1843" y="581"/>
                  </a:lnTo>
                  <a:lnTo>
                    <a:pt x="1691" y="658"/>
                  </a:lnTo>
                  <a:lnTo>
                    <a:pt x="1552" y="735"/>
                  </a:lnTo>
                  <a:lnTo>
                    <a:pt x="1418" y="826"/>
                  </a:lnTo>
                  <a:lnTo>
                    <a:pt x="1290" y="916"/>
                  </a:lnTo>
                  <a:lnTo>
                    <a:pt x="1174" y="1013"/>
                  </a:lnTo>
                  <a:lnTo>
                    <a:pt x="1064" y="1116"/>
                  </a:lnTo>
                  <a:lnTo>
                    <a:pt x="971" y="1232"/>
                  </a:lnTo>
                  <a:lnTo>
                    <a:pt x="883" y="1348"/>
                  </a:lnTo>
                  <a:lnTo>
                    <a:pt x="808" y="1471"/>
                  </a:lnTo>
                  <a:lnTo>
                    <a:pt x="779" y="1535"/>
                  </a:lnTo>
                  <a:lnTo>
                    <a:pt x="750" y="1600"/>
                  </a:lnTo>
                  <a:lnTo>
                    <a:pt x="721" y="1664"/>
                  </a:lnTo>
                  <a:lnTo>
                    <a:pt x="703" y="1735"/>
                  </a:lnTo>
                  <a:lnTo>
                    <a:pt x="680" y="1806"/>
                  </a:lnTo>
                  <a:lnTo>
                    <a:pt x="668" y="1877"/>
                  </a:lnTo>
                  <a:lnTo>
                    <a:pt x="657" y="1954"/>
                  </a:lnTo>
                  <a:lnTo>
                    <a:pt x="651" y="2032"/>
                  </a:lnTo>
                  <a:lnTo>
                    <a:pt x="645" y="2148"/>
                  </a:lnTo>
                  <a:lnTo>
                    <a:pt x="657" y="2257"/>
                  </a:lnTo>
                  <a:lnTo>
                    <a:pt x="674" y="2367"/>
                  </a:lnTo>
                  <a:lnTo>
                    <a:pt x="703" y="2470"/>
                  </a:lnTo>
                  <a:lnTo>
                    <a:pt x="744" y="2573"/>
                  </a:lnTo>
                  <a:lnTo>
                    <a:pt x="790" y="2664"/>
                  </a:lnTo>
                  <a:lnTo>
                    <a:pt x="849" y="2760"/>
                  </a:lnTo>
                  <a:lnTo>
                    <a:pt x="912" y="2844"/>
                  </a:lnTo>
                  <a:lnTo>
                    <a:pt x="982" y="2928"/>
                  </a:lnTo>
                  <a:lnTo>
                    <a:pt x="1058" y="3006"/>
                  </a:lnTo>
                  <a:lnTo>
                    <a:pt x="1145" y="3083"/>
                  </a:lnTo>
                  <a:lnTo>
                    <a:pt x="1232" y="3154"/>
                  </a:lnTo>
                  <a:lnTo>
                    <a:pt x="1319" y="3225"/>
                  </a:lnTo>
                  <a:lnTo>
                    <a:pt x="1418" y="3289"/>
                  </a:lnTo>
                  <a:lnTo>
                    <a:pt x="1517" y="3347"/>
                  </a:lnTo>
                  <a:lnTo>
                    <a:pt x="1616" y="3405"/>
                  </a:lnTo>
                  <a:lnTo>
                    <a:pt x="1825" y="3515"/>
                  </a:lnTo>
                  <a:lnTo>
                    <a:pt x="2034" y="3605"/>
                  </a:lnTo>
                  <a:lnTo>
                    <a:pt x="2238" y="3689"/>
                  </a:lnTo>
                  <a:lnTo>
                    <a:pt x="2436" y="3754"/>
                  </a:lnTo>
                  <a:lnTo>
                    <a:pt x="2616" y="3812"/>
                  </a:lnTo>
                  <a:lnTo>
                    <a:pt x="2779" y="3863"/>
                  </a:lnTo>
                  <a:lnTo>
                    <a:pt x="3034" y="3928"/>
                  </a:lnTo>
                  <a:lnTo>
                    <a:pt x="3104" y="3805"/>
                  </a:lnTo>
                  <a:lnTo>
                    <a:pt x="3185" y="3670"/>
                  </a:lnTo>
                  <a:lnTo>
                    <a:pt x="3290" y="3502"/>
                  </a:lnTo>
                  <a:lnTo>
                    <a:pt x="3412" y="3328"/>
                  </a:lnTo>
                  <a:lnTo>
                    <a:pt x="3540" y="3147"/>
                  </a:lnTo>
                  <a:lnTo>
                    <a:pt x="3610" y="3057"/>
                  </a:lnTo>
                  <a:lnTo>
                    <a:pt x="3680" y="2980"/>
                  </a:lnTo>
                  <a:lnTo>
                    <a:pt x="3744" y="2909"/>
                  </a:lnTo>
                  <a:lnTo>
                    <a:pt x="3813" y="2844"/>
                  </a:lnTo>
                  <a:lnTo>
                    <a:pt x="3755" y="2870"/>
                  </a:lnTo>
                  <a:lnTo>
                    <a:pt x="3598" y="2928"/>
                  </a:lnTo>
                  <a:lnTo>
                    <a:pt x="3482" y="2967"/>
                  </a:lnTo>
                  <a:lnTo>
                    <a:pt x="3348" y="3006"/>
                  </a:lnTo>
                  <a:lnTo>
                    <a:pt x="3197" y="3044"/>
                  </a:lnTo>
                  <a:lnTo>
                    <a:pt x="3023" y="3083"/>
                  </a:lnTo>
                  <a:lnTo>
                    <a:pt x="2837" y="3115"/>
                  </a:lnTo>
                  <a:lnTo>
                    <a:pt x="2639" y="3141"/>
                  </a:lnTo>
                  <a:lnTo>
                    <a:pt x="2424" y="3160"/>
                  </a:lnTo>
                  <a:lnTo>
                    <a:pt x="2197" y="3167"/>
                  </a:lnTo>
                  <a:lnTo>
                    <a:pt x="1965" y="3154"/>
                  </a:lnTo>
                  <a:lnTo>
                    <a:pt x="1848" y="3147"/>
                  </a:lnTo>
                  <a:lnTo>
                    <a:pt x="1726" y="3135"/>
                  </a:lnTo>
                  <a:lnTo>
                    <a:pt x="1604" y="3115"/>
                  </a:lnTo>
                  <a:lnTo>
                    <a:pt x="1476" y="3089"/>
                  </a:lnTo>
                  <a:lnTo>
                    <a:pt x="1354" y="3064"/>
                  </a:lnTo>
                  <a:lnTo>
                    <a:pt x="1226" y="3025"/>
                  </a:lnTo>
                  <a:lnTo>
                    <a:pt x="1104" y="2986"/>
                  </a:lnTo>
                  <a:lnTo>
                    <a:pt x="994" y="2948"/>
                  </a:lnTo>
                  <a:lnTo>
                    <a:pt x="883" y="2909"/>
                  </a:lnTo>
                  <a:lnTo>
                    <a:pt x="785" y="2864"/>
                  </a:lnTo>
                  <a:lnTo>
                    <a:pt x="692" y="2819"/>
                  </a:lnTo>
                  <a:lnTo>
                    <a:pt x="604" y="2767"/>
                  </a:lnTo>
                  <a:lnTo>
                    <a:pt x="523" y="2722"/>
                  </a:lnTo>
                  <a:lnTo>
                    <a:pt x="447" y="2670"/>
                  </a:lnTo>
                  <a:lnTo>
                    <a:pt x="378" y="2619"/>
                  </a:lnTo>
                  <a:lnTo>
                    <a:pt x="320" y="2567"/>
                  </a:lnTo>
                  <a:lnTo>
                    <a:pt x="261" y="2515"/>
                  </a:lnTo>
                  <a:lnTo>
                    <a:pt x="209" y="2464"/>
                  </a:lnTo>
                  <a:lnTo>
                    <a:pt x="163" y="2406"/>
                  </a:lnTo>
                  <a:lnTo>
                    <a:pt x="128" y="2348"/>
                  </a:lnTo>
                  <a:lnTo>
                    <a:pt x="93" y="2296"/>
                  </a:lnTo>
                  <a:lnTo>
                    <a:pt x="64" y="2238"/>
                  </a:lnTo>
                  <a:lnTo>
                    <a:pt x="40" y="2180"/>
                  </a:lnTo>
                  <a:lnTo>
                    <a:pt x="23" y="2128"/>
                  </a:lnTo>
                  <a:lnTo>
                    <a:pt x="11" y="2070"/>
                  </a:lnTo>
                  <a:lnTo>
                    <a:pt x="0" y="2012"/>
                  </a:lnTo>
                  <a:lnTo>
                    <a:pt x="0" y="1954"/>
                  </a:lnTo>
                  <a:lnTo>
                    <a:pt x="0" y="1903"/>
                  </a:lnTo>
                  <a:lnTo>
                    <a:pt x="6" y="1845"/>
                  </a:lnTo>
                  <a:lnTo>
                    <a:pt x="17" y="1793"/>
                  </a:lnTo>
                  <a:lnTo>
                    <a:pt x="29" y="1735"/>
                  </a:lnTo>
                  <a:lnTo>
                    <a:pt x="46" y="1684"/>
                  </a:lnTo>
                  <a:lnTo>
                    <a:pt x="70" y="1632"/>
                  </a:lnTo>
                  <a:lnTo>
                    <a:pt x="99" y="1580"/>
                  </a:lnTo>
                  <a:lnTo>
                    <a:pt x="128" y="1529"/>
                  </a:lnTo>
                  <a:lnTo>
                    <a:pt x="157" y="1484"/>
                  </a:lnTo>
                  <a:lnTo>
                    <a:pt x="238" y="1387"/>
                  </a:lnTo>
                  <a:lnTo>
                    <a:pt x="290" y="1335"/>
                  </a:lnTo>
                  <a:lnTo>
                    <a:pt x="349" y="1284"/>
                  </a:lnTo>
                  <a:lnTo>
                    <a:pt x="418" y="1232"/>
                  </a:lnTo>
                  <a:lnTo>
                    <a:pt x="488" y="1187"/>
                  </a:lnTo>
                  <a:lnTo>
                    <a:pt x="569" y="1135"/>
                  </a:lnTo>
                  <a:lnTo>
                    <a:pt x="657" y="1090"/>
                  </a:lnTo>
                  <a:lnTo>
                    <a:pt x="744" y="1045"/>
                  </a:lnTo>
                  <a:lnTo>
                    <a:pt x="843" y="1006"/>
                  </a:lnTo>
                  <a:lnTo>
                    <a:pt x="942" y="968"/>
                  </a:lnTo>
                  <a:lnTo>
                    <a:pt x="1046" y="929"/>
                  </a:lnTo>
                  <a:lnTo>
                    <a:pt x="1157" y="897"/>
                  </a:lnTo>
                  <a:lnTo>
                    <a:pt x="1267" y="864"/>
                  </a:lnTo>
                  <a:lnTo>
                    <a:pt x="1389" y="832"/>
                  </a:lnTo>
                  <a:lnTo>
                    <a:pt x="1505" y="806"/>
                  </a:lnTo>
                  <a:lnTo>
                    <a:pt x="1633" y="787"/>
                  </a:lnTo>
                  <a:lnTo>
                    <a:pt x="1755" y="768"/>
                  </a:lnTo>
                  <a:lnTo>
                    <a:pt x="1889" y="755"/>
                  </a:lnTo>
                  <a:lnTo>
                    <a:pt x="2017" y="742"/>
                  </a:lnTo>
                  <a:lnTo>
                    <a:pt x="2151" y="735"/>
                  </a:lnTo>
                  <a:lnTo>
                    <a:pt x="2284" y="735"/>
                  </a:lnTo>
                  <a:lnTo>
                    <a:pt x="2424" y="735"/>
                  </a:lnTo>
                  <a:lnTo>
                    <a:pt x="2558" y="742"/>
                  </a:lnTo>
                  <a:lnTo>
                    <a:pt x="2697" y="755"/>
                  </a:lnTo>
                  <a:lnTo>
                    <a:pt x="2837" y="774"/>
                  </a:lnTo>
                  <a:lnTo>
                    <a:pt x="2970" y="794"/>
                  </a:lnTo>
                  <a:lnTo>
                    <a:pt x="3110" y="826"/>
                  </a:lnTo>
                  <a:lnTo>
                    <a:pt x="3249" y="858"/>
                  </a:lnTo>
                  <a:lnTo>
                    <a:pt x="3383" y="897"/>
                  </a:lnTo>
                  <a:lnTo>
                    <a:pt x="3523" y="948"/>
                  </a:lnTo>
                  <a:lnTo>
                    <a:pt x="3656" y="1000"/>
                  </a:lnTo>
                  <a:lnTo>
                    <a:pt x="3790" y="1058"/>
                  </a:lnTo>
                  <a:lnTo>
                    <a:pt x="3918" y="1129"/>
                  </a:lnTo>
                  <a:lnTo>
                    <a:pt x="4023" y="974"/>
                  </a:lnTo>
                  <a:lnTo>
                    <a:pt x="4145" y="813"/>
                  </a:lnTo>
                  <a:lnTo>
                    <a:pt x="4290" y="626"/>
                  </a:lnTo>
                  <a:lnTo>
                    <a:pt x="4377" y="529"/>
                  </a:lnTo>
                  <a:lnTo>
                    <a:pt x="4464" y="432"/>
                  </a:lnTo>
                  <a:lnTo>
                    <a:pt x="4552" y="336"/>
                  </a:lnTo>
                  <a:lnTo>
                    <a:pt x="4645" y="252"/>
                  </a:lnTo>
                  <a:lnTo>
                    <a:pt x="4738" y="168"/>
                  </a:lnTo>
                  <a:lnTo>
                    <a:pt x="4831" y="97"/>
                  </a:lnTo>
                  <a:lnTo>
                    <a:pt x="4918" y="45"/>
                  </a:lnTo>
                  <a:lnTo>
                    <a:pt x="5005" y="0"/>
                  </a:lnTo>
                  <a:close/>
                </a:path>
              </a:pathLst>
            </a:custGeom>
            <a:noFill/>
            <a:ln w="19050">
              <a:solidFill>
                <a:srgbClr val="00CCFF"/>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pt-BR"/>
            </a:p>
          </p:txBody>
        </p:sp>
        <p:sp>
          <p:nvSpPr>
            <p:cNvPr id="12301" name="Freeform 225"/>
            <p:cNvSpPr>
              <a:spLocks/>
            </p:cNvSpPr>
            <p:nvPr/>
          </p:nvSpPr>
          <p:spPr bwMode="auto">
            <a:xfrm>
              <a:off x="-1626" y="184"/>
              <a:ext cx="5005" cy="4314"/>
            </a:xfrm>
            <a:custGeom>
              <a:avLst/>
              <a:gdLst>
                <a:gd name="T0" fmla="*/ 0 w 5005"/>
                <a:gd name="T1" fmla="*/ 2044 h 4314"/>
                <a:gd name="T2" fmla="*/ 47 w 5005"/>
                <a:gd name="T3" fmla="*/ 1722 h 4314"/>
                <a:gd name="T4" fmla="*/ 151 w 5005"/>
                <a:gd name="T5" fmla="*/ 1412 h 4314"/>
                <a:gd name="T6" fmla="*/ 303 w 5005"/>
                <a:gd name="T7" fmla="*/ 1128 h 4314"/>
                <a:gd name="T8" fmla="*/ 494 w 5005"/>
                <a:gd name="T9" fmla="*/ 864 h 4314"/>
                <a:gd name="T10" fmla="*/ 733 w 5005"/>
                <a:gd name="T11" fmla="*/ 632 h 4314"/>
                <a:gd name="T12" fmla="*/ 1006 w 5005"/>
                <a:gd name="T13" fmla="*/ 425 h 4314"/>
                <a:gd name="T14" fmla="*/ 1308 w 5005"/>
                <a:gd name="T15" fmla="*/ 258 h 4314"/>
                <a:gd name="T16" fmla="*/ 1640 w 5005"/>
                <a:gd name="T17" fmla="*/ 129 h 4314"/>
                <a:gd name="T18" fmla="*/ 2000 w 5005"/>
                <a:gd name="T19" fmla="*/ 45 h 4314"/>
                <a:gd name="T20" fmla="*/ 2372 w 5005"/>
                <a:gd name="T21" fmla="*/ 0 h 4314"/>
                <a:gd name="T22" fmla="*/ 2634 w 5005"/>
                <a:gd name="T23" fmla="*/ 0 h 4314"/>
                <a:gd name="T24" fmla="*/ 3006 w 5005"/>
                <a:gd name="T25" fmla="*/ 45 h 4314"/>
                <a:gd name="T26" fmla="*/ 3366 w 5005"/>
                <a:gd name="T27" fmla="*/ 129 h 4314"/>
                <a:gd name="T28" fmla="*/ 3697 w 5005"/>
                <a:gd name="T29" fmla="*/ 258 h 4314"/>
                <a:gd name="T30" fmla="*/ 4000 w 5005"/>
                <a:gd name="T31" fmla="*/ 425 h 4314"/>
                <a:gd name="T32" fmla="*/ 4273 w 5005"/>
                <a:gd name="T33" fmla="*/ 632 h 4314"/>
                <a:gd name="T34" fmla="*/ 4511 w 5005"/>
                <a:gd name="T35" fmla="*/ 864 h 4314"/>
                <a:gd name="T36" fmla="*/ 4703 w 5005"/>
                <a:gd name="T37" fmla="*/ 1128 h 4314"/>
                <a:gd name="T38" fmla="*/ 4854 w 5005"/>
                <a:gd name="T39" fmla="*/ 1412 h 4314"/>
                <a:gd name="T40" fmla="*/ 4959 w 5005"/>
                <a:gd name="T41" fmla="*/ 1722 h 4314"/>
                <a:gd name="T42" fmla="*/ 5005 w 5005"/>
                <a:gd name="T43" fmla="*/ 2044 h 4314"/>
                <a:gd name="T44" fmla="*/ 5005 w 5005"/>
                <a:gd name="T45" fmla="*/ 2270 h 4314"/>
                <a:gd name="T46" fmla="*/ 4959 w 5005"/>
                <a:gd name="T47" fmla="*/ 2592 h 4314"/>
                <a:gd name="T48" fmla="*/ 4854 w 5005"/>
                <a:gd name="T49" fmla="*/ 2895 h 4314"/>
                <a:gd name="T50" fmla="*/ 4703 w 5005"/>
                <a:gd name="T51" fmla="*/ 3186 h 4314"/>
                <a:gd name="T52" fmla="*/ 4511 w 5005"/>
                <a:gd name="T53" fmla="*/ 3450 h 4314"/>
                <a:gd name="T54" fmla="*/ 4273 w 5005"/>
                <a:gd name="T55" fmla="*/ 3682 h 4314"/>
                <a:gd name="T56" fmla="*/ 4000 w 5005"/>
                <a:gd name="T57" fmla="*/ 3889 h 4314"/>
                <a:gd name="T58" fmla="*/ 3697 w 5005"/>
                <a:gd name="T59" fmla="*/ 4056 h 4314"/>
                <a:gd name="T60" fmla="*/ 3366 w 5005"/>
                <a:gd name="T61" fmla="*/ 4185 h 4314"/>
                <a:gd name="T62" fmla="*/ 3006 w 5005"/>
                <a:gd name="T63" fmla="*/ 4269 h 4314"/>
                <a:gd name="T64" fmla="*/ 2634 w 5005"/>
                <a:gd name="T65" fmla="*/ 4314 h 4314"/>
                <a:gd name="T66" fmla="*/ 2372 w 5005"/>
                <a:gd name="T67" fmla="*/ 4314 h 4314"/>
                <a:gd name="T68" fmla="*/ 2000 w 5005"/>
                <a:gd name="T69" fmla="*/ 4269 h 4314"/>
                <a:gd name="T70" fmla="*/ 1640 w 5005"/>
                <a:gd name="T71" fmla="*/ 4185 h 4314"/>
                <a:gd name="T72" fmla="*/ 1308 w 5005"/>
                <a:gd name="T73" fmla="*/ 4056 h 4314"/>
                <a:gd name="T74" fmla="*/ 1006 w 5005"/>
                <a:gd name="T75" fmla="*/ 3889 h 4314"/>
                <a:gd name="T76" fmla="*/ 733 w 5005"/>
                <a:gd name="T77" fmla="*/ 3682 h 4314"/>
                <a:gd name="T78" fmla="*/ 494 w 5005"/>
                <a:gd name="T79" fmla="*/ 3450 h 4314"/>
                <a:gd name="T80" fmla="*/ 303 w 5005"/>
                <a:gd name="T81" fmla="*/ 3186 h 4314"/>
                <a:gd name="T82" fmla="*/ 151 w 5005"/>
                <a:gd name="T83" fmla="*/ 2895 h 4314"/>
                <a:gd name="T84" fmla="*/ 47 w 5005"/>
                <a:gd name="T85" fmla="*/ 2592 h 4314"/>
                <a:gd name="T86" fmla="*/ 0 w 5005"/>
                <a:gd name="T87" fmla="*/ 2270 h 4314"/>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Lst>
              <a:ah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l="0" t="0" r="r" b="b"/>
              <a:pathLst>
                <a:path w="5005" h="4314">
                  <a:moveTo>
                    <a:pt x="0" y="2154"/>
                  </a:moveTo>
                  <a:lnTo>
                    <a:pt x="0" y="2154"/>
                  </a:lnTo>
                  <a:lnTo>
                    <a:pt x="0" y="2044"/>
                  </a:lnTo>
                  <a:lnTo>
                    <a:pt x="12" y="1935"/>
                  </a:lnTo>
                  <a:lnTo>
                    <a:pt x="29" y="1825"/>
                  </a:lnTo>
                  <a:lnTo>
                    <a:pt x="47" y="1722"/>
                  </a:lnTo>
                  <a:lnTo>
                    <a:pt x="76" y="1619"/>
                  </a:lnTo>
                  <a:lnTo>
                    <a:pt x="111" y="1515"/>
                  </a:lnTo>
                  <a:lnTo>
                    <a:pt x="151" y="1412"/>
                  </a:lnTo>
                  <a:lnTo>
                    <a:pt x="192" y="1315"/>
                  </a:lnTo>
                  <a:lnTo>
                    <a:pt x="244" y="1219"/>
                  </a:lnTo>
                  <a:lnTo>
                    <a:pt x="303" y="1128"/>
                  </a:lnTo>
                  <a:lnTo>
                    <a:pt x="361" y="1038"/>
                  </a:lnTo>
                  <a:lnTo>
                    <a:pt x="425" y="948"/>
                  </a:lnTo>
                  <a:lnTo>
                    <a:pt x="494" y="864"/>
                  </a:lnTo>
                  <a:lnTo>
                    <a:pt x="570" y="787"/>
                  </a:lnTo>
                  <a:lnTo>
                    <a:pt x="646" y="703"/>
                  </a:lnTo>
                  <a:lnTo>
                    <a:pt x="733" y="632"/>
                  </a:lnTo>
                  <a:lnTo>
                    <a:pt x="820" y="561"/>
                  </a:lnTo>
                  <a:lnTo>
                    <a:pt x="907" y="490"/>
                  </a:lnTo>
                  <a:lnTo>
                    <a:pt x="1006" y="425"/>
                  </a:lnTo>
                  <a:lnTo>
                    <a:pt x="1105" y="367"/>
                  </a:lnTo>
                  <a:lnTo>
                    <a:pt x="1204" y="309"/>
                  </a:lnTo>
                  <a:lnTo>
                    <a:pt x="1308" y="258"/>
                  </a:lnTo>
                  <a:lnTo>
                    <a:pt x="1419" y="213"/>
                  </a:lnTo>
                  <a:lnTo>
                    <a:pt x="1529" y="167"/>
                  </a:lnTo>
                  <a:lnTo>
                    <a:pt x="1640" y="129"/>
                  </a:lnTo>
                  <a:lnTo>
                    <a:pt x="1756" y="97"/>
                  </a:lnTo>
                  <a:lnTo>
                    <a:pt x="1878" y="64"/>
                  </a:lnTo>
                  <a:lnTo>
                    <a:pt x="2000" y="45"/>
                  </a:lnTo>
                  <a:lnTo>
                    <a:pt x="2122" y="26"/>
                  </a:lnTo>
                  <a:lnTo>
                    <a:pt x="2244" y="13"/>
                  </a:lnTo>
                  <a:lnTo>
                    <a:pt x="2372" y="0"/>
                  </a:lnTo>
                  <a:lnTo>
                    <a:pt x="2500" y="0"/>
                  </a:lnTo>
                  <a:lnTo>
                    <a:pt x="2634" y="0"/>
                  </a:lnTo>
                  <a:lnTo>
                    <a:pt x="2762" y="13"/>
                  </a:lnTo>
                  <a:lnTo>
                    <a:pt x="2884" y="26"/>
                  </a:lnTo>
                  <a:lnTo>
                    <a:pt x="3006" y="45"/>
                  </a:lnTo>
                  <a:lnTo>
                    <a:pt x="3128" y="64"/>
                  </a:lnTo>
                  <a:lnTo>
                    <a:pt x="3250" y="97"/>
                  </a:lnTo>
                  <a:lnTo>
                    <a:pt x="3366" y="129"/>
                  </a:lnTo>
                  <a:lnTo>
                    <a:pt x="3477" y="167"/>
                  </a:lnTo>
                  <a:lnTo>
                    <a:pt x="3587" y="213"/>
                  </a:lnTo>
                  <a:lnTo>
                    <a:pt x="3697" y="258"/>
                  </a:lnTo>
                  <a:lnTo>
                    <a:pt x="3802" y="309"/>
                  </a:lnTo>
                  <a:lnTo>
                    <a:pt x="3901" y="367"/>
                  </a:lnTo>
                  <a:lnTo>
                    <a:pt x="4000" y="425"/>
                  </a:lnTo>
                  <a:lnTo>
                    <a:pt x="4099" y="490"/>
                  </a:lnTo>
                  <a:lnTo>
                    <a:pt x="4186" y="561"/>
                  </a:lnTo>
                  <a:lnTo>
                    <a:pt x="4273" y="632"/>
                  </a:lnTo>
                  <a:lnTo>
                    <a:pt x="4354" y="703"/>
                  </a:lnTo>
                  <a:lnTo>
                    <a:pt x="4436" y="787"/>
                  </a:lnTo>
                  <a:lnTo>
                    <a:pt x="4511" y="864"/>
                  </a:lnTo>
                  <a:lnTo>
                    <a:pt x="4581" y="948"/>
                  </a:lnTo>
                  <a:lnTo>
                    <a:pt x="4645" y="1038"/>
                  </a:lnTo>
                  <a:lnTo>
                    <a:pt x="4703" y="1128"/>
                  </a:lnTo>
                  <a:lnTo>
                    <a:pt x="4761" y="1219"/>
                  </a:lnTo>
                  <a:lnTo>
                    <a:pt x="4808" y="1315"/>
                  </a:lnTo>
                  <a:lnTo>
                    <a:pt x="4854" y="1412"/>
                  </a:lnTo>
                  <a:lnTo>
                    <a:pt x="4895" y="1515"/>
                  </a:lnTo>
                  <a:lnTo>
                    <a:pt x="4930" y="1619"/>
                  </a:lnTo>
                  <a:lnTo>
                    <a:pt x="4959" y="1722"/>
                  </a:lnTo>
                  <a:lnTo>
                    <a:pt x="4976" y="1825"/>
                  </a:lnTo>
                  <a:lnTo>
                    <a:pt x="4994" y="1935"/>
                  </a:lnTo>
                  <a:lnTo>
                    <a:pt x="5005" y="2044"/>
                  </a:lnTo>
                  <a:lnTo>
                    <a:pt x="5005" y="2154"/>
                  </a:lnTo>
                  <a:lnTo>
                    <a:pt x="5005" y="2270"/>
                  </a:lnTo>
                  <a:lnTo>
                    <a:pt x="4994" y="2379"/>
                  </a:lnTo>
                  <a:lnTo>
                    <a:pt x="4976" y="2483"/>
                  </a:lnTo>
                  <a:lnTo>
                    <a:pt x="4959" y="2592"/>
                  </a:lnTo>
                  <a:lnTo>
                    <a:pt x="4930" y="2695"/>
                  </a:lnTo>
                  <a:lnTo>
                    <a:pt x="4895" y="2799"/>
                  </a:lnTo>
                  <a:lnTo>
                    <a:pt x="4854" y="2895"/>
                  </a:lnTo>
                  <a:lnTo>
                    <a:pt x="4808" y="2999"/>
                  </a:lnTo>
                  <a:lnTo>
                    <a:pt x="4761" y="3095"/>
                  </a:lnTo>
                  <a:lnTo>
                    <a:pt x="4703" y="3186"/>
                  </a:lnTo>
                  <a:lnTo>
                    <a:pt x="4645" y="3276"/>
                  </a:lnTo>
                  <a:lnTo>
                    <a:pt x="4581" y="3366"/>
                  </a:lnTo>
                  <a:lnTo>
                    <a:pt x="4511" y="3450"/>
                  </a:lnTo>
                  <a:lnTo>
                    <a:pt x="4436" y="3527"/>
                  </a:lnTo>
                  <a:lnTo>
                    <a:pt x="4354" y="3605"/>
                  </a:lnTo>
                  <a:lnTo>
                    <a:pt x="4273" y="3682"/>
                  </a:lnTo>
                  <a:lnTo>
                    <a:pt x="4186" y="3753"/>
                  </a:lnTo>
                  <a:lnTo>
                    <a:pt x="4099" y="3824"/>
                  </a:lnTo>
                  <a:lnTo>
                    <a:pt x="4000" y="3889"/>
                  </a:lnTo>
                  <a:lnTo>
                    <a:pt x="3901" y="3947"/>
                  </a:lnTo>
                  <a:lnTo>
                    <a:pt x="3802" y="4005"/>
                  </a:lnTo>
                  <a:lnTo>
                    <a:pt x="3697" y="4056"/>
                  </a:lnTo>
                  <a:lnTo>
                    <a:pt x="3587" y="4101"/>
                  </a:lnTo>
                  <a:lnTo>
                    <a:pt x="3477" y="4147"/>
                  </a:lnTo>
                  <a:lnTo>
                    <a:pt x="3366" y="4185"/>
                  </a:lnTo>
                  <a:lnTo>
                    <a:pt x="3250" y="4217"/>
                  </a:lnTo>
                  <a:lnTo>
                    <a:pt x="3128" y="4243"/>
                  </a:lnTo>
                  <a:lnTo>
                    <a:pt x="3006" y="4269"/>
                  </a:lnTo>
                  <a:lnTo>
                    <a:pt x="2884" y="4288"/>
                  </a:lnTo>
                  <a:lnTo>
                    <a:pt x="2762" y="4301"/>
                  </a:lnTo>
                  <a:lnTo>
                    <a:pt x="2634" y="4314"/>
                  </a:lnTo>
                  <a:lnTo>
                    <a:pt x="2500" y="4314"/>
                  </a:lnTo>
                  <a:lnTo>
                    <a:pt x="2372" y="4314"/>
                  </a:lnTo>
                  <a:lnTo>
                    <a:pt x="2244" y="4301"/>
                  </a:lnTo>
                  <a:lnTo>
                    <a:pt x="2122" y="4288"/>
                  </a:lnTo>
                  <a:lnTo>
                    <a:pt x="2000" y="4269"/>
                  </a:lnTo>
                  <a:lnTo>
                    <a:pt x="1878" y="4243"/>
                  </a:lnTo>
                  <a:lnTo>
                    <a:pt x="1756" y="4217"/>
                  </a:lnTo>
                  <a:lnTo>
                    <a:pt x="1640" y="4185"/>
                  </a:lnTo>
                  <a:lnTo>
                    <a:pt x="1529" y="4147"/>
                  </a:lnTo>
                  <a:lnTo>
                    <a:pt x="1419" y="4101"/>
                  </a:lnTo>
                  <a:lnTo>
                    <a:pt x="1308" y="4056"/>
                  </a:lnTo>
                  <a:lnTo>
                    <a:pt x="1204" y="4005"/>
                  </a:lnTo>
                  <a:lnTo>
                    <a:pt x="1105" y="3947"/>
                  </a:lnTo>
                  <a:lnTo>
                    <a:pt x="1006" y="3889"/>
                  </a:lnTo>
                  <a:lnTo>
                    <a:pt x="907" y="3824"/>
                  </a:lnTo>
                  <a:lnTo>
                    <a:pt x="820" y="3753"/>
                  </a:lnTo>
                  <a:lnTo>
                    <a:pt x="733" y="3682"/>
                  </a:lnTo>
                  <a:lnTo>
                    <a:pt x="646" y="3605"/>
                  </a:lnTo>
                  <a:lnTo>
                    <a:pt x="570" y="3527"/>
                  </a:lnTo>
                  <a:lnTo>
                    <a:pt x="494" y="3450"/>
                  </a:lnTo>
                  <a:lnTo>
                    <a:pt x="425" y="3366"/>
                  </a:lnTo>
                  <a:lnTo>
                    <a:pt x="361" y="3276"/>
                  </a:lnTo>
                  <a:lnTo>
                    <a:pt x="303" y="3186"/>
                  </a:lnTo>
                  <a:lnTo>
                    <a:pt x="244" y="3095"/>
                  </a:lnTo>
                  <a:lnTo>
                    <a:pt x="192" y="2999"/>
                  </a:lnTo>
                  <a:lnTo>
                    <a:pt x="151" y="2895"/>
                  </a:lnTo>
                  <a:lnTo>
                    <a:pt x="111" y="2799"/>
                  </a:lnTo>
                  <a:lnTo>
                    <a:pt x="76" y="2695"/>
                  </a:lnTo>
                  <a:lnTo>
                    <a:pt x="47" y="2592"/>
                  </a:lnTo>
                  <a:lnTo>
                    <a:pt x="29" y="2483"/>
                  </a:lnTo>
                  <a:lnTo>
                    <a:pt x="12" y="2379"/>
                  </a:lnTo>
                  <a:lnTo>
                    <a:pt x="0" y="2270"/>
                  </a:lnTo>
                  <a:lnTo>
                    <a:pt x="0" y="2154"/>
                  </a:lnTo>
                  <a:close/>
                </a:path>
              </a:pathLst>
            </a:custGeom>
            <a:noFill/>
            <a:ln w="19050">
              <a:solidFill>
                <a:schemeClr val="folHlink"/>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pt-BR"/>
            </a:p>
          </p:txBody>
        </p:sp>
        <p:sp>
          <p:nvSpPr>
            <p:cNvPr id="12302" name="Freeform 226"/>
            <p:cNvSpPr>
              <a:spLocks/>
            </p:cNvSpPr>
            <p:nvPr/>
          </p:nvSpPr>
          <p:spPr bwMode="auto">
            <a:xfrm>
              <a:off x="-626" y="184"/>
              <a:ext cx="3011" cy="4314"/>
            </a:xfrm>
            <a:custGeom>
              <a:avLst/>
              <a:gdLst>
                <a:gd name="T0" fmla="*/ 0 w 3011"/>
                <a:gd name="T1" fmla="*/ 2044 h 4314"/>
                <a:gd name="T2" fmla="*/ 29 w 3011"/>
                <a:gd name="T3" fmla="*/ 1722 h 4314"/>
                <a:gd name="T4" fmla="*/ 87 w 3011"/>
                <a:gd name="T5" fmla="*/ 1412 h 4314"/>
                <a:gd name="T6" fmla="*/ 180 w 3011"/>
                <a:gd name="T7" fmla="*/ 1128 h 4314"/>
                <a:gd name="T8" fmla="*/ 297 w 3011"/>
                <a:gd name="T9" fmla="*/ 864 h 4314"/>
                <a:gd name="T10" fmla="*/ 442 w 3011"/>
                <a:gd name="T11" fmla="*/ 632 h 4314"/>
                <a:gd name="T12" fmla="*/ 605 w 3011"/>
                <a:gd name="T13" fmla="*/ 425 h 4314"/>
                <a:gd name="T14" fmla="*/ 785 w 3011"/>
                <a:gd name="T15" fmla="*/ 258 h 4314"/>
                <a:gd name="T16" fmla="*/ 988 w 3011"/>
                <a:gd name="T17" fmla="*/ 129 h 4314"/>
                <a:gd name="T18" fmla="*/ 1203 w 3011"/>
                <a:gd name="T19" fmla="*/ 45 h 4314"/>
                <a:gd name="T20" fmla="*/ 1430 w 3011"/>
                <a:gd name="T21" fmla="*/ 0 h 4314"/>
                <a:gd name="T22" fmla="*/ 1581 w 3011"/>
                <a:gd name="T23" fmla="*/ 0 h 4314"/>
                <a:gd name="T24" fmla="*/ 1808 w 3011"/>
                <a:gd name="T25" fmla="*/ 45 h 4314"/>
                <a:gd name="T26" fmla="*/ 2023 w 3011"/>
                <a:gd name="T27" fmla="*/ 129 h 4314"/>
                <a:gd name="T28" fmla="*/ 2221 w 3011"/>
                <a:gd name="T29" fmla="*/ 258 h 4314"/>
                <a:gd name="T30" fmla="*/ 2407 w 3011"/>
                <a:gd name="T31" fmla="*/ 425 h 4314"/>
                <a:gd name="T32" fmla="*/ 2570 w 3011"/>
                <a:gd name="T33" fmla="*/ 632 h 4314"/>
                <a:gd name="T34" fmla="*/ 2715 w 3011"/>
                <a:gd name="T35" fmla="*/ 864 h 4314"/>
                <a:gd name="T36" fmla="*/ 2831 w 3011"/>
                <a:gd name="T37" fmla="*/ 1128 h 4314"/>
                <a:gd name="T38" fmla="*/ 2918 w 3011"/>
                <a:gd name="T39" fmla="*/ 1412 h 4314"/>
                <a:gd name="T40" fmla="*/ 2982 w 3011"/>
                <a:gd name="T41" fmla="*/ 1722 h 4314"/>
                <a:gd name="T42" fmla="*/ 3011 w 3011"/>
                <a:gd name="T43" fmla="*/ 2044 h 4314"/>
                <a:gd name="T44" fmla="*/ 3011 w 3011"/>
                <a:gd name="T45" fmla="*/ 2270 h 4314"/>
                <a:gd name="T46" fmla="*/ 2982 w 3011"/>
                <a:gd name="T47" fmla="*/ 2592 h 4314"/>
                <a:gd name="T48" fmla="*/ 2918 w 3011"/>
                <a:gd name="T49" fmla="*/ 2895 h 4314"/>
                <a:gd name="T50" fmla="*/ 2831 w 3011"/>
                <a:gd name="T51" fmla="*/ 3186 h 4314"/>
                <a:gd name="T52" fmla="*/ 2715 w 3011"/>
                <a:gd name="T53" fmla="*/ 3450 h 4314"/>
                <a:gd name="T54" fmla="*/ 2570 w 3011"/>
                <a:gd name="T55" fmla="*/ 3682 h 4314"/>
                <a:gd name="T56" fmla="*/ 2407 w 3011"/>
                <a:gd name="T57" fmla="*/ 3889 h 4314"/>
                <a:gd name="T58" fmla="*/ 2221 w 3011"/>
                <a:gd name="T59" fmla="*/ 4056 h 4314"/>
                <a:gd name="T60" fmla="*/ 2023 w 3011"/>
                <a:gd name="T61" fmla="*/ 4185 h 4314"/>
                <a:gd name="T62" fmla="*/ 1808 w 3011"/>
                <a:gd name="T63" fmla="*/ 4269 h 4314"/>
                <a:gd name="T64" fmla="*/ 1581 w 3011"/>
                <a:gd name="T65" fmla="*/ 4314 h 4314"/>
                <a:gd name="T66" fmla="*/ 1430 w 3011"/>
                <a:gd name="T67" fmla="*/ 4314 h 4314"/>
                <a:gd name="T68" fmla="*/ 1203 w 3011"/>
                <a:gd name="T69" fmla="*/ 4269 h 4314"/>
                <a:gd name="T70" fmla="*/ 988 w 3011"/>
                <a:gd name="T71" fmla="*/ 4185 h 4314"/>
                <a:gd name="T72" fmla="*/ 785 w 3011"/>
                <a:gd name="T73" fmla="*/ 4056 h 4314"/>
                <a:gd name="T74" fmla="*/ 605 w 3011"/>
                <a:gd name="T75" fmla="*/ 3889 h 4314"/>
                <a:gd name="T76" fmla="*/ 442 w 3011"/>
                <a:gd name="T77" fmla="*/ 3682 h 4314"/>
                <a:gd name="T78" fmla="*/ 297 w 3011"/>
                <a:gd name="T79" fmla="*/ 3450 h 4314"/>
                <a:gd name="T80" fmla="*/ 180 w 3011"/>
                <a:gd name="T81" fmla="*/ 3186 h 4314"/>
                <a:gd name="T82" fmla="*/ 87 w 3011"/>
                <a:gd name="T83" fmla="*/ 2895 h 4314"/>
                <a:gd name="T84" fmla="*/ 29 w 3011"/>
                <a:gd name="T85" fmla="*/ 2592 h 4314"/>
                <a:gd name="T86" fmla="*/ 0 w 3011"/>
                <a:gd name="T87" fmla="*/ 2270 h 4314"/>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Lst>
              <a:ah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l="0" t="0" r="r" b="b"/>
              <a:pathLst>
                <a:path w="3011" h="4314">
                  <a:moveTo>
                    <a:pt x="0" y="2154"/>
                  </a:moveTo>
                  <a:lnTo>
                    <a:pt x="0" y="2154"/>
                  </a:lnTo>
                  <a:lnTo>
                    <a:pt x="0" y="2044"/>
                  </a:lnTo>
                  <a:lnTo>
                    <a:pt x="6" y="1935"/>
                  </a:lnTo>
                  <a:lnTo>
                    <a:pt x="18" y="1825"/>
                  </a:lnTo>
                  <a:lnTo>
                    <a:pt x="29" y="1722"/>
                  </a:lnTo>
                  <a:lnTo>
                    <a:pt x="47" y="1619"/>
                  </a:lnTo>
                  <a:lnTo>
                    <a:pt x="64" y="1515"/>
                  </a:lnTo>
                  <a:lnTo>
                    <a:pt x="87" y="1412"/>
                  </a:lnTo>
                  <a:lnTo>
                    <a:pt x="116" y="1315"/>
                  </a:lnTo>
                  <a:lnTo>
                    <a:pt x="145" y="1219"/>
                  </a:lnTo>
                  <a:lnTo>
                    <a:pt x="180" y="1128"/>
                  </a:lnTo>
                  <a:lnTo>
                    <a:pt x="215" y="1038"/>
                  </a:lnTo>
                  <a:lnTo>
                    <a:pt x="256" y="948"/>
                  </a:lnTo>
                  <a:lnTo>
                    <a:pt x="297" y="864"/>
                  </a:lnTo>
                  <a:lnTo>
                    <a:pt x="343" y="787"/>
                  </a:lnTo>
                  <a:lnTo>
                    <a:pt x="390" y="703"/>
                  </a:lnTo>
                  <a:lnTo>
                    <a:pt x="442" y="632"/>
                  </a:lnTo>
                  <a:lnTo>
                    <a:pt x="494" y="561"/>
                  </a:lnTo>
                  <a:lnTo>
                    <a:pt x="547" y="490"/>
                  </a:lnTo>
                  <a:lnTo>
                    <a:pt x="605" y="425"/>
                  </a:lnTo>
                  <a:lnTo>
                    <a:pt x="663" y="367"/>
                  </a:lnTo>
                  <a:lnTo>
                    <a:pt x="721" y="309"/>
                  </a:lnTo>
                  <a:lnTo>
                    <a:pt x="785" y="258"/>
                  </a:lnTo>
                  <a:lnTo>
                    <a:pt x="855" y="213"/>
                  </a:lnTo>
                  <a:lnTo>
                    <a:pt x="919" y="167"/>
                  </a:lnTo>
                  <a:lnTo>
                    <a:pt x="988" y="129"/>
                  </a:lnTo>
                  <a:lnTo>
                    <a:pt x="1058" y="97"/>
                  </a:lnTo>
                  <a:lnTo>
                    <a:pt x="1128" y="64"/>
                  </a:lnTo>
                  <a:lnTo>
                    <a:pt x="1203" y="45"/>
                  </a:lnTo>
                  <a:lnTo>
                    <a:pt x="1273" y="26"/>
                  </a:lnTo>
                  <a:lnTo>
                    <a:pt x="1349" y="13"/>
                  </a:lnTo>
                  <a:lnTo>
                    <a:pt x="1430" y="0"/>
                  </a:lnTo>
                  <a:lnTo>
                    <a:pt x="1506" y="0"/>
                  </a:lnTo>
                  <a:lnTo>
                    <a:pt x="1581" y="0"/>
                  </a:lnTo>
                  <a:lnTo>
                    <a:pt x="1657" y="13"/>
                  </a:lnTo>
                  <a:lnTo>
                    <a:pt x="1732" y="26"/>
                  </a:lnTo>
                  <a:lnTo>
                    <a:pt x="1808" y="45"/>
                  </a:lnTo>
                  <a:lnTo>
                    <a:pt x="1884" y="64"/>
                  </a:lnTo>
                  <a:lnTo>
                    <a:pt x="1953" y="97"/>
                  </a:lnTo>
                  <a:lnTo>
                    <a:pt x="2023" y="129"/>
                  </a:lnTo>
                  <a:lnTo>
                    <a:pt x="2093" y="167"/>
                  </a:lnTo>
                  <a:lnTo>
                    <a:pt x="2157" y="213"/>
                  </a:lnTo>
                  <a:lnTo>
                    <a:pt x="2221" y="258"/>
                  </a:lnTo>
                  <a:lnTo>
                    <a:pt x="2285" y="309"/>
                  </a:lnTo>
                  <a:lnTo>
                    <a:pt x="2349" y="367"/>
                  </a:lnTo>
                  <a:lnTo>
                    <a:pt x="2407" y="425"/>
                  </a:lnTo>
                  <a:lnTo>
                    <a:pt x="2465" y="490"/>
                  </a:lnTo>
                  <a:lnTo>
                    <a:pt x="2517" y="561"/>
                  </a:lnTo>
                  <a:lnTo>
                    <a:pt x="2570" y="632"/>
                  </a:lnTo>
                  <a:lnTo>
                    <a:pt x="2622" y="703"/>
                  </a:lnTo>
                  <a:lnTo>
                    <a:pt x="2668" y="787"/>
                  </a:lnTo>
                  <a:lnTo>
                    <a:pt x="2715" y="864"/>
                  </a:lnTo>
                  <a:lnTo>
                    <a:pt x="2756" y="948"/>
                  </a:lnTo>
                  <a:lnTo>
                    <a:pt x="2796" y="1038"/>
                  </a:lnTo>
                  <a:lnTo>
                    <a:pt x="2831" y="1128"/>
                  </a:lnTo>
                  <a:lnTo>
                    <a:pt x="2866" y="1219"/>
                  </a:lnTo>
                  <a:lnTo>
                    <a:pt x="2895" y="1315"/>
                  </a:lnTo>
                  <a:lnTo>
                    <a:pt x="2918" y="1412"/>
                  </a:lnTo>
                  <a:lnTo>
                    <a:pt x="2942" y="1515"/>
                  </a:lnTo>
                  <a:lnTo>
                    <a:pt x="2965" y="1619"/>
                  </a:lnTo>
                  <a:lnTo>
                    <a:pt x="2982" y="1722"/>
                  </a:lnTo>
                  <a:lnTo>
                    <a:pt x="2994" y="1825"/>
                  </a:lnTo>
                  <a:lnTo>
                    <a:pt x="3006" y="1935"/>
                  </a:lnTo>
                  <a:lnTo>
                    <a:pt x="3011" y="2044"/>
                  </a:lnTo>
                  <a:lnTo>
                    <a:pt x="3011" y="2154"/>
                  </a:lnTo>
                  <a:lnTo>
                    <a:pt x="3011" y="2270"/>
                  </a:lnTo>
                  <a:lnTo>
                    <a:pt x="3006" y="2379"/>
                  </a:lnTo>
                  <a:lnTo>
                    <a:pt x="2994" y="2483"/>
                  </a:lnTo>
                  <a:lnTo>
                    <a:pt x="2982" y="2592"/>
                  </a:lnTo>
                  <a:lnTo>
                    <a:pt x="2965" y="2695"/>
                  </a:lnTo>
                  <a:lnTo>
                    <a:pt x="2942" y="2799"/>
                  </a:lnTo>
                  <a:lnTo>
                    <a:pt x="2918" y="2895"/>
                  </a:lnTo>
                  <a:lnTo>
                    <a:pt x="2895" y="2999"/>
                  </a:lnTo>
                  <a:lnTo>
                    <a:pt x="2866" y="3095"/>
                  </a:lnTo>
                  <a:lnTo>
                    <a:pt x="2831" y="3186"/>
                  </a:lnTo>
                  <a:lnTo>
                    <a:pt x="2796" y="3276"/>
                  </a:lnTo>
                  <a:lnTo>
                    <a:pt x="2756" y="3366"/>
                  </a:lnTo>
                  <a:lnTo>
                    <a:pt x="2715" y="3450"/>
                  </a:lnTo>
                  <a:lnTo>
                    <a:pt x="2668" y="3527"/>
                  </a:lnTo>
                  <a:lnTo>
                    <a:pt x="2622" y="3605"/>
                  </a:lnTo>
                  <a:lnTo>
                    <a:pt x="2570" y="3682"/>
                  </a:lnTo>
                  <a:lnTo>
                    <a:pt x="2517" y="3753"/>
                  </a:lnTo>
                  <a:lnTo>
                    <a:pt x="2465" y="3824"/>
                  </a:lnTo>
                  <a:lnTo>
                    <a:pt x="2407" y="3889"/>
                  </a:lnTo>
                  <a:lnTo>
                    <a:pt x="2349" y="3947"/>
                  </a:lnTo>
                  <a:lnTo>
                    <a:pt x="2285" y="4005"/>
                  </a:lnTo>
                  <a:lnTo>
                    <a:pt x="2221" y="4056"/>
                  </a:lnTo>
                  <a:lnTo>
                    <a:pt x="2157" y="4101"/>
                  </a:lnTo>
                  <a:lnTo>
                    <a:pt x="2093" y="4147"/>
                  </a:lnTo>
                  <a:lnTo>
                    <a:pt x="2023" y="4185"/>
                  </a:lnTo>
                  <a:lnTo>
                    <a:pt x="1953" y="4217"/>
                  </a:lnTo>
                  <a:lnTo>
                    <a:pt x="1884" y="4243"/>
                  </a:lnTo>
                  <a:lnTo>
                    <a:pt x="1808" y="4269"/>
                  </a:lnTo>
                  <a:lnTo>
                    <a:pt x="1732" y="4288"/>
                  </a:lnTo>
                  <a:lnTo>
                    <a:pt x="1657" y="4301"/>
                  </a:lnTo>
                  <a:lnTo>
                    <a:pt x="1581" y="4314"/>
                  </a:lnTo>
                  <a:lnTo>
                    <a:pt x="1506" y="4314"/>
                  </a:lnTo>
                  <a:lnTo>
                    <a:pt x="1430" y="4314"/>
                  </a:lnTo>
                  <a:lnTo>
                    <a:pt x="1349" y="4301"/>
                  </a:lnTo>
                  <a:lnTo>
                    <a:pt x="1273" y="4288"/>
                  </a:lnTo>
                  <a:lnTo>
                    <a:pt x="1203" y="4269"/>
                  </a:lnTo>
                  <a:lnTo>
                    <a:pt x="1128" y="4243"/>
                  </a:lnTo>
                  <a:lnTo>
                    <a:pt x="1058" y="4217"/>
                  </a:lnTo>
                  <a:lnTo>
                    <a:pt x="988" y="4185"/>
                  </a:lnTo>
                  <a:lnTo>
                    <a:pt x="919" y="4147"/>
                  </a:lnTo>
                  <a:lnTo>
                    <a:pt x="855" y="4101"/>
                  </a:lnTo>
                  <a:lnTo>
                    <a:pt x="785" y="4056"/>
                  </a:lnTo>
                  <a:lnTo>
                    <a:pt x="721" y="4005"/>
                  </a:lnTo>
                  <a:lnTo>
                    <a:pt x="663" y="3947"/>
                  </a:lnTo>
                  <a:lnTo>
                    <a:pt x="605" y="3889"/>
                  </a:lnTo>
                  <a:lnTo>
                    <a:pt x="547" y="3824"/>
                  </a:lnTo>
                  <a:lnTo>
                    <a:pt x="494" y="3753"/>
                  </a:lnTo>
                  <a:lnTo>
                    <a:pt x="442" y="3682"/>
                  </a:lnTo>
                  <a:lnTo>
                    <a:pt x="390" y="3605"/>
                  </a:lnTo>
                  <a:lnTo>
                    <a:pt x="343" y="3527"/>
                  </a:lnTo>
                  <a:lnTo>
                    <a:pt x="297" y="3450"/>
                  </a:lnTo>
                  <a:lnTo>
                    <a:pt x="256" y="3366"/>
                  </a:lnTo>
                  <a:lnTo>
                    <a:pt x="215" y="3276"/>
                  </a:lnTo>
                  <a:lnTo>
                    <a:pt x="180" y="3186"/>
                  </a:lnTo>
                  <a:lnTo>
                    <a:pt x="145" y="3095"/>
                  </a:lnTo>
                  <a:lnTo>
                    <a:pt x="116" y="2999"/>
                  </a:lnTo>
                  <a:lnTo>
                    <a:pt x="87" y="2895"/>
                  </a:lnTo>
                  <a:lnTo>
                    <a:pt x="64" y="2799"/>
                  </a:lnTo>
                  <a:lnTo>
                    <a:pt x="47" y="2695"/>
                  </a:lnTo>
                  <a:lnTo>
                    <a:pt x="29" y="2592"/>
                  </a:lnTo>
                  <a:lnTo>
                    <a:pt x="18" y="2483"/>
                  </a:lnTo>
                  <a:lnTo>
                    <a:pt x="6" y="2379"/>
                  </a:lnTo>
                  <a:lnTo>
                    <a:pt x="0" y="2270"/>
                  </a:lnTo>
                  <a:lnTo>
                    <a:pt x="0" y="2154"/>
                  </a:lnTo>
                  <a:close/>
                </a:path>
              </a:pathLst>
            </a:custGeom>
            <a:noFill/>
            <a:ln w="19050">
              <a:solidFill>
                <a:schemeClr val="folHlink"/>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pt-BR"/>
            </a:p>
          </p:txBody>
        </p:sp>
        <p:sp>
          <p:nvSpPr>
            <p:cNvPr id="12303" name="Freeform 227"/>
            <p:cNvSpPr>
              <a:spLocks/>
            </p:cNvSpPr>
            <p:nvPr/>
          </p:nvSpPr>
          <p:spPr bwMode="auto">
            <a:xfrm>
              <a:off x="-376" y="468"/>
              <a:ext cx="2506" cy="412"/>
            </a:xfrm>
            <a:custGeom>
              <a:avLst/>
              <a:gdLst>
                <a:gd name="T0" fmla="*/ 0 w 2506"/>
                <a:gd name="T1" fmla="*/ 0 h 412"/>
                <a:gd name="T2" fmla="*/ 0 w 2506"/>
                <a:gd name="T3" fmla="*/ 0 h 412"/>
                <a:gd name="T4" fmla="*/ 41 w 2506"/>
                <a:gd name="T5" fmla="*/ 51 h 412"/>
                <a:gd name="T6" fmla="*/ 93 w 2506"/>
                <a:gd name="T7" fmla="*/ 96 h 412"/>
                <a:gd name="T8" fmla="*/ 151 w 2506"/>
                <a:gd name="T9" fmla="*/ 141 h 412"/>
                <a:gd name="T10" fmla="*/ 215 w 2506"/>
                <a:gd name="T11" fmla="*/ 180 h 412"/>
                <a:gd name="T12" fmla="*/ 285 w 2506"/>
                <a:gd name="T13" fmla="*/ 219 h 412"/>
                <a:gd name="T14" fmla="*/ 361 w 2506"/>
                <a:gd name="T15" fmla="*/ 251 h 412"/>
                <a:gd name="T16" fmla="*/ 436 w 2506"/>
                <a:gd name="T17" fmla="*/ 283 h 412"/>
                <a:gd name="T18" fmla="*/ 517 w 2506"/>
                <a:gd name="T19" fmla="*/ 309 h 412"/>
                <a:gd name="T20" fmla="*/ 599 w 2506"/>
                <a:gd name="T21" fmla="*/ 335 h 412"/>
                <a:gd name="T22" fmla="*/ 692 w 2506"/>
                <a:gd name="T23" fmla="*/ 354 h 412"/>
                <a:gd name="T24" fmla="*/ 872 w 2506"/>
                <a:gd name="T25" fmla="*/ 386 h 412"/>
                <a:gd name="T26" fmla="*/ 1064 w 2506"/>
                <a:gd name="T27" fmla="*/ 406 h 412"/>
                <a:gd name="T28" fmla="*/ 1256 w 2506"/>
                <a:gd name="T29" fmla="*/ 412 h 412"/>
                <a:gd name="T30" fmla="*/ 1448 w 2506"/>
                <a:gd name="T31" fmla="*/ 406 h 412"/>
                <a:gd name="T32" fmla="*/ 1639 w 2506"/>
                <a:gd name="T33" fmla="*/ 386 h 412"/>
                <a:gd name="T34" fmla="*/ 1820 w 2506"/>
                <a:gd name="T35" fmla="*/ 354 h 412"/>
                <a:gd name="T36" fmla="*/ 1907 w 2506"/>
                <a:gd name="T37" fmla="*/ 335 h 412"/>
                <a:gd name="T38" fmla="*/ 1994 w 2506"/>
                <a:gd name="T39" fmla="*/ 309 h 412"/>
                <a:gd name="T40" fmla="*/ 2070 w 2506"/>
                <a:gd name="T41" fmla="*/ 283 h 412"/>
                <a:gd name="T42" fmla="*/ 2151 w 2506"/>
                <a:gd name="T43" fmla="*/ 251 h 412"/>
                <a:gd name="T44" fmla="*/ 2221 w 2506"/>
                <a:gd name="T45" fmla="*/ 219 h 412"/>
                <a:gd name="T46" fmla="*/ 2291 w 2506"/>
                <a:gd name="T47" fmla="*/ 180 h 412"/>
                <a:gd name="T48" fmla="*/ 2354 w 2506"/>
                <a:gd name="T49" fmla="*/ 141 h 412"/>
                <a:gd name="T50" fmla="*/ 2407 w 2506"/>
                <a:gd name="T51" fmla="*/ 96 h 412"/>
                <a:gd name="T52" fmla="*/ 2459 w 2506"/>
                <a:gd name="T53" fmla="*/ 51 h 412"/>
                <a:gd name="T54" fmla="*/ 2506 w 2506"/>
                <a:gd name="T55" fmla="*/ 0 h 412"/>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Lst>
              <a:ahLst/>
              <a:cxnLst>
                <a:cxn ang="T56">
                  <a:pos x="T0" y="T1"/>
                </a:cxn>
                <a:cxn ang="T57">
                  <a:pos x="T2" y="T3"/>
                </a:cxn>
                <a:cxn ang="T58">
                  <a:pos x="T4" y="T5"/>
                </a:cxn>
                <a:cxn ang="T59">
                  <a:pos x="T6" y="T7"/>
                </a:cxn>
                <a:cxn ang="T60">
                  <a:pos x="T8" y="T9"/>
                </a:cxn>
                <a:cxn ang="T61">
                  <a:pos x="T10" y="T11"/>
                </a:cxn>
                <a:cxn ang="T62">
                  <a:pos x="T12" y="T13"/>
                </a:cxn>
                <a:cxn ang="T63">
                  <a:pos x="T14" y="T15"/>
                </a:cxn>
                <a:cxn ang="T64">
                  <a:pos x="T16" y="T17"/>
                </a:cxn>
                <a:cxn ang="T65">
                  <a:pos x="T18" y="T19"/>
                </a:cxn>
                <a:cxn ang="T66">
                  <a:pos x="T20" y="T21"/>
                </a:cxn>
                <a:cxn ang="T67">
                  <a:pos x="T22" y="T23"/>
                </a:cxn>
                <a:cxn ang="T68">
                  <a:pos x="T24" y="T25"/>
                </a:cxn>
                <a:cxn ang="T69">
                  <a:pos x="T26" y="T27"/>
                </a:cxn>
                <a:cxn ang="T70">
                  <a:pos x="T28" y="T29"/>
                </a:cxn>
                <a:cxn ang="T71">
                  <a:pos x="T30" y="T31"/>
                </a:cxn>
                <a:cxn ang="T72">
                  <a:pos x="T32" y="T33"/>
                </a:cxn>
                <a:cxn ang="T73">
                  <a:pos x="T34" y="T35"/>
                </a:cxn>
                <a:cxn ang="T74">
                  <a:pos x="T36" y="T37"/>
                </a:cxn>
                <a:cxn ang="T75">
                  <a:pos x="T38" y="T39"/>
                </a:cxn>
                <a:cxn ang="T76">
                  <a:pos x="T40" y="T41"/>
                </a:cxn>
                <a:cxn ang="T77">
                  <a:pos x="T42" y="T43"/>
                </a:cxn>
                <a:cxn ang="T78">
                  <a:pos x="T44" y="T45"/>
                </a:cxn>
                <a:cxn ang="T79">
                  <a:pos x="T46" y="T47"/>
                </a:cxn>
                <a:cxn ang="T80">
                  <a:pos x="T48" y="T49"/>
                </a:cxn>
                <a:cxn ang="T81">
                  <a:pos x="T50" y="T51"/>
                </a:cxn>
                <a:cxn ang="T82">
                  <a:pos x="T52" y="T53"/>
                </a:cxn>
                <a:cxn ang="T83">
                  <a:pos x="T54" y="T55"/>
                </a:cxn>
              </a:cxnLst>
              <a:rect l="0" t="0" r="r" b="b"/>
              <a:pathLst>
                <a:path w="2506" h="412">
                  <a:moveTo>
                    <a:pt x="0" y="0"/>
                  </a:moveTo>
                  <a:lnTo>
                    <a:pt x="0" y="0"/>
                  </a:lnTo>
                  <a:lnTo>
                    <a:pt x="41" y="51"/>
                  </a:lnTo>
                  <a:lnTo>
                    <a:pt x="93" y="96"/>
                  </a:lnTo>
                  <a:lnTo>
                    <a:pt x="151" y="141"/>
                  </a:lnTo>
                  <a:lnTo>
                    <a:pt x="215" y="180"/>
                  </a:lnTo>
                  <a:lnTo>
                    <a:pt x="285" y="219"/>
                  </a:lnTo>
                  <a:lnTo>
                    <a:pt x="361" y="251"/>
                  </a:lnTo>
                  <a:lnTo>
                    <a:pt x="436" y="283"/>
                  </a:lnTo>
                  <a:lnTo>
                    <a:pt x="517" y="309"/>
                  </a:lnTo>
                  <a:lnTo>
                    <a:pt x="599" y="335"/>
                  </a:lnTo>
                  <a:lnTo>
                    <a:pt x="692" y="354"/>
                  </a:lnTo>
                  <a:lnTo>
                    <a:pt x="872" y="386"/>
                  </a:lnTo>
                  <a:lnTo>
                    <a:pt x="1064" y="406"/>
                  </a:lnTo>
                  <a:lnTo>
                    <a:pt x="1256" y="412"/>
                  </a:lnTo>
                  <a:lnTo>
                    <a:pt x="1448" y="406"/>
                  </a:lnTo>
                  <a:lnTo>
                    <a:pt x="1639" y="386"/>
                  </a:lnTo>
                  <a:lnTo>
                    <a:pt x="1820" y="354"/>
                  </a:lnTo>
                  <a:lnTo>
                    <a:pt x="1907" y="335"/>
                  </a:lnTo>
                  <a:lnTo>
                    <a:pt x="1994" y="309"/>
                  </a:lnTo>
                  <a:lnTo>
                    <a:pt x="2070" y="283"/>
                  </a:lnTo>
                  <a:lnTo>
                    <a:pt x="2151" y="251"/>
                  </a:lnTo>
                  <a:lnTo>
                    <a:pt x="2221" y="219"/>
                  </a:lnTo>
                  <a:lnTo>
                    <a:pt x="2291" y="180"/>
                  </a:lnTo>
                  <a:lnTo>
                    <a:pt x="2354" y="141"/>
                  </a:lnTo>
                  <a:lnTo>
                    <a:pt x="2407" y="96"/>
                  </a:lnTo>
                  <a:lnTo>
                    <a:pt x="2459" y="51"/>
                  </a:lnTo>
                  <a:lnTo>
                    <a:pt x="2506" y="0"/>
                  </a:lnTo>
                </a:path>
              </a:pathLst>
            </a:custGeom>
            <a:noFill/>
            <a:ln w="19050">
              <a:solidFill>
                <a:schemeClr val="folHlink"/>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pt-BR"/>
            </a:p>
          </p:txBody>
        </p:sp>
        <p:sp>
          <p:nvSpPr>
            <p:cNvPr id="12304" name="Freeform 228"/>
            <p:cNvSpPr>
              <a:spLocks/>
            </p:cNvSpPr>
            <p:nvPr/>
          </p:nvSpPr>
          <p:spPr bwMode="auto">
            <a:xfrm>
              <a:off x="-1120" y="1042"/>
              <a:ext cx="4000" cy="690"/>
            </a:xfrm>
            <a:custGeom>
              <a:avLst/>
              <a:gdLst>
                <a:gd name="T0" fmla="*/ 0 w 4000"/>
                <a:gd name="T1" fmla="*/ 0 h 690"/>
                <a:gd name="T2" fmla="*/ 0 w 4000"/>
                <a:gd name="T3" fmla="*/ 0 h 690"/>
                <a:gd name="T4" fmla="*/ 70 w 4000"/>
                <a:gd name="T5" fmla="*/ 83 h 690"/>
                <a:gd name="T6" fmla="*/ 145 w 4000"/>
                <a:gd name="T7" fmla="*/ 161 h 690"/>
                <a:gd name="T8" fmla="*/ 233 w 4000"/>
                <a:gd name="T9" fmla="*/ 232 h 690"/>
                <a:gd name="T10" fmla="*/ 331 w 4000"/>
                <a:gd name="T11" fmla="*/ 303 h 690"/>
                <a:gd name="T12" fmla="*/ 442 w 4000"/>
                <a:gd name="T13" fmla="*/ 361 h 690"/>
                <a:gd name="T14" fmla="*/ 558 w 4000"/>
                <a:gd name="T15" fmla="*/ 419 h 690"/>
                <a:gd name="T16" fmla="*/ 680 w 4000"/>
                <a:gd name="T17" fmla="*/ 470 h 690"/>
                <a:gd name="T18" fmla="*/ 808 w 4000"/>
                <a:gd name="T19" fmla="*/ 515 h 690"/>
                <a:gd name="T20" fmla="*/ 948 w 4000"/>
                <a:gd name="T21" fmla="*/ 554 h 690"/>
                <a:gd name="T22" fmla="*/ 1087 w 4000"/>
                <a:gd name="T23" fmla="*/ 593 h 690"/>
                <a:gd name="T24" fmla="*/ 1232 w 4000"/>
                <a:gd name="T25" fmla="*/ 619 h 690"/>
                <a:gd name="T26" fmla="*/ 1378 w 4000"/>
                <a:gd name="T27" fmla="*/ 644 h 690"/>
                <a:gd name="T28" fmla="*/ 1535 w 4000"/>
                <a:gd name="T29" fmla="*/ 664 h 690"/>
                <a:gd name="T30" fmla="*/ 1686 w 4000"/>
                <a:gd name="T31" fmla="*/ 677 h 690"/>
                <a:gd name="T32" fmla="*/ 1843 w 4000"/>
                <a:gd name="T33" fmla="*/ 683 h 690"/>
                <a:gd name="T34" fmla="*/ 2000 w 4000"/>
                <a:gd name="T35" fmla="*/ 690 h 690"/>
                <a:gd name="T36" fmla="*/ 2157 w 4000"/>
                <a:gd name="T37" fmla="*/ 683 h 690"/>
                <a:gd name="T38" fmla="*/ 2308 w 4000"/>
                <a:gd name="T39" fmla="*/ 677 h 690"/>
                <a:gd name="T40" fmla="*/ 2465 w 4000"/>
                <a:gd name="T41" fmla="*/ 664 h 690"/>
                <a:gd name="T42" fmla="*/ 2616 w 4000"/>
                <a:gd name="T43" fmla="*/ 644 h 690"/>
                <a:gd name="T44" fmla="*/ 2767 w 4000"/>
                <a:gd name="T45" fmla="*/ 619 h 690"/>
                <a:gd name="T46" fmla="*/ 2912 w 4000"/>
                <a:gd name="T47" fmla="*/ 593 h 690"/>
                <a:gd name="T48" fmla="*/ 3052 w 4000"/>
                <a:gd name="T49" fmla="*/ 554 h 690"/>
                <a:gd name="T50" fmla="*/ 3186 w 4000"/>
                <a:gd name="T51" fmla="*/ 515 h 690"/>
                <a:gd name="T52" fmla="*/ 3319 w 4000"/>
                <a:gd name="T53" fmla="*/ 470 h 690"/>
                <a:gd name="T54" fmla="*/ 3441 w 4000"/>
                <a:gd name="T55" fmla="*/ 419 h 690"/>
                <a:gd name="T56" fmla="*/ 3558 w 4000"/>
                <a:gd name="T57" fmla="*/ 361 h 690"/>
                <a:gd name="T58" fmla="*/ 3662 w 4000"/>
                <a:gd name="T59" fmla="*/ 303 h 690"/>
                <a:gd name="T60" fmla="*/ 3761 w 4000"/>
                <a:gd name="T61" fmla="*/ 232 h 690"/>
                <a:gd name="T62" fmla="*/ 3854 w 4000"/>
                <a:gd name="T63" fmla="*/ 161 h 690"/>
                <a:gd name="T64" fmla="*/ 3930 w 4000"/>
                <a:gd name="T65" fmla="*/ 83 h 690"/>
                <a:gd name="T66" fmla="*/ 4000 w 4000"/>
                <a:gd name="T67" fmla="*/ 0 h 690"/>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0" t="0" r="r" b="b"/>
              <a:pathLst>
                <a:path w="4000" h="690">
                  <a:moveTo>
                    <a:pt x="0" y="0"/>
                  </a:moveTo>
                  <a:lnTo>
                    <a:pt x="0" y="0"/>
                  </a:lnTo>
                  <a:lnTo>
                    <a:pt x="70" y="83"/>
                  </a:lnTo>
                  <a:lnTo>
                    <a:pt x="145" y="161"/>
                  </a:lnTo>
                  <a:lnTo>
                    <a:pt x="233" y="232"/>
                  </a:lnTo>
                  <a:lnTo>
                    <a:pt x="331" y="303"/>
                  </a:lnTo>
                  <a:lnTo>
                    <a:pt x="442" y="361"/>
                  </a:lnTo>
                  <a:lnTo>
                    <a:pt x="558" y="419"/>
                  </a:lnTo>
                  <a:lnTo>
                    <a:pt x="680" y="470"/>
                  </a:lnTo>
                  <a:lnTo>
                    <a:pt x="808" y="515"/>
                  </a:lnTo>
                  <a:lnTo>
                    <a:pt x="948" y="554"/>
                  </a:lnTo>
                  <a:lnTo>
                    <a:pt x="1087" y="593"/>
                  </a:lnTo>
                  <a:lnTo>
                    <a:pt x="1232" y="619"/>
                  </a:lnTo>
                  <a:lnTo>
                    <a:pt x="1378" y="644"/>
                  </a:lnTo>
                  <a:lnTo>
                    <a:pt x="1535" y="664"/>
                  </a:lnTo>
                  <a:lnTo>
                    <a:pt x="1686" y="677"/>
                  </a:lnTo>
                  <a:lnTo>
                    <a:pt x="1843" y="683"/>
                  </a:lnTo>
                  <a:lnTo>
                    <a:pt x="2000" y="690"/>
                  </a:lnTo>
                  <a:lnTo>
                    <a:pt x="2157" y="683"/>
                  </a:lnTo>
                  <a:lnTo>
                    <a:pt x="2308" y="677"/>
                  </a:lnTo>
                  <a:lnTo>
                    <a:pt x="2465" y="664"/>
                  </a:lnTo>
                  <a:lnTo>
                    <a:pt x="2616" y="644"/>
                  </a:lnTo>
                  <a:lnTo>
                    <a:pt x="2767" y="619"/>
                  </a:lnTo>
                  <a:lnTo>
                    <a:pt x="2912" y="593"/>
                  </a:lnTo>
                  <a:lnTo>
                    <a:pt x="3052" y="554"/>
                  </a:lnTo>
                  <a:lnTo>
                    <a:pt x="3186" y="515"/>
                  </a:lnTo>
                  <a:lnTo>
                    <a:pt x="3319" y="470"/>
                  </a:lnTo>
                  <a:lnTo>
                    <a:pt x="3441" y="419"/>
                  </a:lnTo>
                  <a:lnTo>
                    <a:pt x="3558" y="361"/>
                  </a:lnTo>
                  <a:lnTo>
                    <a:pt x="3662" y="303"/>
                  </a:lnTo>
                  <a:lnTo>
                    <a:pt x="3761" y="232"/>
                  </a:lnTo>
                  <a:lnTo>
                    <a:pt x="3854" y="161"/>
                  </a:lnTo>
                  <a:lnTo>
                    <a:pt x="3930" y="83"/>
                  </a:lnTo>
                  <a:lnTo>
                    <a:pt x="4000" y="0"/>
                  </a:lnTo>
                </a:path>
              </a:pathLst>
            </a:custGeom>
            <a:noFill/>
            <a:ln w="19050">
              <a:solidFill>
                <a:schemeClr val="folHlink"/>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pt-BR"/>
            </a:p>
          </p:txBody>
        </p:sp>
        <p:sp>
          <p:nvSpPr>
            <p:cNvPr id="12305" name="Freeform 229"/>
            <p:cNvSpPr>
              <a:spLocks/>
            </p:cNvSpPr>
            <p:nvPr/>
          </p:nvSpPr>
          <p:spPr bwMode="auto">
            <a:xfrm>
              <a:off x="-376" y="3802"/>
              <a:ext cx="2506" cy="406"/>
            </a:xfrm>
            <a:custGeom>
              <a:avLst/>
              <a:gdLst>
                <a:gd name="T0" fmla="*/ 2506 w 2506"/>
                <a:gd name="T1" fmla="*/ 406 h 406"/>
                <a:gd name="T2" fmla="*/ 2506 w 2506"/>
                <a:gd name="T3" fmla="*/ 406 h 406"/>
                <a:gd name="T4" fmla="*/ 2459 w 2506"/>
                <a:gd name="T5" fmla="*/ 361 h 406"/>
                <a:gd name="T6" fmla="*/ 2413 w 2506"/>
                <a:gd name="T7" fmla="*/ 316 h 406"/>
                <a:gd name="T8" fmla="*/ 2354 w 2506"/>
                <a:gd name="T9" fmla="*/ 271 h 406"/>
                <a:gd name="T10" fmla="*/ 2291 w 2506"/>
                <a:gd name="T11" fmla="*/ 232 h 406"/>
                <a:gd name="T12" fmla="*/ 2221 w 2506"/>
                <a:gd name="T13" fmla="*/ 193 h 406"/>
                <a:gd name="T14" fmla="*/ 2145 w 2506"/>
                <a:gd name="T15" fmla="*/ 161 h 406"/>
                <a:gd name="T16" fmla="*/ 2070 w 2506"/>
                <a:gd name="T17" fmla="*/ 129 h 406"/>
                <a:gd name="T18" fmla="*/ 1988 w 2506"/>
                <a:gd name="T19" fmla="*/ 103 h 406"/>
                <a:gd name="T20" fmla="*/ 1901 w 2506"/>
                <a:gd name="T21" fmla="*/ 77 h 406"/>
                <a:gd name="T22" fmla="*/ 1814 w 2506"/>
                <a:gd name="T23" fmla="*/ 58 h 406"/>
                <a:gd name="T24" fmla="*/ 1634 w 2506"/>
                <a:gd name="T25" fmla="*/ 26 h 406"/>
                <a:gd name="T26" fmla="*/ 1442 w 2506"/>
                <a:gd name="T27" fmla="*/ 6 h 406"/>
                <a:gd name="T28" fmla="*/ 1250 w 2506"/>
                <a:gd name="T29" fmla="*/ 0 h 406"/>
                <a:gd name="T30" fmla="*/ 1058 w 2506"/>
                <a:gd name="T31" fmla="*/ 6 h 406"/>
                <a:gd name="T32" fmla="*/ 866 w 2506"/>
                <a:gd name="T33" fmla="*/ 26 h 406"/>
                <a:gd name="T34" fmla="*/ 686 w 2506"/>
                <a:gd name="T35" fmla="*/ 58 h 406"/>
                <a:gd name="T36" fmla="*/ 599 w 2506"/>
                <a:gd name="T37" fmla="*/ 77 h 406"/>
                <a:gd name="T38" fmla="*/ 512 w 2506"/>
                <a:gd name="T39" fmla="*/ 103 h 406"/>
                <a:gd name="T40" fmla="*/ 430 w 2506"/>
                <a:gd name="T41" fmla="*/ 129 h 406"/>
                <a:gd name="T42" fmla="*/ 355 w 2506"/>
                <a:gd name="T43" fmla="*/ 161 h 406"/>
                <a:gd name="T44" fmla="*/ 285 w 2506"/>
                <a:gd name="T45" fmla="*/ 193 h 406"/>
                <a:gd name="T46" fmla="*/ 215 w 2506"/>
                <a:gd name="T47" fmla="*/ 232 h 406"/>
                <a:gd name="T48" fmla="*/ 151 w 2506"/>
                <a:gd name="T49" fmla="*/ 271 h 406"/>
                <a:gd name="T50" fmla="*/ 93 w 2506"/>
                <a:gd name="T51" fmla="*/ 316 h 406"/>
                <a:gd name="T52" fmla="*/ 47 w 2506"/>
                <a:gd name="T53" fmla="*/ 361 h 406"/>
                <a:gd name="T54" fmla="*/ 0 w 2506"/>
                <a:gd name="T55" fmla="*/ 406 h 40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Lst>
              <a:ahLst/>
              <a:cxnLst>
                <a:cxn ang="T56">
                  <a:pos x="T0" y="T1"/>
                </a:cxn>
                <a:cxn ang="T57">
                  <a:pos x="T2" y="T3"/>
                </a:cxn>
                <a:cxn ang="T58">
                  <a:pos x="T4" y="T5"/>
                </a:cxn>
                <a:cxn ang="T59">
                  <a:pos x="T6" y="T7"/>
                </a:cxn>
                <a:cxn ang="T60">
                  <a:pos x="T8" y="T9"/>
                </a:cxn>
                <a:cxn ang="T61">
                  <a:pos x="T10" y="T11"/>
                </a:cxn>
                <a:cxn ang="T62">
                  <a:pos x="T12" y="T13"/>
                </a:cxn>
                <a:cxn ang="T63">
                  <a:pos x="T14" y="T15"/>
                </a:cxn>
                <a:cxn ang="T64">
                  <a:pos x="T16" y="T17"/>
                </a:cxn>
                <a:cxn ang="T65">
                  <a:pos x="T18" y="T19"/>
                </a:cxn>
                <a:cxn ang="T66">
                  <a:pos x="T20" y="T21"/>
                </a:cxn>
                <a:cxn ang="T67">
                  <a:pos x="T22" y="T23"/>
                </a:cxn>
                <a:cxn ang="T68">
                  <a:pos x="T24" y="T25"/>
                </a:cxn>
                <a:cxn ang="T69">
                  <a:pos x="T26" y="T27"/>
                </a:cxn>
                <a:cxn ang="T70">
                  <a:pos x="T28" y="T29"/>
                </a:cxn>
                <a:cxn ang="T71">
                  <a:pos x="T30" y="T31"/>
                </a:cxn>
                <a:cxn ang="T72">
                  <a:pos x="T32" y="T33"/>
                </a:cxn>
                <a:cxn ang="T73">
                  <a:pos x="T34" y="T35"/>
                </a:cxn>
                <a:cxn ang="T74">
                  <a:pos x="T36" y="T37"/>
                </a:cxn>
                <a:cxn ang="T75">
                  <a:pos x="T38" y="T39"/>
                </a:cxn>
                <a:cxn ang="T76">
                  <a:pos x="T40" y="T41"/>
                </a:cxn>
                <a:cxn ang="T77">
                  <a:pos x="T42" y="T43"/>
                </a:cxn>
                <a:cxn ang="T78">
                  <a:pos x="T44" y="T45"/>
                </a:cxn>
                <a:cxn ang="T79">
                  <a:pos x="T46" y="T47"/>
                </a:cxn>
                <a:cxn ang="T80">
                  <a:pos x="T48" y="T49"/>
                </a:cxn>
                <a:cxn ang="T81">
                  <a:pos x="T50" y="T51"/>
                </a:cxn>
                <a:cxn ang="T82">
                  <a:pos x="T52" y="T53"/>
                </a:cxn>
                <a:cxn ang="T83">
                  <a:pos x="T54" y="T55"/>
                </a:cxn>
              </a:cxnLst>
              <a:rect l="0" t="0" r="r" b="b"/>
              <a:pathLst>
                <a:path w="2506" h="406">
                  <a:moveTo>
                    <a:pt x="2506" y="406"/>
                  </a:moveTo>
                  <a:lnTo>
                    <a:pt x="2506" y="406"/>
                  </a:lnTo>
                  <a:lnTo>
                    <a:pt x="2459" y="361"/>
                  </a:lnTo>
                  <a:lnTo>
                    <a:pt x="2413" y="316"/>
                  </a:lnTo>
                  <a:lnTo>
                    <a:pt x="2354" y="271"/>
                  </a:lnTo>
                  <a:lnTo>
                    <a:pt x="2291" y="232"/>
                  </a:lnTo>
                  <a:lnTo>
                    <a:pt x="2221" y="193"/>
                  </a:lnTo>
                  <a:lnTo>
                    <a:pt x="2145" y="161"/>
                  </a:lnTo>
                  <a:lnTo>
                    <a:pt x="2070" y="129"/>
                  </a:lnTo>
                  <a:lnTo>
                    <a:pt x="1988" y="103"/>
                  </a:lnTo>
                  <a:lnTo>
                    <a:pt x="1901" y="77"/>
                  </a:lnTo>
                  <a:lnTo>
                    <a:pt x="1814" y="58"/>
                  </a:lnTo>
                  <a:lnTo>
                    <a:pt x="1634" y="26"/>
                  </a:lnTo>
                  <a:lnTo>
                    <a:pt x="1442" y="6"/>
                  </a:lnTo>
                  <a:lnTo>
                    <a:pt x="1250" y="0"/>
                  </a:lnTo>
                  <a:lnTo>
                    <a:pt x="1058" y="6"/>
                  </a:lnTo>
                  <a:lnTo>
                    <a:pt x="866" y="26"/>
                  </a:lnTo>
                  <a:lnTo>
                    <a:pt x="686" y="58"/>
                  </a:lnTo>
                  <a:lnTo>
                    <a:pt x="599" y="77"/>
                  </a:lnTo>
                  <a:lnTo>
                    <a:pt x="512" y="103"/>
                  </a:lnTo>
                  <a:lnTo>
                    <a:pt x="430" y="129"/>
                  </a:lnTo>
                  <a:lnTo>
                    <a:pt x="355" y="161"/>
                  </a:lnTo>
                  <a:lnTo>
                    <a:pt x="285" y="193"/>
                  </a:lnTo>
                  <a:lnTo>
                    <a:pt x="215" y="232"/>
                  </a:lnTo>
                  <a:lnTo>
                    <a:pt x="151" y="271"/>
                  </a:lnTo>
                  <a:lnTo>
                    <a:pt x="93" y="316"/>
                  </a:lnTo>
                  <a:lnTo>
                    <a:pt x="47" y="361"/>
                  </a:lnTo>
                  <a:lnTo>
                    <a:pt x="0" y="406"/>
                  </a:lnTo>
                </a:path>
              </a:pathLst>
            </a:custGeom>
            <a:noFill/>
            <a:ln w="19050">
              <a:solidFill>
                <a:schemeClr val="folHlink"/>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pt-BR"/>
            </a:p>
          </p:txBody>
        </p:sp>
        <p:sp>
          <p:nvSpPr>
            <p:cNvPr id="12306" name="Freeform 230"/>
            <p:cNvSpPr>
              <a:spLocks/>
            </p:cNvSpPr>
            <p:nvPr/>
          </p:nvSpPr>
          <p:spPr bwMode="auto">
            <a:xfrm>
              <a:off x="-1126" y="2950"/>
              <a:ext cx="4000" cy="690"/>
            </a:xfrm>
            <a:custGeom>
              <a:avLst/>
              <a:gdLst>
                <a:gd name="T0" fmla="*/ 4000 w 4000"/>
                <a:gd name="T1" fmla="*/ 690 h 690"/>
                <a:gd name="T2" fmla="*/ 4000 w 4000"/>
                <a:gd name="T3" fmla="*/ 690 h 690"/>
                <a:gd name="T4" fmla="*/ 3930 w 4000"/>
                <a:gd name="T5" fmla="*/ 607 h 690"/>
                <a:gd name="T6" fmla="*/ 3854 w 4000"/>
                <a:gd name="T7" fmla="*/ 529 h 690"/>
                <a:gd name="T8" fmla="*/ 3767 w 4000"/>
                <a:gd name="T9" fmla="*/ 458 h 690"/>
                <a:gd name="T10" fmla="*/ 3668 w 4000"/>
                <a:gd name="T11" fmla="*/ 387 h 690"/>
                <a:gd name="T12" fmla="*/ 3558 w 4000"/>
                <a:gd name="T13" fmla="*/ 329 h 690"/>
                <a:gd name="T14" fmla="*/ 3442 w 4000"/>
                <a:gd name="T15" fmla="*/ 271 h 690"/>
                <a:gd name="T16" fmla="*/ 3320 w 4000"/>
                <a:gd name="T17" fmla="*/ 220 h 690"/>
                <a:gd name="T18" fmla="*/ 3192 w 4000"/>
                <a:gd name="T19" fmla="*/ 175 h 690"/>
                <a:gd name="T20" fmla="*/ 3052 w 4000"/>
                <a:gd name="T21" fmla="*/ 136 h 690"/>
                <a:gd name="T22" fmla="*/ 2913 w 4000"/>
                <a:gd name="T23" fmla="*/ 97 h 690"/>
                <a:gd name="T24" fmla="*/ 2767 w 4000"/>
                <a:gd name="T25" fmla="*/ 71 h 690"/>
                <a:gd name="T26" fmla="*/ 2622 w 4000"/>
                <a:gd name="T27" fmla="*/ 46 h 690"/>
                <a:gd name="T28" fmla="*/ 2465 w 4000"/>
                <a:gd name="T29" fmla="*/ 26 h 690"/>
                <a:gd name="T30" fmla="*/ 2314 w 4000"/>
                <a:gd name="T31" fmla="*/ 13 h 690"/>
                <a:gd name="T32" fmla="*/ 2157 w 4000"/>
                <a:gd name="T33" fmla="*/ 0 h 690"/>
                <a:gd name="T34" fmla="*/ 2000 w 4000"/>
                <a:gd name="T35" fmla="*/ 0 h 690"/>
                <a:gd name="T36" fmla="*/ 1843 w 4000"/>
                <a:gd name="T37" fmla="*/ 0 h 690"/>
                <a:gd name="T38" fmla="*/ 1686 w 4000"/>
                <a:gd name="T39" fmla="*/ 13 h 690"/>
                <a:gd name="T40" fmla="*/ 1535 w 4000"/>
                <a:gd name="T41" fmla="*/ 26 h 690"/>
                <a:gd name="T42" fmla="*/ 1384 w 4000"/>
                <a:gd name="T43" fmla="*/ 46 h 690"/>
                <a:gd name="T44" fmla="*/ 1233 w 4000"/>
                <a:gd name="T45" fmla="*/ 71 h 690"/>
                <a:gd name="T46" fmla="*/ 1087 w 4000"/>
                <a:gd name="T47" fmla="*/ 97 h 690"/>
                <a:gd name="T48" fmla="*/ 948 w 4000"/>
                <a:gd name="T49" fmla="*/ 136 h 690"/>
                <a:gd name="T50" fmla="*/ 814 w 4000"/>
                <a:gd name="T51" fmla="*/ 175 h 690"/>
                <a:gd name="T52" fmla="*/ 680 w 4000"/>
                <a:gd name="T53" fmla="*/ 220 h 690"/>
                <a:gd name="T54" fmla="*/ 558 w 4000"/>
                <a:gd name="T55" fmla="*/ 271 h 690"/>
                <a:gd name="T56" fmla="*/ 442 w 4000"/>
                <a:gd name="T57" fmla="*/ 329 h 690"/>
                <a:gd name="T58" fmla="*/ 337 w 4000"/>
                <a:gd name="T59" fmla="*/ 387 h 690"/>
                <a:gd name="T60" fmla="*/ 239 w 4000"/>
                <a:gd name="T61" fmla="*/ 458 h 690"/>
                <a:gd name="T62" fmla="*/ 146 w 4000"/>
                <a:gd name="T63" fmla="*/ 529 h 690"/>
                <a:gd name="T64" fmla="*/ 70 w 4000"/>
                <a:gd name="T65" fmla="*/ 607 h 690"/>
                <a:gd name="T66" fmla="*/ 0 w 4000"/>
                <a:gd name="T67" fmla="*/ 690 h 690"/>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0" t="0" r="r" b="b"/>
              <a:pathLst>
                <a:path w="4000" h="690">
                  <a:moveTo>
                    <a:pt x="4000" y="690"/>
                  </a:moveTo>
                  <a:lnTo>
                    <a:pt x="4000" y="690"/>
                  </a:lnTo>
                  <a:lnTo>
                    <a:pt x="3930" y="607"/>
                  </a:lnTo>
                  <a:lnTo>
                    <a:pt x="3854" y="529"/>
                  </a:lnTo>
                  <a:lnTo>
                    <a:pt x="3767" y="458"/>
                  </a:lnTo>
                  <a:lnTo>
                    <a:pt x="3668" y="387"/>
                  </a:lnTo>
                  <a:lnTo>
                    <a:pt x="3558" y="329"/>
                  </a:lnTo>
                  <a:lnTo>
                    <a:pt x="3442" y="271"/>
                  </a:lnTo>
                  <a:lnTo>
                    <a:pt x="3320" y="220"/>
                  </a:lnTo>
                  <a:lnTo>
                    <a:pt x="3192" y="175"/>
                  </a:lnTo>
                  <a:lnTo>
                    <a:pt x="3052" y="136"/>
                  </a:lnTo>
                  <a:lnTo>
                    <a:pt x="2913" y="97"/>
                  </a:lnTo>
                  <a:lnTo>
                    <a:pt x="2767" y="71"/>
                  </a:lnTo>
                  <a:lnTo>
                    <a:pt x="2622" y="46"/>
                  </a:lnTo>
                  <a:lnTo>
                    <a:pt x="2465" y="26"/>
                  </a:lnTo>
                  <a:lnTo>
                    <a:pt x="2314" y="13"/>
                  </a:lnTo>
                  <a:lnTo>
                    <a:pt x="2157" y="0"/>
                  </a:lnTo>
                  <a:lnTo>
                    <a:pt x="2000" y="0"/>
                  </a:lnTo>
                  <a:lnTo>
                    <a:pt x="1843" y="0"/>
                  </a:lnTo>
                  <a:lnTo>
                    <a:pt x="1686" y="13"/>
                  </a:lnTo>
                  <a:lnTo>
                    <a:pt x="1535" y="26"/>
                  </a:lnTo>
                  <a:lnTo>
                    <a:pt x="1384" y="46"/>
                  </a:lnTo>
                  <a:lnTo>
                    <a:pt x="1233" y="71"/>
                  </a:lnTo>
                  <a:lnTo>
                    <a:pt x="1087" y="97"/>
                  </a:lnTo>
                  <a:lnTo>
                    <a:pt x="948" y="136"/>
                  </a:lnTo>
                  <a:lnTo>
                    <a:pt x="814" y="175"/>
                  </a:lnTo>
                  <a:lnTo>
                    <a:pt x="680" y="220"/>
                  </a:lnTo>
                  <a:lnTo>
                    <a:pt x="558" y="271"/>
                  </a:lnTo>
                  <a:lnTo>
                    <a:pt x="442" y="329"/>
                  </a:lnTo>
                  <a:lnTo>
                    <a:pt x="337" y="387"/>
                  </a:lnTo>
                  <a:lnTo>
                    <a:pt x="239" y="458"/>
                  </a:lnTo>
                  <a:lnTo>
                    <a:pt x="146" y="529"/>
                  </a:lnTo>
                  <a:lnTo>
                    <a:pt x="70" y="607"/>
                  </a:lnTo>
                  <a:lnTo>
                    <a:pt x="0" y="690"/>
                  </a:lnTo>
                </a:path>
              </a:pathLst>
            </a:custGeom>
            <a:noFill/>
            <a:ln w="19050">
              <a:solidFill>
                <a:schemeClr val="folHlink"/>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pt-BR"/>
            </a:p>
          </p:txBody>
        </p:sp>
        <p:sp>
          <p:nvSpPr>
            <p:cNvPr id="12307" name="Line 231"/>
            <p:cNvSpPr>
              <a:spLocks noChangeShapeType="1"/>
            </p:cNvSpPr>
            <p:nvPr/>
          </p:nvSpPr>
          <p:spPr bwMode="auto">
            <a:xfrm>
              <a:off x="874" y="184"/>
              <a:ext cx="0" cy="4314"/>
            </a:xfrm>
            <a:prstGeom prst="line">
              <a:avLst/>
            </a:prstGeom>
            <a:noFill/>
            <a:ln w="19050">
              <a:solidFill>
                <a:schemeClr val="folHlink"/>
              </a:solidFill>
              <a:round/>
              <a:headEnd/>
              <a:tailEnd/>
            </a:ln>
            <a:extLst>
              <a:ext uri="{909E8E84-426E-40DD-AFC4-6F175D3DCCD1}">
                <a14:hiddenFill xmlns:a14="http://schemas.microsoft.com/office/drawing/2010/main">
                  <a:noFill/>
                </a14:hiddenFill>
              </a:ext>
            </a:extLst>
          </p:spPr>
          <p:txBody>
            <a:bodyPr/>
            <a:lstStyle/>
            <a:p>
              <a:endParaRPr lang="pt-BR"/>
            </a:p>
          </p:txBody>
        </p:sp>
        <p:sp>
          <p:nvSpPr>
            <p:cNvPr id="12308" name="Line 232"/>
            <p:cNvSpPr>
              <a:spLocks noChangeShapeType="1"/>
            </p:cNvSpPr>
            <p:nvPr/>
          </p:nvSpPr>
          <p:spPr bwMode="auto">
            <a:xfrm>
              <a:off x="-1626" y="2338"/>
              <a:ext cx="5005" cy="0"/>
            </a:xfrm>
            <a:prstGeom prst="line">
              <a:avLst/>
            </a:prstGeom>
            <a:noFill/>
            <a:ln w="19050">
              <a:solidFill>
                <a:schemeClr val="folHlink"/>
              </a:solidFill>
              <a:round/>
              <a:headEnd/>
              <a:tailEnd/>
            </a:ln>
            <a:extLst>
              <a:ext uri="{909E8E84-426E-40DD-AFC4-6F175D3DCCD1}">
                <a14:hiddenFill xmlns:a14="http://schemas.microsoft.com/office/drawing/2010/main">
                  <a:noFill/>
                </a14:hiddenFill>
              </a:ext>
            </a:extLst>
          </p:spPr>
          <p:txBody>
            <a:bodyPr/>
            <a:lstStyle/>
            <a:p>
              <a:endParaRPr lang="pt-BR"/>
            </a:p>
          </p:txBody>
        </p:sp>
      </p:grpSp>
      <p:sp>
        <p:nvSpPr>
          <p:cNvPr id="12297" name="Tekstboks 24"/>
          <p:cNvSpPr txBox="1">
            <a:spLocks noChangeArrowheads="1"/>
          </p:cNvSpPr>
          <p:nvPr/>
        </p:nvSpPr>
        <p:spPr bwMode="auto">
          <a:xfrm>
            <a:off x="1187450" y="6362700"/>
            <a:ext cx="3455988" cy="430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da-DK" sz="1100"/>
              <a:t>INTOSAI – PSC</a:t>
            </a:r>
          </a:p>
          <a:p>
            <a:pPr eaLnBrk="1" hangingPunct="1"/>
            <a:r>
              <a:rPr lang="da-DK" sz="1100"/>
              <a:t>Professional Standards Committee</a:t>
            </a:r>
          </a:p>
        </p:txBody>
      </p:sp>
      <p:sp>
        <p:nvSpPr>
          <p:cNvPr id="12298" name="Tekstboks 24"/>
          <p:cNvSpPr txBox="1">
            <a:spLocks noChangeArrowheads="1"/>
          </p:cNvSpPr>
          <p:nvPr/>
        </p:nvSpPr>
        <p:spPr bwMode="auto">
          <a:xfrm>
            <a:off x="5153025" y="6394450"/>
            <a:ext cx="2732088" cy="431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r" eaLnBrk="1" hangingPunct="1"/>
            <a:r>
              <a:rPr lang="da-DK" sz="1100"/>
              <a:t>TCU</a:t>
            </a:r>
          </a:p>
          <a:p>
            <a:pPr algn="r" eaLnBrk="1" hangingPunct="1"/>
            <a:r>
              <a:rPr lang="da-DK" sz="1100"/>
              <a:t>Federal Court of Accounts</a:t>
            </a:r>
          </a:p>
        </p:txBody>
      </p:sp>
    </p:spTree>
    <p:extLst>
      <p:ext uri="{BB962C8B-B14F-4D97-AF65-F5344CB8AC3E}">
        <p14:creationId xmlns:p14="http://schemas.microsoft.com/office/powerpoint/2010/main" val="3243883310"/>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tângulo 3">
            <a:hlinkClick r:id="rId2" tooltip="Abrir Portal TCU"/>
          </p:cNvPr>
          <p:cNvSpPr/>
          <p:nvPr/>
        </p:nvSpPr>
        <p:spPr>
          <a:xfrm>
            <a:off x="533400" y="6562725"/>
            <a:ext cx="912813" cy="4603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pt-BR"/>
          </a:p>
        </p:txBody>
      </p:sp>
      <p:sp>
        <p:nvSpPr>
          <p:cNvPr id="13315" name="Título 1"/>
          <p:cNvSpPr>
            <a:spLocks noGrp="1"/>
          </p:cNvSpPr>
          <p:nvPr>
            <p:ph type="title"/>
          </p:nvPr>
        </p:nvSpPr>
        <p:spPr/>
        <p:txBody>
          <a:bodyPr/>
          <a:lstStyle/>
          <a:p>
            <a:pPr eaLnBrk="1" hangingPunct="1"/>
            <a:r>
              <a:rPr lang="pt-BR" sz="4000" b="1" smtClean="0">
                <a:solidFill>
                  <a:srgbClr val="0070C0"/>
                </a:solidFill>
              </a:rPr>
              <a:t>Resources and budget</a:t>
            </a:r>
          </a:p>
        </p:txBody>
      </p:sp>
      <p:sp>
        <p:nvSpPr>
          <p:cNvPr id="13316" name="Espaço Reservado para Conteúdo 2"/>
          <p:cNvSpPr>
            <a:spLocks noGrp="1"/>
          </p:cNvSpPr>
          <p:nvPr>
            <p:ph idx="1"/>
          </p:nvPr>
        </p:nvSpPr>
        <p:spPr>
          <a:xfrm>
            <a:off x="827088" y="1268413"/>
            <a:ext cx="7561262" cy="4176712"/>
          </a:xfrm>
        </p:spPr>
        <p:txBody>
          <a:bodyPr/>
          <a:lstStyle/>
          <a:p>
            <a:pPr marL="514350" indent="-514350" eaLnBrk="1" hangingPunct="1">
              <a:buFont typeface="Arial" charset="0"/>
              <a:buNone/>
            </a:pPr>
            <a:endParaRPr lang="pt-BR" sz="2800" smtClean="0"/>
          </a:p>
          <a:p>
            <a:pPr marL="514350" indent="-514350" eaLnBrk="1" hangingPunct="1"/>
            <a:r>
              <a:rPr lang="en-GB" sz="2400" smtClean="0"/>
              <a:t>Resources will be provided by participating SAIs</a:t>
            </a:r>
          </a:p>
          <a:p>
            <a:pPr marL="514350" indent="-514350" eaLnBrk="1" hangingPunct="1">
              <a:buFont typeface="Arial" charset="0"/>
              <a:buNone/>
            </a:pPr>
            <a:endParaRPr lang="en-GB" sz="2400" smtClean="0"/>
          </a:p>
          <a:p>
            <a:pPr marL="514350" indent="-514350" eaLnBrk="1" hangingPunct="1"/>
            <a:r>
              <a:rPr lang="en-GB" sz="2400" smtClean="0"/>
              <a:t>It will be for each participating individual SAI to assess and manage the resource implications of participation in this project</a:t>
            </a:r>
          </a:p>
          <a:p>
            <a:pPr marL="514350" indent="-514350" eaLnBrk="1" hangingPunct="1">
              <a:buFont typeface="Arial" charset="0"/>
              <a:buNone/>
            </a:pPr>
            <a:endParaRPr lang="en-GB" sz="2400" smtClean="0"/>
          </a:p>
          <a:p>
            <a:pPr marL="514350" indent="-514350" eaLnBrk="1" hangingPunct="1"/>
            <a:r>
              <a:rPr lang="en-GB" sz="2400" smtClean="0"/>
              <a:t>Language translation issues will be dealt with within this framework</a:t>
            </a:r>
            <a:endParaRPr lang="pt-BR" smtClean="0"/>
          </a:p>
        </p:txBody>
      </p:sp>
      <p:pic>
        <p:nvPicPr>
          <p:cNvPr id="13317" name="Picture 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6242050"/>
            <a:ext cx="9144000" cy="6429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3318" name="Picture 4"/>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916863" y="6345238"/>
            <a:ext cx="542925" cy="438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3319" name="Picture 5"/>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0" y="0"/>
            <a:ext cx="9144000" cy="2047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nvGrpSpPr>
          <p:cNvPr id="13320" name="Group 222"/>
          <p:cNvGrpSpPr>
            <a:grpSpLocks noChangeAspect="1"/>
          </p:cNvGrpSpPr>
          <p:nvPr/>
        </p:nvGrpSpPr>
        <p:grpSpPr bwMode="auto">
          <a:xfrm>
            <a:off x="403225" y="6338888"/>
            <a:ext cx="728663" cy="490537"/>
            <a:chOff x="-1649" y="158"/>
            <a:chExt cx="5261" cy="4366"/>
          </a:xfrm>
        </p:grpSpPr>
        <p:sp>
          <p:nvSpPr>
            <p:cNvPr id="13323" name="AutoShape 223"/>
            <p:cNvSpPr>
              <a:spLocks noChangeAspect="1" noChangeArrowheads="1" noTextEdit="1"/>
            </p:cNvSpPr>
            <p:nvPr/>
          </p:nvSpPr>
          <p:spPr bwMode="auto">
            <a:xfrm>
              <a:off x="-1649" y="158"/>
              <a:ext cx="5261" cy="43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9050">
                  <a:solidFill>
                    <a:srgbClr val="000000"/>
                  </a:solidFill>
                  <a:miter lim="800000"/>
                  <a:headEnd/>
                  <a:tailEnd/>
                </a14:hiddenLine>
              </a:ext>
            </a:extLst>
          </p:spPr>
          <p:txBody>
            <a:bodyPr/>
            <a:lstStyle/>
            <a:p>
              <a:endParaRPr lang="pt-BR"/>
            </a:p>
          </p:txBody>
        </p:sp>
        <p:sp>
          <p:nvSpPr>
            <p:cNvPr id="13324" name="Freeform 224"/>
            <p:cNvSpPr>
              <a:spLocks/>
            </p:cNvSpPr>
            <p:nvPr/>
          </p:nvSpPr>
          <p:spPr bwMode="auto">
            <a:xfrm>
              <a:off x="-1393" y="435"/>
              <a:ext cx="5005" cy="3928"/>
            </a:xfrm>
            <a:custGeom>
              <a:avLst/>
              <a:gdLst>
                <a:gd name="T0" fmla="*/ 4714 w 5005"/>
                <a:gd name="T1" fmla="*/ 0 h 3928"/>
                <a:gd name="T2" fmla="*/ 3726 w 5005"/>
                <a:gd name="T3" fmla="*/ 78 h 3928"/>
                <a:gd name="T4" fmla="*/ 3017 w 5005"/>
                <a:gd name="T5" fmla="*/ 200 h 3928"/>
                <a:gd name="T6" fmla="*/ 2494 w 5005"/>
                <a:gd name="T7" fmla="*/ 336 h 3928"/>
                <a:gd name="T8" fmla="*/ 2000 w 5005"/>
                <a:gd name="T9" fmla="*/ 510 h 3928"/>
                <a:gd name="T10" fmla="*/ 1552 w 5005"/>
                <a:gd name="T11" fmla="*/ 735 h 3928"/>
                <a:gd name="T12" fmla="*/ 1174 w 5005"/>
                <a:gd name="T13" fmla="*/ 1013 h 3928"/>
                <a:gd name="T14" fmla="*/ 883 w 5005"/>
                <a:gd name="T15" fmla="*/ 1348 h 3928"/>
                <a:gd name="T16" fmla="*/ 750 w 5005"/>
                <a:gd name="T17" fmla="*/ 1600 h 3928"/>
                <a:gd name="T18" fmla="*/ 680 w 5005"/>
                <a:gd name="T19" fmla="*/ 1806 h 3928"/>
                <a:gd name="T20" fmla="*/ 651 w 5005"/>
                <a:gd name="T21" fmla="*/ 2032 h 3928"/>
                <a:gd name="T22" fmla="*/ 657 w 5005"/>
                <a:gd name="T23" fmla="*/ 2257 h 3928"/>
                <a:gd name="T24" fmla="*/ 744 w 5005"/>
                <a:gd name="T25" fmla="*/ 2573 h 3928"/>
                <a:gd name="T26" fmla="*/ 912 w 5005"/>
                <a:gd name="T27" fmla="*/ 2844 h 3928"/>
                <a:gd name="T28" fmla="*/ 1145 w 5005"/>
                <a:gd name="T29" fmla="*/ 3083 h 3928"/>
                <a:gd name="T30" fmla="*/ 1418 w 5005"/>
                <a:gd name="T31" fmla="*/ 3289 h 3928"/>
                <a:gd name="T32" fmla="*/ 1825 w 5005"/>
                <a:gd name="T33" fmla="*/ 3515 h 3928"/>
                <a:gd name="T34" fmla="*/ 2436 w 5005"/>
                <a:gd name="T35" fmla="*/ 3754 h 3928"/>
                <a:gd name="T36" fmla="*/ 3034 w 5005"/>
                <a:gd name="T37" fmla="*/ 3928 h 3928"/>
                <a:gd name="T38" fmla="*/ 3185 w 5005"/>
                <a:gd name="T39" fmla="*/ 3670 h 3928"/>
                <a:gd name="T40" fmla="*/ 3540 w 5005"/>
                <a:gd name="T41" fmla="*/ 3147 h 3928"/>
                <a:gd name="T42" fmla="*/ 3744 w 5005"/>
                <a:gd name="T43" fmla="*/ 2909 h 3928"/>
                <a:gd name="T44" fmla="*/ 3755 w 5005"/>
                <a:gd name="T45" fmla="*/ 2870 h 3928"/>
                <a:gd name="T46" fmla="*/ 3348 w 5005"/>
                <a:gd name="T47" fmla="*/ 3006 h 3928"/>
                <a:gd name="T48" fmla="*/ 2837 w 5005"/>
                <a:gd name="T49" fmla="*/ 3115 h 3928"/>
                <a:gd name="T50" fmla="*/ 2197 w 5005"/>
                <a:gd name="T51" fmla="*/ 3167 h 3928"/>
                <a:gd name="T52" fmla="*/ 1726 w 5005"/>
                <a:gd name="T53" fmla="*/ 3135 h 3928"/>
                <a:gd name="T54" fmla="*/ 1354 w 5005"/>
                <a:gd name="T55" fmla="*/ 3064 h 3928"/>
                <a:gd name="T56" fmla="*/ 1104 w 5005"/>
                <a:gd name="T57" fmla="*/ 2986 h 3928"/>
                <a:gd name="T58" fmla="*/ 785 w 5005"/>
                <a:gd name="T59" fmla="*/ 2864 h 3928"/>
                <a:gd name="T60" fmla="*/ 523 w 5005"/>
                <a:gd name="T61" fmla="*/ 2722 h 3928"/>
                <a:gd name="T62" fmla="*/ 320 w 5005"/>
                <a:gd name="T63" fmla="*/ 2567 h 3928"/>
                <a:gd name="T64" fmla="*/ 163 w 5005"/>
                <a:gd name="T65" fmla="*/ 2406 h 3928"/>
                <a:gd name="T66" fmla="*/ 64 w 5005"/>
                <a:gd name="T67" fmla="*/ 2238 h 3928"/>
                <a:gd name="T68" fmla="*/ 11 w 5005"/>
                <a:gd name="T69" fmla="*/ 2070 h 3928"/>
                <a:gd name="T70" fmla="*/ 0 w 5005"/>
                <a:gd name="T71" fmla="*/ 1903 h 3928"/>
                <a:gd name="T72" fmla="*/ 29 w 5005"/>
                <a:gd name="T73" fmla="*/ 1735 h 3928"/>
                <a:gd name="T74" fmla="*/ 99 w 5005"/>
                <a:gd name="T75" fmla="*/ 1580 h 3928"/>
                <a:gd name="T76" fmla="*/ 238 w 5005"/>
                <a:gd name="T77" fmla="*/ 1387 h 3928"/>
                <a:gd name="T78" fmla="*/ 349 w 5005"/>
                <a:gd name="T79" fmla="*/ 1284 h 3928"/>
                <a:gd name="T80" fmla="*/ 569 w 5005"/>
                <a:gd name="T81" fmla="*/ 1135 h 3928"/>
                <a:gd name="T82" fmla="*/ 843 w 5005"/>
                <a:gd name="T83" fmla="*/ 1006 h 3928"/>
                <a:gd name="T84" fmla="*/ 1157 w 5005"/>
                <a:gd name="T85" fmla="*/ 897 h 3928"/>
                <a:gd name="T86" fmla="*/ 1505 w 5005"/>
                <a:gd name="T87" fmla="*/ 806 h 3928"/>
                <a:gd name="T88" fmla="*/ 1889 w 5005"/>
                <a:gd name="T89" fmla="*/ 755 h 3928"/>
                <a:gd name="T90" fmla="*/ 2284 w 5005"/>
                <a:gd name="T91" fmla="*/ 735 h 3928"/>
                <a:gd name="T92" fmla="*/ 2697 w 5005"/>
                <a:gd name="T93" fmla="*/ 755 h 3928"/>
                <a:gd name="T94" fmla="*/ 3110 w 5005"/>
                <a:gd name="T95" fmla="*/ 826 h 3928"/>
                <a:gd name="T96" fmla="*/ 3523 w 5005"/>
                <a:gd name="T97" fmla="*/ 948 h 3928"/>
                <a:gd name="T98" fmla="*/ 3918 w 5005"/>
                <a:gd name="T99" fmla="*/ 1129 h 3928"/>
                <a:gd name="T100" fmla="*/ 4145 w 5005"/>
                <a:gd name="T101" fmla="*/ 813 h 3928"/>
                <a:gd name="T102" fmla="*/ 4464 w 5005"/>
                <a:gd name="T103" fmla="*/ 432 h 3928"/>
                <a:gd name="T104" fmla="*/ 4738 w 5005"/>
                <a:gd name="T105" fmla="*/ 168 h 3928"/>
                <a:gd name="T106" fmla="*/ 5005 w 5005"/>
                <a:gd name="T107" fmla="*/ 0 h 3928"/>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Lst>
              <a:ahLst/>
              <a:cxnLst>
                <a:cxn ang="T108">
                  <a:pos x="T0" y="T1"/>
                </a:cxn>
                <a:cxn ang="T109">
                  <a:pos x="T2" y="T3"/>
                </a:cxn>
                <a:cxn ang="T110">
                  <a:pos x="T4" y="T5"/>
                </a:cxn>
                <a:cxn ang="T111">
                  <a:pos x="T6" y="T7"/>
                </a:cxn>
                <a:cxn ang="T112">
                  <a:pos x="T8" y="T9"/>
                </a:cxn>
                <a:cxn ang="T113">
                  <a:pos x="T10" y="T11"/>
                </a:cxn>
                <a:cxn ang="T114">
                  <a:pos x="T12" y="T13"/>
                </a:cxn>
                <a:cxn ang="T115">
                  <a:pos x="T14" y="T15"/>
                </a:cxn>
                <a:cxn ang="T116">
                  <a:pos x="T16" y="T17"/>
                </a:cxn>
                <a:cxn ang="T117">
                  <a:pos x="T18" y="T19"/>
                </a:cxn>
                <a:cxn ang="T118">
                  <a:pos x="T20" y="T21"/>
                </a:cxn>
                <a:cxn ang="T119">
                  <a:pos x="T22" y="T23"/>
                </a:cxn>
                <a:cxn ang="T120">
                  <a:pos x="T24" y="T25"/>
                </a:cxn>
                <a:cxn ang="T121">
                  <a:pos x="T26" y="T27"/>
                </a:cxn>
                <a:cxn ang="T122">
                  <a:pos x="T28" y="T29"/>
                </a:cxn>
                <a:cxn ang="T123">
                  <a:pos x="T30" y="T31"/>
                </a:cxn>
                <a:cxn ang="T124">
                  <a:pos x="T32" y="T33"/>
                </a:cxn>
                <a:cxn ang="T125">
                  <a:pos x="T34" y="T35"/>
                </a:cxn>
                <a:cxn ang="T126">
                  <a:pos x="T36" y="T37"/>
                </a:cxn>
                <a:cxn ang="T127">
                  <a:pos x="T38" y="T39"/>
                </a:cxn>
                <a:cxn ang="T128">
                  <a:pos x="T40" y="T41"/>
                </a:cxn>
                <a:cxn ang="T129">
                  <a:pos x="T42" y="T43"/>
                </a:cxn>
                <a:cxn ang="T130">
                  <a:pos x="T44" y="T45"/>
                </a:cxn>
                <a:cxn ang="T131">
                  <a:pos x="T46" y="T47"/>
                </a:cxn>
                <a:cxn ang="T132">
                  <a:pos x="T48" y="T49"/>
                </a:cxn>
                <a:cxn ang="T133">
                  <a:pos x="T50" y="T51"/>
                </a:cxn>
                <a:cxn ang="T134">
                  <a:pos x="T52" y="T53"/>
                </a:cxn>
                <a:cxn ang="T135">
                  <a:pos x="T54" y="T55"/>
                </a:cxn>
                <a:cxn ang="T136">
                  <a:pos x="T56" y="T57"/>
                </a:cxn>
                <a:cxn ang="T137">
                  <a:pos x="T58" y="T59"/>
                </a:cxn>
                <a:cxn ang="T138">
                  <a:pos x="T60" y="T61"/>
                </a:cxn>
                <a:cxn ang="T139">
                  <a:pos x="T62" y="T63"/>
                </a:cxn>
                <a:cxn ang="T140">
                  <a:pos x="T64" y="T65"/>
                </a:cxn>
                <a:cxn ang="T141">
                  <a:pos x="T66" y="T67"/>
                </a:cxn>
                <a:cxn ang="T142">
                  <a:pos x="T68" y="T69"/>
                </a:cxn>
                <a:cxn ang="T143">
                  <a:pos x="T70" y="T71"/>
                </a:cxn>
                <a:cxn ang="T144">
                  <a:pos x="T72" y="T73"/>
                </a:cxn>
                <a:cxn ang="T145">
                  <a:pos x="T74" y="T75"/>
                </a:cxn>
                <a:cxn ang="T146">
                  <a:pos x="T76" y="T77"/>
                </a:cxn>
                <a:cxn ang="T147">
                  <a:pos x="T78" y="T79"/>
                </a:cxn>
                <a:cxn ang="T148">
                  <a:pos x="T80" y="T81"/>
                </a:cxn>
                <a:cxn ang="T149">
                  <a:pos x="T82" y="T83"/>
                </a:cxn>
                <a:cxn ang="T150">
                  <a:pos x="T84" y="T85"/>
                </a:cxn>
                <a:cxn ang="T151">
                  <a:pos x="T86" y="T87"/>
                </a:cxn>
                <a:cxn ang="T152">
                  <a:pos x="T88" y="T89"/>
                </a:cxn>
                <a:cxn ang="T153">
                  <a:pos x="T90" y="T91"/>
                </a:cxn>
                <a:cxn ang="T154">
                  <a:pos x="T92" y="T93"/>
                </a:cxn>
                <a:cxn ang="T155">
                  <a:pos x="T94" y="T95"/>
                </a:cxn>
                <a:cxn ang="T156">
                  <a:pos x="T96" y="T97"/>
                </a:cxn>
                <a:cxn ang="T157">
                  <a:pos x="T98" y="T99"/>
                </a:cxn>
                <a:cxn ang="T158">
                  <a:pos x="T100" y="T101"/>
                </a:cxn>
                <a:cxn ang="T159">
                  <a:pos x="T102" y="T103"/>
                </a:cxn>
                <a:cxn ang="T160">
                  <a:pos x="T104" y="T105"/>
                </a:cxn>
                <a:cxn ang="T161">
                  <a:pos x="T106" y="T107"/>
                </a:cxn>
              </a:cxnLst>
              <a:rect l="0" t="0" r="r" b="b"/>
              <a:pathLst>
                <a:path w="5005" h="3928">
                  <a:moveTo>
                    <a:pt x="5005" y="0"/>
                  </a:moveTo>
                  <a:lnTo>
                    <a:pt x="5005" y="0"/>
                  </a:lnTo>
                  <a:lnTo>
                    <a:pt x="4714" y="0"/>
                  </a:lnTo>
                  <a:lnTo>
                    <a:pt x="4400" y="13"/>
                  </a:lnTo>
                  <a:lnTo>
                    <a:pt x="4069" y="39"/>
                  </a:lnTo>
                  <a:lnTo>
                    <a:pt x="3726" y="78"/>
                  </a:lnTo>
                  <a:lnTo>
                    <a:pt x="3371" y="129"/>
                  </a:lnTo>
                  <a:lnTo>
                    <a:pt x="3191" y="162"/>
                  </a:lnTo>
                  <a:lnTo>
                    <a:pt x="3017" y="200"/>
                  </a:lnTo>
                  <a:lnTo>
                    <a:pt x="2837" y="239"/>
                  </a:lnTo>
                  <a:lnTo>
                    <a:pt x="2662" y="284"/>
                  </a:lnTo>
                  <a:lnTo>
                    <a:pt x="2494" y="336"/>
                  </a:lnTo>
                  <a:lnTo>
                    <a:pt x="2325" y="387"/>
                  </a:lnTo>
                  <a:lnTo>
                    <a:pt x="2157" y="445"/>
                  </a:lnTo>
                  <a:lnTo>
                    <a:pt x="2000" y="510"/>
                  </a:lnTo>
                  <a:lnTo>
                    <a:pt x="1843" y="581"/>
                  </a:lnTo>
                  <a:lnTo>
                    <a:pt x="1691" y="658"/>
                  </a:lnTo>
                  <a:lnTo>
                    <a:pt x="1552" y="735"/>
                  </a:lnTo>
                  <a:lnTo>
                    <a:pt x="1418" y="826"/>
                  </a:lnTo>
                  <a:lnTo>
                    <a:pt x="1290" y="916"/>
                  </a:lnTo>
                  <a:lnTo>
                    <a:pt x="1174" y="1013"/>
                  </a:lnTo>
                  <a:lnTo>
                    <a:pt x="1064" y="1116"/>
                  </a:lnTo>
                  <a:lnTo>
                    <a:pt x="971" y="1232"/>
                  </a:lnTo>
                  <a:lnTo>
                    <a:pt x="883" y="1348"/>
                  </a:lnTo>
                  <a:lnTo>
                    <a:pt x="808" y="1471"/>
                  </a:lnTo>
                  <a:lnTo>
                    <a:pt x="779" y="1535"/>
                  </a:lnTo>
                  <a:lnTo>
                    <a:pt x="750" y="1600"/>
                  </a:lnTo>
                  <a:lnTo>
                    <a:pt x="721" y="1664"/>
                  </a:lnTo>
                  <a:lnTo>
                    <a:pt x="703" y="1735"/>
                  </a:lnTo>
                  <a:lnTo>
                    <a:pt x="680" y="1806"/>
                  </a:lnTo>
                  <a:lnTo>
                    <a:pt x="668" y="1877"/>
                  </a:lnTo>
                  <a:lnTo>
                    <a:pt x="657" y="1954"/>
                  </a:lnTo>
                  <a:lnTo>
                    <a:pt x="651" y="2032"/>
                  </a:lnTo>
                  <a:lnTo>
                    <a:pt x="645" y="2148"/>
                  </a:lnTo>
                  <a:lnTo>
                    <a:pt x="657" y="2257"/>
                  </a:lnTo>
                  <a:lnTo>
                    <a:pt x="674" y="2367"/>
                  </a:lnTo>
                  <a:lnTo>
                    <a:pt x="703" y="2470"/>
                  </a:lnTo>
                  <a:lnTo>
                    <a:pt x="744" y="2573"/>
                  </a:lnTo>
                  <a:lnTo>
                    <a:pt x="790" y="2664"/>
                  </a:lnTo>
                  <a:lnTo>
                    <a:pt x="849" y="2760"/>
                  </a:lnTo>
                  <a:lnTo>
                    <a:pt x="912" y="2844"/>
                  </a:lnTo>
                  <a:lnTo>
                    <a:pt x="982" y="2928"/>
                  </a:lnTo>
                  <a:lnTo>
                    <a:pt x="1058" y="3006"/>
                  </a:lnTo>
                  <a:lnTo>
                    <a:pt x="1145" y="3083"/>
                  </a:lnTo>
                  <a:lnTo>
                    <a:pt x="1232" y="3154"/>
                  </a:lnTo>
                  <a:lnTo>
                    <a:pt x="1319" y="3225"/>
                  </a:lnTo>
                  <a:lnTo>
                    <a:pt x="1418" y="3289"/>
                  </a:lnTo>
                  <a:lnTo>
                    <a:pt x="1517" y="3347"/>
                  </a:lnTo>
                  <a:lnTo>
                    <a:pt x="1616" y="3405"/>
                  </a:lnTo>
                  <a:lnTo>
                    <a:pt x="1825" y="3515"/>
                  </a:lnTo>
                  <a:lnTo>
                    <a:pt x="2034" y="3605"/>
                  </a:lnTo>
                  <a:lnTo>
                    <a:pt x="2238" y="3689"/>
                  </a:lnTo>
                  <a:lnTo>
                    <a:pt x="2436" y="3754"/>
                  </a:lnTo>
                  <a:lnTo>
                    <a:pt x="2616" y="3812"/>
                  </a:lnTo>
                  <a:lnTo>
                    <a:pt x="2779" y="3863"/>
                  </a:lnTo>
                  <a:lnTo>
                    <a:pt x="3034" y="3928"/>
                  </a:lnTo>
                  <a:lnTo>
                    <a:pt x="3104" y="3805"/>
                  </a:lnTo>
                  <a:lnTo>
                    <a:pt x="3185" y="3670"/>
                  </a:lnTo>
                  <a:lnTo>
                    <a:pt x="3290" y="3502"/>
                  </a:lnTo>
                  <a:lnTo>
                    <a:pt x="3412" y="3328"/>
                  </a:lnTo>
                  <a:lnTo>
                    <a:pt x="3540" y="3147"/>
                  </a:lnTo>
                  <a:lnTo>
                    <a:pt x="3610" y="3057"/>
                  </a:lnTo>
                  <a:lnTo>
                    <a:pt x="3680" y="2980"/>
                  </a:lnTo>
                  <a:lnTo>
                    <a:pt x="3744" y="2909"/>
                  </a:lnTo>
                  <a:lnTo>
                    <a:pt x="3813" y="2844"/>
                  </a:lnTo>
                  <a:lnTo>
                    <a:pt x="3755" y="2870"/>
                  </a:lnTo>
                  <a:lnTo>
                    <a:pt x="3598" y="2928"/>
                  </a:lnTo>
                  <a:lnTo>
                    <a:pt x="3482" y="2967"/>
                  </a:lnTo>
                  <a:lnTo>
                    <a:pt x="3348" y="3006"/>
                  </a:lnTo>
                  <a:lnTo>
                    <a:pt x="3197" y="3044"/>
                  </a:lnTo>
                  <a:lnTo>
                    <a:pt x="3023" y="3083"/>
                  </a:lnTo>
                  <a:lnTo>
                    <a:pt x="2837" y="3115"/>
                  </a:lnTo>
                  <a:lnTo>
                    <a:pt x="2639" y="3141"/>
                  </a:lnTo>
                  <a:lnTo>
                    <a:pt x="2424" y="3160"/>
                  </a:lnTo>
                  <a:lnTo>
                    <a:pt x="2197" y="3167"/>
                  </a:lnTo>
                  <a:lnTo>
                    <a:pt x="1965" y="3154"/>
                  </a:lnTo>
                  <a:lnTo>
                    <a:pt x="1848" y="3147"/>
                  </a:lnTo>
                  <a:lnTo>
                    <a:pt x="1726" y="3135"/>
                  </a:lnTo>
                  <a:lnTo>
                    <a:pt x="1604" y="3115"/>
                  </a:lnTo>
                  <a:lnTo>
                    <a:pt x="1476" y="3089"/>
                  </a:lnTo>
                  <a:lnTo>
                    <a:pt x="1354" y="3064"/>
                  </a:lnTo>
                  <a:lnTo>
                    <a:pt x="1226" y="3025"/>
                  </a:lnTo>
                  <a:lnTo>
                    <a:pt x="1104" y="2986"/>
                  </a:lnTo>
                  <a:lnTo>
                    <a:pt x="994" y="2948"/>
                  </a:lnTo>
                  <a:lnTo>
                    <a:pt x="883" y="2909"/>
                  </a:lnTo>
                  <a:lnTo>
                    <a:pt x="785" y="2864"/>
                  </a:lnTo>
                  <a:lnTo>
                    <a:pt x="692" y="2819"/>
                  </a:lnTo>
                  <a:lnTo>
                    <a:pt x="604" y="2767"/>
                  </a:lnTo>
                  <a:lnTo>
                    <a:pt x="523" y="2722"/>
                  </a:lnTo>
                  <a:lnTo>
                    <a:pt x="447" y="2670"/>
                  </a:lnTo>
                  <a:lnTo>
                    <a:pt x="378" y="2619"/>
                  </a:lnTo>
                  <a:lnTo>
                    <a:pt x="320" y="2567"/>
                  </a:lnTo>
                  <a:lnTo>
                    <a:pt x="261" y="2515"/>
                  </a:lnTo>
                  <a:lnTo>
                    <a:pt x="209" y="2464"/>
                  </a:lnTo>
                  <a:lnTo>
                    <a:pt x="163" y="2406"/>
                  </a:lnTo>
                  <a:lnTo>
                    <a:pt x="128" y="2348"/>
                  </a:lnTo>
                  <a:lnTo>
                    <a:pt x="93" y="2296"/>
                  </a:lnTo>
                  <a:lnTo>
                    <a:pt x="64" y="2238"/>
                  </a:lnTo>
                  <a:lnTo>
                    <a:pt x="40" y="2180"/>
                  </a:lnTo>
                  <a:lnTo>
                    <a:pt x="23" y="2128"/>
                  </a:lnTo>
                  <a:lnTo>
                    <a:pt x="11" y="2070"/>
                  </a:lnTo>
                  <a:lnTo>
                    <a:pt x="0" y="2012"/>
                  </a:lnTo>
                  <a:lnTo>
                    <a:pt x="0" y="1954"/>
                  </a:lnTo>
                  <a:lnTo>
                    <a:pt x="0" y="1903"/>
                  </a:lnTo>
                  <a:lnTo>
                    <a:pt x="6" y="1845"/>
                  </a:lnTo>
                  <a:lnTo>
                    <a:pt x="17" y="1793"/>
                  </a:lnTo>
                  <a:lnTo>
                    <a:pt x="29" y="1735"/>
                  </a:lnTo>
                  <a:lnTo>
                    <a:pt x="46" y="1684"/>
                  </a:lnTo>
                  <a:lnTo>
                    <a:pt x="70" y="1632"/>
                  </a:lnTo>
                  <a:lnTo>
                    <a:pt x="99" y="1580"/>
                  </a:lnTo>
                  <a:lnTo>
                    <a:pt x="128" y="1529"/>
                  </a:lnTo>
                  <a:lnTo>
                    <a:pt x="157" y="1484"/>
                  </a:lnTo>
                  <a:lnTo>
                    <a:pt x="238" y="1387"/>
                  </a:lnTo>
                  <a:lnTo>
                    <a:pt x="290" y="1335"/>
                  </a:lnTo>
                  <a:lnTo>
                    <a:pt x="349" y="1284"/>
                  </a:lnTo>
                  <a:lnTo>
                    <a:pt x="418" y="1232"/>
                  </a:lnTo>
                  <a:lnTo>
                    <a:pt x="488" y="1187"/>
                  </a:lnTo>
                  <a:lnTo>
                    <a:pt x="569" y="1135"/>
                  </a:lnTo>
                  <a:lnTo>
                    <a:pt x="657" y="1090"/>
                  </a:lnTo>
                  <a:lnTo>
                    <a:pt x="744" y="1045"/>
                  </a:lnTo>
                  <a:lnTo>
                    <a:pt x="843" y="1006"/>
                  </a:lnTo>
                  <a:lnTo>
                    <a:pt x="942" y="968"/>
                  </a:lnTo>
                  <a:lnTo>
                    <a:pt x="1046" y="929"/>
                  </a:lnTo>
                  <a:lnTo>
                    <a:pt x="1157" y="897"/>
                  </a:lnTo>
                  <a:lnTo>
                    <a:pt x="1267" y="864"/>
                  </a:lnTo>
                  <a:lnTo>
                    <a:pt x="1389" y="832"/>
                  </a:lnTo>
                  <a:lnTo>
                    <a:pt x="1505" y="806"/>
                  </a:lnTo>
                  <a:lnTo>
                    <a:pt x="1633" y="787"/>
                  </a:lnTo>
                  <a:lnTo>
                    <a:pt x="1755" y="768"/>
                  </a:lnTo>
                  <a:lnTo>
                    <a:pt x="1889" y="755"/>
                  </a:lnTo>
                  <a:lnTo>
                    <a:pt x="2017" y="742"/>
                  </a:lnTo>
                  <a:lnTo>
                    <a:pt x="2151" y="735"/>
                  </a:lnTo>
                  <a:lnTo>
                    <a:pt x="2284" y="735"/>
                  </a:lnTo>
                  <a:lnTo>
                    <a:pt x="2424" y="735"/>
                  </a:lnTo>
                  <a:lnTo>
                    <a:pt x="2558" y="742"/>
                  </a:lnTo>
                  <a:lnTo>
                    <a:pt x="2697" y="755"/>
                  </a:lnTo>
                  <a:lnTo>
                    <a:pt x="2837" y="774"/>
                  </a:lnTo>
                  <a:lnTo>
                    <a:pt x="2970" y="794"/>
                  </a:lnTo>
                  <a:lnTo>
                    <a:pt x="3110" y="826"/>
                  </a:lnTo>
                  <a:lnTo>
                    <a:pt x="3249" y="858"/>
                  </a:lnTo>
                  <a:lnTo>
                    <a:pt x="3383" y="897"/>
                  </a:lnTo>
                  <a:lnTo>
                    <a:pt x="3523" y="948"/>
                  </a:lnTo>
                  <a:lnTo>
                    <a:pt x="3656" y="1000"/>
                  </a:lnTo>
                  <a:lnTo>
                    <a:pt x="3790" y="1058"/>
                  </a:lnTo>
                  <a:lnTo>
                    <a:pt x="3918" y="1129"/>
                  </a:lnTo>
                  <a:lnTo>
                    <a:pt x="4023" y="974"/>
                  </a:lnTo>
                  <a:lnTo>
                    <a:pt x="4145" y="813"/>
                  </a:lnTo>
                  <a:lnTo>
                    <a:pt x="4290" y="626"/>
                  </a:lnTo>
                  <a:lnTo>
                    <a:pt x="4377" y="529"/>
                  </a:lnTo>
                  <a:lnTo>
                    <a:pt x="4464" y="432"/>
                  </a:lnTo>
                  <a:lnTo>
                    <a:pt x="4552" y="336"/>
                  </a:lnTo>
                  <a:lnTo>
                    <a:pt x="4645" y="252"/>
                  </a:lnTo>
                  <a:lnTo>
                    <a:pt x="4738" y="168"/>
                  </a:lnTo>
                  <a:lnTo>
                    <a:pt x="4831" y="97"/>
                  </a:lnTo>
                  <a:lnTo>
                    <a:pt x="4918" y="45"/>
                  </a:lnTo>
                  <a:lnTo>
                    <a:pt x="5005" y="0"/>
                  </a:lnTo>
                  <a:close/>
                </a:path>
              </a:pathLst>
            </a:custGeom>
            <a:noFill/>
            <a:ln w="19050">
              <a:solidFill>
                <a:srgbClr val="00CCFF"/>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pt-BR"/>
            </a:p>
          </p:txBody>
        </p:sp>
        <p:sp>
          <p:nvSpPr>
            <p:cNvPr id="13325" name="Freeform 225"/>
            <p:cNvSpPr>
              <a:spLocks/>
            </p:cNvSpPr>
            <p:nvPr/>
          </p:nvSpPr>
          <p:spPr bwMode="auto">
            <a:xfrm>
              <a:off x="-1626" y="184"/>
              <a:ext cx="5005" cy="4314"/>
            </a:xfrm>
            <a:custGeom>
              <a:avLst/>
              <a:gdLst>
                <a:gd name="T0" fmla="*/ 0 w 5005"/>
                <a:gd name="T1" fmla="*/ 2044 h 4314"/>
                <a:gd name="T2" fmla="*/ 47 w 5005"/>
                <a:gd name="T3" fmla="*/ 1722 h 4314"/>
                <a:gd name="T4" fmla="*/ 151 w 5005"/>
                <a:gd name="T5" fmla="*/ 1412 h 4314"/>
                <a:gd name="T6" fmla="*/ 303 w 5005"/>
                <a:gd name="T7" fmla="*/ 1128 h 4314"/>
                <a:gd name="T8" fmla="*/ 494 w 5005"/>
                <a:gd name="T9" fmla="*/ 864 h 4314"/>
                <a:gd name="T10" fmla="*/ 733 w 5005"/>
                <a:gd name="T11" fmla="*/ 632 h 4314"/>
                <a:gd name="T12" fmla="*/ 1006 w 5005"/>
                <a:gd name="T13" fmla="*/ 425 h 4314"/>
                <a:gd name="T14" fmla="*/ 1308 w 5005"/>
                <a:gd name="T15" fmla="*/ 258 h 4314"/>
                <a:gd name="T16" fmla="*/ 1640 w 5005"/>
                <a:gd name="T17" fmla="*/ 129 h 4314"/>
                <a:gd name="T18" fmla="*/ 2000 w 5005"/>
                <a:gd name="T19" fmla="*/ 45 h 4314"/>
                <a:gd name="T20" fmla="*/ 2372 w 5005"/>
                <a:gd name="T21" fmla="*/ 0 h 4314"/>
                <a:gd name="T22" fmla="*/ 2634 w 5005"/>
                <a:gd name="T23" fmla="*/ 0 h 4314"/>
                <a:gd name="T24" fmla="*/ 3006 w 5005"/>
                <a:gd name="T25" fmla="*/ 45 h 4314"/>
                <a:gd name="T26" fmla="*/ 3366 w 5005"/>
                <a:gd name="T27" fmla="*/ 129 h 4314"/>
                <a:gd name="T28" fmla="*/ 3697 w 5005"/>
                <a:gd name="T29" fmla="*/ 258 h 4314"/>
                <a:gd name="T30" fmla="*/ 4000 w 5005"/>
                <a:gd name="T31" fmla="*/ 425 h 4314"/>
                <a:gd name="T32" fmla="*/ 4273 w 5005"/>
                <a:gd name="T33" fmla="*/ 632 h 4314"/>
                <a:gd name="T34" fmla="*/ 4511 w 5005"/>
                <a:gd name="T35" fmla="*/ 864 h 4314"/>
                <a:gd name="T36" fmla="*/ 4703 w 5005"/>
                <a:gd name="T37" fmla="*/ 1128 h 4314"/>
                <a:gd name="T38" fmla="*/ 4854 w 5005"/>
                <a:gd name="T39" fmla="*/ 1412 h 4314"/>
                <a:gd name="T40" fmla="*/ 4959 w 5005"/>
                <a:gd name="T41" fmla="*/ 1722 h 4314"/>
                <a:gd name="T42" fmla="*/ 5005 w 5005"/>
                <a:gd name="T43" fmla="*/ 2044 h 4314"/>
                <a:gd name="T44" fmla="*/ 5005 w 5005"/>
                <a:gd name="T45" fmla="*/ 2270 h 4314"/>
                <a:gd name="T46" fmla="*/ 4959 w 5005"/>
                <a:gd name="T47" fmla="*/ 2592 h 4314"/>
                <a:gd name="T48" fmla="*/ 4854 w 5005"/>
                <a:gd name="T49" fmla="*/ 2895 h 4314"/>
                <a:gd name="T50" fmla="*/ 4703 w 5005"/>
                <a:gd name="T51" fmla="*/ 3186 h 4314"/>
                <a:gd name="T52" fmla="*/ 4511 w 5005"/>
                <a:gd name="T53" fmla="*/ 3450 h 4314"/>
                <a:gd name="T54" fmla="*/ 4273 w 5005"/>
                <a:gd name="T55" fmla="*/ 3682 h 4314"/>
                <a:gd name="T56" fmla="*/ 4000 w 5005"/>
                <a:gd name="T57" fmla="*/ 3889 h 4314"/>
                <a:gd name="T58" fmla="*/ 3697 w 5005"/>
                <a:gd name="T59" fmla="*/ 4056 h 4314"/>
                <a:gd name="T60" fmla="*/ 3366 w 5005"/>
                <a:gd name="T61" fmla="*/ 4185 h 4314"/>
                <a:gd name="T62" fmla="*/ 3006 w 5005"/>
                <a:gd name="T63" fmla="*/ 4269 h 4314"/>
                <a:gd name="T64" fmla="*/ 2634 w 5005"/>
                <a:gd name="T65" fmla="*/ 4314 h 4314"/>
                <a:gd name="T66" fmla="*/ 2372 w 5005"/>
                <a:gd name="T67" fmla="*/ 4314 h 4314"/>
                <a:gd name="T68" fmla="*/ 2000 w 5005"/>
                <a:gd name="T69" fmla="*/ 4269 h 4314"/>
                <a:gd name="T70" fmla="*/ 1640 w 5005"/>
                <a:gd name="T71" fmla="*/ 4185 h 4314"/>
                <a:gd name="T72" fmla="*/ 1308 w 5005"/>
                <a:gd name="T73" fmla="*/ 4056 h 4314"/>
                <a:gd name="T74" fmla="*/ 1006 w 5005"/>
                <a:gd name="T75" fmla="*/ 3889 h 4314"/>
                <a:gd name="T76" fmla="*/ 733 w 5005"/>
                <a:gd name="T77" fmla="*/ 3682 h 4314"/>
                <a:gd name="T78" fmla="*/ 494 w 5005"/>
                <a:gd name="T79" fmla="*/ 3450 h 4314"/>
                <a:gd name="T80" fmla="*/ 303 w 5005"/>
                <a:gd name="T81" fmla="*/ 3186 h 4314"/>
                <a:gd name="T82" fmla="*/ 151 w 5005"/>
                <a:gd name="T83" fmla="*/ 2895 h 4314"/>
                <a:gd name="T84" fmla="*/ 47 w 5005"/>
                <a:gd name="T85" fmla="*/ 2592 h 4314"/>
                <a:gd name="T86" fmla="*/ 0 w 5005"/>
                <a:gd name="T87" fmla="*/ 2270 h 4314"/>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Lst>
              <a:ah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l="0" t="0" r="r" b="b"/>
              <a:pathLst>
                <a:path w="5005" h="4314">
                  <a:moveTo>
                    <a:pt x="0" y="2154"/>
                  </a:moveTo>
                  <a:lnTo>
                    <a:pt x="0" y="2154"/>
                  </a:lnTo>
                  <a:lnTo>
                    <a:pt x="0" y="2044"/>
                  </a:lnTo>
                  <a:lnTo>
                    <a:pt x="12" y="1935"/>
                  </a:lnTo>
                  <a:lnTo>
                    <a:pt x="29" y="1825"/>
                  </a:lnTo>
                  <a:lnTo>
                    <a:pt x="47" y="1722"/>
                  </a:lnTo>
                  <a:lnTo>
                    <a:pt x="76" y="1619"/>
                  </a:lnTo>
                  <a:lnTo>
                    <a:pt x="111" y="1515"/>
                  </a:lnTo>
                  <a:lnTo>
                    <a:pt x="151" y="1412"/>
                  </a:lnTo>
                  <a:lnTo>
                    <a:pt x="192" y="1315"/>
                  </a:lnTo>
                  <a:lnTo>
                    <a:pt x="244" y="1219"/>
                  </a:lnTo>
                  <a:lnTo>
                    <a:pt x="303" y="1128"/>
                  </a:lnTo>
                  <a:lnTo>
                    <a:pt x="361" y="1038"/>
                  </a:lnTo>
                  <a:lnTo>
                    <a:pt x="425" y="948"/>
                  </a:lnTo>
                  <a:lnTo>
                    <a:pt x="494" y="864"/>
                  </a:lnTo>
                  <a:lnTo>
                    <a:pt x="570" y="787"/>
                  </a:lnTo>
                  <a:lnTo>
                    <a:pt x="646" y="703"/>
                  </a:lnTo>
                  <a:lnTo>
                    <a:pt x="733" y="632"/>
                  </a:lnTo>
                  <a:lnTo>
                    <a:pt x="820" y="561"/>
                  </a:lnTo>
                  <a:lnTo>
                    <a:pt x="907" y="490"/>
                  </a:lnTo>
                  <a:lnTo>
                    <a:pt x="1006" y="425"/>
                  </a:lnTo>
                  <a:lnTo>
                    <a:pt x="1105" y="367"/>
                  </a:lnTo>
                  <a:lnTo>
                    <a:pt x="1204" y="309"/>
                  </a:lnTo>
                  <a:lnTo>
                    <a:pt x="1308" y="258"/>
                  </a:lnTo>
                  <a:lnTo>
                    <a:pt x="1419" y="213"/>
                  </a:lnTo>
                  <a:lnTo>
                    <a:pt x="1529" y="167"/>
                  </a:lnTo>
                  <a:lnTo>
                    <a:pt x="1640" y="129"/>
                  </a:lnTo>
                  <a:lnTo>
                    <a:pt x="1756" y="97"/>
                  </a:lnTo>
                  <a:lnTo>
                    <a:pt x="1878" y="64"/>
                  </a:lnTo>
                  <a:lnTo>
                    <a:pt x="2000" y="45"/>
                  </a:lnTo>
                  <a:lnTo>
                    <a:pt x="2122" y="26"/>
                  </a:lnTo>
                  <a:lnTo>
                    <a:pt x="2244" y="13"/>
                  </a:lnTo>
                  <a:lnTo>
                    <a:pt x="2372" y="0"/>
                  </a:lnTo>
                  <a:lnTo>
                    <a:pt x="2500" y="0"/>
                  </a:lnTo>
                  <a:lnTo>
                    <a:pt x="2634" y="0"/>
                  </a:lnTo>
                  <a:lnTo>
                    <a:pt x="2762" y="13"/>
                  </a:lnTo>
                  <a:lnTo>
                    <a:pt x="2884" y="26"/>
                  </a:lnTo>
                  <a:lnTo>
                    <a:pt x="3006" y="45"/>
                  </a:lnTo>
                  <a:lnTo>
                    <a:pt x="3128" y="64"/>
                  </a:lnTo>
                  <a:lnTo>
                    <a:pt x="3250" y="97"/>
                  </a:lnTo>
                  <a:lnTo>
                    <a:pt x="3366" y="129"/>
                  </a:lnTo>
                  <a:lnTo>
                    <a:pt x="3477" y="167"/>
                  </a:lnTo>
                  <a:lnTo>
                    <a:pt x="3587" y="213"/>
                  </a:lnTo>
                  <a:lnTo>
                    <a:pt x="3697" y="258"/>
                  </a:lnTo>
                  <a:lnTo>
                    <a:pt x="3802" y="309"/>
                  </a:lnTo>
                  <a:lnTo>
                    <a:pt x="3901" y="367"/>
                  </a:lnTo>
                  <a:lnTo>
                    <a:pt x="4000" y="425"/>
                  </a:lnTo>
                  <a:lnTo>
                    <a:pt x="4099" y="490"/>
                  </a:lnTo>
                  <a:lnTo>
                    <a:pt x="4186" y="561"/>
                  </a:lnTo>
                  <a:lnTo>
                    <a:pt x="4273" y="632"/>
                  </a:lnTo>
                  <a:lnTo>
                    <a:pt x="4354" y="703"/>
                  </a:lnTo>
                  <a:lnTo>
                    <a:pt x="4436" y="787"/>
                  </a:lnTo>
                  <a:lnTo>
                    <a:pt x="4511" y="864"/>
                  </a:lnTo>
                  <a:lnTo>
                    <a:pt x="4581" y="948"/>
                  </a:lnTo>
                  <a:lnTo>
                    <a:pt x="4645" y="1038"/>
                  </a:lnTo>
                  <a:lnTo>
                    <a:pt x="4703" y="1128"/>
                  </a:lnTo>
                  <a:lnTo>
                    <a:pt x="4761" y="1219"/>
                  </a:lnTo>
                  <a:lnTo>
                    <a:pt x="4808" y="1315"/>
                  </a:lnTo>
                  <a:lnTo>
                    <a:pt x="4854" y="1412"/>
                  </a:lnTo>
                  <a:lnTo>
                    <a:pt x="4895" y="1515"/>
                  </a:lnTo>
                  <a:lnTo>
                    <a:pt x="4930" y="1619"/>
                  </a:lnTo>
                  <a:lnTo>
                    <a:pt x="4959" y="1722"/>
                  </a:lnTo>
                  <a:lnTo>
                    <a:pt x="4976" y="1825"/>
                  </a:lnTo>
                  <a:lnTo>
                    <a:pt x="4994" y="1935"/>
                  </a:lnTo>
                  <a:lnTo>
                    <a:pt x="5005" y="2044"/>
                  </a:lnTo>
                  <a:lnTo>
                    <a:pt x="5005" y="2154"/>
                  </a:lnTo>
                  <a:lnTo>
                    <a:pt x="5005" y="2270"/>
                  </a:lnTo>
                  <a:lnTo>
                    <a:pt x="4994" y="2379"/>
                  </a:lnTo>
                  <a:lnTo>
                    <a:pt x="4976" y="2483"/>
                  </a:lnTo>
                  <a:lnTo>
                    <a:pt x="4959" y="2592"/>
                  </a:lnTo>
                  <a:lnTo>
                    <a:pt x="4930" y="2695"/>
                  </a:lnTo>
                  <a:lnTo>
                    <a:pt x="4895" y="2799"/>
                  </a:lnTo>
                  <a:lnTo>
                    <a:pt x="4854" y="2895"/>
                  </a:lnTo>
                  <a:lnTo>
                    <a:pt x="4808" y="2999"/>
                  </a:lnTo>
                  <a:lnTo>
                    <a:pt x="4761" y="3095"/>
                  </a:lnTo>
                  <a:lnTo>
                    <a:pt x="4703" y="3186"/>
                  </a:lnTo>
                  <a:lnTo>
                    <a:pt x="4645" y="3276"/>
                  </a:lnTo>
                  <a:lnTo>
                    <a:pt x="4581" y="3366"/>
                  </a:lnTo>
                  <a:lnTo>
                    <a:pt x="4511" y="3450"/>
                  </a:lnTo>
                  <a:lnTo>
                    <a:pt x="4436" y="3527"/>
                  </a:lnTo>
                  <a:lnTo>
                    <a:pt x="4354" y="3605"/>
                  </a:lnTo>
                  <a:lnTo>
                    <a:pt x="4273" y="3682"/>
                  </a:lnTo>
                  <a:lnTo>
                    <a:pt x="4186" y="3753"/>
                  </a:lnTo>
                  <a:lnTo>
                    <a:pt x="4099" y="3824"/>
                  </a:lnTo>
                  <a:lnTo>
                    <a:pt x="4000" y="3889"/>
                  </a:lnTo>
                  <a:lnTo>
                    <a:pt x="3901" y="3947"/>
                  </a:lnTo>
                  <a:lnTo>
                    <a:pt x="3802" y="4005"/>
                  </a:lnTo>
                  <a:lnTo>
                    <a:pt x="3697" y="4056"/>
                  </a:lnTo>
                  <a:lnTo>
                    <a:pt x="3587" y="4101"/>
                  </a:lnTo>
                  <a:lnTo>
                    <a:pt x="3477" y="4147"/>
                  </a:lnTo>
                  <a:lnTo>
                    <a:pt x="3366" y="4185"/>
                  </a:lnTo>
                  <a:lnTo>
                    <a:pt x="3250" y="4217"/>
                  </a:lnTo>
                  <a:lnTo>
                    <a:pt x="3128" y="4243"/>
                  </a:lnTo>
                  <a:lnTo>
                    <a:pt x="3006" y="4269"/>
                  </a:lnTo>
                  <a:lnTo>
                    <a:pt x="2884" y="4288"/>
                  </a:lnTo>
                  <a:lnTo>
                    <a:pt x="2762" y="4301"/>
                  </a:lnTo>
                  <a:lnTo>
                    <a:pt x="2634" y="4314"/>
                  </a:lnTo>
                  <a:lnTo>
                    <a:pt x="2500" y="4314"/>
                  </a:lnTo>
                  <a:lnTo>
                    <a:pt x="2372" y="4314"/>
                  </a:lnTo>
                  <a:lnTo>
                    <a:pt x="2244" y="4301"/>
                  </a:lnTo>
                  <a:lnTo>
                    <a:pt x="2122" y="4288"/>
                  </a:lnTo>
                  <a:lnTo>
                    <a:pt x="2000" y="4269"/>
                  </a:lnTo>
                  <a:lnTo>
                    <a:pt x="1878" y="4243"/>
                  </a:lnTo>
                  <a:lnTo>
                    <a:pt x="1756" y="4217"/>
                  </a:lnTo>
                  <a:lnTo>
                    <a:pt x="1640" y="4185"/>
                  </a:lnTo>
                  <a:lnTo>
                    <a:pt x="1529" y="4147"/>
                  </a:lnTo>
                  <a:lnTo>
                    <a:pt x="1419" y="4101"/>
                  </a:lnTo>
                  <a:lnTo>
                    <a:pt x="1308" y="4056"/>
                  </a:lnTo>
                  <a:lnTo>
                    <a:pt x="1204" y="4005"/>
                  </a:lnTo>
                  <a:lnTo>
                    <a:pt x="1105" y="3947"/>
                  </a:lnTo>
                  <a:lnTo>
                    <a:pt x="1006" y="3889"/>
                  </a:lnTo>
                  <a:lnTo>
                    <a:pt x="907" y="3824"/>
                  </a:lnTo>
                  <a:lnTo>
                    <a:pt x="820" y="3753"/>
                  </a:lnTo>
                  <a:lnTo>
                    <a:pt x="733" y="3682"/>
                  </a:lnTo>
                  <a:lnTo>
                    <a:pt x="646" y="3605"/>
                  </a:lnTo>
                  <a:lnTo>
                    <a:pt x="570" y="3527"/>
                  </a:lnTo>
                  <a:lnTo>
                    <a:pt x="494" y="3450"/>
                  </a:lnTo>
                  <a:lnTo>
                    <a:pt x="425" y="3366"/>
                  </a:lnTo>
                  <a:lnTo>
                    <a:pt x="361" y="3276"/>
                  </a:lnTo>
                  <a:lnTo>
                    <a:pt x="303" y="3186"/>
                  </a:lnTo>
                  <a:lnTo>
                    <a:pt x="244" y="3095"/>
                  </a:lnTo>
                  <a:lnTo>
                    <a:pt x="192" y="2999"/>
                  </a:lnTo>
                  <a:lnTo>
                    <a:pt x="151" y="2895"/>
                  </a:lnTo>
                  <a:lnTo>
                    <a:pt x="111" y="2799"/>
                  </a:lnTo>
                  <a:lnTo>
                    <a:pt x="76" y="2695"/>
                  </a:lnTo>
                  <a:lnTo>
                    <a:pt x="47" y="2592"/>
                  </a:lnTo>
                  <a:lnTo>
                    <a:pt x="29" y="2483"/>
                  </a:lnTo>
                  <a:lnTo>
                    <a:pt x="12" y="2379"/>
                  </a:lnTo>
                  <a:lnTo>
                    <a:pt x="0" y="2270"/>
                  </a:lnTo>
                  <a:lnTo>
                    <a:pt x="0" y="2154"/>
                  </a:lnTo>
                  <a:close/>
                </a:path>
              </a:pathLst>
            </a:custGeom>
            <a:noFill/>
            <a:ln w="19050">
              <a:solidFill>
                <a:schemeClr val="folHlink"/>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pt-BR"/>
            </a:p>
          </p:txBody>
        </p:sp>
        <p:sp>
          <p:nvSpPr>
            <p:cNvPr id="13326" name="Freeform 226"/>
            <p:cNvSpPr>
              <a:spLocks/>
            </p:cNvSpPr>
            <p:nvPr/>
          </p:nvSpPr>
          <p:spPr bwMode="auto">
            <a:xfrm>
              <a:off x="-626" y="184"/>
              <a:ext cx="3011" cy="4314"/>
            </a:xfrm>
            <a:custGeom>
              <a:avLst/>
              <a:gdLst>
                <a:gd name="T0" fmla="*/ 0 w 3011"/>
                <a:gd name="T1" fmla="*/ 2044 h 4314"/>
                <a:gd name="T2" fmla="*/ 29 w 3011"/>
                <a:gd name="T3" fmla="*/ 1722 h 4314"/>
                <a:gd name="T4" fmla="*/ 87 w 3011"/>
                <a:gd name="T5" fmla="*/ 1412 h 4314"/>
                <a:gd name="T6" fmla="*/ 180 w 3011"/>
                <a:gd name="T7" fmla="*/ 1128 h 4314"/>
                <a:gd name="T8" fmla="*/ 297 w 3011"/>
                <a:gd name="T9" fmla="*/ 864 h 4314"/>
                <a:gd name="T10" fmla="*/ 442 w 3011"/>
                <a:gd name="T11" fmla="*/ 632 h 4314"/>
                <a:gd name="T12" fmla="*/ 605 w 3011"/>
                <a:gd name="T13" fmla="*/ 425 h 4314"/>
                <a:gd name="T14" fmla="*/ 785 w 3011"/>
                <a:gd name="T15" fmla="*/ 258 h 4314"/>
                <a:gd name="T16" fmla="*/ 988 w 3011"/>
                <a:gd name="T17" fmla="*/ 129 h 4314"/>
                <a:gd name="T18" fmla="*/ 1203 w 3011"/>
                <a:gd name="T19" fmla="*/ 45 h 4314"/>
                <a:gd name="T20" fmla="*/ 1430 w 3011"/>
                <a:gd name="T21" fmla="*/ 0 h 4314"/>
                <a:gd name="T22" fmla="*/ 1581 w 3011"/>
                <a:gd name="T23" fmla="*/ 0 h 4314"/>
                <a:gd name="T24" fmla="*/ 1808 w 3011"/>
                <a:gd name="T25" fmla="*/ 45 h 4314"/>
                <a:gd name="T26" fmla="*/ 2023 w 3011"/>
                <a:gd name="T27" fmla="*/ 129 h 4314"/>
                <a:gd name="T28" fmla="*/ 2221 w 3011"/>
                <a:gd name="T29" fmla="*/ 258 h 4314"/>
                <a:gd name="T30" fmla="*/ 2407 w 3011"/>
                <a:gd name="T31" fmla="*/ 425 h 4314"/>
                <a:gd name="T32" fmla="*/ 2570 w 3011"/>
                <a:gd name="T33" fmla="*/ 632 h 4314"/>
                <a:gd name="T34" fmla="*/ 2715 w 3011"/>
                <a:gd name="T35" fmla="*/ 864 h 4314"/>
                <a:gd name="T36" fmla="*/ 2831 w 3011"/>
                <a:gd name="T37" fmla="*/ 1128 h 4314"/>
                <a:gd name="T38" fmla="*/ 2918 w 3011"/>
                <a:gd name="T39" fmla="*/ 1412 h 4314"/>
                <a:gd name="T40" fmla="*/ 2982 w 3011"/>
                <a:gd name="T41" fmla="*/ 1722 h 4314"/>
                <a:gd name="T42" fmla="*/ 3011 w 3011"/>
                <a:gd name="T43" fmla="*/ 2044 h 4314"/>
                <a:gd name="T44" fmla="*/ 3011 w 3011"/>
                <a:gd name="T45" fmla="*/ 2270 h 4314"/>
                <a:gd name="T46" fmla="*/ 2982 w 3011"/>
                <a:gd name="T47" fmla="*/ 2592 h 4314"/>
                <a:gd name="T48" fmla="*/ 2918 w 3011"/>
                <a:gd name="T49" fmla="*/ 2895 h 4314"/>
                <a:gd name="T50" fmla="*/ 2831 w 3011"/>
                <a:gd name="T51" fmla="*/ 3186 h 4314"/>
                <a:gd name="T52" fmla="*/ 2715 w 3011"/>
                <a:gd name="T53" fmla="*/ 3450 h 4314"/>
                <a:gd name="T54" fmla="*/ 2570 w 3011"/>
                <a:gd name="T55" fmla="*/ 3682 h 4314"/>
                <a:gd name="T56" fmla="*/ 2407 w 3011"/>
                <a:gd name="T57" fmla="*/ 3889 h 4314"/>
                <a:gd name="T58" fmla="*/ 2221 w 3011"/>
                <a:gd name="T59" fmla="*/ 4056 h 4314"/>
                <a:gd name="T60" fmla="*/ 2023 w 3011"/>
                <a:gd name="T61" fmla="*/ 4185 h 4314"/>
                <a:gd name="T62" fmla="*/ 1808 w 3011"/>
                <a:gd name="T63" fmla="*/ 4269 h 4314"/>
                <a:gd name="T64" fmla="*/ 1581 w 3011"/>
                <a:gd name="T65" fmla="*/ 4314 h 4314"/>
                <a:gd name="T66" fmla="*/ 1430 w 3011"/>
                <a:gd name="T67" fmla="*/ 4314 h 4314"/>
                <a:gd name="T68" fmla="*/ 1203 w 3011"/>
                <a:gd name="T69" fmla="*/ 4269 h 4314"/>
                <a:gd name="T70" fmla="*/ 988 w 3011"/>
                <a:gd name="T71" fmla="*/ 4185 h 4314"/>
                <a:gd name="T72" fmla="*/ 785 w 3011"/>
                <a:gd name="T73" fmla="*/ 4056 h 4314"/>
                <a:gd name="T74" fmla="*/ 605 w 3011"/>
                <a:gd name="T75" fmla="*/ 3889 h 4314"/>
                <a:gd name="T76" fmla="*/ 442 w 3011"/>
                <a:gd name="T77" fmla="*/ 3682 h 4314"/>
                <a:gd name="T78" fmla="*/ 297 w 3011"/>
                <a:gd name="T79" fmla="*/ 3450 h 4314"/>
                <a:gd name="T80" fmla="*/ 180 w 3011"/>
                <a:gd name="T81" fmla="*/ 3186 h 4314"/>
                <a:gd name="T82" fmla="*/ 87 w 3011"/>
                <a:gd name="T83" fmla="*/ 2895 h 4314"/>
                <a:gd name="T84" fmla="*/ 29 w 3011"/>
                <a:gd name="T85" fmla="*/ 2592 h 4314"/>
                <a:gd name="T86" fmla="*/ 0 w 3011"/>
                <a:gd name="T87" fmla="*/ 2270 h 4314"/>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Lst>
              <a:ah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l="0" t="0" r="r" b="b"/>
              <a:pathLst>
                <a:path w="3011" h="4314">
                  <a:moveTo>
                    <a:pt x="0" y="2154"/>
                  </a:moveTo>
                  <a:lnTo>
                    <a:pt x="0" y="2154"/>
                  </a:lnTo>
                  <a:lnTo>
                    <a:pt x="0" y="2044"/>
                  </a:lnTo>
                  <a:lnTo>
                    <a:pt x="6" y="1935"/>
                  </a:lnTo>
                  <a:lnTo>
                    <a:pt x="18" y="1825"/>
                  </a:lnTo>
                  <a:lnTo>
                    <a:pt x="29" y="1722"/>
                  </a:lnTo>
                  <a:lnTo>
                    <a:pt x="47" y="1619"/>
                  </a:lnTo>
                  <a:lnTo>
                    <a:pt x="64" y="1515"/>
                  </a:lnTo>
                  <a:lnTo>
                    <a:pt x="87" y="1412"/>
                  </a:lnTo>
                  <a:lnTo>
                    <a:pt x="116" y="1315"/>
                  </a:lnTo>
                  <a:lnTo>
                    <a:pt x="145" y="1219"/>
                  </a:lnTo>
                  <a:lnTo>
                    <a:pt x="180" y="1128"/>
                  </a:lnTo>
                  <a:lnTo>
                    <a:pt x="215" y="1038"/>
                  </a:lnTo>
                  <a:lnTo>
                    <a:pt x="256" y="948"/>
                  </a:lnTo>
                  <a:lnTo>
                    <a:pt x="297" y="864"/>
                  </a:lnTo>
                  <a:lnTo>
                    <a:pt x="343" y="787"/>
                  </a:lnTo>
                  <a:lnTo>
                    <a:pt x="390" y="703"/>
                  </a:lnTo>
                  <a:lnTo>
                    <a:pt x="442" y="632"/>
                  </a:lnTo>
                  <a:lnTo>
                    <a:pt x="494" y="561"/>
                  </a:lnTo>
                  <a:lnTo>
                    <a:pt x="547" y="490"/>
                  </a:lnTo>
                  <a:lnTo>
                    <a:pt x="605" y="425"/>
                  </a:lnTo>
                  <a:lnTo>
                    <a:pt x="663" y="367"/>
                  </a:lnTo>
                  <a:lnTo>
                    <a:pt x="721" y="309"/>
                  </a:lnTo>
                  <a:lnTo>
                    <a:pt x="785" y="258"/>
                  </a:lnTo>
                  <a:lnTo>
                    <a:pt x="855" y="213"/>
                  </a:lnTo>
                  <a:lnTo>
                    <a:pt x="919" y="167"/>
                  </a:lnTo>
                  <a:lnTo>
                    <a:pt x="988" y="129"/>
                  </a:lnTo>
                  <a:lnTo>
                    <a:pt x="1058" y="97"/>
                  </a:lnTo>
                  <a:lnTo>
                    <a:pt x="1128" y="64"/>
                  </a:lnTo>
                  <a:lnTo>
                    <a:pt x="1203" y="45"/>
                  </a:lnTo>
                  <a:lnTo>
                    <a:pt x="1273" y="26"/>
                  </a:lnTo>
                  <a:lnTo>
                    <a:pt x="1349" y="13"/>
                  </a:lnTo>
                  <a:lnTo>
                    <a:pt x="1430" y="0"/>
                  </a:lnTo>
                  <a:lnTo>
                    <a:pt x="1506" y="0"/>
                  </a:lnTo>
                  <a:lnTo>
                    <a:pt x="1581" y="0"/>
                  </a:lnTo>
                  <a:lnTo>
                    <a:pt x="1657" y="13"/>
                  </a:lnTo>
                  <a:lnTo>
                    <a:pt x="1732" y="26"/>
                  </a:lnTo>
                  <a:lnTo>
                    <a:pt x="1808" y="45"/>
                  </a:lnTo>
                  <a:lnTo>
                    <a:pt x="1884" y="64"/>
                  </a:lnTo>
                  <a:lnTo>
                    <a:pt x="1953" y="97"/>
                  </a:lnTo>
                  <a:lnTo>
                    <a:pt x="2023" y="129"/>
                  </a:lnTo>
                  <a:lnTo>
                    <a:pt x="2093" y="167"/>
                  </a:lnTo>
                  <a:lnTo>
                    <a:pt x="2157" y="213"/>
                  </a:lnTo>
                  <a:lnTo>
                    <a:pt x="2221" y="258"/>
                  </a:lnTo>
                  <a:lnTo>
                    <a:pt x="2285" y="309"/>
                  </a:lnTo>
                  <a:lnTo>
                    <a:pt x="2349" y="367"/>
                  </a:lnTo>
                  <a:lnTo>
                    <a:pt x="2407" y="425"/>
                  </a:lnTo>
                  <a:lnTo>
                    <a:pt x="2465" y="490"/>
                  </a:lnTo>
                  <a:lnTo>
                    <a:pt x="2517" y="561"/>
                  </a:lnTo>
                  <a:lnTo>
                    <a:pt x="2570" y="632"/>
                  </a:lnTo>
                  <a:lnTo>
                    <a:pt x="2622" y="703"/>
                  </a:lnTo>
                  <a:lnTo>
                    <a:pt x="2668" y="787"/>
                  </a:lnTo>
                  <a:lnTo>
                    <a:pt x="2715" y="864"/>
                  </a:lnTo>
                  <a:lnTo>
                    <a:pt x="2756" y="948"/>
                  </a:lnTo>
                  <a:lnTo>
                    <a:pt x="2796" y="1038"/>
                  </a:lnTo>
                  <a:lnTo>
                    <a:pt x="2831" y="1128"/>
                  </a:lnTo>
                  <a:lnTo>
                    <a:pt x="2866" y="1219"/>
                  </a:lnTo>
                  <a:lnTo>
                    <a:pt x="2895" y="1315"/>
                  </a:lnTo>
                  <a:lnTo>
                    <a:pt x="2918" y="1412"/>
                  </a:lnTo>
                  <a:lnTo>
                    <a:pt x="2942" y="1515"/>
                  </a:lnTo>
                  <a:lnTo>
                    <a:pt x="2965" y="1619"/>
                  </a:lnTo>
                  <a:lnTo>
                    <a:pt x="2982" y="1722"/>
                  </a:lnTo>
                  <a:lnTo>
                    <a:pt x="2994" y="1825"/>
                  </a:lnTo>
                  <a:lnTo>
                    <a:pt x="3006" y="1935"/>
                  </a:lnTo>
                  <a:lnTo>
                    <a:pt x="3011" y="2044"/>
                  </a:lnTo>
                  <a:lnTo>
                    <a:pt x="3011" y="2154"/>
                  </a:lnTo>
                  <a:lnTo>
                    <a:pt x="3011" y="2270"/>
                  </a:lnTo>
                  <a:lnTo>
                    <a:pt x="3006" y="2379"/>
                  </a:lnTo>
                  <a:lnTo>
                    <a:pt x="2994" y="2483"/>
                  </a:lnTo>
                  <a:lnTo>
                    <a:pt x="2982" y="2592"/>
                  </a:lnTo>
                  <a:lnTo>
                    <a:pt x="2965" y="2695"/>
                  </a:lnTo>
                  <a:lnTo>
                    <a:pt x="2942" y="2799"/>
                  </a:lnTo>
                  <a:lnTo>
                    <a:pt x="2918" y="2895"/>
                  </a:lnTo>
                  <a:lnTo>
                    <a:pt x="2895" y="2999"/>
                  </a:lnTo>
                  <a:lnTo>
                    <a:pt x="2866" y="3095"/>
                  </a:lnTo>
                  <a:lnTo>
                    <a:pt x="2831" y="3186"/>
                  </a:lnTo>
                  <a:lnTo>
                    <a:pt x="2796" y="3276"/>
                  </a:lnTo>
                  <a:lnTo>
                    <a:pt x="2756" y="3366"/>
                  </a:lnTo>
                  <a:lnTo>
                    <a:pt x="2715" y="3450"/>
                  </a:lnTo>
                  <a:lnTo>
                    <a:pt x="2668" y="3527"/>
                  </a:lnTo>
                  <a:lnTo>
                    <a:pt x="2622" y="3605"/>
                  </a:lnTo>
                  <a:lnTo>
                    <a:pt x="2570" y="3682"/>
                  </a:lnTo>
                  <a:lnTo>
                    <a:pt x="2517" y="3753"/>
                  </a:lnTo>
                  <a:lnTo>
                    <a:pt x="2465" y="3824"/>
                  </a:lnTo>
                  <a:lnTo>
                    <a:pt x="2407" y="3889"/>
                  </a:lnTo>
                  <a:lnTo>
                    <a:pt x="2349" y="3947"/>
                  </a:lnTo>
                  <a:lnTo>
                    <a:pt x="2285" y="4005"/>
                  </a:lnTo>
                  <a:lnTo>
                    <a:pt x="2221" y="4056"/>
                  </a:lnTo>
                  <a:lnTo>
                    <a:pt x="2157" y="4101"/>
                  </a:lnTo>
                  <a:lnTo>
                    <a:pt x="2093" y="4147"/>
                  </a:lnTo>
                  <a:lnTo>
                    <a:pt x="2023" y="4185"/>
                  </a:lnTo>
                  <a:lnTo>
                    <a:pt x="1953" y="4217"/>
                  </a:lnTo>
                  <a:lnTo>
                    <a:pt x="1884" y="4243"/>
                  </a:lnTo>
                  <a:lnTo>
                    <a:pt x="1808" y="4269"/>
                  </a:lnTo>
                  <a:lnTo>
                    <a:pt x="1732" y="4288"/>
                  </a:lnTo>
                  <a:lnTo>
                    <a:pt x="1657" y="4301"/>
                  </a:lnTo>
                  <a:lnTo>
                    <a:pt x="1581" y="4314"/>
                  </a:lnTo>
                  <a:lnTo>
                    <a:pt x="1506" y="4314"/>
                  </a:lnTo>
                  <a:lnTo>
                    <a:pt x="1430" y="4314"/>
                  </a:lnTo>
                  <a:lnTo>
                    <a:pt x="1349" y="4301"/>
                  </a:lnTo>
                  <a:lnTo>
                    <a:pt x="1273" y="4288"/>
                  </a:lnTo>
                  <a:lnTo>
                    <a:pt x="1203" y="4269"/>
                  </a:lnTo>
                  <a:lnTo>
                    <a:pt x="1128" y="4243"/>
                  </a:lnTo>
                  <a:lnTo>
                    <a:pt x="1058" y="4217"/>
                  </a:lnTo>
                  <a:lnTo>
                    <a:pt x="988" y="4185"/>
                  </a:lnTo>
                  <a:lnTo>
                    <a:pt x="919" y="4147"/>
                  </a:lnTo>
                  <a:lnTo>
                    <a:pt x="855" y="4101"/>
                  </a:lnTo>
                  <a:lnTo>
                    <a:pt x="785" y="4056"/>
                  </a:lnTo>
                  <a:lnTo>
                    <a:pt x="721" y="4005"/>
                  </a:lnTo>
                  <a:lnTo>
                    <a:pt x="663" y="3947"/>
                  </a:lnTo>
                  <a:lnTo>
                    <a:pt x="605" y="3889"/>
                  </a:lnTo>
                  <a:lnTo>
                    <a:pt x="547" y="3824"/>
                  </a:lnTo>
                  <a:lnTo>
                    <a:pt x="494" y="3753"/>
                  </a:lnTo>
                  <a:lnTo>
                    <a:pt x="442" y="3682"/>
                  </a:lnTo>
                  <a:lnTo>
                    <a:pt x="390" y="3605"/>
                  </a:lnTo>
                  <a:lnTo>
                    <a:pt x="343" y="3527"/>
                  </a:lnTo>
                  <a:lnTo>
                    <a:pt x="297" y="3450"/>
                  </a:lnTo>
                  <a:lnTo>
                    <a:pt x="256" y="3366"/>
                  </a:lnTo>
                  <a:lnTo>
                    <a:pt x="215" y="3276"/>
                  </a:lnTo>
                  <a:lnTo>
                    <a:pt x="180" y="3186"/>
                  </a:lnTo>
                  <a:lnTo>
                    <a:pt x="145" y="3095"/>
                  </a:lnTo>
                  <a:lnTo>
                    <a:pt x="116" y="2999"/>
                  </a:lnTo>
                  <a:lnTo>
                    <a:pt x="87" y="2895"/>
                  </a:lnTo>
                  <a:lnTo>
                    <a:pt x="64" y="2799"/>
                  </a:lnTo>
                  <a:lnTo>
                    <a:pt x="47" y="2695"/>
                  </a:lnTo>
                  <a:lnTo>
                    <a:pt x="29" y="2592"/>
                  </a:lnTo>
                  <a:lnTo>
                    <a:pt x="18" y="2483"/>
                  </a:lnTo>
                  <a:lnTo>
                    <a:pt x="6" y="2379"/>
                  </a:lnTo>
                  <a:lnTo>
                    <a:pt x="0" y="2270"/>
                  </a:lnTo>
                  <a:lnTo>
                    <a:pt x="0" y="2154"/>
                  </a:lnTo>
                  <a:close/>
                </a:path>
              </a:pathLst>
            </a:custGeom>
            <a:noFill/>
            <a:ln w="19050">
              <a:solidFill>
                <a:schemeClr val="folHlink"/>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pt-BR"/>
            </a:p>
          </p:txBody>
        </p:sp>
        <p:sp>
          <p:nvSpPr>
            <p:cNvPr id="13327" name="Freeform 227"/>
            <p:cNvSpPr>
              <a:spLocks/>
            </p:cNvSpPr>
            <p:nvPr/>
          </p:nvSpPr>
          <p:spPr bwMode="auto">
            <a:xfrm>
              <a:off x="-376" y="468"/>
              <a:ext cx="2506" cy="412"/>
            </a:xfrm>
            <a:custGeom>
              <a:avLst/>
              <a:gdLst>
                <a:gd name="T0" fmla="*/ 0 w 2506"/>
                <a:gd name="T1" fmla="*/ 0 h 412"/>
                <a:gd name="T2" fmla="*/ 0 w 2506"/>
                <a:gd name="T3" fmla="*/ 0 h 412"/>
                <a:gd name="T4" fmla="*/ 41 w 2506"/>
                <a:gd name="T5" fmla="*/ 51 h 412"/>
                <a:gd name="T6" fmla="*/ 93 w 2506"/>
                <a:gd name="T7" fmla="*/ 96 h 412"/>
                <a:gd name="T8" fmla="*/ 151 w 2506"/>
                <a:gd name="T9" fmla="*/ 141 h 412"/>
                <a:gd name="T10" fmla="*/ 215 w 2506"/>
                <a:gd name="T11" fmla="*/ 180 h 412"/>
                <a:gd name="T12" fmla="*/ 285 w 2506"/>
                <a:gd name="T13" fmla="*/ 219 h 412"/>
                <a:gd name="T14" fmla="*/ 361 w 2506"/>
                <a:gd name="T15" fmla="*/ 251 h 412"/>
                <a:gd name="T16" fmla="*/ 436 w 2506"/>
                <a:gd name="T17" fmla="*/ 283 h 412"/>
                <a:gd name="T18" fmla="*/ 517 w 2506"/>
                <a:gd name="T19" fmla="*/ 309 h 412"/>
                <a:gd name="T20" fmla="*/ 599 w 2506"/>
                <a:gd name="T21" fmla="*/ 335 h 412"/>
                <a:gd name="T22" fmla="*/ 692 w 2506"/>
                <a:gd name="T23" fmla="*/ 354 h 412"/>
                <a:gd name="T24" fmla="*/ 872 w 2506"/>
                <a:gd name="T25" fmla="*/ 386 h 412"/>
                <a:gd name="T26" fmla="*/ 1064 w 2506"/>
                <a:gd name="T27" fmla="*/ 406 h 412"/>
                <a:gd name="T28" fmla="*/ 1256 w 2506"/>
                <a:gd name="T29" fmla="*/ 412 h 412"/>
                <a:gd name="T30" fmla="*/ 1448 w 2506"/>
                <a:gd name="T31" fmla="*/ 406 h 412"/>
                <a:gd name="T32" fmla="*/ 1639 w 2506"/>
                <a:gd name="T33" fmla="*/ 386 h 412"/>
                <a:gd name="T34" fmla="*/ 1820 w 2506"/>
                <a:gd name="T35" fmla="*/ 354 h 412"/>
                <a:gd name="T36" fmla="*/ 1907 w 2506"/>
                <a:gd name="T37" fmla="*/ 335 h 412"/>
                <a:gd name="T38" fmla="*/ 1994 w 2506"/>
                <a:gd name="T39" fmla="*/ 309 h 412"/>
                <a:gd name="T40" fmla="*/ 2070 w 2506"/>
                <a:gd name="T41" fmla="*/ 283 h 412"/>
                <a:gd name="T42" fmla="*/ 2151 w 2506"/>
                <a:gd name="T43" fmla="*/ 251 h 412"/>
                <a:gd name="T44" fmla="*/ 2221 w 2506"/>
                <a:gd name="T45" fmla="*/ 219 h 412"/>
                <a:gd name="T46" fmla="*/ 2291 w 2506"/>
                <a:gd name="T47" fmla="*/ 180 h 412"/>
                <a:gd name="T48" fmla="*/ 2354 w 2506"/>
                <a:gd name="T49" fmla="*/ 141 h 412"/>
                <a:gd name="T50" fmla="*/ 2407 w 2506"/>
                <a:gd name="T51" fmla="*/ 96 h 412"/>
                <a:gd name="T52" fmla="*/ 2459 w 2506"/>
                <a:gd name="T53" fmla="*/ 51 h 412"/>
                <a:gd name="T54" fmla="*/ 2506 w 2506"/>
                <a:gd name="T55" fmla="*/ 0 h 412"/>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Lst>
              <a:ahLst/>
              <a:cxnLst>
                <a:cxn ang="T56">
                  <a:pos x="T0" y="T1"/>
                </a:cxn>
                <a:cxn ang="T57">
                  <a:pos x="T2" y="T3"/>
                </a:cxn>
                <a:cxn ang="T58">
                  <a:pos x="T4" y="T5"/>
                </a:cxn>
                <a:cxn ang="T59">
                  <a:pos x="T6" y="T7"/>
                </a:cxn>
                <a:cxn ang="T60">
                  <a:pos x="T8" y="T9"/>
                </a:cxn>
                <a:cxn ang="T61">
                  <a:pos x="T10" y="T11"/>
                </a:cxn>
                <a:cxn ang="T62">
                  <a:pos x="T12" y="T13"/>
                </a:cxn>
                <a:cxn ang="T63">
                  <a:pos x="T14" y="T15"/>
                </a:cxn>
                <a:cxn ang="T64">
                  <a:pos x="T16" y="T17"/>
                </a:cxn>
                <a:cxn ang="T65">
                  <a:pos x="T18" y="T19"/>
                </a:cxn>
                <a:cxn ang="T66">
                  <a:pos x="T20" y="T21"/>
                </a:cxn>
                <a:cxn ang="T67">
                  <a:pos x="T22" y="T23"/>
                </a:cxn>
                <a:cxn ang="T68">
                  <a:pos x="T24" y="T25"/>
                </a:cxn>
                <a:cxn ang="T69">
                  <a:pos x="T26" y="T27"/>
                </a:cxn>
                <a:cxn ang="T70">
                  <a:pos x="T28" y="T29"/>
                </a:cxn>
                <a:cxn ang="T71">
                  <a:pos x="T30" y="T31"/>
                </a:cxn>
                <a:cxn ang="T72">
                  <a:pos x="T32" y="T33"/>
                </a:cxn>
                <a:cxn ang="T73">
                  <a:pos x="T34" y="T35"/>
                </a:cxn>
                <a:cxn ang="T74">
                  <a:pos x="T36" y="T37"/>
                </a:cxn>
                <a:cxn ang="T75">
                  <a:pos x="T38" y="T39"/>
                </a:cxn>
                <a:cxn ang="T76">
                  <a:pos x="T40" y="T41"/>
                </a:cxn>
                <a:cxn ang="T77">
                  <a:pos x="T42" y="T43"/>
                </a:cxn>
                <a:cxn ang="T78">
                  <a:pos x="T44" y="T45"/>
                </a:cxn>
                <a:cxn ang="T79">
                  <a:pos x="T46" y="T47"/>
                </a:cxn>
                <a:cxn ang="T80">
                  <a:pos x="T48" y="T49"/>
                </a:cxn>
                <a:cxn ang="T81">
                  <a:pos x="T50" y="T51"/>
                </a:cxn>
                <a:cxn ang="T82">
                  <a:pos x="T52" y="T53"/>
                </a:cxn>
                <a:cxn ang="T83">
                  <a:pos x="T54" y="T55"/>
                </a:cxn>
              </a:cxnLst>
              <a:rect l="0" t="0" r="r" b="b"/>
              <a:pathLst>
                <a:path w="2506" h="412">
                  <a:moveTo>
                    <a:pt x="0" y="0"/>
                  </a:moveTo>
                  <a:lnTo>
                    <a:pt x="0" y="0"/>
                  </a:lnTo>
                  <a:lnTo>
                    <a:pt x="41" y="51"/>
                  </a:lnTo>
                  <a:lnTo>
                    <a:pt x="93" y="96"/>
                  </a:lnTo>
                  <a:lnTo>
                    <a:pt x="151" y="141"/>
                  </a:lnTo>
                  <a:lnTo>
                    <a:pt x="215" y="180"/>
                  </a:lnTo>
                  <a:lnTo>
                    <a:pt x="285" y="219"/>
                  </a:lnTo>
                  <a:lnTo>
                    <a:pt x="361" y="251"/>
                  </a:lnTo>
                  <a:lnTo>
                    <a:pt x="436" y="283"/>
                  </a:lnTo>
                  <a:lnTo>
                    <a:pt x="517" y="309"/>
                  </a:lnTo>
                  <a:lnTo>
                    <a:pt x="599" y="335"/>
                  </a:lnTo>
                  <a:lnTo>
                    <a:pt x="692" y="354"/>
                  </a:lnTo>
                  <a:lnTo>
                    <a:pt x="872" y="386"/>
                  </a:lnTo>
                  <a:lnTo>
                    <a:pt x="1064" y="406"/>
                  </a:lnTo>
                  <a:lnTo>
                    <a:pt x="1256" y="412"/>
                  </a:lnTo>
                  <a:lnTo>
                    <a:pt x="1448" y="406"/>
                  </a:lnTo>
                  <a:lnTo>
                    <a:pt x="1639" y="386"/>
                  </a:lnTo>
                  <a:lnTo>
                    <a:pt x="1820" y="354"/>
                  </a:lnTo>
                  <a:lnTo>
                    <a:pt x="1907" y="335"/>
                  </a:lnTo>
                  <a:lnTo>
                    <a:pt x="1994" y="309"/>
                  </a:lnTo>
                  <a:lnTo>
                    <a:pt x="2070" y="283"/>
                  </a:lnTo>
                  <a:lnTo>
                    <a:pt x="2151" y="251"/>
                  </a:lnTo>
                  <a:lnTo>
                    <a:pt x="2221" y="219"/>
                  </a:lnTo>
                  <a:lnTo>
                    <a:pt x="2291" y="180"/>
                  </a:lnTo>
                  <a:lnTo>
                    <a:pt x="2354" y="141"/>
                  </a:lnTo>
                  <a:lnTo>
                    <a:pt x="2407" y="96"/>
                  </a:lnTo>
                  <a:lnTo>
                    <a:pt x="2459" y="51"/>
                  </a:lnTo>
                  <a:lnTo>
                    <a:pt x="2506" y="0"/>
                  </a:lnTo>
                </a:path>
              </a:pathLst>
            </a:custGeom>
            <a:noFill/>
            <a:ln w="19050">
              <a:solidFill>
                <a:schemeClr val="folHlink"/>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pt-BR"/>
            </a:p>
          </p:txBody>
        </p:sp>
        <p:sp>
          <p:nvSpPr>
            <p:cNvPr id="13328" name="Freeform 228"/>
            <p:cNvSpPr>
              <a:spLocks/>
            </p:cNvSpPr>
            <p:nvPr/>
          </p:nvSpPr>
          <p:spPr bwMode="auto">
            <a:xfrm>
              <a:off x="-1120" y="1042"/>
              <a:ext cx="4000" cy="690"/>
            </a:xfrm>
            <a:custGeom>
              <a:avLst/>
              <a:gdLst>
                <a:gd name="T0" fmla="*/ 0 w 4000"/>
                <a:gd name="T1" fmla="*/ 0 h 690"/>
                <a:gd name="T2" fmla="*/ 0 w 4000"/>
                <a:gd name="T3" fmla="*/ 0 h 690"/>
                <a:gd name="T4" fmla="*/ 70 w 4000"/>
                <a:gd name="T5" fmla="*/ 83 h 690"/>
                <a:gd name="T6" fmla="*/ 145 w 4000"/>
                <a:gd name="T7" fmla="*/ 161 h 690"/>
                <a:gd name="T8" fmla="*/ 233 w 4000"/>
                <a:gd name="T9" fmla="*/ 232 h 690"/>
                <a:gd name="T10" fmla="*/ 331 w 4000"/>
                <a:gd name="T11" fmla="*/ 303 h 690"/>
                <a:gd name="T12" fmla="*/ 442 w 4000"/>
                <a:gd name="T13" fmla="*/ 361 h 690"/>
                <a:gd name="T14" fmla="*/ 558 w 4000"/>
                <a:gd name="T15" fmla="*/ 419 h 690"/>
                <a:gd name="T16" fmla="*/ 680 w 4000"/>
                <a:gd name="T17" fmla="*/ 470 h 690"/>
                <a:gd name="T18" fmla="*/ 808 w 4000"/>
                <a:gd name="T19" fmla="*/ 515 h 690"/>
                <a:gd name="T20" fmla="*/ 948 w 4000"/>
                <a:gd name="T21" fmla="*/ 554 h 690"/>
                <a:gd name="T22" fmla="*/ 1087 w 4000"/>
                <a:gd name="T23" fmla="*/ 593 h 690"/>
                <a:gd name="T24" fmla="*/ 1232 w 4000"/>
                <a:gd name="T25" fmla="*/ 619 h 690"/>
                <a:gd name="T26" fmla="*/ 1378 w 4000"/>
                <a:gd name="T27" fmla="*/ 644 h 690"/>
                <a:gd name="T28" fmla="*/ 1535 w 4000"/>
                <a:gd name="T29" fmla="*/ 664 h 690"/>
                <a:gd name="T30" fmla="*/ 1686 w 4000"/>
                <a:gd name="T31" fmla="*/ 677 h 690"/>
                <a:gd name="T32" fmla="*/ 1843 w 4000"/>
                <a:gd name="T33" fmla="*/ 683 h 690"/>
                <a:gd name="T34" fmla="*/ 2000 w 4000"/>
                <a:gd name="T35" fmla="*/ 690 h 690"/>
                <a:gd name="T36" fmla="*/ 2157 w 4000"/>
                <a:gd name="T37" fmla="*/ 683 h 690"/>
                <a:gd name="T38" fmla="*/ 2308 w 4000"/>
                <a:gd name="T39" fmla="*/ 677 h 690"/>
                <a:gd name="T40" fmla="*/ 2465 w 4000"/>
                <a:gd name="T41" fmla="*/ 664 h 690"/>
                <a:gd name="T42" fmla="*/ 2616 w 4000"/>
                <a:gd name="T43" fmla="*/ 644 h 690"/>
                <a:gd name="T44" fmla="*/ 2767 w 4000"/>
                <a:gd name="T45" fmla="*/ 619 h 690"/>
                <a:gd name="T46" fmla="*/ 2912 w 4000"/>
                <a:gd name="T47" fmla="*/ 593 h 690"/>
                <a:gd name="T48" fmla="*/ 3052 w 4000"/>
                <a:gd name="T49" fmla="*/ 554 h 690"/>
                <a:gd name="T50" fmla="*/ 3186 w 4000"/>
                <a:gd name="T51" fmla="*/ 515 h 690"/>
                <a:gd name="T52" fmla="*/ 3319 w 4000"/>
                <a:gd name="T53" fmla="*/ 470 h 690"/>
                <a:gd name="T54" fmla="*/ 3441 w 4000"/>
                <a:gd name="T55" fmla="*/ 419 h 690"/>
                <a:gd name="T56" fmla="*/ 3558 w 4000"/>
                <a:gd name="T57" fmla="*/ 361 h 690"/>
                <a:gd name="T58" fmla="*/ 3662 w 4000"/>
                <a:gd name="T59" fmla="*/ 303 h 690"/>
                <a:gd name="T60" fmla="*/ 3761 w 4000"/>
                <a:gd name="T61" fmla="*/ 232 h 690"/>
                <a:gd name="T62" fmla="*/ 3854 w 4000"/>
                <a:gd name="T63" fmla="*/ 161 h 690"/>
                <a:gd name="T64" fmla="*/ 3930 w 4000"/>
                <a:gd name="T65" fmla="*/ 83 h 690"/>
                <a:gd name="T66" fmla="*/ 4000 w 4000"/>
                <a:gd name="T67" fmla="*/ 0 h 690"/>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0" t="0" r="r" b="b"/>
              <a:pathLst>
                <a:path w="4000" h="690">
                  <a:moveTo>
                    <a:pt x="0" y="0"/>
                  </a:moveTo>
                  <a:lnTo>
                    <a:pt x="0" y="0"/>
                  </a:lnTo>
                  <a:lnTo>
                    <a:pt x="70" y="83"/>
                  </a:lnTo>
                  <a:lnTo>
                    <a:pt x="145" y="161"/>
                  </a:lnTo>
                  <a:lnTo>
                    <a:pt x="233" y="232"/>
                  </a:lnTo>
                  <a:lnTo>
                    <a:pt x="331" y="303"/>
                  </a:lnTo>
                  <a:lnTo>
                    <a:pt x="442" y="361"/>
                  </a:lnTo>
                  <a:lnTo>
                    <a:pt x="558" y="419"/>
                  </a:lnTo>
                  <a:lnTo>
                    <a:pt x="680" y="470"/>
                  </a:lnTo>
                  <a:lnTo>
                    <a:pt x="808" y="515"/>
                  </a:lnTo>
                  <a:lnTo>
                    <a:pt x="948" y="554"/>
                  </a:lnTo>
                  <a:lnTo>
                    <a:pt x="1087" y="593"/>
                  </a:lnTo>
                  <a:lnTo>
                    <a:pt x="1232" y="619"/>
                  </a:lnTo>
                  <a:lnTo>
                    <a:pt x="1378" y="644"/>
                  </a:lnTo>
                  <a:lnTo>
                    <a:pt x="1535" y="664"/>
                  </a:lnTo>
                  <a:lnTo>
                    <a:pt x="1686" y="677"/>
                  </a:lnTo>
                  <a:lnTo>
                    <a:pt x="1843" y="683"/>
                  </a:lnTo>
                  <a:lnTo>
                    <a:pt x="2000" y="690"/>
                  </a:lnTo>
                  <a:lnTo>
                    <a:pt x="2157" y="683"/>
                  </a:lnTo>
                  <a:lnTo>
                    <a:pt x="2308" y="677"/>
                  </a:lnTo>
                  <a:lnTo>
                    <a:pt x="2465" y="664"/>
                  </a:lnTo>
                  <a:lnTo>
                    <a:pt x="2616" y="644"/>
                  </a:lnTo>
                  <a:lnTo>
                    <a:pt x="2767" y="619"/>
                  </a:lnTo>
                  <a:lnTo>
                    <a:pt x="2912" y="593"/>
                  </a:lnTo>
                  <a:lnTo>
                    <a:pt x="3052" y="554"/>
                  </a:lnTo>
                  <a:lnTo>
                    <a:pt x="3186" y="515"/>
                  </a:lnTo>
                  <a:lnTo>
                    <a:pt x="3319" y="470"/>
                  </a:lnTo>
                  <a:lnTo>
                    <a:pt x="3441" y="419"/>
                  </a:lnTo>
                  <a:lnTo>
                    <a:pt x="3558" y="361"/>
                  </a:lnTo>
                  <a:lnTo>
                    <a:pt x="3662" y="303"/>
                  </a:lnTo>
                  <a:lnTo>
                    <a:pt x="3761" y="232"/>
                  </a:lnTo>
                  <a:lnTo>
                    <a:pt x="3854" y="161"/>
                  </a:lnTo>
                  <a:lnTo>
                    <a:pt x="3930" y="83"/>
                  </a:lnTo>
                  <a:lnTo>
                    <a:pt x="4000" y="0"/>
                  </a:lnTo>
                </a:path>
              </a:pathLst>
            </a:custGeom>
            <a:noFill/>
            <a:ln w="19050">
              <a:solidFill>
                <a:schemeClr val="folHlink"/>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pt-BR"/>
            </a:p>
          </p:txBody>
        </p:sp>
        <p:sp>
          <p:nvSpPr>
            <p:cNvPr id="13329" name="Freeform 229"/>
            <p:cNvSpPr>
              <a:spLocks/>
            </p:cNvSpPr>
            <p:nvPr/>
          </p:nvSpPr>
          <p:spPr bwMode="auto">
            <a:xfrm>
              <a:off x="-376" y="3802"/>
              <a:ext cx="2506" cy="406"/>
            </a:xfrm>
            <a:custGeom>
              <a:avLst/>
              <a:gdLst>
                <a:gd name="T0" fmla="*/ 2506 w 2506"/>
                <a:gd name="T1" fmla="*/ 406 h 406"/>
                <a:gd name="T2" fmla="*/ 2506 w 2506"/>
                <a:gd name="T3" fmla="*/ 406 h 406"/>
                <a:gd name="T4" fmla="*/ 2459 w 2506"/>
                <a:gd name="T5" fmla="*/ 361 h 406"/>
                <a:gd name="T6" fmla="*/ 2413 w 2506"/>
                <a:gd name="T7" fmla="*/ 316 h 406"/>
                <a:gd name="T8" fmla="*/ 2354 w 2506"/>
                <a:gd name="T9" fmla="*/ 271 h 406"/>
                <a:gd name="T10" fmla="*/ 2291 w 2506"/>
                <a:gd name="T11" fmla="*/ 232 h 406"/>
                <a:gd name="T12" fmla="*/ 2221 w 2506"/>
                <a:gd name="T13" fmla="*/ 193 h 406"/>
                <a:gd name="T14" fmla="*/ 2145 w 2506"/>
                <a:gd name="T15" fmla="*/ 161 h 406"/>
                <a:gd name="T16" fmla="*/ 2070 w 2506"/>
                <a:gd name="T17" fmla="*/ 129 h 406"/>
                <a:gd name="T18" fmla="*/ 1988 w 2506"/>
                <a:gd name="T19" fmla="*/ 103 h 406"/>
                <a:gd name="T20" fmla="*/ 1901 w 2506"/>
                <a:gd name="T21" fmla="*/ 77 h 406"/>
                <a:gd name="T22" fmla="*/ 1814 w 2506"/>
                <a:gd name="T23" fmla="*/ 58 h 406"/>
                <a:gd name="T24" fmla="*/ 1634 w 2506"/>
                <a:gd name="T25" fmla="*/ 26 h 406"/>
                <a:gd name="T26" fmla="*/ 1442 w 2506"/>
                <a:gd name="T27" fmla="*/ 6 h 406"/>
                <a:gd name="T28" fmla="*/ 1250 w 2506"/>
                <a:gd name="T29" fmla="*/ 0 h 406"/>
                <a:gd name="T30" fmla="*/ 1058 w 2506"/>
                <a:gd name="T31" fmla="*/ 6 h 406"/>
                <a:gd name="T32" fmla="*/ 866 w 2506"/>
                <a:gd name="T33" fmla="*/ 26 h 406"/>
                <a:gd name="T34" fmla="*/ 686 w 2506"/>
                <a:gd name="T35" fmla="*/ 58 h 406"/>
                <a:gd name="T36" fmla="*/ 599 w 2506"/>
                <a:gd name="T37" fmla="*/ 77 h 406"/>
                <a:gd name="T38" fmla="*/ 512 w 2506"/>
                <a:gd name="T39" fmla="*/ 103 h 406"/>
                <a:gd name="T40" fmla="*/ 430 w 2506"/>
                <a:gd name="T41" fmla="*/ 129 h 406"/>
                <a:gd name="T42" fmla="*/ 355 w 2506"/>
                <a:gd name="T43" fmla="*/ 161 h 406"/>
                <a:gd name="T44" fmla="*/ 285 w 2506"/>
                <a:gd name="T45" fmla="*/ 193 h 406"/>
                <a:gd name="T46" fmla="*/ 215 w 2506"/>
                <a:gd name="T47" fmla="*/ 232 h 406"/>
                <a:gd name="T48" fmla="*/ 151 w 2506"/>
                <a:gd name="T49" fmla="*/ 271 h 406"/>
                <a:gd name="T50" fmla="*/ 93 w 2506"/>
                <a:gd name="T51" fmla="*/ 316 h 406"/>
                <a:gd name="T52" fmla="*/ 47 w 2506"/>
                <a:gd name="T53" fmla="*/ 361 h 406"/>
                <a:gd name="T54" fmla="*/ 0 w 2506"/>
                <a:gd name="T55" fmla="*/ 406 h 40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Lst>
              <a:ahLst/>
              <a:cxnLst>
                <a:cxn ang="T56">
                  <a:pos x="T0" y="T1"/>
                </a:cxn>
                <a:cxn ang="T57">
                  <a:pos x="T2" y="T3"/>
                </a:cxn>
                <a:cxn ang="T58">
                  <a:pos x="T4" y="T5"/>
                </a:cxn>
                <a:cxn ang="T59">
                  <a:pos x="T6" y="T7"/>
                </a:cxn>
                <a:cxn ang="T60">
                  <a:pos x="T8" y="T9"/>
                </a:cxn>
                <a:cxn ang="T61">
                  <a:pos x="T10" y="T11"/>
                </a:cxn>
                <a:cxn ang="T62">
                  <a:pos x="T12" y="T13"/>
                </a:cxn>
                <a:cxn ang="T63">
                  <a:pos x="T14" y="T15"/>
                </a:cxn>
                <a:cxn ang="T64">
                  <a:pos x="T16" y="T17"/>
                </a:cxn>
                <a:cxn ang="T65">
                  <a:pos x="T18" y="T19"/>
                </a:cxn>
                <a:cxn ang="T66">
                  <a:pos x="T20" y="T21"/>
                </a:cxn>
                <a:cxn ang="T67">
                  <a:pos x="T22" y="T23"/>
                </a:cxn>
                <a:cxn ang="T68">
                  <a:pos x="T24" y="T25"/>
                </a:cxn>
                <a:cxn ang="T69">
                  <a:pos x="T26" y="T27"/>
                </a:cxn>
                <a:cxn ang="T70">
                  <a:pos x="T28" y="T29"/>
                </a:cxn>
                <a:cxn ang="T71">
                  <a:pos x="T30" y="T31"/>
                </a:cxn>
                <a:cxn ang="T72">
                  <a:pos x="T32" y="T33"/>
                </a:cxn>
                <a:cxn ang="T73">
                  <a:pos x="T34" y="T35"/>
                </a:cxn>
                <a:cxn ang="T74">
                  <a:pos x="T36" y="T37"/>
                </a:cxn>
                <a:cxn ang="T75">
                  <a:pos x="T38" y="T39"/>
                </a:cxn>
                <a:cxn ang="T76">
                  <a:pos x="T40" y="T41"/>
                </a:cxn>
                <a:cxn ang="T77">
                  <a:pos x="T42" y="T43"/>
                </a:cxn>
                <a:cxn ang="T78">
                  <a:pos x="T44" y="T45"/>
                </a:cxn>
                <a:cxn ang="T79">
                  <a:pos x="T46" y="T47"/>
                </a:cxn>
                <a:cxn ang="T80">
                  <a:pos x="T48" y="T49"/>
                </a:cxn>
                <a:cxn ang="T81">
                  <a:pos x="T50" y="T51"/>
                </a:cxn>
                <a:cxn ang="T82">
                  <a:pos x="T52" y="T53"/>
                </a:cxn>
                <a:cxn ang="T83">
                  <a:pos x="T54" y="T55"/>
                </a:cxn>
              </a:cxnLst>
              <a:rect l="0" t="0" r="r" b="b"/>
              <a:pathLst>
                <a:path w="2506" h="406">
                  <a:moveTo>
                    <a:pt x="2506" y="406"/>
                  </a:moveTo>
                  <a:lnTo>
                    <a:pt x="2506" y="406"/>
                  </a:lnTo>
                  <a:lnTo>
                    <a:pt x="2459" y="361"/>
                  </a:lnTo>
                  <a:lnTo>
                    <a:pt x="2413" y="316"/>
                  </a:lnTo>
                  <a:lnTo>
                    <a:pt x="2354" y="271"/>
                  </a:lnTo>
                  <a:lnTo>
                    <a:pt x="2291" y="232"/>
                  </a:lnTo>
                  <a:lnTo>
                    <a:pt x="2221" y="193"/>
                  </a:lnTo>
                  <a:lnTo>
                    <a:pt x="2145" y="161"/>
                  </a:lnTo>
                  <a:lnTo>
                    <a:pt x="2070" y="129"/>
                  </a:lnTo>
                  <a:lnTo>
                    <a:pt x="1988" y="103"/>
                  </a:lnTo>
                  <a:lnTo>
                    <a:pt x="1901" y="77"/>
                  </a:lnTo>
                  <a:lnTo>
                    <a:pt x="1814" y="58"/>
                  </a:lnTo>
                  <a:lnTo>
                    <a:pt x="1634" y="26"/>
                  </a:lnTo>
                  <a:lnTo>
                    <a:pt x="1442" y="6"/>
                  </a:lnTo>
                  <a:lnTo>
                    <a:pt x="1250" y="0"/>
                  </a:lnTo>
                  <a:lnTo>
                    <a:pt x="1058" y="6"/>
                  </a:lnTo>
                  <a:lnTo>
                    <a:pt x="866" y="26"/>
                  </a:lnTo>
                  <a:lnTo>
                    <a:pt x="686" y="58"/>
                  </a:lnTo>
                  <a:lnTo>
                    <a:pt x="599" y="77"/>
                  </a:lnTo>
                  <a:lnTo>
                    <a:pt x="512" y="103"/>
                  </a:lnTo>
                  <a:lnTo>
                    <a:pt x="430" y="129"/>
                  </a:lnTo>
                  <a:lnTo>
                    <a:pt x="355" y="161"/>
                  </a:lnTo>
                  <a:lnTo>
                    <a:pt x="285" y="193"/>
                  </a:lnTo>
                  <a:lnTo>
                    <a:pt x="215" y="232"/>
                  </a:lnTo>
                  <a:lnTo>
                    <a:pt x="151" y="271"/>
                  </a:lnTo>
                  <a:lnTo>
                    <a:pt x="93" y="316"/>
                  </a:lnTo>
                  <a:lnTo>
                    <a:pt x="47" y="361"/>
                  </a:lnTo>
                  <a:lnTo>
                    <a:pt x="0" y="406"/>
                  </a:lnTo>
                </a:path>
              </a:pathLst>
            </a:custGeom>
            <a:noFill/>
            <a:ln w="19050">
              <a:solidFill>
                <a:schemeClr val="folHlink"/>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pt-BR"/>
            </a:p>
          </p:txBody>
        </p:sp>
        <p:sp>
          <p:nvSpPr>
            <p:cNvPr id="13330" name="Freeform 230"/>
            <p:cNvSpPr>
              <a:spLocks/>
            </p:cNvSpPr>
            <p:nvPr/>
          </p:nvSpPr>
          <p:spPr bwMode="auto">
            <a:xfrm>
              <a:off x="-1126" y="2950"/>
              <a:ext cx="4000" cy="690"/>
            </a:xfrm>
            <a:custGeom>
              <a:avLst/>
              <a:gdLst>
                <a:gd name="T0" fmla="*/ 4000 w 4000"/>
                <a:gd name="T1" fmla="*/ 690 h 690"/>
                <a:gd name="T2" fmla="*/ 4000 w 4000"/>
                <a:gd name="T3" fmla="*/ 690 h 690"/>
                <a:gd name="T4" fmla="*/ 3930 w 4000"/>
                <a:gd name="T5" fmla="*/ 607 h 690"/>
                <a:gd name="T6" fmla="*/ 3854 w 4000"/>
                <a:gd name="T7" fmla="*/ 529 h 690"/>
                <a:gd name="T8" fmla="*/ 3767 w 4000"/>
                <a:gd name="T9" fmla="*/ 458 h 690"/>
                <a:gd name="T10" fmla="*/ 3668 w 4000"/>
                <a:gd name="T11" fmla="*/ 387 h 690"/>
                <a:gd name="T12" fmla="*/ 3558 w 4000"/>
                <a:gd name="T13" fmla="*/ 329 h 690"/>
                <a:gd name="T14" fmla="*/ 3442 w 4000"/>
                <a:gd name="T15" fmla="*/ 271 h 690"/>
                <a:gd name="T16" fmla="*/ 3320 w 4000"/>
                <a:gd name="T17" fmla="*/ 220 h 690"/>
                <a:gd name="T18" fmla="*/ 3192 w 4000"/>
                <a:gd name="T19" fmla="*/ 175 h 690"/>
                <a:gd name="T20" fmla="*/ 3052 w 4000"/>
                <a:gd name="T21" fmla="*/ 136 h 690"/>
                <a:gd name="T22" fmla="*/ 2913 w 4000"/>
                <a:gd name="T23" fmla="*/ 97 h 690"/>
                <a:gd name="T24" fmla="*/ 2767 w 4000"/>
                <a:gd name="T25" fmla="*/ 71 h 690"/>
                <a:gd name="T26" fmla="*/ 2622 w 4000"/>
                <a:gd name="T27" fmla="*/ 46 h 690"/>
                <a:gd name="T28" fmla="*/ 2465 w 4000"/>
                <a:gd name="T29" fmla="*/ 26 h 690"/>
                <a:gd name="T30" fmla="*/ 2314 w 4000"/>
                <a:gd name="T31" fmla="*/ 13 h 690"/>
                <a:gd name="T32" fmla="*/ 2157 w 4000"/>
                <a:gd name="T33" fmla="*/ 0 h 690"/>
                <a:gd name="T34" fmla="*/ 2000 w 4000"/>
                <a:gd name="T35" fmla="*/ 0 h 690"/>
                <a:gd name="T36" fmla="*/ 1843 w 4000"/>
                <a:gd name="T37" fmla="*/ 0 h 690"/>
                <a:gd name="T38" fmla="*/ 1686 w 4000"/>
                <a:gd name="T39" fmla="*/ 13 h 690"/>
                <a:gd name="T40" fmla="*/ 1535 w 4000"/>
                <a:gd name="T41" fmla="*/ 26 h 690"/>
                <a:gd name="T42" fmla="*/ 1384 w 4000"/>
                <a:gd name="T43" fmla="*/ 46 h 690"/>
                <a:gd name="T44" fmla="*/ 1233 w 4000"/>
                <a:gd name="T45" fmla="*/ 71 h 690"/>
                <a:gd name="T46" fmla="*/ 1087 w 4000"/>
                <a:gd name="T47" fmla="*/ 97 h 690"/>
                <a:gd name="T48" fmla="*/ 948 w 4000"/>
                <a:gd name="T49" fmla="*/ 136 h 690"/>
                <a:gd name="T50" fmla="*/ 814 w 4000"/>
                <a:gd name="T51" fmla="*/ 175 h 690"/>
                <a:gd name="T52" fmla="*/ 680 w 4000"/>
                <a:gd name="T53" fmla="*/ 220 h 690"/>
                <a:gd name="T54" fmla="*/ 558 w 4000"/>
                <a:gd name="T55" fmla="*/ 271 h 690"/>
                <a:gd name="T56" fmla="*/ 442 w 4000"/>
                <a:gd name="T57" fmla="*/ 329 h 690"/>
                <a:gd name="T58" fmla="*/ 337 w 4000"/>
                <a:gd name="T59" fmla="*/ 387 h 690"/>
                <a:gd name="T60" fmla="*/ 239 w 4000"/>
                <a:gd name="T61" fmla="*/ 458 h 690"/>
                <a:gd name="T62" fmla="*/ 146 w 4000"/>
                <a:gd name="T63" fmla="*/ 529 h 690"/>
                <a:gd name="T64" fmla="*/ 70 w 4000"/>
                <a:gd name="T65" fmla="*/ 607 h 690"/>
                <a:gd name="T66" fmla="*/ 0 w 4000"/>
                <a:gd name="T67" fmla="*/ 690 h 690"/>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0" t="0" r="r" b="b"/>
              <a:pathLst>
                <a:path w="4000" h="690">
                  <a:moveTo>
                    <a:pt x="4000" y="690"/>
                  </a:moveTo>
                  <a:lnTo>
                    <a:pt x="4000" y="690"/>
                  </a:lnTo>
                  <a:lnTo>
                    <a:pt x="3930" y="607"/>
                  </a:lnTo>
                  <a:lnTo>
                    <a:pt x="3854" y="529"/>
                  </a:lnTo>
                  <a:lnTo>
                    <a:pt x="3767" y="458"/>
                  </a:lnTo>
                  <a:lnTo>
                    <a:pt x="3668" y="387"/>
                  </a:lnTo>
                  <a:lnTo>
                    <a:pt x="3558" y="329"/>
                  </a:lnTo>
                  <a:lnTo>
                    <a:pt x="3442" y="271"/>
                  </a:lnTo>
                  <a:lnTo>
                    <a:pt x="3320" y="220"/>
                  </a:lnTo>
                  <a:lnTo>
                    <a:pt x="3192" y="175"/>
                  </a:lnTo>
                  <a:lnTo>
                    <a:pt x="3052" y="136"/>
                  </a:lnTo>
                  <a:lnTo>
                    <a:pt x="2913" y="97"/>
                  </a:lnTo>
                  <a:lnTo>
                    <a:pt x="2767" y="71"/>
                  </a:lnTo>
                  <a:lnTo>
                    <a:pt x="2622" y="46"/>
                  </a:lnTo>
                  <a:lnTo>
                    <a:pt x="2465" y="26"/>
                  </a:lnTo>
                  <a:lnTo>
                    <a:pt x="2314" y="13"/>
                  </a:lnTo>
                  <a:lnTo>
                    <a:pt x="2157" y="0"/>
                  </a:lnTo>
                  <a:lnTo>
                    <a:pt x="2000" y="0"/>
                  </a:lnTo>
                  <a:lnTo>
                    <a:pt x="1843" y="0"/>
                  </a:lnTo>
                  <a:lnTo>
                    <a:pt x="1686" y="13"/>
                  </a:lnTo>
                  <a:lnTo>
                    <a:pt x="1535" y="26"/>
                  </a:lnTo>
                  <a:lnTo>
                    <a:pt x="1384" y="46"/>
                  </a:lnTo>
                  <a:lnTo>
                    <a:pt x="1233" y="71"/>
                  </a:lnTo>
                  <a:lnTo>
                    <a:pt x="1087" y="97"/>
                  </a:lnTo>
                  <a:lnTo>
                    <a:pt x="948" y="136"/>
                  </a:lnTo>
                  <a:lnTo>
                    <a:pt x="814" y="175"/>
                  </a:lnTo>
                  <a:lnTo>
                    <a:pt x="680" y="220"/>
                  </a:lnTo>
                  <a:lnTo>
                    <a:pt x="558" y="271"/>
                  </a:lnTo>
                  <a:lnTo>
                    <a:pt x="442" y="329"/>
                  </a:lnTo>
                  <a:lnTo>
                    <a:pt x="337" y="387"/>
                  </a:lnTo>
                  <a:lnTo>
                    <a:pt x="239" y="458"/>
                  </a:lnTo>
                  <a:lnTo>
                    <a:pt x="146" y="529"/>
                  </a:lnTo>
                  <a:lnTo>
                    <a:pt x="70" y="607"/>
                  </a:lnTo>
                  <a:lnTo>
                    <a:pt x="0" y="690"/>
                  </a:lnTo>
                </a:path>
              </a:pathLst>
            </a:custGeom>
            <a:noFill/>
            <a:ln w="19050">
              <a:solidFill>
                <a:schemeClr val="folHlink"/>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pt-BR"/>
            </a:p>
          </p:txBody>
        </p:sp>
        <p:sp>
          <p:nvSpPr>
            <p:cNvPr id="13331" name="Line 231"/>
            <p:cNvSpPr>
              <a:spLocks noChangeShapeType="1"/>
            </p:cNvSpPr>
            <p:nvPr/>
          </p:nvSpPr>
          <p:spPr bwMode="auto">
            <a:xfrm>
              <a:off x="874" y="184"/>
              <a:ext cx="0" cy="4314"/>
            </a:xfrm>
            <a:prstGeom prst="line">
              <a:avLst/>
            </a:prstGeom>
            <a:noFill/>
            <a:ln w="19050">
              <a:solidFill>
                <a:schemeClr val="folHlink"/>
              </a:solidFill>
              <a:round/>
              <a:headEnd/>
              <a:tailEnd/>
            </a:ln>
            <a:extLst>
              <a:ext uri="{909E8E84-426E-40DD-AFC4-6F175D3DCCD1}">
                <a14:hiddenFill xmlns:a14="http://schemas.microsoft.com/office/drawing/2010/main">
                  <a:noFill/>
                </a14:hiddenFill>
              </a:ext>
            </a:extLst>
          </p:spPr>
          <p:txBody>
            <a:bodyPr/>
            <a:lstStyle/>
            <a:p>
              <a:endParaRPr lang="pt-BR"/>
            </a:p>
          </p:txBody>
        </p:sp>
        <p:sp>
          <p:nvSpPr>
            <p:cNvPr id="13332" name="Line 232"/>
            <p:cNvSpPr>
              <a:spLocks noChangeShapeType="1"/>
            </p:cNvSpPr>
            <p:nvPr/>
          </p:nvSpPr>
          <p:spPr bwMode="auto">
            <a:xfrm>
              <a:off x="-1626" y="2338"/>
              <a:ext cx="5005" cy="0"/>
            </a:xfrm>
            <a:prstGeom prst="line">
              <a:avLst/>
            </a:prstGeom>
            <a:noFill/>
            <a:ln w="19050">
              <a:solidFill>
                <a:schemeClr val="folHlink"/>
              </a:solidFill>
              <a:round/>
              <a:headEnd/>
              <a:tailEnd/>
            </a:ln>
            <a:extLst>
              <a:ext uri="{909E8E84-426E-40DD-AFC4-6F175D3DCCD1}">
                <a14:hiddenFill xmlns:a14="http://schemas.microsoft.com/office/drawing/2010/main">
                  <a:noFill/>
                </a14:hiddenFill>
              </a:ext>
            </a:extLst>
          </p:spPr>
          <p:txBody>
            <a:bodyPr/>
            <a:lstStyle/>
            <a:p>
              <a:endParaRPr lang="pt-BR"/>
            </a:p>
          </p:txBody>
        </p:sp>
      </p:grpSp>
      <p:sp>
        <p:nvSpPr>
          <p:cNvPr id="13321" name="Tekstboks 24"/>
          <p:cNvSpPr txBox="1">
            <a:spLocks noChangeArrowheads="1"/>
          </p:cNvSpPr>
          <p:nvPr/>
        </p:nvSpPr>
        <p:spPr bwMode="auto">
          <a:xfrm>
            <a:off x="1187450" y="6362700"/>
            <a:ext cx="3455988" cy="430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da-DK" sz="1100"/>
              <a:t>INTOSAI – PSC</a:t>
            </a:r>
          </a:p>
          <a:p>
            <a:pPr eaLnBrk="1" hangingPunct="1"/>
            <a:r>
              <a:rPr lang="da-DK" sz="1100"/>
              <a:t>Professional Standards Committee</a:t>
            </a:r>
          </a:p>
        </p:txBody>
      </p:sp>
      <p:sp>
        <p:nvSpPr>
          <p:cNvPr id="13322" name="Tekstboks 24"/>
          <p:cNvSpPr txBox="1">
            <a:spLocks noChangeArrowheads="1"/>
          </p:cNvSpPr>
          <p:nvPr/>
        </p:nvSpPr>
        <p:spPr bwMode="auto">
          <a:xfrm>
            <a:off x="5153025" y="6394450"/>
            <a:ext cx="2732088" cy="431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r" eaLnBrk="1" hangingPunct="1"/>
            <a:r>
              <a:rPr lang="da-DK" sz="1100"/>
              <a:t>TCU</a:t>
            </a:r>
          </a:p>
          <a:p>
            <a:pPr algn="r" eaLnBrk="1" hangingPunct="1"/>
            <a:r>
              <a:rPr lang="da-DK" sz="1100"/>
              <a:t>Federal Court of Accounts</a:t>
            </a:r>
          </a:p>
        </p:txBody>
      </p:sp>
    </p:spTree>
    <p:extLst>
      <p:ext uri="{BB962C8B-B14F-4D97-AF65-F5344CB8AC3E}">
        <p14:creationId xmlns:p14="http://schemas.microsoft.com/office/powerpoint/2010/main" val="2345763426"/>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tângulo 3">
            <a:hlinkClick r:id="rId2" tooltip="Abrir Portal TCU"/>
          </p:cNvPr>
          <p:cNvSpPr/>
          <p:nvPr/>
        </p:nvSpPr>
        <p:spPr>
          <a:xfrm>
            <a:off x="533400" y="6562725"/>
            <a:ext cx="912813" cy="4603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pt-BR"/>
          </a:p>
        </p:txBody>
      </p:sp>
      <p:sp>
        <p:nvSpPr>
          <p:cNvPr id="14339" name="Título 1"/>
          <p:cNvSpPr>
            <a:spLocks noGrp="1"/>
          </p:cNvSpPr>
          <p:nvPr>
            <p:ph type="title"/>
          </p:nvPr>
        </p:nvSpPr>
        <p:spPr/>
        <p:txBody>
          <a:bodyPr/>
          <a:lstStyle/>
          <a:p>
            <a:pPr eaLnBrk="1" hangingPunct="1"/>
            <a:r>
              <a:rPr lang="pt-BR" sz="4000" b="1" smtClean="0">
                <a:solidFill>
                  <a:srgbClr val="0070C0"/>
                </a:solidFill>
              </a:rPr>
              <a:t>Project management and governance</a:t>
            </a:r>
          </a:p>
        </p:txBody>
      </p:sp>
      <p:sp>
        <p:nvSpPr>
          <p:cNvPr id="3075" name="Espaço Reservado para Conteúdo 2"/>
          <p:cNvSpPr>
            <a:spLocks noGrp="1"/>
          </p:cNvSpPr>
          <p:nvPr>
            <p:ph idx="1"/>
          </p:nvPr>
        </p:nvSpPr>
        <p:spPr>
          <a:xfrm>
            <a:off x="827088" y="1268413"/>
            <a:ext cx="7561262" cy="4464050"/>
          </a:xfrm>
        </p:spPr>
        <p:txBody>
          <a:bodyPr rtlCol="0">
            <a:normAutofit fontScale="92500" lnSpcReduction="10000"/>
          </a:bodyPr>
          <a:lstStyle/>
          <a:p>
            <a:pPr marL="514350" indent="-514350" eaLnBrk="1" fontAlgn="auto" hangingPunct="1">
              <a:spcAft>
                <a:spcPts val="0"/>
              </a:spcAft>
              <a:buFont typeface="Arial" pitchFamily="34" charset="0"/>
              <a:buNone/>
              <a:defRPr/>
            </a:pPr>
            <a:endParaRPr lang="pt-BR" sz="2800" dirty="0" smtClean="0"/>
          </a:p>
          <a:p>
            <a:pPr eaLnBrk="1" fontAlgn="auto" hangingPunct="1">
              <a:lnSpc>
                <a:spcPct val="150000"/>
              </a:lnSpc>
              <a:spcAft>
                <a:spcPts val="0"/>
              </a:spcAft>
              <a:buFont typeface="Arial" pitchFamily="34" charset="0"/>
              <a:buChar char="•"/>
              <a:defRPr/>
            </a:pPr>
            <a:r>
              <a:rPr lang="en-GB" sz="2000" dirty="0" smtClean="0"/>
              <a:t>Chairmanship of PAS (SAI of Brazil)</a:t>
            </a:r>
          </a:p>
          <a:p>
            <a:pPr eaLnBrk="1" fontAlgn="auto" hangingPunct="1">
              <a:lnSpc>
                <a:spcPct val="150000"/>
              </a:lnSpc>
              <a:spcAft>
                <a:spcPts val="0"/>
              </a:spcAft>
              <a:buFont typeface="Arial" pitchFamily="34" charset="0"/>
              <a:buNone/>
              <a:defRPr/>
            </a:pPr>
            <a:endParaRPr lang="pt-BR" sz="2000" dirty="0" smtClean="0"/>
          </a:p>
          <a:p>
            <a:pPr eaLnBrk="1" fontAlgn="auto" hangingPunct="1">
              <a:lnSpc>
                <a:spcPct val="150000"/>
              </a:lnSpc>
              <a:spcAft>
                <a:spcPts val="0"/>
              </a:spcAft>
              <a:buFont typeface="Arial" pitchFamily="34" charset="0"/>
              <a:buChar char="•"/>
              <a:defRPr/>
            </a:pPr>
            <a:r>
              <a:rPr lang="en-GB" sz="2000" dirty="0" smtClean="0"/>
              <a:t>The PAS chair will monitor progress through regular contacts with participating SAIs (and, particularly, with coordinating SAIs at each stage). It will further monitor and manage progress through its moderating of the PAS community “</a:t>
            </a:r>
            <a:r>
              <a:rPr lang="en-GB" sz="2000" dirty="0" err="1" smtClean="0"/>
              <a:t>Moodle</a:t>
            </a:r>
            <a:r>
              <a:rPr lang="en-GB" sz="2000" dirty="0" smtClean="0"/>
              <a:t>” site and through the annual PAS meetings</a:t>
            </a:r>
          </a:p>
          <a:p>
            <a:pPr eaLnBrk="1" fontAlgn="auto" hangingPunct="1">
              <a:lnSpc>
                <a:spcPct val="150000"/>
              </a:lnSpc>
              <a:spcAft>
                <a:spcPts val="0"/>
              </a:spcAft>
              <a:buFont typeface="Arial" pitchFamily="34" charset="0"/>
              <a:buNone/>
              <a:defRPr/>
            </a:pPr>
            <a:endParaRPr lang="pt-BR" sz="2000" dirty="0" smtClean="0"/>
          </a:p>
          <a:p>
            <a:pPr eaLnBrk="1" fontAlgn="auto" hangingPunct="1">
              <a:lnSpc>
                <a:spcPct val="150000"/>
              </a:lnSpc>
              <a:spcAft>
                <a:spcPts val="0"/>
              </a:spcAft>
              <a:buFont typeface="Arial" pitchFamily="34" charset="0"/>
              <a:buChar char="•"/>
              <a:defRPr/>
            </a:pPr>
            <a:r>
              <a:rPr lang="en-GB" sz="2000" dirty="0" smtClean="0"/>
              <a:t>The PAS chair will report to the PSC as needed and at least annually</a:t>
            </a:r>
            <a:endParaRPr lang="pt-BR" sz="2800" dirty="0" smtClean="0"/>
          </a:p>
        </p:txBody>
      </p:sp>
      <p:pic>
        <p:nvPicPr>
          <p:cNvPr id="14341" name="Picture 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6242050"/>
            <a:ext cx="9144000" cy="6429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4342" name="Picture 4"/>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916863" y="6345238"/>
            <a:ext cx="542925" cy="438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4343" name="Picture 5"/>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0" y="0"/>
            <a:ext cx="9144000" cy="2047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nvGrpSpPr>
          <p:cNvPr id="14344" name="Group 222"/>
          <p:cNvGrpSpPr>
            <a:grpSpLocks noChangeAspect="1"/>
          </p:cNvGrpSpPr>
          <p:nvPr/>
        </p:nvGrpSpPr>
        <p:grpSpPr bwMode="auto">
          <a:xfrm>
            <a:off x="403225" y="6338888"/>
            <a:ext cx="728663" cy="490537"/>
            <a:chOff x="-1649" y="158"/>
            <a:chExt cx="5261" cy="4366"/>
          </a:xfrm>
        </p:grpSpPr>
        <p:sp>
          <p:nvSpPr>
            <p:cNvPr id="14347" name="AutoShape 223"/>
            <p:cNvSpPr>
              <a:spLocks noChangeAspect="1" noChangeArrowheads="1" noTextEdit="1"/>
            </p:cNvSpPr>
            <p:nvPr/>
          </p:nvSpPr>
          <p:spPr bwMode="auto">
            <a:xfrm>
              <a:off x="-1649" y="158"/>
              <a:ext cx="5261" cy="43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9050">
                  <a:solidFill>
                    <a:srgbClr val="000000"/>
                  </a:solidFill>
                  <a:miter lim="800000"/>
                  <a:headEnd/>
                  <a:tailEnd/>
                </a14:hiddenLine>
              </a:ext>
            </a:extLst>
          </p:spPr>
          <p:txBody>
            <a:bodyPr/>
            <a:lstStyle/>
            <a:p>
              <a:endParaRPr lang="pt-BR"/>
            </a:p>
          </p:txBody>
        </p:sp>
        <p:sp>
          <p:nvSpPr>
            <p:cNvPr id="14348" name="Freeform 224"/>
            <p:cNvSpPr>
              <a:spLocks/>
            </p:cNvSpPr>
            <p:nvPr/>
          </p:nvSpPr>
          <p:spPr bwMode="auto">
            <a:xfrm>
              <a:off x="-1393" y="435"/>
              <a:ext cx="5005" cy="3928"/>
            </a:xfrm>
            <a:custGeom>
              <a:avLst/>
              <a:gdLst>
                <a:gd name="T0" fmla="*/ 4714 w 5005"/>
                <a:gd name="T1" fmla="*/ 0 h 3928"/>
                <a:gd name="T2" fmla="*/ 3726 w 5005"/>
                <a:gd name="T3" fmla="*/ 78 h 3928"/>
                <a:gd name="T4" fmla="*/ 3017 w 5005"/>
                <a:gd name="T5" fmla="*/ 200 h 3928"/>
                <a:gd name="T6" fmla="*/ 2494 w 5005"/>
                <a:gd name="T7" fmla="*/ 336 h 3928"/>
                <a:gd name="T8" fmla="*/ 2000 w 5005"/>
                <a:gd name="T9" fmla="*/ 510 h 3928"/>
                <a:gd name="T10" fmla="*/ 1552 w 5005"/>
                <a:gd name="T11" fmla="*/ 735 h 3928"/>
                <a:gd name="T12" fmla="*/ 1174 w 5005"/>
                <a:gd name="T13" fmla="*/ 1013 h 3928"/>
                <a:gd name="T14" fmla="*/ 883 w 5005"/>
                <a:gd name="T15" fmla="*/ 1348 h 3928"/>
                <a:gd name="T16" fmla="*/ 750 w 5005"/>
                <a:gd name="T17" fmla="*/ 1600 h 3928"/>
                <a:gd name="T18" fmla="*/ 680 w 5005"/>
                <a:gd name="T19" fmla="*/ 1806 h 3928"/>
                <a:gd name="T20" fmla="*/ 651 w 5005"/>
                <a:gd name="T21" fmla="*/ 2032 h 3928"/>
                <a:gd name="T22" fmla="*/ 657 w 5005"/>
                <a:gd name="T23" fmla="*/ 2257 h 3928"/>
                <a:gd name="T24" fmla="*/ 744 w 5005"/>
                <a:gd name="T25" fmla="*/ 2573 h 3928"/>
                <a:gd name="T26" fmla="*/ 912 w 5005"/>
                <a:gd name="T27" fmla="*/ 2844 h 3928"/>
                <a:gd name="T28" fmla="*/ 1145 w 5005"/>
                <a:gd name="T29" fmla="*/ 3083 h 3928"/>
                <a:gd name="T30" fmla="*/ 1418 w 5005"/>
                <a:gd name="T31" fmla="*/ 3289 h 3928"/>
                <a:gd name="T32" fmla="*/ 1825 w 5005"/>
                <a:gd name="T33" fmla="*/ 3515 h 3928"/>
                <a:gd name="T34" fmla="*/ 2436 w 5005"/>
                <a:gd name="T35" fmla="*/ 3754 h 3928"/>
                <a:gd name="T36" fmla="*/ 3034 w 5005"/>
                <a:gd name="T37" fmla="*/ 3928 h 3928"/>
                <a:gd name="T38" fmla="*/ 3185 w 5005"/>
                <a:gd name="T39" fmla="*/ 3670 h 3928"/>
                <a:gd name="T40" fmla="*/ 3540 w 5005"/>
                <a:gd name="T41" fmla="*/ 3147 h 3928"/>
                <a:gd name="T42" fmla="*/ 3744 w 5005"/>
                <a:gd name="T43" fmla="*/ 2909 h 3928"/>
                <a:gd name="T44" fmla="*/ 3755 w 5005"/>
                <a:gd name="T45" fmla="*/ 2870 h 3928"/>
                <a:gd name="T46" fmla="*/ 3348 w 5005"/>
                <a:gd name="T47" fmla="*/ 3006 h 3928"/>
                <a:gd name="T48" fmla="*/ 2837 w 5005"/>
                <a:gd name="T49" fmla="*/ 3115 h 3928"/>
                <a:gd name="T50" fmla="*/ 2197 w 5005"/>
                <a:gd name="T51" fmla="*/ 3167 h 3928"/>
                <a:gd name="T52" fmla="*/ 1726 w 5005"/>
                <a:gd name="T53" fmla="*/ 3135 h 3928"/>
                <a:gd name="T54" fmla="*/ 1354 w 5005"/>
                <a:gd name="T55" fmla="*/ 3064 h 3928"/>
                <a:gd name="T56" fmla="*/ 1104 w 5005"/>
                <a:gd name="T57" fmla="*/ 2986 h 3928"/>
                <a:gd name="T58" fmla="*/ 785 w 5005"/>
                <a:gd name="T59" fmla="*/ 2864 h 3928"/>
                <a:gd name="T60" fmla="*/ 523 w 5005"/>
                <a:gd name="T61" fmla="*/ 2722 h 3928"/>
                <a:gd name="T62" fmla="*/ 320 w 5005"/>
                <a:gd name="T63" fmla="*/ 2567 h 3928"/>
                <a:gd name="T64" fmla="*/ 163 w 5005"/>
                <a:gd name="T65" fmla="*/ 2406 h 3928"/>
                <a:gd name="T66" fmla="*/ 64 w 5005"/>
                <a:gd name="T67" fmla="*/ 2238 h 3928"/>
                <a:gd name="T68" fmla="*/ 11 w 5005"/>
                <a:gd name="T69" fmla="*/ 2070 h 3928"/>
                <a:gd name="T70" fmla="*/ 0 w 5005"/>
                <a:gd name="T71" fmla="*/ 1903 h 3928"/>
                <a:gd name="T72" fmla="*/ 29 w 5005"/>
                <a:gd name="T73" fmla="*/ 1735 h 3928"/>
                <a:gd name="T74" fmla="*/ 99 w 5005"/>
                <a:gd name="T75" fmla="*/ 1580 h 3928"/>
                <a:gd name="T76" fmla="*/ 238 w 5005"/>
                <a:gd name="T77" fmla="*/ 1387 h 3928"/>
                <a:gd name="T78" fmla="*/ 349 w 5005"/>
                <a:gd name="T79" fmla="*/ 1284 h 3928"/>
                <a:gd name="T80" fmla="*/ 569 w 5005"/>
                <a:gd name="T81" fmla="*/ 1135 h 3928"/>
                <a:gd name="T82" fmla="*/ 843 w 5005"/>
                <a:gd name="T83" fmla="*/ 1006 h 3928"/>
                <a:gd name="T84" fmla="*/ 1157 w 5005"/>
                <a:gd name="T85" fmla="*/ 897 h 3928"/>
                <a:gd name="T86" fmla="*/ 1505 w 5005"/>
                <a:gd name="T87" fmla="*/ 806 h 3928"/>
                <a:gd name="T88" fmla="*/ 1889 w 5005"/>
                <a:gd name="T89" fmla="*/ 755 h 3928"/>
                <a:gd name="T90" fmla="*/ 2284 w 5005"/>
                <a:gd name="T91" fmla="*/ 735 h 3928"/>
                <a:gd name="T92" fmla="*/ 2697 w 5005"/>
                <a:gd name="T93" fmla="*/ 755 h 3928"/>
                <a:gd name="T94" fmla="*/ 3110 w 5005"/>
                <a:gd name="T95" fmla="*/ 826 h 3928"/>
                <a:gd name="T96" fmla="*/ 3523 w 5005"/>
                <a:gd name="T97" fmla="*/ 948 h 3928"/>
                <a:gd name="T98" fmla="*/ 3918 w 5005"/>
                <a:gd name="T99" fmla="*/ 1129 h 3928"/>
                <a:gd name="T100" fmla="*/ 4145 w 5005"/>
                <a:gd name="T101" fmla="*/ 813 h 3928"/>
                <a:gd name="T102" fmla="*/ 4464 w 5005"/>
                <a:gd name="T103" fmla="*/ 432 h 3928"/>
                <a:gd name="T104" fmla="*/ 4738 w 5005"/>
                <a:gd name="T105" fmla="*/ 168 h 3928"/>
                <a:gd name="T106" fmla="*/ 5005 w 5005"/>
                <a:gd name="T107" fmla="*/ 0 h 3928"/>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Lst>
              <a:ahLst/>
              <a:cxnLst>
                <a:cxn ang="T108">
                  <a:pos x="T0" y="T1"/>
                </a:cxn>
                <a:cxn ang="T109">
                  <a:pos x="T2" y="T3"/>
                </a:cxn>
                <a:cxn ang="T110">
                  <a:pos x="T4" y="T5"/>
                </a:cxn>
                <a:cxn ang="T111">
                  <a:pos x="T6" y="T7"/>
                </a:cxn>
                <a:cxn ang="T112">
                  <a:pos x="T8" y="T9"/>
                </a:cxn>
                <a:cxn ang="T113">
                  <a:pos x="T10" y="T11"/>
                </a:cxn>
                <a:cxn ang="T114">
                  <a:pos x="T12" y="T13"/>
                </a:cxn>
                <a:cxn ang="T115">
                  <a:pos x="T14" y="T15"/>
                </a:cxn>
                <a:cxn ang="T116">
                  <a:pos x="T16" y="T17"/>
                </a:cxn>
                <a:cxn ang="T117">
                  <a:pos x="T18" y="T19"/>
                </a:cxn>
                <a:cxn ang="T118">
                  <a:pos x="T20" y="T21"/>
                </a:cxn>
                <a:cxn ang="T119">
                  <a:pos x="T22" y="T23"/>
                </a:cxn>
                <a:cxn ang="T120">
                  <a:pos x="T24" y="T25"/>
                </a:cxn>
                <a:cxn ang="T121">
                  <a:pos x="T26" y="T27"/>
                </a:cxn>
                <a:cxn ang="T122">
                  <a:pos x="T28" y="T29"/>
                </a:cxn>
                <a:cxn ang="T123">
                  <a:pos x="T30" y="T31"/>
                </a:cxn>
                <a:cxn ang="T124">
                  <a:pos x="T32" y="T33"/>
                </a:cxn>
                <a:cxn ang="T125">
                  <a:pos x="T34" y="T35"/>
                </a:cxn>
                <a:cxn ang="T126">
                  <a:pos x="T36" y="T37"/>
                </a:cxn>
                <a:cxn ang="T127">
                  <a:pos x="T38" y="T39"/>
                </a:cxn>
                <a:cxn ang="T128">
                  <a:pos x="T40" y="T41"/>
                </a:cxn>
                <a:cxn ang="T129">
                  <a:pos x="T42" y="T43"/>
                </a:cxn>
                <a:cxn ang="T130">
                  <a:pos x="T44" y="T45"/>
                </a:cxn>
                <a:cxn ang="T131">
                  <a:pos x="T46" y="T47"/>
                </a:cxn>
                <a:cxn ang="T132">
                  <a:pos x="T48" y="T49"/>
                </a:cxn>
                <a:cxn ang="T133">
                  <a:pos x="T50" y="T51"/>
                </a:cxn>
                <a:cxn ang="T134">
                  <a:pos x="T52" y="T53"/>
                </a:cxn>
                <a:cxn ang="T135">
                  <a:pos x="T54" y="T55"/>
                </a:cxn>
                <a:cxn ang="T136">
                  <a:pos x="T56" y="T57"/>
                </a:cxn>
                <a:cxn ang="T137">
                  <a:pos x="T58" y="T59"/>
                </a:cxn>
                <a:cxn ang="T138">
                  <a:pos x="T60" y="T61"/>
                </a:cxn>
                <a:cxn ang="T139">
                  <a:pos x="T62" y="T63"/>
                </a:cxn>
                <a:cxn ang="T140">
                  <a:pos x="T64" y="T65"/>
                </a:cxn>
                <a:cxn ang="T141">
                  <a:pos x="T66" y="T67"/>
                </a:cxn>
                <a:cxn ang="T142">
                  <a:pos x="T68" y="T69"/>
                </a:cxn>
                <a:cxn ang="T143">
                  <a:pos x="T70" y="T71"/>
                </a:cxn>
                <a:cxn ang="T144">
                  <a:pos x="T72" y="T73"/>
                </a:cxn>
                <a:cxn ang="T145">
                  <a:pos x="T74" y="T75"/>
                </a:cxn>
                <a:cxn ang="T146">
                  <a:pos x="T76" y="T77"/>
                </a:cxn>
                <a:cxn ang="T147">
                  <a:pos x="T78" y="T79"/>
                </a:cxn>
                <a:cxn ang="T148">
                  <a:pos x="T80" y="T81"/>
                </a:cxn>
                <a:cxn ang="T149">
                  <a:pos x="T82" y="T83"/>
                </a:cxn>
                <a:cxn ang="T150">
                  <a:pos x="T84" y="T85"/>
                </a:cxn>
                <a:cxn ang="T151">
                  <a:pos x="T86" y="T87"/>
                </a:cxn>
                <a:cxn ang="T152">
                  <a:pos x="T88" y="T89"/>
                </a:cxn>
                <a:cxn ang="T153">
                  <a:pos x="T90" y="T91"/>
                </a:cxn>
                <a:cxn ang="T154">
                  <a:pos x="T92" y="T93"/>
                </a:cxn>
                <a:cxn ang="T155">
                  <a:pos x="T94" y="T95"/>
                </a:cxn>
                <a:cxn ang="T156">
                  <a:pos x="T96" y="T97"/>
                </a:cxn>
                <a:cxn ang="T157">
                  <a:pos x="T98" y="T99"/>
                </a:cxn>
                <a:cxn ang="T158">
                  <a:pos x="T100" y="T101"/>
                </a:cxn>
                <a:cxn ang="T159">
                  <a:pos x="T102" y="T103"/>
                </a:cxn>
                <a:cxn ang="T160">
                  <a:pos x="T104" y="T105"/>
                </a:cxn>
                <a:cxn ang="T161">
                  <a:pos x="T106" y="T107"/>
                </a:cxn>
              </a:cxnLst>
              <a:rect l="0" t="0" r="r" b="b"/>
              <a:pathLst>
                <a:path w="5005" h="3928">
                  <a:moveTo>
                    <a:pt x="5005" y="0"/>
                  </a:moveTo>
                  <a:lnTo>
                    <a:pt x="5005" y="0"/>
                  </a:lnTo>
                  <a:lnTo>
                    <a:pt x="4714" y="0"/>
                  </a:lnTo>
                  <a:lnTo>
                    <a:pt x="4400" y="13"/>
                  </a:lnTo>
                  <a:lnTo>
                    <a:pt x="4069" y="39"/>
                  </a:lnTo>
                  <a:lnTo>
                    <a:pt x="3726" y="78"/>
                  </a:lnTo>
                  <a:lnTo>
                    <a:pt x="3371" y="129"/>
                  </a:lnTo>
                  <a:lnTo>
                    <a:pt x="3191" y="162"/>
                  </a:lnTo>
                  <a:lnTo>
                    <a:pt x="3017" y="200"/>
                  </a:lnTo>
                  <a:lnTo>
                    <a:pt x="2837" y="239"/>
                  </a:lnTo>
                  <a:lnTo>
                    <a:pt x="2662" y="284"/>
                  </a:lnTo>
                  <a:lnTo>
                    <a:pt x="2494" y="336"/>
                  </a:lnTo>
                  <a:lnTo>
                    <a:pt x="2325" y="387"/>
                  </a:lnTo>
                  <a:lnTo>
                    <a:pt x="2157" y="445"/>
                  </a:lnTo>
                  <a:lnTo>
                    <a:pt x="2000" y="510"/>
                  </a:lnTo>
                  <a:lnTo>
                    <a:pt x="1843" y="581"/>
                  </a:lnTo>
                  <a:lnTo>
                    <a:pt x="1691" y="658"/>
                  </a:lnTo>
                  <a:lnTo>
                    <a:pt x="1552" y="735"/>
                  </a:lnTo>
                  <a:lnTo>
                    <a:pt x="1418" y="826"/>
                  </a:lnTo>
                  <a:lnTo>
                    <a:pt x="1290" y="916"/>
                  </a:lnTo>
                  <a:lnTo>
                    <a:pt x="1174" y="1013"/>
                  </a:lnTo>
                  <a:lnTo>
                    <a:pt x="1064" y="1116"/>
                  </a:lnTo>
                  <a:lnTo>
                    <a:pt x="971" y="1232"/>
                  </a:lnTo>
                  <a:lnTo>
                    <a:pt x="883" y="1348"/>
                  </a:lnTo>
                  <a:lnTo>
                    <a:pt x="808" y="1471"/>
                  </a:lnTo>
                  <a:lnTo>
                    <a:pt x="779" y="1535"/>
                  </a:lnTo>
                  <a:lnTo>
                    <a:pt x="750" y="1600"/>
                  </a:lnTo>
                  <a:lnTo>
                    <a:pt x="721" y="1664"/>
                  </a:lnTo>
                  <a:lnTo>
                    <a:pt x="703" y="1735"/>
                  </a:lnTo>
                  <a:lnTo>
                    <a:pt x="680" y="1806"/>
                  </a:lnTo>
                  <a:lnTo>
                    <a:pt x="668" y="1877"/>
                  </a:lnTo>
                  <a:lnTo>
                    <a:pt x="657" y="1954"/>
                  </a:lnTo>
                  <a:lnTo>
                    <a:pt x="651" y="2032"/>
                  </a:lnTo>
                  <a:lnTo>
                    <a:pt x="645" y="2148"/>
                  </a:lnTo>
                  <a:lnTo>
                    <a:pt x="657" y="2257"/>
                  </a:lnTo>
                  <a:lnTo>
                    <a:pt x="674" y="2367"/>
                  </a:lnTo>
                  <a:lnTo>
                    <a:pt x="703" y="2470"/>
                  </a:lnTo>
                  <a:lnTo>
                    <a:pt x="744" y="2573"/>
                  </a:lnTo>
                  <a:lnTo>
                    <a:pt x="790" y="2664"/>
                  </a:lnTo>
                  <a:lnTo>
                    <a:pt x="849" y="2760"/>
                  </a:lnTo>
                  <a:lnTo>
                    <a:pt x="912" y="2844"/>
                  </a:lnTo>
                  <a:lnTo>
                    <a:pt x="982" y="2928"/>
                  </a:lnTo>
                  <a:lnTo>
                    <a:pt x="1058" y="3006"/>
                  </a:lnTo>
                  <a:lnTo>
                    <a:pt x="1145" y="3083"/>
                  </a:lnTo>
                  <a:lnTo>
                    <a:pt x="1232" y="3154"/>
                  </a:lnTo>
                  <a:lnTo>
                    <a:pt x="1319" y="3225"/>
                  </a:lnTo>
                  <a:lnTo>
                    <a:pt x="1418" y="3289"/>
                  </a:lnTo>
                  <a:lnTo>
                    <a:pt x="1517" y="3347"/>
                  </a:lnTo>
                  <a:lnTo>
                    <a:pt x="1616" y="3405"/>
                  </a:lnTo>
                  <a:lnTo>
                    <a:pt x="1825" y="3515"/>
                  </a:lnTo>
                  <a:lnTo>
                    <a:pt x="2034" y="3605"/>
                  </a:lnTo>
                  <a:lnTo>
                    <a:pt x="2238" y="3689"/>
                  </a:lnTo>
                  <a:lnTo>
                    <a:pt x="2436" y="3754"/>
                  </a:lnTo>
                  <a:lnTo>
                    <a:pt x="2616" y="3812"/>
                  </a:lnTo>
                  <a:lnTo>
                    <a:pt x="2779" y="3863"/>
                  </a:lnTo>
                  <a:lnTo>
                    <a:pt x="3034" y="3928"/>
                  </a:lnTo>
                  <a:lnTo>
                    <a:pt x="3104" y="3805"/>
                  </a:lnTo>
                  <a:lnTo>
                    <a:pt x="3185" y="3670"/>
                  </a:lnTo>
                  <a:lnTo>
                    <a:pt x="3290" y="3502"/>
                  </a:lnTo>
                  <a:lnTo>
                    <a:pt x="3412" y="3328"/>
                  </a:lnTo>
                  <a:lnTo>
                    <a:pt x="3540" y="3147"/>
                  </a:lnTo>
                  <a:lnTo>
                    <a:pt x="3610" y="3057"/>
                  </a:lnTo>
                  <a:lnTo>
                    <a:pt x="3680" y="2980"/>
                  </a:lnTo>
                  <a:lnTo>
                    <a:pt x="3744" y="2909"/>
                  </a:lnTo>
                  <a:lnTo>
                    <a:pt x="3813" y="2844"/>
                  </a:lnTo>
                  <a:lnTo>
                    <a:pt x="3755" y="2870"/>
                  </a:lnTo>
                  <a:lnTo>
                    <a:pt x="3598" y="2928"/>
                  </a:lnTo>
                  <a:lnTo>
                    <a:pt x="3482" y="2967"/>
                  </a:lnTo>
                  <a:lnTo>
                    <a:pt x="3348" y="3006"/>
                  </a:lnTo>
                  <a:lnTo>
                    <a:pt x="3197" y="3044"/>
                  </a:lnTo>
                  <a:lnTo>
                    <a:pt x="3023" y="3083"/>
                  </a:lnTo>
                  <a:lnTo>
                    <a:pt x="2837" y="3115"/>
                  </a:lnTo>
                  <a:lnTo>
                    <a:pt x="2639" y="3141"/>
                  </a:lnTo>
                  <a:lnTo>
                    <a:pt x="2424" y="3160"/>
                  </a:lnTo>
                  <a:lnTo>
                    <a:pt x="2197" y="3167"/>
                  </a:lnTo>
                  <a:lnTo>
                    <a:pt x="1965" y="3154"/>
                  </a:lnTo>
                  <a:lnTo>
                    <a:pt x="1848" y="3147"/>
                  </a:lnTo>
                  <a:lnTo>
                    <a:pt x="1726" y="3135"/>
                  </a:lnTo>
                  <a:lnTo>
                    <a:pt x="1604" y="3115"/>
                  </a:lnTo>
                  <a:lnTo>
                    <a:pt x="1476" y="3089"/>
                  </a:lnTo>
                  <a:lnTo>
                    <a:pt x="1354" y="3064"/>
                  </a:lnTo>
                  <a:lnTo>
                    <a:pt x="1226" y="3025"/>
                  </a:lnTo>
                  <a:lnTo>
                    <a:pt x="1104" y="2986"/>
                  </a:lnTo>
                  <a:lnTo>
                    <a:pt x="994" y="2948"/>
                  </a:lnTo>
                  <a:lnTo>
                    <a:pt x="883" y="2909"/>
                  </a:lnTo>
                  <a:lnTo>
                    <a:pt x="785" y="2864"/>
                  </a:lnTo>
                  <a:lnTo>
                    <a:pt x="692" y="2819"/>
                  </a:lnTo>
                  <a:lnTo>
                    <a:pt x="604" y="2767"/>
                  </a:lnTo>
                  <a:lnTo>
                    <a:pt x="523" y="2722"/>
                  </a:lnTo>
                  <a:lnTo>
                    <a:pt x="447" y="2670"/>
                  </a:lnTo>
                  <a:lnTo>
                    <a:pt x="378" y="2619"/>
                  </a:lnTo>
                  <a:lnTo>
                    <a:pt x="320" y="2567"/>
                  </a:lnTo>
                  <a:lnTo>
                    <a:pt x="261" y="2515"/>
                  </a:lnTo>
                  <a:lnTo>
                    <a:pt x="209" y="2464"/>
                  </a:lnTo>
                  <a:lnTo>
                    <a:pt x="163" y="2406"/>
                  </a:lnTo>
                  <a:lnTo>
                    <a:pt x="128" y="2348"/>
                  </a:lnTo>
                  <a:lnTo>
                    <a:pt x="93" y="2296"/>
                  </a:lnTo>
                  <a:lnTo>
                    <a:pt x="64" y="2238"/>
                  </a:lnTo>
                  <a:lnTo>
                    <a:pt x="40" y="2180"/>
                  </a:lnTo>
                  <a:lnTo>
                    <a:pt x="23" y="2128"/>
                  </a:lnTo>
                  <a:lnTo>
                    <a:pt x="11" y="2070"/>
                  </a:lnTo>
                  <a:lnTo>
                    <a:pt x="0" y="2012"/>
                  </a:lnTo>
                  <a:lnTo>
                    <a:pt x="0" y="1954"/>
                  </a:lnTo>
                  <a:lnTo>
                    <a:pt x="0" y="1903"/>
                  </a:lnTo>
                  <a:lnTo>
                    <a:pt x="6" y="1845"/>
                  </a:lnTo>
                  <a:lnTo>
                    <a:pt x="17" y="1793"/>
                  </a:lnTo>
                  <a:lnTo>
                    <a:pt x="29" y="1735"/>
                  </a:lnTo>
                  <a:lnTo>
                    <a:pt x="46" y="1684"/>
                  </a:lnTo>
                  <a:lnTo>
                    <a:pt x="70" y="1632"/>
                  </a:lnTo>
                  <a:lnTo>
                    <a:pt x="99" y="1580"/>
                  </a:lnTo>
                  <a:lnTo>
                    <a:pt x="128" y="1529"/>
                  </a:lnTo>
                  <a:lnTo>
                    <a:pt x="157" y="1484"/>
                  </a:lnTo>
                  <a:lnTo>
                    <a:pt x="238" y="1387"/>
                  </a:lnTo>
                  <a:lnTo>
                    <a:pt x="290" y="1335"/>
                  </a:lnTo>
                  <a:lnTo>
                    <a:pt x="349" y="1284"/>
                  </a:lnTo>
                  <a:lnTo>
                    <a:pt x="418" y="1232"/>
                  </a:lnTo>
                  <a:lnTo>
                    <a:pt x="488" y="1187"/>
                  </a:lnTo>
                  <a:lnTo>
                    <a:pt x="569" y="1135"/>
                  </a:lnTo>
                  <a:lnTo>
                    <a:pt x="657" y="1090"/>
                  </a:lnTo>
                  <a:lnTo>
                    <a:pt x="744" y="1045"/>
                  </a:lnTo>
                  <a:lnTo>
                    <a:pt x="843" y="1006"/>
                  </a:lnTo>
                  <a:lnTo>
                    <a:pt x="942" y="968"/>
                  </a:lnTo>
                  <a:lnTo>
                    <a:pt x="1046" y="929"/>
                  </a:lnTo>
                  <a:lnTo>
                    <a:pt x="1157" y="897"/>
                  </a:lnTo>
                  <a:lnTo>
                    <a:pt x="1267" y="864"/>
                  </a:lnTo>
                  <a:lnTo>
                    <a:pt x="1389" y="832"/>
                  </a:lnTo>
                  <a:lnTo>
                    <a:pt x="1505" y="806"/>
                  </a:lnTo>
                  <a:lnTo>
                    <a:pt x="1633" y="787"/>
                  </a:lnTo>
                  <a:lnTo>
                    <a:pt x="1755" y="768"/>
                  </a:lnTo>
                  <a:lnTo>
                    <a:pt x="1889" y="755"/>
                  </a:lnTo>
                  <a:lnTo>
                    <a:pt x="2017" y="742"/>
                  </a:lnTo>
                  <a:lnTo>
                    <a:pt x="2151" y="735"/>
                  </a:lnTo>
                  <a:lnTo>
                    <a:pt x="2284" y="735"/>
                  </a:lnTo>
                  <a:lnTo>
                    <a:pt x="2424" y="735"/>
                  </a:lnTo>
                  <a:lnTo>
                    <a:pt x="2558" y="742"/>
                  </a:lnTo>
                  <a:lnTo>
                    <a:pt x="2697" y="755"/>
                  </a:lnTo>
                  <a:lnTo>
                    <a:pt x="2837" y="774"/>
                  </a:lnTo>
                  <a:lnTo>
                    <a:pt x="2970" y="794"/>
                  </a:lnTo>
                  <a:lnTo>
                    <a:pt x="3110" y="826"/>
                  </a:lnTo>
                  <a:lnTo>
                    <a:pt x="3249" y="858"/>
                  </a:lnTo>
                  <a:lnTo>
                    <a:pt x="3383" y="897"/>
                  </a:lnTo>
                  <a:lnTo>
                    <a:pt x="3523" y="948"/>
                  </a:lnTo>
                  <a:lnTo>
                    <a:pt x="3656" y="1000"/>
                  </a:lnTo>
                  <a:lnTo>
                    <a:pt x="3790" y="1058"/>
                  </a:lnTo>
                  <a:lnTo>
                    <a:pt x="3918" y="1129"/>
                  </a:lnTo>
                  <a:lnTo>
                    <a:pt x="4023" y="974"/>
                  </a:lnTo>
                  <a:lnTo>
                    <a:pt x="4145" y="813"/>
                  </a:lnTo>
                  <a:lnTo>
                    <a:pt x="4290" y="626"/>
                  </a:lnTo>
                  <a:lnTo>
                    <a:pt x="4377" y="529"/>
                  </a:lnTo>
                  <a:lnTo>
                    <a:pt x="4464" y="432"/>
                  </a:lnTo>
                  <a:lnTo>
                    <a:pt x="4552" y="336"/>
                  </a:lnTo>
                  <a:lnTo>
                    <a:pt x="4645" y="252"/>
                  </a:lnTo>
                  <a:lnTo>
                    <a:pt x="4738" y="168"/>
                  </a:lnTo>
                  <a:lnTo>
                    <a:pt x="4831" y="97"/>
                  </a:lnTo>
                  <a:lnTo>
                    <a:pt x="4918" y="45"/>
                  </a:lnTo>
                  <a:lnTo>
                    <a:pt x="5005" y="0"/>
                  </a:lnTo>
                  <a:close/>
                </a:path>
              </a:pathLst>
            </a:custGeom>
            <a:noFill/>
            <a:ln w="19050">
              <a:solidFill>
                <a:srgbClr val="00CCFF"/>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pt-BR"/>
            </a:p>
          </p:txBody>
        </p:sp>
        <p:sp>
          <p:nvSpPr>
            <p:cNvPr id="14349" name="Freeform 225"/>
            <p:cNvSpPr>
              <a:spLocks/>
            </p:cNvSpPr>
            <p:nvPr/>
          </p:nvSpPr>
          <p:spPr bwMode="auto">
            <a:xfrm>
              <a:off x="-1626" y="184"/>
              <a:ext cx="5005" cy="4314"/>
            </a:xfrm>
            <a:custGeom>
              <a:avLst/>
              <a:gdLst>
                <a:gd name="T0" fmla="*/ 0 w 5005"/>
                <a:gd name="T1" fmla="*/ 2044 h 4314"/>
                <a:gd name="T2" fmla="*/ 47 w 5005"/>
                <a:gd name="T3" fmla="*/ 1722 h 4314"/>
                <a:gd name="T4" fmla="*/ 151 w 5005"/>
                <a:gd name="T5" fmla="*/ 1412 h 4314"/>
                <a:gd name="T6" fmla="*/ 303 w 5005"/>
                <a:gd name="T7" fmla="*/ 1128 h 4314"/>
                <a:gd name="T8" fmla="*/ 494 w 5005"/>
                <a:gd name="T9" fmla="*/ 864 h 4314"/>
                <a:gd name="T10" fmla="*/ 733 w 5005"/>
                <a:gd name="T11" fmla="*/ 632 h 4314"/>
                <a:gd name="T12" fmla="*/ 1006 w 5005"/>
                <a:gd name="T13" fmla="*/ 425 h 4314"/>
                <a:gd name="T14" fmla="*/ 1308 w 5005"/>
                <a:gd name="T15" fmla="*/ 258 h 4314"/>
                <a:gd name="T16" fmla="*/ 1640 w 5005"/>
                <a:gd name="T17" fmla="*/ 129 h 4314"/>
                <a:gd name="T18" fmla="*/ 2000 w 5005"/>
                <a:gd name="T19" fmla="*/ 45 h 4314"/>
                <a:gd name="T20" fmla="*/ 2372 w 5005"/>
                <a:gd name="T21" fmla="*/ 0 h 4314"/>
                <a:gd name="T22" fmla="*/ 2634 w 5005"/>
                <a:gd name="T23" fmla="*/ 0 h 4314"/>
                <a:gd name="T24" fmla="*/ 3006 w 5005"/>
                <a:gd name="T25" fmla="*/ 45 h 4314"/>
                <a:gd name="T26" fmla="*/ 3366 w 5005"/>
                <a:gd name="T27" fmla="*/ 129 h 4314"/>
                <a:gd name="T28" fmla="*/ 3697 w 5005"/>
                <a:gd name="T29" fmla="*/ 258 h 4314"/>
                <a:gd name="T30" fmla="*/ 4000 w 5005"/>
                <a:gd name="T31" fmla="*/ 425 h 4314"/>
                <a:gd name="T32" fmla="*/ 4273 w 5005"/>
                <a:gd name="T33" fmla="*/ 632 h 4314"/>
                <a:gd name="T34" fmla="*/ 4511 w 5005"/>
                <a:gd name="T35" fmla="*/ 864 h 4314"/>
                <a:gd name="T36" fmla="*/ 4703 w 5005"/>
                <a:gd name="T37" fmla="*/ 1128 h 4314"/>
                <a:gd name="T38" fmla="*/ 4854 w 5005"/>
                <a:gd name="T39" fmla="*/ 1412 h 4314"/>
                <a:gd name="T40" fmla="*/ 4959 w 5005"/>
                <a:gd name="T41" fmla="*/ 1722 h 4314"/>
                <a:gd name="T42" fmla="*/ 5005 w 5005"/>
                <a:gd name="T43" fmla="*/ 2044 h 4314"/>
                <a:gd name="T44" fmla="*/ 5005 w 5005"/>
                <a:gd name="T45" fmla="*/ 2270 h 4314"/>
                <a:gd name="T46" fmla="*/ 4959 w 5005"/>
                <a:gd name="T47" fmla="*/ 2592 h 4314"/>
                <a:gd name="T48" fmla="*/ 4854 w 5005"/>
                <a:gd name="T49" fmla="*/ 2895 h 4314"/>
                <a:gd name="T50" fmla="*/ 4703 w 5005"/>
                <a:gd name="T51" fmla="*/ 3186 h 4314"/>
                <a:gd name="T52" fmla="*/ 4511 w 5005"/>
                <a:gd name="T53" fmla="*/ 3450 h 4314"/>
                <a:gd name="T54" fmla="*/ 4273 w 5005"/>
                <a:gd name="T55" fmla="*/ 3682 h 4314"/>
                <a:gd name="T56" fmla="*/ 4000 w 5005"/>
                <a:gd name="T57" fmla="*/ 3889 h 4314"/>
                <a:gd name="T58" fmla="*/ 3697 w 5005"/>
                <a:gd name="T59" fmla="*/ 4056 h 4314"/>
                <a:gd name="T60" fmla="*/ 3366 w 5005"/>
                <a:gd name="T61" fmla="*/ 4185 h 4314"/>
                <a:gd name="T62" fmla="*/ 3006 w 5005"/>
                <a:gd name="T63" fmla="*/ 4269 h 4314"/>
                <a:gd name="T64" fmla="*/ 2634 w 5005"/>
                <a:gd name="T65" fmla="*/ 4314 h 4314"/>
                <a:gd name="T66" fmla="*/ 2372 w 5005"/>
                <a:gd name="T67" fmla="*/ 4314 h 4314"/>
                <a:gd name="T68" fmla="*/ 2000 w 5005"/>
                <a:gd name="T69" fmla="*/ 4269 h 4314"/>
                <a:gd name="T70" fmla="*/ 1640 w 5005"/>
                <a:gd name="T71" fmla="*/ 4185 h 4314"/>
                <a:gd name="T72" fmla="*/ 1308 w 5005"/>
                <a:gd name="T73" fmla="*/ 4056 h 4314"/>
                <a:gd name="T74" fmla="*/ 1006 w 5005"/>
                <a:gd name="T75" fmla="*/ 3889 h 4314"/>
                <a:gd name="T76" fmla="*/ 733 w 5005"/>
                <a:gd name="T77" fmla="*/ 3682 h 4314"/>
                <a:gd name="T78" fmla="*/ 494 w 5005"/>
                <a:gd name="T79" fmla="*/ 3450 h 4314"/>
                <a:gd name="T80" fmla="*/ 303 w 5005"/>
                <a:gd name="T81" fmla="*/ 3186 h 4314"/>
                <a:gd name="T82" fmla="*/ 151 w 5005"/>
                <a:gd name="T83" fmla="*/ 2895 h 4314"/>
                <a:gd name="T84" fmla="*/ 47 w 5005"/>
                <a:gd name="T85" fmla="*/ 2592 h 4314"/>
                <a:gd name="T86" fmla="*/ 0 w 5005"/>
                <a:gd name="T87" fmla="*/ 2270 h 4314"/>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Lst>
              <a:ah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l="0" t="0" r="r" b="b"/>
              <a:pathLst>
                <a:path w="5005" h="4314">
                  <a:moveTo>
                    <a:pt x="0" y="2154"/>
                  </a:moveTo>
                  <a:lnTo>
                    <a:pt x="0" y="2154"/>
                  </a:lnTo>
                  <a:lnTo>
                    <a:pt x="0" y="2044"/>
                  </a:lnTo>
                  <a:lnTo>
                    <a:pt x="12" y="1935"/>
                  </a:lnTo>
                  <a:lnTo>
                    <a:pt x="29" y="1825"/>
                  </a:lnTo>
                  <a:lnTo>
                    <a:pt x="47" y="1722"/>
                  </a:lnTo>
                  <a:lnTo>
                    <a:pt x="76" y="1619"/>
                  </a:lnTo>
                  <a:lnTo>
                    <a:pt x="111" y="1515"/>
                  </a:lnTo>
                  <a:lnTo>
                    <a:pt x="151" y="1412"/>
                  </a:lnTo>
                  <a:lnTo>
                    <a:pt x="192" y="1315"/>
                  </a:lnTo>
                  <a:lnTo>
                    <a:pt x="244" y="1219"/>
                  </a:lnTo>
                  <a:lnTo>
                    <a:pt x="303" y="1128"/>
                  </a:lnTo>
                  <a:lnTo>
                    <a:pt x="361" y="1038"/>
                  </a:lnTo>
                  <a:lnTo>
                    <a:pt x="425" y="948"/>
                  </a:lnTo>
                  <a:lnTo>
                    <a:pt x="494" y="864"/>
                  </a:lnTo>
                  <a:lnTo>
                    <a:pt x="570" y="787"/>
                  </a:lnTo>
                  <a:lnTo>
                    <a:pt x="646" y="703"/>
                  </a:lnTo>
                  <a:lnTo>
                    <a:pt x="733" y="632"/>
                  </a:lnTo>
                  <a:lnTo>
                    <a:pt x="820" y="561"/>
                  </a:lnTo>
                  <a:lnTo>
                    <a:pt x="907" y="490"/>
                  </a:lnTo>
                  <a:lnTo>
                    <a:pt x="1006" y="425"/>
                  </a:lnTo>
                  <a:lnTo>
                    <a:pt x="1105" y="367"/>
                  </a:lnTo>
                  <a:lnTo>
                    <a:pt x="1204" y="309"/>
                  </a:lnTo>
                  <a:lnTo>
                    <a:pt x="1308" y="258"/>
                  </a:lnTo>
                  <a:lnTo>
                    <a:pt x="1419" y="213"/>
                  </a:lnTo>
                  <a:lnTo>
                    <a:pt x="1529" y="167"/>
                  </a:lnTo>
                  <a:lnTo>
                    <a:pt x="1640" y="129"/>
                  </a:lnTo>
                  <a:lnTo>
                    <a:pt x="1756" y="97"/>
                  </a:lnTo>
                  <a:lnTo>
                    <a:pt x="1878" y="64"/>
                  </a:lnTo>
                  <a:lnTo>
                    <a:pt x="2000" y="45"/>
                  </a:lnTo>
                  <a:lnTo>
                    <a:pt x="2122" y="26"/>
                  </a:lnTo>
                  <a:lnTo>
                    <a:pt x="2244" y="13"/>
                  </a:lnTo>
                  <a:lnTo>
                    <a:pt x="2372" y="0"/>
                  </a:lnTo>
                  <a:lnTo>
                    <a:pt x="2500" y="0"/>
                  </a:lnTo>
                  <a:lnTo>
                    <a:pt x="2634" y="0"/>
                  </a:lnTo>
                  <a:lnTo>
                    <a:pt x="2762" y="13"/>
                  </a:lnTo>
                  <a:lnTo>
                    <a:pt x="2884" y="26"/>
                  </a:lnTo>
                  <a:lnTo>
                    <a:pt x="3006" y="45"/>
                  </a:lnTo>
                  <a:lnTo>
                    <a:pt x="3128" y="64"/>
                  </a:lnTo>
                  <a:lnTo>
                    <a:pt x="3250" y="97"/>
                  </a:lnTo>
                  <a:lnTo>
                    <a:pt x="3366" y="129"/>
                  </a:lnTo>
                  <a:lnTo>
                    <a:pt x="3477" y="167"/>
                  </a:lnTo>
                  <a:lnTo>
                    <a:pt x="3587" y="213"/>
                  </a:lnTo>
                  <a:lnTo>
                    <a:pt x="3697" y="258"/>
                  </a:lnTo>
                  <a:lnTo>
                    <a:pt x="3802" y="309"/>
                  </a:lnTo>
                  <a:lnTo>
                    <a:pt x="3901" y="367"/>
                  </a:lnTo>
                  <a:lnTo>
                    <a:pt x="4000" y="425"/>
                  </a:lnTo>
                  <a:lnTo>
                    <a:pt x="4099" y="490"/>
                  </a:lnTo>
                  <a:lnTo>
                    <a:pt x="4186" y="561"/>
                  </a:lnTo>
                  <a:lnTo>
                    <a:pt x="4273" y="632"/>
                  </a:lnTo>
                  <a:lnTo>
                    <a:pt x="4354" y="703"/>
                  </a:lnTo>
                  <a:lnTo>
                    <a:pt x="4436" y="787"/>
                  </a:lnTo>
                  <a:lnTo>
                    <a:pt x="4511" y="864"/>
                  </a:lnTo>
                  <a:lnTo>
                    <a:pt x="4581" y="948"/>
                  </a:lnTo>
                  <a:lnTo>
                    <a:pt x="4645" y="1038"/>
                  </a:lnTo>
                  <a:lnTo>
                    <a:pt x="4703" y="1128"/>
                  </a:lnTo>
                  <a:lnTo>
                    <a:pt x="4761" y="1219"/>
                  </a:lnTo>
                  <a:lnTo>
                    <a:pt x="4808" y="1315"/>
                  </a:lnTo>
                  <a:lnTo>
                    <a:pt x="4854" y="1412"/>
                  </a:lnTo>
                  <a:lnTo>
                    <a:pt x="4895" y="1515"/>
                  </a:lnTo>
                  <a:lnTo>
                    <a:pt x="4930" y="1619"/>
                  </a:lnTo>
                  <a:lnTo>
                    <a:pt x="4959" y="1722"/>
                  </a:lnTo>
                  <a:lnTo>
                    <a:pt x="4976" y="1825"/>
                  </a:lnTo>
                  <a:lnTo>
                    <a:pt x="4994" y="1935"/>
                  </a:lnTo>
                  <a:lnTo>
                    <a:pt x="5005" y="2044"/>
                  </a:lnTo>
                  <a:lnTo>
                    <a:pt x="5005" y="2154"/>
                  </a:lnTo>
                  <a:lnTo>
                    <a:pt x="5005" y="2270"/>
                  </a:lnTo>
                  <a:lnTo>
                    <a:pt x="4994" y="2379"/>
                  </a:lnTo>
                  <a:lnTo>
                    <a:pt x="4976" y="2483"/>
                  </a:lnTo>
                  <a:lnTo>
                    <a:pt x="4959" y="2592"/>
                  </a:lnTo>
                  <a:lnTo>
                    <a:pt x="4930" y="2695"/>
                  </a:lnTo>
                  <a:lnTo>
                    <a:pt x="4895" y="2799"/>
                  </a:lnTo>
                  <a:lnTo>
                    <a:pt x="4854" y="2895"/>
                  </a:lnTo>
                  <a:lnTo>
                    <a:pt x="4808" y="2999"/>
                  </a:lnTo>
                  <a:lnTo>
                    <a:pt x="4761" y="3095"/>
                  </a:lnTo>
                  <a:lnTo>
                    <a:pt x="4703" y="3186"/>
                  </a:lnTo>
                  <a:lnTo>
                    <a:pt x="4645" y="3276"/>
                  </a:lnTo>
                  <a:lnTo>
                    <a:pt x="4581" y="3366"/>
                  </a:lnTo>
                  <a:lnTo>
                    <a:pt x="4511" y="3450"/>
                  </a:lnTo>
                  <a:lnTo>
                    <a:pt x="4436" y="3527"/>
                  </a:lnTo>
                  <a:lnTo>
                    <a:pt x="4354" y="3605"/>
                  </a:lnTo>
                  <a:lnTo>
                    <a:pt x="4273" y="3682"/>
                  </a:lnTo>
                  <a:lnTo>
                    <a:pt x="4186" y="3753"/>
                  </a:lnTo>
                  <a:lnTo>
                    <a:pt x="4099" y="3824"/>
                  </a:lnTo>
                  <a:lnTo>
                    <a:pt x="4000" y="3889"/>
                  </a:lnTo>
                  <a:lnTo>
                    <a:pt x="3901" y="3947"/>
                  </a:lnTo>
                  <a:lnTo>
                    <a:pt x="3802" y="4005"/>
                  </a:lnTo>
                  <a:lnTo>
                    <a:pt x="3697" y="4056"/>
                  </a:lnTo>
                  <a:lnTo>
                    <a:pt x="3587" y="4101"/>
                  </a:lnTo>
                  <a:lnTo>
                    <a:pt x="3477" y="4147"/>
                  </a:lnTo>
                  <a:lnTo>
                    <a:pt x="3366" y="4185"/>
                  </a:lnTo>
                  <a:lnTo>
                    <a:pt x="3250" y="4217"/>
                  </a:lnTo>
                  <a:lnTo>
                    <a:pt x="3128" y="4243"/>
                  </a:lnTo>
                  <a:lnTo>
                    <a:pt x="3006" y="4269"/>
                  </a:lnTo>
                  <a:lnTo>
                    <a:pt x="2884" y="4288"/>
                  </a:lnTo>
                  <a:lnTo>
                    <a:pt x="2762" y="4301"/>
                  </a:lnTo>
                  <a:lnTo>
                    <a:pt x="2634" y="4314"/>
                  </a:lnTo>
                  <a:lnTo>
                    <a:pt x="2500" y="4314"/>
                  </a:lnTo>
                  <a:lnTo>
                    <a:pt x="2372" y="4314"/>
                  </a:lnTo>
                  <a:lnTo>
                    <a:pt x="2244" y="4301"/>
                  </a:lnTo>
                  <a:lnTo>
                    <a:pt x="2122" y="4288"/>
                  </a:lnTo>
                  <a:lnTo>
                    <a:pt x="2000" y="4269"/>
                  </a:lnTo>
                  <a:lnTo>
                    <a:pt x="1878" y="4243"/>
                  </a:lnTo>
                  <a:lnTo>
                    <a:pt x="1756" y="4217"/>
                  </a:lnTo>
                  <a:lnTo>
                    <a:pt x="1640" y="4185"/>
                  </a:lnTo>
                  <a:lnTo>
                    <a:pt x="1529" y="4147"/>
                  </a:lnTo>
                  <a:lnTo>
                    <a:pt x="1419" y="4101"/>
                  </a:lnTo>
                  <a:lnTo>
                    <a:pt x="1308" y="4056"/>
                  </a:lnTo>
                  <a:lnTo>
                    <a:pt x="1204" y="4005"/>
                  </a:lnTo>
                  <a:lnTo>
                    <a:pt x="1105" y="3947"/>
                  </a:lnTo>
                  <a:lnTo>
                    <a:pt x="1006" y="3889"/>
                  </a:lnTo>
                  <a:lnTo>
                    <a:pt x="907" y="3824"/>
                  </a:lnTo>
                  <a:lnTo>
                    <a:pt x="820" y="3753"/>
                  </a:lnTo>
                  <a:lnTo>
                    <a:pt x="733" y="3682"/>
                  </a:lnTo>
                  <a:lnTo>
                    <a:pt x="646" y="3605"/>
                  </a:lnTo>
                  <a:lnTo>
                    <a:pt x="570" y="3527"/>
                  </a:lnTo>
                  <a:lnTo>
                    <a:pt x="494" y="3450"/>
                  </a:lnTo>
                  <a:lnTo>
                    <a:pt x="425" y="3366"/>
                  </a:lnTo>
                  <a:lnTo>
                    <a:pt x="361" y="3276"/>
                  </a:lnTo>
                  <a:lnTo>
                    <a:pt x="303" y="3186"/>
                  </a:lnTo>
                  <a:lnTo>
                    <a:pt x="244" y="3095"/>
                  </a:lnTo>
                  <a:lnTo>
                    <a:pt x="192" y="2999"/>
                  </a:lnTo>
                  <a:lnTo>
                    <a:pt x="151" y="2895"/>
                  </a:lnTo>
                  <a:lnTo>
                    <a:pt x="111" y="2799"/>
                  </a:lnTo>
                  <a:lnTo>
                    <a:pt x="76" y="2695"/>
                  </a:lnTo>
                  <a:lnTo>
                    <a:pt x="47" y="2592"/>
                  </a:lnTo>
                  <a:lnTo>
                    <a:pt x="29" y="2483"/>
                  </a:lnTo>
                  <a:lnTo>
                    <a:pt x="12" y="2379"/>
                  </a:lnTo>
                  <a:lnTo>
                    <a:pt x="0" y="2270"/>
                  </a:lnTo>
                  <a:lnTo>
                    <a:pt x="0" y="2154"/>
                  </a:lnTo>
                  <a:close/>
                </a:path>
              </a:pathLst>
            </a:custGeom>
            <a:noFill/>
            <a:ln w="19050">
              <a:solidFill>
                <a:schemeClr val="folHlink"/>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pt-BR"/>
            </a:p>
          </p:txBody>
        </p:sp>
        <p:sp>
          <p:nvSpPr>
            <p:cNvPr id="14350" name="Freeform 226"/>
            <p:cNvSpPr>
              <a:spLocks/>
            </p:cNvSpPr>
            <p:nvPr/>
          </p:nvSpPr>
          <p:spPr bwMode="auto">
            <a:xfrm>
              <a:off x="-626" y="184"/>
              <a:ext cx="3011" cy="4314"/>
            </a:xfrm>
            <a:custGeom>
              <a:avLst/>
              <a:gdLst>
                <a:gd name="T0" fmla="*/ 0 w 3011"/>
                <a:gd name="T1" fmla="*/ 2044 h 4314"/>
                <a:gd name="T2" fmla="*/ 29 w 3011"/>
                <a:gd name="T3" fmla="*/ 1722 h 4314"/>
                <a:gd name="T4" fmla="*/ 87 w 3011"/>
                <a:gd name="T5" fmla="*/ 1412 h 4314"/>
                <a:gd name="T6" fmla="*/ 180 w 3011"/>
                <a:gd name="T7" fmla="*/ 1128 h 4314"/>
                <a:gd name="T8" fmla="*/ 297 w 3011"/>
                <a:gd name="T9" fmla="*/ 864 h 4314"/>
                <a:gd name="T10" fmla="*/ 442 w 3011"/>
                <a:gd name="T11" fmla="*/ 632 h 4314"/>
                <a:gd name="T12" fmla="*/ 605 w 3011"/>
                <a:gd name="T13" fmla="*/ 425 h 4314"/>
                <a:gd name="T14" fmla="*/ 785 w 3011"/>
                <a:gd name="T15" fmla="*/ 258 h 4314"/>
                <a:gd name="T16" fmla="*/ 988 w 3011"/>
                <a:gd name="T17" fmla="*/ 129 h 4314"/>
                <a:gd name="T18" fmla="*/ 1203 w 3011"/>
                <a:gd name="T19" fmla="*/ 45 h 4314"/>
                <a:gd name="T20" fmla="*/ 1430 w 3011"/>
                <a:gd name="T21" fmla="*/ 0 h 4314"/>
                <a:gd name="T22" fmla="*/ 1581 w 3011"/>
                <a:gd name="T23" fmla="*/ 0 h 4314"/>
                <a:gd name="T24" fmla="*/ 1808 w 3011"/>
                <a:gd name="T25" fmla="*/ 45 h 4314"/>
                <a:gd name="T26" fmla="*/ 2023 w 3011"/>
                <a:gd name="T27" fmla="*/ 129 h 4314"/>
                <a:gd name="T28" fmla="*/ 2221 w 3011"/>
                <a:gd name="T29" fmla="*/ 258 h 4314"/>
                <a:gd name="T30" fmla="*/ 2407 w 3011"/>
                <a:gd name="T31" fmla="*/ 425 h 4314"/>
                <a:gd name="T32" fmla="*/ 2570 w 3011"/>
                <a:gd name="T33" fmla="*/ 632 h 4314"/>
                <a:gd name="T34" fmla="*/ 2715 w 3011"/>
                <a:gd name="T35" fmla="*/ 864 h 4314"/>
                <a:gd name="T36" fmla="*/ 2831 w 3011"/>
                <a:gd name="T37" fmla="*/ 1128 h 4314"/>
                <a:gd name="T38" fmla="*/ 2918 w 3011"/>
                <a:gd name="T39" fmla="*/ 1412 h 4314"/>
                <a:gd name="T40" fmla="*/ 2982 w 3011"/>
                <a:gd name="T41" fmla="*/ 1722 h 4314"/>
                <a:gd name="T42" fmla="*/ 3011 w 3011"/>
                <a:gd name="T43" fmla="*/ 2044 h 4314"/>
                <a:gd name="T44" fmla="*/ 3011 w 3011"/>
                <a:gd name="T45" fmla="*/ 2270 h 4314"/>
                <a:gd name="T46" fmla="*/ 2982 w 3011"/>
                <a:gd name="T47" fmla="*/ 2592 h 4314"/>
                <a:gd name="T48" fmla="*/ 2918 w 3011"/>
                <a:gd name="T49" fmla="*/ 2895 h 4314"/>
                <a:gd name="T50" fmla="*/ 2831 w 3011"/>
                <a:gd name="T51" fmla="*/ 3186 h 4314"/>
                <a:gd name="T52" fmla="*/ 2715 w 3011"/>
                <a:gd name="T53" fmla="*/ 3450 h 4314"/>
                <a:gd name="T54" fmla="*/ 2570 w 3011"/>
                <a:gd name="T55" fmla="*/ 3682 h 4314"/>
                <a:gd name="T56" fmla="*/ 2407 w 3011"/>
                <a:gd name="T57" fmla="*/ 3889 h 4314"/>
                <a:gd name="T58" fmla="*/ 2221 w 3011"/>
                <a:gd name="T59" fmla="*/ 4056 h 4314"/>
                <a:gd name="T60" fmla="*/ 2023 w 3011"/>
                <a:gd name="T61" fmla="*/ 4185 h 4314"/>
                <a:gd name="T62" fmla="*/ 1808 w 3011"/>
                <a:gd name="T63" fmla="*/ 4269 h 4314"/>
                <a:gd name="T64" fmla="*/ 1581 w 3011"/>
                <a:gd name="T65" fmla="*/ 4314 h 4314"/>
                <a:gd name="T66" fmla="*/ 1430 w 3011"/>
                <a:gd name="T67" fmla="*/ 4314 h 4314"/>
                <a:gd name="T68" fmla="*/ 1203 w 3011"/>
                <a:gd name="T69" fmla="*/ 4269 h 4314"/>
                <a:gd name="T70" fmla="*/ 988 w 3011"/>
                <a:gd name="T71" fmla="*/ 4185 h 4314"/>
                <a:gd name="T72" fmla="*/ 785 w 3011"/>
                <a:gd name="T73" fmla="*/ 4056 h 4314"/>
                <a:gd name="T74" fmla="*/ 605 w 3011"/>
                <a:gd name="T75" fmla="*/ 3889 h 4314"/>
                <a:gd name="T76" fmla="*/ 442 w 3011"/>
                <a:gd name="T77" fmla="*/ 3682 h 4314"/>
                <a:gd name="T78" fmla="*/ 297 w 3011"/>
                <a:gd name="T79" fmla="*/ 3450 h 4314"/>
                <a:gd name="T80" fmla="*/ 180 w 3011"/>
                <a:gd name="T81" fmla="*/ 3186 h 4314"/>
                <a:gd name="T82" fmla="*/ 87 w 3011"/>
                <a:gd name="T83" fmla="*/ 2895 h 4314"/>
                <a:gd name="T84" fmla="*/ 29 w 3011"/>
                <a:gd name="T85" fmla="*/ 2592 h 4314"/>
                <a:gd name="T86" fmla="*/ 0 w 3011"/>
                <a:gd name="T87" fmla="*/ 2270 h 4314"/>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Lst>
              <a:ah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l="0" t="0" r="r" b="b"/>
              <a:pathLst>
                <a:path w="3011" h="4314">
                  <a:moveTo>
                    <a:pt x="0" y="2154"/>
                  </a:moveTo>
                  <a:lnTo>
                    <a:pt x="0" y="2154"/>
                  </a:lnTo>
                  <a:lnTo>
                    <a:pt x="0" y="2044"/>
                  </a:lnTo>
                  <a:lnTo>
                    <a:pt x="6" y="1935"/>
                  </a:lnTo>
                  <a:lnTo>
                    <a:pt x="18" y="1825"/>
                  </a:lnTo>
                  <a:lnTo>
                    <a:pt x="29" y="1722"/>
                  </a:lnTo>
                  <a:lnTo>
                    <a:pt x="47" y="1619"/>
                  </a:lnTo>
                  <a:lnTo>
                    <a:pt x="64" y="1515"/>
                  </a:lnTo>
                  <a:lnTo>
                    <a:pt x="87" y="1412"/>
                  </a:lnTo>
                  <a:lnTo>
                    <a:pt x="116" y="1315"/>
                  </a:lnTo>
                  <a:lnTo>
                    <a:pt x="145" y="1219"/>
                  </a:lnTo>
                  <a:lnTo>
                    <a:pt x="180" y="1128"/>
                  </a:lnTo>
                  <a:lnTo>
                    <a:pt x="215" y="1038"/>
                  </a:lnTo>
                  <a:lnTo>
                    <a:pt x="256" y="948"/>
                  </a:lnTo>
                  <a:lnTo>
                    <a:pt x="297" y="864"/>
                  </a:lnTo>
                  <a:lnTo>
                    <a:pt x="343" y="787"/>
                  </a:lnTo>
                  <a:lnTo>
                    <a:pt x="390" y="703"/>
                  </a:lnTo>
                  <a:lnTo>
                    <a:pt x="442" y="632"/>
                  </a:lnTo>
                  <a:lnTo>
                    <a:pt x="494" y="561"/>
                  </a:lnTo>
                  <a:lnTo>
                    <a:pt x="547" y="490"/>
                  </a:lnTo>
                  <a:lnTo>
                    <a:pt x="605" y="425"/>
                  </a:lnTo>
                  <a:lnTo>
                    <a:pt x="663" y="367"/>
                  </a:lnTo>
                  <a:lnTo>
                    <a:pt x="721" y="309"/>
                  </a:lnTo>
                  <a:lnTo>
                    <a:pt x="785" y="258"/>
                  </a:lnTo>
                  <a:lnTo>
                    <a:pt x="855" y="213"/>
                  </a:lnTo>
                  <a:lnTo>
                    <a:pt x="919" y="167"/>
                  </a:lnTo>
                  <a:lnTo>
                    <a:pt x="988" y="129"/>
                  </a:lnTo>
                  <a:lnTo>
                    <a:pt x="1058" y="97"/>
                  </a:lnTo>
                  <a:lnTo>
                    <a:pt x="1128" y="64"/>
                  </a:lnTo>
                  <a:lnTo>
                    <a:pt x="1203" y="45"/>
                  </a:lnTo>
                  <a:lnTo>
                    <a:pt x="1273" y="26"/>
                  </a:lnTo>
                  <a:lnTo>
                    <a:pt x="1349" y="13"/>
                  </a:lnTo>
                  <a:lnTo>
                    <a:pt x="1430" y="0"/>
                  </a:lnTo>
                  <a:lnTo>
                    <a:pt x="1506" y="0"/>
                  </a:lnTo>
                  <a:lnTo>
                    <a:pt x="1581" y="0"/>
                  </a:lnTo>
                  <a:lnTo>
                    <a:pt x="1657" y="13"/>
                  </a:lnTo>
                  <a:lnTo>
                    <a:pt x="1732" y="26"/>
                  </a:lnTo>
                  <a:lnTo>
                    <a:pt x="1808" y="45"/>
                  </a:lnTo>
                  <a:lnTo>
                    <a:pt x="1884" y="64"/>
                  </a:lnTo>
                  <a:lnTo>
                    <a:pt x="1953" y="97"/>
                  </a:lnTo>
                  <a:lnTo>
                    <a:pt x="2023" y="129"/>
                  </a:lnTo>
                  <a:lnTo>
                    <a:pt x="2093" y="167"/>
                  </a:lnTo>
                  <a:lnTo>
                    <a:pt x="2157" y="213"/>
                  </a:lnTo>
                  <a:lnTo>
                    <a:pt x="2221" y="258"/>
                  </a:lnTo>
                  <a:lnTo>
                    <a:pt x="2285" y="309"/>
                  </a:lnTo>
                  <a:lnTo>
                    <a:pt x="2349" y="367"/>
                  </a:lnTo>
                  <a:lnTo>
                    <a:pt x="2407" y="425"/>
                  </a:lnTo>
                  <a:lnTo>
                    <a:pt x="2465" y="490"/>
                  </a:lnTo>
                  <a:lnTo>
                    <a:pt x="2517" y="561"/>
                  </a:lnTo>
                  <a:lnTo>
                    <a:pt x="2570" y="632"/>
                  </a:lnTo>
                  <a:lnTo>
                    <a:pt x="2622" y="703"/>
                  </a:lnTo>
                  <a:lnTo>
                    <a:pt x="2668" y="787"/>
                  </a:lnTo>
                  <a:lnTo>
                    <a:pt x="2715" y="864"/>
                  </a:lnTo>
                  <a:lnTo>
                    <a:pt x="2756" y="948"/>
                  </a:lnTo>
                  <a:lnTo>
                    <a:pt x="2796" y="1038"/>
                  </a:lnTo>
                  <a:lnTo>
                    <a:pt x="2831" y="1128"/>
                  </a:lnTo>
                  <a:lnTo>
                    <a:pt x="2866" y="1219"/>
                  </a:lnTo>
                  <a:lnTo>
                    <a:pt x="2895" y="1315"/>
                  </a:lnTo>
                  <a:lnTo>
                    <a:pt x="2918" y="1412"/>
                  </a:lnTo>
                  <a:lnTo>
                    <a:pt x="2942" y="1515"/>
                  </a:lnTo>
                  <a:lnTo>
                    <a:pt x="2965" y="1619"/>
                  </a:lnTo>
                  <a:lnTo>
                    <a:pt x="2982" y="1722"/>
                  </a:lnTo>
                  <a:lnTo>
                    <a:pt x="2994" y="1825"/>
                  </a:lnTo>
                  <a:lnTo>
                    <a:pt x="3006" y="1935"/>
                  </a:lnTo>
                  <a:lnTo>
                    <a:pt x="3011" y="2044"/>
                  </a:lnTo>
                  <a:lnTo>
                    <a:pt x="3011" y="2154"/>
                  </a:lnTo>
                  <a:lnTo>
                    <a:pt x="3011" y="2270"/>
                  </a:lnTo>
                  <a:lnTo>
                    <a:pt x="3006" y="2379"/>
                  </a:lnTo>
                  <a:lnTo>
                    <a:pt x="2994" y="2483"/>
                  </a:lnTo>
                  <a:lnTo>
                    <a:pt x="2982" y="2592"/>
                  </a:lnTo>
                  <a:lnTo>
                    <a:pt x="2965" y="2695"/>
                  </a:lnTo>
                  <a:lnTo>
                    <a:pt x="2942" y="2799"/>
                  </a:lnTo>
                  <a:lnTo>
                    <a:pt x="2918" y="2895"/>
                  </a:lnTo>
                  <a:lnTo>
                    <a:pt x="2895" y="2999"/>
                  </a:lnTo>
                  <a:lnTo>
                    <a:pt x="2866" y="3095"/>
                  </a:lnTo>
                  <a:lnTo>
                    <a:pt x="2831" y="3186"/>
                  </a:lnTo>
                  <a:lnTo>
                    <a:pt x="2796" y="3276"/>
                  </a:lnTo>
                  <a:lnTo>
                    <a:pt x="2756" y="3366"/>
                  </a:lnTo>
                  <a:lnTo>
                    <a:pt x="2715" y="3450"/>
                  </a:lnTo>
                  <a:lnTo>
                    <a:pt x="2668" y="3527"/>
                  </a:lnTo>
                  <a:lnTo>
                    <a:pt x="2622" y="3605"/>
                  </a:lnTo>
                  <a:lnTo>
                    <a:pt x="2570" y="3682"/>
                  </a:lnTo>
                  <a:lnTo>
                    <a:pt x="2517" y="3753"/>
                  </a:lnTo>
                  <a:lnTo>
                    <a:pt x="2465" y="3824"/>
                  </a:lnTo>
                  <a:lnTo>
                    <a:pt x="2407" y="3889"/>
                  </a:lnTo>
                  <a:lnTo>
                    <a:pt x="2349" y="3947"/>
                  </a:lnTo>
                  <a:lnTo>
                    <a:pt x="2285" y="4005"/>
                  </a:lnTo>
                  <a:lnTo>
                    <a:pt x="2221" y="4056"/>
                  </a:lnTo>
                  <a:lnTo>
                    <a:pt x="2157" y="4101"/>
                  </a:lnTo>
                  <a:lnTo>
                    <a:pt x="2093" y="4147"/>
                  </a:lnTo>
                  <a:lnTo>
                    <a:pt x="2023" y="4185"/>
                  </a:lnTo>
                  <a:lnTo>
                    <a:pt x="1953" y="4217"/>
                  </a:lnTo>
                  <a:lnTo>
                    <a:pt x="1884" y="4243"/>
                  </a:lnTo>
                  <a:lnTo>
                    <a:pt x="1808" y="4269"/>
                  </a:lnTo>
                  <a:lnTo>
                    <a:pt x="1732" y="4288"/>
                  </a:lnTo>
                  <a:lnTo>
                    <a:pt x="1657" y="4301"/>
                  </a:lnTo>
                  <a:lnTo>
                    <a:pt x="1581" y="4314"/>
                  </a:lnTo>
                  <a:lnTo>
                    <a:pt x="1506" y="4314"/>
                  </a:lnTo>
                  <a:lnTo>
                    <a:pt x="1430" y="4314"/>
                  </a:lnTo>
                  <a:lnTo>
                    <a:pt x="1349" y="4301"/>
                  </a:lnTo>
                  <a:lnTo>
                    <a:pt x="1273" y="4288"/>
                  </a:lnTo>
                  <a:lnTo>
                    <a:pt x="1203" y="4269"/>
                  </a:lnTo>
                  <a:lnTo>
                    <a:pt x="1128" y="4243"/>
                  </a:lnTo>
                  <a:lnTo>
                    <a:pt x="1058" y="4217"/>
                  </a:lnTo>
                  <a:lnTo>
                    <a:pt x="988" y="4185"/>
                  </a:lnTo>
                  <a:lnTo>
                    <a:pt x="919" y="4147"/>
                  </a:lnTo>
                  <a:lnTo>
                    <a:pt x="855" y="4101"/>
                  </a:lnTo>
                  <a:lnTo>
                    <a:pt x="785" y="4056"/>
                  </a:lnTo>
                  <a:lnTo>
                    <a:pt x="721" y="4005"/>
                  </a:lnTo>
                  <a:lnTo>
                    <a:pt x="663" y="3947"/>
                  </a:lnTo>
                  <a:lnTo>
                    <a:pt x="605" y="3889"/>
                  </a:lnTo>
                  <a:lnTo>
                    <a:pt x="547" y="3824"/>
                  </a:lnTo>
                  <a:lnTo>
                    <a:pt x="494" y="3753"/>
                  </a:lnTo>
                  <a:lnTo>
                    <a:pt x="442" y="3682"/>
                  </a:lnTo>
                  <a:lnTo>
                    <a:pt x="390" y="3605"/>
                  </a:lnTo>
                  <a:lnTo>
                    <a:pt x="343" y="3527"/>
                  </a:lnTo>
                  <a:lnTo>
                    <a:pt x="297" y="3450"/>
                  </a:lnTo>
                  <a:lnTo>
                    <a:pt x="256" y="3366"/>
                  </a:lnTo>
                  <a:lnTo>
                    <a:pt x="215" y="3276"/>
                  </a:lnTo>
                  <a:lnTo>
                    <a:pt x="180" y="3186"/>
                  </a:lnTo>
                  <a:lnTo>
                    <a:pt x="145" y="3095"/>
                  </a:lnTo>
                  <a:lnTo>
                    <a:pt x="116" y="2999"/>
                  </a:lnTo>
                  <a:lnTo>
                    <a:pt x="87" y="2895"/>
                  </a:lnTo>
                  <a:lnTo>
                    <a:pt x="64" y="2799"/>
                  </a:lnTo>
                  <a:lnTo>
                    <a:pt x="47" y="2695"/>
                  </a:lnTo>
                  <a:lnTo>
                    <a:pt x="29" y="2592"/>
                  </a:lnTo>
                  <a:lnTo>
                    <a:pt x="18" y="2483"/>
                  </a:lnTo>
                  <a:lnTo>
                    <a:pt x="6" y="2379"/>
                  </a:lnTo>
                  <a:lnTo>
                    <a:pt x="0" y="2270"/>
                  </a:lnTo>
                  <a:lnTo>
                    <a:pt x="0" y="2154"/>
                  </a:lnTo>
                  <a:close/>
                </a:path>
              </a:pathLst>
            </a:custGeom>
            <a:noFill/>
            <a:ln w="19050">
              <a:solidFill>
                <a:schemeClr val="folHlink"/>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pt-BR"/>
            </a:p>
          </p:txBody>
        </p:sp>
        <p:sp>
          <p:nvSpPr>
            <p:cNvPr id="14351" name="Freeform 227"/>
            <p:cNvSpPr>
              <a:spLocks/>
            </p:cNvSpPr>
            <p:nvPr/>
          </p:nvSpPr>
          <p:spPr bwMode="auto">
            <a:xfrm>
              <a:off x="-376" y="468"/>
              <a:ext cx="2506" cy="412"/>
            </a:xfrm>
            <a:custGeom>
              <a:avLst/>
              <a:gdLst>
                <a:gd name="T0" fmla="*/ 0 w 2506"/>
                <a:gd name="T1" fmla="*/ 0 h 412"/>
                <a:gd name="T2" fmla="*/ 0 w 2506"/>
                <a:gd name="T3" fmla="*/ 0 h 412"/>
                <a:gd name="T4" fmla="*/ 41 w 2506"/>
                <a:gd name="T5" fmla="*/ 51 h 412"/>
                <a:gd name="T6" fmla="*/ 93 w 2506"/>
                <a:gd name="T7" fmla="*/ 96 h 412"/>
                <a:gd name="T8" fmla="*/ 151 w 2506"/>
                <a:gd name="T9" fmla="*/ 141 h 412"/>
                <a:gd name="T10" fmla="*/ 215 w 2506"/>
                <a:gd name="T11" fmla="*/ 180 h 412"/>
                <a:gd name="T12" fmla="*/ 285 w 2506"/>
                <a:gd name="T13" fmla="*/ 219 h 412"/>
                <a:gd name="T14" fmla="*/ 361 w 2506"/>
                <a:gd name="T15" fmla="*/ 251 h 412"/>
                <a:gd name="T16" fmla="*/ 436 w 2506"/>
                <a:gd name="T17" fmla="*/ 283 h 412"/>
                <a:gd name="T18" fmla="*/ 517 w 2506"/>
                <a:gd name="T19" fmla="*/ 309 h 412"/>
                <a:gd name="T20" fmla="*/ 599 w 2506"/>
                <a:gd name="T21" fmla="*/ 335 h 412"/>
                <a:gd name="T22" fmla="*/ 692 w 2506"/>
                <a:gd name="T23" fmla="*/ 354 h 412"/>
                <a:gd name="T24" fmla="*/ 872 w 2506"/>
                <a:gd name="T25" fmla="*/ 386 h 412"/>
                <a:gd name="T26" fmla="*/ 1064 w 2506"/>
                <a:gd name="T27" fmla="*/ 406 h 412"/>
                <a:gd name="T28" fmla="*/ 1256 w 2506"/>
                <a:gd name="T29" fmla="*/ 412 h 412"/>
                <a:gd name="T30" fmla="*/ 1448 w 2506"/>
                <a:gd name="T31" fmla="*/ 406 h 412"/>
                <a:gd name="T32" fmla="*/ 1639 w 2506"/>
                <a:gd name="T33" fmla="*/ 386 h 412"/>
                <a:gd name="T34" fmla="*/ 1820 w 2506"/>
                <a:gd name="T35" fmla="*/ 354 h 412"/>
                <a:gd name="T36" fmla="*/ 1907 w 2506"/>
                <a:gd name="T37" fmla="*/ 335 h 412"/>
                <a:gd name="T38" fmla="*/ 1994 w 2506"/>
                <a:gd name="T39" fmla="*/ 309 h 412"/>
                <a:gd name="T40" fmla="*/ 2070 w 2506"/>
                <a:gd name="T41" fmla="*/ 283 h 412"/>
                <a:gd name="T42" fmla="*/ 2151 w 2506"/>
                <a:gd name="T43" fmla="*/ 251 h 412"/>
                <a:gd name="T44" fmla="*/ 2221 w 2506"/>
                <a:gd name="T45" fmla="*/ 219 h 412"/>
                <a:gd name="T46" fmla="*/ 2291 w 2506"/>
                <a:gd name="T47" fmla="*/ 180 h 412"/>
                <a:gd name="T48" fmla="*/ 2354 w 2506"/>
                <a:gd name="T49" fmla="*/ 141 h 412"/>
                <a:gd name="T50" fmla="*/ 2407 w 2506"/>
                <a:gd name="T51" fmla="*/ 96 h 412"/>
                <a:gd name="T52" fmla="*/ 2459 w 2506"/>
                <a:gd name="T53" fmla="*/ 51 h 412"/>
                <a:gd name="T54" fmla="*/ 2506 w 2506"/>
                <a:gd name="T55" fmla="*/ 0 h 412"/>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Lst>
              <a:ahLst/>
              <a:cxnLst>
                <a:cxn ang="T56">
                  <a:pos x="T0" y="T1"/>
                </a:cxn>
                <a:cxn ang="T57">
                  <a:pos x="T2" y="T3"/>
                </a:cxn>
                <a:cxn ang="T58">
                  <a:pos x="T4" y="T5"/>
                </a:cxn>
                <a:cxn ang="T59">
                  <a:pos x="T6" y="T7"/>
                </a:cxn>
                <a:cxn ang="T60">
                  <a:pos x="T8" y="T9"/>
                </a:cxn>
                <a:cxn ang="T61">
                  <a:pos x="T10" y="T11"/>
                </a:cxn>
                <a:cxn ang="T62">
                  <a:pos x="T12" y="T13"/>
                </a:cxn>
                <a:cxn ang="T63">
                  <a:pos x="T14" y="T15"/>
                </a:cxn>
                <a:cxn ang="T64">
                  <a:pos x="T16" y="T17"/>
                </a:cxn>
                <a:cxn ang="T65">
                  <a:pos x="T18" y="T19"/>
                </a:cxn>
                <a:cxn ang="T66">
                  <a:pos x="T20" y="T21"/>
                </a:cxn>
                <a:cxn ang="T67">
                  <a:pos x="T22" y="T23"/>
                </a:cxn>
                <a:cxn ang="T68">
                  <a:pos x="T24" y="T25"/>
                </a:cxn>
                <a:cxn ang="T69">
                  <a:pos x="T26" y="T27"/>
                </a:cxn>
                <a:cxn ang="T70">
                  <a:pos x="T28" y="T29"/>
                </a:cxn>
                <a:cxn ang="T71">
                  <a:pos x="T30" y="T31"/>
                </a:cxn>
                <a:cxn ang="T72">
                  <a:pos x="T32" y="T33"/>
                </a:cxn>
                <a:cxn ang="T73">
                  <a:pos x="T34" y="T35"/>
                </a:cxn>
                <a:cxn ang="T74">
                  <a:pos x="T36" y="T37"/>
                </a:cxn>
                <a:cxn ang="T75">
                  <a:pos x="T38" y="T39"/>
                </a:cxn>
                <a:cxn ang="T76">
                  <a:pos x="T40" y="T41"/>
                </a:cxn>
                <a:cxn ang="T77">
                  <a:pos x="T42" y="T43"/>
                </a:cxn>
                <a:cxn ang="T78">
                  <a:pos x="T44" y="T45"/>
                </a:cxn>
                <a:cxn ang="T79">
                  <a:pos x="T46" y="T47"/>
                </a:cxn>
                <a:cxn ang="T80">
                  <a:pos x="T48" y="T49"/>
                </a:cxn>
                <a:cxn ang="T81">
                  <a:pos x="T50" y="T51"/>
                </a:cxn>
                <a:cxn ang="T82">
                  <a:pos x="T52" y="T53"/>
                </a:cxn>
                <a:cxn ang="T83">
                  <a:pos x="T54" y="T55"/>
                </a:cxn>
              </a:cxnLst>
              <a:rect l="0" t="0" r="r" b="b"/>
              <a:pathLst>
                <a:path w="2506" h="412">
                  <a:moveTo>
                    <a:pt x="0" y="0"/>
                  </a:moveTo>
                  <a:lnTo>
                    <a:pt x="0" y="0"/>
                  </a:lnTo>
                  <a:lnTo>
                    <a:pt x="41" y="51"/>
                  </a:lnTo>
                  <a:lnTo>
                    <a:pt x="93" y="96"/>
                  </a:lnTo>
                  <a:lnTo>
                    <a:pt x="151" y="141"/>
                  </a:lnTo>
                  <a:lnTo>
                    <a:pt x="215" y="180"/>
                  </a:lnTo>
                  <a:lnTo>
                    <a:pt x="285" y="219"/>
                  </a:lnTo>
                  <a:lnTo>
                    <a:pt x="361" y="251"/>
                  </a:lnTo>
                  <a:lnTo>
                    <a:pt x="436" y="283"/>
                  </a:lnTo>
                  <a:lnTo>
                    <a:pt x="517" y="309"/>
                  </a:lnTo>
                  <a:lnTo>
                    <a:pt x="599" y="335"/>
                  </a:lnTo>
                  <a:lnTo>
                    <a:pt x="692" y="354"/>
                  </a:lnTo>
                  <a:lnTo>
                    <a:pt x="872" y="386"/>
                  </a:lnTo>
                  <a:lnTo>
                    <a:pt x="1064" y="406"/>
                  </a:lnTo>
                  <a:lnTo>
                    <a:pt x="1256" y="412"/>
                  </a:lnTo>
                  <a:lnTo>
                    <a:pt x="1448" y="406"/>
                  </a:lnTo>
                  <a:lnTo>
                    <a:pt x="1639" y="386"/>
                  </a:lnTo>
                  <a:lnTo>
                    <a:pt x="1820" y="354"/>
                  </a:lnTo>
                  <a:lnTo>
                    <a:pt x="1907" y="335"/>
                  </a:lnTo>
                  <a:lnTo>
                    <a:pt x="1994" y="309"/>
                  </a:lnTo>
                  <a:lnTo>
                    <a:pt x="2070" y="283"/>
                  </a:lnTo>
                  <a:lnTo>
                    <a:pt x="2151" y="251"/>
                  </a:lnTo>
                  <a:lnTo>
                    <a:pt x="2221" y="219"/>
                  </a:lnTo>
                  <a:lnTo>
                    <a:pt x="2291" y="180"/>
                  </a:lnTo>
                  <a:lnTo>
                    <a:pt x="2354" y="141"/>
                  </a:lnTo>
                  <a:lnTo>
                    <a:pt x="2407" y="96"/>
                  </a:lnTo>
                  <a:lnTo>
                    <a:pt x="2459" y="51"/>
                  </a:lnTo>
                  <a:lnTo>
                    <a:pt x="2506" y="0"/>
                  </a:lnTo>
                </a:path>
              </a:pathLst>
            </a:custGeom>
            <a:noFill/>
            <a:ln w="19050">
              <a:solidFill>
                <a:schemeClr val="folHlink"/>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pt-BR"/>
            </a:p>
          </p:txBody>
        </p:sp>
        <p:sp>
          <p:nvSpPr>
            <p:cNvPr id="14352" name="Freeform 228"/>
            <p:cNvSpPr>
              <a:spLocks/>
            </p:cNvSpPr>
            <p:nvPr/>
          </p:nvSpPr>
          <p:spPr bwMode="auto">
            <a:xfrm>
              <a:off x="-1120" y="1042"/>
              <a:ext cx="4000" cy="690"/>
            </a:xfrm>
            <a:custGeom>
              <a:avLst/>
              <a:gdLst>
                <a:gd name="T0" fmla="*/ 0 w 4000"/>
                <a:gd name="T1" fmla="*/ 0 h 690"/>
                <a:gd name="T2" fmla="*/ 0 w 4000"/>
                <a:gd name="T3" fmla="*/ 0 h 690"/>
                <a:gd name="T4" fmla="*/ 70 w 4000"/>
                <a:gd name="T5" fmla="*/ 83 h 690"/>
                <a:gd name="T6" fmla="*/ 145 w 4000"/>
                <a:gd name="T7" fmla="*/ 161 h 690"/>
                <a:gd name="T8" fmla="*/ 233 w 4000"/>
                <a:gd name="T9" fmla="*/ 232 h 690"/>
                <a:gd name="T10" fmla="*/ 331 w 4000"/>
                <a:gd name="T11" fmla="*/ 303 h 690"/>
                <a:gd name="T12" fmla="*/ 442 w 4000"/>
                <a:gd name="T13" fmla="*/ 361 h 690"/>
                <a:gd name="T14" fmla="*/ 558 w 4000"/>
                <a:gd name="T15" fmla="*/ 419 h 690"/>
                <a:gd name="T16" fmla="*/ 680 w 4000"/>
                <a:gd name="T17" fmla="*/ 470 h 690"/>
                <a:gd name="T18" fmla="*/ 808 w 4000"/>
                <a:gd name="T19" fmla="*/ 515 h 690"/>
                <a:gd name="T20" fmla="*/ 948 w 4000"/>
                <a:gd name="T21" fmla="*/ 554 h 690"/>
                <a:gd name="T22" fmla="*/ 1087 w 4000"/>
                <a:gd name="T23" fmla="*/ 593 h 690"/>
                <a:gd name="T24" fmla="*/ 1232 w 4000"/>
                <a:gd name="T25" fmla="*/ 619 h 690"/>
                <a:gd name="T26" fmla="*/ 1378 w 4000"/>
                <a:gd name="T27" fmla="*/ 644 h 690"/>
                <a:gd name="T28" fmla="*/ 1535 w 4000"/>
                <a:gd name="T29" fmla="*/ 664 h 690"/>
                <a:gd name="T30" fmla="*/ 1686 w 4000"/>
                <a:gd name="T31" fmla="*/ 677 h 690"/>
                <a:gd name="T32" fmla="*/ 1843 w 4000"/>
                <a:gd name="T33" fmla="*/ 683 h 690"/>
                <a:gd name="T34" fmla="*/ 2000 w 4000"/>
                <a:gd name="T35" fmla="*/ 690 h 690"/>
                <a:gd name="T36" fmla="*/ 2157 w 4000"/>
                <a:gd name="T37" fmla="*/ 683 h 690"/>
                <a:gd name="T38" fmla="*/ 2308 w 4000"/>
                <a:gd name="T39" fmla="*/ 677 h 690"/>
                <a:gd name="T40" fmla="*/ 2465 w 4000"/>
                <a:gd name="T41" fmla="*/ 664 h 690"/>
                <a:gd name="T42" fmla="*/ 2616 w 4000"/>
                <a:gd name="T43" fmla="*/ 644 h 690"/>
                <a:gd name="T44" fmla="*/ 2767 w 4000"/>
                <a:gd name="T45" fmla="*/ 619 h 690"/>
                <a:gd name="T46" fmla="*/ 2912 w 4000"/>
                <a:gd name="T47" fmla="*/ 593 h 690"/>
                <a:gd name="T48" fmla="*/ 3052 w 4000"/>
                <a:gd name="T49" fmla="*/ 554 h 690"/>
                <a:gd name="T50" fmla="*/ 3186 w 4000"/>
                <a:gd name="T51" fmla="*/ 515 h 690"/>
                <a:gd name="T52" fmla="*/ 3319 w 4000"/>
                <a:gd name="T53" fmla="*/ 470 h 690"/>
                <a:gd name="T54" fmla="*/ 3441 w 4000"/>
                <a:gd name="T55" fmla="*/ 419 h 690"/>
                <a:gd name="T56" fmla="*/ 3558 w 4000"/>
                <a:gd name="T57" fmla="*/ 361 h 690"/>
                <a:gd name="T58" fmla="*/ 3662 w 4000"/>
                <a:gd name="T59" fmla="*/ 303 h 690"/>
                <a:gd name="T60" fmla="*/ 3761 w 4000"/>
                <a:gd name="T61" fmla="*/ 232 h 690"/>
                <a:gd name="T62" fmla="*/ 3854 w 4000"/>
                <a:gd name="T63" fmla="*/ 161 h 690"/>
                <a:gd name="T64" fmla="*/ 3930 w 4000"/>
                <a:gd name="T65" fmla="*/ 83 h 690"/>
                <a:gd name="T66" fmla="*/ 4000 w 4000"/>
                <a:gd name="T67" fmla="*/ 0 h 690"/>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0" t="0" r="r" b="b"/>
              <a:pathLst>
                <a:path w="4000" h="690">
                  <a:moveTo>
                    <a:pt x="0" y="0"/>
                  </a:moveTo>
                  <a:lnTo>
                    <a:pt x="0" y="0"/>
                  </a:lnTo>
                  <a:lnTo>
                    <a:pt x="70" y="83"/>
                  </a:lnTo>
                  <a:lnTo>
                    <a:pt x="145" y="161"/>
                  </a:lnTo>
                  <a:lnTo>
                    <a:pt x="233" y="232"/>
                  </a:lnTo>
                  <a:lnTo>
                    <a:pt x="331" y="303"/>
                  </a:lnTo>
                  <a:lnTo>
                    <a:pt x="442" y="361"/>
                  </a:lnTo>
                  <a:lnTo>
                    <a:pt x="558" y="419"/>
                  </a:lnTo>
                  <a:lnTo>
                    <a:pt x="680" y="470"/>
                  </a:lnTo>
                  <a:lnTo>
                    <a:pt x="808" y="515"/>
                  </a:lnTo>
                  <a:lnTo>
                    <a:pt x="948" y="554"/>
                  </a:lnTo>
                  <a:lnTo>
                    <a:pt x="1087" y="593"/>
                  </a:lnTo>
                  <a:lnTo>
                    <a:pt x="1232" y="619"/>
                  </a:lnTo>
                  <a:lnTo>
                    <a:pt x="1378" y="644"/>
                  </a:lnTo>
                  <a:lnTo>
                    <a:pt x="1535" y="664"/>
                  </a:lnTo>
                  <a:lnTo>
                    <a:pt x="1686" y="677"/>
                  </a:lnTo>
                  <a:lnTo>
                    <a:pt x="1843" y="683"/>
                  </a:lnTo>
                  <a:lnTo>
                    <a:pt x="2000" y="690"/>
                  </a:lnTo>
                  <a:lnTo>
                    <a:pt x="2157" y="683"/>
                  </a:lnTo>
                  <a:lnTo>
                    <a:pt x="2308" y="677"/>
                  </a:lnTo>
                  <a:lnTo>
                    <a:pt x="2465" y="664"/>
                  </a:lnTo>
                  <a:lnTo>
                    <a:pt x="2616" y="644"/>
                  </a:lnTo>
                  <a:lnTo>
                    <a:pt x="2767" y="619"/>
                  </a:lnTo>
                  <a:lnTo>
                    <a:pt x="2912" y="593"/>
                  </a:lnTo>
                  <a:lnTo>
                    <a:pt x="3052" y="554"/>
                  </a:lnTo>
                  <a:lnTo>
                    <a:pt x="3186" y="515"/>
                  </a:lnTo>
                  <a:lnTo>
                    <a:pt x="3319" y="470"/>
                  </a:lnTo>
                  <a:lnTo>
                    <a:pt x="3441" y="419"/>
                  </a:lnTo>
                  <a:lnTo>
                    <a:pt x="3558" y="361"/>
                  </a:lnTo>
                  <a:lnTo>
                    <a:pt x="3662" y="303"/>
                  </a:lnTo>
                  <a:lnTo>
                    <a:pt x="3761" y="232"/>
                  </a:lnTo>
                  <a:lnTo>
                    <a:pt x="3854" y="161"/>
                  </a:lnTo>
                  <a:lnTo>
                    <a:pt x="3930" y="83"/>
                  </a:lnTo>
                  <a:lnTo>
                    <a:pt x="4000" y="0"/>
                  </a:lnTo>
                </a:path>
              </a:pathLst>
            </a:custGeom>
            <a:noFill/>
            <a:ln w="19050">
              <a:solidFill>
                <a:schemeClr val="folHlink"/>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pt-BR"/>
            </a:p>
          </p:txBody>
        </p:sp>
        <p:sp>
          <p:nvSpPr>
            <p:cNvPr id="14353" name="Freeform 229"/>
            <p:cNvSpPr>
              <a:spLocks/>
            </p:cNvSpPr>
            <p:nvPr/>
          </p:nvSpPr>
          <p:spPr bwMode="auto">
            <a:xfrm>
              <a:off x="-376" y="3802"/>
              <a:ext cx="2506" cy="406"/>
            </a:xfrm>
            <a:custGeom>
              <a:avLst/>
              <a:gdLst>
                <a:gd name="T0" fmla="*/ 2506 w 2506"/>
                <a:gd name="T1" fmla="*/ 406 h 406"/>
                <a:gd name="T2" fmla="*/ 2506 w 2506"/>
                <a:gd name="T3" fmla="*/ 406 h 406"/>
                <a:gd name="T4" fmla="*/ 2459 w 2506"/>
                <a:gd name="T5" fmla="*/ 361 h 406"/>
                <a:gd name="T6" fmla="*/ 2413 w 2506"/>
                <a:gd name="T7" fmla="*/ 316 h 406"/>
                <a:gd name="T8" fmla="*/ 2354 w 2506"/>
                <a:gd name="T9" fmla="*/ 271 h 406"/>
                <a:gd name="T10" fmla="*/ 2291 w 2506"/>
                <a:gd name="T11" fmla="*/ 232 h 406"/>
                <a:gd name="T12" fmla="*/ 2221 w 2506"/>
                <a:gd name="T13" fmla="*/ 193 h 406"/>
                <a:gd name="T14" fmla="*/ 2145 w 2506"/>
                <a:gd name="T15" fmla="*/ 161 h 406"/>
                <a:gd name="T16" fmla="*/ 2070 w 2506"/>
                <a:gd name="T17" fmla="*/ 129 h 406"/>
                <a:gd name="T18" fmla="*/ 1988 w 2506"/>
                <a:gd name="T19" fmla="*/ 103 h 406"/>
                <a:gd name="T20" fmla="*/ 1901 w 2506"/>
                <a:gd name="T21" fmla="*/ 77 h 406"/>
                <a:gd name="T22" fmla="*/ 1814 w 2506"/>
                <a:gd name="T23" fmla="*/ 58 h 406"/>
                <a:gd name="T24" fmla="*/ 1634 w 2506"/>
                <a:gd name="T25" fmla="*/ 26 h 406"/>
                <a:gd name="T26" fmla="*/ 1442 w 2506"/>
                <a:gd name="T27" fmla="*/ 6 h 406"/>
                <a:gd name="T28" fmla="*/ 1250 w 2506"/>
                <a:gd name="T29" fmla="*/ 0 h 406"/>
                <a:gd name="T30" fmla="*/ 1058 w 2506"/>
                <a:gd name="T31" fmla="*/ 6 h 406"/>
                <a:gd name="T32" fmla="*/ 866 w 2506"/>
                <a:gd name="T33" fmla="*/ 26 h 406"/>
                <a:gd name="T34" fmla="*/ 686 w 2506"/>
                <a:gd name="T35" fmla="*/ 58 h 406"/>
                <a:gd name="T36" fmla="*/ 599 w 2506"/>
                <a:gd name="T37" fmla="*/ 77 h 406"/>
                <a:gd name="T38" fmla="*/ 512 w 2506"/>
                <a:gd name="T39" fmla="*/ 103 h 406"/>
                <a:gd name="T40" fmla="*/ 430 w 2506"/>
                <a:gd name="T41" fmla="*/ 129 h 406"/>
                <a:gd name="T42" fmla="*/ 355 w 2506"/>
                <a:gd name="T43" fmla="*/ 161 h 406"/>
                <a:gd name="T44" fmla="*/ 285 w 2506"/>
                <a:gd name="T45" fmla="*/ 193 h 406"/>
                <a:gd name="T46" fmla="*/ 215 w 2506"/>
                <a:gd name="T47" fmla="*/ 232 h 406"/>
                <a:gd name="T48" fmla="*/ 151 w 2506"/>
                <a:gd name="T49" fmla="*/ 271 h 406"/>
                <a:gd name="T50" fmla="*/ 93 w 2506"/>
                <a:gd name="T51" fmla="*/ 316 h 406"/>
                <a:gd name="T52" fmla="*/ 47 w 2506"/>
                <a:gd name="T53" fmla="*/ 361 h 406"/>
                <a:gd name="T54" fmla="*/ 0 w 2506"/>
                <a:gd name="T55" fmla="*/ 406 h 40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Lst>
              <a:ahLst/>
              <a:cxnLst>
                <a:cxn ang="T56">
                  <a:pos x="T0" y="T1"/>
                </a:cxn>
                <a:cxn ang="T57">
                  <a:pos x="T2" y="T3"/>
                </a:cxn>
                <a:cxn ang="T58">
                  <a:pos x="T4" y="T5"/>
                </a:cxn>
                <a:cxn ang="T59">
                  <a:pos x="T6" y="T7"/>
                </a:cxn>
                <a:cxn ang="T60">
                  <a:pos x="T8" y="T9"/>
                </a:cxn>
                <a:cxn ang="T61">
                  <a:pos x="T10" y="T11"/>
                </a:cxn>
                <a:cxn ang="T62">
                  <a:pos x="T12" y="T13"/>
                </a:cxn>
                <a:cxn ang="T63">
                  <a:pos x="T14" y="T15"/>
                </a:cxn>
                <a:cxn ang="T64">
                  <a:pos x="T16" y="T17"/>
                </a:cxn>
                <a:cxn ang="T65">
                  <a:pos x="T18" y="T19"/>
                </a:cxn>
                <a:cxn ang="T66">
                  <a:pos x="T20" y="T21"/>
                </a:cxn>
                <a:cxn ang="T67">
                  <a:pos x="T22" y="T23"/>
                </a:cxn>
                <a:cxn ang="T68">
                  <a:pos x="T24" y="T25"/>
                </a:cxn>
                <a:cxn ang="T69">
                  <a:pos x="T26" y="T27"/>
                </a:cxn>
                <a:cxn ang="T70">
                  <a:pos x="T28" y="T29"/>
                </a:cxn>
                <a:cxn ang="T71">
                  <a:pos x="T30" y="T31"/>
                </a:cxn>
                <a:cxn ang="T72">
                  <a:pos x="T32" y="T33"/>
                </a:cxn>
                <a:cxn ang="T73">
                  <a:pos x="T34" y="T35"/>
                </a:cxn>
                <a:cxn ang="T74">
                  <a:pos x="T36" y="T37"/>
                </a:cxn>
                <a:cxn ang="T75">
                  <a:pos x="T38" y="T39"/>
                </a:cxn>
                <a:cxn ang="T76">
                  <a:pos x="T40" y="T41"/>
                </a:cxn>
                <a:cxn ang="T77">
                  <a:pos x="T42" y="T43"/>
                </a:cxn>
                <a:cxn ang="T78">
                  <a:pos x="T44" y="T45"/>
                </a:cxn>
                <a:cxn ang="T79">
                  <a:pos x="T46" y="T47"/>
                </a:cxn>
                <a:cxn ang="T80">
                  <a:pos x="T48" y="T49"/>
                </a:cxn>
                <a:cxn ang="T81">
                  <a:pos x="T50" y="T51"/>
                </a:cxn>
                <a:cxn ang="T82">
                  <a:pos x="T52" y="T53"/>
                </a:cxn>
                <a:cxn ang="T83">
                  <a:pos x="T54" y="T55"/>
                </a:cxn>
              </a:cxnLst>
              <a:rect l="0" t="0" r="r" b="b"/>
              <a:pathLst>
                <a:path w="2506" h="406">
                  <a:moveTo>
                    <a:pt x="2506" y="406"/>
                  </a:moveTo>
                  <a:lnTo>
                    <a:pt x="2506" y="406"/>
                  </a:lnTo>
                  <a:lnTo>
                    <a:pt x="2459" y="361"/>
                  </a:lnTo>
                  <a:lnTo>
                    <a:pt x="2413" y="316"/>
                  </a:lnTo>
                  <a:lnTo>
                    <a:pt x="2354" y="271"/>
                  </a:lnTo>
                  <a:lnTo>
                    <a:pt x="2291" y="232"/>
                  </a:lnTo>
                  <a:lnTo>
                    <a:pt x="2221" y="193"/>
                  </a:lnTo>
                  <a:lnTo>
                    <a:pt x="2145" y="161"/>
                  </a:lnTo>
                  <a:lnTo>
                    <a:pt x="2070" y="129"/>
                  </a:lnTo>
                  <a:lnTo>
                    <a:pt x="1988" y="103"/>
                  </a:lnTo>
                  <a:lnTo>
                    <a:pt x="1901" y="77"/>
                  </a:lnTo>
                  <a:lnTo>
                    <a:pt x="1814" y="58"/>
                  </a:lnTo>
                  <a:lnTo>
                    <a:pt x="1634" y="26"/>
                  </a:lnTo>
                  <a:lnTo>
                    <a:pt x="1442" y="6"/>
                  </a:lnTo>
                  <a:lnTo>
                    <a:pt x="1250" y="0"/>
                  </a:lnTo>
                  <a:lnTo>
                    <a:pt x="1058" y="6"/>
                  </a:lnTo>
                  <a:lnTo>
                    <a:pt x="866" y="26"/>
                  </a:lnTo>
                  <a:lnTo>
                    <a:pt x="686" y="58"/>
                  </a:lnTo>
                  <a:lnTo>
                    <a:pt x="599" y="77"/>
                  </a:lnTo>
                  <a:lnTo>
                    <a:pt x="512" y="103"/>
                  </a:lnTo>
                  <a:lnTo>
                    <a:pt x="430" y="129"/>
                  </a:lnTo>
                  <a:lnTo>
                    <a:pt x="355" y="161"/>
                  </a:lnTo>
                  <a:lnTo>
                    <a:pt x="285" y="193"/>
                  </a:lnTo>
                  <a:lnTo>
                    <a:pt x="215" y="232"/>
                  </a:lnTo>
                  <a:lnTo>
                    <a:pt x="151" y="271"/>
                  </a:lnTo>
                  <a:lnTo>
                    <a:pt x="93" y="316"/>
                  </a:lnTo>
                  <a:lnTo>
                    <a:pt x="47" y="361"/>
                  </a:lnTo>
                  <a:lnTo>
                    <a:pt x="0" y="406"/>
                  </a:lnTo>
                </a:path>
              </a:pathLst>
            </a:custGeom>
            <a:noFill/>
            <a:ln w="19050">
              <a:solidFill>
                <a:schemeClr val="folHlink"/>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pt-BR"/>
            </a:p>
          </p:txBody>
        </p:sp>
        <p:sp>
          <p:nvSpPr>
            <p:cNvPr id="14354" name="Freeform 230"/>
            <p:cNvSpPr>
              <a:spLocks/>
            </p:cNvSpPr>
            <p:nvPr/>
          </p:nvSpPr>
          <p:spPr bwMode="auto">
            <a:xfrm>
              <a:off x="-1126" y="2950"/>
              <a:ext cx="4000" cy="690"/>
            </a:xfrm>
            <a:custGeom>
              <a:avLst/>
              <a:gdLst>
                <a:gd name="T0" fmla="*/ 4000 w 4000"/>
                <a:gd name="T1" fmla="*/ 690 h 690"/>
                <a:gd name="T2" fmla="*/ 4000 w 4000"/>
                <a:gd name="T3" fmla="*/ 690 h 690"/>
                <a:gd name="T4" fmla="*/ 3930 w 4000"/>
                <a:gd name="T5" fmla="*/ 607 h 690"/>
                <a:gd name="T6" fmla="*/ 3854 w 4000"/>
                <a:gd name="T7" fmla="*/ 529 h 690"/>
                <a:gd name="T8" fmla="*/ 3767 w 4000"/>
                <a:gd name="T9" fmla="*/ 458 h 690"/>
                <a:gd name="T10" fmla="*/ 3668 w 4000"/>
                <a:gd name="T11" fmla="*/ 387 h 690"/>
                <a:gd name="T12" fmla="*/ 3558 w 4000"/>
                <a:gd name="T13" fmla="*/ 329 h 690"/>
                <a:gd name="T14" fmla="*/ 3442 w 4000"/>
                <a:gd name="T15" fmla="*/ 271 h 690"/>
                <a:gd name="T16" fmla="*/ 3320 w 4000"/>
                <a:gd name="T17" fmla="*/ 220 h 690"/>
                <a:gd name="T18" fmla="*/ 3192 w 4000"/>
                <a:gd name="T19" fmla="*/ 175 h 690"/>
                <a:gd name="T20" fmla="*/ 3052 w 4000"/>
                <a:gd name="T21" fmla="*/ 136 h 690"/>
                <a:gd name="T22" fmla="*/ 2913 w 4000"/>
                <a:gd name="T23" fmla="*/ 97 h 690"/>
                <a:gd name="T24" fmla="*/ 2767 w 4000"/>
                <a:gd name="T25" fmla="*/ 71 h 690"/>
                <a:gd name="T26" fmla="*/ 2622 w 4000"/>
                <a:gd name="T27" fmla="*/ 46 h 690"/>
                <a:gd name="T28" fmla="*/ 2465 w 4000"/>
                <a:gd name="T29" fmla="*/ 26 h 690"/>
                <a:gd name="T30" fmla="*/ 2314 w 4000"/>
                <a:gd name="T31" fmla="*/ 13 h 690"/>
                <a:gd name="T32" fmla="*/ 2157 w 4000"/>
                <a:gd name="T33" fmla="*/ 0 h 690"/>
                <a:gd name="T34" fmla="*/ 2000 w 4000"/>
                <a:gd name="T35" fmla="*/ 0 h 690"/>
                <a:gd name="T36" fmla="*/ 1843 w 4000"/>
                <a:gd name="T37" fmla="*/ 0 h 690"/>
                <a:gd name="T38" fmla="*/ 1686 w 4000"/>
                <a:gd name="T39" fmla="*/ 13 h 690"/>
                <a:gd name="T40" fmla="*/ 1535 w 4000"/>
                <a:gd name="T41" fmla="*/ 26 h 690"/>
                <a:gd name="T42" fmla="*/ 1384 w 4000"/>
                <a:gd name="T43" fmla="*/ 46 h 690"/>
                <a:gd name="T44" fmla="*/ 1233 w 4000"/>
                <a:gd name="T45" fmla="*/ 71 h 690"/>
                <a:gd name="T46" fmla="*/ 1087 w 4000"/>
                <a:gd name="T47" fmla="*/ 97 h 690"/>
                <a:gd name="T48" fmla="*/ 948 w 4000"/>
                <a:gd name="T49" fmla="*/ 136 h 690"/>
                <a:gd name="T50" fmla="*/ 814 w 4000"/>
                <a:gd name="T51" fmla="*/ 175 h 690"/>
                <a:gd name="T52" fmla="*/ 680 w 4000"/>
                <a:gd name="T53" fmla="*/ 220 h 690"/>
                <a:gd name="T54" fmla="*/ 558 w 4000"/>
                <a:gd name="T55" fmla="*/ 271 h 690"/>
                <a:gd name="T56" fmla="*/ 442 w 4000"/>
                <a:gd name="T57" fmla="*/ 329 h 690"/>
                <a:gd name="T58" fmla="*/ 337 w 4000"/>
                <a:gd name="T59" fmla="*/ 387 h 690"/>
                <a:gd name="T60" fmla="*/ 239 w 4000"/>
                <a:gd name="T61" fmla="*/ 458 h 690"/>
                <a:gd name="T62" fmla="*/ 146 w 4000"/>
                <a:gd name="T63" fmla="*/ 529 h 690"/>
                <a:gd name="T64" fmla="*/ 70 w 4000"/>
                <a:gd name="T65" fmla="*/ 607 h 690"/>
                <a:gd name="T66" fmla="*/ 0 w 4000"/>
                <a:gd name="T67" fmla="*/ 690 h 690"/>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0" t="0" r="r" b="b"/>
              <a:pathLst>
                <a:path w="4000" h="690">
                  <a:moveTo>
                    <a:pt x="4000" y="690"/>
                  </a:moveTo>
                  <a:lnTo>
                    <a:pt x="4000" y="690"/>
                  </a:lnTo>
                  <a:lnTo>
                    <a:pt x="3930" y="607"/>
                  </a:lnTo>
                  <a:lnTo>
                    <a:pt x="3854" y="529"/>
                  </a:lnTo>
                  <a:lnTo>
                    <a:pt x="3767" y="458"/>
                  </a:lnTo>
                  <a:lnTo>
                    <a:pt x="3668" y="387"/>
                  </a:lnTo>
                  <a:lnTo>
                    <a:pt x="3558" y="329"/>
                  </a:lnTo>
                  <a:lnTo>
                    <a:pt x="3442" y="271"/>
                  </a:lnTo>
                  <a:lnTo>
                    <a:pt x="3320" y="220"/>
                  </a:lnTo>
                  <a:lnTo>
                    <a:pt x="3192" y="175"/>
                  </a:lnTo>
                  <a:lnTo>
                    <a:pt x="3052" y="136"/>
                  </a:lnTo>
                  <a:lnTo>
                    <a:pt x="2913" y="97"/>
                  </a:lnTo>
                  <a:lnTo>
                    <a:pt x="2767" y="71"/>
                  </a:lnTo>
                  <a:lnTo>
                    <a:pt x="2622" y="46"/>
                  </a:lnTo>
                  <a:lnTo>
                    <a:pt x="2465" y="26"/>
                  </a:lnTo>
                  <a:lnTo>
                    <a:pt x="2314" y="13"/>
                  </a:lnTo>
                  <a:lnTo>
                    <a:pt x="2157" y="0"/>
                  </a:lnTo>
                  <a:lnTo>
                    <a:pt x="2000" y="0"/>
                  </a:lnTo>
                  <a:lnTo>
                    <a:pt x="1843" y="0"/>
                  </a:lnTo>
                  <a:lnTo>
                    <a:pt x="1686" y="13"/>
                  </a:lnTo>
                  <a:lnTo>
                    <a:pt x="1535" y="26"/>
                  </a:lnTo>
                  <a:lnTo>
                    <a:pt x="1384" y="46"/>
                  </a:lnTo>
                  <a:lnTo>
                    <a:pt x="1233" y="71"/>
                  </a:lnTo>
                  <a:lnTo>
                    <a:pt x="1087" y="97"/>
                  </a:lnTo>
                  <a:lnTo>
                    <a:pt x="948" y="136"/>
                  </a:lnTo>
                  <a:lnTo>
                    <a:pt x="814" y="175"/>
                  </a:lnTo>
                  <a:lnTo>
                    <a:pt x="680" y="220"/>
                  </a:lnTo>
                  <a:lnTo>
                    <a:pt x="558" y="271"/>
                  </a:lnTo>
                  <a:lnTo>
                    <a:pt x="442" y="329"/>
                  </a:lnTo>
                  <a:lnTo>
                    <a:pt x="337" y="387"/>
                  </a:lnTo>
                  <a:lnTo>
                    <a:pt x="239" y="458"/>
                  </a:lnTo>
                  <a:lnTo>
                    <a:pt x="146" y="529"/>
                  </a:lnTo>
                  <a:lnTo>
                    <a:pt x="70" y="607"/>
                  </a:lnTo>
                  <a:lnTo>
                    <a:pt x="0" y="690"/>
                  </a:lnTo>
                </a:path>
              </a:pathLst>
            </a:custGeom>
            <a:noFill/>
            <a:ln w="19050">
              <a:solidFill>
                <a:schemeClr val="folHlink"/>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pt-BR"/>
            </a:p>
          </p:txBody>
        </p:sp>
        <p:sp>
          <p:nvSpPr>
            <p:cNvPr id="14355" name="Line 231"/>
            <p:cNvSpPr>
              <a:spLocks noChangeShapeType="1"/>
            </p:cNvSpPr>
            <p:nvPr/>
          </p:nvSpPr>
          <p:spPr bwMode="auto">
            <a:xfrm>
              <a:off x="874" y="184"/>
              <a:ext cx="0" cy="4314"/>
            </a:xfrm>
            <a:prstGeom prst="line">
              <a:avLst/>
            </a:prstGeom>
            <a:noFill/>
            <a:ln w="19050">
              <a:solidFill>
                <a:schemeClr val="folHlink"/>
              </a:solidFill>
              <a:round/>
              <a:headEnd/>
              <a:tailEnd/>
            </a:ln>
            <a:extLst>
              <a:ext uri="{909E8E84-426E-40DD-AFC4-6F175D3DCCD1}">
                <a14:hiddenFill xmlns:a14="http://schemas.microsoft.com/office/drawing/2010/main">
                  <a:noFill/>
                </a14:hiddenFill>
              </a:ext>
            </a:extLst>
          </p:spPr>
          <p:txBody>
            <a:bodyPr/>
            <a:lstStyle/>
            <a:p>
              <a:endParaRPr lang="pt-BR"/>
            </a:p>
          </p:txBody>
        </p:sp>
        <p:sp>
          <p:nvSpPr>
            <p:cNvPr id="14356" name="Line 232"/>
            <p:cNvSpPr>
              <a:spLocks noChangeShapeType="1"/>
            </p:cNvSpPr>
            <p:nvPr/>
          </p:nvSpPr>
          <p:spPr bwMode="auto">
            <a:xfrm>
              <a:off x="-1626" y="2338"/>
              <a:ext cx="5005" cy="0"/>
            </a:xfrm>
            <a:prstGeom prst="line">
              <a:avLst/>
            </a:prstGeom>
            <a:noFill/>
            <a:ln w="19050">
              <a:solidFill>
                <a:schemeClr val="folHlink"/>
              </a:solidFill>
              <a:round/>
              <a:headEnd/>
              <a:tailEnd/>
            </a:ln>
            <a:extLst>
              <a:ext uri="{909E8E84-426E-40DD-AFC4-6F175D3DCCD1}">
                <a14:hiddenFill xmlns:a14="http://schemas.microsoft.com/office/drawing/2010/main">
                  <a:noFill/>
                </a14:hiddenFill>
              </a:ext>
            </a:extLst>
          </p:spPr>
          <p:txBody>
            <a:bodyPr/>
            <a:lstStyle/>
            <a:p>
              <a:endParaRPr lang="pt-BR"/>
            </a:p>
          </p:txBody>
        </p:sp>
      </p:grpSp>
      <p:sp>
        <p:nvSpPr>
          <p:cNvPr id="14345" name="Tekstboks 24"/>
          <p:cNvSpPr txBox="1">
            <a:spLocks noChangeArrowheads="1"/>
          </p:cNvSpPr>
          <p:nvPr/>
        </p:nvSpPr>
        <p:spPr bwMode="auto">
          <a:xfrm>
            <a:off x="1187450" y="6362700"/>
            <a:ext cx="3455988" cy="430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da-DK" sz="1100"/>
              <a:t>INTOSAI – PSC</a:t>
            </a:r>
          </a:p>
          <a:p>
            <a:pPr eaLnBrk="1" hangingPunct="1"/>
            <a:r>
              <a:rPr lang="da-DK" sz="1100"/>
              <a:t>Professional Standards Committee</a:t>
            </a:r>
          </a:p>
        </p:txBody>
      </p:sp>
      <p:sp>
        <p:nvSpPr>
          <p:cNvPr id="14346" name="Tekstboks 24"/>
          <p:cNvSpPr txBox="1">
            <a:spLocks noChangeArrowheads="1"/>
          </p:cNvSpPr>
          <p:nvPr/>
        </p:nvSpPr>
        <p:spPr bwMode="auto">
          <a:xfrm>
            <a:off x="5153025" y="6394450"/>
            <a:ext cx="2732088" cy="431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r" eaLnBrk="1" hangingPunct="1"/>
            <a:r>
              <a:rPr lang="da-DK" sz="1100"/>
              <a:t>TCU</a:t>
            </a:r>
          </a:p>
          <a:p>
            <a:pPr algn="r" eaLnBrk="1" hangingPunct="1"/>
            <a:r>
              <a:rPr lang="da-DK" sz="1100"/>
              <a:t>Federal Court of Accounts</a:t>
            </a:r>
          </a:p>
        </p:txBody>
      </p:sp>
    </p:spTree>
    <p:extLst>
      <p:ext uri="{BB962C8B-B14F-4D97-AF65-F5344CB8AC3E}">
        <p14:creationId xmlns:p14="http://schemas.microsoft.com/office/powerpoint/2010/main" val="3393481498"/>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tângulo 3">
            <a:hlinkClick r:id="rId2" tooltip="Abrir Portal TCU"/>
          </p:cNvPr>
          <p:cNvSpPr/>
          <p:nvPr/>
        </p:nvSpPr>
        <p:spPr>
          <a:xfrm>
            <a:off x="533400" y="6562725"/>
            <a:ext cx="912813" cy="4603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pt-BR"/>
          </a:p>
        </p:txBody>
      </p:sp>
      <p:sp>
        <p:nvSpPr>
          <p:cNvPr id="15363" name="Título 1"/>
          <p:cNvSpPr>
            <a:spLocks noGrp="1"/>
          </p:cNvSpPr>
          <p:nvPr>
            <p:ph type="title"/>
          </p:nvPr>
        </p:nvSpPr>
        <p:spPr>
          <a:xfrm>
            <a:off x="395288" y="142875"/>
            <a:ext cx="8229600" cy="765175"/>
          </a:xfrm>
        </p:spPr>
        <p:txBody>
          <a:bodyPr/>
          <a:lstStyle/>
          <a:p>
            <a:pPr eaLnBrk="1" hangingPunct="1"/>
            <a:r>
              <a:rPr lang="pt-BR" sz="4000" b="1" smtClean="0">
                <a:solidFill>
                  <a:srgbClr val="0070C0"/>
                </a:solidFill>
              </a:rPr>
              <a:t>Transitional arrangements</a:t>
            </a:r>
          </a:p>
        </p:txBody>
      </p:sp>
      <p:sp>
        <p:nvSpPr>
          <p:cNvPr id="15364" name="Espaço Reservado para Conteúdo 2"/>
          <p:cNvSpPr>
            <a:spLocks noGrp="1"/>
          </p:cNvSpPr>
          <p:nvPr>
            <p:ph idx="1"/>
          </p:nvPr>
        </p:nvSpPr>
        <p:spPr>
          <a:xfrm>
            <a:off x="468313" y="908050"/>
            <a:ext cx="8280400" cy="5589588"/>
          </a:xfrm>
        </p:spPr>
        <p:txBody>
          <a:bodyPr/>
          <a:lstStyle/>
          <a:p>
            <a:pPr eaLnBrk="1" hangingPunct="1">
              <a:lnSpc>
                <a:spcPct val="150000"/>
              </a:lnSpc>
            </a:pPr>
            <a:r>
              <a:rPr lang="en-GB" sz="1800" smtClean="0"/>
              <a:t>Existing ISSAIs 3000 and 3100 (with the appendices) and the five practice papers should remain extant during the development process described above.</a:t>
            </a:r>
          </a:p>
          <a:p>
            <a:pPr eaLnBrk="1" hangingPunct="1">
              <a:lnSpc>
                <a:spcPct val="150000"/>
              </a:lnSpc>
            </a:pPr>
            <a:r>
              <a:rPr lang="en-GB" sz="1800" smtClean="0"/>
              <a:t>The formal exposure and adoption process could be handled in one of two ways:</a:t>
            </a:r>
            <a:endParaRPr lang="pt-BR" sz="1800" smtClean="0"/>
          </a:p>
          <a:p>
            <a:pPr lvl="1" eaLnBrk="1" hangingPunct="1">
              <a:lnSpc>
                <a:spcPct val="150000"/>
              </a:lnSpc>
              <a:buFont typeface="Calibri" pitchFamily="34" charset="0"/>
              <a:buAutoNum type="alphaLcParenR"/>
            </a:pPr>
            <a:r>
              <a:rPr lang="en-GB" sz="1800" smtClean="0"/>
              <a:t>Immediate exposure and early adoption of the PA standards (the new ISSAI 3000) as quickly as possible after stage 1.</a:t>
            </a:r>
            <a:endParaRPr lang="pt-BR" sz="1800" smtClean="0"/>
          </a:p>
          <a:p>
            <a:pPr lvl="1" eaLnBrk="1" hangingPunct="1">
              <a:lnSpc>
                <a:spcPct val="150000"/>
              </a:lnSpc>
              <a:buFont typeface="Calibri" pitchFamily="34" charset="0"/>
              <a:buAutoNum type="alphaLcParenR"/>
            </a:pPr>
            <a:r>
              <a:rPr lang="en-GB" sz="1800" smtClean="0"/>
              <a:t>This option would imply temporarily maintaining but renumbering the existing ISSAI 3000 so that the PA standards could take the designation “ISSAI 3000”. It would also imply adding a short note to the existing ISSAIs 3000 and 3100 to explain the transitional arrangements.</a:t>
            </a:r>
            <a:endParaRPr lang="pt-BR" sz="1800" smtClean="0"/>
          </a:p>
          <a:p>
            <a:pPr lvl="1" eaLnBrk="1" hangingPunct="1">
              <a:lnSpc>
                <a:spcPct val="150000"/>
              </a:lnSpc>
              <a:buFont typeface="Calibri" pitchFamily="34" charset="0"/>
              <a:buAutoNum type="alphaLcParenR"/>
            </a:pPr>
            <a:r>
              <a:rPr lang="en-GB" sz="1800" smtClean="0"/>
              <a:t>Exposure and adoption only after completion of stage 3, with current ISSAIs 3000 and 3100 remaining extant (with their present numbering) until completion of this process.</a:t>
            </a:r>
          </a:p>
        </p:txBody>
      </p:sp>
      <p:pic>
        <p:nvPicPr>
          <p:cNvPr id="15365" name="Picture 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6242050"/>
            <a:ext cx="9144000" cy="6429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5366" name="Picture 4"/>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916863" y="6345238"/>
            <a:ext cx="542925" cy="438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5367" name="Picture 5"/>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0" y="0"/>
            <a:ext cx="9144000" cy="2047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nvGrpSpPr>
          <p:cNvPr id="15368" name="Group 222"/>
          <p:cNvGrpSpPr>
            <a:grpSpLocks noChangeAspect="1"/>
          </p:cNvGrpSpPr>
          <p:nvPr/>
        </p:nvGrpSpPr>
        <p:grpSpPr bwMode="auto">
          <a:xfrm>
            <a:off x="403225" y="6338888"/>
            <a:ext cx="728663" cy="490537"/>
            <a:chOff x="-1649" y="158"/>
            <a:chExt cx="5261" cy="4366"/>
          </a:xfrm>
        </p:grpSpPr>
        <p:sp>
          <p:nvSpPr>
            <p:cNvPr id="15371" name="AutoShape 223"/>
            <p:cNvSpPr>
              <a:spLocks noChangeAspect="1" noChangeArrowheads="1" noTextEdit="1"/>
            </p:cNvSpPr>
            <p:nvPr/>
          </p:nvSpPr>
          <p:spPr bwMode="auto">
            <a:xfrm>
              <a:off x="-1649" y="158"/>
              <a:ext cx="5261" cy="43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9050">
                  <a:solidFill>
                    <a:srgbClr val="000000"/>
                  </a:solidFill>
                  <a:miter lim="800000"/>
                  <a:headEnd/>
                  <a:tailEnd/>
                </a14:hiddenLine>
              </a:ext>
            </a:extLst>
          </p:spPr>
          <p:txBody>
            <a:bodyPr/>
            <a:lstStyle/>
            <a:p>
              <a:endParaRPr lang="pt-BR"/>
            </a:p>
          </p:txBody>
        </p:sp>
        <p:sp>
          <p:nvSpPr>
            <p:cNvPr id="15372" name="Freeform 224"/>
            <p:cNvSpPr>
              <a:spLocks/>
            </p:cNvSpPr>
            <p:nvPr/>
          </p:nvSpPr>
          <p:spPr bwMode="auto">
            <a:xfrm>
              <a:off x="-1393" y="435"/>
              <a:ext cx="5005" cy="3928"/>
            </a:xfrm>
            <a:custGeom>
              <a:avLst/>
              <a:gdLst>
                <a:gd name="T0" fmla="*/ 4714 w 5005"/>
                <a:gd name="T1" fmla="*/ 0 h 3928"/>
                <a:gd name="T2" fmla="*/ 3726 w 5005"/>
                <a:gd name="T3" fmla="*/ 78 h 3928"/>
                <a:gd name="T4" fmla="*/ 3017 w 5005"/>
                <a:gd name="T5" fmla="*/ 200 h 3928"/>
                <a:gd name="T6" fmla="*/ 2494 w 5005"/>
                <a:gd name="T7" fmla="*/ 336 h 3928"/>
                <a:gd name="T8" fmla="*/ 2000 w 5005"/>
                <a:gd name="T9" fmla="*/ 510 h 3928"/>
                <a:gd name="T10" fmla="*/ 1552 w 5005"/>
                <a:gd name="T11" fmla="*/ 735 h 3928"/>
                <a:gd name="T12" fmla="*/ 1174 w 5005"/>
                <a:gd name="T13" fmla="*/ 1013 h 3928"/>
                <a:gd name="T14" fmla="*/ 883 w 5005"/>
                <a:gd name="T15" fmla="*/ 1348 h 3928"/>
                <a:gd name="T16" fmla="*/ 750 w 5005"/>
                <a:gd name="T17" fmla="*/ 1600 h 3928"/>
                <a:gd name="T18" fmla="*/ 680 w 5005"/>
                <a:gd name="T19" fmla="*/ 1806 h 3928"/>
                <a:gd name="T20" fmla="*/ 651 w 5005"/>
                <a:gd name="T21" fmla="*/ 2032 h 3928"/>
                <a:gd name="T22" fmla="*/ 657 w 5005"/>
                <a:gd name="T23" fmla="*/ 2257 h 3928"/>
                <a:gd name="T24" fmla="*/ 744 w 5005"/>
                <a:gd name="T25" fmla="*/ 2573 h 3928"/>
                <a:gd name="T26" fmla="*/ 912 w 5005"/>
                <a:gd name="T27" fmla="*/ 2844 h 3928"/>
                <a:gd name="T28" fmla="*/ 1145 w 5005"/>
                <a:gd name="T29" fmla="*/ 3083 h 3928"/>
                <a:gd name="T30" fmla="*/ 1418 w 5005"/>
                <a:gd name="T31" fmla="*/ 3289 h 3928"/>
                <a:gd name="T32" fmla="*/ 1825 w 5005"/>
                <a:gd name="T33" fmla="*/ 3515 h 3928"/>
                <a:gd name="T34" fmla="*/ 2436 w 5005"/>
                <a:gd name="T35" fmla="*/ 3754 h 3928"/>
                <a:gd name="T36" fmla="*/ 3034 w 5005"/>
                <a:gd name="T37" fmla="*/ 3928 h 3928"/>
                <a:gd name="T38" fmla="*/ 3185 w 5005"/>
                <a:gd name="T39" fmla="*/ 3670 h 3928"/>
                <a:gd name="T40" fmla="*/ 3540 w 5005"/>
                <a:gd name="T41" fmla="*/ 3147 h 3928"/>
                <a:gd name="T42" fmla="*/ 3744 w 5005"/>
                <a:gd name="T43" fmla="*/ 2909 h 3928"/>
                <a:gd name="T44" fmla="*/ 3755 w 5005"/>
                <a:gd name="T45" fmla="*/ 2870 h 3928"/>
                <a:gd name="T46" fmla="*/ 3348 w 5005"/>
                <a:gd name="T47" fmla="*/ 3006 h 3928"/>
                <a:gd name="T48" fmla="*/ 2837 w 5005"/>
                <a:gd name="T49" fmla="*/ 3115 h 3928"/>
                <a:gd name="T50" fmla="*/ 2197 w 5005"/>
                <a:gd name="T51" fmla="*/ 3167 h 3928"/>
                <a:gd name="T52" fmla="*/ 1726 w 5005"/>
                <a:gd name="T53" fmla="*/ 3135 h 3928"/>
                <a:gd name="T54" fmla="*/ 1354 w 5005"/>
                <a:gd name="T55" fmla="*/ 3064 h 3928"/>
                <a:gd name="T56" fmla="*/ 1104 w 5005"/>
                <a:gd name="T57" fmla="*/ 2986 h 3928"/>
                <a:gd name="T58" fmla="*/ 785 w 5005"/>
                <a:gd name="T59" fmla="*/ 2864 h 3928"/>
                <a:gd name="T60" fmla="*/ 523 w 5005"/>
                <a:gd name="T61" fmla="*/ 2722 h 3928"/>
                <a:gd name="T62" fmla="*/ 320 w 5005"/>
                <a:gd name="T63" fmla="*/ 2567 h 3928"/>
                <a:gd name="T64" fmla="*/ 163 w 5005"/>
                <a:gd name="T65" fmla="*/ 2406 h 3928"/>
                <a:gd name="T66" fmla="*/ 64 w 5005"/>
                <a:gd name="T67" fmla="*/ 2238 h 3928"/>
                <a:gd name="T68" fmla="*/ 11 w 5005"/>
                <a:gd name="T69" fmla="*/ 2070 h 3928"/>
                <a:gd name="T70" fmla="*/ 0 w 5005"/>
                <a:gd name="T71" fmla="*/ 1903 h 3928"/>
                <a:gd name="T72" fmla="*/ 29 w 5005"/>
                <a:gd name="T73" fmla="*/ 1735 h 3928"/>
                <a:gd name="T74" fmla="*/ 99 w 5005"/>
                <a:gd name="T75" fmla="*/ 1580 h 3928"/>
                <a:gd name="T76" fmla="*/ 238 w 5005"/>
                <a:gd name="T77" fmla="*/ 1387 h 3928"/>
                <a:gd name="T78" fmla="*/ 349 w 5005"/>
                <a:gd name="T79" fmla="*/ 1284 h 3928"/>
                <a:gd name="T80" fmla="*/ 569 w 5005"/>
                <a:gd name="T81" fmla="*/ 1135 h 3928"/>
                <a:gd name="T82" fmla="*/ 843 w 5005"/>
                <a:gd name="T83" fmla="*/ 1006 h 3928"/>
                <a:gd name="T84" fmla="*/ 1157 w 5005"/>
                <a:gd name="T85" fmla="*/ 897 h 3928"/>
                <a:gd name="T86" fmla="*/ 1505 w 5005"/>
                <a:gd name="T87" fmla="*/ 806 h 3928"/>
                <a:gd name="T88" fmla="*/ 1889 w 5005"/>
                <a:gd name="T89" fmla="*/ 755 h 3928"/>
                <a:gd name="T90" fmla="*/ 2284 w 5005"/>
                <a:gd name="T91" fmla="*/ 735 h 3928"/>
                <a:gd name="T92" fmla="*/ 2697 w 5005"/>
                <a:gd name="T93" fmla="*/ 755 h 3928"/>
                <a:gd name="T94" fmla="*/ 3110 w 5005"/>
                <a:gd name="T95" fmla="*/ 826 h 3928"/>
                <a:gd name="T96" fmla="*/ 3523 w 5005"/>
                <a:gd name="T97" fmla="*/ 948 h 3928"/>
                <a:gd name="T98" fmla="*/ 3918 w 5005"/>
                <a:gd name="T99" fmla="*/ 1129 h 3928"/>
                <a:gd name="T100" fmla="*/ 4145 w 5005"/>
                <a:gd name="T101" fmla="*/ 813 h 3928"/>
                <a:gd name="T102" fmla="*/ 4464 w 5005"/>
                <a:gd name="T103" fmla="*/ 432 h 3928"/>
                <a:gd name="T104" fmla="*/ 4738 w 5005"/>
                <a:gd name="T105" fmla="*/ 168 h 3928"/>
                <a:gd name="T106" fmla="*/ 5005 w 5005"/>
                <a:gd name="T107" fmla="*/ 0 h 3928"/>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Lst>
              <a:ahLst/>
              <a:cxnLst>
                <a:cxn ang="T108">
                  <a:pos x="T0" y="T1"/>
                </a:cxn>
                <a:cxn ang="T109">
                  <a:pos x="T2" y="T3"/>
                </a:cxn>
                <a:cxn ang="T110">
                  <a:pos x="T4" y="T5"/>
                </a:cxn>
                <a:cxn ang="T111">
                  <a:pos x="T6" y="T7"/>
                </a:cxn>
                <a:cxn ang="T112">
                  <a:pos x="T8" y="T9"/>
                </a:cxn>
                <a:cxn ang="T113">
                  <a:pos x="T10" y="T11"/>
                </a:cxn>
                <a:cxn ang="T114">
                  <a:pos x="T12" y="T13"/>
                </a:cxn>
                <a:cxn ang="T115">
                  <a:pos x="T14" y="T15"/>
                </a:cxn>
                <a:cxn ang="T116">
                  <a:pos x="T16" y="T17"/>
                </a:cxn>
                <a:cxn ang="T117">
                  <a:pos x="T18" y="T19"/>
                </a:cxn>
                <a:cxn ang="T118">
                  <a:pos x="T20" y="T21"/>
                </a:cxn>
                <a:cxn ang="T119">
                  <a:pos x="T22" y="T23"/>
                </a:cxn>
                <a:cxn ang="T120">
                  <a:pos x="T24" y="T25"/>
                </a:cxn>
                <a:cxn ang="T121">
                  <a:pos x="T26" y="T27"/>
                </a:cxn>
                <a:cxn ang="T122">
                  <a:pos x="T28" y="T29"/>
                </a:cxn>
                <a:cxn ang="T123">
                  <a:pos x="T30" y="T31"/>
                </a:cxn>
                <a:cxn ang="T124">
                  <a:pos x="T32" y="T33"/>
                </a:cxn>
                <a:cxn ang="T125">
                  <a:pos x="T34" y="T35"/>
                </a:cxn>
                <a:cxn ang="T126">
                  <a:pos x="T36" y="T37"/>
                </a:cxn>
                <a:cxn ang="T127">
                  <a:pos x="T38" y="T39"/>
                </a:cxn>
                <a:cxn ang="T128">
                  <a:pos x="T40" y="T41"/>
                </a:cxn>
                <a:cxn ang="T129">
                  <a:pos x="T42" y="T43"/>
                </a:cxn>
                <a:cxn ang="T130">
                  <a:pos x="T44" y="T45"/>
                </a:cxn>
                <a:cxn ang="T131">
                  <a:pos x="T46" y="T47"/>
                </a:cxn>
                <a:cxn ang="T132">
                  <a:pos x="T48" y="T49"/>
                </a:cxn>
                <a:cxn ang="T133">
                  <a:pos x="T50" y="T51"/>
                </a:cxn>
                <a:cxn ang="T134">
                  <a:pos x="T52" y="T53"/>
                </a:cxn>
                <a:cxn ang="T135">
                  <a:pos x="T54" y="T55"/>
                </a:cxn>
                <a:cxn ang="T136">
                  <a:pos x="T56" y="T57"/>
                </a:cxn>
                <a:cxn ang="T137">
                  <a:pos x="T58" y="T59"/>
                </a:cxn>
                <a:cxn ang="T138">
                  <a:pos x="T60" y="T61"/>
                </a:cxn>
                <a:cxn ang="T139">
                  <a:pos x="T62" y="T63"/>
                </a:cxn>
                <a:cxn ang="T140">
                  <a:pos x="T64" y="T65"/>
                </a:cxn>
                <a:cxn ang="T141">
                  <a:pos x="T66" y="T67"/>
                </a:cxn>
                <a:cxn ang="T142">
                  <a:pos x="T68" y="T69"/>
                </a:cxn>
                <a:cxn ang="T143">
                  <a:pos x="T70" y="T71"/>
                </a:cxn>
                <a:cxn ang="T144">
                  <a:pos x="T72" y="T73"/>
                </a:cxn>
                <a:cxn ang="T145">
                  <a:pos x="T74" y="T75"/>
                </a:cxn>
                <a:cxn ang="T146">
                  <a:pos x="T76" y="T77"/>
                </a:cxn>
                <a:cxn ang="T147">
                  <a:pos x="T78" y="T79"/>
                </a:cxn>
                <a:cxn ang="T148">
                  <a:pos x="T80" y="T81"/>
                </a:cxn>
                <a:cxn ang="T149">
                  <a:pos x="T82" y="T83"/>
                </a:cxn>
                <a:cxn ang="T150">
                  <a:pos x="T84" y="T85"/>
                </a:cxn>
                <a:cxn ang="T151">
                  <a:pos x="T86" y="T87"/>
                </a:cxn>
                <a:cxn ang="T152">
                  <a:pos x="T88" y="T89"/>
                </a:cxn>
                <a:cxn ang="T153">
                  <a:pos x="T90" y="T91"/>
                </a:cxn>
                <a:cxn ang="T154">
                  <a:pos x="T92" y="T93"/>
                </a:cxn>
                <a:cxn ang="T155">
                  <a:pos x="T94" y="T95"/>
                </a:cxn>
                <a:cxn ang="T156">
                  <a:pos x="T96" y="T97"/>
                </a:cxn>
                <a:cxn ang="T157">
                  <a:pos x="T98" y="T99"/>
                </a:cxn>
                <a:cxn ang="T158">
                  <a:pos x="T100" y="T101"/>
                </a:cxn>
                <a:cxn ang="T159">
                  <a:pos x="T102" y="T103"/>
                </a:cxn>
                <a:cxn ang="T160">
                  <a:pos x="T104" y="T105"/>
                </a:cxn>
                <a:cxn ang="T161">
                  <a:pos x="T106" y="T107"/>
                </a:cxn>
              </a:cxnLst>
              <a:rect l="0" t="0" r="r" b="b"/>
              <a:pathLst>
                <a:path w="5005" h="3928">
                  <a:moveTo>
                    <a:pt x="5005" y="0"/>
                  </a:moveTo>
                  <a:lnTo>
                    <a:pt x="5005" y="0"/>
                  </a:lnTo>
                  <a:lnTo>
                    <a:pt x="4714" y="0"/>
                  </a:lnTo>
                  <a:lnTo>
                    <a:pt x="4400" y="13"/>
                  </a:lnTo>
                  <a:lnTo>
                    <a:pt x="4069" y="39"/>
                  </a:lnTo>
                  <a:lnTo>
                    <a:pt x="3726" y="78"/>
                  </a:lnTo>
                  <a:lnTo>
                    <a:pt x="3371" y="129"/>
                  </a:lnTo>
                  <a:lnTo>
                    <a:pt x="3191" y="162"/>
                  </a:lnTo>
                  <a:lnTo>
                    <a:pt x="3017" y="200"/>
                  </a:lnTo>
                  <a:lnTo>
                    <a:pt x="2837" y="239"/>
                  </a:lnTo>
                  <a:lnTo>
                    <a:pt x="2662" y="284"/>
                  </a:lnTo>
                  <a:lnTo>
                    <a:pt x="2494" y="336"/>
                  </a:lnTo>
                  <a:lnTo>
                    <a:pt x="2325" y="387"/>
                  </a:lnTo>
                  <a:lnTo>
                    <a:pt x="2157" y="445"/>
                  </a:lnTo>
                  <a:lnTo>
                    <a:pt x="2000" y="510"/>
                  </a:lnTo>
                  <a:lnTo>
                    <a:pt x="1843" y="581"/>
                  </a:lnTo>
                  <a:lnTo>
                    <a:pt x="1691" y="658"/>
                  </a:lnTo>
                  <a:lnTo>
                    <a:pt x="1552" y="735"/>
                  </a:lnTo>
                  <a:lnTo>
                    <a:pt x="1418" y="826"/>
                  </a:lnTo>
                  <a:lnTo>
                    <a:pt x="1290" y="916"/>
                  </a:lnTo>
                  <a:lnTo>
                    <a:pt x="1174" y="1013"/>
                  </a:lnTo>
                  <a:lnTo>
                    <a:pt x="1064" y="1116"/>
                  </a:lnTo>
                  <a:lnTo>
                    <a:pt x="971" y="1232"/>
                  </a:lnTo>
                  <a:lnTo>
                    <a:pt x="883" y="1348"/>
                  </a:lnTo>
                  <a:lnTo>
                    <a:pt x="808" y="1471"/>
                  </a:lnTo>
                  <a:lnTo>
                    <a:pt x="779" y="1535"/>
                  </a:lnTo>
                  <a:lnTo>
                    <a:pt x="750" y="1600"/>
                  </a:lnTo>
                  <a:lnTo>
                    <a:pt x="721" y="1664"/>
                  </a:lnTo>
                  <a:lnTo>
                    <a:pt x="703" y="1735"/>
                  </a:lnTo>
                  <a:lnTo>
                    <a:pt x="680" y="1806"/>
                  </a:lnTo>
                  <a:lnTo>
                    <a:pt x="668" y="1877"/>
                  </a:lnTo>
                  <a:lnTo>
                    <a:pt x="657" y="1954"/>
                  </a:lnTo>
                  <a:lnTo>
                    <a:pt x="651" y="2032"/>
                  </a:lnTo>
                  <a:lnTo>
                    <a:pt x="645" y="2148"/>
                  </a:lnTo>
                  <a:lnTo>
                    <a:pt x="657" y="2257"/>
                  </a:lnTo>
                  <a:lnTo>
                    <a:pt x="674" y="2367"/>
                  </a:lnTo>
                  <a:lnTo>
                    <a:pt x="703" y="2470"/>
                  </a:lnTo>
                  <a:lnTo>
                    <a:pt x="744" y="2573"/>
                  </a:lnTo>
                  <a:lnTo>
                    <a:pt x="790" y="2664"/>
                  </a:lnTo>
                  <a:lnTo>
                    <a:pt x="849" y="2760"/>
                  </a:lnTo>
                  <a:lnTo>
                    <a:pt x="912" y="2844"/>
                  </a:lnTo>
                  <a:lnTo>
                    <a:pt x="982" y="2928"/>
                  </a:lnTo>
                  <a:lnTo>
                    <a:pt x="1058" y="3006"/>
                  </a:lnTo>
                  <a:lnTo>
                    <a:pt x="1145" y="3083"/>
                  </a:lnTo>
                  <a:lnTo>
                    <a:pt x="1232" y="3154"/>
                  </a:lnTo>
                  <a:lnTo>
                    <a:pt x="1319" y="3225"/>
                  </a:lnTo>
                  <a:lnTo>
                    <a:pt x="1418" y="3289"/>
                  </a:lnTo>
                  <a:lnTo>
                    <a:pt x="1517" y="3347"/>
                  </a:lnTo>
                  <a:lnTo>
                    <a:pt x="1616" y="3405"/>
                  </a:lnTo>
                  <a:lnTo>
                    <a:pt x="1825" y="3515"/>
                  </a:lnTo>
                  <a:lnTo>
                    <a:pt x="2034" y="3605"/>
                  </a:lnTo>
                  <a:lnTo>
                    <a:pt x="2238" y="3689"/>
                  </a:lnTo>
                  <a:lnTo>
                    <a:pt x="2436" y="3754"/>
                  </a:lnTo>
                  <a:lnTo>
                    <a:pt x="2616" y="3812"/>
                  </a:lnTo>
                  <a:lnTo>
                    <a:pt x="2779" y="3863"/>
                  </a:lnTo>
                  <a:lnTo>
                    <a:pt x="3034" y="3928"/>
                  </a:lnTo>
                  <a:lnTo>
                    <a:pt x="3104" y="3805"/>
                  </a:lnTo>
                  <a:lnTo>
                    <a:pt x="3185" y="3670"/>
                  </a:lnTo>
                  <a:lnTo>
                    <a:pt x="3290" y="3502"/>
                  </a:lnTo>
                  <a:lnTo>
                    <a:pt x="3412" y="3328"/>
                  </a:lnTo>
                  <a:lnTo>
                    <a:pt x="3540" y="3147"/>
                  </a:lnTo>
                  <a:lnTo>
                    <a:pt x="3610" y="3057"/>
                  </a:lnTo>
                  <a:lnTo>
                    <a:pt x="3680" y="2980"/>
                  </a:lnTo>
                  <a:lnTo>
                    <a:pt x="3744" y="2909"/>
                  </a:lnTo>
                  <a:lnTo>
                    <a:pt x="3813" y="2844"/>
                  </a:lnTo>
                  <a:lnTo>
                    <a:pt x="3755" y="2870"/>
                  </a:lnTo>
                  <a:lnTo>
                    <a:pt x="3598" y="2928"/>
                  </a:lnTo>
                  <a:lnTo>
                    <a:pt x="3482" y="2967"/>
                  </a:lnTo>
                  <a:lnTo>
                    <a:pt x="3348" y="3006"/>
                  </a:lnTo>
                  <a:lnTo>
                    <a:pt x="3197" y="3044"/>
                  </a:lnTo>
                  <a:lnTo>
                    <a:pt x="3023" y="3083"/>
                  </a:lnTo>
                  <a:lnTo>
                    <a:pt x="2837" y="3115"/>
                  </a:lnTo>
                  <a:lnTo>
                    <a:pt x="2639" y="3141"/>
                  </a:lnTo>
                  <a:lnTo>
                    <a:pt x="2424" y="3160"/>
                  </a:lnTo>
                  <a:lnTo>
                    <a:pt x="2197" y="3167"/>
                  </a:lnTo>
                  <a:lnTo>
                    <a:pt x="1965" y="3154"/>
                  </a:lnTo>
                  <a:lnTo>
                    <a:pt x="1848" y="3147"/>
                  </a:lnTo>
                  <a:lnTo>
                    <a:pt x="1726" y="3135"/>
                  </a:lnTo>
                  <a:lnTo>
                    <a:pt x="1604" y="3115"/>
                  </a:lnTo>
                  <a:lnTo>
                    <a:pt x="1476" y="3089"/>
                  </a:lnTo>
                  <a:lnTo>
                    <a:pt x="1354" y="3064"/>
                  </a:lnTo>
                  <a:lnTo>
                    <a:pt x="1226" y="3025"/>
                  </a:lnTo>
                  <a:lnTo>
                    <a:pt x="1104" y="2986"/>
                  </a:lnTo>
                  <a:lnTo>
                    <a:pt x="994" y="2948"/>
                  </a:lnTo>
                  <a:lnTo>
                    <a:pt x="883" y="2909"/>
                  </a:lnTo>
                  <a:lnTo>
                    <a:pt x="785" y="2864"/>
                  </a:lnTo>
                  <a:lnTo>
                    <a:pt x="692" y="2819"/>
                  </a:lnTo>
                  <a:lnTo>
                    <a:pt x="604" y="2767"/>
                  </a:lnTo>
                  <a:lnTo>
                    <a:pt x="523" y="2722"/>
                  </a:lnTo>
                  <a:lnTo>
                    <a:pt x="447" y="2670"/>
                  </a:lnTo>
                  <a:lnTo>
                    <a:pt x="378" y="2619"/>
                  </a:lnTo>
                  <a:lnTo>
                    <a:pt x="320" y="2567"/>
                  </a:lnTo>
                  <a:lnTo>
                    <a:pt x="261" y="2515"/>
                  </a:lnTo>
                  <a:lnTo>
                    <a:pt x="209" y="2464"/>
                  </a:lnTo>
                  <a:lnTo>
                    <a:pt x="163" y="2406"/>
                  </a:lnTo>
                  <a:lnTo>
                    <a:pt x="128" y="2348"/>
                  </a:lnTo>
                  <a:lnTo>
                    <a:pt x="93" y="2296"/>
                  </a:lnTo>
                  <a:lnTo>
                    <a:pt x="64" y="2238"/>
                  </a:lnTo>
                  <a:lnTo>
                    <a:pt x="40" y="2180"/>
                  </a:lnTo>
                  <a:lnTo>
                    <a:pt x="23" y="2128"/>
                  </a:lnTo>
                  <a:lnTo>
                    <a:pt x="11" y="2070"/>
                  </a:lnTo>
                  <a:lnTo>
                    <a:pt x="0" y="2012"/>
                  </a:lnTo>
                  <a:lnTo>
                    <a:pt x="0" y="1954"/>
                  </a:lnTo>
                  <a:lnTo>
                    <a:pt x="0" y="1903"/>
                  </a:lnTo>
                  <a:lnTo>
                    <a:pt x="6" y="1845"/>
                  </a:lnTo>
                  <a:lnTo>
                    <a:pt x="17" y="1793"/>
                  </a:lnTo>
                  <a:lnTo>
                    <a:pt x="29" y="1735"/>
                  </a:lnTo>
                  <a:lnTo>
                    <a:pt x="46" y="1684"/>
                  </a:lnTo>
                  <a:lnTo>
                    <a:pt x="70" y="1632"/>
                  </a:lnTo>
                  <a:lnTo>
                    <a:pt x="99" y="1580"/>
                  </a:lnTo>
                  <a:lnTo>
                    <a:pt x="128" y="1529"/>
                  </a:lnTo>
                  <a:lnTo>
                    <a:pt x="157" y="1484"/>
                  </a:lnTo>
                  <a:lnTo>
                    <a:pt x="238" y="1387"/>
                  </a:lnTo>
                  <a:lnTo>
                    <a:pt x="290" y="1335"/>
                  </a:lnTo>
                  <a:lnTo>
                    <a:pt x="349" y="1284"/>
                  </a:lnTo>
                  <a:lnTo>
                    <a:pt x="418" y="1232"/>
                  </a:lnTo>
                  <a:lnTo>
                    <a:pt x="488" y="1187"/>
                  </a:lnTo>
                  <a:lnTo>
                    <a:pt x="569" y="1135"/>
                  </a:lnTo>
                  <a:lnTo>
                    <a:pt x="657" y="1090"/>
                  </a:lnTo>
                  <a:lnTo>
                    <a:pt x="744" y="1045"/>
                  </a:lnTo>
                  <a:lnTo>
                    <a:pt x="843" y="1006"/>
                  </a:lnTo>
                  <a:lnTo>
                    <a:pt x="942" y="968"/>
                  </a:lnTo>
                  <a:lnTo>
                    <a:pt x="1046" y="929"/>
                  </a:lnTo>
                  <a:lnTo>
                    <a:pt x="1157" y="897"/>
                  </a:lnTo>
                  <a:lnTo>
                    <a:pt x="1267" y="864"/>
                  </a:lnTo>
                  <a:lnTo>
                    <a:pt x="1389" y="832"/>
                  </a:lnTo>
                  <a:lnTo>
                    <a:pt x="1505" y="806"/>
                  </a:lnTo>
                  <a:lnTo>
                    <a:pt x="1633" y="787"/>
                  </a:lnTo>
                  <a:lnTo>
                    <a:pt x="1755" y="768"/>
                  </a:lnTo>
                  <a:lnTo>
                    <a:pt x="1889" y="755"/>
                  </a:lnTo>
                  <a:lnTo>
                    <a:pt x="2017" y="742"/>
                  </a:lnTo>
                  <a:lnTo>
                    <a:pt x="2151" y="735"/>
                  </a:lnTo>
                  <a:lnTo>
                    <a:pt x="2284" y="735"/>
                  </a:lnTo>
                  <a:lnTo>
                    <a:pt x="2424" y="735"/>
                  </a:lnTo>
                  <a:lnTo>
                    <a:pt x="2558" y="742"/>
                  </a:lnTo>
                  <a:lnTo>
                    <a:pt x="2697" y="755"/>
                  </a:lnTo>
                  <a:lnTo>
                    <a:pt x="2837" y="774"/>
                  </a:lnTo>
                  <a:lnTo>
                    <a:pt x="2970" y="794"/>
                  </a:lnTo>
                  <a:lnTo>
                    <a:pt x="3110" y="826"/>
                  </a:lnTo>
                  <a:lnTo>
                    <a:pt x="3249" y="858"/>
                  </a:lnTo>
                  <a:lnTo>
                    <a:pt x="3383" y="897"/>
                  </a:lnTo>
                  <a:lnTo>
                    <a:pt x="3523" y="948"/>
                  </a:lnTo>
                  <a:lnTo>
                    <a:pt x="3656" y="1000"/>
                  </a:lnTo>
                  <a:lnTo>
                    <a:pt x="3790" y="1058"/>
                  </a:lnTo>
                  <a:lnTo>
                    <a:pt x="3918" y="1129"/>
                  </a:lnTo>
                  <a:lnTo>
                    <a:pt x="4023" y="974"/>
                  </a:lnTo>
                  <a:lnTo>
                    <a:pt x="4145" y="813"/>
                  </a:lnTo>
                  <a:lnTo>
                    <a:pt x="4290" y="626"/>
                  </a:lnTo>
                  <a:lnTo>
                    <a:pt x="4377" y="529"/>
                  </a:lnTo>
                  <a:lnTo>
                    <a:pt x="4464" y="432"/>
                  </a:lnTo>
                  <a:lnTo>
                    <a:pt x="4552" y="336"/>
                  </a:lnTo>
                  <a:lnTo>
                    <a:pt x="4645" y="252"/>
                  </a:lnTo>
                  <a:lnTo>
                    <a:pt x="4738" y="168"/>
                  </a:lnTo>
                  <a:lnTo>
                    <a:pt x="4831" y="97"/>
                  </a:lnTo>
                  <a:lnTo>
                    <a:pt x="4918" y="45"/>
                  </a:lnTo>
                  <a:lnTo>
                    <a:pt x="5005" y="0"/>
                  </a:lnTo>
                  <a:close/>
                </a:path>
              </a:pathLst>
            </a:custGeom>
            <a:noFill/>
            <a:ln w="19050">
              <a:solidFill>
                <a:srgbClr val="00CCFF"/>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pt-BR"/>
            </a:p>
          </p:txBody>
        </p:sp>
        <p:sp>
          <p:nvSpPr>
            <p:cNvPr id="15373" name="Freeform 225"/>
            <p:cNvSpPr>
              <a:spLocks/>
            </p:cNvSpPr>
            <p:nvPr/>
          </p:nvSpPr>
          <p:spPr bwMode="auto">
            <a:xfrm>
              <a:off x="-1626" y="184"/>
              <a:ext cx="5005" cy="4314"/>
            </a:xfrm>
            <a:custGeom>
              <a:avLst/>
              <a:gdLst>
                <a:gd name="T0" fmla="*/ 0 w 5005"/>
                <a:gd name="T1" fmla="*/ 2044 h 4314"/>
                <a:gd name="T2" fmla="*/ 47 w 5005"/>
                <a:gd name="T3" fmla="*/ 1722 h 4314"/>
                <a:gd name="T4" fmla="*/ 151 w 5005"/>
                <a:gd name="T5" fmla="*/ 1412 h 4314"/>
                <a:gd name="T6" fmla="*/ 303 w 5005"/>
                <a:gd name="T7" fmla="*/ 1128 h 4314"/>
                <a:gd name="T8" fmla="*/ 494 w 5005"/>
                <a:gd name="T9" fmla="*/ 864 h 4314"/>
                <a:gd name="T10" fmla="*/ 733 w 5005"/>
                <a:gd name="T11" fmla="*/ 632 h 4314"/>
                <a:gd name="T12" fmla="*/ 1006 w 5005"/>
                <a:gd name="T13" fmla="*/ 425 h 4314"/>
                <a:gd name="T14" fmla="*/ 1308 w 5005"/>
                <a:gd name="T15" fmla="*/ 258 h 4314"/>
                <a:gd name="T16" fmla="*/ 1640 w 5005"/>
                <a:gd name="T17" fmla="*/ 129 h 4314"/>
                <a:gd name="T18" fmla="*/ 2000 w 5005"/>
                <a:gd name="T19" fmla="*/ 45 h 4314"/>
                <a:gd name="T20" fmla="*/ 2372 w 5005"/>
                <a:gd name="T21" fmla="*/ 0 h 4314"/>
                <a:gd name="T22" fmla="*/ 2634 w 5005"/>
                <a:gd name="T23" fmla="*/ 0 h 4314"/>
                <a:gd name="T24" fmla="*/ 3006 w 5005"/>
                <a:gd name="T25" fmla="*/ 45 h 4314"/>
                <a:gd name="T26" fmla="*/ 3366 w 5005"/>
                <a:gd name="T27" fmla="*/ 129 h 4314"/>
                <a:gd name="T28" fmla="*/ 3697 w 5005"/>
                <a:gd name="T29" fmla="*/ 258 h 4314"/>
                <a:gd name="T30" fmla="*/ 4000 w 5005"/>
                <a:gd name="T31" fmla="*/ 425 h 4314"/>
                <a:gd name="T32" fmla="*/ 4273 w 5005"/>
                <a:gd name="T33" fmla="*/ 632 h 4314"/>
                <a:gd name="T34" fmla="*/ 4511 w 5005"/>
                <a:gd name="T35" fmla="*/ 864 h 4314"/>
                <a:gd name="T36" fmla="*/ 4703 w 5005"/>
                <a:gd name="T37" fmla="*/ 1128 h 4314"/>
                <a:gd name="T38" fmla="*/ 4854 w 5005"/>
                <a:gd name="T39" fmla="*/ 1412 h 4314"/>
                <a:gd name="T40" fmla="*/ 4959 w 5005"/>
                <a:gd name="T41" fmla="*/ 1722 h 4314"/>
                <a:gd name="T42" fmla="*/ 5005 w 5005"/>
                <a:gd name="T43" fmla="*/ 2044 h 4314"/>
                <a:gd name="T44" fmla="*/ 5005 w 5005"/>
                <a:gd name="T45" fmla="*/ 2270 h 4314"/>
                <a:gd name="T46" fmla="*/ 4959 w 5005"/>
                <a:gd name="T47" fmla="*/ 2592 h 4314"/>
                <a:gd name="T48" fmla="*/ 4854 w 5005"/>
                <a:gd name="T49" fmla="*/ 2895 h 4314"/>
                <a:gd name="T50" fmla="*/ 4703 w 5005"/>
                <a:gd name="T51" fmla="*/ 3186 h 4314"/>
                <a:gd name="T52" fmla="*/ 4511 w 5005"/>
                <a:gd name="T53" fmla="*/ 3450 h 4314"/>
                <a:gd name="T54" fmla="*/ 4273 w 5005"/>
                <a:gd name="T55" fmla="*/ 3682 h 4314"/>
                <a:gd name="T56" fmla="*/ 4000 w 5005"/>
                <a:gd name="T57" fmla="*/ 3889 h 4314"/>
                <a:gd name="T58" fmla="*/ 3697 w 5005"/>
                <a:gd name="T59" fmla="*/ 4056 h 4314"/>
                <a:gd name="T60" fmla="*/ 3366 w 5005"/>
                <a:gd name="T61" fmla="*/ 4185 h 4314"/>
                <a:gd name="T62" fmla="*/ 3006 w 5005"/>
                <a:gd name="T63" fmla="*/ 4269 h 4314"/>
                <a:gd name="T64" fmla="*/ 2634 w 5005"/>
                <a:gd name="T65" fmla="*/ 4314 h 4314"/>
                <a:gd name="T66" fmla="*/ 2372 w 5005"/>
                <a:gd name="T67" fmla="*/ 4314 h 4314"/>
                <a:gd name="T68" fmla="*/ 2000 w 5005"/>
                <a:gd name="T69" fmla="*/ 4269 h 4314"/>
                <a:gd name="T70" fmla="*/ 1640 w 5005"/>
                <a:gd name="T71" fmla="*/ 4185 h 4314"/>
                <a:gd name="T72" fmla="*/ 1308 w 5005"/>
                <a:gd name="T73" fmla="*/ 4056 h 4314"/>
                <a:gd name="T74" fmla="*/ 1006 w 5005"/>
                <a:gd name="T75" fmla="*/ 3889 h 4314"/>
                <a:gd name="T76" fmla="*/ 733 w 5005"/>
                <a:gd name="T77" fmla="*/ 3682 h 4314"/>
                <a:gd name="T78" fmla="*/ 494 w 5005"/>
                <a:gd name="T79" fmla="*/ 3450 h 4314"/>
                <a:gd name="T80" fmla="*/ 303 w 5005"/>
                <a:gd name="T81" fmla="*/ 3186 h 4314"/>
                <a:gd name="T82" fmla="*/ 151 w 5005"/>
                <a:gd name="T83" fmla="*/ 2895 h 4314"/>
                <a:gd name="T84" fmla="*/ 47 w 5005"/>
                <a:gd name="T85" fmla="*/ 2592 h 4314"/>
                <a:gd name="T86" fmla="*/ 0 w 5005"/>
                <a:gd name="T87" fmla="*/ 2270 h 4314"/>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Lst>
              <a:ah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l="0" t="0" r="r" b="b"/>
              <a:pathLst>
                <a:path w="5005" h="4314">
                  <a:moveTo>
                    <a:pt x="0" y="2154"/>
                  </a:moveTo>
                  <a:lnTo>
                    <a:pt x="0" y="2154"/>
                  </a:lnTo>
                  <a:lnTo>
                    <a:pt x="0" y="2044"/>
                  </a:lnTo>
                  <a:lnTo>
                    <a:pt x="12" y="1935"/>
                  </a:lnTo>
                  <a:lnTo>
                    <a:pt x="29" y="1825"/>
                  </a:lnTo>
                  <a:lnTo>
                    <a:pt x="47" y="1722"/>
                  </a:lnTo>
                  <a:lnTo>
                    <a:pt x="76" y="1619"/>
                  </a:lnTo>
                  <a:lnTo>
                    <a:pt x="111" y="1515"/>
                  </a:lnTo>
                  <a:lnTo>
                    <a:pt x="151" y="1412"/>
                  </a:lnTo>
                  <a:lnTo>
                    <a:pt x="192" y="1315"/>
                  </a:lnTo>
                  <a:lnTo>
                    <a:pt x="244" y="1219"/>
                  </a:lnTo>
                  <a:lnTo>
                    <a:pt x="303" y="1128"/>
                  </a:lnTo>
                  <a:lnTo>
                    <a:pt x="361" y="1038"/>
                  </a:lnTo>
                  <a:lnTo>
                    <a:pt x="425" y="948"/>
                  </a:lnTo>
                  <a:lnTo>
                    <a:pt x="494" y="864"/>
                  </a:lnTo>
                  <a:lnTo>
                    <a:pt x="570" y="787"/>
                  </a:lnTo>
                  <a:lnTo>
                    <a:pt x="646" y="703"/>
                  </a:lnTo>
                  <a:lnTo>
                    <a:pt x="733" y="632"/>
                  </a:lnTo>
                  <a:lnTo>
                    <a:pt x="820" y="561"/>
                  </a:lnTo>
                  <a:lnTo>
                    <a:pt x="907" y="490"/>
                  </a:lnTo>
                  <a:lnTo>
                    <a:pt x="1006" y="425"/>
                  </a:lnTo>
                  <a:lnTo>
                    <a:pt x="1105" y="367"/>
                  </a:lnTo>
                  <a:lnTo>
                    <a:pt x="1204" y="309"/>
                  </a:lnTo>
                  <a:lnTo>
                    <a:pt x="1308" y="258"/>
                  </a:lnTo>
                  <a:lnTo>
                    <a:pt x="1419" y="213"/>
                  </a:lnTo>
                  <a:lnTo>
                    <a:pt x="1529" y="167"/>
                  </a:lnTo>
                  <a:lnTo>
                    <a:pt x="1640" y="129"/>
                  </a:lnTo>
                  <a:lnTo>
                    <a:pt x="1756" y="97"/>
                  </a:lnTo>
                  <a:lnTo>
                    <a:pt x="1878" y="64"/>
                  </a:lnTo>
                  <a:lnTo>
                    <a:pt x="2000" y="45"/>
                  </a:lnTo>
                  <a:lnTo>
                    <a:pt x="2122" y="26"/>
                  </a:lnTo>
                  <a:lnTo>
                    <a:pt x="2244" y="13"/>
                  </a:lnTo>
                  <a:lnTo>
                    <a:pt x="2372" y="0"/>
                  </a:lnTo>
                  <a:lnTo>
                    <a:pt x="2500" y="0"/>
                  </a:lnTo>
                  <a:lnTo>
                    <a:pt x="2634" y="0"/>
                  </a:lnTo>
                  <a:lnTo>
                    <a:pt x="2762" y="13"/>
                  </a:lnTo>
                  <a:lnTo>
                    <a:pt x="2884" y="26"/>
                  </a:lnTo>
                  <a:lnTo>
                    <a:pt x="3006" y="45"/>
                  </a:lnTo>
                  <a:lnTo>
                    <a:pt x="3128" y="64"/>
                  </a:lnTo>
                  <a:lnTo>
                    <a:pt x="3250" y="97"/>
                  </a:lnTo>
                  <a:lnTo>
                    <a:pt x="3366" y="129"/>
                  </a:lnTo>
                  <a:lnTo>
                    <a:pt x="3477" y="167"/>
                  </a:lnTo>
                  <a:lnTo>
                    <a:pt x="3587" y="213"/>
                  </a:lnTo>
                  <a:lnTo>
                    <a:pt x="3697" y="258"/>
                  </a:lnTo>
                  <a:lnTo>
                    <a:pt x="3802" y="309"/>
                  </a:lnTo>
                  <a:lnTo>
                    <a:pt x="3901" y="367"/>
                  </a:lnTo>
                  <a:lnTo>
                    <a:pt x="4000" y="425"/>
                  </a:lnTo>
                  <a:lnTo>
                    <a:pt x="4099" y="490"/>
                  </a:lnTo>
                  <a:lnTo>
                    <a:pt x="4186" y="561"/>
                  </a:lnTo>
                  <a:lnTo>
                    <a:pt x="4273" y="632"/>
                  </a:lnTo>
                  <a:lnTo>
                    <a:pt x="4354" y="703"/>
                  </a:lnTo>
                  <a:lnTo>
                    <a:pt x="4436" y="787"/>
                  </a:lnTo>
                  <a:lnTo>
                    <a:pt x="4511" y="864"/>
                  </a:lnTo>
                  <a:lnTo>
                    <a:pt x="4581" y="948"/>
                  </a:lnTo>
                  <a:lnTo>
                    <a:pt x="4645" y="1038"/>
                  </a:lnTo>
                  <a:lnTo>
                    <a:pt x="4703" y="1128"/>
                  </a:lnTo>
                  <a:lnTo>
                    <a:pt x="4761" y="1219"/>
                  </a:lnTo>
                  <a:lnTo>
                    <a:pt x="4808" y="1315"/>
                  </a:lnTo>
                  <a:lnTo>
                    <a:pt x="4854" y="1412"/>
                  </a:lnTo>
                  <a:lnTo>
                    <a:pt x="4895" y="1515"/>
                  </a:lnTo>
                  <a:lnTo>
                    <a:pt x="4930" y="1619"/>
                  </a:lnTo>
                  <a:lnTo>
                    <a:pt x="4959" y="1722"/>
                  </a:lnTo>
                  <a:lnTo>
                    <a:pt x="4976" y="1825"/>
                  </a:lnTo>
                  <a:lnTo>
                    <a:pt x="4994" y="1935"/>
                  </a:lnTo>
                  <a:lnTo>
                    <a:pt x="5005" y="2044"/>
                  </a:lnTo>
                  <a:lnTo>
                    <a:pt x="5005" y="2154"/>
                  </a:lnTo>
                  <a:lnTo>
                    <a:pt x="5005" y="2270"/>
                  </a:lnTo>
                  <a:lnTo>
                    <a:pt x="4994" y="2379"/>
                  </a:lnTo>
                  <a:lnTo>
                    <a:pt x="4976" y="2483"/>
                  </a:lnTo>
                  <a:lnTo>
                    <a:pt x="4959" y="2592"/>
                  </a:lnTo>
                  <a:lnTo>
                    <a:pt x="4930" y="2695"/>
                  </a:lnTo>
                  <a:lnTo>
                    <a:pt x="4895" y="2799"/>
                  </a:lnTo>
                  <a:lnTo>
                    <a:pt x="4854" y="2895"/>
                  </a:lnTo>
                  <a:lnTo>
                    <a:pt x="4808" y="2999"/>
                  </a:lnTo>
                  <a:lnTo>
                    <a:pt x="4761" y="3095"/>
                  </a:lnTo>
                  <a:lnTo>
                    <a:pt x="4703" y="3186"/>
                  </a:lnTo>
                  <a:lnTo>
                    <a:pt x="4645" y="3276"/>
                  </a:lnTo>
                  <a:lnTo>
                    <a:pt x="4581" y="3366"/>
                  </a:lnTo>
                  <a:lnTo>
                    <a:pt x="4511" y="3450"/>
                  </a:lnTo>
                  <a:lnTo>
                    <a:pt x="4436" y="3527"/>
                  </a:lnTo>
                  <a:lnTo>
                    <a:pt x="4354" y="3605"/>
                  </a:lnTo>
                  <a:lnTo>
                    <a:pt x="4273" y="3682"/>
                  </a:lnTo>
                  <a:lnTo>
                    <a:pt x="4186" y="3753"/>
                  </a:lnTo>
                  <a:lnTo>
                    <a:pt x="4099" y="3824"/>
                  </a:lnTo>
                  <a:lnTo>
                    <a:pt x="4000" y="3889"/>
                  </a:lnTo>
                  <a:lnTo>
                    <a:pt x="3901" y="3947"/>
                  </a:lnTo>
                  <a:lnTo>
                    <a:pt x="3802" y="4005"/>
                  </a:lnTo>
                  <a:lnTo>
                    <a:pt x="3697" y="4056"/>
                  </a:lnTo>
                  <a:lnTo>
                    <a:pt x="3587" y="4101"/>
                  </a:lnTo>
                  <a:lnTo>
                    <a:pt x="3477" y="4147"/>
                  </a:lnTo>
                  <a:lnTo>
                    <a:pt x="3366" y="4185"/>
                  </a:lnTo>
                  <a:lnTo>
                    <a:pt x="3250" y="4217"/>
                  </a:lnTo>
                  <a:lnTo>
                    <a:pt x="3128" y="4243"/>
                  </a:lnTo>
                  <a:lnTo>
                    <a:pt x="3006" y="4269"/>
                  </a:lnTo>
                  <a:lnTo>
                    <a:pt x="2884" y="4288"/>
                  </a:lnTo>
                  <a:lnTo>
                    <a:pt x="2762" y="4301"/>
                  </a:lnTo>
                  <a:lnTo>
                    <a:pt x="2634" y="4314"/>
                  </a:lnTo>
                  <a:lnTo>
                    <a:pt x="2500" y="4314"/>
                  </a:lnTo>
                  <a:lnTo>
                    <a:pt x="2372" y="4314"/>
                  </a:lnTo>
                  <a:lnTo>
                    <a:pt x="2244" y="4301"/>
                  </a:lnTo>
                  <a:lnTo>
                    <a:pt x="2122" y="4288"/>
                  </a:lnTo>
                  <a:lnTo>
                    <a:pt x="2000" y="4269"/>
                  </a:lnTo>
                  <a:lnTo>
                    <a:pt x="1878" y="4243"/>
                  </a:lnTo>
                  <a:lnTo>
                    <a:pt x="1756" y="4217"/>
                  </a:lnTo>
                  <a:lnTo>
                    <a:pt x="1640" y="4185"/>
                  </a:lnTo>
                  <a:lnTo>
                    <a:pt x="1529" y="4147"/>
                  </a:lnTo>
                  <a:lnTo>
                    <a:pt x="1419" y="4101"/>
                  </a:lnTo>
                  <a:lnTo>
                    <a:pt x="1308" y="4056"/>
                  </a:lnTo>
                  <a:lnTo>
                    <a:pt x="1204" y="4005"/>
                  </a:lnTo>
                  <a:lnTo>
                    <a:pt x="1105" y="3947"/>
                  </a:lnTo>
                  <a:lnTo>
                    <a:pt x="1006" y="3889"/>
                  </a:lnTo>
                  <a:lnTo>
                    <a:pt x="907" y="3824"/>
                  </a:lnTo>
                  <a:lnTo>
                    <a:pt x="820" y="3753"/>
                  </a:lnTo>
                  <a:lnTo>
                    <a:pt x="733" y="3682"/>
                  </a:lnTo>
                  <a:lnTo>
                    <a:pt x="646" y="3605"/>
                  </a:lnTo>
                  <a:lnTo>
                    <a:pt x="570" y="3527"/>
                  </a:lnTo>
                  <a:lnTo>
                    <a:pt x="494" y="3450"/>
                  </a:lnTo>
                  <a:lnTo>
                    <a:pt x="425" y="3366"/>
                  </a:lnTo>
                  <a:lnTo>
                    <a:pt x="361" y="3276"/>
                  </a:lnTo>
                  <a:lnTo>
                    <a:pt x="303" y="3186"/>
                  </a:lnTo>
                  <a:lnTo>
                    <a:pt x="244" y="3095"/>
                  </a:lnTo>
                  <a:lnTo>
                    <a:pt x="192" y="2999"/>
                  </a:lnTo>
                  <a:lnTo>
                    <a:pt x="151" y="2895"/>
                  </a:lnTo>
                  <a:lnTo>
                    <a:pt x="111" y="2799"/>
                  </a:lnTo>
                  <a:lnTo>
                    <a:pt x="76" y="2695"/>
                  </a:lnTo>
                  <a:lnTo>
                    <a:pt x="47" y="2592"/>
                  </a:lnTo>
                  <a:lnTo>
                    <a:pt x="29" y="2483"/>
                  </a:lnTo>
                  <a:lnTo>
                    <a:pt x="12" y="2379"/>
                  </a:lnTo>
                  <a:lnTo>
                    <a:pt x="0" y="2270"/>
                  </a:lnTo>
                  <a:lnTo>
                    <a:pt x="0" y="2154"/>
                  </a:lnTo>
                  <a:close/>
                </a:path>
              </a:pathLst>
            </a:custGeom>
            <a:noFill/>
            <a:ln w="19050">
              <a:solidFill>
                <a:schemeClr val="folHlink"/>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pt-BR"/>
            </a:p>
          </p:txBody>
        </p:sp>
        <p:sp>
          <p:nvSpPr>
            <p:cNvPr id="15374" name="Freeform 226"/>
            <p:cNvSpPr>
              <a:spLocks/>
            </p:cNvSpPr>
            <p:nvPr/>
          </p:nvSpPr>
          <p:spPr bwMode="auto">
            <a:xfrm>
              <a:off x="-626" y="184"/>
              <a:ext cx="3011" cy="4314"/>
            </a:xfrm>
            <a:custGeom>
              <a:avLst/>
              <a:gdLst>
                <a:gd name="T0" fmla="*/ 0 w 3011"/>
                <a:gd name="T1" fmla="*/ 2044 h 4314"/>
                <a:gd name="T2" fmla="*/ 29 w 3011"/>
                <a:gd name="T3" fmla="*/ 1722 h 4314"/>
                <a:gd name="T4" fmla="*/ 87 w 3011"/>
                <a:gd name="T5" fmla="*/ 1412 h 4314"/>
                <a:gd name="T6" fmla="*/ 180 w 3011"/>
                <a:gd name="T7" fmla="*/ 1128 h 4314"/>
                <a:gd name="T8" fmla="*/ 297 w 3011"/>
                <a:gd name="T9" fmla="*/ 864 h 4314"/>
                <a:gd name="T10" fmla="*/ 442 w 3011"/>
                <a:gd name="T11" fmla="*/ 632 h 4314"/>
                <a:gd name="T12" fmla="*/ 605 w 3011"/>
                <a:gd name="T13" fmla="*/ 425 h 4314"/>
                <a:gd name="T14" fmla="*/ 785 w 3011"/>
                <a:gd name="T15" fmla="*/ 258 h 4314"/>
                <a:gd name="T16" fmla="*/ 988 w 3011"/>
                <a:gd name="T17" fmla="*/ 129 h 4314"/>
                <a:gd name="T18" fmla="*/ 1203 w 3011"/>
                <a:gd name="T19" fmla="*/ 45 h 4314"/>
                <a:gd name="T20" fmla="*/ 1430 w 3011"/>
                <a:gd name="T21" fmla="*/ 0 h 4314"/>
                <a:gd name="T22" fmla="*/ 1581 w 3011"/>
                <a:gd name="T23" fmla="*/ 0 h 4314"/>
                <a:gd name="T24" fmla="*/ 1808 w 3011"/>
                <a:gd name="T25" fmla="*/ 45 h 4314"/>
                <a:gd name="T26" fmla="*/ 2023 w 3011"/>
                <a:gd name="T27" fmla="*/ 129 h 4314"/>
                <a:gd name="T28" fmla="*/ 2221 w 3011"/>
                <a:gd name="T29" fmla="*/ 258 h 4314"/>
                <a:gd name="T30" fmla="*/ 2407 w 3011"/>
                <a:gd name="T31" fmla="*/ 425 h 4314"/>
                <a:gd name="T32" fmla="*/ 2570 w 3011"/>
                <a:gd name="T33" fmla="*/ 632 h 4314"/>
                <a:gd name="T34" fmla="*/ 2715 w 3011"/>
                <a:gd name="T35" fmla="*/ 864 h 4314"/>
                <a:gd name="T36" fmla="*/ 2831 w 3011"/>
                <a:gd name="T37" fmla="*/ 1128 h 4314"/>
                <a:gd name="T38" fmla="*/ 2918 w 3011"/>
                <a:gd name="T39" fmla="*/ 1412 h 4314"/>
                <a:gd name="T40" fmla="*/ 2982 w 3011"/>
                <a:gd name="T41" fmla="*/ 1722 h 4314"/>
                <a:gd name="T42" fmla="*/ 3011 w 3011"/>
                <a:gd name="T43" fmla="*/ 2044 h 4314"/>
                <a:gd name="T44" fmla="*/ 3011 w 3011"/>
                <a:gd name="T45" fmla="*/ 2270 h 4314"/>
                <a:gd name="T46" fmla="*/ 2982 w 3011"/>
                <a:gd name="T47" fmla="*/ 2592 h 4314"/>
                <a:gd name="T48" fmla="*/ 2918 w 3011"/>
                <a:gd name="T49" fmla="*/ 2895 h 4314"/>
                <a:gd name="T50" fmla="*/ 2831 w 3011"/>
                <a:gd name="T51" fmla="*/ 3186 h 4314"/>
                <a:gd name="T52" fmla="*/ 2715 w 3011"/>
                <a:gd name="T53" fmla="*/ 3450 h 4314"/>
                <a:gd name="T54" fmla="*/ 2570 w 3011"/>
                <a:gd name="T55" fmla="*/ 3682 h 4314"/>
                <a:gd name="T56" fmla="*/ 2407 w 3011"/>
                <a:gd name="T57" fmla="*/ 3889 h 4314"/>
                <a:gd name="T58" fmla="*/ 2221 w 3011"/>
                <a:gd name="T59" fmla="*/ 4056 h 4314"/>
                <a:gd name="T60" fmla="*/ 2023 w 3011"/>
                <a:gd name="T61" fmla="*/ 4185 h 4314"/>
                <a:gd name="T62" fmla="*/ 1808 w 3011"/>
                <a:gd name="T63" fmla="*/ 4269 h 4314"/>
                <a:gd name="T64" fmla="*/ 1581 w 3011"/>
                <a:gd name="T65" fmla="*/ 4314 h 4314"/>
                <a:gd name="T66" fmla="*/ 1430 w 3011"/>
                <a:gd name="T67" fmla="*/ 4314 h 4314"/>
                <a:gd name="T68" fmla="*/ 1203 w 3011"/>
                <a:gd name="T69" fmla="*/ 4269 h 4314"/>
                <a:gd name="T70" fmla="*/ 988 w 3011"/>
                <a:gd name="T71" fmla="*/ 4185 h 4314"/>
                <a:gd name="T72" fmla="*/ 785 w 3011"/>
                <a:gd name="T73" fmla="*/ 4056 h 4314"/>
                <a:gd name="T74" fmla="*/ 605 w 3011"/>
                <a:gd name="T75" fmla="*/ 3889 h 4314"/>
                <a:gd name="T76" fmla="*/ 442 w 3011"/>
                <a:gd name="T77" fmla="*/ 3682 h 4314"/>
                <a:gd name="T78" fmla="*/ 297 w 3011"/>
                <a:gd name="T79" fmla="*/ 3450 h 4314"/>
                <a:gd name="T80" fmla="*/ 180 w 3011"/>
                <a:gd name="T81" fmla="*/ 3186 h 4314"/>
                <a:gd name="T82" fmla="*/ 87 w 3011"/>
                <a:gd name="T83" fmla="*/ 2895 h 4314"/>
                <a:gd name="T84" fmla="*/ 29 w 3011"/>
                <a:gd name="T85" fmla="*/ 2592 h 4314"/>
                <a:gd name="T86" fmla="*/ 0 w 3011"/>
                <a:gd name="T87" fmla="*/ 2270 h 4314"/>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Lst>
              <a:ah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l="0" t="0" r="r" b="b"/>
              <a:pathLst>
                <a:path w="3011" h="4314">
                  <a:moveTo>
                    <a:pt x="0" y="2154"/>
                  </a:moveTo>
                  <a:lnTo>
                    <a:pt x="0" y="2154"/>
                  </a:lnTo>
                  <a:lnTo>
                    <a:pt x="0" y="2044"/>
                  </a:lnTo>
                  <a:lnTo>
                    <a:pt x="6" y="1935"/>
                  </a:lnTo>
                  <a:lnTo>
                    <a:pt x="18" y="1825"/>
                  </a:lnTo>
                  <a:lnTo>
                    <a:pt x="29" y="1722"/>
                  </a:lnTo>
                  <a:lnTo>
                    <a:pt x="47" y="1619"/>
                  </a:lnTo>
                  <a:lnTo>
                    <a:pt x="64" y="1515"/>
                  </a:lnTo>
                  <a:lnTo>
                    <a:pt x="87" y="1412"/>
                  </a:lnTo>
                  <a:lnTo>
                    <a:pt x="116" y="1315"/>
                  </a:lnTo>
                  <a:lnTo>
                    <a:pt x="145" y="1219"/>
                  </a:lnTo>
                  <a:lnTo>
                    <a:pt x="180" y="1128"/>
                  </a:lnTo>
                  <a:lnTo>
                    <a:pt x="215" y="1038"/>
                  </a:lnTo>
                  <a:lnTo>
                    <a:pt x="256" y="948"/>
                  </a:lnTo>
                  <a:lnTo>
                    <a:pt x="297" y="864"/>
                  </a:lnTo>
                  <a:lnTo>
                    <a:pt x="343" y="787"/>
                  </a:lnTo>
                  <a:lnTo>
                    <a:pt x="390" y="703"/>
                  </a:lnTo>
                  <a:lnTo>
                    <a:pt x="442" y="632"/>
                  </a:lnTo>
                  <a:lnTo>
                    <a:pt x="494" y="561"/>
                  </a:lnTo>
                  <a:lnTo>
                    <a:pt x="547" y="490"/>
                  </a:lnTo>
                  <a:lnTo>
                    <a:pt x="605" y="425"/>
                  </a:lnTo>
                  <a:lnTo>
                    <a:pt x="663" y="367"/>
                  </a:lnTo>
                  <a:lnTo>
                    <a:pt x="721" y="309"/>
                  </a:lnTo>
                  <a:lnTo>
                    <a:pt x="785" y="258"/>
                  </a:lnTo>
                  <a:lnTo>
                    <a:pt x="855" y="213"/>
                  </a:lnTo>
                  <a:lnTo>
                    <a:pt x="919" y="167"/>
                  </a:lnTo>
                  <a:lnTo>
                    <a:pt x="988" y="129"/>
                  </a:lnTo>
                  <a:lnTo>
                    <a:pt x="1058" y="97"/>
                  </a:lnTo>
                  <a:lnTo>
                    <a:pt x="1128" y="64"/>
                  </a:lnTo>
                  <a:lnTo>
                    <a:pt x="1203" y="45"/>
                  </a:lnTo>
                  <a:lnTo>
                    <a:pt x="1273" y="26"/>
                  </a:lnTo>
                  <a:lnTo>
                    <a:pt x="1349" y="13"/>
                  </a:lnTo>
                  <a:lnTo>
                    <a:pt x="1430" y="0"/>
                  </a:lnTo>
                  <a:lnTo>
                    <a:pt x="1506" y="0"/>
                  </a:lnTo>
                  <a:lnTo>
                    <a:pt x="1581" y="0"/>
                  </a:lnTo>
                  <a:lnTo>
                    <a:pt x="1657" y="13"/>
                  </a:lnTo>
                  <a:lnTo>
                    <a:pt x="1732" y="26"/>
                  </a:lnTo>
                  <a:lnTo>
                    <a:pt x="1808" y="45"/>
                  </a:lnTo>
                  <a:lnTo>
                    <a:pt x="1884" y="64"/>
                  </a:lnTo>
                  <a:lnTo>
                    <a:pt x="1953" y="97"/>
                  </a:lnTo>
                  <a:lnTo>
                    <a:pt x="2023" y="129"/>
                  </a:lnTo>
                  <a:lnTo>
                    <a:pt x="2093" y="167"/>
                  </a:lnTo>
                  <a:lnTo>
                    <a:pt x="2157" y="213"/>
                  </a:lnTo>
                  <a:lnTo>
                    <a:pt x="2221" y="258"/>
                  </a:lnTo>
                  <a:lnTo>
                    <a:pt x="2285" y="309"/>
                  </a:lnTo>
                  <a:lnTo>
                    <a:pt x="2349" y="367"/>
                  </a:lnTo>
                  <a:lnTo>
                    <a:pt x="2407" y="425"/>
                  </a:lnTo>
                  <a:lnTo>
                    <a:pt x="2465" y="490"/>
                  </a:lnTo>
                  <a:lnTo>
                    <a:pt x="2517" y="561"/>
                  </a:lnTo>
                  <a:lnTo>
                    <a:pt x="2570" y="632"/>
                  </a:lnTo>
                  <a:lnTo>
                    <a:pt x="2622" y="703"/>
                  </a:lnTo>
                  <a:lnTo>
                    <a:pt x="2668" y="787"/>
                  </a:lnTo>
                  <a:lnTo>
                    <a:pt x="2715" y="864"/>
                  </a:lnTo>
                  <a:lnTo>
                    <a:pt x="2756" y="948"/>
                  </a:lnTo>
                  <a:lnTo>
                    <a:pt x="2796" y="1038"/>
                  </a:lnTo>
                  <a:lnTo>
                    <a:pt x="2831" y="1128"/>
                  </a:lnTo>
                  <a:lnTo>
                    <a:pt x="2866" y="1219"/>
                  </a:lnTo>
                  <a:lnTo>
                    <a:pt x="2895" y="1315"/>
                  </a:lnTo>
                  <a:lnTo>
                    <a:pt x="2918" y="1412"/>
                  </a:lnTo>
                  <a:lnTo>
                    <a:pt x="2942" y="1515"/>
                  </a:lnTo>
                  <a:lnTo>
                    <a:pt x="2965" y="1619"/>
                  </a:lnTo>
                  <a:lnTo>
                    <a:pt x="2982" y="1722"/>
                  </a:lnTo>
                  <a:lnTo>
                    <a:pt x="2994" y="1825"/>
                  </a:lnTo>
                  <a:lnTo>
                    <a:pt x="3006" y="1935"/>
                  </a:lnTo>
                  <a:lnTo>
                    <a:pt x="3011" y="2044"/>
                  </a:lnTo>
                  <a:lnTo>
                    <a:pt x="3011" y="2154"/>
                  </a:lnTo>
                  <a:lnTo>
                    <a:pt x="3011" y="2270"/>
                  </a:lnTo>
                  <a:lnTo>
                    <a:pt x="3006" y="2379"/>
                  </a:lnTo>
                  <a:lnTo>
                    <a:pt x="2994" y="2483"/>
                  </a:lnTo>
                  <a:lnTo>
                    <a:pt x="2982" y="2592"/>
                  </a:lnTo>
                  <a:lnTo>
                    <a:pt x="2965" y="2695"/>
                  </a:lnTo>
                  <a:lnTo>
                    <a:pt x="2942" y="2799"/>
                  </a:lnTo>
                  <a:lnTo>
                    <a:pt x="2918" y="2895"/>
                  </a:lnTo>
                  <a:lnTo>
                    <a:pt x="2895" y="2999"/>
                  </a:lnTo>
                  <a:lnTo>
                    <a:pt x="2866" y="3095"/>
                  </a:lnTo>
                  <a:lnTo>
                    <a:pt x="2831" y="3186"/>
                  </a:lnTo>
                  <a:lnTo>
                    <a:pt x="2796" y="3276"/>
                  </a:lnTo>
                  <a:lnTo>
                    <a:pt x="2756" y="3366"/>
                  </a:lnTo>
                  <a:lnTo>
                    <a:pt x="2715" y="3450"/>
                  </a:lnTo>
                  <a:lnTo>
                    <a:pt x="2668" y="3527"/>
                  </a:lnTo>
                  <a:lnTo>
                    <a:pt x="2622" y="3605"/>
                  </a:lnTo>
                  <a:lnTo>
                    <a:pt x="2570" y="3682"/>
                  </a:lnTo>
                  <a:lnTo>
                    <a:pt x="2517" y="3753"/>
                  </a:lnTo>
                  <a:lnTo>
                    <a:pt x="2465" y="3824"/>
                  </a:lnTo>
                  <a:lnTo>
                    <a:pt x="2407" y="3889"/>
                  </a:lnTo>
                  <a:lnTo>
                    <a:pt x="2349" y="3947"/>
                  </a:lnTo>
                  <a:lnTo>
                    <a:pt x="2285" y="4005"/>
                  </a:lnTo>
                  <a:lnTo>
                    <a:pt x="2221" y="4056"/>
                  </a:lnTo>
                  <a:lnTo>
                    <a:pt x="2157" y="4101"/>
                  </a:lnTo>
                  <a:lnTo>
                    <a:pt x="2093" y="4147"/>
                  </a:lnTo>
                  <a:lnTo>
                    <a:pt x="2023" y="4185"/>
                  </a:lnTo>
                  <a:lnTo>
                    <a:pt x="1953" y="4217"/>
                  </a:lnTo>
                  <a:lnTo>
                    <a:pt x="1884" y="4243"/>
                  </a:lnTo>
                  <a:lnTo>
                    <a:pt x="1808" y="4269"/>
                  </a:lnTo>
                  <a:lnTo>
                    <a:pt x="1732" y="4288"/>
                  </a:lnTo>
                  <a:lnTo>
                    <a:pt x="1657" y="4301"/>
                  </a:lnTo>
                  <a:lnTo>
                    <a:pt x="1581" y="4314"/>
                  </a:lnTo>
                  <a:lnTo>
                    <a:pt x="1506" y="4314"/>
                  </a:lnTo>
                  <a:lnTo>
                    <a:pt x="1430" y="4314"/>
                  </a:lnTo>
                  <a:lnTo>
                    <a:pt x="1349" y="4301"/>
                  </a:lnTo>
                  <a:lnTo>
                    <a:pt x="1273" y="4288"/>
                  </a:lnTo>
                  <a:lnTo>
                    <a:pt x="1203" y="4269"/>
                  </a:lnTo>
                  <a:lnTo>
                    <a:pt x="1128" y="4243"/>
                  </a:lnTo>
                  <a:lnTo>
                    <a:pt x="1058" y="4217"/>
                  </a:lnTo>
                  <a:lnTo>
                    <a:pt x="988" y="4185"/>
                  </a:lnTo>
                  <a:lnTo>
                    <a:pt x="919" y="4147"/>
                  </a:lnTo>
                  <a:lnTo>
                    <a:pt x="855" y="4101"/>
                  </a:lnTo>
                  <a:lnTo>
                    <a:pt x="785" y="4056"/>
                  </a:lnTo>
                  <a:lnTo>
                    <a:pt x="721" y="4005"/>
                  </a:lnTo>
                  <a:lnTo>
                    <a:pt x="663" y="3947"/>
                  </a:lnTo>
                  <a:lnTo>
                    <a:pt x="605" y="3889"/>
                  </a:lnTo>
                  <a:lnTo>
                    <a:pt x="547" y="3824"/>
                  </a:lnTo>
                  <a:lnTo>
                    <a:pt x="494" y="3753"/>
                  </a:lnTo>
                  <a:lnTo>
                    <a:pt x="442" y="3682"/>
                  </a:lnTo>
                  <a:lnTo>
                    <a:pt x="390" y="3605"/>
                  </a:lnTo>
                  <a:lnTo>
                    <a:pt x="343" y="3527"/>
                  </a:lnTo>
                  <a:lnTo>
                    <a:pt x="297" y="3450"/>
                  </a:lnTo>
                  <a:lnTo>
                    <a:pt x="256" y="3366"/>
                  </a:lnTo>
                  <a:lnTo>
                    <a:pt x="215" y="3276"/>
                  </a:lnTo>
                  <a:lnTo>
                    <a:pt x="180" y="3186"/>
                  </a:lnTo>
                  <a:lnTo>
                    <a:pt x="145" y="3095"/>
                  </a:lnTo>
                  <a:lnTo>
                    <a:pt x="116" y="2999"/>
                  </a:lnTo>
                  <a:lnTo>
                    <a:pt x="87" y="2895"/>
                  </a:lnTo>
                  <a:lnTo>
                    <a:pt x="64" y="2799"/>
                  </a:lnTo>
                  <a:lnTo>
                    <a:pt x="47" y="2695"/>
                  </a:lnTo>
                  <a:lnTo>
                    <a:pt x="29" y="2592"/>
                  </a:lnTo>
                  <a:lnTo>
                    <a:pt x="18" y="2483"/>
                  </a:lnTo>
                  <a:lnTo>
                    <a:pt x="6" y="2379"/>
                  </a:lnTo>
                  <a:lnTo>
                    <a:pt x="0" y="2270"/>
                  </a:lnTo>
                  <a:lnTo>
                    <a:pt x="0" y="2154"/>
                  </a:lnTo>
                  <a:close/>
                </a:path>
              </a:pathLst>
            </a:custGeom>
            <a:noFill/>
            <a:ln w="19050">
              <a:solidFill>
                <a:schemeClr val="folHlink"/>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pt-BR"/>
            </a:p>
          </p:txBody>
        </p:sp>
        <p:sp>
          <p:nvSpPr>
            <p:cNvPr id="15375" name="Freeform 227"/>
            <p:cNvSpPr>
              <a:spLocks/>
            </p:cNvSpPr>
            <p:nvPr/>
          </p:nvSpPr>
          <p:spPr bwMode="auto">
            <a:xfrm>
              <a:off x="-376" y="468"/>
              <a:ext cx="2506" cy="412"/>
            </a:xfrm>
            <a:custGeom>
              <a:avLst/>
              <a:gdLst>
                <a:gd name="T0" fmla="*/ 0 w 2506"/>
                <a:gd name="T1" fmla="*/ 0 h 412"/>
                <a:gd name="T2" fmla="*/ 0 w 2506"/>
                <a:gd name="T3" fmla="*/ 0 h 412"/>
                <a:gd name="T4" fmla="*/ 41 w 2506"/>
                <a:gd name="T5" fmla="*/ 51 h 412"/>
                <a:gd name="T6" fmla="*/ 93 w 2506"/>
                <a:gd name="T7" fmla="*/ 96 h 412"/>
                <a:gd name="T8" fmla="*/ 151 w 2506"/>
                <a:gd name="T9" fmla="*/ 141 h 412"/>
                <a:gd name="T10" fmla="*/ 215 w 2506"/>
                <a:gd name="T11" fmla="*/ 180 h 412"/>
                <a:gd name="T12" fmla="*/ 285 w 2506"/>
                <a:gd name="T13" fmla="*/ 219 h 412"/>
                <a:gd name="T14" fmla="*/ 361 w 2506"/>
                <a:gd name="T15" fmla="*/ 251 h 412"/>
                <a:gd name="T16" fmla="*/ 436 w 2506"/>
                <a:gd name="T17" fmla="*/ 283 h 412"/>
                <a:gd name="T18" fmla="*/ 517 w 2506"/>
                <a:gd name="T19" fmla="*/ 309 h 412"/>
                <a:gd name="T20" fmla="*/ 599 w 2506"/>
                <a:gd name="T21" fmla="*/ 335 h 412"/>
                <a:gd name="T22" fmla="*/ 692 w 2506"/>
                <a:gd name="T23" fmla="*/ 354 h 412"/>
                <a:gd name="T24" fmla="*/ 872 w 2506"/>
                <a:gd name="T25" fmla="*/ 386 h 412"/>
                <a:gd name="T26" fmla="*/ 1064 w 2506"/>
                <a:gd name="T27" fmla="*/ 406 h 412"/>
                <a:gd name="T28" fmla="*/ 1256 w 2506"/>
                <a:gd name="T29" fmla="*/ 412 h 412"/>
                <a:gd name="T30" fmla="*/ 1448 w 2506"/>
                <a:gd name="T31" fmla="*/ 406 h 412"/>
                <a:gd name="T32" fmla="*/ 1639 w 2506"/>
                <a:gd name="T33" fmla="*/ 386 h 412"/>
                <a:gd name="T34" fmla="*/ 1820 w 2506"/>
                <a:gd name="T35" fmla="*/ 354 h 412"/>
                <a:gd name="T36" fmla="*/ 1907 w 2506"/>
                <a:gd name="T37" fmla="*/ 335 h 412"/>
                <a:gd name="T38" fmla="*/ 1994 w 2506"/>
                <a:gd name="T39" fmla="*/ 309 h 412"/>
                <a:gd name="T40" fmla="*/ 2070 w 2506"/>
                <a:gd name="T41" fmla="*/ 283 h 412"/>
                <a:gd name="T42" fmla="*/ 2151 w 2506"/>
                <a:gd name="T43" fmla="*/ 251 h 412"/>
                <a:gd name="T44" fmla="*/ 2221 w 2506"/>
                <a:gd name="T45" fmla="*/ 219 h 412"/>
                <a:gd name="T46" fmla="*/ 2291 w 2506"/>
                <a:gd name="T47" fmla="*/ 180 h 412"/>
                <a:gd name="T48" fmla="*/ 2354 w 2506"/>
                <a:gd name="T49" fmla="*/ 141 h 412"/>
                <a:gd name="T50" fmla="*/ 2407 w 2506"/>
                <a:gd name="T51" fmla="*/ 96 h 412"/>
                <a:gd name="T52" fmla="*/ 2459 w 2506"/>
                <a:gd name="T53" fmla="*/ 51 h 412"/>
                <a:gd name="T54" fmla="*/ 2506 w 2506"/>
                <a:gd name="T55" fmla="*/ 0 h 412"/>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Lst>
              <a:ahLst/>
              <a:cxnLst>
                <a:cxn ang="T56">
                  <a:pos x="T0" y="T1"/>
                </a:cxn>
                <a:cxn ang="T57">
                  <a:pos x="T2" y="T3"/>
                </a:cxn>
                <a:cxn ang="T58">
                  <a:pos x="T4" y="T5"/>
                </a:cxn>
                <a:cxn ang="T59">
                  <a:pos x="T6" y="T7"/>
                </a:cxn>
                <a:cxn ang="T60">
                  <a:pos x="T8" y="T9"/>
                </a:cxn>
                <a:cxn ang="T61">
                  <a:pos x="T10" y="T11"/>
                </a:cxn>
                <a:cxn ang="T62">
                  <a:pos x="T12" y="T13"/>
                </a:cxn>
                <a:cxn ang="T63">
                  <a:pos x="T14" y="T15"/>
                </a:cxn>
                <a:cxn ang="T64">
                  <a:pos x="T16" y="T17"/>
                </a:cxn>
                <a:cxn ang="T65">
                  <a:pos x="T18" y="T19"/>
                </a:cxn>
                <a:cxn ang="T66">
                  <a:pos x="T20" y="T21"/>
                </a:cxn>
                <a:cxn ang="T67">
                  <a:pos x="T22" y="T23"/>
                </a:cxn>
                <a:cxn ang="T68">
                  <a:pos x="T24" y="T25"/>
                </a:cxn>
                <a:cxn ang="T69">
                  <a:pos x="T26" y="T27"/>
                </a:cxn>
                <a:cxn ang="T70">
                  <a:pos x="T28" y="T29"/>
                </a:cxn>
                <a:cxn ang="T71">
                  <a:pos x="T30" y="T31"/>
                </a:cxn>
                <a:cxn ang="T72">
                  <a:pos x="T32" y="T33"/>
                </a:cxn>
                <a:cxn ang="T73">
                  <a:pos x="T34" y="T35"/>
                </a:cxn>
                <a:cxn ang="T74">
                  <a:pos x="T36" y="T37"/>
                </a:cxn>
                <a:cxn ang="T75">
                  <a:pos x="T38" y="T39"/>
                </a:cxn>
                <a:cxn ang="T76">
                  <a:pos x="T40" y="T41"/>
                </a:cxn>
                <a:cxn ang="T77">
                  <a:pos x="T42" y="T43"/>
                </a:cxn>
                <a:cxn ang="T78">
                  <a:pos x="T44" y="T45"/>
                </a:cxn>
                <a:cxn ang="T79">
                  <a:pos x="T46" y="T47"/>
                </a:cxn>
                <a:cxn ang="T80">
                  <a:pos x="T48" y="T49"/>
                </a:cxn>
                <a:cxn ang="T81">
                  <a:pos x="T50" y="T51"/>
                </a:cxn>
                <a:cxn ang="T82">
                  <a:pos x="T52" y="T53"/>
                </a:cxn>
                <a:cxn ang="T83">
                  <a:pos x="T54" y="T55"/>
                </a:cxn>
              </a:cxnLst>
              <a:rect l="0" t="0" r="r" b="b"/>
              <a:pathLst>
                <a:path w="2506" h="412">
                  <a:moveTo>
                    <a:pt x="0" y="0"/>
                  </a:moveTo>
                  <a:lnTo>
                    <a:pt x="0" y="0"/>
                  </a:lnTo>
                  <a:lnTo>
                    <a:pt x="41" y="51"/>
                  </a:lnTo>
                  <a:lnTo>
                    <a:pt x="93" y="96"/>
                  </a:lnTo>
                  <a:lnTo>
                    <a:pt x="151" y="141"/>
                  </a:lnTo>
                  <a:lnTo>
                    <a:pt x="215" y="180"/>
                  </a:lnTo>
                  <a:lnTo>
                    <a:pt x="285" y="219"/>
                  </a:lnTo>
                  <a:lnTo>
                    <a:pt x="361" y="251"/>
                  </a:lnTo>
                  <a:lnTo>
                    <a:pt x="436" y="283"/>
                  </a:lnTo>
                  <a:lnTo>
                    <a:pt x="517" y="309"/>
                  </a:lnTo>
                  <a:lnTo>
                    <a:pt x="599" y="335"/>
                  </a:lnTo>
                  <a:lnTo>
                    <a:pt x="692" y="354"/>
                  </a:lnTo>
                  <a:lnTo>
                    <a:pt x="872" y="386"/>
                  </a:lnTo>
                  <a:lnTo>
                    <a:pt x="1064" y="406"/>
                  </a:lnTo>
                  <a:lnTo>
                    <a:pt x="1256" y="412"/>
                  </a:lnTo>
                  <a:lnTo>
                    <a:pt x="1448" y="406"/>
                  </a:lnTo>
                  <a:lnTo>
                    <a:pt x="1639" y="386"/>
                  </a:lnTo>
                  <a:lnTo>
                    <a:pt x="1820" y="354"/>
                  </a:lnTo>
                  <a:lnTo>
                    <a:pt x="1907" y="335"/>
                  </a:lnTo>
                  <a:lnTo>
                    <a:pt x="1994" y="309"/>
                  </a:lnTo>
                  <a:lnTo>
                    <a:pt x="2070" y="283"/>
                  </a:lnTo>
                  <a:lnTo>
                    <a:pt x="2151" y="251"/>
                  </a:lnTo>
                  <a:lnTo>
                    <a:pt x="2221" y="219"/>
                  </a:lnTo>
                  <a:lnTo>
                    <a:pt x="2291" y="180"/>
                  </a:lnTo>
                  <a:lnTo>
                    <a:pt x="2354" y="141"/>
                  </a:lnTo>
                  <a:lnTo>
                    <a:pt x="2407" y="96"/>
                  </a:lnTo>
                  <a:lnTo>
                    <a:pt x="2459" y="51"/>
                  </a:lnTo>
                  <a:lnTo>
                    <a:pt x="2506" y="0"/>
                  </a:lnTo>
                </a:path>
              </a:pathLst>
            </a:custGeom>
            <a:noFill/>
            <a:ln w="19050">
              <a:solidFill>
                <a:schemeClr val="folHlink"/>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pt-BR"/>
            </a:p>
          </p:txBody>
        </p:sp>
        <p:sp>
          <p:nvSpPr>
            <p:cNvPr id="15376" name="Freeform 228"/>
            <p:cNvSpPr>
              <a:spLocks/>
            </p:cNvSpPr>
            <p:nvPr/>
          </p:nvSpPr>
          <p:spPr bwMode="auto">
            <a:xfrm>
              <a:off x="-1120" y="1042"/>
              <a:ext cx="4000" cy="690"/>
            </a:xfrm>
            <a:custGeom>
              <a:avLst/>
              <a:gdLst>
                <a:gd name="T0" fmla="*/ 0 w 4000"/>
                <a:gd name="T1" fmla="*/ 0 h 690"/>
                <a:gd name="T2" fmla="*/ 0 w 4000"/>
                <a:gd name="T3" fmla="*/ 0 h 690"/>
                <a:gd name="T4" fmla="*/ 70 w 4000"/>
                <a:gd name="T5" fmla="*/ 83 h 690"/>
                <a:gd name="T6" fmla="*/ 145 w 4000"/>
                <a:gd name="T7" fmla="*/ 161 h 690"/>
                <a:gd name="T8" fmla="*/ 233 w 4000"/>
                <a:gd name="T9" fmla="*/ 232 h 690"/>
                <a:gd name="T10" fmla="*/ 331 w 4000"/>
                <a:gd name="T11" fmla="*/ 303 h 690"/>
                <a:gd name="T12" fmla="*/ 442 w 4000"/>
                <a:gd name="T13" fmla="*/ 361 h 690"/>
                <a:gd name="T14" fmla="*/ 558 w 4000"/>
                <a:gd name="T15" fmla="*/ 419 h 690"/>
                <a:gd name="T16" fmla="*/ 680 w 4000"/>
                <a:gd name="T17" fmla="*/ 470 h 690"/>
                <a:gd name="T18" fmla="*/ 808 w 4000"/>
                <a:gd name="T19" fmla="*/ 515 h 690"/>
                <a:gd name="T20" fmla="*/ 948 w 4000"/>
                <a:gd name="T21" fmla="*/ 554 h 690"/>
                <a:gd name="T22" fmla="*/ 1087 w 4000"/>
                <a:gd name="T23" fmla="*/ 593 h 690"/>
                <a:gd name="T24" fmla="*/ 1232 w 4000"/>
                <a:gd name="T25" fmla="*/ 619 h 690"/>
                <a:gd name="T26" fmla="*/ 1378 w 4000"/>
                <a:gd name="T27" fmla="*/ 644 h 690"/>
                <a:gd name="T28" fmla="*/ 1535 w 4000"/>
                <a:gd name="T29" fmla="*/ 664 h 690"/>
                <a:gd name="T30" fmla="*/ 1686 w 4000"/>
                <a:gd name="T31" fmla="*/ 677 h 690"/>
                <a:gd name="T32" fmla="*/ 1843 w 4000"/>
                <a:gd name="T33" fmla="*/ 683 h 690"/>
                <a:gd name="T34" fmla="*/ 2000 w 4000"/>
                <a:gd name="T35" fmla="*/ 690 h 690"/>
                <a:gd name="T36" fmla="*/ 2157 w 4000"/>
                <a:gd name="T37" fmla="*/ 683 h 690"/>
                <a:gd name="T38" fmla="*/ 2308 w 4000"/>
                <a:gd name="T39" fmla="*/ 677 h 690"/>
                <a:gd name="T40" fmla="*/ 2465 w 4000"/>
                <a:gd name="T41" fmla="*/ 664 h 690"/>
                <a:gd name="T42" fmla="*/ 2616 w 4000"/>
                <a:gd name="T43" fmla="*/ 644 h 690"/>
                <a:gd name="T44" fmla="*/ 2767 w 4000"/>
                <a:gd name="T45" fmla="*/ 619 h 690"/>
                <a:gd name="T46" fmla="*/ 2912 w 4000"/>
                <a:gd name="T47" fmla="*/ 593 h 690"/>
                <a:gd name="T48" fmla="*/ 3052 w 4000"/>
                <a:gd name="T49" fmla="*/ 554 h 690"/>
                <a:gd name="T50" fmla="*/ 3186 w 4000"/>
                <a:gd name="T51" fmla="*/ 515 h 690"/>
                <a:gd name="T52" fmla="*/ 3319 w 4000"/>
                <a:gd name="T53" fmla="*/ 470 h 690"/>
                <a:gd name="T54" fmla="*/ 3441 w 4000"/>
                <a:gd name="T55" fmla="*/ 419 h 690"/>
                <a:gd name="T56" fmla="*/ 3558 w 4000"/>
                <a:gd name="T57" fmla="*/ 361 h 690"/>
                <a:gd name="T58" fmla="*/ 3662 w 4000"/>
                <a:gd name="T59" fmla="*/ 303 h 690"/>
                <a:gd name="T60" fmla="*/ 3761 w 4000"/>
                <a:gd name="T61" fmla="*/ 232 h 690"/>
                <a:gd name="T62" fmla="*/ 3854 w 4000"/>
                <a:gd name="T63" fmla="*/ 161 h 690"/>
                <a:gd name="T64" fmla="*/ 3930 w 4000"/>
                <a:gd name="T65" fmla="*/ 83 h 690"/>
                <a:gd name="T66" fmla="*/ 4000 w 4000"/>
                <a:gd name="T67" fmla="*/ 0 h 690"/>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0" t="0" r="r" b="b"/>
              <a:pathLst>
                <a:path w="4000" h="690">
                  <a:moveTo>
                    <a:pt x="0" y="0"/>
                  </a:moveTo>
                  <a:lnTo>
                    <a:pt x="0" y="0"/>
                  </a:lnTo>
                  <a:lnTo>
                    <a:pt x="70" y="83"/>
                  </a:lnTo>
                  <a:lnTo>
                    <a:pt x="145" y="161"/>
                  </a:lnTo>
                  <a:lnTo>
                    <a:pt x="233" y="232"/>
                  </a:lnTo>
                  <a:lnTo>
                    <a:pt x="331" y="303"/>
                  </a:lnTo>
                  <a:lnTo>
                    <a:pt x="442" y="361"/>
                  </a:lnTo>
                  <a:lnTo>
                    <a:pt x="558" y="419"/>
                  </a:lnTo>
                  <a:lnTo>
                    <a:pt x="680" y="470"/>
                  </a:lnTo>
                  <a:lnTo>
                    <a:pt x="808" y="515"/>
                  </a:lnTo>
                  <a:lnTo>
                    <a:pt x="948" y="554"/>
                  </a:lnTo>
                  <a:lnTo>
                    <a:pt x="1087" y="593"/>
                  </a:lnTo>
                  <a:lnTo>
                    <a:pt x="1232" y="619"/>
                  </a:lnTo>
                  <a:lnTo>
                    <a:pt x="1378" y="644"/>
                  </a:lnTo>
                  <a:lnTo>
                    <a:pt x="1535" y="664"/>
                  </a:lnTo>
                  <a:lnTo>
                    <a:pt x="1686" y="677"/>
                  </a:lnTo>
                  <a:lnTo>
                    <a:pt x="1843" y="683"/>
                  </a:lnTo>
                  <a:lnTo>
                    <a:pt x="2000" y="690"/>
                  </a:lnTo>
                  <a:lnTo>
                    <a:pt x="2157" y="683"/>
                  </a:lnTo>
                  <a:lnTo>
                    <a:pt x="2308" y="677"/>
                  </a:lnTo>
                  <a:lnTo>
                    <a:pt x="2465" y="664"/>
                  </a:lnTo>
                  <a:lnTo>
                    <a:pt x="2616" y="644"/>
                  </a:lnTo>
                  <a:lnTo>
                    <a:pt x="2767" y="619"/>
                  </a:lnTo>
                  <a:lnTo>
                    <a:pt x="2912" y="593"/>
                  </a:lnTo>
                  <a:lnTo>
                    <a:pt x="3052" y="554"/>
                  </a:lnTo>
                  <a:lnTo>
                    <a:pt x="3186" y="515"/>
                  </a:lnTo>
                  <a:lnTo>
                    <a:pt x="3319" y="470"/>
                  </a:lnTo>
                  <a:lnTo>
                    <a:pt x="3441" y="419"/>
                  </a:lnTo>
                  <a:lnTo>
                    <a:pt x="3558" y="361"/>
                  </a:lnTo>
                  <a:lnTo>
                    <a:pt x="3662" y="303"/>
                  </a:lnTo>
                  <a:lnTo>
                    <a:pt x="3761" y="232"/>
                  </a:lnTo>
                  <a:lnTo>
                    <a:pt x="3854" y="161"/>
                  </a:lnTo>
                  <a:lnTo>
                    <a:pt x="3930" y="83"/>
                  </a:lnTo>
                  <a:lnTo>
                    <a:pt x="4000" y="0"/>
                  </a:lnTo>
                </a:path>
              </a:pathLst>
            </a:custGeom>
            <a:noFill/>
            <a:ln w="19050">
              <a:solidFill>
                <a:schemeClr val="folHlink"/>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pt-BR"/>
            </a:p>
          </p:txBody>
        </p:sp>
        <p:sp>
          <p:nvSpPr>
            <p:cNvPr id="15377" name="Freeform 229"/>
            <p:cNvSpPr>
              <a:spLocks/>
            </p:cNvSpPr>
            <p:nvPr/>
          </p:nvSpPr>
          <p:spPr bwMode="auto">
            <a:xfrm>
              <a:off x="-376" y="3802"/>
              <a:ext cx="2506" cy="406"/>
            </a:xfrm>
            <a:custGeom>
              <a:avLst/>
              <a:gdLst>
                <a:gd name="T0" fmla="*/ 2506 w 2506"/>
                <a:gd name="T1" fmla="*/ 406 h 406"/>
                <a:gd name="T2" fmla="*/ 2506 w 2506"/>
                <a:gd name="T3" fmla="*/ 406 h 406"/>
                <a:gd name="T4" fmla="*/ 2459 w 2506"/>
                <a:gd name="T5" fmla="*/ 361 h 406"/>
                <a:gd name="T6" fmla="*/ 2413 w 2506"/>
                <a:gd name="T7" fmla="*/ 316 h 406"/>
                <a:gd name="T8" fmla="*/ 2354 w 2506"/>
                <a:gd name="T9" fmla="*/ 271 h 406"/>
                <a:gd name="T10" fmla="*/ 2291 w 2506"/>
                <a:gd name="T11" fmla="*/ 232 h 406"/>
                <a:gd name="T12" fmla="*/ 2221 w 2506"/>
                <a:gd name="T13" fmla="*/ 193 h 406"/>
                <a:gd name="T14" fmla="*/ 2145 w 2506"/>
                <a:gd name="T15" fmla="*/ 161 h 406"/>
                <a:gd name="T16" fmla="*/ 2070 w 2506"/>
                <a:gd name="T17" fmla="*/ 129 h 406"/>
                <a:gd name="T18" fmla="*/ 1988 w 2506"/>
                <a:gd name="T19" fmla="*/ 103 h 406"/>
                <a:gd name="T20" fmla="*/ 1901 w 2506"/>
                <a:gd name="T21" fmla="*/ 77 h 406"/>
                <a:gd name="T22" fmla="*/ 1814 w 2506"/>
                <a:gd name="T23" fmla="*/ 58 h 406"/>
                <a:gd name="T24" fmla="*/ 1634 w 2506"/>
                <a:gd name="T25" fmla="*/ 26 h 406"/>
                <a:gd name="T26" fmla="*/ 1442 w 2506"/>
                <a:gd name="T27" fmla="*/ 6 h 406"/>
                <a:gd name="T28" fmla="*/ 1250 w 2506"/>
                <a:gd name="T29" fmla="*/ 0 h 406"/>
                <a:gd name="T30" fmla="*/ 1058 w 2506"/>
                <a:gd name="T31" fmla="*/ 6 h 406"/>
                <a:gd name="T32" fmla="*/ 866 w 2506"/>
                <a:gd name="T33" fmla="*/ 26 h 406"/>
                <a:gd name="T34" fmla="*/ 686 w 2506"/>
                <a:gd name="T35" fmla="*/ 58 h 406"/>
                <a:gd name="T36" fmla="*/ 599 w 2506"/>
                <a:gd name="T37" fmla="*/ 77 h 406"/>
                <a:gd name="T38" fmla="*/ 512 w 2506"/>
                <a:gd name="T39" fmla="*/ 103 h 406"/>
                <a:gd name="T40" fmla="*/ 430 w 2506"/>
                <a:gd name="T41" fmla="*/ 129 h 406"/>
                <a:gd name="T42" fmla="*/ 355 w 2506"/>
                <a:gd name="T43" fmla="*/ 161 h 406"/>
                <a:gd name="T44" fmla="*/ 285 w 2506"/>
                <a:gd name="T45" fmla="*/ 193 h 406"/>
                <a:gd name="T46" fmla="*/ 215 w 2506"/>
                <a:gd name="T47" fmla="*/ 232 h 406"/>
                <a:gd name="T48" fmla="*/ 151 w 2506"/>
                <a:gd name="T49" fmla="*/ 271 h 406"/>
                <a:gd name="T50" fmla="*/ 93 w 2506"/>
                <a:gd name="T51" fmla="*/ 316 h 406"/>
                <a:gd name="T52" fmla="*/ 47 w 2506"/>
                <a:gd name="T53" fmla="*/ 361 h 406"/>
                <a:gd name="T54" fmla="*/ 0 w 2506"/>
                <a:gd name="T55" fmla="*/ 406 h 40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Lst>
              <a:ahLst/>
              <a:cxnLst>
                <a:cxn ang="T56">
                  <a:pos x="T0" y="T1"/>
                </a:cxn>
                <a:cxn ang="T57">
                  <a:pos x="T2" y="T3"/>
                </a:cxn>
                <a:cxn ang="T58">
                  <a:pos x="T4" y="T5"/>
                </a:cxn>
                <a:cxn ang="T59">
                  <a:pos x="T6" y="T7"/>
                </a:cxn>
                <a:cxn ang="T60">
                  <a:pos x="T8" y="T9"/>
                </a:cxn>
                <a:cxn ang="T61">
                  <a:pos x="T10" y="T11"/>
                </a:cxn>
                <a:cxn ang="T62">
                  <a:pos x="T12" y="T13"/>
                </a:cxn>
                <a:cxn ang="T63">
                  <a:pos x="T14" y="T15"/>
                </a:cxn>
                <a:cxn ang="T64">
                  <a:pos x="T16" y="T17"/>
                </a:cxn>
                <a:cxn ang="T65">
                  <a:pos x="T18" y="T19"/>
                </a:cxn>
                <a:cxn ang="T66">
                  <a:pos x="T20" y="T21"/>
                </a:cxn>
                <a:cxn ang="T67">
                  <a:pos x="T22" y="T23"/>
                </a:cxn>
                <a:cxn ang="T68">
                  <a:pos x="T24" y="T25"/>
                </a:cxn>
                <a:cxn ang="T69">
                  <a:pos x="T26" y="T27"/>
                </a:cxn>
                <a:cxn ang="T70">
                  <a:pos x="T28" y="T29"/>
                </a:cxn>
                <a:cxn ang="T71">
                  <a:pos x="T30" y="T31"/>
                </a:cxn>
                <a:cxn ang="T72">
                  <a:pos x="T32" y="T33"/>
                </a:cxn>
                <a:cxn ang="T73">
                  <a:pos x="T34" y="T35"/>
                </a:cxn>
                <a:cxn ang="T74">
                  <a:pos x="T36" y="T37"/>
                </a:cxn>
                <a:cxn ang="T75">
                  <a:pos x="T38" y="T39"/>
                </a:cxn>
                <a:cxn ang="T76">
                  <a:pos x="T40" y="T41"/>
                </a:cxn>
                <a:cxn ang="T77">
                  <a:pos x="T42" y="T43"/>
                </a:cxn>
                <a:cxn ang="T78">
                  <a:pos x="T44" y="T45"/>
                </a:cxn>
                <a:cxn ang="T79">
                  <a:pos x="T46" y="T47"/>
                </a:cxn>
                <a:cxn ang="T80">
                  <a:pos x="T48" y="T49"/>
                </a:cxn>
                <a:cxn ang="T81">
                  <a:pos x="T50" y="T51"/>
                </a:cxn>
                <a:cxn ang="T82">
                  <a:pos x="T52" y="T53"/>
                </a:cxn>
                <a:cxn ang="T83">
                  <a:pos x="T54" y="T55"/>
                </a:cxn>
              </a:cxnLst>
              <a:rect l="0" t="0" r="r" b="b"/>
              <a:pathLst>
                <a:path w="2506" h="406">
                  <a:moveTo>
                    <a:pt x="2506" y="406"/>
                  </a:moveTo>
                  <a:lnTo>
                    <a:pt x="2506" y="406"/>
                  </a:lnTo>
                  <a:lnTo>
                    <a:pt x="2459" y="361"/>
                  </a:lnTo>
                  <a:lnTo>
                    <a:pt x="2413" y="316"/>
                  </a:lnTo>
                  <a:lnTo>
                    <a:pt x="2354" y="271"/>
                  </a:lnTo>
                  <a:lnTo>
                    <a:pt x="2291" y="232"/>
                  </a:lnTo>
                  <a:lnTo>
                    <a:pt x="2221" y="193"/>
                  </a:lnTo>
                  <a:lnTo>
                    <a:pt x="2145" y="161"/>
                  </a:lnTo>
                  <a:lnTo>
                    <a:pt x="2070" y="129"/>
                  </a:lnTo>
                  <a:lnTo>
                    <a:pt x="1988" y="103"/>
                  </a:lnTo>
                  <a:lnTo>
                    <a:pt x="1901" y="77"/>
                  </a:lnTo>
                  <a:lnTo>
                    <a:pt x="1814" y="58"/>
                  </a:lnTo>
                  <a:lnTo>
                    <a:pt x="1634" y="26"/>
                  </a:lnTo>
                  <a:lnTo>
                    <a:pt x="1442" y="6"/>
                  </a:lnTo>
                  <a:lnTo>
                    <a:pt x="1250" y="0"/>
                  </a:lnTo>
                  <a:lnTo>
                    <a:pt x="1058" y="6"/>
                  </a:lnTo>
                  <a:lnTo>
                    <a:pt x="866" y="26"/>
                  </a:lnTo>
                  <a:lnTo>
                    <a:pt x="686" y="58"/>
                  </a:lnTo>
                  <a:lnTo>
                    <a:pt x="599" y="77"/>
                  </a:lnTo>
                  <a:lnTo>
                    <a:pt x="512" y="103"/>
                  </a:lnTo>
                  <a:lnTo>
                    <a:pt x="430" y="129"/>
                  </a:lnTo>
                  <a:lnTo>
                    <a:pt x="355" y="161"/>
                  </a:lnTo>
                  <a:lnTo>
                    <a:pt x="285" y="193"/>
                  </a:lnTo>
                  <a:lnTo>
                    <a:pt x="215" y="232"/>
                  </a:lnTo>
                  <a:lnTo>
                    <a:pt x="151" y="271"/>
                  </a:lnTo>
                  <a:lnTo>
                    <a:pt x="93" y="316"/>
                  </a:lnTo>
                  <a:lnTo>
                    <a:pt x="47" y="361"/>
                  </a:lnTo>
                  <a:lnTo>
                    <a:pt x="0" y="406"/>
                  </a:lnTo>
                </a:path>
              </a:pathLst>
            </a:custGeom>
            <a:noFill/>
            <a:ln w="19050">
              <a:solidFill>
                <a:schemeClr val="folHlink"/>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pt-BR"/>
            </a:p>
          </p:txBody>
        </p:sp>
        <p:sp>
          <p:nvSpPr>
            <p:cNvPr id="15378" name="Freeform 230"/>
            <p:cNvSpPr>
              <a:spLocks/>
            </p:cNvSpPr>
            <p:nvPr/>
          </p:nvSpPr>
          <p:spPr bwMode="auto">
            <a:xfrm>
              <a:off x="-1126" y="2950"/>
              <a:ext cx="4000" cy="690"/>
            </a:xfrm>
            <a:custGeom>
              <a:avLst/>
              <a:gdLst>
                <a:gd name="T0" fmla="*/ 4000 w 4000"/>
                <a:gd name="T1" fmla="*/ 690 h 690"/>
                <a:gd name="T2" fmla="*/ 4000 w 4000"/>
                <a:gd name="T3" fmla="*/ 690 h 690"/>
                <a:gd name="T4" fmla="*/ 3930 w 4000"/>
                <a:gd name="T5" fmla="*/ 607 h 690"/>
                <a:gd name="T6" fmla="*/ 3854 w 4000"/>
                <a:gd name="T7" fmla="*/ 529 h 690"/>
                <a:gd name="T8" fmla="*/ 3767 w 4000"/>
                <a:gd name="T9" fmla="*/ 458 h 690"/>
                <a:gd name="T10" fmla="*/ 3668 w 4000"/>
                <a:gd name="T11" fmla="*/ 387 h 690"/>
                <a:gd name="T12" fmla="*/ 3558 w 4000"/>
                <a:gd name="T13" fmla="*/ 329 h 690"/>
                <a:gd name="T14" fmla="*/ 3442 w 4000"/>
                <a:gd name="T15" fmla="*/ 271 h 690"/>
                <a:gd name="T16" fmla="*/ 3320 w 4000"/>
                <a:gd name="T17" fmla="*/ 220 h 690"/>
                <a:gd name="T18" fmla="*/ 3192 w 4000"/>
                <a:gd name="T19" fmla="*/ 175 h 690"/>
                <a:gd name="T20" fmla="*/ 3052 w 4000"/>
                <a:gd name="T21" fmla="*/ 136 h 690"/>
                <a:gd name="T22" fmla="*/ 2913 w 4000"/>
                <a:gd name="T23" fmla="*/ 97 h 690"/>
                <a:gd name="T24" fmla="*/ 2767 w 4000"/>
                <a:gd name="T25" fmla="*/ 71 h 690"/>
                <a:gd name="T26" fmla="*/ 2622 w 4000"/>
                <a:gd name="T27" fmla="*/ 46 h 690"/>
                <a:gd name="T28" fmla="*/ 2465 w 4000"/>
                <a:gd name="T29" fmla="*/ 26 h 690"/>
                <a:gd name="T30" fmla="*/ 2314 w 4000"/>
                <a:gd name="T31" fmla="*/ 13 h 690"/>
                <a:gd name="T32" fmla="*/ 2157 w 4000"/>
                <a:gd name="T33" fmla="*/ 0 h 690"/>
                <a:gd name="T34" fmla="*/ 2000 w 4000"/>
                <a:gd name="T35" fmla="*/ 0 h 690"/>
                <a:gd name="T36" fmla="*/ 1843 w 4000"/>
                <a:gd name="T37" fmla="*/ 0 h 690"/>
                <a:gd name="T38" fmla="*/ 1686 w 4000"/>
                <a:gd name="T39" fmla="*/ 13 h 690"/>
                <a:gd name="T40" fmla="*/ 1535 w 4000"/>
                <a:gd name="T41" fmla="*/ 26 h 690"/>
                <a:gd name="T42" fmla="*/ 1384 w 4000"/>
                <a:gd name="T43" fmla="*/ 46 h 690"/>
                <a:gd name="T44" fmla="*/ 1233 w 4000"/>
                <a:gd name="T45" fmla="*/ 71 h 690"/>
                <a:gd name="T46" fmla="*/ 1087 w 4000"/>
                <a:gd name="T47" fmla="*/ 97 h 690"/>
                <a:gd name="T48" fmla="*/ 948 w 4000"/>
                <a:gd name="T49" fmla="*/ 136 h 690"/>
                <a:gd name="T50" fmla="*/ 814 w 4000"/>
                <a:gd name="T51" fmla="*/ 175 h 690"/>
                <a:gd name="T52" fmla="*/ 680 w 4000"/>
                <a:gd name="T53" fmla="*/ 220 h 690"/>
                <a:gd name="T54" fmla="*/ 558 w 4000"/>
                <a:gd name="T55" fmla="*/ 271 h 690"/>
                <a:gd name="T56" fmla="*/ 442 w 4000"/>
                <a:gd name="T57" fmla="*/ 329 h 690"/>
                <a:gd name="T58" fmla="*/ 337 w 4000"/>
                <a:gd name="T59" fmla="*/ 387 h 690"/>
                <a:gd name="T60" fmla="*/ 239 w 4000"/>
                <a:gd name="T61" fmla="*/ 458 h 690"/>
                <a:gd name="T62" fmla="*/ 146 w 4000"/>
                <a:gd name="T63" fmla="*/ 529 h 690"/>
                <a:gd name="T64" fmla="*/ 70 w 4000"/>
                <a:gd name="T65" fmla="*/ 607 h 690"/>
                <a:gd name="T66" fmla="*/ 0 w 4000"/>
                <a:gd name="T67" fmla="*/ 690 h 690"/>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0" t="0" r="r" b="b"/>
              <a:pathLst>
                <a:path w="4000" h="690">
                  <a:moveTo>
                    <a:pt x="4000" y="690"/>
                  </a:moveTo>
                  <a:lnTo>
                    <a:pt x="4000" y="690"/>
                  </a:lnTo>
                  <a:lnTo>
                    <a:pt x="3930" y="607"/>
                  </a:lnTo>
                  <a:lnTo>
                    <a:pt x="3854" y="529"/>
                  </a:lnTo>
                  <a:lnTo>
                    <a:pt x="3767" y="458"/>
                  </a:lnTo>
                  <a:lnTo>
                    <a:pt x="3668" y="387"/>
                  </a:lnTo>
                  <a:lnTo>
                    <a:pt x="3558" y="329"/>
                  </a:lnTo>
                  <a:lnTo>
                    <a:pt x="3442" y="271"/>
                  </a:lnTo>
                  <a:lnTo>
                    <a:pt x="3320" y="220"/>
                  </a:lnTo>
                  <a:lnTo>
                    <a:pt x="3192" y="175"/>
                  </a:lnTo>
                  <a:lnTo>
                    <a:pt x="3052" y="136"/>
                  </a:lnTo>
                  <a:lnTo>
                    <a:pt x="2913" y="97"/>
                  </a:lnTo>
                  <a:lnTo>
                    <a:pt x="2767" y="71"/>
                  </a:lnTo>
                  <a:lnTo>
                    <a:pt x="2622" y="46"/>
                  </a:lnTo>
                  <a:lnTo>
                    <a:pt x="2465" y="26"/>
                  </a:lnTo>
                  <a:lnTo>
                    <a:pt x="2314" y="13"/>
                  </a:lnTo>
                  <a:lnTo>
                    <a:pt x="2157" y="0"/>
                  </a:lnTo>
                  <a:lnTo>
                    <a:pt x="2000" y="0"/>
                  </a:lnTo>
                  <a:lnTo>
                    <a:pt x="1843" y="0"/>
                  </a:lnTo>
                  <a:lnTo>
                    <a:pt x="1686" y="13"/>
                  </a:lnTo>
                  <a:lnTo>
                    <a:pt x="1535" y="26"/>
                  </a:lnTo>
                  <a:lnTo>
                    <a:pt x="1384" y="46"/>
                  </a:lnTo>
                  <a:lnTo>
                    <a:pt x="1233" y="71"/>
                  </a:lnTo>
                  <a:lnTo>
                    <a:pt x="1087" y="97"/>
                  </a:lnTo>
                  <a:lnTo>
                    <a:pt x="948" y="136"/>
                  </a:lnTo>
                  <a:lnTo>
                    <a:pt x="814" y="175"/>
                  </a:lnTo>
                  <a:lnTo>
                    <a:pt x="680" y="220"/>
                  </a:lnTo>
                  <a:lnTo>
                    <a:pt x="558" y="271"/>
                  </a:lnTo>
                  <a:lnTo>
                    <a:pt x="442" y="329"/>
                  </a:lnTo>
                  <a:lnTo>
                    <a:pt x="337" y="387"/>
                  </a:lnTo>
                  <a:lnTo>
                    <a:pt x="239" y="458"/>
                  </a:lnTo>
                  <a:lnTo>
                    <a:pt x="146" y="529"/>
                  </a:lnTo>
                  <a:lnTo>
                    <a:pt x="70" y="607"/>
                  </a:lnTo>
                  <a:lnTo>
                    <a:pt x="0" y="690"/>
                  </a:lnTo>
                </a:path>
              </a:pathLst>
            </a:custGeom>
            <a:noFill/>
            <a:ln w="19050">
              <a:solidFill>
                <a:schemeClr val="folHlink"/>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pt-BR"/>
            </a:p>
          </p:txBody>
        </p:sp>
        <p:sp>
          <p:nvSpPr>
            <p:cNvPr id="15379" name="Line 231"/>
            <p:cNvSpPr>
              <a:spLocks noChangeShapeType="1"/>
            </p:cNvSpPr>
            <p:nvPr/>
          </p:nvSpPr>
          <p:spPr bwMode="auto">
            <a:xfrm>
              <a:off x="874" y="184"/>
              <a:ext cx="0" cy="4314"/>
            </a:xfrm>
            <a:prstGeom prst="line">
              <a:avLst/>
            </a:prstGeom>
            <a:noFill/>
            <a:ln w="19050">
              <a:solidFill>
                <a:schemeClr val="folHlink"/>
              </a:solidFill>
              <a:round/>
              <a:headEnd/>
              <a:tailEnd/>
            </a:ln>
            <a:extLst>
              <a:ext uri="{909E8E84-426E-40DD-AFC4-6F175D3DCCD1}">
                <a14:hiddenFill xmlns:a14="http://schemas.microsoft.com/office/drawing/2010/main">
                  <a:noFill/>
                </a14:hiddenFill>
              </a:ext>
            </a:extLst>
          </p:spPr>
          <p:txBody>
            <a:bodyPr/>
            <a:lstStyle/>
            <a:p>
              <a:endParaRPr lang="pt-BR"/>
            </a:p>
          </p:txBody>
        </p:sp>
        <p:sp>
          <p:nvSpPr>
            <p:cNvPr id="15380" name="Line 232"/>
            <p:cNvSpPr>
              <a:spLocks noChangeShapeType="1"/>
            </p:cNvSpPr>
            <p:nvPr/>
          </p:nvSpPr>
          <p:spPr bwMode="auto">
            <a:xfrm>
              <a:off x="-1626" y="2338"/>
              <a:ext cx="5005" cy="0"/>
            </a:xfrm>
            <a:prstGeom prst="line">
              <a:avLst/>
            </a:prstGeom>
            <a:noFill/>
            <a:ln w="19050">
              <a:solidFill>
                <a:schemeClr val="folHlink"/>
              </a:solidFill>
              <a:round/>
              <a:headEnd/>
              <a:tailEnd/>
            </a:ln>
            <a:extLst>
              <a:ext uri="{909E8E84-426E-40DD-AFC4-6F175D3DCCD1}">
                <a14:hiddenFill xmlns:a14="http://schemas.microsoft.com/office/drawing/2010/main">
                  <a:noFill/>
                </a14:hiddenFill>
              </a:ext>
            </a:extLst>
          </p:spPr>
          <p:txBody>
            <a:bodyPr/>
            <a:lstStyle/>
            <a:p>
              <a:endParaRPr lang="pt-BR"/>
            </a:p>
          </p:txBody>
        </p:sp>
      </p:grpSp>
      <p:sp>
        <p:nvSpPr>
          <p:cNvPr id="15369" name="Tekstboks 24"/>
          <p:cNvSpPr txBox="1">
            <a:spLocks noChangeArrowheads="1"/>
          </p:cNvSpPr>
          <p:nvPr/>
        </p:nvSpPr>
        <p:spPr bwMode="auto">
          <a:xfrm>
            <a:off x="1187450" y="6362700"/>
            <a:ext cx="3455988" cy="430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da-DK" sz="1100"/>
              <a:t>INTOSAI – PSC</a:t>
            </a:r>
          </a:p>
          <a:p>
            <a:pPr eaLnBrk="1" hangingPunct="1"/>
            <a:r>
              <a:rPr lang="da-DK" sz="1100"/>
              <a:t>Professional Standards Committee</a:t>
            </a:r>
          </a:p>
        </p:txBody>
      </p:sp>
      <p:sp>
        <p:nvSpPr>
          <p:cNvPr id="15370" name="Tekstboks 24"/>
          <p:cNvSpPr txBox="1">
            <a:spLocks noChangeArrowheads="1"/>
          </p:cNvSpPr>
          <p:nvPr/>
        </p:nvSpPr>
        <p:spPr bwMode="auto">
          <a:xfrm>
            <a:off x="5153025" y="6394450"/>
            <a:ext cx="2732088" cy="431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r" eaLnBrk="1" hangingPunct="1"/>
            <a:r>
              <a:rPr lang="da-DK" sz="1100"/>
              <a:t>TCU</a:t>
            </a:r>
          </a:p>
          <a:p>
            <a:pPr algn="r" eaLnBrk="1" hangingPunct="1"/>
            <a:r>
              <a:rPr lang="da-DK" sz="1100"/>
              <a:t>Federal Court of Accounts</a:t>
            </a:r>
          </a:p>
        </p:txBody>
      </p:sp>
    </p:spTree>
    <p:extLst>
      <p:ext uri="{BB962C8B-B14F-4D97-AF65-F5344CB8AC3E}">
        <p14:creationId xmlns:p14="http://schemas.microsoft.com/office/powerpoint/2010/main" val="637603369"/>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386" name="Picture 3"/>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6242050"/>
            <a:ext cx="9144000" cy="6429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6387" name="Picture 4"/>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916863" y="6345238"/>
            <a:ext cx="542925" cy="438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6388" name="Picture 5"/>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0" y="0"/>
            <a:ext cx="9144000" cy="2047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nvGrpSpPr>
          <p:cNvPr id="16389" name="Group 222"/>
          <p:cNvGrpSpPr>
            <a:grpSpLocks noChangeAspect="1"/>
          </p:cNvGrpSpPr>
          <p:nvPr/>
        </p:nvGrpSpPr>
        <p:grpSpPr bwMode="auto">
          <a:xfrm>
            <a:off x="403225" y="6338888"/>
            <a:ext cx="728663" cy="490537"/>
            <a:chOff x="-1649" y="158"/>
            <a:chExt cx="5261" cy="4366"/>
          </a:xfrm>
        </p:grpSpPr>
        <p:sp>
          <p:nvSpPr>
            <p:cNvPr id="16393" name="AutoShape 223"/>
            <p:cNvSpPr>
              <a:spLocks noChangeAspect="1" noChangeArrowheads="1" noTextEdit="1"/>
            </p:cNvSpPr>
            <p:nvPr/>
          </p:nvSpPr>
          <p:spPr bwMode="auto">
            <a:xfrm>
              <a:off x="-1649" y="158"/>
              <a:ext cx="5261" cy="43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9050">
                  <a:solidFill>
                    <a:srgbClr val="000000"/>
                  </a:solidFill>
                  <a:miter lim="800000"/>
                  <a:headEnd/>
                  <a:tailEnd/>
                </a14:hiddenLine>
              </a:ext>
            </a:extLst>
          </p:spPr>
          <p:txBody>
            <a:bodyPr/>
            <a:lstStyle/>
            <a:p>
              <a:endParaRPr lang="pt-BR"/>
            </a:p>
          </p:txBody>
        </p:sp>
        <p:sp>
          <p:nvSpPr>
            <p:cNvPr id="16394" name="Freeform 224"/>
            <p:cNvSpPr>
              <a:spLocks/>
            </p:cNvSpPr>
            <p:nvPr/>
          </p:nvSpPr>
          <p:spPr bwMode="auto">
            <a:xfrm>
              <a:off x="-1393" y="435"/>
              <a:ext cx="5005" cy="3928"/>
            </a:xfrm>
            <a:custGeom>
              <a:avLst/>
              <a:gdLst>
                <a:gd name="T0" fmla="*/ 4714 w 5005"/>
                <a:gd name="T1" fmla="*/ 0 h 3928"/>
                <a:gd name="T2" fmla="*/ 3726 w 5005"/>
                <a:gd name="T3" fmla="*/ 78 h 3928"/>
                <a:gd name="T4" fmla="*/ 3017 w 5005"/>
                <a:gd name="T5" fmla="*/ 200 h 3928"/>
                <a:gd name="T6" fmla="*/ 2494 w 5005"/>
                <a:gd name="T7" fmla="*/ 336 h 3928"/>
                <a:gd name="T8" fmla="*/ 2000 w 5005"/>
                <a:gd name="T9" fmla="*/ 510 h 3928"/>
                <a:gd name="T10" fmla="*/ 1552 w 5005"/>
                <a:gd name="T11" fmla="*/ 735 h 3928"/>
                <a:gd name="T12" fmla="*/ 1174 w 5005"/>
                <a:gd name="T13" fmla="*/ 1013 h 3928"/>
                <a:gd name="T14" fmla="*/ 883 w 5005"/>
                <a:gd name="T15" fmla="*/ 1348 h 3928"/>
                <a:gd name="T16" fmla="*/ 750 w 5005"/>
                <a:gd name="T17" fmla="*/ 1600 h 3928"/>
                <a:gd name="T18" fmla="*/ 680 w 5005"/>
                <a:gd name="T19" fmla="*/ 1806 h 3928"/>
                <a:gd name="T20" fmla="*/ 651 w 5005"/>
                <a:gd name="T21" fmla="*/ 2032 h 3928"/>
                <a:gd name="T22" fmla="*/ 657 w 5005"/>
                <a:gd name="T23" fmla="*/ 2257 h 3928"/>
                <a:gd name="T24" fmla="*/ 744 w 5005"/>
                <a:gd name="T25" fmla="*/ 2573 h 3928"/>
                <a:gd name="T26" fmla="*/ 912 w 5005"/>
                <a:gd name="T27" fmla="*/ 2844 h 3928"/>
                <a:gd name="T28" fmla="*/ 1145 w 5005"/>
                <a:gd name="T29" fmla="*/ 3083 h 3928"/>
                <a:gd name="T30" fmla="*/ 1418 w 5005"/>
                <a:gd name="T31" fmla="*/ 3289 h 3928"/>
                <a:gd name="T32" fmla="*/ 1825 w 5005"/>
                <a:gd name="T33" fmla="*/ 3515 h 3928"/>
                <a:gd name="T34" fmla="*/ 2436 w 5005"/>
                <a:gd name="T35" fmla="*/ 3754 h 3928"/>
                <a:gd name="T36" fmla="*/ 3034 w 5005"/>
                <a:gd name="T37" fmla="*/ 3928 h 3928"/>
                <a:gd name="T38" fmla="*/ 3185 w 5005"/>
                <a:gd name="T39" fmla="*/ 3670 h 3928"/>
                <a:gd name="T40" fmla="*/ 3540 w 5005"/>
                <a:gd name="T41" fmla="*/ 3147 h 3928"/>
                <a:gd name="T42" fmla="*/ 3744 w 5005"/>
                <a:gd name="T43" fmla="*/ 2909 h 3928"/>
                <a:gd name="T44" fmla="*/ 3755 w 5005"/>
                <a:gd name="T45" fmla="*/ 2870 h 3928"/>
                <a:gd name="T46" fmla="*/ 3348 w 5005"/>
                <a:gd name="T47" fmla="*/ 3006 h 3928"/>
                <a:gd name="T48" fmla="*/ 2837 w 5005"/>
                <a:gd name="T49" fmla="*/ 3115 h 3928"/>
                <a:gd name="T50" fmla="*/ 2197 w 5005"/>
                <a:gd name="T51" fmla="*/ 3167 h 3928"/>
                <a:gd name="T52" fmla="*/ 1726 w 5005"/>
                <a:gd name="T53" fmla="*/ 3135 h 3928"/>
                <a:gd name="T54" fmla="*/ 1354 w 5005"/>
                <a:gd name="T55" fmla="*/ 3064 h 3928"/>
                <a:gd name="T56" fmla="*/ 1104 w 5005"/>
                <a:gd name="T57" fmla="*/ 2986 h 3928"/>
                <a:gd name="T58" fmla="*/ 785 w 5005"/>
                <a:gd name="T59" fmla="*/ 2864 h 3928"/>
                <a:gd name="T60" fmla="*/ 523 w 5005"/>
                <a:gd name="T61" fmla="*/ 2722 h 3928"/>
                <a:gd name="T62" fmla="*/ 320 w 5005"/>
                <a:gd name="T63" fmla="*/ 2567 h 3928"/>
                <a:gd name="T64" fmla="*/ 163 w 5005"/>
                <a:gd name="T65" fmla="*/ 2406 h 3928"/>
                <a:gd name="T66" fmla="*/ 64 w 5005"/>
                <a:gd name="T67" fmla="*/ 2238 h 3928"/>
                <a:gd name="T68" fmla="*/ 11 w 5005"/>
                <a:gd name="T69" fmla="*/ 2070 h 3928"/>
                <a:gd name="T70" fmla="*/ 0 w 5005"/>
                <a:gd name="T71" fmla="*/ 1903 h 3928"/>
                <a:gd name="T72" fmla="*/ 29 w 5005"/>
                <a:gd name="T73" fmla="*/ 1735 h 3928"/>
                <a:gd name="T74" fmla="*/ 99 w 5005"/>
                <a:gd name="T75" fmla="*/ 1580 h 3928"/>
                <a:gd name="T76" fmla="*/ 238 w 5005"/>
                <a:gd name="T77" fmla="*/ 1387 h 3928"/>
                <a:gd name="T78" fmla="*/ 349 w 5005"/>
                <a:gd name="T79" fmla="*/ 1284 h 3928"/>
                <a:gd name="T80" fmla="*/ 569 w 5005"/>
                <a:gd name="T81" fmla="*/ 1135 h 3928"/>
                <a:gd name="T82" fmla="*/ 843 w 5005"/>
                <a:gd name="T83" fmla="*/ 1006 h 3928"/>
                <a:gd name="T84" fmla="*/ 1157 w 5005"/>
                <a:gd name="T85" fmla="*/ 897 h 3928"/>
                <a:gd name="T86" fmla="*/ 1505 w 5005"/>
                <a:gd name="T87" fmla="*/ 806 h 3928"/>
                <a:gd name="T88" fmla="*/ 1889 w 5005"/>
                <a:gd name="T89" fmla="*/ 755 h 3928"/>
                <a:gd name="T90" fmla="*/ 2284 w 5005"/>
                <a:gd name="T91" fmla="*/ 735 h 3928"/>
                <a:gd name="T92" fmla="*/ 2697 w 5005"/>
                <a:gd name="T93" fmla="*/ 755 h 3928"/>
                <a:gd name="T94" fmla="*/ 3110 w 5005"/>
                <a:gd name="T95" fmla="*/ 826 h 3928"/>
                <a:gd name="T96" fmla="*/ 3523 w 5005"/>
                <a:gd name="T97" fmla="*/ 948 h 3928"/>
                <a:gd name="T98" fmla="*/ 3918 w 5005"/>
                <a:gd name="T99" fmla="*/ 1129 h 3928"/>
                <a:gd name="T100" fmla="*/ 4145 w 5005"/>
                <a:gd name="T101" fmla="*/ 813 h 3928"/>
                <a:gd name="T102" fmla="*/ 4464 w 5005"/>
                <a:gd name="T103" fmla="*/ 432 h 3928"/>
                <a:gd name="T104" fmla="*/ 4738 w 5005"/>
                <a:gd name="T105" fmla="*/ 168 h 3928"/>
                <a:gd name="T106" fmla="*/ 5005 w 5005"/>
                <a:gd name="T107" fmla="*/ 0 h 3928"/>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Lst>
              <a:ahLst/>
              <a:cxnLst>
                <a:cxn ang="T108">
                  <a:pos x="T0" y="T1"/>
                </a:cxn>
                <a:cxn ang="T109">
                  <a:pos x="T2" y="T3"/>
                </a:cxn>
                <a:cxn ang="T110">
                  <a:pos x="T4" y="T5"/>
                </a:cxn>
                <a:cxn ang="T111">
                  <a:pos x="T6" y="T7"/>
                </a:cxn>
                <a:cxn ang="T112">
                  <a:pos x="T8" y="T9"/>
                </a:cxn>
                <a:cxn ang="T113">
                  <a:pos x="T10" y="T11"/>
                </a:cxn>
                <a:cxn ang="T114">
                  <a:pos x="T12" y="T13"/>
                </a:cxn>
                <a:cxn ang="T115">
                  <a:pos x="T14" y="T15"/>
                </a:cxn>
                <a:cxn ang="T116">
                  <a:pos x="T16" y="T17"/>
                </a:cxn>
                <a:cxn ang="T117">
                  <a:pos x="T18" y="T19"/>
                </a:cxn>
                <a:cxn ang="T118">
                  <a:pos x="T20" y="T21"/>
                </a:cxn>
                <a:cxn ang="T119">
                  <a:pos x="T22" y="T23"/>
                </a:cxn>
                <a:cxn ang="T120">
                  <a:pos x="T24" y="T25"/>
                </a:cxn>
                <a:cxn ang="T121">
                  <a:pos x="T26" y="T27"/>
                </a:cxn>
                <a:cxn ang="T122">
                  <a:pos x="T28" y="T29"/>
                </a:cxn>
                <a:cxn ang="T123">
                  <a:pos x="T30" y="T31"/>
                </a:cxn>
                <a:cxn ang="T124">
                  <a:pos x="T32" y="T33"/>
                </a:cxn>
                <a:cxn ang="T125">
                  <a:pos x="T34" y="T35"/>
                </a:cxn>
                <a:cxn ang="T126">
                  <a:pos x="T36" y="T37"/>
                </a:cxn>
                <a:cxn ang="T127">
                  <a:pos x="T38" y="T39"/>
                </a:cxn>
                <a:cxn ang="T128">
                  <a:pos x="T40" y="T41"/>
                </a:cxn>
                <a:cxn ang="T129">
                  <a:pos x="T42" y="T43"/>
                </a:cxn>
                <a:cxn ang="T130">
                  <a:pos x="T44" y="T45"/>
                </a:cxn>
                <a:cxn ang="T131">
                  <a:pos x="T46" y="T47"/>
                </a:cxn>
                <a:cxn ang="T132">
                  <a:pos x="T48" y="T49"/>
                </a:cxn>
                <a:cxn ang="T133">
                  <a:pos x="T50" y="T51"/>
                </a:cxn>
                <a:cxn ang="T134">
                  <a:pos x="T52" y="T53"/>
                </a:cxn>
                <a:cxn ang="T135">
                  <a:pos x="T54" y="T55"/>
                </a:cxn>
                <a:cxn ang="T136">
                  <a:pos x="T56" y="T57"/>
                </a:cxn>
                <a:cxn ang="T137">
                  <a:pos x="T58" y="T59"/>
                </a:cxn>
                <a:cxn ang="T138">
                  <a:pos x="T60" y="T61"/>
                </a:cxn>
                <a:cxn ang="T139">
                  <a:pos x="T62" y="T63"/>
                </a:cxn>
                <a:cxn ang="T140">
                  <a:pos x="T64" y="T65"/>
                </a:cxn>
                <a:cxn ang="T141">
                  <a:pos x="T66" y="T67"/>
                </a:cxn>
                <a:cxn ang="T142">
                  <a:pos x="T68" y="T69"/>
                </a:cxn>
                <a:cxn ang="T143">
                  <a:pos x="T70" y="T71"/>
                </a:cxn>
                <a:cxn ang="T144">
                  <a:pos x="T72" y="T73"/>
                </a:cxn>
                <a:cxn ang="T145">
                  <a:pos x="T74" y="T75"/>
                </a:cxn>
                <a:cxn ang="T146">
                  <a:pos x="T76" y="T77"/>
                </a:cxn>
                <a:cxn ang="T147">
                  <a:pos x="T78" y="T79"/>
                </a:cxn>
                <a:cxn ang="T148">
                  <a:pos x="T80" y="T81"/>
                </a:cxn>
                <a:cxn ang="T149">
                  <a:pos x="T82" y="T83"/>
                </a:cxn>
                <a:cxn ang="T150">
                  <a:pos x="T84" y="T85"/>
                </a:cxn>
                <a:cxn ang="T151">
                  <a:pos x="T86" y="T87"/>
                </a:cxn>
                <a:cxn ang="T152">
                  <a:pos x="T88" y="T89"/>
                </a:cxn>
                <a:cxn ang="T153">
                  <a:pos x="T90" y="T91"/>
                </a:cxn>
                <a:cxn ang="T154">
                  <a:pos x="T92" y="T93"/>
                </a:cxn>
                <a:cxn ang="T155">
                  <a:pos x="T94" y="T95"/>
                </a:cxn>
                <a:cxn ang="T156">
                  <a:pos x="T96" y="T97"/>
                </a:cxn>
                <a:cxn ang="T157">
                  <a:pos x="T98" y="T99"/>
                </a:cxn>
                <a:cxn ang="T158">
                  <a:pos x="T100" y="T101"/>
                </a:cxn>
                <a:cxn ang="T159">
                  <a:pos x="T102" y="T103"/>
                </a:cxn>
                <a:cxn ang="T160">
                  <a:pos x="T104" y="T105"/>
                </a:cxn>
                <a:cxn ang="T161">
                  <a:pos x="T106" y="T107"/>
                </a:cxn>
              </a:cxnLst>
              <a:rect l="0" t="0" r="r" b="b"/>
              <a:pathLst>
                <a:path w="5005" h="3928">
                  <a:moveTo>
                    <a:pt x="5005" y="0"/>
                  </a:moveTo>
                  <a:lnTo>
                    <a:pt x="5005" y="0"/>
                  </a:lnTo>
                  <a:lnTo>
                    <a:pt x="4714" y="0"/>
                  </a:lnTo>
                  <a:lnTo>
                    <a:pt x="4400" y="13"/>
                  </a:lnTo>
                  <a:lnTo>
                    <a:pt x="4069" y="39"/>
                  </a:lnTo>
                  <a:lnTo>
                    <a:pt x="3726" y="78"/>
                  </a:lnTo>
                  <a:lnTo>
                    <a:pt x="3371" y="129"/>
                  </a:lnTo>
                  <a:lnTo>
                    <a:pt x="3191" y="162"/>
                  </a:lnTo>
                  <a:lnTo>
                    <a:pt x="3017" y="200"/>
                  </a:lnTo>
                  <a:lnTo>
                    <a:pt x="2837" y="239"/>
                  </a:lnTo>
                  <a:lnTo>
                    <a:pt x="2662" y="284"/>
                  </a:lnTo>
                  <a:lnTo>
                    <a:pt x="2494" y="336"/>
                  </a:lnTo>
                  <a:lnTo>
                    <a:pt x="2325" y="387"/>
                  </a:lnTo>
                  <a:lnTo>
                    <a:pt x="2157" y="445"/>
                  </a:lnTo>
                  <a:lnTo>
                    <a:pt x="2000" y="510"/>
                  </a:lnTo>
                  <a:lnTo>
                    <a:pt x="1843" y="581"/>
                  </a:lnTo>
                  <a:lnTo>
                    <a:pt x="1691" y="658"/>
                  </a:lnTo>
                  <a:lnTo>
                    <a:pt x="1552" y="735"/>
                  </a:lnTo>
                  <a:lnTo>
                    <a:pt x="1418" y="826"/>
                  </a:lnTo>
                  <a:lnTo>
                    <a:pt x="1290" y="916"/>
                  </a:lnTo>
                  <a:lnTo>
                    <a:pt x="1174" y="1013"/>
                  </a:lnTo>
                  <a:lnTo>
                    <a:pt x="1064" y="1116"/>
                  </a:lnTo>
                  <a:lnTo>
                    <a:pt x="971" y="1232"/>
                  </a:lnTo>
                  <a:lnTo>
                    <a:pt x="883" y="1348"/>
                  </a:lnTo>
                  <a:lnTo>
                    <a:pt x="808" y="1471"/>
                  </a:lnTo>
                  <a:lnTo>
                    <a:pt x="779" y="1535"/>
                  </a:lnTo>
                  <a:lnTo>
                    <a:pt x="750" y="1600"/>
                  </a:lnTo>
                  <a:lnTo>
                    <a:pt x="721" y="1664"/>
                  </a:lnTo>
                  <a:lnTo>
                    <a:pt x="703" y="1735"/>
                  </a:lnTo>
                  <a:lnTo>
                    <a:pt x="680" y="1806"/>
                  </a:lnTo>
                  <a:lnTo>
                    <a:pt x="668" y="1877"/>
                  </a:lnTo>
                  <a:lnTo>
                    <a:pt x="657" y="1954"/>
                  </a:lnTo>
                  <a:lnTo>
                    <a:pt x="651" y="2032"/>
                  </a:lnTo>
                  <a:lnTo>
                    <a:pt x="645" y="2148"/>
                  </a:lnTo>
                  <a:lnTo>
                    <a:pt x="657" y="2257"/>
                  </a:lnTo>
                  <a:lnTo>
                    <a:pt x="674" y="2367"/>
                  </a:lnTo>
                  <a:lnTo>
                    <a:pt x="703" y="2470"/>
                  </a:lnTo>
                  <a:lnTo>
                    <a:pt x="744" y="2573"/>
                  </a:lnTo>
                  <a:lnTo>
                    <a:pt x="790" y="2664"/>
                  </a:lnTo>
                  <a:lnTo>
                    <a:pt x="849" y="2760"/>
                  </a:lnTo>
                  <a:lnTo>
                    <a:pt x="912" y="2844"/>
                  </a:lnTo>
                  <a:lnTo>
                    <a:pt x="982" y="2928"/>
                  </a:lnTo>
                  <a:lnTo>
                    <a:pt x="1058" y="3006"/>
                  </a:lnTo>
                  <a:lnTo>
                    <a:pt x="1145" y="3083"/>
                  </a:lnTo>
                  <a:lnTo>
                    <a:pt x="1232" y="3154"/>
                  </a:lnTo>
                  <a:lnTo>
                    <a:pt x="1319" y="3225"/>
                  </a:lnTo>
                  <a:lnTo>
                    <a:pt x="1418" y="3289"/>
                  </a:lnTo>
                  <a:lnTo>
                    <a:pt x="1517" y="3347"/>
                  </a:lnTo>
                  <a:lnTo>
                    <a:pt x="1616" y="3405"/>
                  </a:lnTo>
                  <a:lnTo>
                    <a:pt x="1825" y="3515"/>
                  </a:lnTo>
                  <a:lnTo>
                    <a:pt x="2034" y="3605"/>
                  </a:lnTo>
                  <a:lnTo>
                    <a:pt x="2238" y="3689"/>
                  </a:lnTo>
                  <a:lnTo>
                    <a:pt x="2436" y="3754"/>
                  </a:lnTo>
                  <a:lnTo>
                    <a:pt x="2616" y="3812"/>
                  </a:lnTo>
                  <a:lnTo>
                    <a:pt x="2779" y="3863"/>
                  </a:lnTo>
                  <a:lnTo>
                    <a:pt x="3034" y="3928"/>
                  </a:lnTo>
                  <a:lnTo>
                    <a:pt x="3104" y="3805"/>
                  </a:lnTo>
                  <a:lnTo>
                    <a:pt x="3185" y="3670"/>
                  </a:lnTo>
                  <a:lnTo>
                    <a:pt x="3290" y="3502"/>
                  </a:lnTo>
                  <a:lnTo>
                    <a:pt x="3412" y="3328"/>
                  </a:lnTo>
                  <a:lnTo>
                    <a:pt x="3540" y="3147"/>
                  </a:lnTo>
                  <a:lnTo>
                    <a:pt x="3610" y="3057"/>
                  </a:lnTo>
                  <a:lnTo>
                    <a:pt x="3680" y="2980"/>
                  </a:lnTo>
                  <a:lnTo>
                    <a:pt x="3744" y="2909"/>
                  </a:lnTo>
                  <a:lnTo>
                    <a:pt x="3813" y="2844"/>
                  </a:lnTo>
                  <a:lnTo>
                    <a:pt x="3755" y="2870"/>
                  </a:lnTo>
                  <a:lnTo>
                    <a:pt x="3598" y="2928"/>
                  </a:lnTo>
                  <a:lnTo>
                    <a:pt x="3482" y="2967"/>
                  </a:lnTo>
                  <a:lnTo>
                    <a:pt x="3348" y="3006"/>
                  </a:lnTo>
                  <a:lnTo>
                    <a:pt x="3197" y="3044"/>
                  </a:lnTo>
                  <a:lnTo>
                    <a:pt x="3023" y="3083"/>
                  </a:lnTo>
                  <a:lnTo>
                    <a:pt x="2837" y="3115"/>
                  </a:lnTo>
                  <a:lnTo>
                    <a:pt x="2639" y="3141"/>
                  </a:lnTo>
                  <a:lnTo>
                    <a:pt x="2424" y="3160"/>
                  </a:lnTo>
                  <a:lnTo>
                    <a:pt x="2197" y="3167"/>
                  </a:lnTo>
                  <a:lnTo>
                    <a:pt x="1965" y="3154"/>
                  </a:lnTo>
                  <a:lnTo>
                    <a:pt x="1848" y="3147"/>
                  </a:lnTo>
                  <a:lnTo>
                    <a:pt x="1726" y="3135"/>
                  </a:lnTo>
                  <a:lnTo>
                    <a:pt x="1604" y="3115"/>
                  </a:lnTo>
                  <a:lnTo>
                    <a:pt x="1476" y="3089"/>
                  </a:lnTo>
                  <a:lnTo>
                    <a:pt x="1354" y="3064"/>
                  </a:lnTo>
                  <a:lnTo>
                    <a:pt x="1226" y="3025"/>
                  </a:lnTo>
                  <a:lnTo>
                    <a:pt x="1104" y="2986"/>
                  </a:lnTo>
                  <a:lnTo>
                    <a:pt x="994" y="2948"/>
                  </a:lnTo>
                  <a:lnTo>
                    <a:pt x="883" y="2909"/>
                  </a:lnTo>
                  <a:lnTo>
                    <a:pt x="785" y="2864"/>
                  </a:lnTo>
                  <a:lnTo>
                    <a:pt x="692" y="2819"/>
                  </a:lnTo>
                  <a:lnTo>
                    <a:pt x="604" y="2767"/>
                  </a:lnTo>
                  <a:lnTo>
                    <a:pt x="523" y="2722"/>
                  </a:lnTo>
                  <a:lnTo>
                    <a:pt x="447" y="2670"/>
                  </a:lnTo>
                  <a:lnTo>
                    <a:pt x="378" y="2619"/>
                  </a:lnTo>
                  <a:lnTo>
                    <a:pt x="320" y="2567"/>
                  </a:lnTo>
                  <a:lnTo>
                    <a:pt x="261" y="2515"/>
                  </a:lnTo>
                  <a:lnTo>
                    <a:pt x="209" y="2464"/>
                  </a:lnTo>
                  <a:lnTo>
                    <a:pt x="163" y="2406"/>
                  </a:lnTo>
                  <a:lnTo>
                    <a:pt x="128" y="2348"/>
                  </a:lnTo>
                  <a:lnTo>
                    <a:pt x="93" y="2296"/>
                  </a:lnTo>
                  <a:lnTo>
                    <a:pt x="64" y="2238"/>
                  </a:lnTo>
                  <a:lnTo>
                    <a:pt x="40" y="2180"/>
                  </a:lnTo>
                  <a:lnTo>
                    <a:pt x="23" y="2128"/>
                  </a:lnTo>
                  <a:lnTo>
                    <a:pt x="11" y="2070"/>
                  </a:lnTo>
                  <a:lnTo>
                    <a:pt x="0" y="2012"/>
                  </a:lnTo>
                  <a:lnTo>
                    <a:pt x="0" y="1954"/>
                  </a:lnTo>
                  <a:lnTo>
                    <a:pt x="0" y="1903"/>
                  </a:lnTo>
                  <a:lnTo>
                    <a:pt x="6" y="1845"/>
                  </a:lnTo>
                  <a:lnTo>
                    <a:pt x="17" y="1793"/>
                  </a:lnTo>
                  <a:lnTo>
                    <a:pt x="29" y="1735"/>
                  </a:lnTo>
                  <a:lnTo>
                    <a:pt x="46" y="1684"/>
                  </a:lnTo>
                  <a:lnTo>
                    <a:pt x="70" y="1632"/>
                  </a:lnTo>
                  <a:lnTo>
                    <a:pt x="99" y="1580"/>
                  </a:lnTo>
                  <a:lnTo>
                    <a:pt x="128" y="1529"/>
                  </a:lnTo>
                  <a:lnTo>
                    <a:pt x="157" y="1484"/>
                  </a:lnTo>
                  <a:lnTo>
                    <a:pt x="238" y="1387"/>
                  </a:lnTo>
                  <a:lnTo>
                    <a:pt x="290" y="1335"/>
                  </a:lnTo>
                  <a:lnTo>
                    <a:pt x="349" y="1284"/>
                  </a:lnTo>
                  <a:lnTo>
                    <a:pt x="418" y="1232"/>
                  </a:lnTo>
                  <a:lnTo>
                    <a:pt x="488" y="1187"/>
                  </a:lnTo>
                  <a:lnTo>
                    <a:pt x="569" y="1135"/>
                  </a:lnTo>
                  <a:lnTo>
                    <a:pt x="657" y="1090"/>
                  </a:lnTo>
                  <a:lnTo>
                    <a:pt x="744" y="1045"/>
                  </a:lnTo>
                  <a:lnTo>
                    <a:pt x="843" y="1006"/>
                  </a:lnTo>
                  <a:lnTo>
                    <a:pt x="942" y="968"/>
                  </a:lnTo>
                  <a:lnTo>
                    <a:pt x="1046" y="929"/>
                  </a:lnTo>
                  <a:lnTo>
                    <a:pt x="1157" y="897"/>
                  </a:lnTo>
                  <a:lnTo>
                    <a:pt x="1267" y="864"/>
                  </a:lnTo>
                  <a:lnTo>
                    <a:pt x="1389" y="832"/>
                  </a:lnTo>
                  <a:lnTo>
                    <a:pt x="1505" y="806"/>
                  </a:lnTo>
                  <a:lnTo>
                    <a:pt x="1633" y="787"/>
                  </a:lnTo>
                  <a:lnTo>
                    <a:pt x="1755" y="768"/>
                  </a:lnTo>
                  <a:lnTo>
                    <a:pt x="1889" y="755"/>
                  </a:lnTo>
                  <a:lnTo>
                    <a:pt x="2017" y="742"/>
                  </a:lnTo>
                  <a:lnTo>
                    <a:pt x="2151" y="735"/>
                  </a:lnTo>
                  <a:lnTo>
                    <a:pt x="2284" y="735"/>
                  </a:lnTo>
                  <a:lnTo>
                    <a:pt x="2424" y="735"/>
                  </a:lnTo>
                  <a:lnTo>
                    <a:pt x="2558" y="742"/>
                  </a:lnTo>
                  <a:lnTo>
                    <a:pt x="2697" y="755"/>
                  </a:lnTo>
                  <a:lnTo>
                    <a:pt x="2837" y="774"/>
                  </a:lnTo>
                  <a:lnTo>
                    <a:pt x="2970" y="794"/>
                  </a:lnTo>
                  <a:lnTo>
                    <a:pt x="3110" y="826"/>
                  </a:lnTo>
                  <a:lnTo>
                    <a:pt x="3249" y="858"/>
                  </a:lnTo>
                  <a:lnTo>
                    <a:pt x="3383" y="897"/>
                  </a:lnTo>
                  <a:lnTo>
                    <a:pt x="3523" y="948"/>
                  </a:lnTo>
                  <a:lnTo>
                    <a:pt x="3656" y="1000"/>
                  </a:lnTo>
                  <a:lnTo>
                    <a:pt x="3790" y="1058"/>
                  </a:lnTo>
                  <a:lnTo>
                    <a:pt x="3918" y="1129"/>
                  </a:lnTo>
                  <a:lnTo>
                    <a:pt x="4023" y="974"/>
                  </a:lnTo>
                  <a:lnTo>
                    <a:pt x="4145" y="813"/>
                  </a:lnTo>
                  <a:lnTo>
                    <a:pt x="4290" y="626"/>
                  </a:lnTo>
                  <a:lnTo>
                    <a:pt x="4377" y="529"/>
                  </a:lnTo>
                  <a:lnTo>
                    <a:pt x="4464" y="432"/>
                  </a:lnTo>
                  <a:lnTo>
                    <a:pt x="4552" y="336"/>
                  </a:lnTo>
                  <a:lnTo>
                    <a:pt x="4645" y="252"/>
                  </a:lnTo>
                  <a:lnTo>
                    <a:pt x="4738" y="168"/>
                  </a:lnTo>
                  <a:lnTo>
                    <a:pt x="4831" y="97"/>
                  </a:lnTo>
                  <a:lnTo>
                    <a:pt x="4918" y="45"/>
                  </a:lnTo>
                  <a:lnTo>
                    <a:pt x="5005" y="0"/>
                  </a:lnTo>
                  <a:close/>
                </a:path>
              </a:pathLst>
            </a:custGeom>
            <a:noFill/>
            <a:ln w="19050">
              <a:solidFill>
                <a:srgbClr val="00CCFF"/>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pt-BR"/>
            </a:p>
          </p:txBody>
        </p:sp>
        <p:sp>
          <p:nvSpPr>
            <p:cNvPr id="16395" name="Freeform 225"/>
            <p:cNvSpPr>
              <a:spLocks/>
            </p:cNvSpPr>
            <p:nvPr/>
          </p:nvSpPr>
          <p:spPr bwMode="auto">
            <a:xfrm>
              <a:off x="-1626" y="184"/>
              <a:ext cx="5005" cy="4314"/>
            </a:xfrm>
            <a:custGeom>
              <a:avLst/>
              <a:gdLst>
                <a:gd name="T0" fmla="*/ 0 w 5005"/>
                <a:gd name="T1" fmla="*/ 2044 h 4314"/>
                <a:gd name="T2" fmla="*/ 47 w 5005"/>
                <a:gd name="T3" fmla="*/ 1722 h 4314"/>
                <a:gd name="T4" fmla="*/ 151 w 5005"/>
                <a:gd name="T5" fmla="*/ 1412 h 4314"/>
                <a:gd name="T6" fmla="*/ 303 w 5005"/>
                <a:gd name="T7" fmla="*/ 1128 h 4314"/>
                <a:gd name="T8" fmla="*/ 494 w 5005"/>
                <a:gd name="T9" fmla="*/ 864 h 4314"/>
                <a:gd name="T10" fmla="*/ 733 w 5005"/>
                <a:gd name="T11" fmla="*/ 632 h 4314"/>
                <a:gd name="T12" fmla="*/ 1006 w 5005"/>
                <a:gd name="T13" fmla="*/ 425 h 4314"/>
                <a:gd name="T14" fmla="*/ 1308 w 5005"/>
                <a:gd name="T15" fmla="*/ 258 h 4314"/>
                <a:gd name="T16" fmla="*/ 1640 w 5005"/>
                <a:gd name="T17" fmla="*/ 129 h 4314"/>
                <a:gd name="T18" fmla="*/ 2000 w 5005"/>
                <a:gd name="T19" fmla="*/ 45 h 4314"/>
                <a:gd name="T20" fmla="*/ 2372 w 5005"/>
                <a:gd name="T21" fmla="*/ 0 h 4314"/>
                <a:gd name="T22" fmla="*/ 2634 w 5005"/>
                <a:gd name="T23" fmla="*/ 0 h 4314"/>
                <a:gd name="T24" fmla="*/ 3006 w 5005"/>
                <a:gd name="T25" fmla="*/ 45 h 4314"/>
                <a:gd name="T26" fmla="*/ 3366 w 5005"/>
                <a:gd name="T27" fmla="*/ 129 h 4314"/>
                <a:gd name="T28" fmla="*/ 3697 w 5005"/>
                <a:gd name="T29" fmla="*/ 258 h 4314"/>
                <a:gd name="T30" fmla="*/ 4000 w 5005"/>
                <a:gd name="T31" fmla="*/ 425 h 4314"/>
                <a:gd name="T32" fmla="*/ 4273 w 5005"/>
                <a:gd name="T33" fmla="*/ 632 h 4314"/>
                <a:gd name="T34" fmla="*/ 4511 w 5005"/>
                <a:gd name="T35" fmla="*/ 864 h 4314"/>
                <a:gd name="T36" fmla="*/ 4703 w 5005"/>
                <a:gd name="T37" fmla="*/ 1128 h 4314"/>
                <a:gd name="T38" fmla="*/ 4854 w 5005"/>
                <a:gd name="T39" fmla="*/ 1412 h 4314"/>
                <a:gd name="T40" fmla="*/ 4959 w 5005"/>
                <a:gd name="T41" fmla="*/ 1722 h 4314"/>
                <a:gd name="T42" fmla="*/ 5005 w 5005"/>
                <a:gd name="T43" fmla="*/ 2044 h 4314"/>
                <a:gd name="T44" fmla="*/ 5005 w 5005"/>
                <a:gd name="T45" fmla="*/ 2270 h 4314"/>
                <a:gd name="T46" fmla="*/ 4959 w 5005"/>
                <a:gd name="T47" fmla="*/ 2592 h 4314"/>
                <a:gd name="T48" fmla="*/ 4854 w 5005"/>
                <a:gd name="T49" fmla="*/ 2895 h 4314"/>
                <a:gd name="T50" fmla="*/ 4703 w 5005"/>
                <a:gd name="T51" fmla="*/ 3186 h 4314"/>
                <a:gd name="T52" fmla="*/ 4511 w 5005"/>
                <a:gd name="T53" fmla="*/ 3450 h 4314"/>
                <a:gd name="T54" fmla="*/ 4273 w 5005"/>
                <a:gd name="T55" fmla="*/ 3682 h 4314"/>
                <a:gd name="T56" fmla="*/ 4000 w 5005"/>
                <a:gd name="T57" fmla="*/ 3889 h 4314"/>
                <a:gd name="T58" fmla="*/ 3697 w 5005"/>
                <a:gd name="T59" fmla="*/ 4056 h 4314"/>
                <a:gd name="T60" fmla="*/ 3366 w 5005"/>
                <a:gd name="T61" fmla="*/ 4185 h 4314"/>
                <a:gd name="T62" fmla="*/ 3006 w 5005"/>
                <a:gd name="T63" fmla="*/ 4269 h 4314"/>
                <a:gd name="T64" fmla="*/ 2634 w 5005"/>
                <a:gd name="T65" fmla="*/ 4314 h 4314"/>
                <a:gd name="T66" fmla="*/ 2372 w 5005"/>
                <a:gd name="T67" fmla="*/ 4314 h 4314"/>
                <a:gd name="T68" fmla="*/ 2000 w 5005"/>
                <a:gd name="T69" fmla="*/ 4269 h 4314"/>
                <a:gd name="T70" fmla="*/ 1640 w 5005"/>
                <a:gd name="T71" fmla="*/ 4185 h 4314"/>
                <a:gd name="T72" fmla="*/ 1308 w 5005"/>
                <a:gd name="T73" fmla="*/ 4056 h 4314"/>
                <a:gd name="T74" fmla="*/ 1006 w 5005"/>
                <a:gd name="T75" fmla="*/ 3889 h 4314"/>
                <a:gd name="T76" fmla="*/ 733 w 5005"/>
                <a:gd name="T77" fmla="*/ 3682 h 4314"/>
                <a:gd name="T78" fmla="*/ 494 w 5005"/>
                <a:gd name="T79" fmla="*/ 3450 h 4314"/>
                <a:gd name="T80" fmla="*/ 303 w 5005"/>
                <a:gd name="T81" fmla="*/ 3186 h 4314"/>
                <a:gd name="T82" fmla="*/ 151 w 5005"/>
                <a:gd name="T83" fmla="*/ 2895 h 4314"/>
                <a:gd name="T84" fmla="*/ 47 w 5005"/>
                <a:gd name="T85" fmla="*/ 2592 h 4314"/>
                <a:gd name="T86" fmla="*/ 0 w 5005"/>
                <a:gd name="T87" fmla="*/ 2270 h 4314"/>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Lst>
              <a:ah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l="0" t="0" r="r" b="b"/>
              <a:pathLst>
                <a:path w="5005" h="4314">
                  <a:moveTo>
                    <a:pt x="0" y="2154"/>
                  </a:moveTo>
                  <a:lnTo>
                    <a:pt x="0" y="2154"/>
                  </a:lnTo>
                  <a:lnTo>
                    <a:pt x="0" y="2044"/>
                  </a:lnTo>
                  <a:lnTo>
                    <a:pt x="12" y="1935"/>
                  </a:lnTo>
                  <a:lnTo>
                    <a:pt x="29" y="1825"/>
                  </a:lnTo>
                  <a:lnTo>
                    <a:pt x="47" y="1722"/>
                  </a:lnTo>
                  <a:lnTo>
                    <a:pt x="76" y="1619"/>
                  </a:lnTo>
                  <a:lnTo>
                    <a:pt x="111" y="1515"/>
                  </a:lnTo>
                  <a:lnTo>
                    <a:pt x="151" y="1412"/>
                  </a:lnTo>
                  <a:lnTo>
                    <a:pt x="192" y="1315"/>
                  </a:lnTo>
                  <a:lnTo>
                    <a:pt x="244" y="1219"/>
                  </a:lnTo>
                  <a:lnTo>
                    <a:pt x="303" y="1128"/>
                  </a:lnTo>
                  <a:lnTo>
                    <a:pt x="361" y="1038"/>
                  </a:lnTo>
                  <a:lnTo>
                    <a:pt x="425" y="948"/>
                  </a:lnTo>
                  <a:lnTo>
                    <a:pt x="494" y="864"/>
                  </a:lnTo>
                  <a:lnTo>
                    <a:pt x="570" y="787"/>
                  </a:lnTo>
                  <a:lnTo>
                    <a:pt x="646" y="703"/>
                  </a:lnTo>
                  <a:lnTo>
                    <a:pt x="733" y="632"/>
                  </a:lnTo>
                  <a:lnTo>
                    <a:pt x="820" y="561"/>
                  </a:lnTo>
                  <a:lnTo>
                    <a:pt x="907" y="490"/>
                  </a:lnTo>
                  <a:lnTo>
                    <a:pt x="1006" y="425"/>
                  </a:lnTo>
                  <a:lnTo>
                    <a:pt x="1105" y="367"/>
                  </a:lnTo>
                  <a:lnTo>
                    <a:pt x="1204" y="309"/>
                  </a:lnTo>
                  <a:lnTo>
                    <a:pt x="1308" y="258"/>
                  </a:lnTo>
                  <a:lnTo>
                    <a:pt x="1419" y="213"/>
                  </a:lnTo>
                  <a:lnTo>
                    <a:pt x="1529" y="167"/>
                  </a:lnTo>
                  <a:lnTo>
                    <a:pt x="1640" y="129"/>
                  </a:lnTo>
                  <a:lnTo>
                    <a:pt x="1756" y="97"/>
                  </a:lnTo>
                  <a:lnTo>
                    <a:pt x="1878" y="64"/>
                  </a:lnTo>
                  <a:lnTo>
                    <a:pt x="2000" y="45"/>
                  </a:lnTo>
                  <a:lnTo>
                    <a:pt x="2122" y="26"/>
                  </a:lnTo>
                  <a:lnTo>
                    <a:pt x="2244" y="13"/>
                  </a:lnTo>
                  <a:lnTo>
                    <a:pt x="2372" y="0"/>
                  </a:lnTo>
                  <a:lnTo>
                    <a:pt x="2500" y="0"/>
                  </a:lnTo>
                  <a:lnTo>
                    <a:pt x="2634" y="0"/>
                  </a:lnTo>
                  <a:lnTo>
                    <a:pt x="2762" y="13"/>
                  </a:lnTo>
                  <a:lnTo>
                    <a:pt x="2884" y="26"/>
                  </a:lnTo>
                  <a:lnTo>
                    <a:pt x="3006" y="45"/>
                  </a:lnTo>
                  <a:lnTo>
                    <a:pt x="3128" y="64"/>
                  </a:lnTo>
                  <a:lnTo>
                    <a:pt x="3250" y="97"/>
                  </a:lnTo>
                  <a:lnTo>
                    <a:pt x="3366" y="129"/>
                  </a:lnTo>
                  <a:lnTo>
                    <a:pt x="3477" y="167"/>
                  </a:lnTo>
                  <a:lnTo>
                    <a:pt x="3587" y="213"/>
                  </a:lnTo>
                  <a:lnTo>
                    <a:pt x="3697" y="258"/>
                  </a:lnTo>
                  <a:lnTo>
                    <a:pt x="3802" y="309"/>
                  </a:lnTo>
                  <a:lnTo>
                    <a:pt x="3901" y="367"/>
                  </a:lnTo>
                  <a:lnTo>
                    <a:pt x="4000" y="425"/>
                  </a:lnTo>
                  <a:lnTo>
                    <a:pt x="4099" y="490"/>
                  </a:lnTo>
                  <a:lnTo>
                    <a:pt x="4186" y="561"/>
                  </a:lnTo>
                  <a:lnTo>
                    <a:pt x="4273" y="632"/>
                  </a:lnTo>
                  <a:lnTo>
                    <a:pt x="4354" y="703"/>
                  </a:lnTo>
                  <a:lnTo>
                    <a:pt x="4436" y="787"/>
                  </a:lnTo>
                  <a:lnTo>
                    <a:pt x="4511" y="864"/>
                  </a:lnTo>
                  <a:lnTo>
                    <a:pt x="4581" y="948"/>
                  </a:lnTo>
                  <a:lnTo>
                    <a:pt x="4645" y="1038"/>
                  </a:lnTo>
                  <a:lnTo>
                    <a:pt x="4703" y="1128"/>
                  </a:lnTo>
                  <a:lnTo>
                    <a:pt x="4761" y="1219"/>
                  </a:lnTo>
                  <a:lnTo>
                    <a:pt x="4808" y="1315"/>
                  </a:lnTo>
                  <a:lnTo>
                    <a:pt x="4854" y="1412"/>
                  </a:lnTo>
                  <a:lnTo>
                    <a:pt x="4895" y="1515"/>
                  </a:lnTo>
                  <a:lnTo>
                    <a:pt x="4930" y="1619"/>
                  </a:lnTo>
                  <a:lnTo>
                    <a:pt x="4959" y="1722"/>
                  </a:lnTo>
                  <a:lnTo>
                    <a:pt x="4976" y="1825"/>
                  </a:lnTo>
                  <a:lnTo>
                    <a:pt x="4994" y="1935"/>
                  </a:lnTo>
                  <a:lnTo>
                    <a:pt x="5005" y="2044"/>
                  </a:lnTo>
                  <a:lnTo>
                    <a:pt x="5005" y="2154"/>
                  </a:lnTo>
                  <a:lnTo>
                    <a:pt x="5005" y="2270"/>
                  </a:lnTo>
                  <a:lnTo>
                    <a:pt x="4994" y="2379"/>
                  </a:lnTo>
                  <a:lnTo>
                    <a:pt x="4976" y="2483"/>
                  </a:lnTo>
                  <a:lnTo>
                    <a:pt x="4959" y="2592"/>
                  </a:lnTo>
                  <a:lnTo>
                    <a:pt x="4930" y="2695"/>
                  </a:lnTo>
                  <a:lnTo>
                    <a:pt x="4895" y="2799"/>
                  </a:lnTo>
                  <a:lnTo>
                    <a:pt x="4854" y="2895"/>
                  </a:lnTo>
                  <a:lnTo>
                    <a:pt x="4808" y="2999"/>
                  </a:lnTo>
                  <a:lnTo>
                    <a:pt x="4761" y="3095"/>
                  </a:lnTo>
                  <a:lnTo>
                    <a:pt x="4703" y="3186"/>
                  </a:lnTo>
                  <a:lnTo>
                    <a:pt x="4645" y="3276"/>
                  </a:lnTo>
                  <a:lnTo>
                    <a:pt x="4581" y="3366"/>
                  </a:lnTo>
                  <a:lnTo>
                    <a:pt x="4511" y="3450"/>
                  </a:lnTo>
                  <a:lnTo>
                    <a:pt x="4436" y="3527"/>
                  </a:lnTo>
                  <a:lnTo>
                    <a:pt x="4354" y="3605"/>
                  </a:lnTo>
                  <a:lnTo>
                    <a:pt x="4273" y="3682"/>
                  </a:lnTo>
                  <a:lnTo>
                    <a:pt x="4186" y="3753"/>
                  </a:lnTo>
                  <a:lnTo>
                    <a:pt x="4099" y="3824"/>
                  </a:lnTo>
                  <a:lnTo>
                    <a:pt x="4000" y="3889"/>
                  </a:lnTo>
                  <a:lnTo>
                    <a:pt x="3901" y="3947"/>
                  </a:lnTo>
                  <a:lnTo>
                    <a:pt x="3802" y="4005"/>
                  </a:lnTo>
                  <a:lnTo>
                    <a:pt x="3697" y="4056"/>
                  </a:lnTo>
                  <a:lnTo>
                    <a:pt x="3587" y="4101"/>
                  </a:lnTo>
                  <a:lnTo>
                    <a:pt x="3477" y="4147"/>
                  </a:lnTo>
                  <a:lnTo>
                    <a:pt x="3366" y="4185"/>
                  </a:lnTo>
                  <a:lnTo>
                    <a:pt x="3250" y="4217"/>
                  </a:lnTo>
                  <a:lnTo>
                    <a:pt x="3128" y="4243"/>
                  </a:lnTo>
                  <a:lnTo>
                    <a:pt x="3006" y="4269"/>
                  </a:lnTo>
                  <a:lnTo>
                    <a:pt x="2884" y="4288"/>
                  </a:lnTo>
                  <a:lnTo>
                    <a:pt x="2762" y="4301"/>
                  </a:lnTo>
                  <a:lnTo>
                    <a:pt x="2634" y="4314"/>
                  </a:lnTo>
                  <a:lnTo>
                    <a:pt x="2500" y="4314"/>
                  </a:lnTo>
                  <a:lnTo>
                    <a:pt x="2372" y="4314"/>
                  </a:lnTo>
                  <a:lnTo>
                    <a:pt x="2244" y="4301"/>
                  </a:lnTo>
                  <a:lnTo>
                    <a:pt x="2122" y="4288"/>
                  </a:lnTo>
                  <a:lnTo>
                    <a:pt x="2000" y="4269"/>
                  </a:lnTo>
                  <a:lnTo>
                    <a:pt x="1878" y="4243"/>
                  </a:lnTo>
                  <a:lnTo>
                    <a:pt x="1756" y="4217"/>
                  </a:lnTo>
                  <a:lnTo>
                    <a:pt x="1640" y="4185"/>
                  </a:lnTo>
                  <a:lnTo>
                    <a:pt x="1529" y="4147"/>
                  </a:lnTo>
                  <a:lnTo>
                    <a:pt x="1419" y="4101"/>
                  </a:lnTo>
                  <a:lnTo>
                    <a:pt x="1308" y="4056"/>
                  </a:lnTo>
                  <a:lnTo>
                    <a:pt x="1204" y="4005"/>
                  </a:lnTo>
                  <a:lnTo>
                    <a:pt x="1105" y="3947"/>
                  </a:lnTo>
                  <a:lnTo>
                    <a:pt x="1006" y="3889"/>
                  </a:lnTo>
                  <a:lnTo>
                    <a:pt x="907" y="3824"/>
                  </a:lnTo>
                  <a:lnTo>
                    <a:pt x="820" y="3753"/>
                  </a:lnTo>
                  <a:lnTo>
                    <a:pt x="733" y="3682"/>
                  </a:lnTo>
                  <a:lnTo>
                    <a:pt x="646" y="3605"/>
                  </a:lnTo>
                  <a:lnTo>
                    <a:pt x="570" y="3527"/>
                  </a:lnTo>
                  <a:lnTo>
                    <a:pt x="494" y="3450"/>
                  </a:lnTo>
                  <a:lnTo>
                    <a:pt x="425" y="3366"/>
                  </a:lnTo>
                  <a:lnTo>
                    <a:pt x="361" y="3276"/>
                  </a:lnTo>
                  <a:lnTo>
                    <a:pt x="303" y="3186"/>
                  </a:lnTo>
                  <a:lnTo>
                    <a:pt x="244" y="3095"/>
                  </a:lnTo>
                  <a:lnTo>
                    <a:pt x="192" y="2999"/>
                  </a:lnTo>
                  <a:lnTo>
                    <a:pt x="151" y="2895"/>
                  </a:lnTo>
                  <a:lnTo>
                    <a:pt x="111" y="2799"/>
                  </a:lnTo>
                  <a:lnTo>
                    <a:pt x="76" y="2695"/>
                  </a:lnTo>
                  <a:lnTo>
                    <a:pt x="47" y="2592"/>
                  </a:lnTo>
                  <a:lnTo>
                    <a:pt x="29" y="2483"/>
                  </a:lnTo>
                  <a:lnTo>
                    <a:pt x="12" y="2379"/>
                  </a:lnTo>
                  <a:lnTo>
                    <a:pt x="0" y="2270"/>
                  </a:lnTo>
                  <a:lnTo>
                    <a:pt x="0" y="2154"/>
                  </a:lnTo>
                  <a:close/>
                </a:path>
              </a:pathLst>
            </a:custGeom>
            <a:noFill/>
            <a:ln w="19050">
              <a:solidFill>
                <a:schemeClr val="folHlink"/>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pt-BR"/>
            </a:p>
          </p:txBody>
        </p:sp>
        <p:sp>
          <p:nvSpPr>
            <p:cNvPr id="16396" name="Freeform 226"/>
            <p:cNvSpPr>
              <a:spLocks/>
            </p:cNvSpPr>
            <p:nvPr/>
          </p:nvSpPr>
          <p:spPr bwMode="auto">
            <a:xfrm>
              <a:off x="-626" y="184"/>
              <a:ext cx="3011" cy="4314"/>
            </a:xfrm>
            <a:custGeom>
              <a:avLst/>
              <a:gdLst>
                <a:gd name="T0" fmla="*/ 0 w 3011"/>
                <a:gd name="T1" fmla="*/ 2044 h 4314"/>
                <a:gd name="T2" fmla="*/ 29 w 3011"/>
                <a:gd name="T3" fmla="*/ 1722 h 4314"/>
                <a:gd name="T4" fmla="*/ 87 w 3011"/>
                <a:gd name="T5" fmla="*/ 1412 h 4314"/>
                <a:gd name="T6" fmla="*/ 180 w 3011"/>
                <a:gd name="T7" fmla="*/ 1128 h 4314"/>
                <a:gd name="T8" fmla="*/ 297 w 3011"/>
                <a:gd name="T9" fmla="*/ 864 h 4314"/>
                <a:gd name="T10" fmla="*/ 442 w 3011"/>
                <a:gd name="T11" fmla="*/ 632 h 4314"/>
                <a:gd name="T12" fmla="*/ 605 w 3011"/>
                <a:gd name="T13" fmla="*/ 425 h 4314"/>
                <a:gd name="T14" fmla="*/ 785 w 3011"/>
                <a:gd name="T15" fmla="*/ 258 h 4314"/>
                <a:gd name="T16" fmla="*/ 988 w 3011"/>
                <a:gd name="T17" fmla="*/ 129 h 4314"/>
                <a:gd name="T18" fmla="*/ 1203 w 3011"/>
                <a:gd name="T19" fmla="*/ 45 h 4314"/>
                <a:gd name="T20" fmla="*/ 1430 w 3011"/>
                <a:gd name="T21" fmla="*/ 0 h 4314"/>
                <a:gd name="T22" fmla="*/ 1581 w 3011"/>
                <a:gd name="T23" fmla="*/ 0 h 4314"/>
                <a:gd name="T24" fmla="*/ 1808 w 3011"/>
                <a:gd name="T25" fmla="*/ 45 h 4314"/>
                <a:gd name="T26" fmla="*/ 2023 w 3011"/>
                <a:gd name="T27" fmla="*/ 129 h 4314"/>
                <a:gd name="T28" fmla="*/ 2221 w 3011"/>
                <a:gd name="T29" fmla="*/ 258 h 4314"/>
                <a:gd name="T30" fmla="*/ 2407 w 3011"/>
                <a:gd name="T31" fmla="*/ 425 h 4314"/>
                <a:gd name="T32" fmla="*/ 2570 w 3011"/>
                <a:gd name="T33" fmla="*/ 632 h 4314"/>
                <a:gd name="T34" fmla="*/ 2715 w 3011"/>
                <a:gd name="T35" fmla="*/ 864 h 4314"/>
                <a:gd name="T36" fmla="*/ 2831 w 3011"/>
                <a:gd name="T37" fmla="*/ 1128 h 4314"/>
                <a:gd name="T38" fmla="*/ 2918 w 3011"/>
                <a:gd name="T39" fmla="*/ 1412 h 4314"/>
                <a:gd name="T40" fmla="*/ 2982 w 3011"/>
                <a:gd name="T41" fmla="*/ 1722 h 4314"/>
                <a:gd name="T42" fmla="*/ 3011 w 3011"/>
                <a:gd name="T43" fmla="*/ 2044 h 4314"/>
                <a:gd name="T44" fmla="*/ 3011 w 3011"/>
                <a:gd name="T45" fmla="*/ 2270 h 4314"/>
                <a:gd name="T46" fmla="*/ 2982 w 3011"/>
                <a:gd name="T47" fmla="*/ 2592 h 4314"/>
                <a:gd name="T48" fmla="*/ 2918 w 3011"/>
                <a:gd name="T49" fmla="*/ 2895 h 4314"/>
                <a:gd name="T50" fmla="*/ 2831 w 3011"/>
                <a:gd name="T51" fmla="*/ 3186 h 4314"/>
                <a:gd name="T52" fmla="*/ 2715 w 3011"/>
                <a:gd name="T53" fmla="*/ 3450 h 4314"/>
                <a:gd name="T54" fmla="*/ 2570 w 3011"/>
                <a:gd name="T55" fmla="*/ 3682 h 4314"/>
                <a:gd name="T56" fmla="*/ 2407 w 3011"/>
                <a:gd name="T57" fmla="*/ 3889 h 4314"/>
                <a:gd name="T58" fmla="*/ 2221 w 3011"/>
                <a:gd name="T59" fmla="*/ 4056 h 4314"/>
                <a:gd name="T60" fmla="*/ 2023 w 3011"/>
                <a:gd name="T61" fmla="*/ 4185 h 4314"/>
                <a:gd name="T62" fmla="*/ 1808 w 3011"/>
                <a:gd name="T63" fmla="*/ 4269 h 4314"/>
                <a:gd name="T64" fmla="*/ 1581 w 3011"/>
                <a:gd name="T65" fmla="*/ 4314 h 4314"/>
                <a:gd name="T66" fmla="*/ 1430 w 3011"/>
                <a:gd name="T67" fmla="*/ 4314 h 4314"/>
                <a:gd name="T68" fmla="*/ 1203 w 3011"/>
                <a:gd name="T69" fmla="*/ 4269 h 4314"/>
                <a:gd name="T70" fmla="*/ 988 w 3011"/>
                <a:gd name="T71" fmla="*/ 4185 h 4314"/>
                <a:gd name="T72" fmla="*/ 785 w 3011"/>
                <a:gd name="T73" fmla="*/ 4056 h 4314"/>
                <a:gd name="T74" fmla="*/ 605 w 3011"/>
                <a:gd name="T75" fmla="*/ 3889 h 4314"/>
                <a:gd name="T76" fmla="*/ 442 w 3011"/>
                <a:gd name="T77" fmla="*/ 3682 h 4314"/>
                <a:gd name="T78" fmla="*/ 297 w 3011"/>
                <a:gd name="T79" fmla="*/ 3450 h 4314"/>
                <a:gd name="T80" fmla="*/ 180 w 3011"/>
                <a:gd name="T81" fmla="*/ 3186 h 4314"/>
                <a:gd name="T82" fmla="*/ 87 w 3011"/>
                <a:gd name="T83" fmla="*/ 2895 h 4314"/>
                <a:gd name="T84" fmla="*/ 29 w 3011"/>
                <a:gd name="T85" fmla="*/ 2592 h 4314"/>
                <a:gd name="T86" fmla="*/ 0 w 3011"/>
                <a:gd name="T87" fmla="*/ 2270 h 4314"/>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Lst>
              <a:ah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l="0" t="0" r="r" b="b"/>
              <a:pathLst>
                <a:path w="3011" h="4314">
                  <a:moveTo>
                    <a:pt x="0" y="2154"/>
                  </a:moveTo>
                  <a:lnTo>
                    <a:pt x="0" y="2154"/>
                  </a:lnTo>
                  <a:lnTo>
                    <a:pt x="0" y="2044"/>
                  </a:lnTo>
                  <a:lnTo>
                    <a:pt x="6" y="1935"/>
                  </a:lnTo>
                  <a:lnTo>
                    <a:pt x="18" y="1825"/>
                  </a:lnTo>
                  <a:lnTo>
                    <a:pt x="29" y="1722"/>
                  </a:lnTo>
                  <a:lnTo>
                    <a:pt x="47" y="1619"/>
                  </a:lnTo>
                  <a:lnTo>
                    <a:pt x="64" y="1515"/>
                  </a:lnTo>
                  <a:lnTo>
                    <a:pt x="87" y="1412"/>
                  </a:lnTo>
                  <a:lnTo>
                    <a:pt x="116" y="1315"/>
                  </a:lnTo>
                  <a:lnTo>
                    <a:pt x="145" y="1219"/>
                  </a:lnTo>
                  <a:lnTo>
                    <a:pt x="180" y="1128"/>
                  </a:lnTo>
                  <a:lnTo>
                    <a:pt x="215" y="1038"/>
                  </a:lnTo>
                  <a:lnTo>
                    <a:pt x="256" y="948"/>
                  </a:lnTo>
                  <a:lnTo>
                    <a:pt x="297" y="864"/>
                  </a:lnTo>
                  <a:lnTo>
                    <a:pt x="343" y="787"/>
                  </a:lnTo>
                  <a:lnTo>
                    <a:pt x="390" y="703"/>
                  </a:lnTo>
                  <a:lnTo>
                    <a:pt x="442" y="632"/>
                  </a:lnTo>
                  <a:lnTo>
                    <a:pt x="494" y="561"/>
                  </a:lnTo>
                  <a:lnTo>
                    <a:pt x="547" y="490"/>
                  </a:lnTo>
                  <a:lnTo>
                    <a:pt x="605" y="425"/>
                  </a:lnTo>
                  <a:lnTo>
                    <a:pt x="663" y="367"/>
                  </a:lnTo>
                  <a:lnTo>
                    <a:pt x="721" y="309"/>
                  </a:lnTo>
                  <a:lnTo>
                    <a:pt x="785" y="258"/>
                  </a:lnTo>
                  <a:lnTo>
                    <a:pt x="855" y="213"/>
                  </a:lnTo>
                  <a:lnTo>
                    <a:pt x="919" y="167"/>
                  </a:lnTo>
                  <a:lnTo>
                    <a:pt x="988" y="129"/>
                  </a:lnTo>
                  <a:lnTo>
                    <a:pt x="1058" y="97"/>
                  </a:lnTo>
                  <a:lnTo>
                    <a:pt x="1128" y="64"/>
                  </a:lnTo>
                  <a:lnTo>
                    <a:pt x="1203" y="45"/>
                  </a:lnTo>
                  <a:lnTo>
                    <a:pt x="1273" y="26"/>
                  </a:lnTo>
                  <a:lnTo>
                    <a:pt x="1349" y="13"/>
                  </a:lnTo>
                  <a:lnTo>
                    <a:pt x="1430" y="0"/>
                  </a:lnTo>
                  <a:lnTo>
                    <a:pt x="1506" y="0"/>
                  </a:lnTo>
                  <a:lnTo>
                    <a:pt x="1581" y="0"/>
                  </a:lnTo>
                  <a:lnTo>
                    <a:pt x="1657" y="13"/>
                  </a:lnTo>
                  <a:lnTo>
                    <a:pt x="1732" y="26"/>
                  </a:lnTo>
                  <a:lnTo>
                    <a:pt x="1808" y="45"/>
                  </a:lnTo>
                  <a:lnTo>
                    <a:pt x="1884" y="64"/>
                  </a:lnTo>
                  <a:lnTo>
                    <a:pt x="1953" y="97"/>
                  </a:lnTo>
                  <a:lnTo>
                    <a:pt x="2023" y="129"/>
                  </a:lnTo>
                  <a:lnTo>
                    <a:pt x="2093" y="167"/>
                  </a:lnTo>
                  <a:lnTo>
                    <a:pt x="2157" y="213"/>
                  </a:lnTo>
                  <a:lnTo>
                    <a:pt x="2221" y="258"/>
                  </a:lnTo>
                  <a:lnTo>
                    <a:pt x="2285" y="309"/>
                  </a:lnTo>
                  <a:lnTo>
                    <a:pt x="2349" y="367"/>
                  </a:lnTo>
                  <a:lnTo>
                    <a:pt x="2407" y="425"/>
                  </a:lnTo>
                  <a:lnTo>
                    <a:pt x="2465" y="490"/>
                  </a:lnTo>
                  <a:lnTo>
                    <a:pt x="2517" y="561"/>
                  </a:lnTo>
                  <a:lnTo>
                    <a:pt x="2570" y="632"/>
                  </a:lnTo>
                  <a:lnTo>
                    <a:pt x="2622" y="703"/>
                  </a:lnTo>
                  <a:lnTo>
                    <a:pt x="2668" y="787"/>
                  </a:lnTo>
                  <a:lnTo>
                    <a:pt x="2715" y="864"/>
                  </a:lnTo>
                  <a:lnTo>
                    <a:pt x="2756" y="948"/>
                  </a:lnTo>
                  <a:lnTo>
                    <a:pt x="2796" y="1038"/>
                  </a:lnTo>
                  <a:lnTo>
                    <a:pt x="2831" y="1128"/>
                  </a:lnTo>
                  <a:lnTo>
                    <a:pt x="2866" y="1219"/>
                  </a:lnTo>
                  <a:lnTo>
                    <a:pt x="2895" y="1315"/>
                  </a:lnTo>
                  <a:lnTo>
                    <a:pt x="2918" y="1412"/>
                  </a:lnTo>
                  <a:lnTo>
                    <a:pt x="2942" y="1515"/>
                  </a:lnTo>
                  <a:lnTo>
                    <a:pt x="2965" y="1619"/>
                  </a:lnTo>
                  <a:lnTo>
                    <a:pt x="2982" y="1722"/>
                  </a:lnTo>
                  <a:lnTo>
                    <a:pt x="2994" y="1825"/>
                  </a:lnTo>
                  <a:lnTo>
                    <a:pt x="3006" y="1935"/>
                  </a:lnTo>
                  <a:lnTo>
                    <a:pt x="3011" y="2044"/>
                  </a:lnTo>
                  <a:lnTo>
                    <a:pt x="3011" y="2154"/>
                  </a:lnTo>
                  <a:lnTo>
                    <a:pt x="3011" y="2270"/>
                  </a:lnTo>
                  <a:lnTo>
                    <a:pt x="3006" y="2379"/>
                  </a:lnTo>
                  <a:lnTo>
                    <a:pt x="2994" y="2483"/>
                  </a:lnTo>
                  <a:lnTo>
                    <a:pt x="2982" y="2592"/>
                  </a:lnTo>
                  <a:lnTo>
                    <a:pt x="2965" y="2695"/>
                  </a:lnTo>
                  <a:lnTo>
                    <a:pt x="2942" y="2799"/>
                  </a:lnTo>
                  <a:lnTo>
                    <a:pt x="2918" y="2895"/>
                  </a:lnTo>
                  <a:lnTo>
                    <a:pt x="2895" y="2999"/>
                  </a:lnTo>
                  <a:lnTo>
                    <a:pt x="2866" y="3095"/>
                  </a:lnTo>
                  <a:lnTo>
                    <a:pt x="2831" y="3186"/>
                  </a:lnTo>
                  <a:lnTo>
                    <a:pt x="2796" y="3276"/>
                  </a:lnTo>
                  <a:lnTo>
                    <a:pt x="2756" y="3366"/>
                  </a:lnTo>
                  <a:lnTo>
                    <a:pt x="2715" y="3450"/>
                  </a:lnTo>
                  <a:lnTo>
                    <a:pt x="2668" y="3527"/>
                  </a:lnTo>
                  <a:lnTo>
                    <a:pt x="2622" y="3605"/>
                  </a:lnTo>
                  <a:lnTo>
                    <a:pt x="2570" y="3682"/>
                  </a:lnTo>
                  <a:lnTo>
                    <a:pt x="2517" y="3753"/>
                  </a:lnTo>
                  <a:lnTo>
                    <a:pt x="2465" y="3824"/>
                  </a:lnTo>
                  <a:lnTo>
                    <a:pt x="2407" y="3889"/>
                  </a:lnTo>
                  <a:lnTo>
                    <a:pt x="2349" y="3947"/>
                  </a:lnTo>
                  <a:lnTo>
                    <a:pt x="2285" y="4005"/>
                  </a:lnTo>
                  <a:lnTo>
                    <a:pt x="2221" y="4056"/>
                  </a:lnTo>
                  <a:lnTo>
                    <a:pt x="2157" y="4101"/>
                  </a:lnTo>
                  <a:lnTo>
                    <a:pt x="2093" y="4147"/>
                  </a:lnTo>
                  <a:lnTo>
                    <a:pt x="2023" y="4185"/>
                  </a:lnTo>
                  <a:lnTo>
                    <a:pt x="1953" y="4217"/>
                  </a:lnTo>
                  <a:lnTo>
                    <a:pt x="1884" y="4243"/>
                  </a:lnTo>
                  <a:lnTo>
                    <a:pt x="1808" y="4269"/>
                  </a:lnTo>
                  <a:lnTo>
                    <a:pt x="1732" y="4288"/>
                  </a:lnTo>
                  <a:lnTo>
                    <a:pt x="1657" y="4301"/>
                  </a:lnTo>
                  <a:lnTo>
                    <a:pt x="1581" y="4314"/>
                  </a:lnTo>
                  <a:lnTo>
                    <a:pt x="1506" y="4314"/>
                  </a:lnTo>
                  <a:lnTo>
                    <a:pt x="1430" y="4314"/>
                  </a:lnTo>
                  <a:lnTo>
                    <a:pt x="1349" y="4301"/>
                  </a:lnTo>
                  <a:lnTo>
                    <a:pt x="1273" y="4288"/>
                  </a:lnTo>
                  <a:lnTo>
                    <a:pt x="1203" y="4269"/>
                  </a:lnTo>
                  <a:lnTo>
                    <a:pt x="1128" y="4243"/>
                  </a:lnTo>
                  <a:lnTo>
                    <a:pt x="1058" y="4217"/>
                  </a:lnTo>
                  <a:lnTo>
                    <a:pt x="988" y="4185"/>
                  </a:lnTo>
                  <a:lnTo>
                    <a:pt x="919" y="4147"/>
                  </a:lnTo>
                  <a:lnTo>
                    <a:pt x="855" y="4101"/>
                  </a:lnTo>
                  <a:lnTo>
                    <a:pt x="785" y="4056"/>
                  </a:lnTo>
                  <a:lnTo>
                    <a:pt x="721" y="4005"/>
                  </a:lnTo>
                  <a:lnTo>
                    <a:pt x="663" y="3947"/>
                  </a:lnTo>
                  <a:lnTo>
                    <a:pt x="605" y="3889"/>
                  </a:lnTo>
                  <a:lnTo>
                    <a:pt x="547" y="3824"/>
                  </a:lnTo>
                  <a:lnTo>
                    <a:pt x="494" y="3753"/>
                  </a:lnTo>
                  <a:lnTo>
                    <a:pt x="442" y="3682"/>
                  </a:lnTo>
                  <a:lnTo>
                    <a:pt x="390" y="3605"/>
                  </a:lnTo>
                  <a:lnTo>
                    <a:pt x="343" y="3527"/>
                  </a:lnTo>
                  <a:lnTo>
                    <a:pt x="297" y="3450"/>
                  </a:lnTo>
                  <a:lnTo>
                    <a:pt x="256" y="3366"/>
                  </a:lnTo>
                  <a:lnTo>
                    <a:pt x="215" y="3276"/>
                  </a:lnTo>
                  <a:lnTo>
                    <a:pt x="180" y="3186"/>
                  </a:lnTo>
                  <a:lnTo>
                    <a:pt x="145" y="3095"/>
                  </a:lnTo>
                  <a:lnTo>
                    <a:pt x="116" y="2999"/>
                  </a:lnTo>
                  <a:lnTo>
                    <a:pt x="87" y="2895"/>
                  </a:lnTo>
                  <a:lnTo>
                    <a:pt x="64" y="2799"/>
                  </a:lnTo>
                  <a:lnTo>
                    <a:pt x="47" y="2695"/>
                  </a:lnTo>
                  <a:lnTo>
                    <a:pt x="29" y="2592"/>
                  </a:lnTo>
                  <a:lnTo>
                    <a:pt x="18" y="2483"/>
                  </a:lnTo>
                  <a:lnTo>
                    <a:pt x="6" y="2379"/>
                  </a:lnTo>
                  <a:lnTo>
                    <a:pt x="0" y="2270"/>
                  </a:lnTo>
                  <a:lnTo>
                    <a:pt x="0" y="2154"/>
                  </a:lnTo>
                  <a:close/>
                </a:path>
              </a:pathLst>
            </a:custGeom>
            <a:noFill/>
            <a:ln w="19050">
              <a:solidFill>
                <a:schemeClr val="folHlink"/>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pt-BR"/>
            </a:p>
          </p:txBody>
        </p:sp>
        <p:sp>
          <p:nvSpPr>
            <p:cNvPr id="16397" name="Freeform 227"/>
            <p:cNvSpPr>
              <a:spLocks/>
            </p:cNvSpPr>
            <p:nvPr/>
          </p:nvSpPr>
          <p:spPr bwMode="auto">
            <a:xfrm>
              <a:off x="-376" y="468"/>
              <a:ext cx="2506" cy="412"/>
            </a:xfrm>
            <a:custGeom>
              <a:avLst/>
              <a:gdLst>
                <a:gd name="T0" fmla="*/ 0 w 2506"/>
                <a:gd name="T1" fmla="*/ 0 h 412"/>
                <a:gd name="T2" fmla="*/ 0 w 2506"/>
                <a:gd name="T3" fmla="*/ 0 h 412"/>
                <a:gd name="T4" fmla="*/ 41 w 2506"/>
                <a:gd name="T5" fmla="*/ 51 h 412"/>
                <a:gd name="T6" fmla="*/ 93 w 2506"/>
                <a:gd name="T7" fmla="*/ 96 h 412"/>
                <a:gd name="T8" fmla="*/ 151 w 2506"/>
                <a:gd name="T9" fmla="*/ 141 h 412"/>
                <a:gd name="T10" fmla="*/ 215 w 2506"/>
                <a:gd name="T11" fmla="*/ 180 h 412"/>
                <a:gd name="T12" fmla="*/ 285 w 2506"/>
                <a:gd name="T13" fmla="*/ 219 h 412"/>
                <a:gd name="T14" fmla="*/ 361 w 2506"/>
                <a:gd name="T15" fmla="*/ 251 h 412"/>
                <a:gd name="T16" fmla="*/ 436 w 2506"/>
                <a:gd name="T17" fmla="*/ 283 h 412"/>
                <a:gd name="T18" fmla="*/ 517 w 2506"/>
                <a:gd name="T19" fmla="*/ 309 h 412"/>
                <a:gd name="T20" fmla="*/ 599 w 2506"/>
                <a:gd name="T21" fmla="*/ 335 h 412"/>
                <a:gd name="T22" fmla="*/ 692 w 2506"/>
                <a:gd name="T23" fmla="*/ 354 h 412"/>
                <a:gd name="T24" fmla="*/ 872 w 2506"/>
                <a:gd name="T25" fmla="*/ 386 h 412"/>
                <a:gd name="T26" fmla="*/ 1064 w 2506"/>
                <a:gd name="T27" fmla="*/ 406 h 412"/>
                <a:gd name="T28" fmla="*/ 1256 w 2506"/>
                <a:gd name="T29" fmla="*/ 412 h 412"/>
                <a:gd name="T30" fmla="*/ 1448 w 2506"/>
                <a:gd name="T31" fmla="*/ 406 h 412"/>
                <a:gd name="T32" fmla="*/ 1639 w 2506"/>
                <a:gd name="T33" fmla="*/ 386 h 412"/>
                <a:gd name="T34" fmla="*/ 1820 w 2506"/>
                <a:gd name="T35" fmla="*/ 354 h 412"/>
                <a:gd name="T36" fmla="*/ 1907 w 2506"/>
                <a:gd name="T37" fmla="*/ 335 h 412"/>
                <a:gd name="T38" fmla="*/ 1994 w 2506"/>
                <a:gd name="T39" fmla="*/ 309 h 412"/>
                <a:gd name="T40" fmla="*/ 2070 w 2506"/>
                <a:gd name="T41" fmla="*/ 283 h 412"/>
                <a:gd name="T42" fmla="*/ 2151 w 2506"/>
                <a:gd name="T43" fmla="*/ 251 h 412"/>
                <a:gd name="T44" fmla="*/ 2221 w 2506"/>
                <a:gd name="T45" fmla="*/ 219 h 412"/>
                <a:gd name="T46" fmla="*/ 2291 w 2506"/>
                <a:gd name="T47" fmla="*/ 180 h 412"/>
                <a:gd name="T48" fmla="*/ 2354 w 2506"/>
                <a:gd name="T49" fmla="*/ 141 h 412"/>
                <a:gd name="T50" fmla="*/ 2407 w 2506"/>
                <a:gd name="T51" fmla="*/ 96 h 412"/>
                <a:gd name="T52" fmla="*/ 2459 w 2506"/>
                <a:gd name="T53" fmla="*/ 51 h 412"/>
                <a:gd name="T54" fmla="*/ 2506 w 2506"/>
                <a:gd name="T55" fmla="*/ 0 h 412"/>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Lst>
              <a:ahLst/>
              <a:cxnLst>
                <a:cxn ang="T56">
                  <a:pos x="T0" y="T1"/>
                </a:cxn>
                <a:cxn ang="T57">
                  <a:pos x="T2" y="T3"/>
                </a:cxn>
                <a:cxn ang="T58">
                  <a:pos x="T4" y="T5"/>
                </a:cxn>
                <a:cxn ang="T59">
                  <a:pos x="T6" y="T7"/>
                </a:cxn>
                <a:cxn ang="T60">
                  <a:pos x="T8" y="T9"/>
                </a:cxn>
                <a:cxn ang="T61">
                  <a:pos x="T10" y="T11"/>
                </a:cxn>
                <a:cxn ang="T62">
                  <a:pos x="T12" y="T13"/>
                </a:cxn>
                <a:cxn ang="T63">
                  <a:pos x="T14" y="T15"/>
                </a:cxn>
                <a:cxn ang="T64">
                  <a:pos x="T16" y="T17"/>
                </a:cxn>
                <a:cxn ang="T65">
                  <a:pos x="T18" y="T19"/>
                </a:cxn>
                <a:cxn ang="T66">
                  <a:pos x="T20" y="T21"/>
                </a:cxn>
                <a:cxn ang="T67">
                  <a:pos x="T22" y="T23"/>
                </a:cxn>
                <a:cxn ang="T68">
                  <a:pos x="T24" y="T25"/>
                </a:cxn>
                <a:cxn ang="T69">
                  <a:pos x="T26" y="T27"/>
                </a:cxn>
                <a:cxn ang="T70">
                  <a:pos x="T28" y="T29"/>
                </a:cxn>
                <a:cxn ang="T71">
                  <a:pos x="T30" y="T31"/>
                </a:cxn>
                <a:cxn ang="T72">
                  <a:pos x="T32" y="T33"/>
                </a:cxn>
                <a:cxn ang="T73">
                  <a:pos x="T34" y="T35"/>
                </a:cxn>
                <a:cxn ang="T74">
                  <a:pos x="T36" y="T37"/>
                </a:cxn>
                <a:cxn ang="T75">
                  <a:pos x="T38" y="T39"/>
                </a:cxn>
                <a:cxn ang="T76">
                  <a:pos x="T40" y="T41"/>
                </a:cxn>
                <a:cxn ang="T77">
                  <a:pos x="T42" y="T43"/>
                </a:cxn>
                <a:cxn ang="T78">
                  <a:pos x="T44" y="T45"/>
                </a:cxn>
                <a:cxn ang="T79">
                  <a:pos x="T46" y="T47"/>
                </a:cxn>
                <a:cxn ang="T80">
                  <a:pos x="T48" y="T49"/>
                </a:cxn>
                <a:cxn ang="T81">
                  <a:pos x="T50" y="T51"/>
                </a:cxn>
                <a:cxn ang="T82">
                  <a:pos x="T52" y="T53"/>
                </a:cxn>
                <a:cxn ang="T83">
                  <a:pos x="T54" y="T55"/>
                </a:cxn>
              </a:cxnLst>
              <a:rect l="0" t="0" r="r" b="b"/>
              <a:pathLst>
                <a:path w="2506" h="412">
                  <a:moveTo>
                    <a:pt x="0" y="0"/>
                  </a:moveTo>
                  <a:lnTo>
                    <a:pt x="0" y="0"/>
                  </a:lnTo>
                  <a:lnTo>
                    <a:pt x="41" y="51"/>
                  </a:lnTo>
                  <a:lnTo>
                    <a:pt x="93" y="96"/>
                  </a:lnTo>
                  <a:lnTo>
                    <a:pt x="151" y="141"/>
                  </a:lnTo>
                  <a:lnTo>
                    <a:pt x="215" y="180"/>
                  </a:lnTo>
                  <a:lnTo>
                    <a:pt x="285" y="219"/>
                  </a:lnTo>
                  <a:lnTo>
                    <a:pt x="361" y="251"/>
                  </a:lnTo>
                  <a:lnTo>
                    <a:pt x="436" y="283"/>
                  </a:lnTo>
                  <a:lnTo>
                    <a:pt x="517" y="309"/>
                  </a:lnTo>
                  <a:lnTo>
                    <a:pt x="599" y="335"/>
                  </a:lnTo>
                  <a:lnTo>
                    <a:pt x="692" y="354"/>
                  </a:lnTo>
                  <a:lnTo>
                    <a:pt x="872" y="386"/>
                  </a:lnTo>
                  <a:lnTo>
                    <a:pt x="1064" y="406"/>
                  </a:lnTo>
                  <a:lnTo>
                    <a:pt x="1256" y="412"/>
                  </a:lnTo>
                  <a:lnTo>
                    <a:pt x="1448" y="406"/>
                  </a:lnTo>
                  <a:lnTo>
                    <a:pt x="1639" y="386"/>
                  </a:lnTo>
                  <a:lnTo>
                    <a:pt x="1820" y="354"/>
                  </a:lnTo>
                  <a:lnTo>
                    <a:pt x="1907" y="335"/>
                  </a:lnTo>
                  <a:lnTo>
                    <a:pt x="1994" y="309"/>
                  </a:lnTo>
                  <a:lnTo>
                    <a:pt x="2070" y="283"/>
                  </a:lnTo>
                  <a:lnTo>
                    <a:pt x="2151" y="251"/>
                  </a:lnTo>
                  <a:lnTo>
                    <a:pt x="2221" y="219"/>
                  </a:lnTo>
                  <a:lnTo>
                    <a:pt x="2291" y="180"/>
                  </a:lnTo>
                  <a:lnTo>
                    <a:pt x="2354" y="141"/>
                  </a:lnTo>
                  <a:lnTo>
                    <a:pt x="2407" y="96"/>
                  </a:lnTo>
                  <a:lnTo>
                    <a:pt x="2459" y="51"/>
                  </a:lnTo>
                  <a:lnTo>
                    <a:pt x="2506" y="0"/>
                  </a:lnTo>
                </a:path>
              </a:pathLst>
            </a:custGeom>
            <a:noFill/>
            <a:ln w="19050">
              <a:solidFill>
                <a:schemeClr val="folHlink"/>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pt-BR"/>
            </a:p>
          </p:txBody>
        </p:sp>
        <p:sp>
          <p:nvSpPr>
            <p:cNvPr id="16398" name="Freeform 228"/>
            <p:cNvSpPr>
              <a:spLocks/>
            </p:cNvSpPr>
            <p:nvPr/>
          </p:nvSpPr>
          <p:spPr bwMode="auto">
            <a:xfrm>
              <a:off x="-1120" y="1042"/>
              <a:ext cx="4000" cy="690"/>
            </a:xfrm>
            <a:custGeom>
              <a:avLst/>
              <a:gdLst>
                <a:gd name="T0" fmla="*/ 0 w 4000"/>
                <a:gd name="T1" fmla="*/ 0 h 690"/>
                <a:gd name="T2" fmla="*/ 0 w 4000"/>
                <a:gd name="T3" fmla="*/ 0 h 690"/>
                <a:gd name="T4" fmla="*/ 70 w 4000"/>
                <a:gd name="T5" fmla="*/ 83 h 690"/>
                <a:gd name="T6" fmla="*/ 145 w 4000"/>
                <a:gd name="T7" fmla="*/ 161 h 690"/>
                <a:gd name="T8" fmla="*/ 233 w 4000"/>
                <a:gd name="T9" fmla="*/ 232 h 690"/>
                <a:gd name="T10" fmla="*/ 331 w 4000"/>
                <a:gd name="T11" fmla="*/ 303 h 690"/>
                <a:gd name="T12" fmla="*/ 442 w 4000"/>
                <a:gd name="T13" fmla="*/ 361 h 690"/>
                <a:gd name="T14" fmla="*/ 558 w 4000"/>
                <a:gd name="T15" fmla="*/ 419 h 690"/>
                <a:gd name="T16" fmla="*/ 680 w 4000"/>
                <a:gd name="T17" fmla="*/ 470 h 690"/>
                <a:gd name="T18" fmla="*/ 808 w 4000"/>
                <a:gd name="T19" fmla="*/ 515 h 690"/>
                <a:gd name="T20" fmla="*/ 948 w 4000"/>
                <a:gd name="T21" fmla="*/ 554 h 690"/>
                <a:gd name="T22" fmla="*/ 1087 w 4000"/>
                <a:gd name="T23" fmla="*/ 593 h 690"/>
                <a:gd name="T24" fmla="*/ 1232 w 4000"/>
                <a:gd name="T25" fmla="*/ 619 h 690"/>
                <a:gd name="T26" fmla="*/ 1378 w 4000"/>
                <a:gd name="T27" fmla="*/ 644 h 690"/>
                <a:gd name="T28" fmla="*/ 1535 w 4000"/>
                <a:gd name="T29" fmla="*/ 664 h 690"/>
                <a:gd name="T30" fmla="*/ 1686 w 4000"/>
                <a:gd name="T31" fmla="*/ 677 h 690"/>
                <a:gd name="T32" fmla="*/ 1843 w 4000"/>
                <a:gd name="T33" fmla="*/ 683 h 690"/>
                <a:gd name="T34" fmla="*/ 2000 w 4000"/>
                <a:gd name="T35" fmla="*/ 690 h 690"/>
                <a:gd name="T36" fmla="*/ 2157 w 4000"/>
                <a:gd name="T37" fmla="*/ 683 h 690"/>
                <a:gd name="T38" fmla="*/ 2308 w 4000"/>
                <a:gd name="T39" fmla="*/ 677 h 690"/>
                <a:gd name="T40" fmla="*/ 2465 w 4000"/>
                <a:gd name="T41" fmla="*/ 664 h 690"/>
                <a:gd name="T42" fmla="*/ 2616 w 4000"/>
                <a:gd name="T43" fmla="*/ 644 h 690"/>
                <a:gd name="T44" fmla="*/ 2767 w 4000"/>
                <a:gd name="T45" fmla="*/ 619 h 690"/>
                <a:gd name="T46" fmla="*/ 2912 w 4000"/>
                <a:gd name="T47" fmla="*/ 593 h 690"/>
                <a:gd name="T48" fmla="*/ 3052 w 4000"/>
                <a:gd name="T49" fmla="*/ 554 h 690"/>
                <a:gd name="T50" fmla="*/ 3186 w 4000"/>
                <a:gd name="T51" fmla="*/ 515 h 690"/>
                <a:gd name="T52" fmla="*/ 3319 w 4000"/>
                <a:gd name="T53" fmla="*/ 470 h 690"/>
                <a:gd name="T54" fmla="*/ 3441 w 4000"/>
                <a:gd name="T55" fmla="*/ 419 h 690"/>
                <a:gd name="T56" fmla="*/ 3558 w 4000"/>
                <a:gd name="T57" fmla="*/ 361 h 690"/>
                <a:gd name="T58" fmla="*/ 3662 w 4000"/>
                <a:gd name="T59" fmla="*/ 303 h 690"/>
                <a:gd name="T60" fmla="*/ 3761 w 4000"/>
                <a:gd name="T61" fmla="*/ 232 h 690"/>
                <a:gd name="T62" fmla="*/ 3854 w 4000"/>
                <a:gd name="T63" fmla="*/ 161 h 690"/>
                <a:gd name="T64" fmla="*/ 3930 w 4000"/>
                <a:gd name="T65" fmla="*/ 83 h 690"/>
                <a:gd name="T66" fmla="*/ 4000 w 4000"/>
                <a:gd name="T67" fmla="*/ 0 h 690"/>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0" t="0" r="r" b="b"/>
              <a:pathLst>
                <a:path w="4000" h="690">
                  <a:moveTo>
                    <a:pt x="0" y="0"/>
                  </a:moveTo>
                  <a:lnTo>
                    <a:pt x="0" y="0"/>
                  </a:lnTo>
                  <a:lnTo>
                    <a:pt x="70" y="83"/>
                  </a:lnTo>
                  <a:lnTo>
                    <a:pt x="145" y="161"/>
                  </a:lnTo>
                  <a:lnTo>
                    <a:pt x="233" y="232"/>
                  </a:lnTo>
                  <a:lnTo>
                    <a:pt x="331" y="303"/>
                  </a:lnTo>
                  <a:lnTo>
                    <a:pt x="442" y="361"/>
                  </a:lnTo>
                  <a:lnTo>
                    <a:pt x="558" y="419"/>
                  </a:lnTo>
                  <a:lnTo>
                    <a:pt x="680" y="470"/>
                  </a:lnTo>
                  <a:lnTo>
                    <a:pt x="808" y="515"/>
                  </a:lnTo>
                  <a:lnTo>
                    <a:pt x="948" y="554"/>
                  </a:lnTo>
                  <a:lnTo>
                    <a:pt x="1087" y="593"/>
                  </a:lnTo>
                  <a:lnTo>
                    <a:pt x="1232" y="619"/>
                  </a:lnTo>
                  <a:lnTo>
                    <a:pt x="1378" y="644"/>
                  </a:lnTo>
                  <a:lnTo>
                    <a:pt x="1535" y="664"/>
                  </a:lnTo>
                  <a:lnTo>
                    <a:pt x="1686" y="677"/>
                  </a:lnTo>
                  <a:lnTo>
                    <a:pt x="1843" y="683"/>
                  </a:lnTo>
                  <a:lnTo>
                    <a:pt x="2000" y="690"/>
                  </a:lnTo>
                  <a:lnTo>
                    <a:pt x="2157" y="683"/>
                  </a:lnTo>
                  <a:lnTo>
                    <a:pt x="2308" y="677"/>
                  </a:lnTo>
                  <a:lnTo>
                    <a:pt x="2465" y="664"/>
                  </a:lnTo>
                  <a:lnTo>
                    <a:pt x="2616" y="644"/>
                  </a:lnTo>
                  <a:lnTo>
                    <a:pt x="2767" y="619"/>
                  </a:lnTo>
                  <a:lnTo>
                    <a:pt x="2912" y="593"/>
                  </a:lnTo>
                  <a:lnTo>
                    <a:pt x="3052" y="554"/>
                  </a:lnTo>
                  <a:lnTo>
                    <a:pt x="3186" y="515"/>
                  </a:lnTo>
                  <a:lnTo>
                    <a:pt x="3319" y="470"/>
                  </a:lnTo>
                  <a:lnTo>
                    <a:pt x="3441" y="419"/>
                  </a:lnTo>
                  <a:lnTo>
                    <a:pt x="3558" y="361"/>
                  </a:lnTo>
                  <a:lnTo>
                    <a:pt x="3662" y="303"/>
                  </a:lnTo>
                  <a:lnTo>
                    <a:pt x="3761" y="232"/>
                  </a:lnTo>
                  <a:lnTo>
                    <a:pt x="3854" y="161"/>
                  </a:lnTo>
                  <a:lnTo>
                    <a:pt x="3930" y="83"/>
                  </a:lnTo>
                  <a:lnTo>
                    <a:pt x="4000" y="0"/>
                  </a:lnTo>
                </a:path>
              </a:pathLst>
            </a:custGeom>
            <a:noFill/>
            <a:ln w="19050">
              <a:solidFill>
                <a:schemeClr val="folHlink"/>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pt-BR"/>
            </a:p>
          </p:txBody>
        </p:sp>
        <p:sp>
          <p:nvSpPr>
            <p:cNvPr id="16399" name="Freeform 229"/>
            <p:cNvSpPr>
              <a:spLocks/>
            </p:cNvSpPr>
            <p:nvPr/>
          </p:nvSpPr>
          <p:spPr bwMode="auto">
            <a:xfrm>
              <a:off x="-376" y="3802"/>
              <a:ext cx="2506" cy="406"/>
            </a:xfrm>
            <a:custGeom>
              <a:avLst/>
              <a:gdLst>
                <a:gd name="T0" fmla="*/ 2506 w 2506"/>
                <a:gd name="T1" fmla="*/ 406 h 406"/>
                <a:gd name="T2" fmla="*/ 2506 w 2506"/>
                <a:gd name="T3" fmla="*/ 406 h 406"/>
                <a:gd name="T4" fmla="*/ 2459 w 2506"/>
                <a:gd name="T5" fmla="*/ 361 h 406"/>
                <a:gd name="T6" fmla="*/ 2413 w 2506"/>
                <a:gd name="T7" fmla="*/ 316 h 406"/>
                <a:gd name="T8" fmla="*/ 2354 w 2506"/>
                <a:gd name="T9" fmla="*/ 271 h 406"/>
                <a:gd name="T10" fmla="*/ 2291 w 2506"/>
                <a:gd name="T11" fmla="*/ 232 h 406"/>
                <a:gd name="T12" fmla="*/ 2221 w 2506"/>
                <a:gd name="T13" fmla="*/ 193 h 406"/>
                <a:gd name="T14" fmla="*/ 2145 w 2506"/>
                <a:gd name="T15" fmla="*/ 161 h 406"/>
                <a:gd name="T16" fmla="*/ 2070 w 2506"/>
                <a:gd name="T17" fmla="*/ 129 h 406"/>
                <a:gd name="T18" fmla="*/ 1988 w 2506"/>
                <a:gd name="T19" fmla="*/ 103 h 406"/>
                <a:gd name="T20" fmla="*/ 1901 w 2506"/>
                <a:gd name="T21" fmla="*/ 77 h 406"/>
                <a:gd name="T22" fmla="*/ 1814 w 2506"/>
                <a:gd name="T23" fmla="*/ 58 h 406"/>
                <a:gd name="T24" fmla="*/ 1634 w 2506"/>
                <a:gd name="T25" fmla="*/ 26 h 406"/>
                <a:gd name="T26" fmla="*/ 1442 w 2506"/>
                <a:gd name="T27" fmla="*/ 6 h 406"/>
                <a:gd name="T28" fmla="*/ 1250 w 2506"/>
                <a:gd name="T29" fmla="*/ 0 h 406"/>
                <a:gd name="T30" fmla="*/ 1058 w 2506"/>
                <a:gd name="T31" fmla="*/ 6 h 406"/>
                <a:gd name="T32" fmla="*/ 866 w 2506"/>
                <a:gd name="T33" fmla="*/ 26 h 406"/>
                <a:gd name="T34" fmla="*/ 686 w 2506"/>
                <a:gd name="T35" fmla="*/ 58 h 406"/>
                <a:gd name="T36" fmla="*/ 599 w 2506"/>
                <a:gd name="T37" fmla="*/ 77 h 406"/>
                <a:gd name="T38" fmla="*/ 512 w 2506"/>
                <a:gd name="T39" fmla="*/ 103 h 406"/>
                <a:gd name="T40" fmla="*/ 430 w 2506"/>
                <a:gd name="T41" fmla="*/ 129 h 406"/>
                <a:gd name="T42" fmla="*/ 355 w 2506"/>
                <a:gd name="T43" fmla="*/ 161 h 406"/>
                <a:gd name="T44" fmla="*/ 285 w 2506"/>
                <a:gd name="T45" fmla="*/ 193 h 406"/>
                <a:gd name="T46" fmla="*/ 215 w 2506"/>
                <a:gd name="T47" fmla="*/ 232 h 406"/>
                <a:gd name="T48" fmla="*/ 151 w 2506"/>
                <a:gd name="T49" fmla="*/ 271 h 406"/>
                <a:gd name="T50" fmla="*/ 93 w 2506"/>
                <a:gd name="T51" fmla="*/ 316 h 406"/>
                <a:gd name="T52" fmla="*/ 47 w 2506"/>
                <a:gd name="T53" fmla="*/ 361 h 406"/>
                <a:gd name="T54" fmla="*/ 0 w 2506"/>
                <a:gd name="T55" fmla="*/ 406 h 40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Lst>
              <a:ahLst/>
              <a:cxnLst>
                <a:cxn ang="T56">
                  <a:pos x="T0" y="T1"/>
                </a:cxn>
                <a:cxn ang="T57">
                  <a:pos x="T2" y="T3"/>
                </a:cxn>
                <a:cxn ang="T58">
                  <a:pos x="T4" y="T5"/>
                </a:cxn>
                <a:cxn ang="T59">
                  <a:pos x="T6" y="T7"/>
                </a:cxn>
                <a:cxn ang="T60">
                  <a:pos x="T8" y="T9"/>
                </a:cxn>
                <a:cxn ang="T61">
                  <a:pos x="T10" y="T11"/>
                </a:cxn>
                <a:cxn ang="T62">
                  <a:pos x="T12" y="T13"/>
                </a:cxn>
                <a:cxn ang="T63">
                  <a:pos x="T14" y="T15"/>
                </a:cxn>
                <a:cxn ang="T64">
                  <a:pos x="T16" y="T17"/>
                </a:cxn>
                <a:cxn ang="T65">
                  <a:pos x="T18" y="T19"/>
                </a:cxn>
                <a:cxn ang="T66">
                  <a:pos x="T20" y="T21"/>
                </a:cxn>
                <a:cxn ang="T67">
                  <a:pos x="T22" y="T23"/>
                </a:cxn>
                <a:cxn ang="T68">
                  <a:pos x="T24" y="T25"/>
                </a:cxn>
                <a:cxn ang="T69">
                  <a:pos x="T26" y="T27"/>
                </a:cxn>
                <a:cxn ang="T70">
                  <a:pos x="T28" y="T29"/>
                </a:cxn>
                <a:cxn ang="T71">
                  <a:pos x="T30" y="T31"/>
                </a:cxn>
                <a:cxn ang="T72">
                  <a:pos x="T32" y="T33"/>
                </a:cxn>
                <a:cxn ang="T73">
                  <a:pos x="T34" y="T35"/>
                </a:cxn>
                <a:cxn ang="T74">
                  <a:pos x="T36" y="T37"/>
                </a:cxn>
                <a:cxn ang="T75">
                  <a:pos x="T38" y="T39"/>
                </a:cxn>
                <a:cxn ang="T76">
                  <a:pos x="T40" y="T41"/>
                </a:cxn>
                <a:cxn ang="T77">
                  <a:pos x="T42" y="T43"/>
                </a:cxn>
                <a:cxn ang="T78">
                  <a:pos x="T44" y="T45"/>
                </a:cxn>
                <a:cxn ang="T79">
                  <a:pos x="T46" y="T47"/>
                </a:cxn>
                <a:cxn ang="T80">
                  <a:pos x="T48" y="T49"/>
                </a:cxn>
                <a:cxn ang="T81">
                  <a:pos x="T50" y="T51"/>
                </a:cxn>
                <a:cxn ang="T82">
                  <a:pos x="T52" y="T53"/>
                </a:cxn>
                <a:cxn ang="T83">
                  <a:pos x="T54" y="T55"/>
                </a:cxn>
              </a:cxnLst>
              <a:rect l="0" t="0" r="r" b="b"/>
              <a:pathLst>
                <a:path w="2506" h="406">
                  <a:moveTo>
                    <a:pt x="2506" y="406"/>
                  </a:moveTo>
                  <a:lnTo>
                    <a:pt x="2506" y="406"/>
                  </a:lnTo>
                  <a:lnTo>
                    <a:pt x="2459" y="361"/>
                  </a:lnTo>
                  <a:lnTo>
                    <a:pt x="2413" y="316"/>
                  </a:lnTo>
                  <a:lnTo>
                    <a:pt x="2354" y="271"/>
                  </a:lnTo>
                  <a:lnTo>
                    <a:pt x="2291" y="232"/>
                  </a:lnTo>
                  <a:lnTo>
                    <a:pt x="2221" y="193"/>
                  </a:lnTo>
                  <a:lnTo>
                    <a:pt x="2145" y="161"/>
                  </a:lnTo>
                  <a:lnTo>
                    <a:pt x="2070" y="129"/>
                  </a:lnTo>
                  <a:lnTo>
                    <a:pt x="1988" y="103"/>
                  </a:lnTo>
                  <a:lnTo>
                    <a:pt x="1901" y="77"/>
                  </a:lnTo>
                  <a:lnTo>
                    <a:pt x="1814" y="58"/>
                  </a:lnTo>
                  <a:lnTo>
                    <a:pt x="1634" y="26"/>
                  </a:lnTo>
                  <a:lnTo>
                    <a:pt x="1442" y="6"/>
                  </a:lnTo>
                  <a:lnTo>
                    <a:pt x="1250" y="0"/>
                  </a:lnTo>
                  <a:lnTo>
                    <a:pt x="1058" y="6"/>
                  </a:lnTo>
                  <a:lnTo>
                    <a:pt x="866" y="26"/>
                  </a:lnTo>
                  <a:lnTo>
                    <a:pt x="686" y="58"/>
                  </a:lnTo>
                  <a:lnTo>
                    <a:pt x="599" y="77"/>
                  </a:lnTo>
                  <a:lnTo>
                    <a:pt x="512" y="103"/>
                  </a:lnTo>
                  <a:lnTo>
                    <a:pt x="430" y="129"/>
                  </a:lnTo>
                  <a:lnTo>
                    <a:pt x="355" y="161"/>
                  </a:lnTo>
                  <a:lnTo>
                    <a:pt x="285" y="193"/>
                  </a:lnTo>
                  <a:lnTo>
                    <a:pt x="215" y="232"/>
                  </a:lnTo>
                  <a:lnTo>
                    <a:pt x="151" y="271"/>
                  </a:lnTo>
                  <a:lnTo>
                    <a:pt x="93" y="316"/>
                  </a:lnTo>
                  <a:lnTo>
                    <a:pt x="47" y="361"/>
                  </a:lnTo>
                  <a:lnTo>
                    <a:pt x="0" y="406"/>
                  </a:lnTo>
                </a:path>
              </a:pathLst>
            </a:custGeom>
            <a:noFill/>
            <a:ln w="19050">
              <a:solidFill>
                <a:schemeClr val="folHlink"/>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pt-BR"/>
            </a:p>
          </p:txBody>
        </p:sp>
        <p:sp>
          <p:nvSpPr>
            <p:cNvPr id="16400" name="Freeform 230"/>
            <p:cNvSpPr>
              <a:spLocks/>
            </p:cNvSpPr>
            <p:nvPr/>
          </p:nvSpPr>
          <p:spPr bwMode="auto">
            <a:xfrm>
              <a:off x="-1126" y="2950"/>
              <a:ext cx="4000" cy="690"/>
            </a:xfrm>
            <a:custGeom>
              <a:avLst/>
              <a:gdLst>
                <a:gd name="T0" fmla="*/ 4000 w 4000"/>
                <a:gd name="T1" fmla="*/ 690 h 690"/>
                <a:gd name="T2" fmla="*/ 4000 w 4000"/>
                <a:gd name="T3" fmla="*/ 690 h 690"/>
                <a:gd name="T4" fmla="*/ 3930 w 4000"/>
                <a:gd name="T5" fmla="*/ 607 h 690"/>
                <a:gd name="T6" fmla="*/ 3854 w 4000"/>
                <a:gd name="T7" fmla="*/ 529 h 690"/>
                <a:gd name="T8" fmla="*/ 3767 w 4000"/>
                <a:gd name="T9" fmla="*/ 458 h 690"/>
                <a:gd name="T10" fmla="*/ 3668 w 4000"/>
                <a:gd name="T11" fmla="*/ 387 h 690"/>
                <a:gd name="T12" fmla="*/ 3558 w 4000"/>
                <a:gd name="T13" fmla="*/ 329 h 690"/>
                <a:gd name="T14" fmla="*/ 3442 w 4000"/>
                <a:gd name="T15" fmla="*/ 271 h 690"/>
                <a:gd name="T16" fmla="*/ 3320 w 4000"/>
                <a:gd name="T17" fmla="*/ 220 h 690"/>
                <a:gd name="T18" fmla="*/ 3192 w 4000"/>
                <a:gd name="T19" fmla="*/ 175 h 690"/>
                <a:gd name="T20" fmla="*/ 3052 w 4000"/>
                <a:gd name="T21" fmla="*/ 136 h 690"/>
                <a:gd name="T22" fmla="*/ 2913 w 4000"/>
                <a:gd name="T23" fmla="*/ 97 h 690"/>
                <a:gd name="T24" fmla="*/ 2767 w 4000"/>
                <a:gd name="T25" fmla="*/ 71 h 690"/>
                <a:gd name="T26" fmla="*/ 2622 w 4000"/>
                <a:gd name="T27" fmla="*/ 46 h 690"/>
                <a:gd name="T28" fmla="*/ 2465 w 4000"/>
                <a:gd name="T29" fmla="*/ 26 h 690"/>
                <a:gd name="T30" fmla="*/ 2314 w 4000"/>
                <a:gd name="T31" fmla="*/ 13 h 690"/>
                <a:gd name="T32" fmla="*/ 2157 w 4000"/>
                <a:gd name="T33" fmla="*/ 0 h 690"/>
                <a:gd name="T34" fmla="*/ 2000 w 4000"/>
                <a:gd name="T35" fmla="*/ 0 h 690"/>
                <a:gd name="T36" fmla="*/ 1843 w 4000"/>
                <a:gd name="T37" fmla="*/ 0 h 690"/>
                <a:gd name="T38" fmla="*/ 1686 w 4000"/>
                <a:gd name="T39" fmla="*/ 13 h 690"/>
                <a:gd name="T40" fmla="*/ 1535 w 4000"/>
                <a:gd name="T41" fmla="*/ 26 h 690"/>
                <a:gd name="T42" fmla="*/ 1384 w 4000"/>
                <a:gd name="T43" fmla="*/ 46 h 690"/>
                <a:gd name="T44" fmla="*/ 1233 w 4000"/>
                <a:gd name="T45" fmla="*/ 71 h 690"/>
                <a:gd name="T46" fmla="*/ 1087 w 4000"/>
                <a:gd name="T47" fmla="*/ 97 h 690"/>
                <a:gd name="T48" fmla="*/ 948 w 4000"/>
                <a:gd name="T49" fmla="*/ 136 h 690"/>
                <a:gd name="T50" fmla="*/ 814 w 4000"/>
                <a:gd name="T51" fmla="*/ 175 h 690"/>
                <a:gd name="T52" fmla="*/ 680 w 4000"/>
                <a:gd name="T53" fmla="*/ 220 h 690"/>
                <a:gd name="T54" fmla="*/ 558 w 4000"/>
                <a:gd name="T55" fmla="*/ 271 h 690"/>
                <a:gd name="T56" fmla="*/ 442 w 4000"/>
                <a:gd name="T57" fmla="*/ 329 h 690"/>
                <a:gd name="T58" fmla="*/ 337 w 4000"/>
                <a:gd name="T59" fmla="*/ 387 h 690"/>
                <a:gd name="T60" fmla="*/ 239 w 4000"/>
                <a:gd name="T61" fmla="*/ 458 h 690"/>
                <a:gd name="T62" fmla="*/ 146 w 4000"/>
                <a:gd name="T63" fmla="*/ 529 h 690"/>
                <a:gd name="T64" fmla="*/ 70 w 4000"/>
                <a:gd name="T65" fmla="*/ 607 h 690"/>
                <a:gd name="T66" fmla="*/ 0 w 4000"/>
                <a:gd name="T67" fmla="*/ 690 h 690"/>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0" t="0" r="r" b="b"/>
              <a:pathLst>
                <a:path w="4000" h="690">
                  <a:moveTo>
                    <a:pt x="4000" y="690"/>
                  </a:moveTo>
                  <a:lnTo>
                    <a:pt x="4000" y="690"/>
                  </a:lnTo>
                  <a:lnTo>
                    <a:pt x="3930" y="607"/>
                  </a:lnTo>
                  <a:lnTo>
                    <a:pt x="3854" y="529"/>
                  </a:lnTo>
                  <a:lnTo>
                    <a:pt x="3767" y="458"/>
                  </a:lnTo>
                  <a:lnTo>
                    <a:pt x="3668" y="387"/>
                  </a:lnTo>
                  <a:lnTo>
                    <a:pt x="3558" y="329"/>
                  </a:lnTo>
                  <a:lnTo>
                    <a:pt x="3442" y="271"/>
                  </a:lnTo>
                  <a:lnTo>
                    <a:pt x="3320" y="220"/>
                  </a:lnTo>
                  <a:lnTo>
                    <a:pt x="3192" y="175"/>
                  </a:lnTo>
                  <a:lnTo>
                    <a:pt x="3052" y="136"/>
                  </a:lnTo>
                  <a:lnTo>
                    <a:pt x="2913" y="97"/>
                  </a:lnTo>
                  <a:lnTo>
                    <a:pt x="2767" y="71"/>
                  </a:lnTo>
                  <a:lnTo>
                    <a:pt x="2622" y="46"/>
                  </a:lnTo>
                  <a:lnTo>
                    <a:pt x="2465" y="26"/>
                  </a:lnTo>
                  <a:lnTo>
                    <a:pt x="2314" y="13"/>
                  </a:lnTo>
                  <a:lnTo>
                    <a:pt x="2157" y="0"/>
                  </a:lnTo>
                  <a:lnTo>
                    <a:pt x="2000" y="0"/>
                  </a:lnTo>
                  <a:lnTo>
                    <a:pt x="1843" y="0"/>
                  </a:lnTo>
                  <a:lnTo>
                    <a:pt x="1686" y="13"/>
                  </a:lnTo>
                  <a:lnTo>
                    <a:pt x="1535" y="26"/>
                  </a:lnTo>
                  <a:lnTo>
                    <a:pt x="1384" y="46"/>
                  </a:lnTo>
                  <a:lnTo>
                    <a:pt x="1233" y="71"/>
                  </a:lnTo>
                  <a:lnTo>
                    <a:pt x="1087" y="97"/>
                  </a:lnTo>
                  <a:lnTo>
                    <a:pt x="948" y="136"/>
                  </a:lnTo>
                  <a:lnTo>
                    <a:pt x="814" y="175"/>
                  </a:lnTo>
                  <a:lnTo>
                    <a:pt x="680" y="220"/>
                  </a:lnTo>
                  <a:lnTo>
                    <a:pt x="558" y="271"/>
                  </a:lnTo>
                  <a:lnTo>
                    <a:pt x="442" y="329"/>
                  </a:lnTo>
                  <a:lnTo>
                    <a:pt x="337" y="387"/>
                  </a:lnTo>
                  <a:lnTo>
                    <a:pt x="239" y="458"/>
                  </a:lnTo>
                  <a:lnTo>
                    <a:pt x="146" y="529"/>
                  </a:lnTo>
                  <a:lnTo>
                    <a:pt x="70" y="607"/>
                  </a:lnTo>
                  <a:lnTo>
                    <a:pt x="0" y="690"/>
                  </a:lnTo>
                </a:path>
              </a:pathLst>
            </a:custGeom>
            <a:noFill/>
            <a:ln w="19050">
              <a:solidFill>
                <a:schemeClr val="folHlink"/>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pt-BR"/>
            </a:p>
          </p:txBody>
        </p:sp>
        <p:sp>
          <p:nvSpPr>
            <p:cNvPr id="16401" name="Line 231"/>
            <p:cNvSpPr>
              <a:spLocks noChangeShapeType="1"/>
            </p:cNvSpPr>
            <p:nvPr/>
          </p:nvSpPr>
          <p:spPr bwMode="auto">
            <a:xfrm>
              <a:off x="874" y="184"/>
              <a:ext cx="0" cy="4314"/>
            </a:xfrm>
            <a:prstGeom prst="line">
              <a:avLst/>
            </a:prstGeom>
            <a:noFill/>
            <a:ln w="19050">
              <a:solidFill>
                <a:schemeClr val="folHlink"/>
              </a:solidFill>
              <a:round/>
              <a:headEnd/>
              <a:tailEnd/>
            </a:ln>
            <a:extLst>
              <a:ext uri="{909E8E84-426E-40DD-AFC4-6F175D3DCCD1}">
                <a14:hiddenFill xmlns:a14="http://schemas.microsoft.com/office/drawing/2010/main">
                  <a:noFill/>
                </a14:hiddenFill>
              </a:ext>
            </a:extLst>
          </p:spPr>
          <p:txBody>
            <a:bodyPr/>
            <a:lstStyle/>
            <a:p>
              <a:endParaRPr lang="pt-BR"/>
            </a:p>
          </p:txBody>
        </p:sp>
        <p:sp>
          <p:nvSpPr>
            <p:cNvPr id="16402" name="Line 232"/>
            <p:cNvSpPr>
              <a:spLocks noChangeShapeType="1"/>
            </p:cNvSpPr>
            <p:nvPr/>
          </p:nvSpPr>
          <p:spPr bwMode="auto">
            <a:xfrm>
              <a:off x="-1626" y="2338"/>
              <a:ext cx="5005" cy="0"/>
            </a:xfrm>
            <a:prstGeom prst="line">
              <a:avLst/>
            </a:prstGeom>
            <a:noFill/>
            <a:ln w="19050">
              <a:solidFill>
                <a:schemeClr val="folHlink"/>
              </a:solidFill>
              <a:round/>
              <a:headEnd/>
              <a:tailEnd/>
            </a:ln>
            <a:extLst>
              <a:ext uri="{909E8E84-426E-40DD-AFC4-6F175D3DCCD1}">
                <a14:hiddenFill xmlns:a14="http://schemas.microsoft.com/office/drawing/2010/main">
                  <a:noFill/>
                </a14:hiddenFill>
              </a:ext>
            </a:extLst>
          </p:spPr>
          <p:txBody>
            <a:bodyPr/>
            <a:lstStyle/>
            <a:p>
              <a:endParaRPr lang="pt-BR"/>
            </a:p>
          </p:txBody>
        </p:sp>
      </p:grpSp>
      <p:sp>
        <p:nvSpPr>
          <p:cNvPr id="16390" name="Tekstboks 24"/>
          <p:cNvSpPr txBox="1">
            <a:spLocks noChangeArrowheads="1"/>
          </p:cNvSpPr>
          <p:nvPr/>
        </p:nvSpPr>
        <p:spPr bwMode="auto">
          <a:xfrm>
            <a:off x="1187450" y="6362700"/>
            <a:ext cx="3455988" cy="430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da-DK" sz="1100"/>
              <a:t>INTOSAI – PSC</a:t>
            </a:r>
          </a:p>
          <a:p>
            <a:pPr eaLnBrk="1" hangingPunct="1"/>
            <a:r>
              <a:rPr lang="da-DK" sz="1100"/>
              <a:t>Professional Standards Committee</a:t>
            </a:r>
          </a:p>
        </p:txBody>
      </p:sp>
      <p:sp>
        <p:nvSpPr>
          <p:cNvPr id="16391" name="Tekstboks 24"/>
          <p:cNvSpPr txBox="1">
            <a:spLocks noChangeArrowheads="1"/>
          </p:cNvSpPr>
          <p:nvPr/>
        </p:nvSpPr>
        <p:spPr bwMode="auto">
          <a:xfrm>
            <a:off x="5153025" y="6394450"/>
            <a:ext cx="2732088" cy="431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r" eaLnBrk="1" hangingPunct="1"/>
            <a:r>
              <a:rPr lang="da-DK" sz="1100"/>
              <a:t>TCU</a:t>
            </a:r>
          </a:p>
          <a:p>
            <a:pPr algn="r" eaLnBrk="1" hangingPunct="1"/>
            <a:r>
              <a:rPr lang="da-DK" sz="1100"/>
              <a:t>Federal Court of Accounts</a:t>
            </a:r>
          </a:p>
        </p:txBody>
      </p:sp>
      <p:sp>
        <p:nvSpPr>
          <p:cNvPr id="16392" name="Espaço Reservado para Conteúdo 2"/>
          <p:cNvSpPr>
            <a:spLocks noGrp="1"/>
          </p:cNvSpPr>
          <p:nvPr>
            <p:ph idx="1"/>
          </p:nvPr>
        </p:nvSpPr>
        <p:spPr>
          <a:xfrm>
            <a:off x="374650" y="503238"/>
            <a:ext cx="8280400" cy="5589587"/>
          </a:xfrm>
        </p:spPr>
        <p:txBody>
          <a:bodyPr/>
          <a:lstStyle/>
          <a:p>
            <a:pPr lvl="1" eaLnBrk="1" hangingPunct="1">
              <a:buFont typeface="Arial" charset="0"/>
              <a:buNone/>
            </a:pPr>
            <a:endParaRPr lang="pt-BR" sz="1400" smtClean="0"/>
          </a:p>
          <a:p>
            <a:pPr eaLnBrk="1" hangingPunct="1">
              <a:lnSpc>
                <a:spcPct val="150000"/>
              </a:lnSpc>
            </a:pPr>
            <a:r>
              <a:rPr lang="en-GB" sz="1800" smtClean="0"/>
              <a:t>Both of the above scenarios should allow current SAI support work (such as that being carried out by the 3i programme) to continue in a stable environment. However, it will be important that the existing good communications between PAS and IDI continue and are even enhanced.</a:t>
            </a:r>
          </a:p>
          <a:p>
            <a:pPr eaLnBrk="1" hangingPunct="1">
              <a:lnSpc>
                <a:spcPct val="150000"/>
              </a:lnSpc>
              <a:buFont typeface="Arial" charset="0"/>
              <a:buNone/>
            </a:pPr>
            <a:endParaRPr lang="pt-BR" sz="1800" smtClean="0"/>
          </a:p>
          <a:p>
            <a:pPr eaLnBrk="1" hangingPunct="1">
              <a:lnSpc>
                <a:spcPct val="150000"/>
              </a:lnSpc>
            </a:pPr>
            <a:r>
              <a:rPr lang="en-GB" sz="1800" smtClean="0"/>
              <a:t>Option a) has the advantage of implementing the concept behind the revised ISSAI structure more quickly, whilst option b) has the advantage of one, rather than two, formal exposure, consultation and approval procedures.</a:t>
            </a:r>
          </a:p>
          <a:p>
            <a:pPr eaLnBrk="1" hangingPunct="1">
              <a:lnSpc>
                <a:spcPct val="150000"/>
              </a:lnSpc>
              <a:buFont typeface="Arial" charset="0"/>
              <a:buNone/>
            </a:pPr>
            <a:r>
              <a:rPr lang="pt-BR" sz="1800" smtClean="0"/>
              <a:t> </a:t>
            </a:r>
          </a:p>
          <a:p>
            <a:pPr eaLnBrk="1" hangingPunct="1">
              <a:lnSpc>
                <a:spcPct val="150000"/>
              </a:lnSpc>
            </a:pPr>
            <a:r>
              <a:rPr lang="en-US" sz="1800" smtClean="0"/>
              <a:t>To this end, the PAS Chair will copy the present document in its final (post PSC) form to IDI, invite IDI to join the PAS “Moodle” community and invite IDI to participate as an observer at future annual PAS meetings</a:t>
            </a:r>
            <a:r>
              <a:rPr lang="en-US" sz="1400" smtClean="0"/>
              <a:t>.</a:t>
            </a:r>
            <a:endParaRPr lang="pt-BR" sz="1400" smtClean="0"/>
          </a:p>
        </p:txBody>
      </p:sp>
    </p:spTree>
    <p:extLst>
      <p:ext uri="{BB962C8B-B14F-4D97-AF65-F5344CB8AC3E}">
        <p14:creationId xmlns:p14="http://schemas.microsoft.com/office/powerpoint/2010/main" val="52812362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tângulo 3">
            <a:hlinkClick r:id="rId2" tooltip="Abrir Portal TCU"/>
          </p:cNvPr>
          <p:cNvSpPr/>
          <p:nvPr/>
        </p:nvSpPr>
        <p:spPr>
          <a:xfrm>
            <a:off x="533400" y="6562725"/>
            <a:ext cx="912813" cy="4603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pt-BR"/>
          </a:p>
        </p:txBody>
      </p:sp>
      <p:sp>
        <p:nvSpPr>
          <p:cNvPr id="17411" name="Título 1"/>
          <p:cNvSpPr>
            <a:spLocks noGrp="1"/>
          </p:cNvSpPr>
          <p:nvPr>
            <p:ph type="title"/>
          </p:nvPr>
        </p:nvSpPr>
        <p:spPr>
          <a:xfrm>
            <a:off x="468313" y="0"/>
            <a:ext cx="8229600" cy="1143000"/>
          </a:xfrm>
        </p:spPr>
        <p:txBody>
          <a:bodyPr/>
          <a:lstStyle/>
          <a:p>
            <a:pPr eaLnBrk="1" hangingPunct="1"/>
            <a:r>
              <a:rPr lang="pt-BR" sz="4000" b="1" smtClean="0">
                <a:solidFill>
                  <a:srgbClr val="0070C0"/>
                </a:solidFill>
              </a:rPr>
              <a:t>Submission</a:t>
            </a:r>
          </a:p>
        </p:txBody>
      </p:sp>
      <p:sp>
        <p:nvSpPr>
          <p:cNvPr id="3075" name="Espaço Reservado para Conteúdo 2"/>
          <p:cNvSpPr>
            <a:spLocks noGrp="1"/>
          </p:cNvSpPr>
          <p:nvPr>
            <p:ph idx="1"/>
          </p:nvPr>
        </p:nvSpPr>
        <p:spPr>
          <a:xfrm>
            <a:off x="827088" y="1268413"/>
            <a:ext cx="7561262" cy="4176712"/>
          </a:xfrm>
        </p:spPr>
        <p:txBody>
          <a:bodyPr rtlCol="0">
            <a:normAutofit/>
          </a:bodyPr>
          <a:lstStyle/>
          <a:p>
            <a:pPr marL="514350" indent="-514350" eaLnBrk="1" fontAlgn="auto" hangingPunct="1">
              <a:spcAft>
                <a:spcPts val="0"/>
              </a:spcAft>
              <a:buFont typeface="Arial" pitchFamily="34" charset="0"/>
              <a:buNone/>
              <a:defRPr/>
            </a:pPr>
            <a:endParaRPr lang="pt-BR" sz="2800" dirty="0" smtClean="0"/>
          </a:p>
          <a:p>
            <a:pPr eaLnBrk="1" fontAlgn="auto" hangingPunct="1">
              <a:spcAft>
                <a:spcPts val="0"/>
              </a:spcAft>
              <a:buFont typeface="Arial" pitchFamily="34" charset="0"/>
              <a:buChar char="•"/>
              <a:defRPr/>
            </a:pPr>
            <a:r>
              <a:rPr lang="en-GB" sz="2400" dirty="0" smtClean="0"/>
              <a:t>PAS requests the PSC to:</a:t>
            </a:r>
          </a:p>
          <a:p>
            <a:pPr eaLnBrk="1" fontAlgn="auto" hangingPunct="1">
              <a:spcAft>
                <a:spcPts val="0"/>
              </a:spcAft>
              <a:buFont typeface="Arial" pitchFamily="34" charset="0"/>
              <a:buNone/>
              <a:defRPr/>
            </a:pPr>
            <a:endParaRPr lang="pt-BR" sz="2400" dirty="0" smtClean="0"/>
          </a:p>
          <a:p>
            <a:pPr lvl="1" eaLnBrk="1" fontAlgn="auto" hangingPunct="1">
              <a:lnSpc>
                <a:spcPct val="150000"/>
              </a:lnSpc>
              <a:spcAft>
                <a:spcPts val="0"/>
              </a:spcAft>
              <a:buFont typeface="Arial" pitchFamily="34" charset="0"/>
              <a:buChar char="•"/>
              <a:defRPr/>
            </a:pPr>
            <a:r>
              <a:rPr lang="en-GB" sz="2000" dirty="0" smtClean="0"/>
              <a:t>approve the present project proposal;</a:t>
            </a:r>
            <a:endParaRPr lang="pt-BR" sz="2000" dirty="0" smtClean="0"/>
          </a:p>
          <a:p>
            <a:pPr lvl="1" eaLnBrk="1" fontAlgn="auto" hangingPunct="1">
              <a:lnSpc>
                <a:spcPct val="150000"/>
              </a:lnSpc>
              <a:spcAft>
                <a:spcPts val="0"/>
              </a:spcAft>
              <a:buFont typeface="Arial" pitchFamily="34" charset="0"/>
              <a:buChar char="•"/>
              <a:defRPr/>
            </a:pPr>
            <a:r>
              <a:rPr lang="en-GB" sz="2000" dirty="0" smtClean="0"/>
              <a:t>advise PAS on any preference the PSC has on the adoption process (options a) and b) in point 6 above – Transitional arrangements).</a:t>
            </a:r>
            <a:endParaRPr lang="pt-BR" dirty="0" smtClean="0"/>
          </a:p>
        </p:txBody>
      </p:sp>
      <p:pic>
        <p:nvPicPr>
          <p:cNvPr id="17413" name="Picture 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6242050"/>
            <a:ext cx="9144000" cy="6429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7414" name="Picture 4"/>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916863" y="6345238"/>
            <a:ext cx="542925" cy="438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7415" name="Picture 5"/>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0" y="0"/>
            <a:ext cx="9144000" cy="2047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nvGrpSpPr>
          <p:cNvPr id="17416" name="Group 222"/>
          <p:cNvGrpSpPr>
            <a:grpSpLocks noChangeAspect="1"/>
          </p:cNvGrpSpPr>
          <p:nvPr/>
        </p:nvGrpSpPr>
        <p:grpSpPr bwMode="auto">
          <a:xfrm>
            <a:off x="403225" y="6338888"/>
            <a:ext cx="728663" cy="490537"/>
            <a:chOff x="-1649" y="158"/>
            <a:chExt cx="5261" cy="4366"/>
          </a:xfrm>
        </p:grpSpPr>
        <p:sp>
          <p:nvSpPr>
            <p:cNvPr id="17419" name="AutoShape 223"/>
            <p:cNvSpPr>
              <a:spLocks noChangeAspect="1" noChangeArrowheads="1" noTextEdit="1"/>
            </p:cNvSpPr>
            <p:nvPr/>
          </p:nvSpPr>
          <p:spPr bwMode="auto">
            <a:xfrm>
              <a:off x="-1649" y="158"/>
              <a:ext cx="5261" cy="43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9050">
                  <a:solidFill>
                    <a:srgbClr val="000000"/>
                  </a:solidFill>
                  <a:miter lim="800000"/>
                  <a:headEnd/>
                  <a:tailEnd/>
                </a14:hiddenLine>
              </a:ext>
            </a:extLst>
          </p:spPr>
          <p:txBody>
            <a:bodyPr/>
            <a:lstStyle/>
            <a:p>
              <a:endParaRPr lang="pt-BR"/>
            </a:p>
          </p:txBody>
        </p:sp>
        <p:sp>
          <p:nvSpPr>
            <p:cNvPr id="17420" name="Freeform 224"/>
            <p:cNvSpPr>
              <a:spLocks/>
            </p:cNvSpPr>
            <p:nvPr/>
          </p:nvSpPr>
          <p:spPr bwMode="auto">
            <a:xfrm>
              <a:off x="-1393" y="435"/>
              <a:ext cx="5005" cy="3928"/>
            </a:xfrm>
            <a:custGeom>
              <a:avLst/>
              <a:gdLst>
                <a:gd name="T0" fmla="*/ 4714 w 5005"/>
                <a:gd name="T1" fmla="*/ 0 h 3928"/>
                <a:gd name="T2" fmla="*/ 3726 w 5005"/>
                <a:gd name="T3" fmla="*/ 78 h 3928"/>
                <a:gd name="T4" fmla="*/ 3017 w 5005"/>
                <a:gd name="T5" fmla="*/ 200 h 3928"/>
                <a:gd name="T6" fmla="*/ 2494 w 5005"/>
                <a:gd name="T7" fmla="*/ 336 h 3928"/>
                <a:gd name="T8" fmla="*/ 2000 w 5005"/>
                <a:gd name="T9" fmla="*/ 510 h 3928"/>
                <a:gd name="T10" fmla="*/ 1552 w 5005"/>
                <a:gd name="T11" fmla="*/ 735 h 3928"/>
                <a:gd name="T12" fmla="*/ 1174 w 5005"/>
                <a:gd name="T13" fmla="*/ 1013 h 3928"/>
                <a:gd name="T14" fmla="*/ 883 w 5005"/>
                <a:gd name="T15" fmla="*/ 1348 h 3928"/>
                <a:gd name="T16" fmla="*/ 750 w 5005"/>
                <a:gd name="T17" fmla="*/ 1600 h 3928"/>
                <a:gd name="T18" fmla="*/ 680 w 5005"/>
                <a:gd name="T19" fmla="*/ 1806 h 3928"/>
                <a:gd name="T20" fmla="*/ 651 w 5005"/>
                <a:gd name="T21" fmla="*/ 2032 h 3928"/>
                <a:gd name="T22" fmla="*/ 657 w 5005"/>
                <a:gd name="T23" fmla="*/ 2257 h 3928"/>
                <a:gd name="T24" fmla="*/ 744 w 5005"/>
                <a:gd name="T25" fmla="*/ 2573 h 3928"/>
                <a:gd name="T26" fmla="*/ 912 w 5005"/>
                <a:gd name="T27" fmla="*/ 2844 h 3928"/>
                <a:gd name="T28" fmla="*/ 1145 w 5005"/>
                <a:gd name="T29" fmla="*/ 3083 h 3928"/>
                <a:gd name="T30" fmla="*/ 1418 w 5005"/>
                <a:gd name="T31" fmla="*/ 3289 h 3928"/>
                <a:gd name="T32" fmla="*/ 1825 w 5005"/>
                <a:gd name="T33" fmla="*/ 3515 h 3928"/>
                <a:gd name="T34" fmla="*/ 2436 w 5005"/>
                <a:gd name="T35" fmla="*/ 3754 h 3928"/>
                <a:gd name="T36" fmla="*/ 3034 w 5005"/>
                <a:gd name="T37" fmla="*/ 3928 h 3928"/>
                <a:gd name="T38" fmla="*/ 3185 w 5005"/>
                <a:gd name="T39" fmla="*/ 3670 h 3928"/>
                <a:gd name="T40" fmla="*/ 3540 w 5005"/>
                <a:gd name="T41" fmla="*/ 3147 h 3928"/>
                <a:gd name="T42" fmla="*/ 3744 w 5005"/>
                <a:gd name="T43" fmla="*/ 2909 h 3928"/>
                <a:gd name="T44" fmla="*/ 3755 w 5005"/>
                <a:gd name="T45" fmla="*/ 2870 h 3928"/>
                <a:gd name="T46" fmla="*/ 3348 w 5005"/>
                <a:gd name="T47" fmla="*/ 3006 h 3928"/>
                <a:gd name="T48" fmla="*/ 2837 w 5005"/>
                <a:gd name="T49" fmla="*/ 3115 h 3928"/>
                <a:gd name="T50" fmla="*/ 2197 w 5005"/>
                <a:gd name="T51" fmla="*/ 3167 h 3928"/>
                <a:gd name="T52" fmla="*/ 1726 w 5005"/>
                <a:gd name="T53" fmla="*/ 3135 h 3928"/>
                <a:gd name="T54" fmla="*/ 1354 w 5005"/>
                <a:gd name="T55" fmla="*/ 3064 h 3928"/>
                <a:gd name="T56" fmla="*/ 1104 w 5005"/>
                <a:gd name="T57" fmla="*/ 2986 h 3928"/>
                <a:gd name="T58" fmla="*/ 785 w 5005"/>
                <a:gd name="T59" fmla="*/ 2864 h 3928"/>
                <a:gd name="T60" fmla="*/ 523 w 5005"/>
                <a:gd name="T61" fmla="*/ 2722 h 3928"/>
                <a:gd name="T62" fmla="*/ 320 w 5005"/>
                <a:gd name="T63" fmla="*/ 2567 h 3928"/>
                <a:gd name="T64" fmla="*/ 163 w 5005"/>
                <a:gd name="T65" fmla="*/ 2406 h 3928"/>
                <a:gd name="T66" fmla="*/ 64 w 5005"/>
                <a:gd name="T67" fmla="*/ 2238 h 3928"/>
                <a:gd name="T68" fmla="*/ 11 w 5005"/>
                <a:gd name="T69" fmla="*/ 2070 h 3928"/>
                <a:gd name="T70" fmla="*/ 0 w 5005"/>
                <a:gd name="T71" fmla="*/ 1903 h 3928"/>
                <a:gd name="T72" fmla="*/ 29 w 5005"/>
                <a:gd name="T73" fmla="*/ 1735 h 3928"/>
                <a:gd name="T74" fmla="*/ 99 w 5005"/>
                <a:gd name="T75" fmla="*/ 1580 h 3928"/>
                <a:gd name="T76" fmla="*/ 238 w 5005"/>
                <a:gd name="T77" fmla="*/ 1387 h 3928"/>
                <a:gd name="T78" fmla="*/ 349 w 5005"/>
                <a:gd name="T79" fmla="*/ 1284 h 3928"/>
                <a:gd name="T80" fmla="*/ 569 w 5005"/>
                <a:gd name="T81" fmla="*/ 1135 h 3928"/>
                <a:gd name="T82" fmla="*/ 843 w 5005"/>
                <a:gd name="T83" fmla="*/ 1006 h 3928"/>
                <a:gd name="T84" fmla="*/ 1157 w 5005"/>
                <a:gd name="T85" fmla="*/ 897 h 3928"/>
                <a:gd name="T86" fmla="*/ 1505 w 5005"/>
                <a:gd name="T87" fmla="*/ 806 h 3928"/>
                <a:gd name="T88" fmla="*/ 1889 w 5005"/>
                <a:gd name="T89" fmla="*/ 755 h 3928"/>
                <a:gd name="T90" fmla="*/ 2284 w 5005"/>
                <a:gd name="T91" fmla="*/ 735 h 3928"/>
                <a:gd name="T92" fmla="*/ 2697 w 5005"/>
                <a:gd name="T93" fmla="*/ 755 h 3928"/>
                <a:gd name="T94" fmla="*/ 3110 w 5005"/>
                <a:gd name="T95" fmla="*/ 826 h 3928"/>
                <a:gd name="T96" fmla="*/ 3523 w 5005"/>
                <a:gd name="T97" fmla="*/ 948 h 3928"/>
                <a:gd name="T98" fmla="*/ 3918 w 5005"/>
                <a:gd name="T99" fmla="*/ 1129 h 3928"/>
                <a:gd name="T100" fmla="*/ 4145 w 5005"/>
                <a:gd name="T101" fmla="*/ 813 h 3928"/>
                <a:gd name="T102" fmla="*/ 4464 w 5005"/>
                <a:gd name="T103" fmla="*/ 432 h 3928"/>
                <a:gd name="T104" fmla="*/ 4738 w 5005"/>
                <a:gd name="T105" fmla="*/ 168 h 3928"/>
                <a:gd name="T106" fmla="*/ 5005 w 5005"/>
                <a:gd name="T107" fmla="*/ 0 h 3928"/>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Lst>
              <a:ahLst/>
              <a:cxnLst>
                <a:cxn ang="T108">
                  <a:pos x="T0" y="T1"/>
                </a:cxn>
                <a:cxn ang="T109">
                  <a:pos x="T2" y="T3"/>
                </a:cxn>
                <a:cxn ang="T110">
                  <a:pos x="T4" y="T5"/>
                </a:cxn>
                <a:cxn ang="T111">
                  <a:pos x="T6" y="T7"/>
                </a:cxn>
                <a:cxn ang="T112">
                  <a:pos x="T8" y="T9"/>
                </a:cxn>
                <a:cxn ang="T113">
                  <a:pos x="T10" y="T11"/>
                </a:cxn>
                <a:cxn ang="T114">
                  <a:pos x="T12" y="T13"/>
                </a:cxn>
                <a:cxn ang="T115">
                  <a:pos x="T14" y="T15"/>
                </a:cxn>
                <a:cxn ang="T116">
                  <a:pos x="T16" y="T17"/>
                </a:cxn>
                <a:cxn ang="T117">
                  <a:pos x="T18" y="T19"/>
                </a:cxn>
                <a:cxn ang="T118">
                  <a:pos x="T20" y="T21"/>
                </a:cxn>
                <a:cxn ang="T119">
                  <a:pos x="T22" y="T23"/>
                </a:cxn>
                <a:cxn ang="T120">
                  <a:pos x="T24" y="T25"/>
                </a:cxn>
                <a:cxn ang="T121">
                  <a:pos x="T26" y="T27"/>
                </a:cxn>
                <a:cxn ang="T122">
                  <a:pos x="T28" y="T29"/>
                </a:cxn>
                <a:cxn ang="T123">
                  <a:pos x="T30" y="T31"/>
                </a:cxn>
                <a:cxn ang="T124">
                  <a:pos x="T32" y="T33"/>
                </a:cxn>
                <a:cxn ang="T125">
                  <a:pos x="T34" y="T35"/>
                </a:cxn>
                <a:cxn ang="T126">
                  <a:pos x="T36" y="T37"/>
                </a:cxn>
                <a:cxn ang="T127">
                  <a:pos x="T38" y="T39"/>
                </a:cxn>
                <a:cxn ang="T128">
                  <a:pos x="T40" y="T41"/>
                </a:cxn>
                <a:cxn ang="T129">
                  <a:pos x="T42" y="T43"/>
                </a:cxn>
                <a:cxn ang="T130">
                  <a:pos x="T44" y="T45"/>
                </a:cxn>
                <a:cxn ang="T131">
                  <a:pos x="T46" y="T47"/>
                </a:cxn>
                <a:cxn ang="T132">
                  <a:pos x="T48" y="T49"/>
                </a:cxn>
                <a:cxn ang="T133">
                  <a:pos x="T50" y="T51"/>
                </a:cxn>
                <a:cxn ang="T134">
                  <a:pos x="T52" y="T53"/>
                </a:cxn>
                <a:cxn ang="T135">
                  <a:pos x="T54" y="T55"/>
                </a:cxn>
                <a:cxn ang="T136">
                  <a:pos x="T56" y="T57"/>
                </a:cxn>
                <a:cxn ang="T137">
                  <a:pos x="T58" y="T59"/>
                </a:cxn>
                <a:cxn ang="T138">
                  <a:pos x="T60" y="T61"/>
                </a:cxn>
                <a:cxn ang="T139">
                  <a:pos x="T62" y="T63"/>
                </a:cxn>
                <a:cxn ang="T140">
                  <a:pos x="T64" y="T65"/>
                </a:cxn>
                <a:cxn ang="T141">
                  <a:pos x="T66" y="T67"/>
                </a:cxn>
                <a:cxn ang="T142">
                  <a:pos x="T68" y="T69"/>
                </a:cxn>
                <a:cxn ang="T143">
                  <a:pos x="T70" y="T71"/>
                </a:cxn>
                <a:cxn ang="T144">
                  <a:pos x="T72" y="T73"/>
                </a:cxn>
                <a:cxn ang="T145">
                  <a:pos x="T74" y="T75"/>
                </a:cxn>
                <a:cxn ang="T146">
                  <a:pos x="T76" y="T77"/>
                </a:cxn>
                <a:cxn ang="T147">
                  <a:pos x="T78" y="T79"/>
                </a:cxn>
                <a:cxn ang="T148">
                  <a:pos x="T80" y="T81"/>
                </a:cxn>
                <a:cxn ang="T149">
                  <a:pos x="T82" y="T83"/>
                </a:cxn>
                <a:cxn ang="T150">
                  <a:pos x="T84" y="T85"/>
                </a:cxn>
                <a:cxn ang="T151">
                  <a:pos x="T86" y="T87"/>
                </a:cxn>
                <a:cxn ang="T152">
                  <a:pos x="T88" y="T89"/>
                </a:cxn>
                <a:cxn ang="T153">
                  <a:pos x="T90" y="T91"/>
                </a:cxn>
                <a:cxn ang="T154">
                  <a:pos x="T92" y="T93"/>
                </a:cxn>
                <a:cxn ang="T155">
                  <a:pos x="T94" y="T95"/>
                </a:cxn>
                <a:cxn ang="T156">
                  <a:pos x="T96" y="T97"/>
                </a:cxn>
                <a:cxn ang="T157">
                  <a:pos x="T98" y="T99"/>
                </a:cxn>
                <a:cxn ang="T158">
                  <a:pos x="T100" y="T101"/>
                </a:cxn>
                <a:cxn ang="T159">
                  <a:pos x="T102" y="T103"/>
                </a:cxn>
                <a:cxn ang="T160">
                  <a:pos x="T104" y="T105"/>
                </a:cxn>
                <a:cxn ang="T161">
                  <a:pos x="T106" y="T107"/>
                </a:cxn>
              </a:cxnLst>
              <a:rect l="0" t="0" r="r" b="b"/>
              <a:pathLst>
                <a:path w="5005" h="3928">
                  <a:moveTo>
                    <a:pt x="5005" y="0"/>
                  </a:moveTo>
                  <a:lnTo>
                    <a:pt x="5005" y="0"/>
                  </a:lnTo>
                  <a:lnTo>
                    <a:pt x="4714" y="0"/>
                  </a:lnTo>
                  <a:lnTo>
                    <a:pt x="4400" y="13"/>
                  </a:lnTo>
                  <a:lnTo>
                    <a:pt x="4069" y="39"/>
                  </a:lnTo>
                  <a:lnTo>
                    <a:pt x="3726" y="78"/>
                  </a:lnTo>
                  <a:lnTo>
                    <a:pt x="3371" y="129"/>
                  </a:lnTo>
                  <a:lnTo>
                    <a:pt x="3191" y="162"/>
                  </a:lnTo>
                  <a:lnTo>
                    <a:pt x="3017" y="200"/>
                  </a:lnTo>
                  <a:lnTo>
                    <a:pt x="2837" y="239"/>
                  </a:lnTo>
                  <a:lnTo>
                    <a:pt x="2662" y="284"/>
                  </a:lnTo>
                  <a:lnTo>
                    <a:pt x="2494" y="336"/>
                  </a:lnTo>
                  <a:lnTo>
                    <a:pt x="2325" y="387"/>
                  </a:lnTo>
                  <a:lnTo>
                    <a:pt x="2157" y="445"/>
                  </a:lnTo>
                  <a:lnTo>
                    <a:pt x="2000" y="510"/>
                  </a:lnTo>
                  <a:lnTo>
                    <a:pt x="1843" y="581"/>
                  </a:lnTo>
                  <a:lnTo>
                    <a:pt x="1691" y="658"/>
                  </a:lnTo>
                  <a:lnTo>
                    <a:pt x="1552" y="735"/>
                  </a:lnTo>
                  <a:lnTo>
                    <a:pt x="1418" y="826"/>
                  </a:lnTo>
                  <a:lnTo>
                    <a:pt x="1290" y="916"/>
                  </a:lnTo>
                  <a:lnTo>
                    <a:pt x="1174" y="1013"/>
                  </a:lnTo>
                  <a:lnTo>
                    <a:pt x="1064" y="1116"/>
                  </a:lnTo>
                  <a:lnTo>
                    <a:pt x="971" y="1232"/>
                  </a:lnTo>
                  <a:lnTo>
                    <a:pt x="883" y="1348"/>
                  </a:lnTo>
                  <a:lnTo>
                    <a:pt x="808" y="1471"/>
                  </a:lnTo>
                  <a:lnTo>
                    <a:pt x="779" y="1535"/>
                  </a:lnTo>
                  <a:lnTo>
                    <a:pt x="750" y="1600"/>
                  </a:lnTo>
                  <a:lnTo>
                    <a:pt x="721" y="1664"/>
                  </a:lnTo>
                  <a:lnTo>
                    <a:pt x="703" y="1735"/>
                  </a:lnTo>
                  <a:lnTo>
                    <a:pt x="680" y="1806"/>
                  </a:lnTo>
                  <a:lnTo>
                    <a:pt x="668" y="1877"/>
                  </a:lnTo>
                  <a:lnTo>
                    <a:pt x="657" y="1954"/>
                  </a:lnTo>
                  <a:lnTo>
                    <a:pt x="651" y="2032"/>
                  </a:lnTo>
                  <a:lnTo>
                    <a:pt x="645" y="2148"/>
                  </a:lnTo>
                  <a:lnTo>
                    <a:pt x="657" y="2257"/>
                  </a:lnTo>
                  <a:lnTo>
                    <a:pt x="674" y="2367"/>
                  </a:lnTo>
                  <a:lnTo>
                    <a:pt x="703" y="2470"/>
                  </a:lnTo>
                  <a:lnTo>
                    <a:pt x="744" y="2573"/>
                  </a:lnTo>
                  <a:lnTo>
                    <a:pt x="790" y="2664"/>
                  </a:lnTo>
                  <a:lnTo>
                    <a:pt x="849" y="2760"/>
                  </a:lnTo>
                  <a:lnTo>
                    <a:pt x="912" y="2844"/>
                  </a:lnTo>
                  <a:lnTo>
                    <a:pt x="982" y="2928"/>
                  </a:lnTo>
                  <a:lnTo>
                    <a:pt x="1058" y="3006"/>
                  </a:lnTo>
                  <a:lnTo>
                    <a:pt x="1145" y="3083"/>
                  </a:lnTo>
                  <a:lnTo>
                    <a:pt x="1232" y="3154"/>
                  </a:lnTo>
                  <a:lnTo>
                    <a:pt x="1319" y="3225"/>
                  </a:lnTo>
                  <a:lnTo>
                    <a:pt x="1418" y="3289"/>
                  </a:lnTo>
                  <a:lnTo>
                    <a:pt x="1517" y="3347"/>
                  </a:lnTo>
                  <a:lnTo>
                    <a:pt x="1616" y="3405"/>
                  </a:lnTo>
                  <a:lnTo>
                    <a:pt x="1825" y="3515"/>
                  </a:lnTo>
                  <a:lnTo>
                    <a:pt x="2034" y="3605"/>
                  </a:lnTo>
                  <a:lnTo>
                    <a:pt x="2238" y="3689"/>
                  </a:lnTo>
                  <a:lnTo>
                    <a:pt x="2436" y="3754"/>
                  </a:lnTo>
                  <a:lnTo>
                    <a:pt x="2616" y="3812"/>
                  </a:lnTo>
                  <a:lnTo>
                    <a:pt x="2779" y="3863"/>
                  </a:lnTo>
                  <a:lnTo>
                    <a:pt x="3034" y="3928"/>
                  </a:lnTo>
                  <a:lnTo>
                    <a:pt x="3104" y="3805"/>
                  </a:lnTo>
                  <a:lnTo>
                    <a:pt x="3185" y="3670"/>
                  </a:lnTo>
                  <a:lnTo>
                    <a:pt x="3290" y="3502"/>
                  </a:lnTo>
                  <a:lnTo>
                    <a:pt x="3412" y="3328"/>
                  </a:lnTo>
                  <a:lnTo>
                    <a:pt x="3540" y="3147"/>
                  </a:lnTo>
                  <a:lnTo>
                    <a:pt x="3610" y="3057"/>
                  </a:lnTo>
                  <a:lnTo>
                    <a:pt x="3680" y="2980"/>
                  </a:lnTo>
                  <a:lnTo>
                    <a:pt x="3744" y="2909"/>
                  </a:lnTo>
                  <a:lnTo>
                    <a:pt x="3813" y="2844"/>
                  </a:lnTo>
                  <a:lnTo>
                    <a:pt x="3755" y="2870"/>
                  </a:lnTo>
                  <a:lnTo>
                    <a:pt x="3598" y="2928"/>
                  </a:lnTo>
                  <a:lnTo>
                    <a:pt x="3482" y="2967"/>
                  </a:lnTo>
                  <a:lnTo>
                    <a:pt x="3348" y="3006"/>
                  </a:lnTo>
                  <a:lnTo>
                    <a:pt x="3197" y="3044"/>
                  </a:lnTo>
                  <a:lnTo>
                    <a:pt x="3023" y="3083"/>
                  </a:lnTo>
                  <a:lnTo>
                    <a:pt x="2837" y="3115"/>
                  </a:lnTo>
                  <a:lnTo>
                    <a:pt x="2639" y="3141"/>
                  </a:lnTo>
                  <a:lnTo>
                    <a:pt x="2424" y="3160"/>
                  </a:lnTo>
                  <a:lnTo>
                    <a:pt x="2197" y="3167"/>
                  </a:lnTo>
                  <a:lnTo>
                    <a:pt x="1965" y="3154"/>
                  </a:lnTo>
                  <a:lnTo>
                    <a:pt x="1848" y="3147"/>
                  </a:lnTo>
                  <a:lnTo>
                    <a:pt x="1726" y="3135"/>
                  </a:lnTo>
                  <a:lnTo>
                    <a:pt x="1604" y="3115"/>
                  </a:lnTo>
                  <a:lnTo>
                    <a:pt x="1476" y="3089"/>
                  </a:lnTo>
                  <a:lnTo>
                    <a:pt x="1354" y="3064"/>
                  </a:lnTo>
                  <a:lnTo>
                    <a:pt x="1226" y="3025"/>
                  </a:lnTo>
                  <a:lnTo>
                    <a:pt x="1104" y="2986"/>
                  </a:lnTo>
                  <a:lnTo>
                    <a:pt x="994" y="2948"/>
                  </a:lnTo>
                  <a:lnTo>
                    <a:pt x="883" y="2909"/>
                  </a:lnTo>
                  <a:lnTo>
                    <a:pt x="785" y="2864"/>
                  </a:lnTo>
                  <a:lnTo>
                    <a:pt x="692" y="2819"/>
                  </a:lnTo>
                  <a:lnTo>
                    <a:pt x="604" y="2767"/>
                  </a:lnTo>
                  <a:lnTo>
                    <a:pt x="523" y="2722"/>
                  </a:lnTo>
                  <a:lnTo>
                    <a:pt x="447" y="2670"/>
                  </a:lnTo>
                  <a:lnTo>
                    <a:pt x="378" y="2619"/>
                  </a:lnTo>
                  <a:lnTo>
                    <a:pt x="320" y="2567"/>
                  </a:lnTo>
                  <a:lnTo>
                    <a:pt x="261" y="2515"/>
                  </a:lnTo>
                  <a:lnTo>
                    <a:pt x="209" y="2464"/>
                  </a:lnTo>
                  <a:lnTo>
                    <a:pt x="163" y="2406"/>
                  </a:lnTo>
                  <a:lnTo>
                    <a:pt x="128" y="2348"/>
                  </a:lnTo>
                  <a:lnTo>
                    <a:pt x="93" y="2296"/>
                  </a:lnTo>
                  <a:lnTo>
                    <a:pt x="64" y="2238"/>
                  </a:lnTo>
                  <a:lnTo>
                    <a:pt x="40" y="2180"/>
                  </a:lnTo>
                  <a:lnTo>
                    <a:pt x="23" y="2128"/>
                  </a:lnTo>
                  <a:lnTo>
                    <a:pt x="11" y="2070"/>
                  </a:lnTo>
                  <a:lnTo>
                    <a:pt x="0" y="2012"/>
                  </a:lnTo>
                  <a:lnTo>
                    <a:pt x="0" y="1954"/>
                  </a:lnTo>
                  <a:lnTo>
                    <a:pt x="0" y="1903"/>
                  </a:lnTo>
                  <a:lnTo>
                    <a:pt x="6" y="1845"/>
                  </a:lnTo>
                  <a:lnTo>
                    <a:pt x="17" y="1793"/>
                  </a:lnTo>
                  <a:lnTo>
                    <a:pt x="29" y="1735"/>
                  </a:lnTo>
                  <a:lnTo>
                    <a:pt x="46" y="1684"/>
                  </a:lnTo>
                  <a:lnTo>
                    <a:pt x="70" y="1632"/>
                  </a:lnTo>
                  <a:lnTo>
                    <a:pt x="99" y="1580"/>
                  </a:lnTo>
                  <a:lnTo>
                    <a:pt x="128" y="1529"/>
                  </a:lnTo>
                  <a:lnTo>
                    <a:pt x="157" y="1484"/>
                  </a:lnTo>
                  <a:lnTo>
                    <a:pt x="238" y="1387"/>
                  </a:lnTo>
                  <a:lnTo>
                    <a:pt x="290" y="1335"/>
                  </a:lnTo>
                  <a:lnTo>
                    <a:pt x="349" y="1284"/>
                  </a:lnTo>
                  <a:lnTo>
                    <a:pt x="418" y="1232"/>
                  </a:lnTo>
                  <a:lnTo>
                    <a:pt x="488" y="1187"/>
                  </a:lnTo>
                  <a:lnTo>
                    <a:pt x="569" y="1135"/>
                  </a:lnTo>
                  <a:lnTo>
                    <a:pt x="657" y="1090"/>
                  </a:lnTo>
                  <a:lnTo>
                    <a:pt x="744" y="1045"/>
                  </a:lnTo>
                  <a:lnTo>
                    <a:pt x="843" y="1006"/>
                  </a:lnTo>
                  <a:lnTo>
                    <a:pt x="942" y="968"/>
                  </a:lnTo>
                  <a:lnTo>
                    <a:pt x="1046" y="929"/>
                  </a:lnTo>
                  <a:lnTo>
                    <a:pt x="1157" y="897"/>
                  </a:lnTo>
                  <a:lnTo>
                    <a:pt x="1267" y="864"/>
                  </a:lnTo>
                  <a:lnTo>
                    <a:pt x="1389" y="832"/>
                  </a:lnTo>
                  <a:lnTo>
                    <a:pt x="1505" y="806"/>
                  </a:lnTo>
                  <a:lnTo>
                    <a:pt x="1633" y="787"/>
                  </a:lnTo>
                  <a:lnTo>
                    <a:pt x="1755" y="768"/>
                  </a:lnTo>
                  <a:lnTo>
                    <a:pt x="1889" y="755"/>
                  </a:lnTo>
                  <a:lnTo>
                    <a:pt x="2017" y="742"/>
                  </a:lnTo>
                  <a:lnTo>
                    <a:pt x="2151" y="735"/>
                  </a:lnTo>
                  <a:lnTo>
                    <a:pt x="2284" y="735"/>
                  </a:lnTo>
                  <a:lnTo>
                    <a:pt x="2424" y="735"/>
                  </a:lnTo>
                  <a:lnTo>
                    <a:pt x="2558" y="742"/>
                  </a:lnTo>
                  <a:lnTo>
                    <a:pt x="2697" y="755"/>
                  </a:lnTo>
                  <a:lnTo>
                    <a:pt x="2837" y="774"/>
                  </a:lnTo>
                  <a:lnTo>
                    <a:pt x="2970" y="794"/>
                  </a:lnTo>
                  <a:lnTo>
                    <a:pt x="3110" y="826"/>
                  </a:lnTo>
                  <a:lnTo>
                    <a:pt x="3249" y="858"/>
                  </a:lnTo>
                  <a:lnTo>
                    <a:pt x="3383" y="897"/>
                  </a:lnTo>
                  <a:lnTo>
                    <a:pt x="3523" y="948"/>
                  </a:lnTo>
                  <a:lnTo>
                    <a:pt x="3656" y="1000"/>
                  </a:lnTo>
                  <a:lnTo>
                    <a:pt x="3790" y="1058"/>
                  </a:lnTo>
                  <a:lnTo>
                    <a:pt x="3918" y="1129"/>
                  </a:lnTo>
                  <a:lnTo>
                    <a:pt x="4023" y="974"/>
                  </a:lnTo>
                  <a:lnTo>
                    <a:pt x="4145" y="813"/>
                  </a:lnTo>
                  <a:lnTo>
                    <a:pt x="4290" y="626"/>
                  </a:lnTo>
                  <a:lnTo>
                    <a:pt x="4377" y="529"/>
                  </a:lnTo>
                  <a:lnTo>
                    <a:pt x="4464" y="432"/>
                  </a:lnTo>
                  <a:lnTo>
                    <a:pt x="4552" y="336"/>
                  </a:lnTo>
                  <a:lnTo>
                    <a:pt x="4645" y="252"/>
                  </a:lnTo>
                  <a:lnTo>
                    <a:pt x="4738" y="168"/>
                  </a:lnTo>
                  <a:lnTo>
                    <a:pt x="4831" y="97"/>
                  </a:lnTo>
                  <a:lnTo>
                    <a:pt x="4918" y="45"/>
                  </a:lnTo>
                  <a:lnTo>
                    <a:pt x="5005" y="0"/>
                  </a:lnTo>
                  <a:close/>
                </a:path>
              </a:pathLst>
            </a:custGeom>
            <a:noFill/>
            <a:ln w="19050">
              <a:solidFill>
                <a:srgbClr val="00CCFF"/>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pt-BR"/>
            </a:p>
          </p:txBody>
        </p:sp>
        <p:sp>
          <p:nvSpPr>
            <p:cNvPr id="17421" name="Freeform 225"/>
            <p:cNvSpPr>
              <a:spLocks/>
            </p:cNvSpPr>
            <p:nvPr/>
          </p:nvSpPr>
          <p:spPr bwMode="auto">
            <a:xfrm>
              <a:off x="-1626" y="184"/>
              <a:ext cx="5005" cy="4314"/>
            </a:xfrm>
            <a:custGeom>
              <a:avLst/>
              <a:gdLst>
                <a:gd name="T0" fmla="*/ 0 w 5005"/>
                <a:gd name="T1" fmla="*/ 2044 h 4314"/>
                <a:gd name="T2" fmla="*/ 47 w 5005"/>
                <a:gd name="T3" fmla="*/ 1722 h 4314"/>
                <a:gd name="T4" fmla="*/ 151 w 5005"/>
                <a:gd name="T5" fmla="*/ 1412 h 4314"/>
                <a:gd name="T6" fmla="*/ 303 w 5005"/>
                <a:gd name="T7" fmla="*/ 1128 h 4314"/>
                <a:gd name="T8" fmla="*/ 494 w 5005"/>
                <a:gd name="T9" fmla="*/ 864 h 4314"/>
                <a:gd name="T10" fmla="*/ 733 w 5005"/>
                <a:gd name="T11" fmla="*/ 632 h 4314"/>
                <a:gd name="T12" fmla="*/ 1006 w 5005"/>
                <a:gd name="T13" fmla="*/ 425 h 4314"/>
                <a:gd name="T14" fmla="*/ 1308 w 5005"/>
                <a:gd name="T15" fmla="*/ 258 h 4314"/>
                <a:gd name="T16" fmla="*/ 1640 w 5005"/>
                <a:gd name="T17" fmla="*/ 129 h 4314"/>
                <a:gd name="T18" fmla="*/ 2000 w 5005"/>
                <a:gd name="T19" fmla="*/ 45 h 4314"/>
                <a:gd name="T20" fmla="*/ 2372 w 5005"/>
                <a:gd name="T21" fmla="*/ 0 h 4314"/>
                <a:gd name="T22" fmla="*/ 2634 w 5005"/>
                <a:gd name="T23" fmla="*/ 0 h 4314"/>
                <a:gd name="T24" fmla="*/ 3006 w 5005"/>
                <a:gd name="T25" fmla="*/ 45 h 4314"/>
                <a:gd name="T26" fmla="*/ 3366 w 5005"/>
                <a:gd name="T27" fmla="*/ 129 h 4314"/>
                <a:gd name="T28" fmla="*/ 3697 w 5005"/>
                <a:gd name="T29" fmla="*/ 258 h 4314"/>
                <a:gd name="T30" fmla="*/ 4000 w 5005"/>
                <a:gd name="T31" fmla="*/ 425 h 4314"/>
                <a:gd name="T32" fmla="*/ 4273 w 5005"/>
                <a:gd name="T33" fmla="*/ 632 h 4314"/>
                <a:gd name="T34" fmla="*/ 4511 w 5005"/>
                <a:gd name="T35" fmla="*/ 864 h 4314"/>
                <a:gd name="T36" fmla="*/ 4703 w 5005"/>
                <a:gd name="T37" fmla="*/ 1128 h 4314"/>
                <a:gd name="T38" fmla="*/ 4854 w 5005"/>
                <a:gd name="T39" fmla="*/ 1412 h 4314"/>
                <a:gd name="T40" fmla="*/ 4959 w 5005"/>
                <a:gd name="T41" fmla="*/ 1722 h 4314"/>
                <a:gd name="T42" fmla="*/ 5005 w 5005"/>
                <a:gd name="T43" fmla="*/ 2044 h 4314"/>
                <a:gd name="T44" fmla="*/ 5005 w 5005"/>
                <a:gd name="T45" fmla="*/ 2270 h 4314"/>
                <a:gd name="T46" fmla="*/ 4959 w 5005"/>
                <a:gd name="T47" fmla="*/ 2592 h 4314"/>
                <a:gd name="T48" fmla="*/ 4854 w 5005"/>
                <a:gd name="T49" fmla="*/ 2895 h 4314"/>
                <a:gd name="T50" fmla="*/ 4703 w 5005"/>
                <a:gd name="T51" fmla="*/ 3186 h 4314"/>
                <a:gd name="T52" fmla="*/ 4511 w 5005"/>
                <a:gd name="T53" fmla="*/ 3450 h 4314"/>
                <a:gd name="T54" fmla="*/ 4273 w 5005"/>
                <a:gd name="T55" fmla="*/ 3682 h 4314"/>
                <a:gd name="T56" fmla="*/ 4000 w 5005"/>
                <a:gd name="T57" fmla="*/ 3889 h 4314"/>
                <a:gd name="T58" fmla="*/ 3697 w 5005"/>
                <a:gd name="T59" fmla="*/ 4056 h 4314"/>
                <a:gd name="T60" fmla="*/ 3366 w 5005"/>
                <a:gd name="T61" fmla="*/ 4185 h 4314"/>
                <a:gd name="T62" fmla="*/ 3006 w 5005"/>
                <a:gd name="T63" fmla="*/ 4269 h 4314"/>
                <a:gd name="T64" fmla="*/ 2634 w 5005"/>
                <a:gd name="T65" fmla="*/ 4314 h 4314"/>
                <a:gd name="T66" fmla="*/ 2372 w 5005"/>
                <a:gd name="T67" fmla="*/ 4314 h 4314"/>
                <a:gd name="T68" fmla="*/ 2000 w 5005"/>
                <a:gd name="T69" fmla="*/ 4269 h 4314"/>
                <a:gd name="T70" fmla="*/ 1640 w 5005"/>
                <a:gd name="T71" fmla="*/ 4185 h 4314"/>
                <a:gd name="T72" fmla="*/ 1308 w 5005"/>
                <a:gd name="T73" fmla="*/ 4056 h 4314"/>
                <a:gd name="T74" fmla="*/ 1006 w 5005"/>
                <a:gd name="T75" fmla="*/ 3889 h 4314"/>
                <a:gd name="T76" fmla="*/ 733 w 5005"/>
                <a:gd name="T77" fmla="*/ 3682 h 4314"/>
                <a:gd name="T78" fmla="*/ 494 w 5005"/>
                <a:gd name="T79" fmla="*/ 3450 h 4314"/>
                <a:gd name="T80" fmla="*/ 303 w 5005"/>
                <a:gd name="T81" fmla="*/ 3186 h 4314"/>
                <a:gd name="T82" fmla="*/ 151 w 5005"/>
                <a:gd name="T83" fmla="*/ 2895 h 4314"/>
                <a:gd name="T84" fmla="*/ 47 w 5005"/>
                <a:gd name="T85" fmla="*/ 2592 h 4314"/>
                <a:gd name="T86" fmla="*/ 0 w 5005"/>
                <a:gd name="T87" fmla="*/ 2270 h 4314"/>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Lst>
              <a:ah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l="0" t="0" r="r" b="b"/>
              <a:pathLst>
                <a:path w="5005" h="4314">
                  <a:moveTo>
                    <a:pt x="0" y="2154"/>
                  </a:moveTo>
                  <a:lnTo>
                    <a:pt x="0" y="2154"/>
                  </a:lnTo>
                  <a:lnTo>
                    <a:pt x="0" y="2044"/>
                  </a:lnTo>
                  <a:lnTo>
                    <a:pt x="12" y="1935"/>
                  </a:lnTo>
                  <a:lnTo>
                    <a:pt x="29" y="1825"/>
                  </a:lnTo>
                  <a:lnTo>
                    <a:pt x="47" y="1722"/>
                  </a:lnTo>
                  <a:lnTo>
                    <a:pt x="76" y="1619"/>
                  </a:lnTo>
                  <a:lnTo>
                    <a:pt x="111" y="1515"/>
                  </a:lnTo>
                  <a:lnTo>
                    <a:pt x="151" y="1412"/>
                  </a:lnTo>
                  <a:lnTo>
                    <a:pt x="192" y="1315"/>
                  </a:lnTo>
                  <a:lnTo>
                    <a:pt x="244" y="1219"/>
                  </a:lnTo>
                  <a:lnTo>
                    <a:pt x="303" y="1128"/>
                  </a:lnTo>
                  <a:lnTo>
                    <a:pt x="361" y="1038"/>
                  </a:lnTo>
                  <a:lnTo>
                    <a:pt x="425" y="948"/>
                  </a:lnTo>
                  <a:lnTo>
                    <a:pt x="494" y="864"/>
                  </a:lnTo>
                  <a:lnTo>
                    <a:pt x="570" y="787"/>
                  </a:lnTo>
                  <a:lnTo>
                    <a:pt x="646" y="703"/>
                  </a:lnTo>
                  <a:lnTo>
                    <a:pt x="733" y="632"/>
                  </a:lnTo>
                  <a:lnTo>
                    <a:pt x="820" y="561"/>
                  </a:lnTo>
                  <a:lnTo>
                    <a:pt x="907" y="490"/>
                  </a:lnTo>
                  <a:lnTo>
                    <a:pt x="1006" y="425"/>
                  </a:lnTo>
                  <a:lnTo>
                    <a:pt x="1105" y="367"/>
                  </a:lnTo>
                  <a:lnTo>
                    <a:pt x="1204" y="309"/>
                  </a:lnTo>
                  <a:lnTo>
                    <a:pt x="1308" y="258"/>
                  </a:lnTo>
                  <a:lnTo>
                    <a:pt x="1419" y="213"/>
                  </a:lnTo>
                  <a:lnTo>
                    <a:pt x="1529" y="167"/>
                  </a:lnTo>
                  <a:lnTo>
                    <a:pt x="1640" y="129"/>
                  </a:lnTo>
                  <a:lnTo>
                    <a:pt x="1756" y="97"/>
                  </a:lnTo>
                  <a:lnTo>
                    <a:pt x="1878" y="64"/>
                  </a:lnTo>
                  <a:lnTo>
                    <a:pt x="2000" y="45"/>
                  </a:lnTo>
                  <a:lnTo>
                    <a:pt x="2122" y="26"/>
                  </a:lnTo>
                  <a:lnTo>
                    <a:pt x="2244" y="13"/>
                  </a:lnTo>
                  <a:lnTo>
                    <a:pt x="2372" y="0"/>
                  </a:lnTo>
                  <a:lnTo>
                    <a:pt x="2500" y="0"/>
                  </a:lnTo>
                  <a:lnTo>
                    <a:pt x="2634" y="0"/>
                  </a:lnTo>
                  <a:lnTo>
                    <a:pt x="2762" y="13"/>
                  </a:lnTo>
                  <a:lnTo>
                    <a:pt x="2884" y="26"/>
                  </a:lnTo>
                  <a:lnTo>
                    <a:pt x="3006" y="45"/>
                  </a:lnTo>
                  <a:lnTo>
                    <a:pt x="3128" y="64"/>
                  </a:lnTo>
                  <a:lnTo>
                    <a:pt x="3250" y="97"/>
                  </a:lnTo>
                  <a:lnTo>
                    <a:pt x="3366" y="129"/>
                  </a:lnTo>
                  <a:lnTo>
                    <a:pt x="3477" y="167"/>
                  </a:lnTo>
                  <a:lnTo>
                    <a:pt x="3587" y="213"/>
                  </a:lnTo>
                  <a:lnTo>
                    <a:pt x="3697" y="258"/>
                  </a:lnTo>
                  <a:lnTo>
                    <a:pt x="3802" y="309"/>
                  </a:lnTo>
                  <a:lnTo>
                    <a:pt x="3901" y="367"/>
                  </a:lnTo>
                  <a:lnTo>
                    <a:pt x="4000" y="425"/>
                  </a:lnTo>
                  <a:lnTo>
                    <a:pt x="4099" y="490"/>
                  </a:lnTo>
                  <a:lnTo>
                    <a:pt x="4186" y="561"/>
                  </a:lnTo>
                  <a:lnTo>
                    <a:pt x="4273" y="632"/>
                  </a:lnTo>
                  <a:lnTo>
                    <a:pt x="4354" y="703"/>
                  </a:lnTo>
                  <a:lnTo>
                    <a:pt x="4436" y="787"/>
                  </a:lnTo>
                  <a:lnTo>
                    <a:pt x="4511" y="864"/>
                  </a:lnTo>
                  <a:lnTo>
                    <a:pt x="4581" y="948"/>
                  </a:lnTo>
                  <a:lnTo>
                    <a:pt x="4645" y="1038"/>
                  </a:lnTo>
                  <a:lnTo>
                    <a:pt x="4703" y="1128"/>
                  </a:lnTo>
                  <a:lnTo>
                    <a:pt x="4761" y="1219"/>
                  </a:lnTo>
                  <a:lnTo>
                    <a:pt x="4808" y="1315"/>
                  </a:lnTo>
                  <a:lnTo>
                    <a:pt x="4854" y="1412"/>
                  </a:lnTo>
                  <a:lnTo>
                    <a:pt x="4895" y="1515"/>
                  </a:lnTo>
                  <a:lnTo>
                    <a:pt x="4930" y="1619"/>
                  </a:lnTo>
                  <a:lnTo>
                    <a:pt x="4959" y="1722"/>
                  </a:lnTo>
                  <a:lnTo>
                    <a:pt x="4976" y="1825"/>
                  </a:lnTo>
                  <a:lnTo>
                    <a:pt x="4994" y="1935"/>
                  </a:lnTo>
                  <a:lnTo>
                    <a:pt x="5005" y="2044"/>
                  </a:lnTo>
                  <a:lnTo>
                    <a:pt x="5005" y="2154"/>
                  </a:lnTo>
                  <a:lnTo>
                    <a:pt x="5005" y="2270"/>
                  </a:lnTo>
                  <a:lnTo>
                    <a:pt x="4994" y="2379"/>
                  </a:lnTo>
                  <a:lnTo>
                    <a:pt x="4976" y="2483"/>
                  </a:lnTo>
                  <a:lnTo>
                    <a:pt x="4959" y="2592"/>
                  </a:lnTo>
                  <a:lnTo>
                    <a:pt x="4930" y="2695"/>
                  </a:lnTo>
                  <a:lnTo>
                    <a:pt x="4895" y="2799"/>
                  </a:lnTo>
                  <a:lnTo>
                    <a:pt x="4854" y="2895"/>
                  </a:lnTo>
                  <a:lnTo>
                    <a:pt x="4808" y="2999"/>
                  </a:lnTo>
                  <a:lnTo>
                    <a:pt x="4761" y="3095"/>
                  </a:lnTo>
                  <a:lnTo>
                    <a:pt x="4703" y="3186"/>
                  </a:lnTo>
                  <a:lnTo>
                    <a:pt x="4645" y="3276"/>
                  </a:lnTo>
                  <a:lnTo>
                    <a:pt x="4581" y="3366"/>
                  </a:lnTo>
                  <a:lnTo>
                    <a:pt x="4511" y="3450"/>
                  </a:lnTo>
                  <a:lnTo>
                    <a:pt x="4436" y="3527"/>
                  </a:lnTo>
                  <a:lnTo>
                    <a:pt x="4354" y="3605"/>
                  </a:lnTo>
                  <a:lnTo>
                    <a:pt x="4273" y="3682"/>
                  </a:lnTo>
                  <a:lnTo>
                    <a:pt x="4186" y="3753"/>
                  </a:lnTo>
                  <a:lnTo>
                    <a:pt x="4099" y="3824"/>
                  </a:lnTo>
                  <a:lnTo>
                    <a:pt x="4000" y="3889"/>
                  </a:lnTo>
                  <a:lnTo>
                    <a:pt x="3901" y="3947"/>
                  </a:lnTo>
                  <a:lnTo>
                    <a:pt x="3802" y="4005"/>
                  </a:lnTo>
                  <a:lnTo>
                    <a:pt x="3697" y="4056"/>
                  </a:lnTo>
                  <a:lnTo>
                    <a:pt x="3587" y="4101"/>
                  </a:lnTo>
                  <a:lnTo>
                    <a:pt x="3477" y="4147"/>
                  </a:lnTo>
                  <a:lnTo>
                    <a:pt x="3366" y="4185"/>
                  </a:lnTo>
                  <a:lnTo>
                    <a:pt x="3250" y="4217"/>
                  </a:lnTo>
                  <a:lnTo>
                    <a:pt x="3128" y="4243"/>
                  </a:lnTo>
                  <a:lnTo>
                    <a:pt x="3006" y="4269"/>
                  </a:lnTo>
                  <a:lnTo>
                    <a:pt x="2884" y="4288"/>
                  </a:lnTo>
                  <a:lnTo>
                    <a:pt x="2762" y="4301"/>
                  </a:lnTo>
                  <a:lnTo>
                    <a:pt x="2634" y="4314"/>
                  </a:lnTo>
                  <a:lnTo>
                    <a:pt x="2500" y="4314"/>
                  </a:lnTo>
                  <a:lnTo>
                    <a:pt x="2372" y="4314"/>
                  </a:lnTo>
                  <a:lnTo>
                    <a:pt x="2244" y="4301"/>
                  </a:lnTo>
                  <a:lnTo>
                    <a:pt x="2122" y="4288"/>
                  </a:lnTo>
                  <a:lnTo>
                    <a:pt x="2000" y="4269"/>
                  </a:lnTo>
                  <a:lnTo>
                    <a:pt x="1878" y="4243"/>
                  </a:lnTo>
                  <a:lnTo>
                    <a:pt x="1756" y="4217"/>
                  </a:lnTo>
                  <a:lnTo>
                    <a:pt x="1640" y="4185"/>
                  </a:lnTo>
                  <a:lnTo>
                    <a:pt x="1529" y="4147"/>
                  </a:lnTo>
                  <a:lnTo>
                    <a:pt x="1419" y="4101"/>
                  </a:lnTo>
                  <a:lnTo>
                    <a:pt x="1308" y="4056"/>
                  </a:lnTo>
                  <a:lnTo>
                    <a:pt x="1204" y="4005"/>
                  </a:lnTo>
                  <a:lnTo>
                    <a:pt x="1105" y="3947"/>
                  </a:lnTo>
                  <a:lnTo>
                    <a:pt x="1006" y="3889"/>
                  </a:lnTo>
                  <a:lnTo>
                    <a:pt x="907" y="3824"/>
                  </a:lnTo>
                  <a:lnTo>
                    <a:pt x="820" y="3753"/>
                  </a:lnTo>
                  <a:lnTo>
                    <a:pt x="733" y="3682"/>
                  </a:lnTo>
                  <a:lnTo>
                    <a:pt x="646" y="3605"/>
                  </a:lnTo>
                  <a:lnTo>
                    <a:pt x="570" y="3527"/>
                  </a:lnTo>
                  <a:lnTo>
                    <a:pt x="494" y="3450"/>
                  </a:lnTo>
                  <a:lnTo>
                    <a:pt x="425" y="3366"/>
                  </a:lnTo>
                  <a:lnTo>
                    <a:pt x="361" y="3276"/>
                  </a:lnTo>
                  <a:lnTo>
                    <a:pt x="303" y="3186"/>
                  </a:lnTo>
                  <a:lnTo>
                    <a:pt x="244" y="3095"/>
                  </a:lnTo>
                  <a:lnTo>
                    <a:pt x="192" y="2999"/>
                  </a:lnTo>
                  <a:lnTo>
                    <a:pt x="151" y="2895"/>
                  </a:lnTo>
                  <a:lnTo>
                    <a:pt x="111" y="2799"/>
                  </a:lnTo>
                  <a:lnTo>
                    <a:pt x="76" y="2695"/>
                  </a:lnTo>
                  <a:lnTo>
                    <a:pt x="47" y="2592"/>
                  </a:lnTo>
                  <a:lnTo>
                    <a:pt x="29" y="2483"/>
                  </a:lnTo>
                  <a:lnTo>
                    <a:pt x="12" y="2379"/>
                  </a:lnTo>
                  <a:lnTo>
                    <a:pt x="0" y="2270"/>
                  </a:lnTo>
                  <a:lnTo>
                    <a:pt x="0" y="2154"/>
                  </a:lnTo>
                  <a:close/>
                </a:path>
              </a:pathLst>
            </a:custGeom>
            <a:noFill/>
            <a:ln w="19050">
              <a:solidFill>
                <a:schemeClr val="folHlink"/>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pt-BR"/>
            </a:p>
          </p:txBody>
        </p:sp>
        <p:sp>
          <p:nvSpPr>
            <p:cNvPr id="17422" name="Freeform 226"/>
            <p:cNvSpPr>
              <a:spLocks/>
            </p:cNvSpPr>
            <p:nvPr/>
          </p:nvSpPr>
          <p:spPr bwMode="auto">
            <a:xfrm>
              <a:off x="-626" y="184"/>
              <a:ext cx="3011" cy="4314"/>
            </a:xfrm>
            <a:custGeom>
              <a:avLst/>
              <a:gdLst>
                <a:gd name="T0" fmla="*/ 0 w 3011"/>
                <a:gd name="T1" fmla="*/ 2044 h 4314"/>
                <a:gd name="T2" fmla="*/ 29 w 3011"/>
                <a:gd name="T3" fmla="*/ 1722 h 4314"/>
                <a:gd name="T4" fmla="*/ 87 w 3011"/>
                <a:gd name="T5" fmla="*/ 1412 h 4314"/>
                <a:gd name="T6" fmla="*/ 180 w 3011"/>
                <a:gd name="T7" fmla="*/ 1128 h 4314"/>
                <a:gd name="T8" fmla="*/ 297 w 3011"/>
                <a:gd name="T9" fmla="*/ 864 h 4314"/>
                <a:gd name="T10" fmla="*/ 442 w 3011"/>
                <a:gd name="T11" fmla="*/ 632 h 4314"/>
                <a:gd name="T12" fmla="*/ 605 w 3011"/>
                <a:gd name="T13" fmla="*/ 425 h 4314"/>
                <a:gd name="T14" fmla="*/ 785 w 3011"/>
                <a:gd name="T15" fmla="*/ 258 h 4314"/>
                <a:gd name="T16" fmla="*/ 988 w 3011"/>
                <a:gd name="T17" fmla="*/ 129 h 4314"/>
                <a:gd name="T18" fmla="*/ 1203 w 3011"/>
                <a:gd name="T19" fmla="*/ 45 h 4314"/>
                <a:gd name="T20" fmla="*/ 1430 w 3011"/>
                <a:gd name="T21" fmla="*/ 0 h 4314"/>
                <a:gd name="T22" fmla="*/ 1581 w 3011"/>
                <a:gd name="T23" fmla="*/ 0 h 4314"/>
                <a:gd name="T24" fmla="*/ 1808 w 3011"/>
                <a:gd name="T25" fmla="*/ 45 h 4314"/>
                <a:gd name="T26" fmla="*/ 2023 w 3011"/>
                <a:gd name="T27" fmla="*/ 129 h 4314"/>
                <a:gd name="T28" fmla="*/ 2221 w 3011"/>
                <a:gd name="T29" fmla="*/ 258 h 4314"/>
                <a:gd name="T30" fmla="*/ 2407 w 3011"/>
                <a:gd name="T31" fmla="*/ 425 h 4314"/>
                <a:gd name="T32" fmla="*/ 2570 w 3011"/>
                <a:gd name="T33" fmla="*/ 632 h 4314"/>
                <a:gd name="T34" fmla="*/ 2715 w 3011"/>
                <a:gd name="T35" fmla="*/ 864 h 4314"/>
                <a:gd name="T36" fmla="*/ 2831 w 3011"/>
                <a:gd name="T37" fmla="*/ 1128 h 4314"/>
                <a:gd name="T38" fmla="*/ 2918 w 3011"/>
                <a:gd name="T39" fmla="*/ 1412 h 4314"/>
                <a:gd name="T40" fmla="*/ 2982 w 3011"/>
                <a:gd name="T41" fmla="*/ 1722 h 4314"/>
                <a:gd name="T42" fmla="*/ 3011 w 3011"/>
                <a:gd name="T43" fmla="*/ 2044 h 4314"/>
                <a:gd name="T44" fmla="*/ 3011 w 3011"/>
                <a:gd name="T45" fmla="*/ 2270 h 4314"/>
                <a:gd name="T46" fmla="*/ 2982 w 3011"/>
                <a:gd name="T47" fmla="*/ 2592 h 4314"/>
                <a:gd name="T48" fmla="*/ 2918 w 3011"/>
                <a:gd name="T49" fmla="*/ 2895 h 4314"/>
                <a:gd name="T50" fmla="*/ 2831 w 3011"/>
                <a:gd name="T51" fmla="*/ 3186 h 4314"/>
                <a:gd name="T52" fmla="*/ 2715 w 3011"/>
                <a:gd name="T53" fmla="*/ 3450 h 4314"/>
                <a:gd name="T54" fmla="*/ 2570 w 3011"/>
                <a:gd name="T55" fmla="*/ 3682 h 4314"/>
                <a:gd name="T56" fmla="*/ 2407 w 3011"/>
                <a:gd name="T57" fmla="*/ 3889 h 4314"/>
                <a:gd name="T58" fmla="*/ 2221 w 3011"/>
                <a:gd name="T59" fmla="*/ 4056 h 4314"/>
                <a:gd name="T60" fmla="*/ 2023 w 3011"/>
                <a:gd name="T61" fmla="*/ 4185 h 4314"/>
                <a:gd name="T62" fmla="*/ 1808 w 3011"/>
                <a:gd name="T63" fmla="*/ 4269 h 4314"/>
                <a:gd name="T64" fmla="*/ 1581 w 3011"/>
                <a:gd name="T65" fmla="*/ 4314 h 4314"/>
                <a:gd name="T66" fmla="*/ 1430 w 3011"/>
                <a:gd name="T67" fmla="*/ 4314 h 4314"/>
                <a:gd name="T68" fmla="*/ 1203 w 3011"/>
                <a:gd name="T69" fmla="*/ 4269 h 4314"/>
                <a:gd name="T70" fmla="*/ 988 w 3011"/>
                <a:gd name="T71" fmla="*/ 4185 h 4314"/>
                <a:gd name="T72" fmla="*/ 785 w 3011"/>
                <a:gd name="T73" fmla="*/ 4056 h 4314"/>
                <a:gd name="T74" fmla="*/ 605 w 3011"/>
                <a:gd name="T75" fmla="*/ 3889 h 4314"/>
                <a:gd name="T76" fmla="*/ 442 w 3011"/>
                <a:gd name="T77" fmla="*/ 3682 h 4314"/>
                <a:gd name="T78" fmla="*/ 297 w 3011"/>
                <a:gd name="T79" fmla="*/ 3450 h 4314"/>
                <a:gd name="T80" fmla="*/ 180 w 3011"/>
                <a:gd name="T81" fmla="*/ 3186 h 4314"/>
                <a:gd name="T82" fmla="*/ 87 w 3011"/>
                <a:gd name="T83" fmla="*/ 2895 h 4314"/>
                <a:gd name="T84" fmla="*/ 29 w 3011"/>
                <a:gd name="T85" fmla="*/ 2592 h 4314"/>
                <a:gd name="T86" fmla="*/ 0 w 3011"/>
                <a:gd name="T87" fmla="*/ 2270 h 4314"/>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Lst>
              <a:ah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l="0" t="0" r="r" b="b"/>
              <a:pathLst>
                <a:path w="3011" h="4314">
                  <a:moveTo>
                    <a:pt x="0" y="2154"/>
                  </a:moveTo>
                  <a:lnTo>
                    <a:pt x="0" y="2154"/>
                  </a:lnTo>
                  <a:lnTo>
                    <a:pt x="0" y="2044"/>
                  </a:lnTo>
                  <a:lnTo>
                    <a:pt x="6" y="1935"/>
                  </a:lnTo>
                  <a:lnTo>
                    <a:pt x="18" y="1825"/>
                  </a:lnTo>
                  <a:lnTo>
                    <a:pt x="29" y="1722"/>
                  </a:lnTo>
                  <a:lnTo>
                    <a:pt x="47" y="1619"/>
                  </a:lnTo>
                  <a:lnTo>
                    <a:pt x="64" y="1515"/>
                  </a:lnTo>
                  <a:lnTo>
                    <a:pt x="87" y="1412"/>
                  </a:lnTo>
                  <a:lnTo>
                    <a:pt x="116" y="1315"/>
                  </a:lnTo>
                  <a:lnTo>
                    <a:pt x="145" y="1219"/>
                  </a:lnTo>
                  <a:lnTo>
                    <a:pt x="180" y="1128"/>
                  </a:lnTo>
                  <a:lnTo>
                    <a:pt x="215" y="1038"/>
                  </a:lnTo>
                  <a:lnTo>
                    <a:pt x="256" y="948"/>
                  </a:lnTo>
                  <a:lnTo>
                    <a:pt x="297" y="864"/>
                  </a:lnTo>
                  <a:lnTo>
                    <a:pt x="343" y="787"/>
                  </a:lnTo>
                  <a:lnTo>
                    <a:pt x="390" y="703"/>
                  </a:lnTo>
                  <a:lnTo>
                    <a:pt x="442" y="632"/>
                  </a:lnTo>
                  <a:lnTo>
                    <a:pt x="494" y="561"/>
                  </a:lnTo>
                  <a:lnTo>
                    <a:pt x="547" y="490"/>
                  </a:lnTo>
                  <a:lnTo>
                    <a:pt x="605" y="425"/>
                  </a:lnTo>
                  <a:lnTo>
                    <a:pt x="663" y="367"/>
                  </a:lnTo>
                  <a:lnTo>
                    <a:pt x="721" y="309"/>
                  </a:lnTo>
                  <a:lnTo>
                    <a:pt x="785" y="258"/>
                  </a:lnTo>
                  <a:lnTo>
                    <a:pt x="855" y="213"/>
                  </a:lnTo>
                  <a:lnTo>
                    <a:pt x="919" y="167"/>
                  </a:lnTo>
                  <a:lnTo>
                    <a:pt x="988" y="129"/>
                  </a:lnTo>
                  <a:lnTo>
                    <a:pt x="1058" y="97"/>
                  </a:lnTo>
                  <a:lnTo>
                    <a:pt x="1128" y="64"/>
                  </a:lnTo>
                  <a:lnTo>
                    <a:pt x="1203" y="45"/>
                  </a:lnTo>
                  <a:lnTo>
                    <a:pt x="1273" y="26"/>
                  </a:lnTo>
                  <a:lnTo>
                    <a:pt x="1349" y="13"/>
                  </a:lnTo>
                  <a:lnTo>
                    <a:pt x="1430" y="0"/>
                  </a:lnTo>
                  <a:lnTo>
                    <a:pt x="1506" y="0"/>
                  </a:lnTo>
                  <a:lnTo>
                    <a:pt x="1581" y="0"/>
                  </a:lnTo>
                  <a:lnTo>
                    <a:pt x="1657" y="13"/>
                  </a:lnTo>
                  <a:lnTo>
                    <a:pt x="1732" y="26"/>
                  </a:lnTo>
                  <a:lnTo>
                    <a:pt x="1808" y="45"/>
                  </a:lnTo>
                  <a:lnTo>
                    <a:pt x="1884" y="64"/>
                  </a:lnTo>
                  <a:lnTo>
                    <a:pt x="1953" y="97"/>
                  </a:lnTo>
                  <a:lnTo>
                    <a:pt x="2023" y="129"/>
                  </a:lnTo>
                  <a:lnTo>
                    <a:pt x="2093" y="167"/>
                  </a:lnTo>
                  <a:lnTo>
                    <a:pt x="2157" y="213"/>
                  </a:lnTo>
                  <a:lnTo>
                    <a:pt x="2221" y="258"/>
                  </a:lnTo>
                  <a:lnTo>
                    <a:pt x="2285" y="309"/>
                  </a:lnTo>
                  <a:lnTo>
                    <a:pt x="2349" y="367"/>
                  </a:lnTo>
                  <a:lnTo>
                    <a:pt x="2407" y="425"/>
                  </a:lnTo>
                  <a:lnTo>
                    <a:pt x="2465" y="490"/>
                  </a:lnTo>
                  <a:lnTo>
                    <a:pt x="2517" y="561"/>
                  </a:lnTo>
                  <a:lnTo>
                    <a:pt x="2570" y="632"/>
                  </a:lnTo>
                  <a:lnTo>
                    <a:pt x="2622" y="703"/>
                  </a:lnTo>
                  <a:lnTo>
                    <a:pt x="2668" y="787"/>
                  </a:lnTo>
                  <a:lnTo>
                    <a:pt x="2715" y="864"/>
                  </a:lnTo>
                  <a:lnTo>
                    <a:pt x="2756" y="948"/>
                  </a:lnTo>
                  <a:lnTo>
                    <a:pt x="2796" y="1038"/>
                  </a:lnTo>
                  <a:lnTo>
                    <a:pt x="2831" y="1128"/>
                  </a:lnTo>
                  <a:lnTo>
                    <a:pt x="2866" y="1219"/>
                  </a:lnTo>
                  <a:lnTo>
                    <a:pt x="2895" y="1315"/>
                  </a:lnTo>
                  <a:lnTo>
                    <a:pt x="2918" y="1412"/>
                  </a:lnTo>
                  <a:lnTo>
                    <a:pt x="2942" y="1515"/>
                  </a:lnTo>
                  <a:lnTo>
                    <a:pt x="2965" y="1619"/>
                  </a:lnTo>
                  <a:lnTo>
                    <a:pt x="2982" y="1722"/>
                  </a:lnTo>
                  <a:lnTo>
                    <a:pt x="2994" y="1825"/>
                  </a:lnTo>
                  <a:lnTo>
                    <a:pt x="3006" y="1935"/>
                  </a:lnTo>
                  <a:lnTo>
                    <a:pt x="3011" y="2044"/>
                  </a:lnTo>
                  <a:lnTo>
                    <a:pt x="3011" y="2154"/>
                  </a:lnTo>
                  <a:lnTo>
                    <a:pt x="3011" y="2270"/>
                  </a:lnTo>
                  <a:lnTo>
                    <a:pt x="3006" y="2379"/>
                  </a:lnTo>
                  <a:lnTo>
                    <a:pt x="2994" y="2483"/>
                  </a:lnTo>
                  <a:lnTo>
                    <a:pt x="2982" y="2592"/>
                  </a:lnTo>
                  <a:lnTo>
                    <a:pt x="2965" y="2695"/>
                  </a:lnTo>
                  <a:lnTo>
                    <a:pt x="2942" y="2799"/>
                  </a:lnTo>
                  <a:lnTo>
                    <a:pt x="2918" y="2895"/>
                  </a:lnTo>
                  <a:lnTo>
                    <a:pt x="2895" y="2999"/>
                  </a:lnTo>
                  <a:lnTo>
                    <a:pt x="2866" y="3095"/>
                  </a:lnTo>
                  <a:lnTo>
                    <a:pt x="2831" y="3186"/>
                  </a:lnTo>
                  <a:lnTo>
                    <a:pt x="2796" y="3276"/>
                  </a:lnTo>
                  <a:lnTo>
                    <a:pt x="2756" y="3366"/>
                  </a:lnTo>
                  <a:lnTo>
                    <a:pt x="2715" y="3450"/>
                  </a:lnTo>
                  <a:lnTo>
                    <a:pt x="2668" y="3527"/>
                  </a:lnTo>
                  <a:lnTo>
                    <a:pt x="2622" y="3605"/>
                  </a:lnTo>
                  <a:lnTo>
                    <a:pt x="2570" y="3682"/>
                  </a:lnTo>
                  <a:lnTo>
                    <a:pt x="2517" y="3753"/>
                  </a:lnTo>
                  <a:lnTo>
                    <a:pt x="2465" y="3824"/>
                  </a:lnTo>
                  <a:lnTo>
                    <a:pt x="2407" y="3889"/>
                  </a:lnTo>
                  <a:lnTo>
                    <a:pt x="2349" y="3947"/>
                  </a:lnTo>
                  <a:lnTo>
                    <a:pt x="2285" y="4005"/>
                  </a:lnTo>
                  <a:lnTo>
                    <a:pt x="2221" y="4056"/>
                  </a:lnTo>
                  <a:lnTo>
                    <a:pt x="2157" y="4101"/>
                  </a:lnTo>
                  <a:lnTo>
                    <a:pt x="2093" y="4147"/>
                  </a:lnTo>
                  <a:lnTo>
                    <a:pt x="2023" y="4185"/>
                  </a:lnTo>
                  <a:lnTo>
                    <a:pt x="1953" y="4217"/>
                  </a:lnTo>
                  <a:lnTo>
                    <a:pt x="1884" y="4243"/>
                  </a:lnTo>
                  <a:lnTo>
                    <a:pt x="1808" y="4269"/>
                  </a:lnTo>
                  <a:lnTo>
                    <a:pt x="1732" y="4288"/>
                  </a:lnTo>
                  <a:lnTo>
                    <a:pt x="1657" y="4301"/>
                  </a:lnTo>
                  <a:lnTo>
                    <a:pt x="1581" y="4314"/>
                  </a:lnTo>
                  <a:lnTo>
                    <a:pt x="1506" y="4314"/>
                  </a:lnTo>
                  <a:lnTo>
                    <a:pt x="1430" y="4314"/>
                  </a:lnTo>
                  <a:lnTo>
                    <a:pt x="1349" y="4301"/>
                  </a:lnTo>
                  <a:lnTo>
                    <a:pt x="1273" y="4288"/>
                  </a:lnTo>
                  <a:lnTo>
                    <a:pt x="1203" y="4269"/>
                  </a:lnTo>
                  <a:lnTo>
                    <a:pt x="1128" y="4243"/>
                  </a:lnTo>
                  <a:lnTo>
                    <a:pt x="1058" y="4217"/>
                  </a:lnTo>
                  <a:lnTo>
                    <a:pt x="988" y="4185"/>
                  </a:lnTo>
                  <a:lnTo>
                    <a:pt x="919" y="4147"/>
                  </a:lnTo>
                  <a:lnTo>
                    <a:pt x="855" y="4101"/>
                  </a:lnTo>
                  <a:lnTo>
                    <a:pt x="785" y="4056"/>
                  </a:lnTo>
                  <a:lnTo>
                    <a:pt x="721" y="4005"/>
                  </a:lnTo>
                  <a:lnTo>
                    <a:pt x="663" y="3947"/>
                  </a:lnTo>
                  <a:lnTo>
                    <a:pt x="605" y="3889"/>
                  </a:lnTo>
                  <a:lnTo>
                    <a:pt x="547" y="3824"/>
                  </a:lnTo>
                  <a:lnTo>
                    <a:pt x="494" y="3753"/>
                  </a:lnTo>
                  <a:lnTo>
                    <a:pt x="442" y="3682"/>
                  </a:lnTo>
                  <a:lnTo>
                    <a:pt x="390" y="3605"/>
                  </a:lnTo>
                  <a:lnTo>
                    <a:pt x="343" y="3527"/>
                  </a:lnTo>
                  <a:lnTo>
                    <a:pt x="297" y="3450"/>
                  </a:lnTo>
                  <a:lnTo>
                    <a:pt x="256" y="3366"/>
                  </a:lnTo>
                  <a:lnTo>
                    <a:pt x="215" y="3276"/>
                  </a:lnTo>
                  <a:lnTo>
                    <a:pt x="180" y="3186"/>
                  </a:lnTo>
                  <a:lnTo>
                    <a:pt x="145" y="3095"/>
                  </a:lnTo>
                  <a:lnTo>
                    <a:pt x="116" y="2999"/>
                  </a:lnTo>
                  <a:lnTo>
                    <a:pt x="87" y="2895"/>
                  </a:lnTo>
                  <a:lnTo>
                    <a:pt x="64" y="2799"/>
                  </a:lnTo>
                  <a:lnTo>
                    <a:pt x="47" y="2695"/>
                  </a:lnTo>
                  <a:lnTo>
                    <a:pt x="29" y="2592"/>
                  </a:lnTo>
                  <a:lnTo>
                    <a:pt x="18" y="2483"/>
                  </a:lnTo>
                  <a:lnTo>
                    <a:pt x="6" y="2379"/>
                  </a:lnTo>
                  <a:lnTo>
                    <a:pt x="0" y="2270"/>
                  </a:lnTo>
                  <a:lnTo>
                    <a:pt x="0" y="2154"/>
                  </a:lnTo>
                  <a:close/>
                </a:path>
              </a:pathLst>
            </a:custGeom>
            <a:noFill/>
            <a:ln w="19050">
              <a:solidFill>
                <a:schemeClr val="folHlink"/>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pt-BR"/>
            </a:p>
          </p:txBody>
        </p:sp>
        <p:sp>
          <p:nvSpPr>
            <p:cNvPr id="17423" name="Freeform 227"/>
            <p:cNvSpPr>
              <a:spLocks/>
            </p:cNvSpPr>
            <p:nvPr/>
          </p:nvSpPr>
          <p:spPr bwMode="auto">
            <a:xfrm>
              <a:off x="-376" y="468"/>
              <a:ext cx="2506" cy="412"/>
            </a:xfrm>
            <a:custGeom>
              <a:avLst/>
              <a:gdLst>
                <a:gd name="T0" fmla="*/ 0 w 2506"/>
                <a:gd name="T1" fmla="*/ 0 h 412"/>
                <a:gd name="T2" fmla="*/ 0 w 2506"/>
                <a:gd name="T3" fmla="*/ 0 h 412"/>
                <a:gd name="T4" fmla="*/ 41 w 2506"/>
                <a:gd name="T5" fmla="*/ 51 h 412"/>
                <a:gd name="T6" fmla="*/ 93 w 2506"/>
                <a:gd name="T7" fmla="*/ 96 h 412"/>
                <a:gd name="T8" fmla="*/ 151 w 2506"/>
                <a:gd name="T9" fmla="*/ 141 h 412"/>
                <a:gd name="T10" fmla="*/ 215 w 2506"/>
                <a:gd name="T11" fmla="*/ 180 h 412"/>
                <a:gd name="T12" fmla="*/ 285 w 2506"/>
                <a:gd name="T13" fmla="*/ 219 h 412"/>
                <a:gd name="T14" fmla="*/ 361 w 2506"/>
                <a:gd name="T15" fmla="*/ 251 h 412"/>
                <a:gd name="T16" fmla="*/ 436 w 2506"/>
                <a:gd name="T17" fmla="*/ 283 h 412"/>
                <a:gd name="T18" fmla="*/ 517 w 2506"/>
                <a:gd name="T19" fmla="*/ 309 h 412"/>
                <a:gd name="T20" fmla="*/ 599 w 2506"/>
                <a:gd name="T21" fmla="*/ 335 h 412"/>
                <a:gd name="T22" fmla="*/ 692 w 2506"/>
                <a:gd name="T23" fmla="*/ 354 h 412"/>
                <a:gd name="T24" fmla="*/ 872 w 2506"/>
                <a:gd name="T25" fmla="*/ 386 h 412"/>
                <a:gd name="T26" fmla="*/ 1064 w 2506"/>
                <a:gd name="T27" fmla="*/ 406 h 412"/>
                <a:gd name="T28" fmla="*/ 1256 w 2506"/>
                <a:gd name="T29" fmla="*/ 412 h 412"/>
                <a:gd name="T30" fmla="*/ 1448 w 2506"/>
                <a:gd name="T31" fmla="*/ 406 h 412"/>
                <a:gd name="T32" fmla="*/ 1639 w 2506"/>
                <a:gd name="T33" fmla="*/ 386 h 412"/>
                <a:gd name="T34" fmla="*/ 1820 w 2506"/>
                <a:gd name="T35" fmla="*/ 354 h 412"/>
                <a:gd name="T36" fmla="*/ 1907 w 2506"/>
                <a:gd name="T37" fmla="*/ 335 h 412"/>
                <a:gd name="T38" fmla="*/ 1994 w 2506"/>
                <a:gd name="T39" fmla="*/ 309 h 412"/>
                <a:gd name="T40" fmla="*/ 2070 w 2506"/>
                <a:gd name="T41" fmla="*/ 283 h 412"/>
                <a:gd name="T42" fmla="*/ 2151 w 2506"/>
                <a:gd name="T43" fmla="*/ 251 h 412"/>
                <a:gd name="T44" fmla="*/ 2221 w 2506"/>
                <a:gd name="T45" fmla="*/ 219 h 412"/>
                <a:gd name="T46" fmla="*/ 2291 w 2506"/>
                <a:gd name="T47" fmla="*/ 180 h 412"/>
                <a:gd name="T48" fmla="*/ 2354 w 2506"/>
                <a:gd name="T49" fmla="*/ 141 h 412"/>
                <a:gd name="T50" fmla="*/ 2407 w 2506"/>
                <a:gd name="T51" fmla="*/ 96 h 412"/>
                <a:gd name="T52" fmla="*/ 2459 w 2506"/>
                <a:gd name="T53" fmla="*/ 51 h 412"/>
                <a:gd name="T54" fmla="*/ 2506 w 2506"/>
                <a:gd name="T55" fmla="*/ 0 h 412"/>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Lst>
              <a:ahLst/>
              <a:cxnLst>
                <a:cxn ang="T56">
                  <a:pos x="T0" y="T1"/>
                </a:cxn>
                <a:cxn ang="T57">
                  <a:pos x="T2" y="T3"/>
                </a:cxn>
                <a:cxn ang="T58">
                  <a:pos x="T4" y="T5"/>
                </a:cxn>
                <a:cxn ang="T59">
                  <a:pos x="T6" y="T7"/>
                </a:cxn>
                <a:cxn ang="T60">
                  <a:pos x="T8" y="T9"/>
                </a:cxn>
                <a:cxn ang="T61">
                  <a:pos x="T10" y="T11"/>
                </a:cxn>
                <a:cxn ang="T62">
                  <a:pos x="T12" y="T13"/>
                </a:cxn>
                <a:cxn ang="T63">
                  <a:pos x="T14" y="T15"/>
                </a:cxn>
                <a:cxn ang="T64">
                  <a:pos x="T16" y="T17"/>
                </a:cxn>
                <a:cxn ang="T65">
                  <a:pos x="T18" y="T19"/>
                </a:cxn>
                <a:cxn ang="T66">
                  <a:pos x="T20" y="T21"/>
                </a:cxn>
                <a:cxn ang="T67">
                  <a:pos x="T22" y="T23"/>
                </a:cxn>
                <a:cxn ang="T68">
                  <a:pos x="T24" y="T25"/>
                </a:cxn>
                <a:cxn ang="T69">
                  <a:pos x="T26" y="T27"/>
                </a:cxn>
                <a:cxn ang="T70">
                  <a:pos x="T28" y="T29"/>
                </a:cxn>
                <a:cxn ang="T71">
                  <a:pos x="T30" y="T31"/>
                </a:cxn>
                <a:cxn ang="T72">
                  <a:pos x="T32" y="T33"/>
                </a:cxn>
                <a:cxn ang="T73">
                  <a:pos x="T34" y="T35"/>
                </a:cxn>
                <a:cxn ang="T74">
                  <a:pos x="T36" y="T37"/>
                </a:cxn>
                <a:cxn ang="T75">
                  <a:pos x="T38" y="T39"/>
                </a:cxn>
                <a:cxn ang="T76">
                  <a:pos x="T40" y="T41"/>
                </a:cxn>
                <a:cxn ang="T77">
                  <a:pos x="T42" y="T43"/>
                </a:cxn>
                <a:cxn ang="T78">
                  <a:pos x="T44" y="T45"/>
                </a:cxn>
                <a:cxn ang="T79">
                  <a:pos x="T46" y="T47"/>
                </a:cxn>
                <a:cxn ang="T80">
                  <a:pos x="T48" y="T49"/>
                </a:cxn>
                <a:cxn ang="T81">
                  <a:pos x="T50" y="T51"/>
                </a:cxn>
                <a:cxn ang="T82">
                  <a:pos x="T52" y="T53"/>
                </a:cxn>
                <a:cxn ang="T83">
                  <a:pos x="T54" y="T55"/>
                </a:cxn>
              </a:cxnLst>
              <a:rect l="0" t="0" r="r" b="b"/>
              <a:pathLst>
                <a:path w="2506" h="412">
                  <a:moveTo>
                    <a:pt x="0" y="0"/>
                  </a:moveTo>
                  <a:lnTo>
                    <a:pt x="0" y="0"/>
                  </a:lnTo>
                  <a:lnTo>
                    <a:pt x="41" y="51"/>
                  </a:lnTo>
                  <a:lnTo>
                    <a:pt x="93" y="96"/>
                  </a:lnTo>
                  <a:lnTo>
                    <a:pt x="151" y="141"/>
                  </a:lnTo>
                  <a:lnTo>
                    <a:pt x="215" y="180"/>
                  </a:lnTo>
                  <a:lnTo>
                    <a:pt x="285" y="219"/>
                  </a:lnTo>
                  <a:lnTo>
                    <a:pt x="361" y="251"/>
                  </a:lnTo>
                  <a:lnTo>
                    <a:pt x="436" y="283"/>
                  </a:lnTo>
                  <a:lnTo>
                    <a:pt x="517" y="309"/>
                  </a:lnTo>
                  <a:lnTo>
                    <a:pt x="599" y="335"/>
                  </a:lnTo>
                  <a:lnTo>
                    <a:pt x="692" y="354"/>
                  </a:lnTo>
                  <a:lnTo>
                    <a:pt x="872" y="386"/>
                  </a:lnTo>
                  <a:lnTo>
                    <a:pt x="1064" y="406"/>
                  </a:lnTo>
                  <a:lnTo>
                    <a:pt x="1256" y="412"/>
                  </a:lnTo>
                  <a:lnTo>
                    <a:pt x="1448" y="406"/>
                  </a:lnTo>
                  <a:lnTo>
                    <a:pt x="1639" y="386"/>
                  </a:lnTo>
                  <a:lnTo>
                    <a:pt x="1820" y="354"/>
                  </a:lnTo>
                  <a:lnTo>
                    <a:pt x="1907" y="335"/>
                  </a:lnTo>
                  <a:lnTo>
                    <a:pt x="1994" y="309"/>
                  </a:lnTo>
                  <a:lnTo>
                    <a:pt x="2070" y="283"/>
                  </a:lnTo>
                  <a:lnTo>
                    <a:pt x="2151" y="251"/>
                  </a:lnTo>
                  <a:lnTo>
                    <a:pt x="2221" y="219"/>
                  </a:lnTo>
                  <a:lnTo>
                    <a:pt x="2291" y="180"/>
                  </a:lnTo>
                  <a:lnTo>
                    <a:pt x="2354" y="141"/>
                  </a:lnTo>
                  <a:lnTo>
                    <a:pt x="2407" y="96"/>
                  </a:lnTo>
                  <a:lnTo>
                    <a:pt x="2459" y="51"/>
                  </a:lnTo>
                  <a:lnTo>
                    <a:pt x="2506" y="0"/>
                  </a:lnTo>
                </a:path>
              </a:pathLst>
            </a:custGeom>
            <a:noFill/>
            <a:ln w="19050">
              <a:solidFill>
                <a:schemeClr val="folHlink"/>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pt-BR"/>
            </a:p>
          </p:txBody>
        </p:sp>
        <p:sp>
          <p:nvSpPr>
            <p:cNvPr id="17424" name="Freeform 228"/>
            <p:cNvSpPr>
              <a:spLocks/>
            </p:cNvSpPr>
            <p:nvPr/>
          </p:nvSpPr>
          <p:spPr bwMode="auto">
            <a:xfrm>
              <a:off x="-1120" y="1042"/>
              <a:ext cx="4000" cy="690"/>
            </a:xfrm>
            <a:custGeom>
              <a:avLst/>
              <a:gdLst>
                <a:gd name="T0" fmla="*/ 0 w 4000"/>
                <a:gd name="T1" fmla="*/ 0 h 690"/>
                <a:gd name="T2" fmla="*/ 0 w 4000"/>
                <a:gd name="T3" fmla="*/ 0 h 690"/>
                <a:gd name="T4" fmla="*/ 70 w 4000"/>
                <a:gd name="T5" fmla="*/ 83 h 690"/>
                <a:gd name="T6" fmla="*/ 145 w 4000"/>
                <a:gd name="T7" fmla="*/ 161 h 690"/>
                <a:gd name="T8" fmla="*/ 233 w 4000"/>
                <a:gd name="T9" fmla="*/ 232 h 690"/>
                <a:gd name="T10" fmla="*/ 331 w 4000"/>
                <a:gd name="T11" fmla="*/ 303 h 690"/>
                <a:gd name="T12" fmla="*/ 442 w 4000"/>
                <a:gd name="T13" fmla="*/ 361 h 690"/>
                <a:gd name="T14" fmla="*/ 558 w 4000"/>
                <a:gd name="T15" fmla="*/ 419 h 690"/>
                <a:gd name="T16" fmla="*/ 680 w 4000"/>
                <a:gd name="T17" fmla="*/ 470 h 690"/>
                <a:gd name="T18" fmla="*/ 808 w 4000"/>
                <a:gd name="T19" fmla="*/ 515 h 690"/>
                <a:gd name="T20" fmla="*/ 948 w 4000"/>
                <a:gd name="T21" fmla="*/ 554 h 690"/>
                <a:gd name="T22" fmla="*/ 1087 w 4000"/>
                <a:gd name="T23" fmla="*/ 593 h 690"/>
                <a:gd name="T24" fmla="*/ 1232 w 4000"/>
                <a:gd name="T25" fmla="*/ 619 h 690"/>
                <a:gd name="T26" fmla="*/ 1378 w 4000"/>
                <a:gd name="T27" fmla="*/ 644 h 690"/>
                <a:gd name="T28" fmla="*/ 1535 w 4000"/>
                <a:gd name="T29" fmla="*/ 664 h 690"/>
                <a:gd name="T30" fmla="*/ 1686 w 4000"/>
                <a:gd name="T31" fmla="*/ 677 h 690"/>
                <a:gd name="T32" fmla="*/ 1843 w 4000"/>
                <a:gd name="T33" fmla="*/ 683 h 690"/>
                <a:gd name="T34" fmla="*/ 2000 w 4000"/>
                <a:gd name="T35" fmla="*/ 690 h 690"/>
                <a:gd name="T36" fmla="*/ 2157 w 4000"/>
                <a:gd name="T37" fmla="*/ 683 h 690"/>
                <a:gd name="T38" fmla="*/ 2308 w 4000"/>
                <a:gd name="T39" fmla="*/ 677 h 690"/>
                <a:gd name="T40" fmla="*/ 2465 w 4000"/>
                <a:gd name="T41" fmla="*/ 664 h 690"/>
                <a:gd name="T42" fmla="*/ 2616 w 4000"/>
                <a:gd name="T43" fmla="*/ 644 h 690"/>
                <a:gd name="T44" fmla="*/ 2767 w 4000"/>
                <a:gd name="T45" fmla="*/ 619 h 690"/>
                <a:gd name="T46" fmla="*/ 2912 w 4000"/>
                <a:gd name="T47" fmla="*/ 593 h 690"/>
                <a:gd name="T48" fmla="*/ 3052 w 4000"/>
                <a:gd name="T49" fmla="*/ 554 h 690"/>
                <a:gd name="T50" fmla="*/ 3186 w 4000"/>
                <a:gd name="T51" fmla="*/ 515 h 690"/>
                <a:gd name="T52" fmla="*/ 3319 w 4000"/>
                <a:gd name="T53" fmla="*/ 470 h 690"/>
                <a:gd name="T54" fmla="*/ 3441 w 4000"/>
                <a:gd name="T55" fmla="*/ 419 h 690"/>
                <a:gd name="T56" fmla="*/ 3558 w 4000"/>
                <a:gd name="T57" fmla="*/ 361 h 690"/>
                <a:gd name="T58" fmla="*/ 3662 w 4000"/>
                <a:gd name="T59" fmla="*/ 303 h 690"/>
                <a:gd name="T60" fmla="*/ 3761 w 4000"/>
                <a:gd name="T61" fmla="*/ 232 h 690"/>
                <a:gd name="T62" fmla="*/ 3854 w 4000"/>
                <a:gd name="T63" fmla="*/ 161 h 690"/>
                <a:gd name="T64" fmla="*/ 3930 w 4000"/>
                <a:gd name="T65" fmla="*/ 83 h 690"/>
                <a:gd name="T66" fmla="*/ 4000 w 4000"/>
                <a:gd name="T67" fmla="*/ 0 h 690"/>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0" t="0" r="r" b="b"/>
              <a:pathLst>
                <a:path w="4000" h="690">
                  <a:moveTo>
                    <a:pt x="0" y="0"/>
                  </a:moveTo>
                  <a:lnTo>
                    <a:pt x="0" y="0"/>
                  </a:lnTo>
                  <a:lnTo>
                    <a:pt x="70" y="83"/>
                  </a:lnTo>
                  <a:lnTo>
                    <a:pt x="145" y="161"/>
                  </a:lnTo>
                  <a:lnTo>
                    <a:pt x="233" y="232"/>
                  </a:lnTo>
                  <a:lnTo>
                    <a:pt x="331" y="303"/>
                  </a:lnTo>
                  <a:lnTo>
                    <a:pt x="442" y="361"/>
                  </a:lnTo>
                  <a:lnTo>
                    <a:pt x="558" y="419"/>
                  </a:lnTo>
                  <a:lnTo>
                    <a:pt x="680" y="470"/>
                  </a:lnTo>
                  <a:lnTo>
                    <a:pt x="808" y="515"/>
                  </a:lnTo>
                  <a:lnTo>
                    <a:pt x="948" y="554"/>
                  </a:lnTo>
                  <a:lnTo>
                    <a:pt x="1087" y="593"/>
                  </a:lnTo>
                  <a:lnTo>
                    <a:pt x="1232" y="619"/>
                  </a:lnTo>
                  <a:lnTo>
                    <a:pt x="1378" y="644"/>
                  </a:lnTo>
                  <a:lnTo>
                    <a:pt x="1535" y="664"/>
                  </a:lnTo>
                  <a:lnTo>
                    <a:pt x="1686" y="677"/>
                  </a:lnTo>
                  <a:lnTo>
                    <a:pt x="1843" y="683"/>
                  </a:lnTo>
                  <a:lnTo>
                    <a:pt x="2000" y="690"/>
                  </a:lnTo>
                  <a:lnTo>
                    <a:pt x="2157" y="683"/>
                  </a:lnTo>
                  <a:lnTo>
                    <a:pt x="2308" y="677"/>
                  </a:lnTo>
                  <a:lnTo>
                    <a:pt x="2465" y="664"/>
                  </a:lnTo>
                  <a:lnTo>
                    <a:pt x="2616" y="644"/>
                  </a:lnTo>
                  <a:lnTo>
                    <a:pt x="2767" y="619"/>
                  </a:lnTo>
                  <a:lnTo>
                    <a:pt x="2912" y="593"/>
                  </a:lnTo>
                  <a:lnTo>
                    <a:pt x="3052" y="554"/>
                  </a:lnTo>
                  <a:lnTo>
                    <a:pt x="3186" y="515"/>
                  </a:lnTo>
                  <a:lnTo>
                    <a:pt x="3319" y="470"/>
                  </a:lnTo>
                  <a:lnTo>
                    <a:pt x="3441" y="419"/>
                  </a:lnTo>
                  <a:lnTo>
                    <a:pt x="3558" y="361"/>
                  </a:lnTo>
                  <a:lnTo>
                    <a:pt x="3662" y="303"/>
                  </a:lnTo>
                  <a:lnTo>
                    <a:pt x="3761" y="232"/>
                  </a:lnTo>
                  <a:lnTo>
                    <a:pt x="3854" y="161"/>
                  </a:lnTo>
                  <a:lnTo>
                    <a:pt x="3930" y="83"/>
                  </a:lnTo>
                  <a:lnTo>
                    <a:pt x="4000" y="0"/>
                  </a:lnTo>
                </a:path>
              </a:pathLst>
            </a:custGeom>
            <a:noFill/>
            <a:ln w="19050">
              <a:solidFill>
                <a:schemeClr val="folHlink"/>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pt-BR"/>
            </a:p>
          </p:txBody>
        </p:sp>
        <p:sp>
          <p:nvSpPr>
            <p:cNvPr id="17425" name="Freeform 229"/>
            <p:cNvSpPr>
              <a:spLocks/>
            </p:cNvSpPr>
            <p:nvPr/>
          </p:nvSpPr>
          <p:spPr bwMode="auto">
            <a:xfrm>
              <a:off x="-376" y="3802"/>
              <a:ext cx="2506" cy="406"/>
            </a:xfrm>
            <a:custGeom>
              <a:avLst/>
              <a:gdLst>
                <a:gd name="T0" fmla="*/ 2506 w 2506"/>
                <a:gd name="T1" fmla="*/ 406 h 406"/>
                <a:gd name="T2" fmla="*/ 2506 w 2506"/>
                <a:gd name="T3" fmla="*/ 406 h 406"/>
                <a:gd name="T4" fmla="*/ 2459 w 2506"/>
                <a:gd name="T5" fmla="*/ 361 h 406"/>
                <a:gd name="T6" fmla="*/ 2413 w 2506"/>
                <a:gd name="T7" fmla="*/ 316 h 406"/>
                <a:gd name="T8" fmla="*/ 2354 w 2506"/>
                <a:gd name="T9" fmla="*/ 271 h 406"/>
                <a:gd name="T10" fmla="*/ 2291 w 2506"/>
                <a:gd name="T11" fmla="*/ 232 h 406"/>
                <a:gd name="T12" fmla="*/ 2221 w 2506"/>
                <a:gd name="T13" fmla="*/ 193 h 406"/>
                <a:gd name="T14" fmla="*/ 2145 w 2506"/>
                <a:gd name="T15" fmla="*/ 161 h 406"/>
                <a:gd name="T16" fmla="*/ 2070 w 2506"/>
                <a:gd name="T17" fmla="*/ 129 h 406"/>
                <a:gd name="T18" fmla="*/ 1988 w 2506"/>
                <a:gd name="T19" fmla="*/ 103 h 406"/>
                <a:gd name="T20" fmla="*/ 1901 w 2506"/>
                <a:gd name="T21" fmla="*/ 77 h 406"/>
                <a:gd name="T22" fmla="*/ 1814 w 2506"/>
                <a:gd name="T23" fmla="*/ 58 h 406"/>
                <a:gd name="T24" fmla="*/ 1634 w 2506"/>
                <a:gd name="T25" fmla="*/ 26 h 406"/>
                <a:gd name="T26" fmla="*/ 1442 w 2506"/>
                <a:gd name="T27" fmla="*/ 6 h 406"/>
                <a:gd name="T28" fmla="*/ 1250 w 2506"/>
                <a:gd name="T29" fmla="*/ 0 h 406"/>
                <a:gd name="T30" fmla="*/ 1058 w 2506"/>
                <a:gd name="T31" fmla="*/ 6 h 406"/>
                <a:gd name="T32" fmla="*/ 866 w 2506"/>
                <a:gd name="T33" fmla="*/ 26 h 406"/>
                <a:gd name="T34" fmla="*/ 686 w 2506"/>
                <a:gd name="T35" fmla="*/ 58 h 406"/>
                <a:gd name="T36" fmla="*/ 599 w 2506"/>
                <a:gd name="T37" fmla="*/ 77 h 406"/>
                <a:gd name="T38" fmla="*/ 512 w 2506"/>
                <a:gd name="T39" fmla="*/ 103 h 406"/>
                <a:gd name="T40" fmla="*/ 430 w 2506"/>
                <a:gd name="T41" fmla="*/ 129 h 406"/>
                <a:gd name="T42" fmla="*/ 355 w 2506"/>
                <a:gd name="T43" fmla="*/ 161 h 406"/>
                <a:gd name="T44" fmla="*/ 285 w 2506"/>
                <a:gd name="T45" fmla="*/ 193 h 406"/>
                <a:gd name="T46" fmla="*/ 215 w 2506"/>
                <a:gd name="T47" fmla="*/ 232 h 406"/>
                <a:gd name="T48" fmla="*/ 151 w 2506"/>
                <a:gd name="T49" fmla="*/ 271 h 406"/>
                <a:gd name="T50" fmla="*/ 93 w 2506"/>
                <a:gd name="T51" fmla="*/ 316 h 406"/>
                <a:gd name="T52" fmla="*/ 47 w 2506"/>
                <a:gd name="T53" fmla="*/ 361 h 406"/>
                <a:gd name="T54" fmla="*/ 0 w 2506"/>
                <a:gd name="T55" fmla="*/ 406 h 40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Lst>
              <a:ahLst/>
              <a:cxnLst>
                <a:cxn ang="T56">
                  <a:pos x="T0" y="T1"/>
                </a:cxn>
                <a:cxn ang="T57">
                  <a:pos x="T2" y="T3"/>
                </a:cxn>
                <a:cxn ang="T58">
                  <a:pos x="T4" y="T5"/>
                </a:cxn>
                <a:cxn ang="T59">
                  <a:pos x="T6" y="T7"/>
                </a:cxn>
                <a:cxn ang="T60">
                  <a:pos x="T8" y="T9"/>
                </a:cxn>
                <a:cxn ang="T61">
                  <a:pos x="T10" y="T11"/>
                </a:cxn>
                <a:cxn ang="T62">
                  <a:pos x="T12" y="T13"/>
                </a:cxn>
                <a:cxn ang="T63">
                  <a:pos x="T14" y="T15"/>
                </a:cxn>
                <a:cxn ang="T64">
                  <a:pos x="T16" y="T17"/>
                </a:cxn>
                <a:cxn ang="T65">
                  <a:pos x="T18" y="T19"/>
                </a:cxn>
                <a:cxn ang="T66">
                  <a:pos x="T20" y="T21"/>
                </a:cxn>
                <a:cxn ang="T67">
                  <a:pos x="T22" y="T23"/>
                </a:cxn>
                <a:cxn ang="T68">
                  <a:pos x="T24" y="T25"/>
                </a:cxn>
                <a:cxn ang="T69">
                  <a:pos x="T26" y="T27"/>
                </a:cxn>
                <a:cxn ang="T70">
                  <a:pos x="T28" y="T29"/>
                </a:cxn>
                <a:cxn ang="T71">
                  <a:pos x="T30" y="T31"/>
                </a:cxn>
                <a:cxn ang="T72">
                  <a:pos x="T32" y="T33"/>
                </a:cxn>
                <a:cxn ang="T73">
                  <a:pos x="T34" y="T35"/>
                </a:cxn>
                <a:cxn ang="T74">
                  <a:pos x="T36" y="T37"/>
                </a:cxn>
                <a:cxn ang="T75">
                  <a:pos x="T38" y="T39"/>
                </a:cxn>
                <a:cxn ang="T76">
                  <a:pos x="T40" y="T41"/>
                </a:cxn>
                <a:cxn ang="T77">
                  <a:pos x="T42" y="T43"/>
                </a:cxn>
                <a:cxn ang="T78">
                  <a:pos x="T44" y="T45"/>
                </a:cxn>
                <a:cxn ang="T79">
                  <a:pos x="T46" y="T47"/>
                </a:cxn>
                <a:cxn ang="T80">
                  <a:pos x="T48" y="T49"/>
                </a:cxn>
                <a:cxn ang="T81">
                  <a:pos x="T50" y="T51"/>
                </a:cxn>
                <a:cxn ang="T82">
                  <a:pos x="T52" y="T53"/>
                </a:cxn>
                <a:cxn ang="T83">
                  <a:pos x="T54" y="T55"/>
                </a:cxn>
              </a:cxnLst>
              <a:rect l="0" t="0" r="r" b="b"/>
              <a:pathLst>
                <a:path w="2506" h="406">
                  <a:moveTo>
                    <a:pt x="2506" y="406"/>
                  </a:moveTo>
                  <a:lnTo>
                    <a:pt x="2506" y="406"/>
                  </a:lnTo>
                  <a:lnTo>
                    <a:pt x="2459" y="361"/>
                  </a:lnTo>
                  <a:lnTo>
                    <a:pt x="2413" y="316"/>
                  </a:lnTo>
                  <a:lnTo>
                    <a:pt x="2354" y="271"/>
                  </a:lnTo>
                  <a:lnTo>
                    <a:pt x="2291" y="232"/>
                  </a:lnTo>
                  <a:lnTo>
                    <a:pt x="2221" y="193"/>
                  </a:lnTo>
                  <a:lnTo>
                    <a:pt x="2145" y="161"/>
                  </a:lnTo>
                  <a:lnTo>
                    <a:pt x="2070" y="129"/>
                  </a:lnTo>
                  <a:lnTo>
                    <a:pt x="1988" y="103"/>
                  </a:lnTo>
                  <a:lnTo>
                    <a:pt x="1901" y="77"/>
                  </a:lnTo>
                  <a:lnTo>
                    <a:pt x="1814" y="58"/>
                  </a:lnTo>
                  <a:lnTo>
                    <a:pt x="1634" y="26"/>
                  </a:lnTo>
                  <a:lnTo>
                    <a:pt x="1442" y="6"/>
                  </a:lnTo>
                  <a:lnTo>
                    <a:pt x="1250" y="0"/>
                  </a:lnTo>
                  <a:lnTo>
                    <a:pt x="1058" y="6"/>
                  </a:lnTo>
                  <a:lnTo>
                    <a:pt x="866" y="26"/>
                  </a:lnTo>
                  <a:lnTo>
                    <a:pt x="686" y="58"/>
                  </a:lnTo>
                  <a:lnTo>
                    <a:pt x="599" y="77"/>
                  </a:lnTo>
                  <a:lnTo>
                    <a:pt x="512" y="103"/>
                  </a:lnTo>
                  <a:lnTo>
                    <a:pt x="430" y="129"/>
                  </a:lnTo>
                  <a:lnTo>
                    <a:pt x="355" y="161"/>
                  </a:lnTo>
                  <a:lnTo>
                    <a:pt x="285" y="193"/>
                  </a:lnTo>
                  <a:lnTo>
                    <a:pt x="215" y="232"/>
                  </a:lnTo>
                  <a:lnTo>
                    <a:pt x="151" y="271"/>
                  </a:lnTo>
                  <a:lnTo>
                    <a:pt x="93" y="316"/>
                  </a:lnTo>
                  <a:lnTo>
                    <a:pt x="47" y="361"/>
                  </a:lnTo>
                  <a:lnTo>
                    <a:pt x="0" y="406"/>
                  </a:lnTo>
                </a:path>
              </a:pathLst>
            </a:custGeom>
            <a:noFill/>
            <a:ln w="19050">
              <a:solidFill>
                <a:schemeClr val="folHlink"/>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pt-BR"/>
            </a:p>
          </p:txBody>
        </p:sp>
        <p:sp>
          <p:nvSpPr>
            <p:cNvPr id="17426" name="Freeform 230"/>
            <p:cNvSpPr>
              <a:spLocks/>
            </p:cNvSpPr>
            <p:nvPr/>
          </p:nvSpPr>
          <p:spPr bwMode="auto">
            <a:xfrm>
              <a:off x="-1126" y="2950"/>
              <a:ext cx="4000" cy="690"/>
            </a:xfrm>
            <a:custGeom>
              <a:avLst/>
              <a:gdLst>
                <a:gd name="T0" fmla="*/ 4000 w 4000"/>
                <a:gd name="T1" fmla="*/ 690 h 690"/>
                <a:gd name="T2" fmla="*/ 4000 w 4000"/>
                <a:gd name="T3" fmla="*/ 690 h 690"/>
                <a:gd name="T4" fmla="*/ 3930 w 4000"/>
                <a:gd name="T5" fmla="*/ 607 h 690"/>
                <a:gd name="T6" fmla="*/ 3854 w 4000"/>
                <a:gd name="T7" fmla="*/ 529 h 690"/>
                <a:gd name="T8" fmla="*/ 3767 w 4000"/>
                <a:gd name="T9" fmla="*/ 458 h 690"/>
                <a:gd name="T10" fmla="*/ 3668 w 4000"/>
                <a:gd name="T11" fmla="*/ 387 h 690"/>
                <a:gd name="T12" fmla="*/ 3558 w 4000"/>
                <a:gd name="T13" fmla="*/ 329 h 690"/>
                <a:gd name="T14" fmla="*/ 3442 w 4000"/>
                <a:gd name="T15" fmla="*/ 271 h 690"/>
                <a:gd name="T16" fmla="*/ 3320 w 4000"/>
                <a:gd name="T17" fmla="*/ 220 h 690"/>
                <a:gd name="T18" fmla="*/ 3192 w 4000"/>
                <a:gd name="T19" fmla="*/ 175 h 690"/>
                <a:gd name="T20" fmla="*/ 3052 w 4000"/>
                <a:gd name="T21" fmla="*/ 136 h 690"/>
                <a:gd name="T22" fmla="*/ 2913 w 4000"/>
                <a:gd name="T23" fmla="*/ 97 h 690"/>
                <a:gd name="T24" fmla="*/ 2767 w 4000"/>
                <a:gd name="T25" fmla="*/ 71 h 690"/>
                <a:gd name="T26" fmla="*/ 2622 w 4000"/>
                <a:gd name="T27" fmla="*/ 46 h 690"/>
                <a:gd name="T28" fmla="*/ 2465 w 4000"/>
                <a:gd name="T29" fmla="*/ 26 h 690"/>
                <a:gd name="T30" fmla="*/ 2314 w 4000"/>
                <a:gd name="T31" fmla="*/ 13 h 690"/>
                <a:gd name="T32" fmla="*/ 2157 w 4000"/>
                <a:gd name="T33" fmla="*/ 0 h 690"/>
                <a:gd name="T34" fmla="*/ 2000 w 4000"/>
                <a:gd name="T35" fmla="*/ 0 h 690"/>
                <a:gd name="T36" fmla="*/ 1843 w 4000"/>
                <a:gd name="T37" fmla="*/ 0 h 690"/>
                <a:gd name="T38" fmla="*/ 1686 w 4000"/>
                <a:gd name="T39" fmla="*/ 13 h 690"/>
                <a:gd name="T40" fmla="*/ 1535 w 4000"/>
                <a:gd name="T41" fmla="*/ 26 h 690"/>
                <a:gd name="T42" fmla="*/ 1384 w 4000"/>
                <a:gd name="T43" fmla="*/ 46 h 690"/>
                <a:gd name="T44" fmla="*/ 1233 w 4000"/>
                <a:gd name="T45" fmla="*/ 71 h 690"/>
                <a:gd name="T46" fmla="*/ 1087 w 4000"/>
                <a:gd name="T47" fmla="*/ 97 h 690"/>
                <a:gd name="T48" fmla="*/ 948 w 4000"/>
                <a:gd name="T49" fmla="*/ 136 h 690"/>
                <a:gd name="T50" fmla="*/ 814 w 4000"/>
                <a:gd name="T51" fmla="*/ 175 h 690"/>
                <a:gd name="T52" fmla="*/ 680 w 4000"/>
                <a:gd name="T53" fmla="*/ 220 h 690"/>
                <a:gd name="T54" fmla="*/ 558 w 4000"/>
                <a:gd name="T55" fmla="*/ 271 h 690"/>
                <a:gd name="T56" fmla="*/ 442 w 4000"/>
                <a:gd name="T57" fmla="*/ 329 h 690"/>
                <a:gd name="T58" fmla="*/ 337 w 4000"/>
                <a:gd name="T59" fmla="*/ 387 h 690"/>
                <a:gd name="T60" fmla="*/ 239 w 4000"/>
                <a:gd name="T61" fmla="*/ 458 h 690"/>
                <a:gd name="T62" fmla="*/ 146 w 4000"/>
                <a:gd name="T63" fmla="*/ 529 h 690"/>
                <a:gd name="T64" fmla="*/ 70 w 4000"/>
                <a:gd name="T65" fmla="*/ 607 h 690"/>
                <a:gd name="T66" fmla="*/ 0 w 4000"/>
                <a:gd name="T67" fmla="*/ 690 h 690"/>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0" t="0" r="r" b="b"/>
              <a:pathLst>
                <a:path w="4000" h="690">
                  <a:moveTo>
                    <a:pt x="4000" y="690"/>
                  </a:moveTo>
                  <a:lnTo>
                    <a:pt x="4000" y="690"/>
                  </a:lnTo>
                  <a:lnTo>
                    <a:pt x="3930" y="607"/>
                  </a:lnTo>
                  <a:lnTo>
                    <a:pt x="3854" y="529"/>
                  </a:lnTo>
                  <a:lnTo>
                    <a:pt x="3767" y="458"/>
                  </a:lnTo>
                  <a:lnTo>
                    <a:pt x="3668" y="387"/>
                  </a:lnTo>
                  <a:lnTo>
                    <a:pt x="3558" y="329"/>
                  </a:lnTo>
                  <a:lnTo>
                    <a:pt x="3442" y="271"/>
                  </a:lnTo>
                  <a:lnTo>
                    <a:pt x="3320" y="220"/>
                  </a:lnTo>
                  <a:lnTo>
                    <a:pt x="3192" y="175"/>
                  </a:lnTo>
                  <a:lnTo>
                    <a:pt x="3052" y="136"/>
                  </a:lnTo>
                  <a:lnTo>
                    <a:pt x="2913" y="97"/>
                  </a:lnTo>
                  <a:lnTo>
                    <a:pt x="2767" y="71"/>
                  </a:lnTo>
                  <a:lnTo>
                    <a:pt x="2622" y="46"/>
                  </a:lnTo>
                  <a:lnTo>
                    <a:pt x="2465" y="26"/>
                  </a:lnTo>
                  <a:lnTo>
                    <a:pt x="2314" y="13"/>
                  </a:lnTo>
                  <a:lnTo>
                    <a:pt x="2157" y="0"/>
                  </a:lnTo>
                  <a:lnTo>
                    <a:pt x="2000" y="0"/>
                  </a:lnTo>
                  <a:lnTo>
                    <a:pt x="1843" y="0"/>
                  </a:lnTo>
                  <a:lnTo>
                    <a:pt x="1686" y="13"/>
                  </a:lnTo>
                  <a:lnTo>
                    <a:pt x="1535" y="26"/>
                  </a:lnTo>
                  <a:lnTo>
                    <a:pt x="1384" y="46"/>
                  </a:lnTo>
                  <a:lnTo>
                    <a:pt x="1233" y="71"/>
                  </a:lnTo>
                  <a:lnTo>
                    <a:pt x="1087" y="97"/>
                  </a:lnTo>
                  <a:lnTo>
                    <a:pt x="948" y="136"/>
                  </a:lnTo>
                  <a:lnTo>
                    <a:pt x="814" y="175"/>
                  </a:lnTo>
                  <a:lnTo>
                    <a:pt x="680" y="220"/>
                  </a:lnTo>
                  <a:lnTo>
                    <a:pt x="558" y="271"/>
                  </a:lnTo>
                  <a:lnTo>
                    <a:pt x="442" y="329"/>
                  </a:lnTo>
                  <a:lnTo>
                    <a:pt x="337" y="387"/>
                  </a:lnTo>
                  <a:lnTo>
                    <a:pt x="239" y="458"/>
                  </a:lnTo>
                  <a:lnTo>
                    <a:pt x="146" y="529"/>
                  </a:lnTo>
                  <a:lnTo>
                    <a:pt x="70" y="607"/>
                  </a:lnTo>
                  <a:lnTo>
                    <a:pt x="0" y="690"/>
                  </a:lnTo>
                </a:path>
              </a:pathLst>
            </a:custGeom>
            <a:noFill/>
            <a:ln w="19050">
              <a:solidFill>
                <a:schemeClr val="folHlink"/>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pt-BR"/>
            </a:p>
          </p:txBody>
        </p:sp>
        <p:sp>
          <p:nvSpPr>
            <p:cNvPr id="17427" name="Line 231"/>
            <p:cNvSpPr>
              <a:spLocks noChangeShapeType="1"/>
            </p:cNvSpPr>
            <p:nvPr/>
          </p:nvSpPr>
          <p:spPr bwMode="auto">
            <a:xfrm>
              <a:off x="874" y="184"/>
              <a:ext cx="0" cy="4314"/>
            </a:xfrm>
            <a:prstGeom prst="line">
              <a:avLst/>
            </a:prstGeom>
            <a:noFill/>
            <a:ln w="19050">
              <a:solidFill>
                <a:schemeClr val="folHlink"/>
              </a:solidFill>
              <a:round/>
              <a:headEnd/>
              <a:tailEnd/>
            </a:ln>
            <a:extLst>
              <a:ext uri="{909E8E84-426E-40DD-AFC4-6F175D3DCCD1}">
                <a14:hiddenFill xmlns:a14="http://schemas.microsoft.com/office/drawing/2010/main">
                  <a:noFill/>
                </a14:hiddenFill>
              </a:ext>
            </a:extLst>
          </p:spPr>
          <p:txBody>
            <a:bodyPr/>
            <a:lstStyle/>
            <a:p>
              <a:endParaRPr lang="pt-BR"/>
            </a:p>
          </p:txBody>
        </p:sp>
        <p:sp>
          <p:nvSpPr>
            <p:cNvPr id="17428" name="Line 232"/>
            <p:cNvSpPr>
              <a:spLocks noChangeShapeType="1"/>
            </p:cNvSpPr>
            <p:nvPr/>
          </p:nvSpPr>
          <p:spPr bwMode="auto">
            <a:xfrm>
              <a:off x="-1626" y="2338"/>
              <a:ext cx="5005" cy="0"/>
            </a:xfrm>
            <a:prstGeom prst="line">
              <a:avLst/>
            </a:prstGeom>
            <a:noFill/>
            <a:ln w="19050">
              <a:solidFill>
                <a:schemeClr val="folHlink"/>
              </a:solidFill>
              <a:round/>
              <a:headEnd/>
              <a:tailEnd/>
            </a:ln>
            <a:extLst>
              <a:ext uri="{909E8E84-426E-40DD-AFC4-6F175D3DCCD1}">
                <a14:hiddenFill xmlns:a14="http://schemas.microsoft.com/office/drawing/2010/main">
                  <a:noFill/>
                </a14:hiddenFill>
              </a:ext>
            </a:extLst>
          </p:spPr>
          <p:txBody>
            <a:bodyPr/>
            <a:lstStyle/>
            <a:p>
              <a:endParaRPr lang="pt-BR"/>
            </a:p>
          </p:txBody>
        </p:sp>
      </p:grpSp>
      <p:sp>
        <p:nvSpPr>
          <p:cNvPr id="17417" name="Tekstboks 24"/>
          <p:cNvSpPr txBox="1">
            <a:spLocks noChangeArrowheads="1"/>
          </p:cNvSpPr>
          <p:nvPr/>
        </p:nvSpPr>
        <p:spPr bwMode="auto">
          <a:xfrm>
            <a:off x="1187450" y="6362700"/>
            <a:ext cx="3455988" cy="430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da-DK" sz="1100"/>
              <a:t>INTOSAI – PSC</a:t>
            </a:r>
          </a:p>
          <a:p>
            <a:pPr eaLnBrk="1" hangingPunct="1"/>
            <a:r>
              <a:rPr lang="da-DK" sz="1100"/>
              <a:t>Professional Standards Committee</a:t>
            </a:r>
          </a:p>
        </p:txBody>
      </p:sp>
      <p:sp>
        <p:nvSpPr>
          <p:cNvPr id="17418" name="Tekstboks 24"/>
          <p:cNvSpPr txBox="1">
            <a:spLocks noChangeArrowheads="1"/>
          </p:cNvSpPr>
          <p:nvPr/>
        </p:nvSpPr>
        <p:spPr bwMode="auto">
          <a:xfrm>
            <a:off x="5153025" y="6394450"/>
            <a:ext cx="2732088" cy="431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r" eaLnBrk="1" hangingPunct="1"/>
            <a:r>
              <a:rPr lang="da-DK" sz="1100"/>
              <a:t>TCU</a:t>
            </a:r>
          </a:p>
          <a:p>
            <a:pPr algn="r" eaLnBrk="1" hangingPunct="1"/>
            <a:r>
              <a:rPr lang="da-DK" sz="1100"/>
              <a:t>Federal Court of Accounts</a:t>
            </a:r>
          </a:p>
        </p:txBody>
      </p:sp>
    </p:spTree>
    <p:extLst>
      <p:ext uri="{BB962C8B-B14F-4D97-AF65-F5344CB8AC3E}">
        <p14:creationId xmlns:p14="http://schemas.microsoft.com/office/powerpoint/2010/main" val="738087998"/>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CaixaDeTexto 1"/>
          <p:cNvSpPr txBox="1">
            <a:spLocks noChangeArrowheads="1"/>
          </p:cNvSpPr>
          <p:nvPr/>
        </p:nvSpPr>
        <p:spPr bwMode="auto">
          <a:xfrm>
            <a:off x="1547813" y="2708275"/>
            <a:ext cx="5545137" cy="923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pt-BR" sz="5400"/>
              <a:t>Thank you!</a:t>
            </a:r>
          </a:p>
        </p:txBody>
      </p:sp>
    </p:spTree>
    <p:extLst>
      <p:ext uri="{BB962C8B-B14F-4D97-AF65-F5344CB8AC3E}">
        <p14:creationId xmlns:p14="http://schemas.microsoft.com/office/powerpoint/2010/main" val="114484413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611560" y="332656"/>
            <a:ext cx="8085584" cy="1368152"/>
          </a:xfrm>
        </p:spPr>
        <p:txBody>
          <a:bodyPr/>
          <a:lstStyle/>
          <a:p>
            <a:r>
              <a:rPr lang="en-US" sz="2400" b="1" dirty="0" smtClean="0">
                <a:solidFill>
                  <a:schemeClr val="tx2">
                    <a:lumMod val="60000"/>
                    <a:lumOff val="40000"/>
                  </a:schemeClr>
                </a:solidFill>
                <a:cs typeface="Times New Roman" pitchFamily="18" charset="0"/>
              </a:rPr>
              <a:t>Proposed Action </a:t>
            </a:r>
            <a:r>
              <a:rPr lang="en-US" sz="2200" dirty="0" smtClean="0">
                <a:cs typeface="Times New Roman" pitchFamily="18" charset="0"/>
              </a:rPr>
              <a:t/>
            </a:r>
            <a:br>
              <a:rPr lang="en-US" sz="2200" dirty="0" smtClean="0">
                <a:cs typeface="Times New Roman" pitchFamily="18" charset="0"/>
              </a:rPr>
            </a:br>
            <a:r>
              <a:rPr lang="en-US" sz="2200" dirty="0" smtClean="0"/>
              <a:t> </a:t>
            </a:r>
            <a:r>
              <a:rPr lang="en-US" sz="2200" dirty="0" smtClean="0">
                <a:cs typeface="Times New Roman" pitchFamily="18" charset="0"/>
              </a:rPr>
              <a:t>Continue to develop the PAS website, including information and links to seminars and events, documents and examples of best practice reports.</a:t>
            </a:r>
            <a:endParaRPr lang="pt-BR" sz="2200" dirty="0">
              <a:cs typeface="Times New Roman" pitchFamily="18" charset="0"/>
            </a:endParaRPr>
          </a:p>
        </p:txBody>
      </p:sp>
      <p:sp>
        <p:nvSpPr>
          <p:cNvPr id="5" name="Seta para baixo 4"/>
          <p:cNvSpPr/>
          <p:nvPr/>
        </p:nvSpPr>
        <p:spPr>
          <a:xfrm>
            <a:off x="4355976" y="1988840"/>
            <a:ext cx="484632" cy="72008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9" name="Retângulo 8"/>
          <p:cNvSpPr/>
          <p:nvPr/>
        </p:nvSpPr>
        <p:spPr>
          <a:xfrm>
            <a:off x="683568" y="2794283"/>
            <a:ext cx="7848872" cy="1138773"/>
          </a:xfrm>
          <a:prstGeom prst="rect">
            <a:avLst/>
          </a:prstGeom>
        </p:spPr>
        <p:txBody>
          <a:bodyPr wrap="square">
            <a:spAutoFit/>
          </a:bodyPr>
          <a:lstStyle/>
          <a:p>
            <a:pPr algn="ctr"/>
            <a:r>
              <a:rPr lang="en-US" sz="2400" b="1" dirty="0" smtClean="0">
                <a:solidFill>
                  <a:schemeClr val="tx2">
                    <a:lumMod val="60000"/>
                    <a:lumOff val="40000"/>
                  </a:schemeClr>
                </a:solidFill>
                <a:latin typeface="+mj-lt"/>
                <a:cs typeface="Times New Roman" pitchFamily="18" charset="0"/>
              </a:rPr>
              <a:t>Progress Made</a:t>
            </a:r>
          </a:p>
          <a:p>
            <a:pPr algn="ctr"/>
            <a:r>
              <a:rPr lang="en-US" sz="2200" dirty="0" smtClean="0">
                <a:latin typeface="+mj-lt"/>
                <a:cs typeface="Times New Roman" pitchFamily="18" charset="0"/>
              </a:rPr>
              <a:t>Regular updating of the PAS webpage with information of last conferences and links to PA good practices guides </a:t>
            </a:r>
            <a:endParaRPr lang="pt-BR" sz="2200" dirty="0">
              <a:latin typeface="+mj-lt"/>
            </a:endParaRPr>
          </a:p>
        </p:txBody>
      </p:sp>
      <p:sp>
        <p:nvSpPr>
          <p:cNvPr id="6" name="Retângulo 5"/>
          <p:cNvSpPr/>
          <p:nvPr/>
        </p:nvSpPr>
        <p:spPr>
          <a:xfrm>
            <a:off x="683568" y="4206567"/>
            <a:ext cx="7920880" cy="2246769"/>
          </a:xfrm>
          <a:prstGeom prst="rect">
            <a:avLst/>
          </a:prstGeom>
        </p:spPr>
        <p:txBody>
          <a:bodyPr wrap="square">
            <a:spAutoFit/>
          </a:bodyPr>
          <a:lstStyle/>
          <a:p>
            <a:pPr algn="ctr"/>
            <a:r>
              <a:rPr lang="en-US" sz="2400" b="1" dirty="0" smtClean="0">
                <a:solidFill>
                  <a:schemeClr val="accent2">
                    <a:lumMod val="75000"/>
                  </a:schemeClr>
                </a:solidFill>
                <a:latin typeface="+mj-lt"/>
                <a:cs typeface="Times New Roman" pitchFamily="18" charset="0"/>
              </a:rPr>
              <a:t>Not Implemented</a:t>
            </a:r>
          </a:p>
          <a:p>
            <a:pPr algn="ctr"/>
            <a:r>
              <a:rPr lang="en-US" sz="2200" dirty="0" smtClean="0">
                <a:latin typeface="+mj-lt"/>
                <a:cs typeface="Times New Roman" pitchFamily="18" charset="0"/>
              </a:rPr>
              <a:t>Examples of best practice reports on the following audit themes: economy and efficiency, service delivery, effectiveness, performance information, performance management capacity, risk assessment and best practice review.</a:t>
            </a:r>
            <a:endParaRPr lang="en-US" sz="2200" b="1" dirty="0" smtClean="0">
              <a:solidFill>
                <a:schemeClr val="tx2">
                  <a:lumMod val="60000"/>
                  <a:lumOff val="40000"/>
                </a:schemeClr>
              </a:solidFill>
              <a:latin typeface="+mj-lt"/>
              <a:cs typeface="Times New Roman" pitchFamily="18" charset="0"/>
            </a:endParaRPr>
          </a:p>
          <a:p>
            <a:pPr algn="just"/>
            <a:r>
              <a:rPr lang="en-US" sz="2800" dirty="0" smtClean="0">
                <a:latin typeface="Times New Roman" pitchFamily="18" charset="0"/>
                <a:cs typeface="Times New Roman" pitchFamily="18" charset="0"/>
              </a:rPr>
              <a:t> </a:t>
            </a:r>
            <a:endParaRPr lang="pt-BR" sz="2800" dirty="0">
              <a:latin typeface="Times New Roman" pitchFamily="18" charset="0"/>
              <a:cs typeface="Times New Roman" pitchFamily="18" charset="0"/>
            </a:endParaRPr>
          </a:p>
        </p:txBody>
      </p:sp>
      <p:pic>
        <p:nvPicPr>
          <p:cNvPr id="7" name="Picture 3"/>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6242050"/>
            <a:ext cx="9144000" cy="6429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8" name="Picture 4"/>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917507" y="6345238"/>
            <a:ext cx="542925" cy="438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 name="Picture 5"/>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0" y="0"/>
            <a:ext cx="9144000" cy="2047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nvGrpSpPr>
          <p:cNvPr id="11" name="Group 222"/>
          <p:cNvGrpSpPr>
            <a:grpSpLocks noChangeAspect="1"/>
          </p:cNvGrpSpPr>
          <p:nvPr/>
        </p:nvGrpSpPr>
        <p:grpSpPr bwMode="auto">
          <a:xfrm>
            <a:off x="402664" y="6339416"/>
            <a:ext cx="729589" cy="489398"/>
            <a:chOff x="-1649" y="158"/>
            <a:chExt cx="5261" cy="4366"/>
          </a:xfrm>
        </p:grpSpPr>
        <p:sp>
          <p:nvSpPr>
            <p:cNvPr id="12" name="AutoShape 223"/>
            <p:cNvSpPr>
              <a:spLocks noChangeAspect="1" noChangeArrowheads="1" noTextEdit="1"/>
            </p:cNvSpPr>
            <p:nvPr/>
          </p:nvSpPr>
          <p:spPr bwMode="auto">
            <a:xfrm>
              <a:off x="-1649" y="158"/>
              <a:ext cx="5261" cy="4366"/>
            </a:xfrm>
            <a:prstGeom prst="rect">
              <a:avLst/>
            </a:prstGeom>
            <a:noFill/>
            <a:ln w="19050">
              <a:noFill/>
              <a:miter lim="800000"/>
              <a:headEnd/>
              <a:tailEnd/>
            </a:ln>
          </p:spPr>
          <p:txBody>
            <a:bodyPr/>
            <a:lstStyle/>
            <a:p>
              <a:endParaRPr lang="da-DK">
                <a:solidFill>
                  <a:prstClr val="black"/>
                </a:solidFill>
              </a:endParaRPr>
            </a:p>
          </p:txBody>
        </p:sp>
        <p:sp>
          <p:nvSpPr>
            <p:cNvPr id="13" name="Freeform 224"/>
            <p:cNvSpPr>
              <a:spLocks/>
            </p:cNvSpPr>
            <p:nvPr/>
          </p:nvSpPr>
          <p:spPr bwMode="auto">
            <a:xfrm>
              <a:off x="-1393" y="435"/>
              <a:ext cx="5005" cy="3928"/>
            </a:xfrm>
            <a:custGeom>
              <a:avLst/>
              <a:gdLst/>
              <a:ahLst/>
              <a:cxnLst>
                <a:cxn ang="0">
                  <a:pos x="4714" y="0"/>
                </a:cxn>
                <a:cxn ang="0">
                  <a:pos x="3726" y="78"/>
                </a:cxn>
                <a:cxn ang="0">
                  <a:pos x="3017" y="200"/>
                </a:cxn>
                <a:cxn ang="0">
                  <a:pos x="2494" y="336"/>
                </a:cxn>
                <a:cxn ang="0">
                  <a:pos x="2000" y="510"/>
                </a:cxn>
                <a:cxn ang="0">
                  <a:pos x="1552" y="735"/>
                </a:cxn>
                <a:cxn ang="0">
                  <a:pos x="1174" y="1013"/>
                </a:cxn>
                <a:cxn ang="0">
                  <a:pos x="883" y="1348"/>
                </a:cxn>
                <a:cxn ang="0">
                  <a:pos x="750" y="1600"/>
                </a:cxn>
                <a:cxn ang="0">
                  <a:pos x="680" y="1806"/>
                </a:cxn>
                <a:cxn ang="0">
                  <a:pos x="651" y="2032"/>
                </a:cxn>
                <a:cxn ang="0">
                  <a:pos x="657" y="2257"/>
                </a:cxn>
                <a:cxn ang="0">
                  <a:pos x="744" y="2573"/>
                </a:cxn>
                <a:cxn ang="0">
                  <a:pos x="912" y="2844"/>
                </a:cxn>
                <a:cxn ang="0">
                  <a:pos x="1145" y="3083"/>
                </a:cxn>
                <a:cxn ang="0">
                  <a:pos x="1418" y="3289"/>
                </a:cxn>
                <a:cxn ang="0">
                  <a:pos x="1825" y="3515"/>
                </a:cxn>
                <a:cxn ang="0">
                  <a:pos x="2436" y="3754"/>
                </a:cxn>
                <a:cxn ang="0">
                  <a:pos x="3034" y="3928"/>
                </a:cxn>
                <a:cxn ang="0">
                  <a:pos x="3185" y="3670"/>
                </a:cxn>
                <a:cxn ang="0">
                  <a:pos x="3540" y="3147"/>
                </a:cxn>
                <a:cxn ang="0">
                  <a:pos x="3744" y="2909"/>
                </a:cxn>
                <a:cxn ang="0">
                  <a:pos x="3755" y="2870"/>
                </a:cxn>
                <a:cxn ang="0">
                  <a:pos x="3348" y="3006"/>
                </a:cxn>
                <a:cxn ang="0">
                  <a:pos x="2837" y="3115"/>
                </a:cxn>
                <a:cxn ang="0">
                  <a:pos x="2197" y="3167"/>
                </a:cxn>
                <a:cxn ang="0">
                  <a:pos x="1726" y="3135"/>
                </a:cxn>
                <a:cxn ang="0">
                  <a:pos x="1354" y="3064"/>
                </a:cxn>
                <a:cxn ang="0">
                  <a:pos x="1104" y="2986"/>
                </a:cxn>
                <a:cxn ang="0">
                  <a:pos x="785" y="2864"/>
                </a:cxn>
                <a:cxn ang="0">
                  <a:pos x="523" y="2722"/>
                </a:cxn>
                <a:cxn ang="0">
                  <a:pos x="320" y="2567"/>
                </a:cxn>
                <a:cxn ang="0">
                  <a:pos x="163" y="2406"/>
                </a:cxn>
                <a:cxn ang="0">
                  <a:pos x="64" y="2238"/>
                </a:cxn>
                <a:cxn ang="0">
                  <a:pos x="11" y="2070"/>
                </a:cxn>
                <a:cxn ang="0">
                  <a:pos x="0" y="1903"/>
                </a:cxn>
                <a:cxn ang="0">
                  <a:pos x="29" y="1735"/>
                </a:cxn>
                <a:cxn ang="0">
                  <a:pos x="99" y="1580"/>
                </a:cxn>
                <a:cxn ang="0">
                  <a:pos x="238" y="1387"/>
                </a:cxn>
                <a:cxn ang="0">
                  <a:pos x="349" y="1284"/>
                </a:cxn>
                <a:cxn ang="0">
                  <a:pos x="569" y="1135"/>
                </a:cxn>
                <a:cxn ang="0">
                  <a:pos x="843" y="1006"/>
                </a:cxn>
                <a:cxn ang="0">
                  <a:pos x="1157" y="897"/>
                </a:cxn>
                <a:cxn ang="0">
                  <a:pos x="1505" y="806"/>
                </a:cxn>
                <a:cxn ang="0">
                  <a:pos x="1889" y="755"/>
                </a:cxn>
                <a:cxn ang="0">
                  <a:pos x="2284" y="735"/>
                </a:cxn>
                <a:cxn ang="0">
                  <a:pos x="2697" y="755"/>
                </a:cxn>
                <a:cxn ang="0">
                  <a:pos x="3110" y="826"/>
                </a:cxn>
                <a:cxn ang="0">
                  <a:pos x="3523" y="948"/>
                </a:cxn>
                <a:cxn ang="0">
                  <a:pos x="3918" y="1129"/>
                </a:cxn>
                <a:cxn ang="0">
                  <a:pos x="4145" y="813"/>
                </a:cxn>
                <a:cxn ang="0">
                  <a:pos x="4464" y="432"/>
                </a:cxn>
                <a:cxn ang="0">
                  <a:pos x="4738" y="168"/>
                </a:cxn>
                <a:cxn ang="0">
                  <a:pos x="5005" y="0"/>
                </a:cxn>
              </a:cxnLst>
              <a:rect l="0" t="0" r="r" b="b"/>
              <a:pathLst>
                <a:path w="5005" h="3928">
                  <a:moveTo>
                    <a:pt x="5005" y="0"/>
                  </a:moveTo>
                  <a:lnTo>
                    <a:pt x="5005" y="0"/>
                  </a:lnTo>
                  <a:lnTo>
                    <a:pt x="4714" y="0"/>
                  </a:lnTo>
                  <a:lnTo>
                    <a:pt x="4400" y="13"/>
                  </a:lnTo>
                  <a:lnTo>
                    <a:pt x="4069" y="39"/>
                  </a:lnTo>
                  <a:lnTo>
                    <a:pt x="3726" y="78"/>
                  </a:lnTo>
                  <a:lnTo>
                    <a:pt x="3371" y="129"/>
                  </a:lnTo>
                  <a:lnTo>
                    <a:pt x="3191" y="162"/>
                  </a:lnTo>
                  <a:lnTo>
                    <a:pt x="3017" y="200"/>
                  </a:lnTo>
                  <a:lnTo>
                    <a:pt x="2837" y="239"/>
                  </a:lnTo>
                  <a:lnTo>
                    <a:pt x="2662" y="284"/>
                  </a:lnTo>
                  <a:lnTo>
                    <a:pt x="2494" y="336"/>
                  </a:lnTo>
                  <a:lnTo>
                    <a:pt x="2325" y="387"/>
                  </a:lnTo>
                  <a:lnTo>
                    <a:pt x="2157" y="445"/>
                  </a:lnTo>
                  <a:lnTo>
                    <a:pt x="2000" y="510"/>
                  </a:lnTo>
                  <a:lnTo>
                    <a:pt x="1843" y="581"/>
                  </a:lnTo>
                  <a:lnTo>
                    <a:pt x="1691" y="658"/>
                  </a:lnTo>
                  <a:lnTo>
                    <a:pt x="1552" y="735"/>
                  </a:lnTo>
                  <a:lnTo>
                    <a:pt x="1418" y="826"/>
                  </a:lnTo>
                  <a:lnTo>
                    <a:pt x="1290" y="916"/>
                  </a:lnTo>
                  <a:lnTo>
                    <a:pt x="1174" y="1013"/>
                  </a:lnTo>
                  <a:lnTo>
                    <a:pt x="1064" y="1116"/>
                  </a:lnTo>
                  <a:lnTo>
                    <a:pt x="971" y="1232"/>
                  </a:lnTo>
                  <a:lnTo>
                    <a:pt x="883" y="1348"/>
                  </a:lnTo>
                  <a:lnTo>
                    <a:pt x="808" y="1471"/>
                  </a:lnTo>
                  <a:lnTo>
                    <a:pt x="779" y="1535"/>
                  </a:lnTo>
                  <a:lnTo>
                    <a:pt x="750" y="1600"/>
                  </a:lnTo>
                  <a:lnTo>
                    <a:pt x="721" y="1664"/>
                  </a:lnTo>
                  <a:lnTo>
                    <a:pt x="703" y="1735"/>
                  </a:lnTo>
                  <a:lnTo>
                    <a:pt x="680" y="1806"/>
                  </a:lnTo>
                  <a:lnTo>
                    <a:pt x="668" y="1877"/>
                  </a:lnTo>
                  <a:lnTo>
                    <a:pt x="657" y="1954"/>
                  </a:lnTo>
                  <a:lnTo>
                    <a:pt x="651" y="2032"/>
                  </a:lnTo>
                  <a:lnTo>
                    <a:pt x="651" y="2032"/>
                  </a:lnTo>
                  <a:lnTo>
                    <a:pt x="645" y="2148"/>
                  </a:lnTo>
                  <a:lnTo>
                    <a:pt x="657" y="2257"/>
                  </a:lnTo>
                  <a:lnTo>
                    <a:pt x="674" y="2367"/>
                  </a:lnTo>
                  <a:lnTo>
                    <a:pt x="703" y="2470"/>
                  </a:lnTo>
                  <a:lnTo>
                    <a:pt x="744" y="2573"/>
                  </a:lnTo>
                  <a:lnTo>
                    <a:pt x="790" y="2664"/>
                  </a:lnTo>
                  <a:lnTo>
                    <a:pt x="849" y="2760"/>
                  </a:lnTo>
                  <a:lnTo>
                    <a:pt x="912" y="2844"/>
                  </a:lnTo>
                  <a:lnTo>
                    <a:pt x="982" y="2928"/>
                  </a:lnTo>
                  <a:lnTo>
                    <a:pt x="1058" y="3006"/>
                  </a:lnTo>
                  <a:lnTo>
                    <a:pt x="1145" y="3083"/>
                  </a:lnTo>
                  <a:lnTo>
                    <a:pt x="1232" y="3154"/>
                  </a:lnTo>
                  <a:lnTo>
                    <a:pt x="1319" y="3225"/>
                  </a:lnTo>
                  <a:lnTo>
                    <a:pt x="1418" y="3289"/>
                  </a:lnTo>
                  <a:lnTo>
                    <a:pt x="1517" y="3347"/>
                  </a:lnTo>
                  <a:lnTo>
                    <a:pt x="1616" y="3405"/>
                  </a:lnTo>
                  <a:lnTo>
                    <a:pt x="1825" y="3515"/>
                  </a:lnTo>
                  <a:lnTo>
                    <a:pt x="2034" y="3605"/>
                  </a:lnTo>
                  <a:lnTo>
                    <a:pt x="2238" y="3689"/>
                  </a:lnTo>
                  <a:lnTo>
                    <a:pt x="2436" y="3754"/>
                  </a:lnTo>
                  <a:lnTo>
                    <a:pt x="2616" y="3812"/>
                  </a:lnTo>
                  <a:lnTo>
                    <a:pt x="2779" y="3863"/>
                  </a:lnTo>
                  <a:lnTo>
                    <a:pt x="3034" y="3928"/>
                  </a:lnTo>
                  <a:lnTo>
                    <a:pt x="3034" y="3928"/>
                  </a:lnTo>
                  <a:lnTo>
                    <a:pt x="3104" y="3805"/>
                  </a:lnTo>
                  <a:lnTo>
                    <a:pt x="3185" y="3670"/>
                  </a:lnTo>
                  <a:lnTo>
                    <a:pt x="3290" y="3502"/>
                  </a:lnTo>
                  <a:lnTo>
                    <a:pt x="3412" y="3328"/>
                  </a:lnTo>
                  <a:lnTo>
                    <a:pt x="3540" y="3147"/>
                  </a:lnTo>
                  <a:lnTo>
                    <a:pt x="3610" y="3057"/>
                  </a:lnTo>
                  <a:lnTo>
                    <a:pt x="3680" y="2980"/>
                  </a:lnTo>
                  <a:lnTo>
                    <a:pt x="3744" y="2909"/>
                  </a:lnTo>
                  <a:lnTo>
                    <a:pt x="3813" y="2844"/>
                  </a:lnTo>
                  <a:lnTo>
                    <a:pt x="3813" y="2844"/>
                  </a:lnTo>
                  <a:lnTo>
                    <a:pt x="3755" y="2870"/>
                  </a:lnTo>
                  <a:lnTo>
                    <a:pt x="3598" y="2928"/>
                  </a:lnTo>
                  <a:lnTo>
                    <a:pt x="3482" y="2967"/>
                  </a:lnTo>
                  <a:lnTo>
                    <a:pt x="3348" y="3006"/>
                  </a:lnTo>
                  <a:lnTo>
                    <a:pt x="3197" y="3044"/>
                  </a:lnTo>
                  <a:lnTo>
                    <a:pt x="3023" y="3083"/>
                  </a:lnTo>
                  <a:lnTo>
                    <a:pt x="2837" y="3115"/>
                  </a:lnTo>
                  <a:lnTo>
                    <a:pt x="2639" y="3141"/>
                  </a:lnTo>
                  <a:lnTo>
                    <a:pt x="2424" y="3160"/>
                  </a:lnTo>
                  <a:lnTo>
                    <a:pt x="2197" y="3167"/>
                  </a:lnTo>
                  <a:lnTo>
                    <a:pt x="1965" y="3154"/>
                  </a:lnTo>
                  <a:lnTo>
                    <a:pt x="1848" y="3147"/>
                  </a:lnTo>
                  <a:lnTo>
                    <a:pt x="1726" y="3135"/>
                  </a:lnTo>
                  <a:lnTo>
                    <a:pt x="1604" y="3115"/>
                  </a:lnTo>
                  <a:lnTo>
                    <a:pt x="1476" y="3089"/>
                  </a:lnTo>
                  <a:lnTo>
                    <a:pt x="1354" y="3064"/>
                  </a:lnTo>
                  <a:lnTo>
                    <a:pt x="1226" y="3025"/>
                  </a:lnTo>
                  <a:lnTo>
                    <a:pt x="1226" y="3025"/>
                  </a:lnTo>
                  <a:lnTo>
                    <a:pt x="1104" y="2986"/>
                  </a:lnTo>
                  <a:lnTo>
                    <a:pt x="994" y="2948"/>
                  </a:lnTo>
                  <a:lnTo>
                    <a:pt x="883" y="2909"/>
                  </a:lnTo>
                  <a:lnTo>
                    <a:pt x="785" y="2864"/>
                  </a:lnTo>
                  <a:lnTo>
                    <a:pt x="692" y="2819"/>
                  </a:lnTo>
                  <a:lnTo>
                    <a:pt x="604" y="2767"/>
                  </a:lnTo>
                  <a:lnTo>
                    <a:pt x="523" y="2722"/>
                  </a:lnTo>
                  <a:lnTo>
                    <a:pt x="447" y="2670"/>
                  </a:lnTo>
                  <a:lnTo>
                    <a:pt x="378" y="2619"/>
                  </a:lnTo>
                  <a:lnTo>
                    <a:pt x="320" y="2567"/>
                  </a:lnTo>
                  <a:lnTo>
                    <a:pt x="261" y="2515"/>
                  </a:lnTo>
                  <a:lnTo>
                    <a:pt x="209" y="2464"/>
                  </a:lnTo>
                  <a:lnTo>
                    <a:pt x="163" y="2406"/>
                  </a:lnTo>
                  <a:lnTo>
                    <a:pt x="128" y="2348"/>
                  </a:lnTo>
                  <a:lnTo>
                    <a:pt x="93" y="2296"/>
                  </a:lnTo>
                  <a:lnTo>
                    <a:pt x="64" y="2238"/>
                  </a:lnTo>
                  <a:lnTo>
                    <a:pt x="40" y="2180"/>
                  </a:lnTo>
                  <a:lnTo>
                    <a:pt x="23" y="2128"/>
                  </a:lnTo>
                  <a:lnTo>
                    <a:pt x="11" y="2070"/>
                  </a:lnTo>
                  <a:lnTo>
                    <a:pt x="0" y="2012"/>
                  </a:lnTo>
                  <a:lnTo>
                    <a:pt x="0" y="1954"/>
                  </a:lnTo>
                  <a:lnTo>
                    <a:pt x="0" y="1903"/>
                  </a:lnTo>
                  <a:lnTo>
                    <a:pt x="6" y="1845"/>
                  </a:lnTo>
                  <a:lnTo>
                    <a:pt x="17" y="1793"/>
                  </a:lnTo>
                  <a:lnTo>
                    <a:pt x="29" y="1735"/>
                  </a:lnTo>
                  <a:lnTo>
                    <a:pt x="46" y="1684"/>
                  </a:lnTo>
                  <a:lnTo>
                    <a:pt x="70" y="1632"/>
                  </a:lnTo>
                  <a:lnTo>
                    <a:pt x="99" y="1580"/>
                  </a:lnTo>
                  <a:lnTo>
                    <a:pt x="128" y="1529"/>
                  </a:lnTo>
                  <a:lnTo>
                    <a:pt x="157" y="1484"/>
                  </a:lnTo>
                  <a:lnTo>
                    <a:pt x="238" y="1387"/>
                  </a:lnTo>
                  <a:lnTo>
                    <a:pt x="238" y="1387"/>
                  </a:lnTo>
                  <a:lnTo>
                    <a:pt x="290" y="1335"/>
                  </a:lnTo>
                  <a:lnTo>
                    <a:pt x="349" y="1284"/>
                  </a:lnTo>
                  <a:lnTo>
                    <a:pt x="418" y="1232"/>
                  </a:lnTo>
                  <a:lnTo>
                    <a:pt x="488" y="1187"/>
                  </a:lnTo>
                  <a:lnTo>
                    <a:pt x="569" y="1135"/>
                  </a:lnTo>
                  <a:lnTo>
                    <a:pt x="657" y="1090"/>
                  </a:lnTo>
                  <a:lnTo>
                    <a:pt x="744" y="1045"/>
                  </a:lnTo>
                  <a:lnTo>
                    <a:pt x="843" y="1006"/>
                  </a:lnTo>
                  <a:lnTo>
                    <a:pt x="942" y="968"/>
                  </a:lnTo>
                  <a:lnTo>
                    <a:pt x="1046" y="929"/>
                  </a:lnTo>
                  <a:lnTo>
                    <a:pt x="1157" y="897"/>
                  </a:lnTo>
                  <a:lnTo>
                    <a:pt x="1267" y="864"/>
                  </a:lnTo>
                  <a:lnTo>
                    <a:pt x="1389" y="832"/>
                  </a:lnTo>
                  <a:lnTo>
                    <a:pt x="1505" y="806"/>
                  </a:lnTo>
                  <a:lnTo>
                    <a:pt x="1633" y="787"/>
                  </a:lnTo>
                  <a:lnTo>
                    <a:pt x="1755" y="768"/>
                  </a:lnTo>
                  <a:lnTo>
                    <a:pt x="1889" y="755"/>
                  </a:lnTo>
                  <a:lnTo>
                    <a:pt x="2017" y="742"/>
                  </a:lnTo>
                  <a:lnTo>
                    <a:pt x="2151" y="735"/>
                  </a:lnTo>
                  <a:lnTo>
                    <a:pt x="2284" y="735"/>
                  </a:lnTo>
                  <a:lnTo>
                    <a:pt x="2424" y="735"/>
                  </a:lnTo>
                  <a:lnTo>
                    <a:pt x="2558" y="742"/>
                  </a:lnTo>
                  <a:lnTo>
                    <a:pt x="2697" y="755"/>
                  </a:lnTo>
                  <a:lnTo>
                    <a:pt x="2837" y="774"/>
                  </a:lnTo>
                  <a:lnTo>
                    <a:pt x="2970" y="794"/>
                  </a:lnTo>
                  <a:lnTo>
                    <a:pt x="3110" y="826"/>
                  </a:lnTo>
                  <a:lnTo>
                    <a:pt x="3249" y="858"/>
                  </a:lnTo>
                  <a:lnTo>
                    <a:pt x="3383" y="897"/>
                  </a:lnTo>
                  <a:lnTo>
                    <a:pt x="3523" y="948"/>
                  </a:lnTo>
                  <a:lnTo>
                    <a:pt x="3656" y="1000"/>
                  </a:lnTo>
                  <a:lnTo>
                    <a:pt x="3790" y="1058"/>
                  </a:lnTo>
                  <a:lnTo>
                    <a:pt x="3918" y="1129"/>
                  </a:lnTo>
                  <a:lnTo>
                    <a:pt x="3918" y="1129"/>
                  </a:lnTo>
                  <a:lnTo>
                    <a:pt x="4023" y="974"/>
                  </a:lnTo>
                  <a:lnTo>
                    <a:pt x="4145" y="813"/>
                  </a:lnTo>
                  <a:lnTo>
                    <a:pt x="4290" y="626"/>
                  </a:lnTo>
                  <a:lnTo>
                    <a:pt x="4377" y="529"/>
                  </a:lnTo>
                  <a:lnTo>
                    <a:pt x="4464" y="432"/>
                  </a:lnTo>
                  <a:lnTo>
                    <a:pt x="4552" y="336"/>
                  </a:lnTo>
                  <a:lnTo>
                    <a:pt x="4645" y="252"/>
                  </a:lnTo>
                  <a:lnTo>
                    <a:pt x="4738" y="168"/>
                  </a:lnTo>
                  <a:lnTo>
                    <a:pt x="4831" y="97"/>
                  </a:lnTo>
                  <a:lnTo>
                    <a:pt x="4918" y="45"/>
                  </a:lnTo>
                  <a:lnTo>
                    <a:pt x="5005" y="0"/>
                  </a:lnTo>
                  <a:lnTo>
                    <a:pt x="5005" y="0"/>
                  </a:lnTo>
                  <a:close/>
                </a:path>
              </a:pathLst>
            </a:custGeom>
            <a:noFill/>
            <a:ln w="19050">
              <a:solidFill>
                <a:srgbClr val="00CCFF"/>
              </a:solidFill>
              <a:prstDash val="solid"/>
              <a:round/>
              <a:headEnd/>
              <a:tailEnd/>
            </a:ln>
          </p:spPr>
          <p:txBody>
            <a:bodyPr/>
            <a:lstStyle/>
            <a:p>
              <a:endParaRPr lang="da-DK">
                <a:solidFill>
                  <a:prstClr val="black"/>
                </a:solidFill>
              </a:endParaRPr>
            </a:p>
          </p:txBody>
        </p:sp>
        <p:sp>
          <p:nvSpPr>
            <p:cNvPr id="14" name="Freeform 225"/>
            <p:cNvSpPr>
              <a:spLocks/>
            </p:cNvSpPr>
            <p:nvPr/>
          </p:nvSpPr>
          <p:spPr bwMode="auto">
            <a:xfrm>
              <a:off x="-1626" y="184"/>
              <a:ext cx="5005" cy="4314"/>
            </a:xfrm>
            <a:custGeom>
              <a:avLst/>
              <a:gdLst/>
              <a:ahLst/>
              <a:cxnLst>
                <a:cxn ang="0">
                  <a:pos x="0" y="2044"/>
                </a:cxn>
                <a:cxn ang="0">
                  <a:pos x="47" y="1722"/>
                </a:cxn>
                <a:cxn ang="0">
                  <a:pos x="151" y="1412"/>
                </a:cxn>
                <a:cxn ang="0">
                  <a:pos x="303" y="1128"/>
                </a:cxn>
                <a:cxn ang="0">
                  <a:pos x="494" y="864"/>
                </a:cxn>
                <a:cxn ang="0">
                  <a:pos x="733" y="632"/>
                </a:cxn>
                <a:cxn ang="0">
                  <a:pos x="1006" y="425"/>
                </a:cxn>
                <a:cxn ang="0">
                  <a:pos x="1308" y="258"/>
                </a:cxn>
                <a:cxn ang="0">
                  <a:pos x="1640" y="129"/>
                </a:cxn>
                <a:cxn ang="0">
                  <a:pos x="2000" y="45"/>
                </a:cxn>
                <a:cxn ang="0">
                  <a:pos x="2372" y="0"/>
                </a:cxn>
                <a:cxn ang="0">
                  <a:pos x="2634" y="0"/>
                </a:cxn>
                <a:cxn ang="0">
                  <a:pos x="3006" y="45"/>
                </a:cxn>
                <a:cxn ang="0">
                  <a:pos x="3366" y="129"/>
                </a:cxn>
                <a:cxn ang="0">
                  <a:pos x="3697" y="258"/>
                </a:cxn>
                <a:cxn ang="0">
                  <a:pos x="4000" y="425"/>
                </a:cxn>
                <a:cxn ang="0">
                  <a:pos x="4273" y="632"/>
                </a:cxn>
                <a:cxn ang="0">
                  <a:pos x="4511" y="864"/>
                </a:cxn>
                <a:cxn ang="0">
                  <a:pos x="4703" y="1128"/>
                </a:cxn>
                <a:cxn ang="0">
                  <a:pos x="4854" y="1412"/>
                </a:cxn>
                <a:cxn ang="0">
                  <a:pos x="4959" y="1722"/>
                </a:cxn>
                <a:cxn ang="0">
                  <a:pos x="5005" y="2044"/>
                </a:cxn>
                <a:cxn ang="0">
                  <a:pos x="5005" y="2270"/>
                </a:cxn>
                <a:cxn ang="0">
                  <a:pos x="4959" y="2592"/>
                </a:cxn>
                <a:cxn ang="0">
                  <a:pos x="4854" y="2895"/>
                </a:cxn>
                <a:cxn ang="0">
                  <a:pos x="4703" y="3186"/>
                </a:cxn>
                <a:cxn ang="0">
                  <a:pos x="4511" y="3450"/>
                </a:cxn>
                <a:cxn ang="0">
                  <a:pos x="4273" y="3682"/>
                </a:cxn>
                <a:cxn ang="0">
                  <a:pos x="4000" y="3889"/>
                </a:cxn>
                <a:cxn ang="0">
                  <a:pos x="3697" y="4056"/>
                </a:cxn>
                <a:cxn ang="0">
                  <a:pos x="3366" y="4185"/>
                </a:cxn>
                <a:cxn ang="0">
                  <a:pos x="3006" y="4269"/>
                </a:cxn>
                <a:cxn ang="0">
                  <a:pos x="2634" y="4314"/>
                </a:cxn>
                <a:cxn ang="0">
                  <a:pos x="2372" y="4314"/>
                </a:cxn>
                <a:cxn ang="0">
                  <a:pos x="2000" y="4269"/>
                </a:cxn>
                <a:cxn ang="0">
                  <a:pos x="1640" y="4185"/>
                </a:cxn>
                <a:cxn ang="0">
                  <a:pos x="1308" y="4056"/>
                </a:cxn>
                <a:cxn ang="0">
                  <a:pos x="1006" y="3889"/>
                </a:cxn>
                <a:cxn ang="0">
                  <a:pos x="733" y="3682"/>
                </a:cxn>
                <a:cxn ang="0">
                  <a:pos x="494" y="3450"/>
                </a:cxn>
                <a:cxn ang="0">
                  <a:pos x="303" y="3186"/>
                </a:cxn>
                <a:cxn ang="0">
                  <a:pos x="151" y="2895"/>
                </a:cxn>
                <a:cxn ang="0">
                  <a:pos x="47" y="2592"/>
                </a:cxn>
                <a:cxn ang="0">
                  <a:pos x="0" y="2270"/>
                </a:cxn>
              </a:cxnLst>
              <a:rect l="0" t="0" r="r" b="b"/>
              <a:pathLst>
                <a:path w="5005" h="4314">
                  <a:moveTo>
                    <a:pt x="0" y="2154"/>
                  </a:moveTo>
                  <a:lnTo>
                    <a:pt x="0" y="2154"/>
                  </a:lnTo>
                  <a:lnTo>
                    <a:pt x="0" y="2044"/>
                  </a:lnTo>
                  <a:lnTo>
                    <a:pt x="12" y="1935"/>
                  </a:lnTo>
                  <a:lnTo>
                    <a:pt x="29" y="1825"/>
                  </a:lnTo>
                  <a:lnTo>
                    <a:pt x="47" y="1722"/>
                  </a:lnTo>
                  <a:lnTo>
                    <a:pt x="76" y="1619"/>
                  </a:lnTo>
                  <a:lnTo>
                    <a:pt x="111" y="1515"/>
                  </a:lnTo>
                  <a:lnTo>
                    <a:pt x="151" y="1412"/>
                  </a:lnTo>
                  <a:lnTo>
                    <a:pt x="192" y="1315"/>
                  </a:lnTo>
                  <a:lnTo>
                    <a:pt x="244" y="1219"/>
                  </a:lnTo>
                  <a:lnTo>
                    <a:pt x="303" y="1128"/>
                  </a:lnTo>
                  <a:lnTo>
                    <a:pt x="361" y="1038"/>
                  </a:lnTo>
                  <a:lnTo>
                    <a:pt x="425" y="948"/>
                  </a:lnTo>
                  <a:lnTo>
                    <a:pt x="494" y="864"/>
                  </a:lnTo>
                  <a:lnTo>
                    <a:pt x="570" y="787"/>
                  </a:lnTo>
                  <a:lnTo>
                    <a:pt x="646" y="703"/>
                  </a:lnTo>
                  <a:lnTo>
                    <a:pt x="733" y="632"/>
                  </a:lnTo>
                  <a:lnTo>
                    <a:pt x="820" y="561"/>
                  </a:lnTo>
                  <a:lnTo>
                    <a:pt x="907" y="490"/>
                  </a:lnTo>
                  <a:lnTo>
                    <a:pt x="1006" y="425"/>
                  </a:lnTo>
                  <a:lnTo>
                    <a:pt x="1105" y="367"/>
                  </a:lnTo>
                  <a:lnTo>
                    <a:pt x="1204" y="309"/>
                  </a:lnTo>
                  <a:lnTo>
                    <a:pt x="1308" y="258"/>
                  </a:lnTo>
                  <a:lnTo>
                    <a:pt x="1419" y="213"/>
                  </a:lnTo>
                  <a:lnTo>
                    <a:pt x="1529" y="167"/>
                  </a:lnTo>
                  <a:lnTo>
                    <a:pt x="1640" y="129"/>
                  </a:lnTo>
                  <a:lnTo>
                    <a:pt x="1756" y="97"/>
                  </a:lnTo>
                  <a:lnTo>
                    <a:pt x="1878" y="64"/>
                  </a:lnTo>
                  <a:lnTo>
                    <a:pt x="2000" y="45"/>
                  </a:lnTo>
                  <a:lnTo>
                    <a:pt x="2122" y="26"/>
                  </a:lnTo>
                  <a:lnTo>
                    <a:pt x="2244" y="13"/>
                  </a:lnTo>
                  <a:lnTo>
                    <a:pt x="2372" y="0"/>
                  </a:lnTo>
                  <a:lnTo>
                    <a:pt x="2500" y="0"/>
                  </a:lnTo>
                  <a:lnTo>
                    <a:pt x="2500" y="0"/>
                  </a:lnTo>
                  <a:lnTo>
                    <a:pt x="2634" y="0"/>
                  </a:lnTo>
                  <a:lnTo>
                    <a:pt x="2762" y="13"/>
                  </a:lnTo>
                  <a:lnTo>
                    <a:pt x="2884" y="26"/>
                  </a:lnTo>
                  <a:lnTo>
                    <a:pt x="3006" y="45"/>
                  </a:lnTo>
                  <a:lnTo>
                    <a:pt x="3128" y="64"/>
                  </a:lnTo>
                  <a:lnTo>
                    <a:pt x="3250" y="97"/>
                  </a:lnTo>
                  <a:lnTo>
                    <a:pt x="3366" y="129"/>
                  </a:lnTo>
                  <a:lnTo>
                    <a:pt x="3477" y="167"/>
                  </a:lnTo>
                  <a:lnTo>
                    <a:pt x="3587" y="213"/>
                  </a:lnTo>
                  <a:lnTo>
                    <a:pt x="3697" y="258"/>
                  </a:lnTo>
                  <a:lnTo>
                    <a:pt x="3802" y="309"/>
                  </a:lnTo>
                  <a:lnTo>
                    <a:pt x="3901" y="367"/>
                  </a:lnTo>
                  <a:lnTo>
                    <a:pt x="4000" y="425"/>
                  </a:lnTo>
                  <a:lnTo>
                    <a:pt x="4099" y="490"/>
                  </a:lnTo>
                  <a:lnTo>
                    <a:pt x="4186" y="561"/>
                  </a:lnTo>
                  <a:lnTo>
                    <a:pt x="4273" y="632"/>
                  </a:lnTo>
                  <a:lnTo>
                    <a:pt x="4354" y="703"/>
                  </a:lnTo>
                  <a:lnTo>
                    <a:pt x="4436" y="787"/>
                  </a:lnTo>
                  <a:lnTo>
                    <a:pt x="4511" y="864"/>
                  </a:lnTo>
                  <a:lnTo>
                    <a:pt x="4581" y="948"/>
                  </a:lnTo>
                  <a:lnTo>
                    <a:pt x="4645" y="1038"/>
                  </a:lnTo>
                  <a:lnTo>
                    <a:pt x="4703" y="1128"/>
                  </a:lnTo>
                  <a:lnTo>
                    <a:pt x="4761" y="1219"/>
                  </a:lnTo>
                  <a:lnTo>
                    <a:pt x="4808" y="1315"/>
                  </a:lnTo>
                  <a:lnTo>
                    <a:pt x="4854" y="1412"/>
                  </a:lnTo>
                  <a:lnTo>
                    <a:pt x="4895" y="1515"/>
                  </a:lnTo>
                  <a:lnTo>
                    <a:pt x="4930" y="1619"/>
                  </a:lnTo>
                  <a:lnTo>
                    <a:pt x="4959" y="1722"/>
                  </a:lnTo>
                  <a:lnTo>
                    <a:pt x="4976" y="1825"/>
                  </a:lnTo>
                  <a:lnTo>
                    <a:pt x="4994" y="1935"/>
                  </a:lnTo>
                  <a:lnTo>
                    <a:pt x="5005" y="2044"/>
                  </a:lnTo>
                  <a:lnTo>
                    <a:pt x="5005" y="2154"/>
                  </a:lnTo>
                  <a:lnTo>
                    <a:pt x="5005" y="2154"/>
                  </a:lnTo>
                  <a:lnTo>
                    <a:pt x="5005" y="2270"/>
                  </a:lnTo>
                  <a:lnTo>
                    <a:pt x="4994" y="2379"/>
                  </a:lnTo>
                  <a:lnTo>
                    <a:pt x="4976" y="2483"/>
                  </a:lnTo>
                  <a:lnTo>
                    <a:pt x="4959" y="2592"/>
                  </a:lnTo>
                  <a:lnTo>
                    <a:pt x="4930" y="2695"/>
                  </a:lnTo>
                  <a:lnTo>
                    <a:pt x="4895" y="2799"/>
                  </a:lnTo>
                  <a:lnTo>
                    <a:pt x="4854" y="2895"/>
                  </a:lnTo>
                  <a:lnTo>
                    <a:pt x="4808" y="2999"/>
                  </a:lnTo>
                  <a:lnTo>
                    <a:pt x="4761" y="3095"/>
                  </a:lnTo>
                  <a:lnTo>
                    <a:pt x="4703" y="3186"/>
                  </a:lnTo>
                  <a:lnTo>
                    <a:pt x="4645" y="3276"/>
                  </a:lnTo>
                  <a:lnTo>
                    <a:pt x="4581" y="3366"/>
                  </a:lnTo>
                  <a:lnTo>
                    <a:pt x="4511" y="3450"/>
                  </a:lnTo>
                  <a:lnTo>
                    <a:pt x="4436" y="3527"/>
                  </a:lnTo>
                  <a:lnTo>
                    <a:pt x="4354" y="3605"/>
                  </a:lnTo>
                  <a:lnTo>
                    <a:pt x="4273" y="3682"/>
                  </a:lnTo>
                  <a:lnTo>
                    <a:pt x="4186" y="3753"/>
                  </a:lnTo>
                  <a:lnTo>
                    <a:pt x="4099" y="3824"/>
                  </a:lnTo>
                  <a:lnTo>
                    <a:pt x="4000" y="3889"/>
                  </a:lnTo>
                  <a:lnTo>
                    <a:pt x="3901" y="3947"/>
                  </a:lnTo>
                  <a:lnTo>
                    <a:pt x="3802" y="4005"/>
                  </a:lnTo>
                  <a:lnTo>
                    <a:pt x="3697" y="4056"/>
                  </a:lnTo>
                  <a:lnTo>
                    <a:pt x="3587" y="4101"/>
                  </a:lnTo>
                  <a:lnTo>
                    <a:pt x="3477" y="4147"/>
                  </a:lnTo>
                  <a:lnTo>
                    <a:pt x="3366" y="4185"/>
                  </a:lnTo>
                  <a:lnTo>
                    <a:pt x="3250" y="4217"/>
                  </a:lnTo>
                  <a:lnTo>
                    <a:pt x="3128" y="4243"/>
                  </a:lnTo>
                  <a:lnTo>
                    <a:pt x="3006" y="4269"/>
                  </a:lnTo>
                  <a:lnTo>
                    <a:pt x="2884" y="4288"/>
                  </a:lnTo>
                  <a:lnTo>
                    <a:pt x="2762" y="4301"/>
                  </a:lnTo>
                  <a:lnTo>
                    <a:pt x="2634" y="4314"/>
                  </a:lnTo>
                  <a:lnTo>
                    <a:pt x="2500" y="4314"/>
                  </a:lnTo>
                  <a:lnTo>
                    <a:pt x="2500" y="4314"/>
                  </a:lnTo>
                  <a:lnTo>
                    <a:pt x="2372" y="4314"/>
                  </a:lnTo>
                  <a:lnTo>
                    <a:pt x="2244" y="4301"/>
                  </a:lnTo>
                  <a:lnTo>
                    <a:pt x="2122" y="4288"/>
                  </a:lnTo>
                  <a:lnTo>
                    <a:pt x="2000" y="4269"/>
                  </a:lnTo>
                  <a:lnTo>
                    <a:pt x="1878" y="4243"/>
                  </a:lnTo>
                  <a:lnTo>
                    <a:pt x="1756" y="4217"/>
                  </a:lnTo>
                  <a:lnTo>
                    <a:pt x="1640" y="4185"/>
                  </a:lnTo>
                  <a:lnTo>
                    <a:pt x="1529" y="4147"/>
                  </a:lnTo>
                  <a:lnTo>
                    <a:pt x="1419" y="4101"/>
                  </a:lnTo>
                  <a:lnTo>
                    <a:pt x="1308" y="4056"/>
                  </a:lnTo>
                  <a:lnTo>
                    <a:pt x="1204" y="4005"/>
                  </a:lnTo>
                  <a:lnTo>
                    <a:pt x="1105" y="3947"/>
                  </a:lnTo>
                  <a:lnTo>
                    <a:pt x="1006" y="3889"/>
                  </a:lnTo>
                  <a:lnTo>
                    <a:pt x="907" y="3824"/>
                  </a:lnTo>
                  <a:lnTo>
                    <a:pt x="820" y="3753"/>
                  </a:lnTo>
                  <a:lnTo>
                    <a:pt x="733" y="3682"/>
                  </a:lnTo>
                  <a:lnTo>
                    <a:pt x="646" y="3605"/>
                  </a:lnTo>
                  <a:lnTo>
                    <a:pt x="570" y="3527"/>
                  </a:lnTo>
                  <a:lnTo>
                    <a:pt x="494" y="3450"/>
                  </a:lnTo>
                  <a:lnTo>
                    <a:pt x="425" y="3366"/>
                  </a:lnTo>
                  <a:lnTo>
                    <a:pt x="361" y="3276"/>
                  </a:lnTo>
                  <a:lnTo>
                    <a:pt x="303" y="3186"/>
                  </a:lnTo>
                  <a:lnTo>
                    <a:pt x="244" y="3095"/>
                  </a:lnTo>
                  <a:lnTo>
                    <a:pt x="192" y="2999"/>
                  </a:lnTo>
                  <a:lnTo>
                    <a:pt x="151" y="2895"/>
                  </a:lnTo>
                  <a:lnTo>
                    <a:pt x="111" y="2799"/>
                  </a:lnTo>
                  <a:lnTo>
                    <a:pt x="76" y="2695"/>
                  </a:lnTo>
                  <a:lnTo>
                    <a:pt x="47" y="2592"/>
                  </a:lnTo>
                  <a:lnTo>
                    <a:pt x="29" y="2483"/>
                  </a:lnTo>
                  <a:lnTo>
                    <a:pt x="12" y="2379"/>
                  </a:lnTo>
                  <a:lnTo>
                    <a:pt x="0" y="2270"/>
                  </a:lnTo>
                  <a:lnTo>
                    <a:pt x="0" y="2154"/>
                  </a:lnTo>
                  <a:lnTo>
                    <a:pt x="0" y="2154"/>
                  </a:lnTo>
                  <a:close/>
                </a:path>
              </a:pathLst>
            </a:custGeom>
            <a:noFill/>
            <a:ln w="19050">
              <a:solidFill>
                <a:schemeClr val="folHlink"/>
              </a:solidFill>
              <a:prstDash val="solid"/>
              <a:round/>
              <a:headEnd/>
              <a:tailEnd/>
            </a:ln>
          </p:spPr>
          <p:txBody>
            <a:bodyPr/>
            <a:lstStyle/>
            <a:p>
              <a:endParaRPr lang="da-DK">
                <a:solidFill>
                  <a:prstClr val="black"/>
                </a:solidFill>
              </a:endParaRPr>
            </a:p>
          </p:txBody>
        </p:sp>
        <p:sp>
          <p:nvSpPr>
            <p:cNvPr id="15" name="Freeform 226"/>
            <p:cNvSpPr>
              <a:spLocks/>
            </p:cNvSpPr>
            <p:nvPr/>
          </p:nvSpPr>
          <p:spPr bwMode="auto">
            <a:xfrm>
              <a:off x="-626" y="184"/>
              <a:ext cx="3011" cy="4314"/>
            </a:xfrm>
            <a:custGeom>
              <a:avLst/>
              <a:gdLst/>
              <a:ahLst/>
              <a:cxnLst>
                <a:cxn ang="0">
                  <a:pos x="0" y="2044"/>
                </a:cxn>
                <a:cxn ang="0">
                  <a:pos x="29" y="1722"/>
                </a:cxn>
                <a:cxn ang="0">
                  <a:pos x="87" y="1412"/>
                </a:cxn>
                <a:cxn ang="0">
                  <a:pos x="180" y="1128"/>
                </a:cxn>
                <a:cxn ang="0">
                  <a:pos x="297" y="864"/>
                </a:cxn>
                <a:cxn ang="0">
                  <a:pos x="442" y="632"/>
                </a:cxn>
                <a:cxn ang="0">
                  <a:pos x="605" y="425"/>
                </a:cxn>
                <a:cxn ang="0">
                  <a:pos x="785" y="258"/>
                </a:cxn>
                <a:cxn ang="0">
                  <a:pos x="988" y="129"/>
                </a:cxn>
                <a:cxn ang="0">
                  <a:pos x="1203" y="45"/>
                </a:cxn>
                <a:cxn ang="0">
                  <a:pos x="1430" y="0"/>
                </a:cxn>
                <a:cxn ang="0">
                  <a:pos x="1581" y="0"/>
                </a:cxn>
                <a:cxn ang="0">
                  <a:pos x="1808" y="45"/>
                </a:cxn>
                <a:cxn ang="0">
                  <a:pos x="2023" y="129"/>
                </a:cxn>
                <a:cxn ang="0">
                  <a:pos x="2221" y="258"/>
                </a:cxn>
                <a:cxn ang="0">
                  <a:pos x="2407" y="425"/>
                </a:cxn>
                <a:cxn ang="0">
                  <a:pos x="2570" y="632"/>
                </a:cxn>
                <a:cxn ang="0">
                  <a:pos x="2715" y="864"/>
                </a:cxn>
                <a:cxn ang="0">
                  <a:pos x="2831" y="1128"/>
                </a:cxn>
                <a:cxn ang="0">
                  <a:pos x="2918" y="1412"/>
                </a:cxn>
                <a:cxn ang="0">
                  <a:pos x="2982" y="1722"/>
                </a:cxn>
                <a:cxn ang="0">
                  <a:pos x="3011" y="2044"/>
                </a:cxn>
                <a:cxn ang="0">
                  <a:pos x="3011" y="2270"/>
                </a:cxn>
                <a:cxn ang="0">
                  <a:pos x="2982" y="2592"/>
                </a:cxn>
                <a:cxn ang="0">
                  <a:pos x="2918" y="2895"/>
                </a:cxn>
                <a:cxn ang="0">
                  <a:pos x="2831" y="3186"/>
                </a:cxn>
                <a:cxn ang="0">
                  <a:pos x="2715" y="3450"/>
                </a:cxn>
                <a:cxn ang="0">
                  <a:pos x="2570" y="3682"/>
                </a:cxn>
                <a:cxn ang="0">
                  <a:pos x="2407" y="3889"/>
                </a:cxn>
                <a:cxn ang="0">
                  <a:pos x="2221" y="4056"/>
                </a:cxn>
                <a:cxn ang="0">
                  <a:pos x="2023" y="4185"/>
                </a:cxn>
                <a:cxn ang="0">
                  <a:pos x="1808" y="4269"/>
                </a:cxn>
                <a:cxn ang="0">
                  <a:pos x="1581" y="4314"/>
                </a:cxn>
                <a:cxn ang="0">
                  <a:pos x="1430" y="4314"/>
                </a:cxn>
                <a:cxn ang="0">
                  <a:pos x="1203" y="4269"/>
                </a:cxn>
                <a:cxn ang="0">
                  <a:pos x="988" y="4185"/>
                </a:cxn>
                <a:cxn ang="0">
                  <a:pos x="785" y="4056"/>
                </a:cxn>
                <a:cxn ang="0">
                  <a:pos x="605" y="3889"/>
                </a:cxn>
                <a:cxn ang="0">
                  <a:pos x="442" y="3682"/>
                </a:cxn>
                <a:cxn ang="0">
                  <a:pos x="297" y="3450"/>
                </a:cxn>
                <a:cxn ang="0">
                  <a:pos x="180" y="3186"/>
                </a:cxn>
                <a:cxn ang="0">
                  <a:pos x="87" y="2895"/>
                </a:cxn>
                <a:cxn ang="0">
                  <a:pos x="29" y="2592"/>
                </a:cxn>
                <a:cxn ang="0">
                  <a:pos x="0" y="2270"/>
                </a:cxn>
              </a:cxnLst>
              <a:rect l="0" t="0" r="r" b="b"/>
              <a:pathLst>
                <a:path w="3011" h="4314">
                  <a:moveTo>
                    <a:pt x="0" y="2154"/>
                  </a:moveTo>
                  <a:lnTo>
                    <a:pt x="0" y="2154"/>
                  </a:lnTo>
                  <a:lnTo>
                    <a:pt x="0" y="2044"/>
                  </a:lnTo>
                  <a:lnTo>
                    <a:pt x="6" y="1935"/>
                  </a:lnTo>
                  <a:lnTo>
                    <a:pt x="18" y="1825"/>
                  </a:lnTo>
                  <a:lnTo>
                    <a:pt x="29" y="1722"/>
                  </a:lnTo>
                  <a:lnTo>
                    <a:pt x="47" y="1619"/>
                  </a:lnTo>
                  <a:lnTo>
                    <a:pt x="64" y="1515"/>
                  </a:lnTo>
                  <a:lnTo>
                    <a:pt x="87" y="1412"/>
                  </a:lnTo>
                  <a:lnTo>
                    <a:pt x="116" y="1315"/>
                  </a:lnTo>
                  <a:lnTo>
                    <a:pt x="145" y="1219"/>
                  </a:lnTo>
                  <a:lnTo>
                    <a:pt x="180" y="1128"/>
                  </a:lnTo>
                  <a:lnTo>
                    <a:pt x="215" y="1038"/>
                  </a:lnTo>
                  <a:lnTo>
                    <a:pt x="256" y="948"/>
                  </a:lnTo>
                  <a:lnTo>
                    <a:pt x="297" y="864"/>
                  </a:lnTo>
                  <a:lnTo>
                    <a:pt x="343" y="787"/>
                  </a:lnTo>
                  <a:lnTo>
                    <a:pt x="390" y="703"/>
                  </a:lnTo>
                  <a:lnTo>
                    <a:pt x="442" y="632"/>
                  </a:lnTo>
                  <a:lnTo>
                    <a:pt x="494" y="561"/>
                  </a:lnTo>
                  <a:lnTo>
                    <a:pt x="547" y="490"/>
                  </a:lnTo>
                  <a:lnTo>
                    <a:pt x="605" y="425"/>
                  </a:lnTo>
                  <a:lnTo>
                    <a:pt x="663" y="367"/>
                  </a:lnTo>
                  <a:lnTo>
                    <a:pt x="721" y="309"/>
                  </a:lnTo>
                  <a:lnTo>
                    <a:pt x="785" y="258"/>
                  </a:lnTo>
                  <a:lnTo>
                    <a:pt x="855" y="213"/>
                  </a:lnTo>
                  <a:lnTo>
                    <a:pt x="919" y="167"/>
                  </a:lnTo>
                  <a:lnTo>
                    <a:pt x="988" y="129"/>
                  </a:lnTo>
                  <a:lnTo>
                    <a:pt x="1058" y="97"/>
                  </a:lnTo>
                  <a:lnTo>
                    <a:pt x="1128" y="64"/>
                  </a:lnTo>
                  <a:lnTo>
                    <a:pt x="1203" y="45"/>
                  </a:lnTo>
                  <a:lnTo>
                    <a:pt x="1273" y="26"/>
                  </a:lnTo>
                  <a:lnTo>
                    <a:pt x="1349" y="13"/>
                  </a:lnTo>
                  <a:lnTo>
                    <a:pt x="1430" y="0"/>
                  </a:lnTo>
                  <a:lnTo>
                    <a:pt x="1506" y="0"/>
                  </a:lnTo>
                  <a:lnTo>
                    <a:pt x="1506" y="0"/>
                  </a:lnTo>
                  <a:lnTo>
                    <a:pt x="1581" y="0"/>
                  </a:lnTo>
                  <a:lnTo>
                    <a:pt x="1657" y="13"/>
                  </a:lnTo>
                  <a:lnTo>
                    <a:pt x="1732" y="26"/>
                  </a:lnTo>
                  <a:lnTo>
                    <a:pt x="1808" y="45"/>
                  </a:lnTo>
                  <a:lnTo>
                    <a:pt x="1884" y="64"/>
                  </a:lnTo>
                  <a:lnTo>
                    <a:pt x="1953" y="97"/>
                  </a:lnTo>
                  <a:lnTo>
                    <a:pt x="2023" y="129"/>
                  </a:lnTo>
                  <a:lnTo>
                    <a:pt x="2093" y="167"/>
                  </a:lnTo>
                  <a:lnTo>
                    <a:pt x="2157" y="213"/>
                  </a:lnTo>
                  <a:lnTo>
                    <a:pt x="2221" y="258"/>
                  </a:lnTo>
                  <a:lnTo>
                    <a:pt x="2285" y="309"/>
                  </a:lnTo>
                  <a:lnTo>
                    <a:pt x="2349" y="367"/>
                  </a:lnTo>
                  <a:lnTo>
                    <a:pt x="2407" y="425"/>
                  </a:lnTo>
                  <a:lnTo>
                    <a:pt x="2465" y="490"/>
                  </a:lnTo>
                  <a:lnTo>
                    <a:pt x="2517" y="561"/>
                  </a:lnTo>
                  <a:lnTo>
                    <a:pt x="2570" y="632"/>
                  </a:lnTo>
                  <a:lnTo>
                    <a:pt x="2622" y="703"/>
                  </a:lnTo>
                  <a:lnTo>
                    <a:pt x="2668" y="787"/>
                  </a:lnTo>
                  <a:lnTo>
                    <a:pt x="2715" y="864"/>
                  </a:lnTo>
                  <a:lnTo>
                    <a:pt x="2756" y="948"/>
                  </a:lnTo>
                  <a:lnTo>
                    <a:pt x="2796" y="1038"/>
                  </a:lnTo>
                  <a:lnTo>
                    <a:pt x="2831" y="1128"/>
                  </a:lnTo>
                  <a:lnTo>
                    <a:pt x="2866" y="1219"/>
                  </a:lnTo>
                  <a:lnTo>
                    <a:pt x="2895" y="1315"/>
                  </a:lnTo>
                  <a:lnTo>
                    <a:pt x="2918" y="1412"/>
                  </a:lnTo>
                  <a:lnTo>
                    <a:pt x="2942" y="1515"/>
                  </a:lnTo>
                  <a:lnTo>
                    <a:pt x="2965" y="1619"/>
                  </a:lnTo>
                  <a:lnTo>
                    <a:pt x="2982" y="1722"/>
                  </a:lnTo>
                  <a:lnTo>
                    <a:pt x="2994" y="1825"/>
                  </a:lnTo>
                  <a:lnTo>
                    <a:pt x="3006" y="1935"/>
                  </a:lnTo>
                  <a:lnTo>
                    <a:pt x="3011" y="2044"/>
                  </a:lnTo>
                  <a:lnTo>
                    <a:pt x="3011" y="2154"/>
                  </a:lnTo>
                  <a:lnTo>
                    <a:pt x="3011" y="2154"/>
                  </a:lnTo>
                  <a:lnTo>
                    <a:pt x="3011" y="2270"/>
                  </a:lnTo>
                  <a:lnTo>
                    <a:pt x="3006" y="2379"/>
                  </a:lnTo>
                  <a:lnTo>
                    <a:pt x="2994" y="2483"/>
                  </a:lnTo>
                  <a:lnTo>
                    <a:pt x="2982" y="2592"/>
                  </a:lnTo>
                  <a:lnTo>
                    <a:pt x="2965" y="2695"/>
                  </a:lnTo>
                  <a:lnTo>
                    <a:pt x="2942" y="2799"/>
                  </a:lnTo>
                  <a:lnTo>
                    <a:pt x="2918" y="2895"/>
                  </a:lnTo>
                  <a:lnTo>
                    <a:pt x="2895" y="2999"/>
                  </a:lnTo>
                  <a:lnTo>
                    <a:pt x="2866" y="3095"/>
                  </a:lnTo>
                  <a:lnTo>
                    <a:pt x="2831" y="3186"/>
                  </a:lnTo>
                  <a:lnTo>
                    <a:pt x="2796" y="3276"/>
                  </a:lnTo>
                  <a:lnTo>
                    <a:pt x="2756" y="3366"/>
                  </a:lnTo>
                  <a:lnTo>
                    <a:pt x="2715" y="3450"/>
                  </a:lnTo>
                  <a:lnTo>
                    <a:pt x="2668" y="3527"/>
                  </a:lnTo>
                  <a:lnTo>
                    <a:pt x="2622" y="3605"/>
                  </a:lnTo>
                  <a:lnTo>
                    <a:pt x="2570" y="3682"/>
                  </a:lnTo>
                  <a:lnTo>
                    <a:pt x="2517" y="3753"/>
                  </a:lnTo>
                  <a:lnTo>
                    <a:pt x="2465" y="3824"/>
                  </a:lnTo>
                  <a:lnTo>
                    <a:pt x="2407" y="3889"/>
                  </a:lnTo>
                  <a:lnTo>
                    <a:pt x="2349" y="3947"/>
                  </a:lnTo>
                  <a:lnTo>
                    <a:pt x="2285" y="4005"/>
                  </a:lnTo>
                  <a:lnTo>
                    <a:pt x="2221" y="4056"/>
                  </a:lnTo>
                  <a:lnTo>
                    <a:pt x="2157" y="4101"/>
                  </a:lnTo>
                  <a:lnTo>
                    <a:pt x="2093" y="4147"/>
                  </a:lnTo>
                  <a:lnTo>
                    <a:pt x="2023" y="4185"/>
                  </a:lnTo>
                  <a:lnTo>
                    <a:pt x="1953" y="4217"/>
                  </a:lnTo>
                  <a:lnTo>
                    <a:pt x="1884" y="4243"/>
                  </a:lnTo>
                  <a:lnTo>
                    <a:pt x="1808" y="4269"/>
                  </a:lnTo>
                  <a:lnTo>
                    <a:pt x="1732" y="4288"/>
                  </a:lnTo>
                  <a:lnTo>
                    <a:pt x="1657" y="4301"/>
                  </a:lnTo>
                  <a:lnTo>
                    <a:pt x="1581" y="4314"/>
                  </a:lnTo>
                  <a:lnTo>
                    <a:pt x="1506" y="4314"/>
                  </a:lnTo>
                  <a:lnTo>
                    <a:pt x="1506" y="4314"/>
                  </a:lnTo>
                  <a:lnTo>
                    <a:pt x="1430" y="4314"/>
                  </a:lnTo>
                  <a:lnTo>
                    <a:pt x="1349" y="4301"/>
                  </a:lnTo>
                  <a:lnTo>
                    <a:pt x="1273" y="4288"/>
                  </a:lnTo>
                  <a:lnTo>
                    <a:pt x="1203" y="4269"/>
                  </a:lnTo>
                  <a:lnTo>
                    <a:pt x="1128" y="4243"/>
                  </a:lnTo>
                  <a:lnTo>
                    <a:pt x="1058" y="4217"/>
                  </a:lnTo>
                  <a:lnTo>
                    <a:pt x="988" y="4185"/>
                  </a:lnTo>
                  <a:lnTo>
                    <a:pt x="919" y="4147"/>
                  </a:lnTo>
                  <a:lnTo>
                    <a:pt x="855" y="4101"/>
                  </a:lnTo>
                  <a:lnTo>
                    <a:pt x="785" y="4056"/>
                  </a:lnTo>
                  <a:lnTo>
                    <a:pt x="721" y="4005"/>
                  </a:lnTo>
                  <a:lnTo>
                    <a:pt x="663" y="3947"/>
                  </a:lnTo>
                  <a:lnTo>
                    <a:pt x="605" y="3889"/>
                  </a:lnTo>
                  <a:lnTo>
                    <a:pt x="547" y="3824"/>
                  </a:lnTo>
                  <a:lnTo>
                    <a:pt x="494" y="3753"/>
                  </a:lnTo>
                  <a:lnTo>
                    <a:pt x="442" y="3682"/>
                  </a:lnTo>
                  <a:lnTo>
                    <a:pt x="390" y="3605"/>
                  </a:lnTo>
                  <a:lnTo>
                    <a:pt x="343" y="3527"/>
                  </a:lnTo>
                  <a:lnTo>
                    <a:pt x="297" y="3450"/>
                  </a:lnTo>
                  <a:lnTo>
                    <a:pt x="256" y="3366"/>
                  </a:lnTo>
                  <a:lnTo>
                    <a:pt x="215" y="3276"/>
                  </a:lnTo>
                  <a:lnTo>
                    <a:pt x="180" y="3186"/>
                  </a:lnTo>
                  <a:lnTo>
                    <a:pt x="145" y="3095"/>
                  </a:lnTo>
                  <a:lnTo>
                    <a:pt x="116" y="2999"/>
                  </a:lnTo>
                  <a:lnTo>
                    <a:pt x="87" y="2895"/>
                  </a:lnTo>
                  <a:lnTo>
                    <a:pt x="64" y="2799"/>
                  </a:lnTo>
                  <a:lnTo>
                    <a:pt x="47" y="2695"/>
                  </a:lnTo>
                  <a:lnTo>
                    <a:pt x="29" y="2592"/>
                  </a:lnTo>
                  <a:lnTo>
                    <a:pt x="18" y="2483"/>
                  </a:lnTo>
                  <a:lnTo>
                    <a:pt x="6" y="2379"/>
                  </a:lnTo>
                  <a:lnTo>
                    <a:pt x="0" y="2270"/>
                  </a:lnTo>
                  <a:lnTo>
                    <a:pt x="0" y="2154"/>
                  </a:lnTo>
                  <a:lnTo>
                    <a:pt x="0" y="2154"/>
                  </a:lnTo>
                  <a:close/>
                </a:path>
              </a:pathLst>
            </a:custGeom>
            <a:noFill/>
            <a:ln w="19050">
              <a:solidFill>
                <a:schemeClr val="folHlink"/>
              </a:solidFill>
              <a:prstDash val="solid"/>
              <a:round/>
              <a:headEnd/>
              <a:tailEnd/>
            </a:ln>
          </p:spPr>
          <p:txBody>
            <a:bodyPr/>
            <a:lstStyle/>
            <a:p>
              <a:endParaRPr lang="da-DK">
                <a:solidFill>
                  <a:prstClr val="black"/>
                </a:solidFill>
              </a:endParaRPr>
            </a:p>
          </p:txBody>
        </p:sp>
        <p:sp>
          <p:nvSpPr>
            <p:cNvPr id="16" name="Freeform 227"/>
            <p:cNvSpPr>
              <a:spLocks/>
            </p:cNvSpPr>
            <p:nvPr/>
          </p:nvSpPr>
          <p:spPr bwMode="auto">
            <a:xfrm>
              <a:off x="-376" y="468"/>
              <a:ext cx="2506" cy="412"/>
            </a:xfrm>
            <a:custGeom>
              <a:avLst/>
              <a:gdLst/>
              <a:ahLst/>
              <a:cxnLst>
                <a:cxn ang="0">
                  <a:pos x="0" y="0"/>
                </a:cxn>
                <a:cxn ang="0">
                  <a:pos x="0" y="0"/>
                </a:cxn>
                <a:cxn ang="0">
                  <a:pos x="41" y="51"/>
                </a:cxn>
                <a:cxn ang="0">
                  <a:pos x="93" y="96"/>
                </a:cxn>
                <a:cxn ang="0">
                  <a:pos x="151" y="141"/>
                </a:cxn>
                <a:cxn ang="0">
                  <a:pos x="215" y="180"/>
                </a:cxn>
                <a:cxn ang="0">
                  <a:pos x="285" y="219"/>
                </a:cxn>
                <a:cxn ang="0">
                  <a:pos x="361" y="251"/>
                </a:cxn>
                <a:cxn ang="0">
                  <a:pos x="436" y="283"/>
                </a:cxn>
                <a:cxn ang="0">
                  <a:pos x="517" y="309"/>
                </a:cxn>
                <a:cxn ang="0">
                  <a:pos x="599" y="335"/>
                </a:cxn>
                <a:cxn ang="0">
                  <a:pos x="692" y="354"/>
                </a:cxn>
                <a:cxn ang="0">
                  <a:pos x="872" y="386"/>
                </a:cxn>
                <a:cxn ang="0">
                  <a:pos x="1064" y="406"/>
                </a:cxn>
                <a:cxn ang="0">
                  <a:pos x="1256" y="412"/>
                </a:cxn>
                <a:cxn ang="0">
                  <a:pos x="1448" y="406"/>
                </a:cxn>
                <a:cxn ang="0">
                  <a:pos x="1639" y="386"/>
                </a:cxn>
                <a:cxn ang="0">
                  <a:pos x="1820" y="354"/>
                </a:cxn>
                <a:cxn ang="0">
                  <a:pos x="1907" y="335"/>
                </a:cxn>
                <a:cxn ang="0">
                  <a:pos x="1994" y="309"/>
                </a:cxn>
                <a:cxn ang="0">
                  <a:pos x="2070" y="283"/>
                </a:cxn>
                <a:cxn ang="0">
                  <a:pos x="2151" y="251"/>
                </a:cxn>
                <a:cxn ang="0">
                  <a:pos x="2221" y="219"/>
                </a:cxn>
                <a:cxn ang="0">
                  <a:pos x="2291" y="180"/>
                </a:cxn>
                <a:cxn ang="0">
                  <a:pos x="2354" y="141"/>
                </a:cxn>
                <a:cxn ang="0">
                  <a:pos x="2407" y="96"/>
                </a:cxn>
                <a:cxn ang="0">
                  <a:pos x="2459" y="51"/>
                </a:cxn>
                <a:cxn ang="0">
                  <a:pos x="2506" y="0"/>
                </a:cxn>
              </a:cxnLst>
              <a:rect l="0" t="0" r="r" b="b"/>
              <a:pathLst>
                <a:path w="2506" h="412">
                  <a:moveTo>
                    <a:pt x="0" y="0"/>
                  </a:moveTo>
                  <a:lnTo>
                    <a:pt x="0" y="0"/>
                  </a:lnTo>
                  <a:lnTo>
                    <a:pt x="41" y="51"/>
                  </a:lnTo>
                  <a:lnTo>
                    <a:pt x="93" y="96"/>
                  </a:lnTo>
                  <a:lnTo>
                    <a:pt x="151" y="141"/>
                  </a:lnTo>
                  <a:lnTo>
                    <a:pt x="215" y="180"/>
                  </a:lnTo>
                  <a:lnTo>
                    <a:pt x="285" y="219"/>
                  </a:lnTo>
                  <a:lnTo>
                    <a:pt x="361" y="251"/>
                  </a:lnTo>
                  <a:lnTo>
                    <a:pt x="436" y="283"/>
                  </a:lnTo>
                  <a:lnTo>
                    <a:pt x="517" y="309"/>
                  </a:lnTo>
                  <a:lnTo>
                    <a:pt x="599" y="335"/>
                  </a:lnTo>
                  <a:lnTo>
                    <a:pt x="692" y="354"/>
                  </a:lnTo>
                  <a:lnTo>
                    <a:pt x="872" y="386"/>
                  </a:lnTo>
                  <a:lnTo>
                    <a:pt x="1064" y="406"/>
                  </a:lnTo>
                  <a:lnTo>
                    <a:pt x="1256" y="412"/>
                  </a:lnTo>
                  <a:lnTo>
                    <a:pt x="1448" y="406"/>
                  </a:lnTo>
                  <a:lnTo>
                    <a:pt x="1639" y="386"/>
                  </a:lnTo>
                  <a:lnTo>
                    <a:pt x="1820" y="354"/>
                  </a:lnTo>
                  <a:lnTo>
                    <a:pt x="1907" y="335"/>
                  </a:lnTo>
                  <a:lnTo>
                    <a:pt x="1994" y="309"/>
                  </a:lnTo>
                  <a:lnTo>
                    <a:pt x="2070" y="283"/>
                  </a:lnTo>
                  <a:lnTo>
                    <a:pt x="2151" y="251"/>
                  </a:lnTo>
                  <a:lnTo>
                    <a:pt x="2221" y="219"/>
                  </a:lnTo>
                  <a:lnTo>
                    <a:pt x="2291" y="180"/>
                  </a:lnTo>
                  <a:lnTo>
                    <a:pt x="2354" y="141"/>
                  </a:lnTo>
                  <a:lnTo>
                    <a:pt x="2407" y="96"/>
                  </a:lnTo>
                  <a:lnTo>
                    <a:pt x="2459" y="51"/>
                  </a:lnTo>
                  <a:lnTo>
                    <a:pt x="2506" y="0"/>
                  </a:lnTo>
                </a:path>
              </a:pathLst>
            </a:custGeom>
            <a:noFill/>
            <a:ln w="19050">
              <a:solidFill>
                <a:schemeClr val="folHlink"/>
              </a:solidFill>
              <a:prstDash val="solid"/>
              <a:round/>
              <a:headEnd/>
              <a:tailEnd/>
            </a:ln>
          </p:spPr>
          <p:txBody>
            <a:bodyPr/>
            <a:lstStyle/>
            <a:p>
              <a:endParaRPr lang="da-DK">
                <a:solidFill>
                  <a:prstClr val="black"/>
                </a:solidFill>
              </a:endParaRPr>
            </a:p>
          </p:txBody>
        </p:sp>
        <p:sp>
          <p:nvSpPr>
            <p:cNvPr id="17" name="Freeform 228"/>
            <p:cNvSpPr>
              <a:spLocks/>
            </p:cNvSpPr>
            <p:nvPr/>
          </p:nvSpPr>
          <p:spPr bwMode="auto">
            <a:xfrm>
              <a:off x="-1120" y="1042"/>
              <a:ext cx="4000" cy="690"/>
            </a:xfrm>
            <a:custGeom>
              <a:avLst/>
              <a:gdLst/>
              <a:ahLst/>
              <a:cxnLst>
                <a:cxn ang="0">
                  <a:pos x="0" y="0"/>
                </a:cxn>
                <a:cxn ang="0">
                  <a:pos x="0" y="0"/>
                </a:cxn>
                <a:cxn ang="0">
                  <a:pos x="70" y="83"/>
                </a:cxn>
                <a:cxn ang="0">
                  <a:pos x="145" y="161"/>
                </a:cxn>
                <a:cxn ang="0">
                  <a:pos x="233" y="232"/>
                </a:cxn>
                <a:cxn ang="0">
                  <a:pos x="331" y="303"/>
                </a:cxn>
                <a:cxn ang="0">
                  <a:pos x="442" y="361"/>
                </a:cxn>
                <a:cxn ang="0">
                  <a:pos x="558" y="419"/>
                </a:cxn>
                <a:cxn ang="0">
                  <a:pos x="680" y="470"/>
                </a:cxn>
                <a:cxn ang="0">
                  <a:pos x="808" y="515"/>
                </a:cxn>
                <a:cxn ang="0">
                  <a:pos x="948" y="554"/>
                </a:cxn>
                <a:cxn ang="0">
                  <a:pos x="1087" y="593"/>
                </a:cxn>
                <a:cxn ang="0">
                  <a:pos x="1232" y="619"/>
                </a:cxn>
                <a:cxn ang="0">
                  <a:pos x="1378" y="644"/>
                </a:cxn>
                <a:cxn ang="0">
                  <a:pos x="1535" y="664"/>
                </a:cxn>
                <a:cxn ang="0">
                  <a:pos x="1686" y="677"/>
                </a:cxn>
                <a:cxn ang="0">
                  <a:pos x="1843" y="683"/>
                </a:cxn>
                <a:cxn ang="0">
                  <a:pos x="2000" y="690"/>
                </a:cxn>
                <a:cxn ang="0">
                  <a:pos x="2157" y="683"/>
                </a:cxn>
                <a:cxn ang="0">
                  <a:pos x="2308" y="677"/>
                </a:cxn>
                <a:cxn ang="0">
                  <a:pos x="2465" y="664"/>
                </a:cxn>
                <a:cxn ang="0">
                  <a:pos x="2616" y="644"/>
                </a:cxn>
                <a:cxn ang="0">
                  <a:pos x="2767" y="619"/>
                </a:cxn>
                <a:cxn ang="0">
                  <a:pos x="2912" y="593"/>
                </a:cxn>
                <a:cxn ang="0">
                  <a:pos x="3052" y="554"/>
                </a:cxn>
                <a:cxn ang="0">
                  <a:pos x="3186" y="515"/>
                </a:cxn>
                <a:cxn ang="0">
                  <a:pos x="3319" y="470"/>
                </a:cxn>
                <a:cxn ang="0">
                  <a:pos x="3441" y="419"/>
                </a:cxn>
                <a:cxn ang="0">
                  <a:pos x="3558" y="361"/>
                </a:cxn>
                <a:cxn ang="0">
                  <a:pos x="3662" y="303"/>
                </a:cxn>
                <a:cxn ang="0">
                  <a:pos x="3761" y="232"/>
                </a:cxn>
                <a:cxn ang="0">
                  <a:pos x="3854" y="161"/>
                </a:cxn>
                <a:cxn ang="0">
                  <a:pos x="3930" y="83"/>
                </a:cxn>
                <a:cxn ang="0">
                  <a:pos x="4000" y="0"/>
                </a:cxn>
              </a:cxnLst>
              <a:rect l="0" t="0" r="r" b="b"/>
              <a:pathLst>
                <a:path w="4000" h="690">
                  <a:moveTo>
                    <a:pt x="0" y="0"/>
                  </a:moveTo>
                  <a:lnTo>
                    <a:pt x="0" y="0"/>
                  </a:lnTo>
                  <a:lnTo>
                    <a:pt x="70" y="83"/>
                  </a:lnTo>
                  <a:lnTo>
                    <a:pt x="145" y="161"/>
                  </a:lnTo>
                  <a:lnTo>
                    <a:pt x="233" y="232"/>
                  </a:lnTo>
                  <a:lnTo>
                    <a:pt x="331" y="303"/>
                  </a:lnTo>
                  <a:lnTo>
                    <a:pt x="442" y="361"/>
                  </a:lnTo>
                  <a:lnTo>
                    <a:pt x="558" y="419"/>
                  </a:lnTo>
                  <a:lnTo>
                    <a:pt x="680" y="470"/>
                  </a:lnTo>
                  <a:lnTo>
                    <a:pt x="808" y="515"/>
                  </a:lnTo>
                  <a:lnTo>
                    <a:pt x="948" y="554"/>
                  </a:lnTo>
                  <a:lnTo>
                    <a:pt x="1087" y="593"/>
                  </a:lnTo>
                  <a:lnTo>
                    <a:pt x="1232" y="619"/>
                  </a:lnTo>
                  <a:lnTo>
                    <a:pt x="1378" y="644"/>
                  </a:lnTo>
                  <a:lnTo>
                    <a:pt x="1535" y="664"/>
                  </a:lnTo>
                  <a:lnTo>
                    <a:pt x="1686" y="677"/>
                  </a:lnTo>
                  <a:lnTo>
                    <a:pt x="1843" y="683"/>
                  </a:lnTo>
                  <a:lnTo>
                    <a:pt x="2000" y="690"/>
                  </a:lnTo>
                  <a:lnTo>
                    <a:pt x="2157" y="683"/>
                  </a:lnTo>
                  <a:lnTo>
                    <a:pt x="2308" y="677"/>
                  </a:lnTo>
                  <a:lnTo>
                    <a:pt x="2465" y="664"/>
                  </a:lnTo>
                  <a:lnTo>
                    <a:pt x="2616" y="644"/>
                  </a:lnTo>
                  <a:lnTo>
                    <a:pt x="2767" y="619"/>
                  </a:lnTo>
                  <a:lnTo>
                    <a:pt x="2912" y="593"/>
                  </a:lnTo>
                  <a:lnTo>
                    <a:pt x="3052" y="554"/>
                  </a:lnTo>
                  <a:lnTo>
                    <a:pt x="3186" y="515"/>
                  </a:lnTo>
                  <a:lnTo>
                    <a:pt x="3319" y="470"/>
                  </a:lnTo>
                  <a:lnTo>
                    <a:pt x="3441" y="419"/>
                  </a:lnTo>
                  <a:lnTo>
                    <a:pt x="3558" y="361"/>
                  </a:lnTo>
                  <a:lnTo>
                    <a:pt x="3662" y="303"/>
                  </a:lnTo>
                  <a:lnTo>
                    <a:pt x="3761" y="232"/>
                  </a:lnTo>
                  <a:lnTo>
                    <a:pt x="3854" y="161"/>
                  </a:lnTo>
                  <a:lnTo>
                    <a:pt x="3930" y="83"/>
                  </a:lnTo>
                  <a:lnTo>
                    <a:pt x="4000" y="0"/>
                  </a:lnTo>
                </a:path>
              </a:pathLst>
            </a:custGeom>
            <a:noFill/>
            <a:ln w="19050">
              <a:solidFill>
                <a:schemeClr val="folHlink"/>
              </a:solidFill>
              <a:prstDash val="solid"/>
              <a:round/>
              <a:headEnd/>
              <a:tailEnd/>
            </a:ln>
          </p:spPr>
          <p:txBody>
            <a:bodyPr/>
            <a:lstStyle/>
            <a:p>
              <a:endParaRPr lang="da-DK">
                <a:solidFill>
                  <a:prstClr val="black"/>
                </a:solidFill>
              </a:endParaRPr>
            </a:p>
          </p:txBody>
        </p:sp>
        <p:sp>
          <p:nvSpPr>
            <p:cNvPr id="18" name="Freeform 229"/>
            <p:cNvSpPr>
              <a:spLocks/>
            </p:cNvSpPr>
            <p:nvPr/>
          </p:nvSpPr>
          <p:spPr bwMode="auto">
            <a:xfrm>
              <a:off x="-376" y="3802"/>
              <a:ext cx="2506" cy="406"/>
            </a:xfrm>
            <a:custGeom>
              <a:avLst/>
              <a:gdLst/>
              <a:ahLst/>
              <a:cxnLst>
                <a:cxn ang="0">
                  <a:pos x="2506" y="406"/>
                </a:cxn>
                <a:cxn ang="0">
                  <a:pos x="2506" y="406"/>
                </a:cxn>
                <a:cxn ang="0">
                  <a:pos x="2459" y="361"/>
                </a:cxn>
                <a:cxn ang="0">
                  <a:pos x="2413" y="316"/>
                </a:cxn>
                <a:cxn ang="0">
                  <a:pos x="2354" y="271"/>
                </a:cxn>
                <a:cxn ang="0">
                  <a:pos x="2291" y="232"/>
                </a:cxn>
                <a:cxn ang="0">
                  <a:pos x="2221" y="193"/>
                </a:cxn>
                <a:cxn ang="0">
                  <a:pos x="2145" y="161"/>
                </a:cxn>
                <a:cxn ang="0">
                  <a:pos x="2070" y="129"/>
                </a:cxn>
                <a:cxn ang="0">
                  <a:pos x="1988" y="103"/>
                </a:cxn>
                <a:cxn ang="0">
                  <a:pos x="1901" y="77"/>
                </a:cxn>
                <a:cxn ang="0">
                  <a:pos x="1814" y="58"/>
                </a:cxn>
                <a:cxn ang="0">
                  <a:pos x="1634" y="26"/>
                </a:cxn>
                <a:cxn ang="0">
                  <a:pos x="1442" y="6"/>
                </a:cxn>
                <a:cxn ang="0">
                  <a:pos x="1250" y="0"/>
                </a:cxn>
                <a:cxn ang="0">
                  <a:pos x="1058" y="6"/>
                </a:cxn>
                <a:cxn ang="0">
                  <a:pos x="866" y="26"/>
                </a:cxn>
                <a:cxn ang="0">
                  <a:pos x="686" y="58"/>
                </a:cxn>
                <a:cxn ang="0">
                  <a:pos x="599" y="77"/>
                </a:cxn>
                <a:cxn ang="0">
                  <a:pos x="512" y="103"/>
                </a:cxn>
                <a:cxn ang="0">
                  <a:pos x="430" y="129"/>
                </a:cxn>
                <a:cxn ang="0">
                  <a:pos x="355" y="161"/>
                </a:cxn>
                <a:cxn ang="0">
                  <a:pos x="285" y="193"/>
                </a:cxn>
                <a:cxn ang="0">
                  <a:pos x="215" y="232"/>
                </a:cxn>
                <a:cxn ang="0">
                  <a:pos x="151" y="271"/>
                </a:cxn>
                <a:cxn ang="0">
                  <a:pos x="93" y="316"/>
                </a:cxn>
                <a:cxn ang="0">
                  <a:pos x="47" y="361"/>
                </a:cxn>
                <a:cxn ang="0">
                  <a:pos x="0" y="406"/>
                </a:cxn>
              </a:cxnLst>
              <a:rect l="0" t="0" r="r" b="b"/>
              <a:pathLst>
                <a:path w="2506" h="406">
                  <a:moveTo>
                    <a:pt x="2506" y="406"/>
                  </a:moveTo>
                  <a:lnTo>
                    <a:pt x="2506" y="406"/>
                  </a:lnTo>
                  <a:lnTo>
                    <a:pt x="2459" y="361"/>
                  </a:lnTo>
                  <a:lnTo>
                    <a:pt x="2413" y="316"/>
                  </a:lnTo>
                  <a:lnTo>
                    <a:pt x="2354" y="271"/>
                  </a:lnTo>
                  <a:lnTo>
                    <a:pt x="2291" y="232"/>
                  </a:lnTo>
                  <a:lnTo>
                    <a:pt x="2221" y="193"/>
                  </a:lnTo>
                  <a:lnTo>
                    <a:pt x="2145" y="161"/>
                  </a:lnTo>
                  <a:lnTo>
                    <a:pt x="2070" y="129"/>
                  </a:lnTo>
                  <a:lnTo>
                    <a:pt x="1988" y="103"/>
                  </a:lnTo>
                  <a:lnTo>
                    <a:pt x="1901" y="77"/>
                  </a:lnTo>
                  <a:lnTo>
                    <a:pt x="1814" y="58"/>
                  </a:lnTo>
                  <a:lnTo>
                    <a:pt x="1634" y="26"/>
                  </a:lnTo>
                  <a:lnTo>
                    <a:pt x="1442" y="6"/>
                  </a:lnTo>
                  <a:lnTo>
                    <a:pt x="1250" y="0"/>
                  </a:lnTo>
                  <a:lnTo>
                    <a:pt x="1058" y="6"/>
                  </a:lnTo>
                  <a:lnTo>
                    <a:pt x="866" y="26"/>
                  </a:lnTo>
                  <a:lnTo>
                    <a:pt x="686" y="58"/>
                  </a:lnTo>
                  <a:lnTo>
                    <a:pt x="599" y="77"/>
                  </a:lnTo>
                  <a:lnTo>
                    <a:pt x="512" y="103"/>
                  </a:lnTo>
                  <a:lnTo>
                    <a:pt x="430" y="129"/>
                  </a:lnTo>
                  <a:lnTo>
                    <a:pt x="355" y="161"/>
                  </a:lnTo>
                  <a:lnTo>
                    <a:pt x="285" y="193"/>
                  </a:lnTo>
                  <a:lnTo>
                    <a:pt x="215" y="232"/>
                  </a:lnTo>
                  <a:lnTo>
                    <a:pt x="151" y="271"/>
                  </a:lnTo>
                  <a:lnTo>
                    <a:pt x="93" y="316"/>
                  </a:lnTo>
                  <a:lnTo>
                    <a:pt x="47" y="361"/>
                  </a:lnTo>
                  <a:lnTo>
                    <a:pt x="0" y="406"/>
                  </a:lnTo>
                </a:path>
              </a:pathLst>
            </a:custGeom>
            <a:noFill/>
            <a:ln w="19050">
              <a:solidFill>
                <a:schemeClr val="folHlink"/>
              </a:solidFill>
              <a:prstDash val="solid"/>
              <a:round/>
              <a:headEnd/>
              <a:tailEnd/>
            </a:ln>
          </p:spPr>
          <p:txBody>
            <a:bodyPr/>
            <a:lstStyle/>
            <a:p>
              <a:endParaRPr lang="da-DK">
                <a:solidFill>
                  <a:prstClr val="black"/>
                </a:solidFill>
              </a:endParaRPr>
            </a:p>
          </p:txBody>
        </p:sp>
        <p:sp>
          <p:nvSpPr>
            <p:cNvPr id="19" name="Freeform 230"/>
            <p:cNvSpPr>
              <a:spLocks/>
            </p:cNvSpPr>
            <p:nvPr/>
          </p:nvSpPr>
          <p:spPr bwMode="auto">
            <a:xfrm>
              <a:off x="-1126" y="2950"/>
              <a:ext cx="4000" cy="690"/>
            </a:xfrm>
            <a:custGeom>
              <a:avLst/>
              <a:gdLst/>
              <a:ahLst/>
              <a:cxnLst>
                <a:cxn ang="0">
                  <a:pos x="4000" y="690"/>
                </a:cxn>
                <a:cxn ang="0">
                  <a:pos x="4000" y="690"/>
                </a:cxn>
                <a:cxn ang="0">
                  <a:pos x="3930" y="607"/>
                </a:cxn>
                <a:cxn ang="0">
                  <a:pos x="3854" y="529"/>
                </a:cxn>
                <a:cxn ang="0">
                  <a:pos x="3767" y="458"/>
                </a:cxn>
                <a:cxn ang="0">
                  <a:pos x="3668" y="387"/>
                </a:cxn>
                <a:cxn ang="0">
                  <a:pos x="3558" y="329"/>
                </a:cxn>
                <a:cxn ang="0">
                  <a:pos x="3442" y="271"/>
                </a:cxn>
                <a:cxn ang="0">
                  <a:pos x="3320" y="220"/>
                </a:cxn>
                <a:cxn ang="0">
                  <a:pos x="3192" y="175"/>
                </a:cxn>
                <a:cxn ang="0">
                  <a:pos x="3052" y="136"/>
                </a:cxn>
                <a:cxn ang="0">
                  <a:pos x="2913" y="97"/>
                </a:cxn>
                <a:cxn ang="0">
                  <a:pos x="2767" y="71"/>
                </a:cxn>
                <a:cxn ang="0">
                  <a:pos x="2622" y="46"/>
                </a:cxn>
                <a:cxn ang="0">
                  <a:pos x="2465" y="26"/>
                </a:cxn>
                <a:cxn ang="0">
                  <a:pos x="2314" y="13"/>
                </a:cxn>
                <a:cxn ang="0">
                  <a:pos x="2157" y="0"/>
                </a:cxn>
                <a:cxn ang="0">
                  <a:pos x="2000" y="0"/>
                </a:cxn>
                <a:cxn ang="0">
                  <a:pos x="1843" y="0"/>
                </a:cxn>
                <a:cxn ang="0">
                  <a:pos x="1686" y="13"/>
                </a:cxn>
                <a:cxn ang="0">
                  <a:pos x="1535" y="26"/>
                </a:cxn>
                <a:cxn ang="0">
                  <a:pos x="1384" y="46"/>
                </a:cxn>
                <a:cxn ang="0">
                  <a:pos x="1233" y="71"/>
                </a:cxn>
                <a:cxn ang="0">
                  <a:pos x="1087" y="97"/>
                </a:cxn>
                <a:cxn ang="0">
                  <a:pos x="948" y="136"/>
                </a:cxn>
                <a:cxn ang="0">
                  <a:pos x="814" y="175"/>
                </a:cxn>
                <a:cxn ang="0">
                  <a:pos x="680" y="220"/>
                </a:cxn>
                <a:cxn ang="0">
                  <a:pos x="558" y="271"/>
                </a:cxn>
                <a:cxn ang="0">
                  <a:pos x="442" y="329"/>
                </a:cxn>
                <a:cxn ang="0">
                  <a:pos x="337" y="387"/>
                </a:cxn>
                <a:cxn ang="0">
                  <a:pos x="239" y="458"/>
                </a:cxn>
                <a:cxn ang="0">
                  <a:pos x="146" y="529"/>
                </a:cxn>
                <a:cxn ang="0">
                  <a:pos x="70" y="607"/>
                </a:cxn>
                <a:cxn ang="0">
                  <a:pos x="0" y="690"/>
                </a:cxn>
              </a:cxnLst>
              <a:rect l="0" t="0" r="r" b="b"/>
              <a:pathLst>
                <a:path w="4000" h="690">
                  <a:moveTo>
                    <a:pt x="4000" y="690"/>
                  </a:moveTo>
                  <a:lnTo>
                    <a:pt x="4000" y="690"/>
                  </a:lnTo>
                  <a:lnTo>
                    <a:pt x="3930" y="607"/>
                  </a:lnTo>
                  <a:lnTo>
                    <a:pt x="3854" y="529"/>
                  </a:lnTo>
                  <a:lnTo>
                    <a:pt x="3767" y="458"/>
                  </a:lnTo>
                  <a:lnTo>
                    <a:pt x="3668" y="387"/>
                  </a:lnTo>
                  <a:lnTo>
                    <a:pt x="3558" y="329"/>
                  </a:lnTo>
                  <a:lnTo>
                    <a:pt x="3442" y="271"/>
                  </a:lnTo>
                  <a:lnTo>
                    <a:pt x="3320" y="220"/>
                  </a:lnTo>
                  <a:lnTo>
                    <a:pt x="3192" y="175"/>
                  </a:lnTo>
                  <a:lnTo>
                    <a:pt x="3052" y="136"/>
                  </a:lnTo>
                  <a:lnTo>
                    <a:pt x="2913" y="97"/>
                  </a:lnTo>
                  <a:lnTo>
                    <a:pt x="2767" y="71"/>
                  </a:lnTo>
                  <a:lnTo>
                    <a:pt x="2622" y="46"/>
                  </a:lnTo>
                  <a:lnTo>
                    <a:pt x="2465" y="26"/>
                  </a:lnTo>
                  <a:lnTo>
                    <a:pt x="2314" y="13"/>
                  </a:lnTo>
                  <a:lnTo>
                    <a:pt x="2157" y="0"/>
                  </a:lnTo>
                  <a:lnTo>
                    <a:pt x="2000" y="0"/>
                  </a:lnTo>
                  <a:lnTo>
                    <a:pt x="1843" y="0"/>
                  </a:lnTo>
                  <a:lnTo>
                    <a:pt x="1686" y="13"/>
                  </a:lnTo>
                  <a:lnTo>
                    <a:pt x="1535" y="26"/>
                  </a:lnTo>
                  <a:lnTo>
                    <a:pt x="1384" y="46"/>
                  </a:lnTo>
                  <a:lnTo>
                    <a:pt x="1233" y="71"/>
                  </a:lnTo>
                  <a:lnTo>
                    <a:pt x="1087" y="97"/>
                  </a:lnTo>
                  <a:lnTo>
                    <a:pt x="948" y="136"/>
                  </a:lnTo>
                  <a:lnTo>
                    <a:pt x="814" y="175"/>
                  </a:lnTo>
                  <a:lnTo>
                    <a:pt x="680" y="220"/>
                  </a:lnTo>
                  <a:lnTo>
                    <a:pt x="558" y="271"/>
                  </a:lnTo>
                  <a:lnTo>
                    <a:pt x="442" y="329"/>
                  </a:lnTo>
                  <a:lnTo>
                    <a:pt x="337" y="387"/>
                  </a:lnTo>
                  <a:lnTo>
                    <a:pt x="239" y="458"/>
                  </a:lnTo>
                  <a:lnTo>
                    <a:pt x="146" y="529"/>
                  </a:lnTo>
                  <a:lnTo>
                    <a:pt x="70" y="607"/>
                  </a:lnTo>
                  <a:lnTo>
                    <a:pt x="0" y="690"/>
                  </a:lnTo>
                </a:path>
              </a:pathLst>
            </a:custGeom>
            <a:noFill/>
            <a:ln w="19050">
              <a:solidFill>
                <a:schemeClr val="folHlink"/>
              </a:solidFill>
              <a:prstDash val="solid"/>
              <a:round/>
              <a:headEnd/>
              <a:tailEnd/>
            </a:ln>
          </p:spPr>
          <p:txBody>
            <a:bodyPr/>
            <a:lstStyle/>
            <a:p>
              <a:endParaRPr lang="da-DK">
                <a:solidFill>
                  <a:prstClr val="black"/>
                </a:solidFill>
              </a:endParaRPr>
            </a:p>
          </p:txBody>
        </p:sp>
        <p:sp>
          <p:nvSpPr>
            <p:cNvPr id="20" name="Line 231"/>
            <p:cNvSpPr>
              <a:spLocks noChangeShapeType="1"/>
            </p:cNvSpPr>
            <p:nvPr/>
          </p:nvSpPr>
          <p:spPr bwMode="auto">
            <a:xfrm>
              <a:off x="874" y="184"/>
              <a:ext cx="0" cy="4314"/>
            </a:xfrm>
            <a:prstGeom prst="line">
              <a:avLst/>
            </a:prstGeom>
            <a:noFill/>
            <a:ln w="19050">
              <a:solidFill>
                <a:schemeClr val="folHlink"/>
              </a:solidFill>
              <a:round/>
              <a:headEnd/>
              <a:tailEnd/>
            </a:ln>
          </p:spPr>
          <p:txBody>
            <a:bodyPr/>
            <a:lstStyle/>
            <a:p>
              <a:endParaRPr lang="da-DK">
                <a:solidFill>
                  <a:prstClr val="black"/>
                </a:solidFill>
              </a:endParaRPr>
            </a:p>
          </p:txBody>
        </p:sp>
        <p:sp>
          <p:nvSpPr>
            <p:cNvPr id="21" name="Line 232"/>
            <p:cNvSpPr>
              <a:spLocks noChangeShapeType="1"/>
            </p:cNvSpPr>
            <p:nvPr/>
          </p:nvSpPr>
          <p:spPr bwMode="auto">
            <a:xfrm>
              <a:off x="-1626" y="2338"/>
              <a:ext cx="5005" cy="0"/>
            </a:xfrm>
            <a:prstGeom prst="line">
              <a:avLst/>
            </a:prstGeom>
            <a:noFill/>
            <a:ln w="19050">
              <a:solidFill>
                <a:schemeClr val="folHlink"/>
              </a:solidFill>
              <a:round/>
              <a:headEnd/>
              <a:tailEnd/>
            </a:ln>
          </p:spPr>
          <p:txBody>
            <a:bodyPr/>
            <a:lstStyle/>
            <a:p>
              <a:endParaRPr lang="da-DK">
                <a:solidFill>
                  <a:prstClr val="black"/>
                </a:solidFill>
              </a:endParaRPr>
            </a:p>
          </p:txBody>
        </p:sp>
      </p:grpSp>
      <p:sp>
        <p:nvSpPr>
          <p:cNvPr id="22" name="Tekstboks 24"/>
          <p:cNvSpPr txBox="1"/>
          <p:nvPr/>
        </p:nvSpPr>
        <p:spPr>
          <a:xfrm>
            <a:off x="1187624" y="6362506"/>
            <a:ext cx="3456384" cy="430887"/>
          </a:xfrm>
          <a:prstGeom prst="rect">
            <a:avLst/>
          </a:prstGeom>
          <a:noFill/>
        </p:spPr>
        <p:txBody>
          <a:bodyPr wrap="square" rtlCol="0">
            <a:spAutoFit/>
          </a:bodyPr>
          <a:lstStyle/>
          <a:p>
            <a:r>
              <a:rPr lang="da-DK" sz="1100" dirty="0" smtClean="0"/>
              <a:t>INTOSAI – PSC</a:t>
            </a:r>
          </a:p>
          <a:p>
            <a:r>
              <a:rPr lang="da-DK" sz="1100" dirty="0" smtClean="0"/>
              <a:t>Professional Standards Committee</a:t>
            </a:r>
            <a:endParaRPr lang="da-DK" sz="1100" dirty="0"/>
          </a:p>
        </p:txBody>
      </p:sp>
      <p:sp>
        <p:nvSpPr>
          <p:cNvPr id="23" name="Tekstboks 24"/>
          <p:cNvSpPr txBox="1"/>
          <p:nvPr/>
        </p:nvSpPr>
        <p:spPr>
          <a:xfrm>
            <a:off x="5152962" y="6395012"/>
            <a:ext cx="2731406" cy="430887"/>
          </a:xfrm>
          <a:prstGeom prst="rect">
            <a:avLst/>
          </a:prstGeom>
          <a:noFill/>
        </p:spPr>
        <p:txBody>
          <a:bodyPr wrap="square" rtlCol="0">
            <a:spAutoFit/>
          </a:bodyPr>
          <a:lstStyle/>
          <a:p>
            <a:pPr algn="r"/>
            <a:r>
              <a:rPr lang="da-DK" sz="1100" dirty="0" smtClean="0"/>
              <a:t>TCU</a:t>
            </a:r>
          </a:p>
          <a:p>
            <a:pPr algn="r"/>
            <a:r>
              <a:rPr lang="da-DK" sz="1100" dirty="0" smtClean="0"/>
              <a:t>Federal Court of Accounts</a:t>
            </a:r>
            <a:endParaRPr lang="da-DK" sz="11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611560" y="667142"/>
            <a:ext cx="8085584" cy="1800200"/>
          </a:xfrm>
        </p:spPr>
        <p:txBody>
          <a:bodyPr/>
          <a:lstStyle/>
          <a:p>
            <a:pPr>
              <a:lnSpc>
                <a:spcPct val="150000"/>
              </a:lnSpc>
            </a:pPr>
            <a:r>
              <a:rPr lang="en-US" sz="2400" b="1" dirty="0" smtClean="0">
                <a:solidFill>
                  <a:schemeClr val="tx2">
                    <a:lumMod val="60000"/>
                    <a:lumOff val="40000"/>
                  </a:schemeClr>
                </a:solidFill>
                <a:cs typeface="Times New Roman" pitchFamily="18" charset="0"/>
              </a:rPr>
              <a:t>Proposed Action</a:t>
            </a:r>
            <a:r>
              <a:rPr lang="en-US" sz="2200" dirty="0" smtClean="0">
                <a:cs typeface="Times New Roman" pitchFamily="18" charset="0"/>
              </a:rPr>
              <a:t/>
            </a:r>
            <a:br>
              <a:rPr lang="en-US" sz="2200" dirty="0" smtClean="0">
                <a:cs typeface="Times New Roman" pitchFamily="18" charset="0"/>
              </a:rPr>
            </a:br>
            <a:r>
              <a:rPr lang="pt-BR" sz="2200" dirty="0" err="1" smtClean="0">
                <a:cs typeface="Times New Roman" pitchFamily="18" charset="0"/>
              </a:rPr>
              <a:t>Translation</a:t>
            </a:r>
            <a:r>
              <a:rPr lang="pt-BR" sz="2200" dirty="0" smtClean="0">
                <a:cs typeface="Times New Roman" pitchFamily="18" charset="0"/>
              </a:rPr>
              <a:t> of </a:t>
            </a:r>
            <a:r>
              <a:rPr lang="pt-BR" sz="2200" dirty="0" err="1" smtClean="0">
                <a:cs typeface="Times New Roman" pitchFamily="18" charset="0"/>
              </a:rPr>
              <a:t>documents</a:t>
            </a:r>
            <a:r>
              <a:rPr lang="pt-BR" sz="2200" dirty="0" smtClean="0">
                <a:cs typeface="Times New Roman" pitchFamily="18" charset="0"/>
              </a:rPr>
              <a:t> </a:t>
            </a:r>
            <a:r>
              <a:rPr lang="pt-BR" sz="2200" dirty="0" err="1" smtClean="0">
                <a:cs typeface="Times New Roman" pitchFamily="18" charset="0"/>
              </a:rPr>
              <a:t>into</a:t>
            </a:r>
            <a:r>
              <a:rPr lang="pt-BR" sz="2200" dirty="0" smtClean="0">
                <a:cs typeface="Times New Roman" pitchFamily="18" charset="0"/>
              </a:rPr>
              <a:t> </a:t>
            </a:r>
            <a:r>
              <a:rPr lang="pt-BR" sz="2200" dirty="0" err="1" smtClean="0">
                <a:cs typeface="Times New Roman" pitchFamily="18" charset="0"/>
              </a:rPr>
              <a:t>other</a:t>
            </a:r>
            <a:r>
              <a:rPr lang="pt-BR" sz="2200" dirty="0" smtClean="0">
                <a:cs typeface="Times New Roman" pitchFamily="18" charset="0"/>
              </a:rPr>
              <a:t> </a:t>
            </a:r>
            <a:r>
              <a:rPr lang="pt-BR" sz="2200" dirty="0" err="1" smtClean="0">
                <a:cs typeface="Times New Roman" pitchFamily="18" charset="0"/>
              </a:rPr>
              <a:t>official</a:t>
            </a:r>
            <a:r>
              <a:rPr lang="pt-BR" sz="2200" dirty="0" smtClean="0">
                <a:cs typeface="Times New Roman" pitchFamily="18" charset="0"/>
              </a:rPr>
              <a:t> INTOSAI </a:t>
            </a:r>
            <a:r>
              <a:rPr lang="pt-BR" sz="2200" dirty="0" err="1" smtClean="0">
                <a:cs typeface="Times New Roman" pitchFamily="18" charset="0"/>
              </a:rPr>
              <a:t>languages</a:t>
            </a:r>
            <a:r>
              <a:rPr lang="pt-BR" sz="2200" dirty="0" smtClean="0">
                <a:cs typeface="Times New Roman" pitchFamily="18" charset="0"/>
              </a:rPr>
              <a:t> (</a:t>
            </a:r>
            <a:r>
              <a:rPr lang="pt-BR" sz="2200" dirty="0" err="1" smtClean="0">
                <a:cs typeface="Times New Roman" pitchFamily="18" charset="0"/>
              </a:rPr>
              <a:t>French</a:t>
            </a:r>
            <a:r>
              <a:rPr lang="pt-BR" sz="2200" dirty="0" smtClean="0">
                <a:cs typeface="Times New Roman" pitchFamily="18" charset="0"/>
              </a:rPr>
              <a:t>, </a:t>
            </a:r>
            <a:r>
              <a:rPr lang="pt-BR" sz="2200" dirty="0" err="1" smtClean="0">
                <a:cs typeface="Times New Roman" pitchFamily="18" charset="0"/>
              </a:rPr>
              <a:t>German</a:t>
            </a:r>
            <a:r>
              <a:rPr lang="pt-BR" sz="2200" dirty="0" smtClean="0">
                <a:cs typeface="Times New Roman" pitchFamily="18" charset="0"/>
              </a:rPr>
              <a:t>, </a:t>
            </a:r>
            <a:r>
              <a:rPr lang="pt-BR" sz="2200" dirty="0" err="1" smtClean="0">
                <a:cs typeface="Times New Roman" pitchFamily="18" charset="0"/>
              </a:rPr>
              <a:t>Spanish</a:t>
            </a:r>
            <a:r>
              <a:rPr lang="pt-BR" sz="2200" dirty="0" smtClean="0">
                <a:cs typeface="Times New Roman" pitchFamily="18" charset="0"/>
              </a:rPr>
              <a:t> and </a:t>
            </a:r>
            <a:r>
              <a:rPr lang="pt-BR" sz="2200" dirty="0" err="1" smtClean="0">
                <a:cs typeface="Times New Roman" pitchFamily="18" charset="0"/>
              </a:rPr>
              <a:t>Arabic</a:t>
            </a:r>
            <a:r>
              <a:rPr lang="pt-BR" sz="2200" dirty="0" smtClean="0">
                <a:cs typeface="Times New Roman" pitchFamily="18" charset="0"/>
              </a:rPr>
              <a:t>)</a:t>
            </a:r>
            <a:r>
              <a:rPr lang="en-US" sz="2200" dirty="0" smtClean="0">
                <a:cs typeface="Times New Roman" pitchFamily="18" charset="0"/>
              </a:rPr>
              <a:t>.</a:t>
            </a:r>
            <a:endParaRPr lang="pt-BR" sz="2200" dirty="0">
              <a:cs typeface="Times New Roman" pitchFamily="18" charset="0"/>
            </a:endParaRPr>
          </a:p>
        </p:txBody>
      </p:sp>
      <p:sp>
        <p:nvSpPr>
          <p:cNvPr id="5" name="Seta para baixo 4"/>
          <p:cNvSpPr/>
          <p:nvPr/>
        </p:nvSpPr>
        <p:spPr>
          <a:xfrm>
            <a:off x="4283968" y="2611358"/>
            <a:ext cx="484632" cy="72008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9" name="Retângulo 8"/>
          <p:cNvSpPr/>
          <p:nvPr/>
        </p:nvSpPr>
        <p:spPr>
          <a:xfrm>
            <a:off x="683568" y="3475454"/>
            <a:ext cx="7848872" cy="1969770"/>
          </a:xfrm>
          <a:prstGeom prst="rect">
            <a:avLst/>
          </a:prstGeom>
        </p:spPr>
        <p:txBody>
          <a:bodyPr wrap="square">
            <a:spAutoFit/>
          </a:bodyPr>
          <a:lstStyle/>
          <a:p>
            <a:pPr algn="ctr">
              <a:lnSpc>
                <a:spcPct val="150000"/>
              </a:lnSpc>
            </a:pPr>
            <a:r>
              <a:rPr lang="en-US" sz="2400" b="1" dirty="0" smtClean="0">
                <a:solidFill>
                  <a:schemeClr val="tx2">
                    <a:lumMod val="60000"/>
                    <a:lumOff val="40000"/>
                  </a:schemeClr>
                </a:solidFill>
                <a:latin typeface="+mj-lt"/>
                <a:cs typeface="Times New Roman" pitchFamily="18" charset="0"/>
              </a:rPr>
              <a:t>Progress Made</a:t>
            </a:r>
          </a:p>
          <a:p>
            <a:pPr algn="ctr">
              <a:lnSpc>
                <a:spcPct val="150000"/>
              </a:lnSpc>
            </a:pPr>
            <a:r>
              <a:rPr lang="en-US" sz="2200" dirty="0" smtClean="0">
                <a:latin typeface="+mj-lt"/>
                <a:cs typeface="Times New Roman" pitchFamily="18" charset="0"/>
              </a:rPr>
              <a:t>ISSAI 3100 and its Appendix were translated into all </a:t>
            </a:r>
            <a:r>
              <a:rPr lang="en-US" sz="2200" dirty="0" err="1" smtClean="0">
                <a:latin typeface="+mj-lt"/>
                <a:cs typeface="Times New Roman" pitchFamily="18" charset="0"/>
              </a:rPr>
              <a:t>Intosai</a:t>
            </a:r>
            <a:r>
              <a:rPr lang="en-US" sz="2200" dirty="0" smtClean="0">
                <a:latin typeface="+mj-lt"/>
                <a:cs typeface="Times New Roman" pitchFamily="18" charset="0"/>
              </a:rPr>
              <a:t> official languages and into Portuguese</a:t>
            </a:r>
            <a:r>
              <a:rPr lang="en-US" sz="2200" dirty="0" smtClean="0">
                <a:latin typeface="Times New Roman" pitchFamily="18" charset="0"/>
                <a:cs typeface="Times New Roman" pitchFamily="18" charset="0"/>
              </a:rPr>
              <a:t>. </a:t>
            </a:r>
            <a:endParaRPr lang="pt-BR" sz="2200" dirty="0" smtClean="0">
              <a:latin typeface="Times New Roman" pitchFamily="18" charset="0"/>
              <a:cs typeface="Times New Roman" pitchFamily="18" charset="0"/>
            </a:endParaRPr>
          </a:p>
          <a:p>
            <a:pPr algn="ctr"/>
            <a:endParaRPr lang="en-US" sz="2000" b="1" dirty="0" smtClean="0">
              <a:solidFill>
                <a:schemeClr val="tx2">
                  <a:lumMod val="60000"/>
                  <a:lumOff val="40000"/>
                </a:schemeClr>
              </a:solidFill>
              <a:latin typeface="Times New Roman" pitchFamily="18" charset="0"/>
              <a:cs typeface="Times New Roman" pitchFamily="18" charset="0"/>
            </a:endParaRPr>
          </a:p>
        </p:txBody>
      </p:sp>
      <p:sp>
        <p:nvSpPr>
          <p:cNvPr id="6" name="Retângulo 5"/>
          <p:cNvSpPr/>
          <p:nvPr/>
        </p:nvSpPr>
        <p:spPr>
          <a:xfrm>
            <a:off x="683568" y="3789040"/>
            <a:ext cx="7920880" cy="523220"/>
          </a:xfrm>
          <a:prstGeom prst="rect">
            <a:avLst/>
          </a:prstGeom>
        </p:spPr>
        <p:txBody>
          <a:bodyPr wrap="square">
            <a:spAutoFit/>
          </a:bodyPr>
          <a:lstStyle/>
          <a:p>
            <a:pPr algn="just"/>
            <a:r>
              <a:rPr lang="en-US" sz="2800" dirty="0" smtClean="0">
                <a:latin typeface="Times New Roman" pitchFamily="18" charset="0"/>
                <a:cs typeface="Times New Roman" pitchFamily="18" charset="0"/>
              </a:rPr>
              <a:t> </a:t>
            </a:r>
            <a:endParaRPr lang="pt-BR" sz="2800" dirty="0">
              <a:latin typeface="Times New Roman" pitchFamily="18" charset="0"/>
              <a:cs typeface="Times New Roman" pitchFamily="18" charset="0"/>
            </a:endParaRPr>
          </a:p>
        </p:txBody>
      </p:sp>
      <p:pic>
        <p:nvPicPr>
          <p:cNvPr id="7" name="Picture 3"/>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6242050"/>
            <a:ext cx="9144000" cy="6429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8" name="Picture 4"/>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917507" y="6345238"/>
            <a:ext cx="542925" cy="438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 name="Picture 5"/>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0" y="0"/>
            <a:ext cx="9144000" cy="2047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nvGrpSpPr>
          <p:cNvPr id="11" name="Group 222"/>
          <p:cNvGrpSpPr>
            <a:grpSpLocks noChangeAspect="1"/>
          </p:cNvGrpSpPr>
          <p:nvPr/>
        </p:nvGrpSpPr>
        <p:grpSpPr bwMode="auto">
          <a:xfrm>
            <a:off x="402664" y="6339416"/>
            <a:ext cx="729589" cy="489398"/>
            <a:chOff x="-1649" y="158"/>
            <a:chExt cx="5261" cy="4366"/>
          </a:xfrm>
        </p:grpSpPr>
        <p:sp>
          <p:nvSpPr>
            <p:cNvPr id="12" name="AutoShape 223"/>
            <p:cNvSpPr>
              <a:spLocks noChangeAspect="1" noChangeArrowheads="1" noTextEdit="1"/>
            </p:cNvSpPr>
            <p:nvPr/>
          </p:nvSpPr>
          <p:spPr bwMode="auto">
            <a:xfrm>
              <a:off x="-1649" y="158"/>
              <a:ext cx="5261" cy="4366"/>
            </a:xfrm>
            <a:prstGeom prst="rect">
              <a:avLst/>
            </a:prstGeom>
            <a:noFill/>
            <a:ln w="19050">
              <a:noFill/>
              <a:miter lim="800000"/>
              <a:headEnd/>
              <a:tailEnd/>
            </a:ln>
          </p:spPr>
          <p:txBody>
            <a:bodyPr/>
            <a:lstStyle/>
            <a:p>
              <a:endParaRPr lang="da-DK">
                <a:solidFill>
                  <a:prstClr val="black"/>
                </a:solidFill>
              </a:endParaRPr>
            </a:p>
          </p:txBody>
        </p:sp>
        <p:sp>
          <p:nvSpPr>
            <p:cNvPr id="13" name="Freeform 224"/>
            <p:cNvSpPr>
              <a:spLocks/>
            </p:cNvSpPr>
            <p:nvPr/>
          </p:nvSpPr>
          <p:spPr bwMode="auto">
            <a:xfrm>
              <a:off x="-1393" y="435"/>
              <a:ext cx="5005" cy="3928"/>
            </a:xfrm>
            <a:custGeom>
              <a:avLst/>
              <a:gdLst/>
              <a:ahLst/>
              <a:cxnLst>
                <a:cxn ang="0">
                  <a:pos x="4714" y="0"/>
                </a:cxn>
                <a:cxn ang="0">
                  <a:pos x="3726" y="78"/>
                </a:cxn>
                <a:cxn ang="0">
                  <a:pos x="3017" y="200"/>
                </a:cxn>
                <a:cxn ang="0">
                  <a:pos x="2494" y="336"/>
                </a:cxn>
                <a:cxn ang="0">
                  <a:pos x="2000" y="510"/>
                </a:cxn>
                <a:cxn ang="0">
                  <a:pos x="1552" y="735"/>
                </a:cxn>
                <a:cxn ang="0">
                  <a:pos x="1174" y="1013"/>
                </a:cxn>
                <a:cxn ang="0">
                  <a:pos x="883" y="1348"/>
                </a:cxn>
                <a:cxn ang="0">
                  <a:pos x="750" y="1600"/>
                </a:cxn>
                <a:cxn ang="0">
                  <a:pos x="680" y="1806"/>
                </a:cxn>
                <a:cxn ang="0">
                  <a:pos x="651" y="2032"/>
                </a:cxn>
                <a:cxn ang="0">
                  <a:pos x="657" y="2257"/>
                </a:cxn>
                <a:cxn ang="0">
                  <a:pos x="744" y="2573"/>
                </a:cxn>
                <a:cxn ang="0">
                  <a:pos x="912" y="2844"/>
                </a:cxn>
                <a:cxn ang="0">
                  <a:pos x="1145" y="3083"/>
                </a:cxn>
                <a:cxn ang="0">
                  <a:pos x="1418" y="3289"/>
                </a:cxn>
                <a:cxn ang="0">
                  <a:pos x="1825" y="3515"/>
                </a:cxn>
                <a:cxn ang="0">
                  <a:pos x="2436" y="3754"/>
                </a:cxn>
                <a:cxn ang="0">
                  <a:pos x="3034" y="3928"/>
                </a:cxn>
                <a:cxn ang="0">
                  <a:pos x="3185" y="3670"/>
                </a:cxn>
                <a:cxn ang="0">
                  <a:pos x="3540" y="3147"/>
                </a:cxn>
                <a:cxn ang="0">
                  <a:pos x="3744" y="2909"/>
                </a:cxn>
                <a:cxn ang="0">
                  <a:pos x="3755" y="2870"/>
                </a:cxn>
                <a:cxn ang="0">
                  <a:pos x="3348" y="3006"/>
                </a:cxn>
                <a:cxn ang="0">
                  <a:pos x="2837" y="3115"/>
                </a:cxn>
                <a:cxn ang="0">
                  <a:pos x="2197" y="3167"/>
                </a:cxn>
                <a:cxn ang="0">
                  <a:pos x="1726" y="3135"/>
                </a:cxn>
                <a:cxn ang="0">
                  <a:pos x="1354" y="3064"/>
                </a:cxn>
                <a:cxn ang="0">
                  <a:pos x="1104" y="2986"/>
                </a:cxn>
                <a:cxn ang="0">
                  <a:pos x="785" y="2864"/>
                </a:cxn>
                <a:cxn ang="0">
                  <a:pos x="523" y="2722"/>
                </a:cxn>
                <a:cxn ang="0">
                  <a:pos x="320" y="2567"/>
                </a:cxn>
                <a:cxn ang="0">
                  <a:pos x="163" y="2406"/>
                </a:cxn>
                <a:cxn ang="0">
                  <a:pos x="64" y="2238"/>
                </a:cxn>
                <a:cxn ang="0">
                  <a:pos x="11" y="2070"/>
                </a:cxn>
                <a:cxn ang="0">
                  <a:pos x="0" y="1903"/>
                </a:cxn>
                <a:cxn ang="0">
                  <a:pos x="29" y="1735"/>
                </a:cxn>
                <a:cxn ang="0">
                  <a:pos x="99" y="1580"/>
                </a:cxn>
                <a:cxn ang="0">
                  <a:pos x="238" y="1387"/>
                </a:cxn>
                <a:cxn ang="0">
                  <a:pos x="349" y="1284"/>
                </a:cxn>
                <a:cxn ang="0">
                  <a:pos x="569" y="1135"/>
                </a:cxn>
                <a:cxn ang="0">
                  <a:pos x="843" y="1006"/>
                </a:cxn>
                <a:cxn ang="0">
                  <a:pos x="1157" y="897"/>
                </a:cxn>
                <a:cxn ang="0">
                  <a:pos x="1505" y="806"/>
                </a:cxn>
                <a:cxn ang="0">
                  <a:pos x="1889" y="755"/>
                </a:cxn>
                <a:cxn ang="0">
                  <a:pos x="2284" y="735"/>
                </a:cxn>
                <a:cxn ang="0">
                  <a:pos x="2697" y="755"/>
                </a:cxn>
                <a:cxn ang="0">
                  <a:pos x="3110" y="826"/>
                </a:cxn>
                <a:cxn ang="0">
                  <a:pos x="3523" y="948"/>
                </a:cxn>
                <a:cxn ang="0">
                  <a:pos x="3918" y="1129"/>
                </a:cxn>
                <a:cxn ang="0">
                  <a:pos x="4145" y="813"/>
                </a:cxn>
                <a:cxn ang="0">
                  <a:pos x="4464" y="432"/>
                </a:cxn>
                <a:cxn ang="0">
                  <a:pos x="4738" y="168"/>
                </a:cxn>
                <a:cxn ang="0">
                  <a:pos x="5005" y="0"/>
                </a:cxn>
              </a:cxnLst>
              <a:rect l="0" t="0" r="r" b="b"/>
              <a:pathLst>
                <a:path w="5005" h="3928">
                  <a:moveTo>
                    <a:pt x="5005" y="0"/>
                  </a:moveTo>
                  <a:lnTo>
                    <a:pt x="5005" y="0"/>
                  </a:lnTo>
                  <a:lnTo>
                    <a:pt x="4714" y="0"/>
                  </a:lnTo>
                  <a:lnTo>
                    <a:pt x="4400" y="13"/>
                  </a:lnTo>
                  <a:lnTo>
                    <a:pt x="4069" y="39"/>
                  </a:lnTo>
                  <a:lnTo>
                    <a:pt x="3726" y="78"/>
                  </a:lnTo>
                  <a:lnTo>
                    <a:pt x="3371" y="129"/>
                  </a:lnTo>
                  <a:lnTo>
                    <a:pt x="3191" y="162"/>
                  </a:lnTo>
                  <a:lnTo>
                    <a:pt x="3017" y="200"/>
                  </a:lnTo>
                  <a:lnTo>
                    <a:pt x="2837" y="239"/>
                  </a:lnTo>
                  <a:lnTo>
                    <a:pt x="2662" y="284"/>
                  </a:lnTo>
                  <a:lnTo>
                    <a:pt x="2494" y="336"/>
                  </a:lnTo>
                  <a:lnTo>
                    <a:pt x="2325" y="387"/>
                  </a:lnTo>
                  <a:lnTo>
                    <a:pt x="2157" y="445"/>
                  </a:lnTo>
                  <a:lnTo>
                    <a:pt x="2000" y="510"/>
                  </a:lnTo>
                  <a:lnTo>
                    <a:pt x="1843" y="581"/>
                  </a:lnTo>
                  <a:lnTo>
                    <a:pt x="1691" y="658"/>
                  </a:lnTo>
                  <a:lnTo>
                    <a:pt x="1552" y="735"/>
                  </a:lnTo>
                  <a:lnTo>
                    <a:pt x="1418" y="826"/>
                  </a:lnTo>
                  <a:lnTo>
                    <a:pt x="1290" y="916"/>
                  </a:lnTo>
                  <a:lnTo>
                    <a:pt x="1174" y="1013"/>
                  </a:lnTo>
                  <a:lnTo>
                    <a:pt x="1064" y="1116"/>
                  </a:lnTo>
                  <a:lnTo>
                    <a:pt x="971" y="1232"/>
                  </a:lnTo>
                  <a:lnTo>
                    <a:pt x="883" y="1348"/>
                  </a:lnTo>
                  <a:lnTo>
                    <a:pt x="808" y="1471"/>
                  </a:lnTo>
                  <a:lnTo>
                    <a:pt x="779" y="1535"/>
                  </a:lnTo>
                  <a:lnTo>
                    <a:pt x="750" y="1600"/>
                  </a:lnTo>
                  <a:lnTo>
                    <a:pt x="721" y="1664"/>
                  </a:lnTo>
                  <a:lnTo>
                    <a:pt x="703" y="1735"/>
                  </a:lnTo>
                  <a:lnTo>
                    <a:pt x="680" y="1806"/>
                  </a:lnTo>
                  <a:lnTo>
                    <a:pt x="668" y="1877"/>
                  </a:lnTo>
                  <a:lnTo>
                    <a:pt x="657" y="1954"/>
                  </a:lnTo>
                  <a:lnTo>
                    <a:pt x="651" y="2032"/>
                  </a:lnTo>
                  <a:lnTo>
                    <a:pt x="651" y="2032"/>
                  </a:lnTo>
                  <a:lnTo>
                    <a:pt x="645" y="2148"/>
                  </a:lnTo>
                  <a:lnTo>
                    <a:pt x="657" y="2257"/>
                  </a:lnTo>
                  <a:lnTo>
                    <a:pt x="674" y="2367"/>
                  </a:lnTo>
                  <a:lnTo>
                    <a:pt x="703" y="2470"/>
                  </a:lnTo>
                  <a:lnTo>
                    <a:pt x="744" y="2573"/>
                  </a:lnTo>
                  <a:lnTo>
                    <a:pt x="790" y="2664"/>
                  </a:lnTo>
                  <a:lnTo>
                    <a:pt x="849" y="2760"/>
                  </a:lnTo>
                  <a:lnTo>
                    <a:pt x="912" y="2844"/>
                  </a:lnTo>
                  <a:lnTo>
                    <a:pt x="982" y="2928"/>
                  </a:lnTo>
                  <a:lnTo>
                    <a:pt x="1058" y="3006"/>
                  </a:lnTo>
                  <a:lnTo>
                    <a:pt x="1145" y="3083"/>
                  </a:lnTo>
                  <a:lnTo>
                    <a:pt x="1232" y="3154"/>
                  </a:lnTo>
                  <a:lnTo>
                    <a:pt x="1319" y="3225"/>
                  </a:lnTo>
                  <a:lnTo>
                    <a:pt x="1418" y="3289"/>
                  </a:lnTo>
                  <a:lnTo>
                    <a:pt x="1517" y="3347"/>
                  </a:lnTo>
                  <a:lnTo>
                    <a:pt x="1616" y="3405"/>
                  </a:lnTo>
                  <a:lnTo>
                    <a:pt x="1825" y="3515"/>
                  </a:lnTo>
                  <a:lnTo>
                    <a:pt x="2034" y="3605"/>
                  </a:lnTo>
                  <a:lnTo>
                    <a:pt x="2238" y="3689"/>
                  </a:lnTo>
                  <a:lnTo>
                    <a:pt x="2436" y="3754"/>
                  </a:lnTo>
                  <a:lnTo>
                    <a:pt x="2616" y="3812"/>
                  </a:lnTo>
                  <a:lnTo>
                    <a:pt x="2779" y="3863"/>
                  </a:lnTo>
                  <a:lnTo>
                    <a:pt x="3034" y="3928"/>
                  </a:lnTo>
                  <a:lnTo>
                    <a:pt x="3034" y="3928"/>
                  </a:lnTo>
                  <a:lnTo>
                    <a:pt x="3104" y="3805"/>
                  </a:lnTo>
                  <a:lnTo>
                    <a:pt x="3185" y="3670"/>
                  </a:lnTo>
                  <a:lnTo>
                    <a:pt x="3290" y="3502"/>
                  </a:lnTo>
                  <a:lnTo>
                    <a:pt x="3412" y="3328"/>
                  </a:lnTo>
                  <a:lnTo>
                    <a:pt x="3540" y="3147"/>
                  </a:lnTo>
                  <a:lnTo>
                    <a:pt x="3610" y="3057"/>
                  </a:lnTo>
                  <a:lnTo>
                    <a:pt x="3680" y="2980"/>
                  </a:lnTo>
                  <a:lnTo>
                    <a:pt x="3744" y="2909"/>
                  </a:lnTo>
                  <a:lnTo>
                    <a:pt x="3813" y="2844"/>
                  </a:lnTo>
                  <a:lnTo>
                    <a:pt x="3813" y="2844"/>
                  </a:lnTo>
                  <a:lnTo>
                    <a:pt x="3755" y="2870"/>
                  </a:lnTo>
                  <a:lnTo>
                    <a:pt x="3598" y="2928"/>
                  </a:lnTo>
                  <a:lnTo>
                    <a:pt x="3482" y="2967"/>
                  </a:lnTo>
                  <a:lnTo>
                    <a:pt x="3348" y="3006"/>
                  </a:lnTo>
                  <a:lnTo>
                    <a:pt x="3197" y="3044"/>
                  </a:lnTo>
                  <a:lnTo>
                    <a:pt x="3023" y="3083"/>
                  </a:lnTo>
                  <a:lnTo>
                    <a:pt x="2837" y="3115"/>
                  </a:lnTo>
                  <a:lnTo>
                    <a:pt x="2639" y="3141"/>
                  </a:lnTo>
                  <a:lnTo>
                    <a:pt x="2424" y="3160"/>
                  </a:lnTo>
                  <a:lnTo>
                    <a:pt x="2197" y="3167"/>
                  </a:lnTo>
                  <a:lnTo>
                    <a:pt x="1965" y="3154"/>
                  </a:lnTo>
                  <a:lnTo>
                    <a:pt x="1848" y="3147"/>
                  </a:lnTo>
                  <a:lnTo>
                    <a:pt x="1726" y="3135"/>
                  </a:lnTo>
                  <a:lnTo>
                    <a:pt x="1604" y="3115"/>
                  </a:lnTo>
                  <a:lnTo>
                    <a:pt x="1476" y="3089"/>
                  </a:lnTo>
                  <a:lnTo>
                    <a:pt x="1354" y="3064"/>
                  </a:lnTo>
                  <a:lnTo>
                    <a:pt x="1226" y="3025"/>
                  </a:lnTo>
                  <a:lnTo>
                    <a:pt x="1226" y="3025"/>
                  </a:lnTo>
                  <a:lnTo>
                    <a:pt x="1104" y="2986"/>
                  </a:lnTo>
                  <a:lnTo>
                    <a:pt x="994" y="2948"/>
                  </a:lnTo>
                  <a:lnTo>
                    <a:pt x="883" y="2909"/>
                  </a:lnTo>
                  <a:lnTo>
                    <a:pt x="785" y="2864"/>
                  </a:lnTo>
                  <a:lnTo>
                    <a:pt x="692" y="2819"/>
                  </a:lnTo>
                  <a:lnTo>
                    <a:pt x="604" y="2767"/>
                  </a:lnTo>
                  <a:lnTo>
                    <a:pt x="523" y="2722"/>
                  </a:lnTo>
                  <a:lnTo>
                    <a:pt x="447" y="2670"/>
                  </a:lnTo>
                  <a:lnTo>
                    <a:pt x="378" y="2619"/>
                  </a:lnTo>
                  <a:lnTo>
                    <a:pt x="320" y="2567"/>
                  </a:lnTo>
                  <a:lnTo>
                    <a:pt x="261" y="2515"/>
                  </a:lnTo>
                  <a:lnTo>
                    <a:pt x="209" y="2464"/>
                  </a:lnTo>
                  <a:lnTo>
                    <a:pt x="163" y="2406"/>
                  </a:lnTo>
                  <a:lnTo>
                    <a:pt x="128" y="2348"/>
                  </a:lnTo>
                  <a:lnTo>
                    <a:pt x="93" y="2296"/>
                  </a:lnTo>
                  <a:lnTo>
                    <a:pt x="64" y="2238"/>
                  </a:lnTo>
                  <a:lnTo>
                    <a:pt x="40" y="2180"/>
                  </a:lnTo>
                  <a:lnTo>
                    <a:pt x="23" y="2128"/>
                  </a:lnTo>
                  <a:lnTo>
                    <a:pt x="11" y="2070"/>
                  </a:lnTo>
                  <a:lnTo>
                    <a:pt x="0" y="2012"/>
                  </a:lnTo>
                  <a:lnTo>
                    <a:pt x="0" y="1954"/>
                  </a:lnTo>
                  <a:lnTo>
                    <a:pt x="0" y="1903"/>
                  </a:lnTo>
                  <a:lnTo>
                    <a:pt x="6" y="1845"/>
                  </a:lnTo>
                  <a:lnTo>
                    <a:pt x="17" y="1793"/>
                  </a:lnTo>
                  <a:lnTo>
                    <a:pt x="29" y="1735"/>
                  </a:lnTo>
                  <a:lnTo>
                    <a:pt x="46" y="1684"/>
                  </a:lnTo>
                  <a:lnTo>
                    <a:pt x="70" y="1632"/>
                  </a:lnTo>
                  <a:lnTo>
                    <a:pt x="99" y="1580"/>
                  </a:lnTo>
                  <a:lnTo>
                    <a:pt x="128" y="1529"/>
                  </a:lnTo>
                  <a:lnTo>
                    <a:pt x="157" y="1484"/>
                  </a:lnTo>
                  <a:lnTo>
                    <a:pt x="238" y="1387"/>
                  </a:lnTo>
                  <a:lnTo>
                    <a:pt x="238" y="1387"/>
                  </a:lnTo>
                  <a:lnTo>
                    <a:pt x="290" y="1335"/>
                  </a:lnTo>
                  <a:lnTo>
                    <a:pt x="349" y="1284"/>
                  </a:lnTo>
                  <a:lnTo>
                    <a:pt x="418" y="1232"/>
                  </a:lnTo>
                  <a:lnTo>
                    <a:pt x="488" y="1187"/>
                  </a:lnTo>
                  <a:lnTo>
                    <a:pt x="569" y="1135"/>
                  </a:lnTo>
                  <a:lnTo>
                    <a:pt x="657" y="1090"/>
                  </a:lnTo>
                  <a:lnTo>
                    <a:pt x="744" y="1045"/>
                  </a:lnTo>
                  <a:lnTo>
                    <a:pt x="843" y="1006"/>
                  </a:lnTo>
                  <a:lnTo>
                    <a:pt x="942" y="968"/>
                  </a:lnTo>
                  <a:lnTo>
                    <a:pt x="1046" y="929"/>
                  </a:lnTo>
                  <a:lnTo>
                    <a:pt x="1157" y="897"/>
                  </a:lnTo>
                  <a:lnTo>
                    <a:pt x="1267" y="864"/>
                  </a:lnTo>
                  <a:lnTo>
                    <a:pt x="1389" y="832"/>
                  </a:lnTo>
                  <a:lnTo>
                    <a:pt x="1505" y="806"/>
                  </a:lnTo>
                  <a:lnTo>
                    <a:pt x="1633" y="787"/>
                  </a:lnTo>
                  <a:lnTo>
                    <a:pt x="1755" y="768"/>
                  </a:lnTo>
                  <a:lnTo>
                    <a:pt x="1889" y="755"/>
                  </a:lnTo>
                  <a:lnTo>
                    <a:pt x="2017" y="742"/>
                  </a:lnTo>
                  <a:lnTo>
                    <a:pt x="2151" y="735"/>
                  </a:lnTo>
                  <a:lnTo>
                    <a:pt x="2284" y="735"/>
                  </a:lnTo>
                  <a:lnTo>
                    <a:pt x="2424" y="735"/>
                  </a:lnTo>
                  <a:lnTo>
                    <a:pt x="2558" y="742"/>
                  </a:lnTo>
                  <a:lnTo>
                    <a:pt x="2697" y="755"/>
                  </a:lnTo>
                  <a:lnTo>
                    <a:pt x="2837" y="774"/>
                  </a:lnTo>
                  <a:lnTo>
                    <a:pt x="2970" y="794"/>
                  </a:lnTo>
                  <a:lnTo>
                    <a:pt x="3110" y="826"/>
                  </a:lnTo>
                  <a:lnTo>
                    <a:pt x="3249" y="858"/>
                  </a:lnTo>
                  <a:lnTo>
                    <a:pt x="3383" y="897"/>
                  </a:lnTo>
                  <a:lnTo>
                    <a:pt x="3523" y="948"/>
                  </a:lnTo>
                  <a:lnTo>
                    <a:pt x="3656" y="1000"/>
                  </a:lnTo>
                  <a:lnTo>
                    <a:pt x="3790" y="1058"/>
                  </a:lnTo>
                  <a:lnTo>
                    <a:pt x="3918" y="1129"/>
                  </a:lnTo>
                  <a:lnTo>
                    <a:pt x="3918" y="1129"/>
                  </a:lnTo>
                  <a:lnTo>
                    <a:pt x="4023" y="974"/>
                  </a:lnTo>
                  <a:lnTo>
                    <a:pt x="4145" y="813"/>
                  </a:lnTo>
                  <a:lnTo>
                    <a:pt x="4290" y="626"/>
                  </a:lnTo>
                  <a:lnTo>
                    <a:pt x="4377" y="529"/>
                  </a:lnTo>
                  <a:lnTo>
                    <a:pt x="4464" y="432"/>
                  </a:lnTo>
                  <a:lnTo>
                    <a:pt x="4552" y="336"/>
                  </a:lnTo>
                  <a:lnTo>
                    <a:pt x="4645" y="252"/>
                  </a:lnTo>
                  <a:lnTo>
                    <a:pt x="4738" y="168"/>
                  </a:lnTo>
                  <a:lnTo>
                    <a:pt x="4831" y="97"/>
                  </a:lnTo>
                  <a:lnTo>
                    <a:pt x="4918" y="45"/>
                  </a:lnTo>
                  <a:lnTo>
                    <a:pt x="5005" y="0"/>
                  </a:lnTo>
                  <a:lnTo>
                    <a:pt x="5005" y="0"/>
                  </a:lnTo>
                  <a:close/>
                </a:path>
              </a:pathLst>
            </a:custGeom>
            <a:noFill/>
            <a:ln w="19050">
              <a:solidFill>
                <a:srgbClr val="00CCFF"/>
              </a:solidFill>
              <a:prstDash val="solid"/>
              <a:round/>
              <a:headEnd/>
              <a:tailEnd/>
            </a:ln>
          </p:spPr>
          <p:txBody>
            <a:bodyPr/>
            <a:lstStyle/>
            <a:p>
              <a:endParaRPr lang="da-DK">
                <a:solidFill>
                  <a:prstClr val="black"/>
                </a:solidFill>
              </a:endParaRPr>
            </a:p>
          </p:txBody>
        </p:sp>
        <p:sp>
          <p:nvSpPr>
            <p:cNvPr id="14" name="Freeform 225"/>
            <p:cNvSpPr>
              <a:spLocks/>
            </p:cNvSpPr>
            <p:nvPr/>
          </p:nvSpPr>
          <p:spPr bwMode="auto">
            <a:xfrm>
              <a:off x="-1626" y="184"/>
              <a:ext cx="5005" cy="4314"/>
            </a:xfrm>
            <a:custGeom>
              <a:avLst/>
              <a:gdLst/>
              <a:ahLst/>
              <a:cxnLst>
                <a:cxn ang="0">
                  <a:pos x="0" y="2044"/>
                </a:cxn>
                <a:cxn ang="0">
                  <a:pos x="47" y="1722"/>
                </a:cxn>
                <a:cxn ang="0">
                  <a:pos x="151" y="1412"/>
                </a:cxn>
                <a:cxn ang="0">
                  <a:pos x="303" y="1128"/>
                </a:cxn>
                <a:cxn ang="0">
                  <a:pos x="494" y="864"/>
                </a:cxn>
                <a:cxn ang="0">
                  <a:pos x="733" y="632"/>
                </a:cxn>
                <a:cxn ang="0">
                  <a:pos x="1006" y="425"/>
                </a:cxn>
                <a:cxn ang="0">
                  <a:pos x="1308" y="258"/>
                </a:cxn>
                <a:cxn ang="0">
                  <a:pos x="1640" y="129"/>
                </a:cxn>
                <a:cxn ang="0">
                  <a:pos x="2000" y="45"/>
                </a:cxn>
                <a:cxn ang="0">
                  <a:pos x="2372" y="0"/>
                </a:cxn>
                <a:cxn ang="0">
                  <a:pos x="2634" y="0"/>
                </a:cxn>
                <a:cxn ang="0">
                  <a:pos x="3006" y="45"/>
                </a:cxn>
                <a:cxn ang="0">
                  <a:pos x="3366" y="129"/>
                </a:cxn>
                <a:cxn ang="0">
                  <a:pos x="3697" y="258"/>
                </a:cxn>
                <a:cxn ang="0">
                  <a:pos x="4000" y="425"/>
                </a:cxn>
                <a:cxn ang="0">
                  <a:pos x="4273" y="632"/>
                </a:cxn>
                <a:cxn ang="0">
                  <a:pos x="4511" y="864"/>
                </a:cxn>
                <a:cxn ang="0">
                  <a:pos x="4703" y="1128"/>
                </a:cxn>
                <a:cxn ang="0">
                  <a:pos x="4854" y="1412"/>
                </a:cxn>
                <a:cxn ang="0">
                  <a:pos x="4959" y="1722"/>
                </a:cxn>
                <a:cxn ang="0">
                  <a:pos x="5005" y="2044"/>
                </a:cxn>
                <a:cxn ang="0">
                  <a:pos x="5005" y="2270"/>
                </a:cxn>
                <a:cxn ang="0">
                  <a:pos x="4959" y="2592"/>
                </a:cxn>
                <a:cxn ang="0">
                  <a:pos x="4854" y="2895"/>
                </a:cxn>
                <a:cxn ang="0">
                  <a:pos x="4703" y="3186"/>
                </a:cxn>
                <a:cxn ang="0">
                  <a:pos x="4511" y="3450"/>
                </a:cxn>
                <a:cxn ang="0">
                  <a:pos x="4273" y="3682"/>
                </a:cxn>
                <a:cxn ang="0">
                  <a:pos x="4000" y="3889"/>
                </a:cxn>
                <a:cxn ang="0">
                  <a:pos x="3697" y="4056"/>
                </a:cxn>
                <a:cxn ang="0">
                  <a:pos x="3366" y="4185"/>
                </a:cxn>
                <a:cxn ang="0">
                  <a:pos x="3006" y="4269"/>
                </a:cxn>
                <a:cxn ang="0">
                  <a:pos x="2634" y="4314"/>
                </a:cxn>
                <a:cxn ang="0">
                  <a:pos x="2372" y="4314"/>
                </a:cxn>
                <a:cxn ang="0">
                  <a:pos x="2000" y="4269"/>
                </a:cxn>
                <a:cxn ang="0">
                  <a:pos x="1640" y="4185"/>
                </a:cxn>
                <a:cxn ang="0">
                  <a:pos x="1308" y="4056"/>
                </a:cxn>
                <a:cxn ang="0">
                  <a:pos x="1006" y="3889"/>
                </a:cxn>
                <a:cxn ang="0">
                  <a:pos x="733" y="3682"/>
                </a:cxn>
                <a:cxn ang="0">
                  <a:pos x="494" y="3450"/>
                </a:cxn>
                <a:cxn ang="0">
                  <a:pos x="303" y="3186"/>
                </a:cxn>
                <a:cxn ang="0">
                  <a:pos x="151" y="2895"/>
                </a:cxn>
                <a:cxn ang="0">
                  <a:pos x="47" y="2592"/>
                </a:cxn>
                <a:cxn ang="0">
                  <a:pos x="0" y="2270"/>
                </a:cxn>
              </a:cxnLst>
              <a:rect l="0" t="0" r="r" b="b"/>
              <a:pathLst>
                <a:path w="5005" h="4314">
                  <a:moveTo>
                    <a:pt x="0" y="2154"/>
                  </a:moveTo>
                  <a:lnTo>
                    <a:pt x="0" y="2154"/>
                  </a:lnTo>
                  <a:lnTo>
                    <a:pt x="0" y="2044"/>
                  </a:lnTo>
                  <a:lnTo>
                    <a:pt x="12" y="1935"/>
                  </a:lnTo>
                  <a:lnTo>
                    <a:pt x="29" y="1825"/>
                  </a:lnTo>
                  <a:lnTo>
                    <a:pt x="47" y="1722"/>
                  </a:lnTo>
                  <a:lnTo>
                    <a:pt x="76" y="1619"/>
                  </a:lnTo>
                  <a:lnTo>
                    <a:pt x="111" y="1515"/>
                  </a:lnTo>
                  <a:lnTo>
                    <a:pt x="151" y="1412"/>
                  </a:lnTo>
                  <a:lnTo>
                    <a:pt x="192" y="1315"/>
                  </a:lnTo>
                  <a:lnTo>
                    <a:pt x="244" y="1219"/>
                  </a:lnTo>
                  <a:lnTo>
                    <a:pt x="303" y="1128"/>
                  </a:lnTo>
                  <a:lnTo>
                    <a:pt x="361" y="1038"/>
                  </a:lnTo>
                  <a:lnTo>
                    <a:pt x="425" y="948"/>
                  </a:lnTo>
                  <a:lnTo>
                    <a:pt x="494" y="864"/>
                  </a:lnTo>
                  <a:lnTo>
                    <a:pt x="570" y="787"/>
                  </a:lnTo>
                  <a:lnTo>
                    <a:pt x="646" y="703"/>
                  </a:lnTo>
                  <a:lnTo>
                    <a:pt x="733" y="632"/>
                  </a:lnTo>
                  <a:lnTo>
                    <a:pt x="820" y="561"/>
                  </a:lnTo>
                  <a:lnTo>
                    <a:pt x="907" y="490"/>
                  </a:lnTo>
                  <a:lnTo>
                    <a:pt x="1006" y="425"/>
                  </a:lnTo>
                  <a:lnTo>
                    <a:pt x="1105" y="367"/>
                  </a:lnTo>
                  <a:lnTo>
                    <a:pt x="1204" y="309"/>
                  </a:lnTo>
                  <a:lnTo>
                    <a:pt x="1308" y="258"/>
                  </a:lnTo>
                  <a:lnTo>
                    <a:pt x="1419" y="213"/>
                  </a:lnTo>
                  <a:lnTo>
                    <a:pt x="1529" y="167"/>
                  </a:lnTo>
                  <a:lnTo>
                    <a:pt x="1640" y="129"/>
                  </a:lnTo>
                  <a:lnTo>
                    <a:pt x="1756" y="97"/>
                  </a:lnTo>
                  <a:lnTo>
                    <a:pt x="1878" y="64"/>
                  </a:lnTo>
                  <a:lnTo>
                    <a:pt x="2000" y="45"/>
                  </a:lnTo>
                  <a:lnTo>
                    <a:pt x="2122" y="26"/>
                  </a:lnTo>
                  <a:lnTo>
                    <a:pt x="2244" y="13"/>
                  </a:lnTo>
                  <a:lnTo>
                    <a:pt x="2372" y="0"/>
                  </a:lnTo>
                  <a:lnTo>
                    <a:pt x="2500" y="0"/>
                  </a:lnTo>
                  <a:lnTo>
                    <a:pt x="2500" y="0"/>
                  </a:lnTo>
                  <a:lnTo>
                    <a:pt x="2634" y="0"/>
                  </a:lnTo>
                  <a:lnTo>
                    <a:pt x="2762" y="13"/>
                  </a:lnTo>
                  <a:lnTo>
                    <a:pt x="2884" y="26"/>
                  </a:lnTo>
                  <a:lnTo>
                    <a:pt x="3006" y="45"/>
                  </a:lnTo>
                  <a:lnTo>
                    <a:pt x="3128" y="64"/>
                  </a:lnTo>
                  <a:lnTo>
                    <a:pt x="3250" y="97"/>
                  </a:lnTo>
                  <a:lnTo>
                    <a:pt x="3366" y="129"/>
                  </a:lnTo>
                  <a:lnTo>
                    <a:pt x="3477" y="167"/>
                  </a:lnTo>
                  <a:lnTo>
                    <a:pt x="3587" y="213"/>
                  </a:lnTo>
                  <a:lnTo>
                    <a:pt x="3697" y="258"/>
                  </a:lnTo>
                  <a:lnTo>
                    <a:pt x="3802" y="309"/>
                  </a:lnTo>
                  <a:lnTo>
                    <a:pt x="3901" y="367"/>
                  </a:lnTo>
                  <a:lnTo>
                    <a:pt x="4000" y="425"/>
                  </a:lnTo>
                  <a:lnTo>
                    <a:pt x="4099" y="490"/>
                  </a:lnTo>
                  <a:lnTo>
                    <a:pt x="4186" y="561"/>
                  </a:lnTo>
                  <a:lnTo>
                    <a:pt x="4273" y="632"/>
                  </a:lnTo>
                  <a:lnTo>
                    <a:pt x="4354" y="703"/>
                  </a:lnTo>
                  <a:lnTo>
                    <a:pt x="4436" y="787"/>
                  </a:lnTo>
                  <a:lnTo>
                    <a:pt x="4511" y="864"/>
                  </a:lnTo>
                  <a:lnTo>
                    <a:pt x="4581" y="948"/>
                  </a:lnTo>
                  <a:lnTo>
                    <a:pt x="4645" y="1038"/>
                  </a:lnTo>
                  <a:lnTo>
                    <a:pt x="4703" y="1128"/>
                  </a:lnTo>
                  <a:lnTo>
                    <a:pt x="4761" y="1219"/>
                  </a:lnTo>
                  <a:lnTo>
                    <a:pt x="4808" y="1315"/>
                  </a:lnTo>
                  <a:lnTo>
                    <a:pt x="4854" y="1412"/>
                  </a:lnTo>
                  <a:lnTo>
                    <a:pt x="4895" y="1515"/>
                  </a:lnTo>
                  <a:lnTo>
                    <a:pt x="4930" y="1619"/>
                  </a:lnTo>
                  <a:lnTo>
                    <a:pt x="4959" y="1722"/>
                  </a:lnTo>
                  <a:lnTo>
                    <a:pt x="4976" y="1825"/>
                  </a:lnTo>
                  <a:lnTo>
                    <a:pt x="4994" y="1935"/>
                  </a:lnTo>
                  <a:lnTo>
                    <a:pt x="5005" y="2044"/>
                  </a:lnTo>
                  <a:lnTo>
                    <a:pt x="5005" y="2154"/>
                  </a:lnTo>
                  <a:lnTo>
                    <a:pt x="5005" y="2154"/>
                  </a:lnTo>
                  <a:lnTo>
                    <a:pt x="5005" y="2270"/>
                  </a:lnTo>
                  <a:lnTo>
                    <a:pt x="4994" y="2379"/>
                  </a:lnTo>
                  <a:lnTo>
                    <a:pt x="4976" y="2483"/>
                  </a:lnTo>
                  <a:lnTo>
                    <a:pt x="4959" y="2592"/>
                  </a:lnTo>
                  <a:lnTo>
                    <a:pt x="4930" y="2695"/>
                  </a:lnTo>
                  <a:lnTo>
                    <a:pt x="4895" y="2799"/>
                  </a:lnTo>
                  <a:lnTo>
                    <a:pt x="4854" y="2895"/>
                  </a:lnTo>
                  <a:lnTo>
                    <a:pt x="4808" y="2999"/>
                  </a:lnTo>
                  <a:lnTo>
                    <a:pt x="4761" y="3095"/>
                  </a:lnTo>
                  <a:lnTo>
                    <a:pt x="4703" y="3186"/>
                  </a:lnTo>
                  <a:lnTo>
                    <a:pt x="4645" y="3276"/>
                  </a:lnTo>
                  <a:lnTo>
                    <a:pt x="4581" y="3366"/>
                  </a:lnTo>
                  <a:lnTo>
                    <a:pt x="4511" y="3450"/>
                  </a:lnTo>
                  <a:lnTo>
                    <a:pt x="4436" y="3527"/>
                  </a:lnTo>
                  <a:lnTo>
                    <a:pt x="4354" y="3605"/>
                  </a:lnTo>
                  <a:lnTo>
                    <a:pt x="4273" y="3682"/>
                  </a:lnTo>
                  <a:lnTo>
                    <a:pt x="4186" y="3753"/>
                  </a:lnTo>
                  <a:lnTo>
                    <a:pt x="4099" y="3824"/>
                  </a:lnTo>
                  <a:lnTo>
                    <a:pt x="4000" y="3889"/>
                  </a:lnTo>
                  <a:lnTo>
                    <a:pt x="3901" y="3947"/>
                  </a:lnTo>
                  <a:lnTo>
                    <a:pt x="3802" y="4005"/>
                  </a:lnTo>
                  <a:lnTo>
                    <a:pt x="3697" y="4056"/>
                  </a:lnTo>
                  <a:lnTo>
                    <a:pt x="3587" y="4101"/>
                  </a:lnTo>
                  <a:lnTo>
                    <a:pt x="3477" y="4147"/>
                  </a:lnTo>
                  <a:lnTo>
                    <a:pt x="3366" y="4185"/>
                  </a:lnTo>
                  <a:lnTo>
                    <a:pt x="3250" y="4217"/>
                  </a:lnTo>
                  <a:lnTo>
                    <a:pt x="3128" y="4243"/>
                  </a:lnTo>
                  <a:lnTo>
                    <a:pt x="3006" y="4269"/>
                  </a:lnTo>
                  <a:lnTo>
                    <a:pt x="2884" y="4288"/>
                  </a:lnTo>
                  <a:lnTo>
                    <a:pt x="2762" y="4301"/>
                  </a:lnTo>
                  <a:lnTo>
                    <a:pt x="2634" y="4314"/>
                  </a:lnTo>
                  <a:lnTo>
                    <a:pt x="2500" y="4314"/>
                  </a:lnTo>
                  <a:lnTo>
                    <a:pt x="2500" y="4314"/>
                  </a:lnTo>
                  <a:lnTo>
                    <a:pt x="2372" y="4314"/>
                  </a:lnTo>
                  <a:lnTo>
                    <a:pt x="2244" y="4301"/>
                  </a:lnTo>
                  <a:lnTo>
                    <a:pt x="2122" y="4288"/>
                  </a:lnTo>
                  <a:lnTo>
                    <a:pt x="2000" y="4269"/>
                  </a:lnTo>
                  <a:lnTo>
                    <a:pt x="1878" y="4243"/>
                  </a:lnTo>
                  <a:lnTo>
                    <a:pt x="1756" y="4217"/>
                  </a:lnTo>
                  <a:lnTo>
                    <a:pt x="1640" y="4185"/>
                  </a:lnTo>
                  <a:lnTo>
                    <a:pt x="1529" y="4147"/>
                  </a:lnTo>
                  <a:lnTo>
                    <a:pt x="1419" y="4101"/>
                  </a:lnTo>
                  <a:lnTo>
                    <a:pt x="1308" y="4056"/>
                  </a:lnTo>
                  <a:lnTo>
                    <a:pt x="1204" y="4005"/>
                  </a:lnTo>
                  <a:lnTo>
                    <a:pt x="1105" y="3947"/>
                  </a:lnTo>
                  <a:lnTo>
                    <a:pt x="1006" y="3889"/>
                  </a:lnTo>
                  <a:lnTo>
                    <a:pt x="907" y="3824"/>
                  </a:lnTo>
                  <a:lnTo>
                    <a:pt x="820" y="3753"/>
                  </a:lnTo>
                  <a:lnTo>
                    <a:pt x="733" y="3682"/>
                  </a:lnTo>
                  <a:lnTo>
                    <a:pt x="646" y="3605"/>
                  </a:lnTo>
                  <a:lnTo>
                    <a:pt x="570" y="3527"/>
                  </a:lnTo>
                  <a:lnTo>
                    <a:pt x="494" y="3450"/>
                  </a:lnTo>
                  <a:lnTo>
                    <a:pt x="425" y="3366"/>
                  </a:lnTo>
                  <a:lnTo>
                    <a:pt x="361" y="3276"/>
                  </a:lnTo>
                  <a:lnTo>
                    <a:pt x="303" y="3186"/>
                  </a:lnTo>
                  <a:lnTo>
                    <a:pt x="244" y="3095"/>
                  </a:lnTo>
                  <a:lnTo>
                    <a:pt x="192" y="2999"/>
                  </a:lnTo>
                  <a:lnTo>
                    <a:pt x="151" y="2895"/>
                  </a:lnTo>
                  <a:lnTo>
                    <a:pt x="111" y="2799"/>
                  </a:lnTo>
                  <a:lnTo>
                    <a:pt x="76" y="2695"/>
                  </a:lnTo>
                  <a:lnTo>
                    <a:pt x="47" y="2592"/>
                  </a:lnTo>
                  <a:lnTo>
                    <a:pt x="29" y="2483"/>
                  </a:lnTo>
                  <a:lnTo>
                    <a:pt x="12" y="2379"/>
                  </a:lnTo>
                  <a:lnTo>
                    <a:pt x="0" y="2270"/>
                  </a:lnTo>
                  <a:lnTo>
                    <a:pt x="0" y="2154"/>
                  </a:lnTo>
                  <a:lnTo>
                    <a:pt x="0" y="2154"/>
                  </a:lnTo>
                  <a:close/>
                </a:path>
              </a:pathLst>
            </a:custGeom>
            <a:noFill/>
            <a:ln w="19050">
              <a:solidFill>
                <a:schemeClr val="folHlink"/>
              </a:solidFill>
              <a:prstDash val="solid"/>
              <a:round/>
              <a:headEnd/>
              <a:tailEnd/>
            </a:ln>
          </p:spPr>
          <p:txBody>
            <a:bodyPr/>
            <a:lstStyle/>
            <a:p>
              <a:endParaRPr lang="da-DK">
                <a:solidFill>
                  <a:prstClr val="black"/>
                </a:solidFill>
              </a:endParaRPr>
            </a:p>
          </p:txBody>
        </p:sp>
        <p:sp>
          <p:nvSpPr>
            <p:cNvPr id="15" name="Freeform 226"/>
            <p:cNvSpPr>
              <a:spLocks/>
            </p:cNvSpPr>
            <p:nvPr/>
          </p:nvSpPr>
          <p:spPr bwMode="auto">
            <a:xfrm>
              <a:off x="-626" y="184"/>
              <a:ext cx="3011" cy="4314"/>
            </a:xfrm>
            <a:custGeom>
              <a:avLst/>
              <a:gdLst/>
              <a:ahLst/>
              <a:cxnLst>
                <a:cxn ang="0">
                  <a:pos x="0" y="2044"/>
                </a:cxn>
                <a:cxn ang="0">
                  <a:pos x="29" y="1722"/>
                </a:cxn>
                <a:cxn ang="0">
                  <a:pos x="87" y="1412"/>
                </a:cxn>
                <a:cxn ang="0">
                  <a:pos x="180" y="1128"/>
                </a:cxn>
                <a:cxn ang="0">
                  <a:pos x="297" y="864"/>
                </a:cxn>
                <a:cxn ang="0">
                  <a:pos x="442" y="632"/>
                </a:cxn>
                <a:cxn ang="0">
                  <a:pos x="605" y="425"/>
                </a:cxn>
                <a:cxn ang="0">
                  <a:pos x="785" y="258"/>
                </a:cxn>
                <a:cxn ang="0">
                  <a:pos x="988" y="129"/>
                </a:cxn>
                <a:cxn ang="0">
                  <a:pos x="1203" y="45"/>
                </a:cxn>
                <a:cxn ang="0">
                  <a:pos x="1430" y="0"/>
                </a:cxn>
                <a:cxn ang="0">
                  <a:pos x="1581" y="0"/>
                </a:cxn>
                <a:cxn ang="0">
                  <a:pos x="1808" y="45"/>
                </a:cxn>
                <a:cxn ang="0">
                  <a:pos x="2023" y="129"/>
                </a:cxn>
                <a:cxn ang="0">
                  <a:pos x="2221" y="258"/>
                </a:cxn>
                <a:cxn ang="0">
                  <a:pos x="2407" y="425"/>
                </a:cxn>
                <a:cxn ang="0">
                  <a:pos x="2570" y="632"/>
                </a:cxn>
                <a:cxn ang="0">
                  <a:pos x="2715" y="864"/>
                </a:cxn>
                <a:cxn ang="0">
                  <a:pos x="2831" y="1128"/>
                </a:cxn>
                <a:cxn ang="0">
                  <a:pos x="2918" y="1412"/>
                </a:cxn>
                <a:cxn ang="0">
                  <a:pos x="2982" y="1722"/>
                </a:cxn>
                <a:cxn ang="0">
                  <a:pos x="3011" y="2044"/>
                </a:cxn>
                <a:cxn ang="0">
                  <a:pos x="3011" y="2270"/>
                </a:cxn>
                <a:cxn ang="0">
                  <a:pos x="2982" y="2592"/>
                </a:cxn>
                <a:cxn ang="0">
                  <a:pos x="2918" y="2895"/>
                </a:cxn>
                <a:cxn ang="0">
                  <a:pos x="2831" y="3186"/>
                </a:cxn>
                <a:cxn ang="0">
                  <a:pos x="2715" y="3450"/>
                </a:cxn>
                <a:cxn ang="0">
                  <a:pos x="2570" y="3682"/>
                </a:cxn>
                <a:cxn ang="0">
                  <a:pos x="2407" y="3889"/>
                </a:cxn>
                <a:cxn ang="0">
                  <a:pos x="2221" y="4056"/>
                </a:cxn>
                <a:cxn ang="0">
                  <a:pos x="2023" y="4185"/>
                </a:cxn>
                <a:cxn ang="0">
                  <a:pos x="1808" y="4269"/>
                </a:cxn>
                <a:cxn ang="0">
                  <a:pos x="1581" y="4314"/>
                </a:cxn>
                <a:cxn ang="0">
                  <a:pos x="1430" y="4314"/>
                </a:cxn>
                <a:cxn ang="0">
                  <a:pos x="1203" y="4269"/>
                </a:cxn>
                <a:cxn ang="0">
                  <a:pos x="988" y="4185"/>
                </a:cxn>
                <a:cxn ang="0">
                  <a:pos x="785" y="4056"/>
                </a:cxn>
                <a:cxn ang="0">
                  <a:pos x="605" y="3889"/>
                </a:cxn>
                <a:cxn ang="0">
                  <a:pos x="442" y="3682"/>
                </a:cxn>
                <a:cxn ang="0">
                  <a:pos x="297" y="3450"/>
                </a:cxn>
                <a:cxn ang="0">
                  <a:pos x="180" y="3186"/>
                </a:cxn>
                <a:cxn ang="0">
                  <a:pos x="87" y="2895"/>
                </a:cxn>
                <a:cxn ang="0">
                  <a:pos x="29" y="2592"/>
                </a:cxn>
                <a:cxn ang="0">
                  <a:pos x="0" y="2270"/>
                </a:cxn>
              </a:cxnLst>
              <a:rect l="0" t="0" r="r" b="b"/>
              <a:pathLst>
                <a:path w="3011" h="4314">
                  <a:moveTo>
                    <a:pt x="0" y="2154"/>
                  </a:moveTo>
                  <a:lnTo>
                    <a:pt x="0" y="2154"/>
                  </a:lnTo>
                  <a:lnTo>
                    <a:pt x="0" y="2044"/>
                  </a:lnTo>
                  <a:lnTo>
                    <a:pt x="6" y="1935"/>
                  </a:lnTo>
                  <a:lnTo>
                    <a:pt x="18" y="1825"/>
                  </a:lnTo>
                  <a:lnTo>
                    <a:pt x="29" y="1722"/>
                  </a:lnTo>
                  <a:lnTo>
                    <a:pt x="47" y="1619"/>
                  </a:lnTo>
                  <a:lnTo>
                    <a:pt x="64" y="1515"/>
                  </a:lnTo>
                  <a:lnTo>
                    <a:pt x="87" y="1412"/>
                  </a:lnTo>
                  <a:lnTo>
                    <a:pt x="116" y="1315"/>
                  </a:lnTo>
                  <a:lnTo>
                    <a:pt x="145" y="1219"/>
                  </a:lnTo>
                  <a:lnTo>
                    <a:pt x="180" y="1128"/>
                  </a:lnTo>
                  <a:lnTo>
                    <a:pt x="215" y="1038"/>
                  </a:lnTo>
                  <a:lnTo>
                    <a:pt x="256" y="948"/>
                  </a:lnTo>
                  <a:lnTo>
                    <a:pt x="297" y="864"/>
                  </a:lnTo>
                  <a:lnTo>
                    <a:pt x="343" y="787"/>
                  </a:lnTo>
                  <a:lnTo>
                    <a:pt x="390" y="703"/>
                  </a:lnTo>
                  <a:lnTo>
                    <a:pt x="442" y="632"/>
                  </a:lnTo>
                  <a:lnTo>
                    <a:pt x="494" y="561"/>
                  </a:lnTo>
                  <a:lnTo>
                    <a:pt x="547" y="490"/>
                  </a:lnTo>
                  <a:lnTo>
                    <a:pt x="605" y="425"/>
                  </a:lnTo>
                  <a:lnTo>
                    <a:pt x="663" y="367"/>
                  </a:lnTo>
                  <a:lnTo>
                    <a:pt x="721" y="309"/>
                  </a:lnTo>
                  <a:lnTo>
                    <a:pt x="785" y="258"/>
                  </a:lnTo>
                  <a:lnTo>
                    <a:pt x="855" y="213"/>
                  </a:lnTo>
                  <a:lnTo>
                    <a:pt x="919" y="167"/>
                  </a:lnTo>
                  <a:lnTo>
                    <a:pt x="988" y="129"/>
                  </a:lnTo>
                  <a:lnTo>
                    <a:pt x="1058" y="97"/>
                  </a:lnTo>
                  <a:lnTo>
                    <a:pt x="1128" y="64"/>
                  </a:lnTo>
                  <a:lnTo>
                    <a:pt x="1203" y="45"/>
                  </a:lnTo>
                  <a:lnTo>
                    <a:pt x="1273" y="26"/>
                  </a:lnTo>
                  <a:lnTo>
                    <a:pt x="1349" y="13"/>
                  </a:lnTo>
                  <a:lnTo>
                    <a:pt x="1430" y="0"/>
                  </a:lnTo>
                  <a:lnTo>
                    <a:pt x="1506" y="0"/>
                  </a:lnTo>
                  <a:lnTo>
                    <a:pt x="1506" y="0"/>
                  </a:lnTo>
                  <a:lnTo>
                    <a:pt x="1581" y="0"/>
                  </a:lnTo>
                  <a:lnTo>
                    <a:pt x="1657" y="13"/>
                  </a:lnTo>
                  <a:lnTo>
                    <a:pt x="1732" y="26"/>
                  </a:lnTo>
                  <a:lnTo>
                    <a:pt x="1808" y="45"/>
                  </a:lnTo>
                  <a:lnTo>
                    <a:pt x="1884" y="64"/>
                  </a:lnTo>
                  <a:lnTo>
                    <a:pt x="1953" y="97"/>
                  </a:lnTo>
                  <a:lnTo>
                    <a:pt x="2023" y="129"/>
                  </a:lnTo>
                  <a:lnTo>
                    <a:pt x="2093" y="167"/>
                  </a:lnTo>
                  <a:lnTo>
                    <a:pt x="2157" y="213"/>
                  </a:lnTo>
                  <a:lnTo>
                    <a:pt x="2221" y="258"/>
                  </a:lnTo>
                  <a:lnTo>
                    <a:pt x="2285" y="309"/>
                  </a:lnTo>
                  <a:lnTo>
                    <a:pt x="2349" y="367"/>
                  </a:lnTo>
                  <a:lnTo>
                    <a:pt x="2407" y="425"/>
                  </a:lnTo>
                  <a:lnTo>
                    <a:pt x="2465" y="490"/>
                  </a:lnTo>
                  <a:lnTo>
                    <a:pt x="2517" y="561"/>
                  </a:lnTo>
                  <a:lnTo>
                    <a:pt x="2570" y="632"/>
                  </a:lnTo>
                  <a:lnTo>
                    <a:pt x="2622" y="703"/>
                  </a:lnTo>
                  <a:lnTo>
                    <a:pt x="2668" y="787"/>
                  </a:lnTo>
                  <a:lnTo>
                    <a:pt x="2715" y="864"/>
                  </a:lnTo>
                  <a:lnTo>
                    <a:pt x="2756" y="948"/>
                  </a:lnTo>
                  <a:lnTo>
                    <a:pt x="2796" y="1038"/>
                  </a:lnTo>
                  <a:lnTo>
                    <a:pt x="2831" y="1128"/>
                  </a:lnTo>
                  <a:lnTo>
                    <a:pt x="2866" y="1219"/>
                  </a:lnTo>
                  <a:lnTo>
                    <a:pt x="2895" y="1315"/>
                  </a:lnTo>
                  <a:lnTo>
                    <a:pt x="2918" y="1412"/>
                  </a:lnTo>
                  <a:lnTo>
                    <a:pt x="2942" y="1515"/>
                  </a:lnTo>
                  <a:lnTo>
                    <a:pt x="2965" y="1619"/>
                  </a:lnTo>
                  <a:lnTo>
                    <a:pt x="2982" y="1722"/>
                  </a:lnTo>
                  <a:lnTo>
                    <a:pt x="2994" y="1825"/>
                  </a:lnTo>
                  <a:lnTo>
                    <a:pt x="3006" y="1935"/>
                  </a:lnTo>
                  <a:lnTo>
                    <a:pt x="3011" y="2044"/>
                  </a:lnTo>
                  <a:lnTo>
                    <a:pt x="3011" y="2154"/>
                  </a:lnTo>
                  <a:lnTo>
                    <a:pt x="3011" y="2154"/>
                  </a:lnTo>
                  <a:lnTo>
                    <a:pt x="3011" y="2270"/>
                  </a:lnTo>
                  <a:lnTo>
                    <a:pt x="3006" y="2379"/>
                  </a:lnTo>
                  <a:lnTo>
                    <a:pt x="2994" y="2483"/>
                  </a:lnTo>
                  <a:lnTo>
                    <a:pt x="2982" y="2592"/>
                  </a:lnTo>
                  <a:lnTo>
                    <a:pt x="2965" y="2695"/>
                  </a:lnTo>
                  <a:lnTo>
                    <a:pt x="2942" y="2799"/>
                  </a:lnTo>
                  <a:lnTo>
                    <a:pt x="2918" y="2895"/>
                  </a:lnTo>
                  <a:lnTo>
                    <a:pt x="2895" y="2999"/>
                  </a:lnTo>
                  <a:lnTo>
                    <a:pt x="2866" y="3095"/>
                  </a:lnTo>
                  <a:lnTo>
                    <a:pt x="2831" y="3186"/>
                  </a:lnTo>
                  <a:lnTo>
                    <a:pt x="2796" y="3276"/>
                  </a:lnTo>
                  <a:lnTo>
                    <a:pt x="2756" y="3366"/>
                  </a:lnTo>
                  <a:lnTo>
                    <a:pt x="2715" y="3450"/>
                  </a:lnTo>
                  <a:lnTo>
                    <a:pt x="2668" y="3527"/>
                  </a:lnTo>
                  <a:lnTo>
                    <a:pt x="2622" y="3605"/>
                  </a:lnTo>
                  <a:lnTo>
                    <a:pt x="2570" y="3682"/>
                  </a:lnTo>
                  <a:lnTo>
                    <a:pt x="2517" y="3753"/>
                  </a:lnTo>
                  <a:lnTo>
                    <a:pt x="2465" y="3824"/>
                  </a:lnTo>
                  <a:lnTo>
                    <a:pt x="2407" y="3889"/>
                  </a:lnTo>
                  <a:lnTo>
                    <a:pt x="2349" y="3947"/>
                  </a:lnTo>
                  <a:lnTo>
                    <a:pt x="2285" y="4005"/>
                  </a:lnTo>
                  <a:lnTo>
                    <a:pt x="2221" y="4056"/>
                  </a:lnTo>
                  <a:lnTo>
                    <a:pt x="2157" y="4101"/>
                  </a:lnTo>
                  <a:lnTo>
                    <a:pt x="2093" y="4147"/>
                  </a:lnTo>
                  <a:lnTo>
                    <a:pt x="2023" y="4185"/>
                  </a:lnTo>
                  <a:lnTo>
                    <a:pt x="1953" y="4217"/>
                  </a:lnTo>
                  <a:lnTo>
                    <a:pt x="1884" y="4243"/>
                  </a:lnTo>
                  <a:lnTo>
                    <a:pt x="1808" y="4269"/>
                  </a:lnTo>
                  <a:lnTo>
                    <a:pt x="1732" y="4288"/>
                  </a:lnTo>
                  <a:lnTo>
                    <a:pt x="1657" y="4301"/>
                  </a:lnTo>
                  <a:lnTo>
                    <a:pt x="1581" y="4314"/>
                  </a:lnTo>
                  <a:lnTo>
                    <a:pt x="1506" y="4314"/>
                  </a:lnTo>
                  <a:lnTo>
                    <a:pt x="1506" y="4314"/>
                  </a:lnTo>
                  <a:lnTo>
                    <a:pt x="1430" y="4314"/>
                  </a:lnTo>
                  <a:lnTo>
                    <a:pt x="1349" y="4301"/>
                  </a:lnTo>
                  <a:lnTo>
                    <a:pt x="1273" y="4288"/>
                  </a:lnTo>
                  <a:lnTo>
                    <a:pt x="1203" y="4269"/>
                  </a:lnTo>
                  <a:lnTo>
                    <a:pt x="1128" y="4243"/>
                  </a:lnTo>
                  <a:lnTo>
                    <a:pt x="1058" y="4217"/>
                  </a:lnTo>
                  <a:lnTo>
                    <a:pt x="988" y="4185"/>
                  </a:lnTo>
                  <a:lnTo>
                    <a:pt x="919" y="4147"/>
                  </a:lnTo>
                  <a:lnTo>
                    <a:pt x="855" y="4101"/>
                  </a:lnTo>
                  <a:lnTo>
                    <a:pt x="785" y="4056"/>
                  </a:lnTo>
                  <a:lnTo>
                    <a:pt x="721" y="4005"/>
                  </a:lnTo>
                  <a:lnTo>
                    <a:pt x="663" y="3947"/>
                  </a:lnTo>
                  <a:lnTo>
                    <a:pt x="605" y="3889"/>
                  </a:lnTo>
                  <a:lnTo>
                    <a:pt x="547" y="3824"/>
                  </a:lnTo>
                  <a:lnTo>
                    <a:pt x="494" y="3753"/>
                  </a:lnTo>
                  <a:lnTo>
                    <a:pt x="442" y="3682"/>
                  </a:lnTo>
                  <a:lnTo>
                    <a:pt x="390" y="3605"/>
                  </a:lnTo>
                  <a:lnTo>
                    <a:pt x="343" y="3527"/>
                  </a:lnTo>
                  <a:lnTo>
                    <a:pt x="297" y="3450"/>
                  </a:lnTo>
                  <a:lnTo>
                    <a:pt x="256" y="3366"/>
                  </a:lnTo>
                  <a:lnTo>
                    <a:pt x="215" y="3276"/>
                  </a:lnTo>
                  <a:lnTo>
                    <a:pt x="180" y="3186"/>
                  </a:lnTo>
                  <a:lnTo>
                    <a:pt x="145" y="3095"/>
                  </a:lnTo>
                  <a:lnTo>
                    <a:pt x="116" y="2999"/>
                  </a:lnTo>
                  <a:lnTo>
                    <a:pt x="87" y="2895"/>
                  </a:lnTo>
                  <a:lnTo>
                    <a:pt x="64" y="2799"/>
                  </a:lnTo>
                  <a:lnTo>
                    <a:pt x="47" y="2695"/>
                  </a:lnTo>
                  <a:lnTo>
                    <a:pt x="29" y="2592"/>
                  </a:lnTo>
                  <a:lnTo>
                    <a:pt x="18" y="2483"/>
                  </a:lnTo>
                  <a:lnTo>
                    <a:pt x="6" y="2379"/>
                  </a:lnTo>
                  <a:lnTo>
                    <a:pt x="0" y="2270"/>
                  </a:lnTo>
                  <a:lnTo>
                    <a:pt x="0" y="2154"/>
                  </a:lnTo>
                  <a:lnTo>
                    <a:pt x="0" y="2154"/>
                  </a:lnTo>
                  <a:close/>
                </a:path>
              </a:pathLst>
            </a:custGeom>
            <a:noFill/>
            <a:ln w="19050">
              <a:solidFill>
                <a:schemeClr val="folHlink"/>
              </a:solidFill>
              <a:prstDash val="solid"/>
              <a:round/>
              <a:headEnd/>
              <a:tailEnd/>
            </a:ln>
          </p:spPr>
          <p:txBody>
            <a:bodyPr/>
            <a:lstStyle/>
            <a:p>
              <a:endParaRPr lang="da-DK">
                <a:solidFill>
                  <a:prstClr val="black"/>
                </a:solidFill>
              </a:endParaRPr>
            </a:p>
          </p:txBody>
        </p:sp>
        <p:sp>
          <p:nvSpPr>
            <p:cNvPr id="16" name="Freeform 227"/>
            <p:cNvSpPr>
              <a:spLocks/>
            </p:cNvSpPr>
            <p:nvPr/>
          </p:nvSpPr>
          <p:spPr bwMode="auto">
            <a:xfrm>
              <a:off x="-376" y="468"/>
              <a:ext cx="2506" cy="412"/>
            </a:xfrm>
            <a:custGeom>
              <a:avLst/>
              <a:gdLst/>
              <a:ahLst/>
              <a:cxnLst>
                <a:cxn ang="0">
                  <a:pos x="0" y="0"/>
                </a:cxn>
                <a:cxn ang="0">
                  <a:pos x="0" y="0"/>
                </a:cxn>
                <a:cxn ang="0">
                  <a:pos x="41" y="51"/>
                </a:cxn>
                <a:cxn ang="0">
                  <a:pos x="93" y="96"/>
                </a:cxn>
                <a:cxn ang="0">
                  <a:pos x="151" y="141"/>
                </a:cxn>
                <a:cxn ang="0">
                  <a:pos x="215" y="180"/>
                </a:cxn>
                <a:cxn ang="0">
                  <a:pos x="285" y="219"/>
                </a:cxn>
                <a:cxn ang="0">
                  <a:pos x="361" y="251"/>
                </a:cxn>
                <a:cxn ang="0">
                  <a:pos x="436" y="283"/>
                </a:cxn>
                <a:cxn ang="0">
                  <a:pos x="517" y="309"/>
                </a:cxn>
                <a:cxn ang="0">
                  <a:pos x="599" y="335"/>
                </a:cxn>
                <a:cxn ang="0">
                  <a:pos x="692" y="354"/>
                </a:cxn>
                <a:cxn ang="0">
                  <a:pos x="872" y="386"/>
                </a:cxn>
                <a:cxn ang="0">
                  <a:pos x="1064" y="406"/>
                </a:cxn>
                <a:cxn ang="0">
                  <a:pos x="1256" y="412"/>
                </a:cxn>
                <a:cxn ang="0">
                  <a:pos x="1448" y="406"/>
                </a:cxn>
                <a:cxn ang="0">
                  <a:pos x="1639" y="386"/>
                </a:cxn>
                <a:cxn ang="0">
                  <a:pos x="1820" y="354"/>
                </a:cxn>
                <a:cxn ang="0">
                  <a:pos x="1907" y="335"/>
                </a:cxn>
                <a:cxn ang="0">
                  <a:pos x="1994" y="309"/>
                </a:cxn>
                <a:cxn ang="0">
                  <a:pos x="2070" y="283"/>
                </a:cxn>
                <a:cxn ang="0">
                  <a:pos x="2151" y="251"/>
                </a:cxn>
                <a:cxn ang="0">
                  <a:pos x="2221" y="219"/>
                </a:cxn>
                <a:cxn ang="0">
                  <a:pos x="2291" y="180"/>
                </a:cxn>
                <a:cxn ang="0">
                  <a:pos x="2354" y="141"/>
                </a:cxn>
                <a:cxn ang="0">
                  <a:pos x="2407" y="96"/>
                </a:cxn>
                <a:cxn ang="0">
                  <a:pos x="2459" y="51"/>
                </a:cxn>
                <a:cxn ang="0">
                  <a:pos x="2506" y="0"/>
                </a:cxn>
              </a:cxnLst>
              <a:rect l="0" t="0" r="r" b="b"/>
              <a:pathLst>
                <a:path w="2506" h="412">
                  <a:moveTo>
                    <a:pt x="0" y="0"/>
                  </a:moveTo>
                  <a:lnTo>
                    <a:pt x="0" y="0"/>
                  </a:lnTo>
                  <a:lnTo>
                    <a:pt x="41" y="51"/>
                  </a:lnTo>
                  <a:lnTo>
                    <a:pt x="93" y="96"/>
                  </a:lnTo>
                  <a:lnTo>
                    <a:pt x="151" y="141"/>
                  </a:lnTo>
                  <a:lnTo>
                    <a:pt x="215" y="180"/>
                  </a:lnTo>
                  <a:lnTo>
                    <a:pt x="285" y="219"/>
                  </a:lnTo>
                  <a:lnTo>
                    <a:pt x="361" y="251"/>
                  </a:lnTo>
                  <a:lnTo>
                    <a:pt x="436" y="283"/>
                  </a:lnTo>
                  <a:lnTo>
                    <a:pt x="517" y="309"/>
                  </a:lnTo>
                  <a:lnTo>
                    <a:pt x="599" y="335"/>
                  </a:lnTo>
                  <a:lnTo>
                    <a:pt x="692" y="354"/>
                  </a:lnTo>
                  <a:lnTo>
                    <a:pt x="872" y="386"/>
                  </a:lnTo>
                  <a:lnTo>
                    <a:pt x="1064" y="406"/>
                  </a:lnTo>
                  <a:lnTo>
                    <a:pt x="1256" y="412"/>
                  </a:lnTo>
                  <a:lnTo>
                    <a:pt x="1448" y="406"/>
                  </a:lnTo>
                  <a:lnTo>
                    <a:pt x="1639" y="386"/>
                  </a:lnTo>
                  <a:lnTo>
                    <a:pt x="1820" y="354"/>
                  </a:lnTo>
                  <a:lnTo>
                    <a:pt x="1907" y="335"/>
                  </a:lnTo>
                  <a:lnTo>
                    <a:pt x="1994" y="309"/>
                  </a:lnTo>
                  <a:lnTo>
                    <a:pt x="2070" y="283"/>
                  </a:lnTo>
                  <a:lnTo>
                    <a:pt x="2151" y="251"/>
                  </a:lnTo>
                  <a:lnTo>
                    <a:pt x="2221" y="219"/>
                  </a:lnTo>
                  <a:lnTo>
                    <a:pt x="2291" y="180"/>
                  </a:lnTo>
                  <a:lnTo>
                    <a:pt x="2354" y="141"/>
                  </a:lnTo>
                  <a:lnTo>
                    <a:pt x="2407" y="96"/>
                  </a:lnTo>
                  <a:lnTo>
                    <a:pt x="2459" y="51"/>
                  </a:lnTo>
                  <a:lnTo>
                    <a:pt x="2506" y="0"/>
                  </a:lnTo>
                </a:path>
              </a:pathLst>
            </a:custGeom>
            <a:noFill/>
            <a:ln w="19050">
              <a:solidFill>
                <a:schemeClr val="folHlink"/>
              </a:solidFill>
              <a:prstDash val="solid"/>
              <a:round/>
              <a:headEnd/>
              <a:tailEnd/>
            </a:ln>
          </p:spPr>
          <p:txBody>
            <a:bodyPr/>
            <a:lstStyle/>
            <a:p>
              <a:endParaRPr lang="da-DK">
                <a:solidFill>
                  <a:prstClr val="black"/>
                </a:solidFill>
              </a:endParaRPr>
            </a:p>
          </p:txBody>
        </p:sp>
        <p:sp>
          <p:nvSpPr>
            <p:cNvPr id="17" name="Freeform 228"/>
            <p:cNvSpPr>
              <a:spLocks/>
            </p:cNvSpPr>
            <p:nvPr/>
          </p:nvSpPr>
          <p:spPr bwMode="auto">
            <a:xfrm>
              <a:off x="-1120" y="1042"/>
              <a:ext cx="4000" cy="690"/>
            </a:xfrm>
            <a:custGeom>
              <a:avLst/>
              <a:gdLst/>
              <a:ahLst/>
              <a:cxnLst>
                <a:cxn ang="0">
                  <a:pos x="0" y="0"/>
                </a:cxn>
                <a:cxn ang="0">
                  <a:pos x="0" y="0"/>
                </a:cxn>
                <a:cxn ang="0">
                  <a:pos x="70" y="83"/>
                </a:cxn>
                <a:cxn ang="0">
                  <a:pos x="145" y="161"/>
                </a:cxn>
                <a:cxn ang="0">
                  <a:pos x="233" y="232"/>
                </a:cxn>
                <a:cxn ang="0">
                  <a:pos x="331" y="303"/>
                </a:cxn>
                <a:cxn ang="0">
                  <a:pos x="442" y="361"/>
                </a:cxn>
                <a:cxn ang="0">
                  <a:pos x="558" y="419"/>
                </a:cxn>
                <a:cxn ang="0">
                  <a:pos x="680" y="470"/>
                </a:cxn>
                <a:cxn ang="0">
                  <a:pos x="808" y="515"/>
                </a:cxn>
                <a:cxn ang="0">
                  <a:pos x="948" y="554"/>
                </a:cxn>
                <a:cxn ang="0">
                  <a:pos x="1087" y="593"/>
                </a:cxn>
                <a:cxn ang="0">
                  <a:pos x="1232" y="619"/>
                </a:cxn>
                <a:cxn ang="0">
                  <a:pos x="1378" y="644"/>
                </a:cxn>
                <a:cxn ang="0">
                  <a:pos x="1535" y="664"/>
                </a:cxn>
                <a:cxn ang="0">
                  <a:pos x="1686" y="677"/>
                </a:cxn>
                <a:cxn ang="0">
                  <a:pos x="1843" y="683"/>
                </a:cxn>
                <a:cxn ang="0">
                  <a:pos x="2000" y="690"/>
                </a:cxn>
                <a:cxn ang="0">
                  <a:pos x="2157" y="683"/>
                </a:cxn>
                <a:cxn ang="0">
                  <a:pos x="2308" y="677"/>
                </a:cxn>
                <a:cxn ang="0">
                  <a:pos x="2465" y="664"/>
                </a:cxn>
                <a:cxn ang="0">
                  <a:pos x="2616" y="644"/>
                </a:cxn>
                <a:cxn ang="0">
                  <a:pos x="2767" y="619"/>
                </a:cxn>
                <a:cxn ang="0">
                  <a:pos x="2912" y="593"/>
                </a:cxn>
                <a:cxn ang="0">
                  <a:pos x="3052" y="554"/>
                </a:cxn>
                <a:cxn ang="0">
                  <a:pos x="3186" y="515"/>
                </a:cxn>
                <a:cxn ang="0">
                  <a:pos x="3319" y="470"/>
                </a:cxn>
                <a:cxn ang="0">
                  <a:pos x="3441" y="419"/>
                </a:cxn>
                <a:cxn ang="0">
                  <a:pos x="3558" y="361"/>
                </a:cxn>
                <a:cxn ang="0">
                  <a:pos x="3662" y="303"/>
                </a:cxn>
                <a:cxn ang="0">
                  <a:pos x="3761" y="232"/>
                </a:cxn>
                <a:cxn ang="0">
                  <a:pos x="3854" y="161"/>
                </a:cxn>
                <a:cxn ang="0">
                  <a:pos x="3930" y="83"/>
                </a:cxn>
                <a:cxn ang="0">
                  <a:pos x="4000" y="0"/>
                </a:cxn>
              </a:cxnLst>
              <a:rect l="0" t="0" r="r" b="b"/>
              <a:pathLst>
                <a:path w="4000" h="690">
                  <a:moveTo>
                    <a:pt x="0" y="0"/>
                  </a:moveTo>
                  <a:lnTo>
                    <a:pt x="0" y="0"/>
                  </a:lnTo>
                  <a:lnTo>
                    <a:pt x="70" y="83"/>
                  </a:lnTo>
                  <a:lnTo>
                    <a:pt x="145" y="161"/>
                  </a:lnTo>
                  <a:lnTo>
                    <a:pt x="233" y="232"/>
                  </a:lnTo>
                  <a:lnTo>
                    <a:pt x="331" y="303"/>
                  </a:lnTo>
                  <a:lnTo>
                    <a:pt x="442" y="361"/>
                  </a:lnTo>
                  <a:lnTo>
                    <a:pt x="558" y="419"/>
                  </a:lnTo>
                  <a:lnTo>
                    <a:pt x="680" y="470"/>
                  </a:lnTo>
                  <a:lnTo>
                    <a:pt x="808" y="515"/>
                  </a:lnTo>
                  <a:lnTo>
                    <a:pt x="948" y="554"/>
                  </a:lnTo>
                  <a:lnTo>
                    <a:pt x="1087" y="593"/>
                  </a:lnTo>
                  <a:lnTo>
                    <a:pt x="1232" y="619"/>
                  </a:lnTo>
                  <a:lnTo>
                    <a:pt x="1378" y="644"/>
                  </a:lnTo>
                  <a:lnTo>
                    <a:pt x="1535" y="664"/>
                  </a:lnTo>
                  <a:lnTo>
                    <a:pt x="1686" y="677"/>
                  </a:lnTo>
                  <a:lnTo>
                    <a:pt x="1843" y="683"/>
                  </a:lnTo>
                  <a:lnTo>
                    <a:pt x="2000" y="690"/>
                  </a:lnTo>
                  <a:lnTo>
                    <a:pt x="2157" y="683"/>
                  </a:lnTo>
                  <a:lnTo>
                    <a:pt x="2308" y="677"/>
                  </a:lnTo>
                  <a:lnTo>
                    <a:pt x="2465" y="664"/>
                  </a:lnTo>
                  <a:lnTo>
                    <a:pt x="2616" y="644"/>
                  </a:lnTo>
                  <a:lnTo>
                    <a:pt x="2767" y="619"/>
                  </a:lnTo>
                  <a:lnTo>
                    <a:pt x="2912" y="593"/>
                  </a:lnTo>
                  <a:lnTo>
                    <a:pt x="3052" y="554"/>
                  </a:lnTo>
                  <a:lnTo>
                    <a:pt x="3186" y="515"/>
                  </a:lnTo>
                  <a:lnTo>
                    <a:pt x="3319" y="470"/>
                  </a:lnTo>
                  <a:lnTo>
                    <a:pt x="3441" y="419"/>
                  </a:lnTo>
                  <a:lnTo>
                    <a:pt x="3558" y="361"/>
                  </a:lnTo>
                  <a:lnTo>
                    <a:pt x="3662" y="303"/>
                  </a:lnTo>
                  <a:lnTo>
                    <a:pt x="3761" y="232"/>
                  </a:lnTo>
                  <a:lnTo>
                    <a:pt x="3854" y="161"/>
                  </a:lnTo>
                  <a:lnTo>
                    <a:pt x="3930" y="83"/>
                  </a:lnTo>
                  <a:lnTo>
                    <a:pt x="4000" y="0"/>
                  </a:lnTo>
                </a:path>
              </a:pathLst>
            </a:custGeom>
            <a:noFill/>
            <a:ln w="19050">
              <a:solidFill>
                <a:schemeClr val="folHlink"/>
              </a:solidFill>
              <a:prstDash val="solid"/>
              <a:round/>
              <a:headEnd/>
              <a:tailEnd/>
            </a:ln>
          </p:spPr>
          <p:txBody>
            <a:bodyPr/>
            <a:lstStyle/>
            <a:p>
              <a:endParaRPr lang="da-DK">
                <a:solidFill>
                  <a:prstClr val="black"/>
                </a:solidFill>
              </a:endParaRPr>
            </a:p>
          </p:txBody>
        </p:sp>
        <p:sp>
          <p:nvSpPr>
            <p:cNvPr id="18" name="Freeform 229"/>
            <p:cNvSpPr>
              <a:spLocks/>
            </p:cNvSpPr>
            <p:nvPr/>
          </p:nvSpPr>
          <p:spPr bwMode="auto">
            <a:xfrm>
              <a:off x="-376" y="3802"/>
              <a:ext cx="2506" cy="406"/>
            </a:xfrm>
            <a:custGeom>
              <a:avLst/>
              <a:gdLst/>
              <a:ahLst/>
              <a:cxnLst>
                <a:cxn ang="0">
                  <a:pos x="2506" y="406"/>
                </a:cxn>
                <a:cxn ang="0">
                  <a:pos x="2506" y="406"/>
                </a:cxn>
                <a:cxn ang="0">
                  <a:pos x="2459" y="361"/>
                </a:cxn>
                <a:cxn ang="0">
                  <a:pos x="2413" y="316"/>
                </a:cxn>
                <a:cxn ang="0">
                  <a:pos x="2354" y="271"/>
                </a:cxn>
                <a:cxn ang="0">
                  <a:pos x="2291" y="232"/>
                </a:cxn>
                <a:cxn ang="0">
                  <a:pos x="2221" y="193"/>
                </a:cxn>
                <a:cxn ang="0">
                  <a:pos x="2145" y="161"/>
                </a:cxn>
                <a:cxn ang="0">
                  <a:pos x="2070" y="129"/>
                </a:cxn>
                <a:cxn ang="0">
                  <a:pos x="1988" y="103"/>
                </a:cxn>
                <a:cxn ang="0">
                  <a:pos x="1901" y="77"/>
                </a:cxn>
                <a:cxn ang="0">
                  <a:pos x="1814" y="58"/>
                </a:cxn>
                <a:cxn ang="0">
                  <a:pos x="1634" y="26"/>
                </a:cxn>
                <a:cxn ang="0">
                  <a:pos x="1442" y="6"/>
                </a:cxn>
                <a:cxn ang="0">
                  <a:pos x="1250" y="0"/>
                </a:cxn>
                <a:cxn ang="0">
                  <a:pos x="1058" y="6"/>
                </a:cxn>
                <a:cxn ang="0">
                  <a:pos x="866" y="26"/>
                </a:cxn>
                <a:cxn ang="0">
                  <a:pos x="686" y="58"/>
                </a:cxn>
                <a:cxn ang="0">
                  <a:pos x="599" y="77"/>
                </a:cxn>
                <a:cxn ang="0">
                  <a:pos x="512" y="103"/>
                </a:cxn>
                <a:cxn ang="0">
                  <a:pos x="430" y="129"/>
                </a:cxn>
                <a:cxn ang="0">
                  <a:pos x="355" y="161"/>
                </a:cxn>
                <a:cxn ang="0">
                  <a:pos x="285" y="193"/>
                </a:cxn>
                <a:cxn ang="0">
                  <a:pos x="215" y="232"/>
                </a:cxn>
                <a:cxn ang="0">
                  <a:pos x="151" y="271"/>
                </a:cxn>
                <a:cxn ang="0">
                  <a:pos x="93" y="316"/>
                </a:cxn>
                <a:cxn ang="0">
                  <a:pos x="47" y="361"/>
                </a:cxn>
                <a:cxn ang="0">
                  <a:pos x="0" y="406"/>
                </a:cxn>
              </a:cxnLst>
              <a:rect l="0" t="0" r="r" b="b"/>
              <a:pathLst>
                <a:path w="2506" h="406">
                  <a:moveTo>
                    <a:pt x="2506" y="406"/>
                  </a:moveTo>
                  <a:lnTo>
                    <a:pt x="2506" y="406"/>
                  </a:lnTo>
                  <a:lnTo>
                    <a:pt x="2459" y="361"/>
                  </a:lnTo>
                  <a:lnTo>
                    <a:pt x="2413" y="316"/>
                  </a:lnTo>
                  <a:lnTo>
                    <a:pt x="2354" y="271"/>
                  </a:lnTo>
                  <a:lnTo>
                    <a:pt x="2291" y="232"/>
                  </a:lnTo>
                  <a:lnTo>
                    <a:pt x="2221" y="193"/>
                  </a:lnTo>
                  <a:lnTo>
                    <a:pt x="2145" y="161"/>
                  </a:lnTo>
                  <a:lnTo>
                    <a:pt x="2070" y="129"/>
                  </a:lnTo>
                  <a:lnTo>
                    <a:pt x="1988" y="103"/>
                  </a:lnTo>
                  <a:lnTo>
                    <a:pt x="1901" y="77"/>
                  </a:lnTo>
                  <a:lnTo>
                    <a:pt x="1814" y="58"/>
                  </a:lnTo>
                  <a:lnTo>
                    <a:pt x="1634" y="26"/>
                  </a:lnTo>
                  <a:lnTo>
                    <a:pt x="1442" y="6"/>
                  </a:lnTo>
                  <a:lnTo>
                    <a:pt x="1250" y="0"/>
                  </a:lnTo>
                  <a:lnTo>
                    <a:pt x="1058" y="6"/>
                  </a:lnTo>
                  <a:lnTo>
                    <a:pt x="866" y="26"/>
                  </a:lnTo>
                  <a:lnTo>
                    <a:pt x="686" y="58"/>
                  </a:lnTo>
                  <a:lnTo>
                    <a:pt x="599" y="77"/>
                  </a:lnTo>
                  <a:lnTo>
                    <a:pt x="512" y="103"/>
                  </a:lnTo>
                  <a:lnTo>
                    <a:pt x="430" y="129"/>
                  </a:lnTo>
                  <a:lnTo>
                    <a:pt x="355" y="161"/>
                  </a:lnTo>
                  <a:lnTo>
                    <a:pt x="285" y="193"/>
                  </a:lnTo>
                  <a:lnTo>
                    <a:pt x="215" y="232"/>
                  </a:lnTo>
                  <a:lnTo>
                    <a:pt x="151" y="271"/>
                  </a:lnTo>
                  <a:lnTo>
                    <a:pt x="93" y="316"/>
                  </a:lnTo>
                  <a:lnTo>
                    <a:pt x="47" y="361"/>
                  </a:lnTo>
                  <a:lnTo>
                    <a:pt x="0" y="406"/>
                  </a:lnTo>
                </a:path>
              </a:pathLst>
            </a:custGeom>
            <a:noFill/>
            <a:ln w="19050">
              <a:solidFill>
                <a:schemeClr val="folHlink"/>
              </a:solidFill>
              <a:prstDash val="solid"/>
              <a:round/>
              <a:headEnd/>
              <a:tailEnd/>
            </a:ln>
          </p:spPr>
          <p:txBody>
            <a:bodyPr/>
            <a:lstStyle/>
            <a:p>
              <a:endParaRPr lang="da-DK">
                <a:solidFill>
                  <a:prstClr val="black"/>
                </a:solidFill>
              </a:endParaRPr>
            </a:p>
          </p:txBody>
        </p:sp>
        <p:sp>
          <p:nvSpPr>
            <p:cNvPr id="19" name="Freeform 230"/>
            <p:cNvSpPr>
              <a:spLocks/>
            </p:cNvSpPr>
            <p:nvPr/>
          </p:nvSpPr>
          <p:spPr bwMode="auto">
            <a:xfrm>
              <a:off x="-1126" y="2950"/>
              <a:ext cx="4000" cy="690"/>
            </a:xfrm>
            <a:custGeom>
              <a:avLst/>
              <a:gdLst/>
              <a:ahLst/>
              <a:cxnLst>
                <a:cxn ang="0">
                  <a:pos x="4000" y="690"/>
                </a:cxn>
                <a:cxn ang="0">
                  <a:pos x="4000" y="690"/>
                </a:cxn>
                <a:cxn ang="0">
                  <a:pos x="3930" y="607"/>
                </a:cxn>
                <a:cxn ang="0">
                  <a:pos x="3854" y="529"/>
                </a:cxn>
                <a:cxn ang="0">
                  <a:pos x="3767" y="458"/>
                </a:cxn>
                <a:cxn ang="0">
                  <a:pos x="3668" y="387"/>
                </a:cxn>
                <a:cxn ang="0">
                  <a:pos x="3558" y="329"/>
                </a:cxn>
                <a:cxn ang="0">
                  <a:pos x="3442" y="271"/>
                </a:cxn>
                <a:cxn ang="0">
                  <a:pos x="3320" y="220"/>
                </a:cxn>
                <a:cxn ang="0">
                  <a:pos x="3192" y="175"/>
                </a:cxn>
                <a:cxn ang="0">
                  <a:pos x="3052" y="136"/>
                </a:cxn>
                <a:cxn ang="0">
                  <a:pos x="2913" y="97"/>
                </a:cxn>
                <a:cxn ang="0">
                  <a:pos x="2767" y="71"/>
                </a:cxn>
                <a:cxn ang="0">
                  <a:pos x="2622" y="46"/>
                </a:cxn>
                <a:cxn ang="0">
                  <a:pos x="2465" y="26"/>
                </a:cxn>
                <a:cxn ang="0">
                  <a:pos x="2314" y="13"/>
                </a:cxn>
                <a:cxn ang="0">
                  <a:pos x="2157" y="0"/>
                </a:cxn>
                <a:cxn ang="0">
                  <a:pos x="2000" y="0"/>
                </a:cxn>
                <a:cxn ang="0">
                  <a:pos x="1843" y="0"/>
                </a:cxn>
                <a:cxn ang="0">
                  <a:pos x="1686" y="13"/>
                </a:cxn>
                <a:cxn ang="0">
                  <a:pos x="1535" y="26"/>
                </a:cxn>
                <a:cxn ang="0">
                  <a:pos x="1384" y="46"/>
                </a:cxn>
                <a:cxn ang="0">
                  <a:pos x="1233" y="71"/>
                </a:cxn>
                <a:cxn ang="0">
                  <a:pos x="1087" y="97"/>
                </a:cxn>
                <a:cxn ang="0">
                  <a:pos x="948" y="136"/>
                </a:cxn>
                <a:cxn ang="0">
                  <a:pos x="814" y="175"/>
                </a:cxn>
                <a:cxn ang="0">
                  <a:pos x="680" y="220"/>
                </a:cxn>
                <a:cxn ang="0">
                  <a:pos x="558" y="271"/>
                </a:cxn>
                <a:cxn ang="0">
                  <a:pos x="442" y="329"/>
                </a:cxn>
                <a:cxn ang="0">
                  <a:pos x="337" y="387"/>
                </a:cxn>
                <a:cxn ang="0">
                  <a:pos x="239" y="458"/>
                </a:cxn>
                <a:cxn ang="0">
                  <a:pos x="146" y="529"/>
                </a:cxn>
                <a:cxn ang="0">
                  <a:pos x="70" y="607"/>
                </a:cxn>
                <a:cxn ang="0">
                  <a:pos x="0" y="690"/>
                </a:cxn>
              </a:cxnLst>
              <a:rect l="0" t="0" r="r" b="b"/>
              <a:pathLst>
                <a:path w="4000" h="690">
                  <a:moveTo>
                    <a:pt x="4000" y="690"/>
                  </a:moveTo>
                  <a:lnTo>
                    <a:pt x="4000" y="690"/>
                  </a:lnTo>
                  <a:lnTo>
                    <a:pt x="3930" y="607"/>
                  </a:lnTo>
                  <a:lnTo>
                    <a:pt x="3854" y="529"/>
                  </a:lnTo>
                  <a:lnTo>
                    <a:pt x="3767" y="458"/>
                  </a:lnTo>
                  <a:lnTo>
                    <a:pt x="3668" y="387"/>
                  </a:lnTo>
                  <a:lnTo>
                    <a:pt x="3558" y="329"/>
                  </a:lnTo>
                  <a:lnTo>
                    <a:pt x="3442" y="271"/>
                  </a:lnTo>
                  <a:lnTo>
                    <a:pt x="3320" y="220"/>
                  </a:lnTo>
                  <a:lnTo>
                    <a:pt x="3192" y="175"/>
                  </a:lnTo>
                  <a:lnTo>
                    <a:pt x="3052" y="136"/>
                  </a:lnTo>
                  <a:lnTo>
                    <a:pt x="2913" y="97"/>
                  </a:lnTo>
                  <a:lnTo>
                    <a:pt x="2767" y="71"/>
                  </a:lnTo>
                  <a:lnTo>
                    <a:pt x="2622" y="46"/>
                  </a:lnTo>
                  <a:lnTo>
                    <a:pt x="2465" y="26"/>
                  </a:lnTo>
                  <a:lnTo>
                    <a:pt x="2314" y="13"/>
                  </a:lnTo>
                  <a:lnTo>
                    <a:pt x="2157" y="0"/>
                  </a:lnTo>
                  <a:lnTo>
                    <a:pt x="2000" y="0"/>
                  </a:lnTo>
                  <a:lnTo>
                    <a:pt x="1843" y="0"/>
                  </a:lnTo>
                  <a:lnTo>
                    <a:pt x="1686" y="13"/>
                  </a:lnTo>
                  <a:lnTo>
                    <a:pt x="1535" y="26"/>
                  </a:lnTo>
                  <a:lnTo>
                    <a:pt x="1384" y="46"/>
                  </a:lnTo>
                  <a:lnTo>
                    <a:pt x="1233" y="71"/>
                  </a:lnTo>
                  <a:lnTo>
                    <a:pt x="1087" y="97"/>
                  </a:lnTo>
                  <a:lnTo>
                    <a:pt x="948" y="136"/>
                  </a:lnTo>
                  <a:lnTo>
                    <a:pt x="814" y="175"/>
                  </a:lnTo>
                  <a:lnTo>
                    <a:pt x="680" y="220"/>
                  </a:lnTo>
                  <a:lnTo>
                    <a:pt x="558" y="271"/>
                  </a:lnTo>
                  <a:lnTo>
                    <a:pt x="442" y="329"/>
                  </a:lnTo>
                  <a:lnTo>
                    <a:pt x="337" y="387"/>
                  </a:lnTo>
                  <a:lnTo>
                    <a:pt x="239" y="458"/>
                  </a:lnTo>
                  <a:lnTo>
                    <a:pt x="146" y="529"/>
                  </a:lnTo>
                  <a:lnTo>
                    <a:pt x="70" y="607"/>
                  </a:lnTo>
                  <a:lnTo>
                    <a:pt x="0" y="690"/>
                  </a:lnTo>
                </a:path>
              </a:pathLst>
            </a:custGeom>
            <a:noFill/>
            <a:ln w="19050">
              <a:solidFill>
                <a:schemeClr val="folHlink"/>
              </a:solidFill>
              <a:prstDash val="solid"/>
              <a:round/>
              <a:headEnd/>
              <a:tailEnd/>
            </a:ln>
          </p:spPr>
          <p:txBody>
            <a:bodyPr/>
            <a:lstStyle/>
            <a:p>
              <a:endParaRPr lang="da-DK">
                <a:solidFill>
                  <a:prstClr val="black"/>
                </a:solidFill>
              </a:endParaRPr>
            </a:p>
          </p:txBody>
        </p:sp>
        <p:sp>
          <p:nvSpPr>
            <p:cNvPr id="20" name="Line 231"/>
            <p:cNvSpPr>
              <a:spLocks noChangeShapeType="1"/>
            </p:cNvSpPr>
            <p:nvPr/>
          </p:nvSpPr>
          <p:spPr bwMode="auto">
            <a:xfrm>
              <a:off x="874" y="184"/>
              <a:ext cx="0" cy="4314"/>
            </a:xfrm>
            <a:prstGeom prst="line">
              <a:avLst/>
            </a:prstGeom>
            <a:noFill/>
            <a:ln w="19050">
              <a:solidFill>
                <a:schemeClr val="folHlink"/>
              </a:solidFill>
              <a:round/>
              <a:headEnd/>
              <a:tailEnd/>
            </a:ln>
          </p:spPr>
          <p:txBody>
            <a:bodyPr/>
            <a:lstStyle/>
            <a:p>
              <a:endParaRPr lang="da-DK">
                <a:solidFill>
                  <a:prstClr val="black"/>
                </a:solidFill>
              </a:endParaRPr>
            </a:p>
          </p:txBody>
        </p:sp>
        <p:sp>
          <p:nvSpPr>
            <p:cNvPr id="21" name="Line 232"/>
            <p:cNvSpPr>
              <a:spLocks noChangeShapeType="1"/>
            </p:cNvSpPr>
            <p:nvPr/>
          </p:nvSpPr>
          <p:spPr bwMode="auto">
            <a:xfrm>
              <a:off x="-1626" y="2338"/>
              <a:ext cx="5005" cy="0"/>
            </a:xfrm>
            <a:prstGeom prst="line">
              <a:avLst/>
            </a:prstGeom>
            <a:noFill/>
            <a:ln w="19050">
              <a:solidFill>
                <a:schemeClr val="folHlink"/>
              </a:solidFill>
              <a:round/>
              <a:headEnd/>
              <a:tailEnd/>
            </a:ln>
          </p:spPr>
          <p:txBody>
            <a:bodyPr/>
            <a:lstStyle/>
            <a:p>
              <a:endParaRPr lang="da-DK">
                <a:solidFill>
                  <a:prstClr val="black"/>
                </a:solidFill>
              </a:endParaRPr>
            </a:p>
          </p:txBody>
        </p:sp>
      </p:grpSp>
      <p:sp>
        <p:nvSpPr>
          <p:cNvPr id="22" name="Tekstboks 24"/>
          <p:cNvSpPr txBox="1"/>
          <p:nvPr/>
        </p:nvSpPr>
        <p:spPr>
          <a:xfrm>
            <a:off x="1187624" y="6362506"/>
            <a:ext cx="3456384" cy="430887"/>
          </a:xfrm>
          <a:prstGeom prst="rect">
            <a:avLst/>
          </a:prstGeom>
          <a:noFill/>
        </p:spPr>
        <p:txBody>
          <a:bodyPr wrap="square" rtlCol="0">
            <a:spAutoFit/>
          </a:bodyPr>
          <a:lstStyle/>
          <a:p>
            <a:r>
              <a:rPr lang="da-DK" sz="1100" dirty="0" smtClean="0"/>
              <a:t>INTOSAI – PSC</a:t>
            </a:r>
          </a:p>
          <a:p>
            <a:r>
              <a:rPr lang="da-DK" sz="1100" dirty="0" smtClean="0"/>
              <a:t>Professional Standards Committee</a:t>
            </a:r>
            <a:endParaRPr lang="da-DK" sz="1100" dirty="0"/>
          </a:p>
        </p:txBody>
      </p:sp>
      <p:sp>
        <p:nvSpPr>
          <p:cNvPr id="23" name="Tekstboks 24"/>
          <p:cNvSpPr txBox="1"/>
          <p:nvPr/>
        </p:nvSpPr>
        <p:spPr>
          <a:xfrm>
            <a:off x="5152962" y="6395012"/>
            <a:ext cx="2731406" cy="430887"/>
          </a:xfrm>
          <a:prstGeom prst="rect">
            <a:avLst/>
          </a:prstGeom>
          <a:noFill/>
        </p:spPr>
        <p:txBody>
          <a:bodyPr wrap="square" rtlCol="0">
            <a:spAutoFit/>
          </a:bodyPr>
          <a:lstStyle/>
          <a:p>
            <a:pPr algn="r"/>
            <a:r>
              <a:rPr lang="da-DK" sz="1100" dirty="0" smtClean="0"/>
              <a:t>TCU</a:t>
            </a:r>
          </a:p>
          <a:p>
            <a:pPr algn="r"/>
            <a:r>
              <a:rPr lang="da-DK" sz="1100" dirty="0" smtClean="0"/>
              <a:t>Federal Court of Accounts</a:t>
            </a:r>
            <a:endParaRPr lang="da-DK" sz="11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67544" y="1052736"/>
            <a:ext cx="8085584" cy="1152128"/>
          </a:xfrm>
        </p:spPr>
        <p:txBody>
          <a:bodyPr/>
          <a:lstStyle/>
          <a:p>
            <a:pPr>
              <a:lnSpc>
                <a:spcPct val="150000"/>
              </a:lnSpc>
            </a:pPr>
            <a:r>
              <a:rPr lang="en-US" sz="3200" b="1" dirty="0" smtClean="0">
                <a:solidFill>
                  <a:schemeClr val="tx2">
                    <a:lumMod val="60000"/>
                    <a:lumOff val="40000"/>
                  </a:schemeClr>
                </a:solidFill>
                <a:cs typeface="Times New Roman" pitchFamily="18" charset="0"/>
              </a:rPr>
              <a:t>Proposed Action</a:t>
            </a:r>
            <a:r>
              <a:rPr lang="en-US" sz="2400" dirty="0" smtClean="0">
                <a:cs typeface="Times New Roman" pitchFamily="18" charset="0"/>
              </a:rPr>
              <a:t/>
            </a:r>
            <a:br>
              <a:rPr lang="en-US" sz="2400" dirty="0" smtClean="0">
                <a:cs typeface="Times New Roman" pitchFamily="18" charset="0"/>
              </a:rPr>
            </a:br>
            <a:r>
              <a:rPr lang="en-US" sz="2800" dirty="0" smtClean="0">
                <a:cs typeface="Times New Roman" pitchFamily="18" charset="0"/>
              </a:rPr>
              <a:t>Review/References of ISSAI 3000.</a:t>
            </a:r>
            <a:endParaRPr lang="pt-BR" sz="2800" dirty="0">
              <a:cs typeface="Times New Roman" pitchFamily="18" charset="0"/>
            </a:endParaRPr>
          </a:p>
        </p:txBody>
      </p:sp>
      <p:sp>
        <p:nvSpPr>
          <p:cNvPr id="6" name="Retângulo 5"/>
          <p:cNvSpPr/>
          <p:nvPr/>
        </p:nvSpPr>
        <p:spPr>
          <a:xfrm>
            <a:off x="683568" y="4141529"/>
            <a:ext cx="7920880" cy="1015663"/>
          </a:xfrm>
          <a:prstGeom prst="rect">
            <a:avLst/>
          </a:prstGeom>
        </p:spPr>
        <p:txBody>
          <a:bodyPr wrap="square">
            <a:spAutoFit/>
          </a:bodyPr>
          <a:lstStyle/>
          <a:p>
            <a:pPr algn="ctr"/>
            <a:r>
              <a:rPr lang="en-US" sz="3000" b="1" dirty="0" smtClean="0">
                <a:solidFill>
                  <a:schemeClr val="accent2">
                    <a:lumMod val="75000"/>
                  </a:schemeClr>
                </a:solidFill>
                <a:latin typeface="+mj-lt"/>
                <a:cs typeface="Times New Roman" pitchFamily="18" charset="0"/>
              </a:rPr>
              <a:t>Not Implemented</a:t>
            </a:r>
          </a:p>
          <a:p>
            <a:pPr algn="just"/>
            <a:endParaRPr lang="pt-BR" sz="2800" dirty="0">
              <a:latin typeface="Times New Roman" pitchFamily="18" charset="0"/>
              <a:cs typeface="Times New Roman" pitchFamily="18" charset="0"/>
            </a:endParaRPr>
          </a:p>
        </p:txBody>
      </p:sp>
      <p:sp>
        <p:nvSpPr>
          <p:cNvPr id="7" name="Seta em curva para cima 6"/>
          <p:cNvSpPr/>
          <p:nvPr/>
        </p:nvSpPr>
        <p:spPr>
          <a:xfrm>
            <a:off x="3887924" y="2904245"/>
            <a:ext cx="1512168" cy="972108"/>
          </a:xfrm>
          <a:prstGeom prst="curved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solidFill>
                <a:schemeClr val="tx1"/>
              </a:solidFill>
            </a:endParaRPr>
          </a:p>
        </p:txBody>
      </p:sp>
      <p:pic>
        <p:nvPicPr>
          <p:cNvPr id="5" name="Picture 3"/>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6242050"/>
            <a:ext cx="9144000" cy="6429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8" name="Picture 4"/>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917507" y="6345238"/>
            <a:ext cx="542925" cy="438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9" name="Picture 5"/>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0" y="0"/>
            <a:ext cx="9144000" cy="2047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nvGrpSpPr>
          <p:cNvPr id="10" name="Group 222"/>
          <p:cNvGrpSpPr>
            <a:grpSpLocks noChangeAspect="1"/>
          </p:cNvGrpSpPr>
          <p:nvPr/>
        </p:nvGrpSpPr>
        <p:grpSpPr bwMode="auto">
          <a:xfrm>
            <a:off x="402664" y="6339416"/>
            <a:ext cx="729589" cy="489398"/>
            <a:chOff x="-1649" y="158"/>
            <a:chExt cx="5261" cy="4366"/>
          </a:xfrm>
        </p:grpSpPr>
        <p:sp>
          <p:nvSpPr>
            <p:cNvPr id="11" name="AutoShape 223"/>
            <p:cNvSpPr>
              <a:spLocks noChangeAspect="1" noChangeArrowheads="1" noTextEdit="1"/>
            </p:cNvSpPr>
            <p:nvPr/>
          </p:nvSpPr>
          <p:spPr bwMode="auto">
            <a:xfrm>
              <a:off x="-1649" y="158"/>
              <a:ext cx="5261" cy="4366"/>
            </a:xfrm>
            <a:prstGeom prst="rect">
              <a:avLst/>
            </a:prstGeom>
            <a:noFill/>
            <a:ln w="19050">
              <a:noFill/>
              <a:miter lim="800000"/>
              <a:headEnd/>
              <a:tailEnd/>
            </a:ln>
          </p:spPr>
          <p:txBody>
            <a:bodyPr/>
            <a:lstStyle/>
            <a:p>
              <a:endParaRPr lang="da-DK">
                <a:solidFill>
                  <a:prstClr val="black"/>
                </a:solidFill>
              </a:endParaRPr>
            </a:p>
          </p:txBody>
        </p:sp>
        <p:sp>
          <p:nvSpPr>
            <p:cNvPr id="12" name="Freeform 224"/>
            <p:cNvSpPr>
              <a:spLocks/>
            </p:cNvSpPr>
            <p:nvPr/>
          </p:nvSpPr>
          <p:spPr bwMode="auto">
            <a:xfrm>
              <a:off x="-1393" y="435"/>
              <a:ext cx="5005" cy="3928"/>
            </a:xfrm>
            <a:custGeom>
              <a:avLst/>
              <a:gdLst/>
              <a:ahLst/>
              <a:cxnLst>
                <a:cxn ang="0">
                  <a:pos x="4714" y="0"/>
                </a:cxn>
                <a:cxn ang="0">
                  <a:pos x="3726" y="78"/>
                </a:cxn>
                <a:cxn ang="0">
                  <a:pos x="3017" y="200"/>
                </a:cxn>
                <a:cxn ang="0">
                  <a:pos x="2494" y="336"/>
                </a:cxn>
                <a:cxn ang="0">
                  <a:pos x="2000" y="510"/>
                </a:cxn>
                <a:cxn ang="0">
                  <a:pos x="1552" y="735"/>
                </a:cxn>
                <a:cxn ang="0">
                  <a:pos x="1174" y="1013"/>
                </a:cxn>
                <a:cxn ang="0">
                  <a:pos x="883" y="1348"/>
                </a:cxn>
                <a:cxn ang="0">
                  <a:pos x="750" y="1600"/>
                </a:cxn>
                <a:cxn ang="0">
                  <a:pos x="680" y="1806"/>
                </a:cxn>
                <a:cxn ang="0">
                  <a:pos x="651" y="2032"/>
                </a:cxn>
                <a:cxn ang="0">
                  <a:pos x="657" y="2257"/>
                </a:cxn>
                <a:cxn ang="0">
                  <a:pos x="744" y="2573"/>
                </a:cxn>
                <a:cxn ang="0">
                  <a:pos x="912" y="2844"/>
                </a:cxn>
                <a:cxn ang="0">
                  <a:pos x="1145" y="3083"/>
                </a:cxn>
                <a:cxn ang="0">
                  <a:pos x="1418" y="3289"/>
                </a:cxn>
                <a:cxn ang="0">
                  <a:pos x="1825" y="3515"/>
                </a:cxn>
                <a:cxn ang="0">
                  <a:pos x="2436" y="3754"/>
                </a:cxn>
                <a:cxn ang="0">
                  <a:pos x="3034" y="3928"/>
                </a:cxn>
                <a:cxn ang="0">
                  <a:pos x="3185" y="3670"/>
                </a:cxn>
                <a:cxn ang="0">
                  <a:pos x="3540" y="3147"/>
                </a:cxn>
                <a:cxn ang="0">
                  <a:pos x="3744" y="2909"/>
                </a:cxn>
                <a:cxn ang="0">
                  <a:pos x="3755" y="2870"/>
                </a:cxn>
                <a:cxn ang="0">
                  <a:pos x="3348" y="3006"/>
                </a:cxn>
                <a:cxn ang="0">
                  <a:pos x="2837" y="3115"/>
                </a:cxn>
                <a:cxn ang="0">
                  <a:pos x="2197" y="3167"/>
                </a:cxn>
                <a:cxn ang="0">
                  <a:pos x="1726" y="3135"/>
                </a:cxn>
                <a:cxn ang="0">
                  <a:pos x="1354" y="3064"/>
                </a:cxn>
                <a:cxn ang="0">
                  <a:pos x="1104" y="2986"/>
                </a:cxn>
                <a:cxn ang="0">
                  <a:pos x="785" y="2864"/>
                </a:cxn>
                <a:cxn ang="0">
                  <a:pos x="523" y="2722"/>
                </a:cxn>
                <a:cxn ang="0">
                  <a:pos x="320" y="2567"/>
                </a:cxn>
                <a:cxn ang="0">
                  <a:pos x="163" y="2406"/>
                </a:cxn>
                <a:cxn ang="0">
                  <a:pos x="64" y="2238"/>
                </a:cxn>
                <a:cxn ang="0">
                  <a:pos x="11" y="2070"/>
                </a:cxn>
                <a:cxn ang="0">
                  <a:pos x="0" y="1903"/>
                </a:cxn>
                <a:cxn ang="0">
                  <a:pos x="29" y="1735"/>
                </a:cxn>
                <a:cxn ang="0">
                  <a:pos x="99" y="1580"/>
                </a:cxn>
                <a:cxn ang="0">
                  <a:pos x="238" y="1387"/>
                </a:cxn>
                <a:cxn ang="0">
                  <a:pos x="349" y="1284"/>
                </a:cxn>
                <a:cxn ang="0">
                  <a:pos x="569" y="1135"/>
                </a:cxn>
                <a:cxn ang="0">
                  <a:pos x="843" y="1006"/>
                </a:cxn>
                <a:cxn ang="0">
                  <a:pos x="1157" y="897"/>
                </a:cxn>
                <a:cxn ang="0">
                  <a:pos x="1505" y="806"/>
                </a:cxn>
                <a:cxn ang="0">
                  <a:pos x="1889" y="755"/>
                </a:cxn>
                <a:cxn ang="0">
                  <a:pos x="2284" y="735"/>
                </a:cxn>
                <a:cxn ang="0">
                  <a:pos x="2697" y="755"/>
                </a:cxn>
                <a:cxn ang="0">
                  <a:pos x="3110" y="826"/>
                </a:cxn>
                <a:cxn ang="0">
                  <a:pos x="3523" y="948"/>
                </a:cxn>
                <a:cxn ang="0">
                  <a:pos x="3918" y="1129"/>
                </a:cxn>
                <a:cxn ang="0">
                  <a:pos x="4145" y="813"/>
                </a:cxn>
                <a:cxn ang="0">
                  <a:pos x="4464" y="432"/>
                </a:cxn>
                <a:cxn ang="0">
                  <a:pos x="4738" y="168"/>
                </a:cxn>
                <a:cxn ang="0">
                  <a:pos x="5005" y="0"/>
                </a:cxn>
              </a:cxnLst>
              <a:rect l="0" t="0" r="r" b="b"/>
              <a:pathLst>
                <a:path w="5005" h="3928">
                  <a:moveTo>
                    <a:pt x="5005" y="0"/>
                  </a:moveTo>
                  <a:lnTo>
                    <a:pt x="5005" y="0"/>
                  </a:lnTo>
                  <a:lnTo>
                    <a:pt x="4714" y="0"/>
                  </a:lnTo>
                  <a:lnTo>
                    <a:pt x="4400" y="13"/>
                  </a:lnTo>
                  <a:lnTo>
                    <a:pt x="4069" y="39"/>
                  </a:lnTo>
                  <a:lnTo>
                    <a:pt x="3726" y="78"/>
                  </a:lnTo>
                  <a:lnTo>
                    <a:pt x="3371" y="129"/>
                  </a:lnTo>
                  <a:lnTo>
                    <a:pt x="3191" y="162"/>
                  </a:lnTo>
                  <a:lnTo>
                    <a:pt x="3017" y="200"/>
                  </a:lnTo>
                  <a:lnTo>
                    <a:pt x="2837" y="239"/>
                  </a:lnTo>
                  <a:lnTo>
                    <a:pt x="2662" y="284"/>
                  </a:lnTo>
                  <a:lnTo>
                    <a:pt x="2494" y="336"/>
                  </a:lnTo>
                  <a:lnTo>
                    <a:pt x="2325" y="387"/>
                  </a:lnTo>
                  <a:lnTo>
                    <a:pt x="2157" y="445"/>
                  </a:lnTo>
                  <a:lnTo>
                    <a:pt x="2000" y="510"/>
                  </a:lnTo>
                  <a:lnTo>
                    <a:pt x="1843" y="581"/>
                  </a:lnTo>
                  <a:lnTo>
                    <a:pt x="1691" y="658"/>
                  </a:lnTo>
                  <a:lnTo>
                    <a:pt x="1552" y="735"/>
                  </a:lnTo>
                  <a:lnTo>
                    <a:pt x="1418" y="826"/>
                  </a:lnTo>
                  <a:lnTo>
                    <a:pt x="1290" y="916"/>
                  </a:lnTo>
                  <a:lnTo>
                    <a:pt x="1174" y="1013"/>
                  </a:lnTo>
                  <a:lnTo>
                    <a:pt x="1064" y="1116"/>
                  </a:lnTo>
                  <a:lnTo>
                    <a:pt x="971" y="1232"/>
                  </a:lnTo>
                  <a:lnTo>
                    <a:pt x="883" y="1348"/>
                  </a:lnTo>
                  <a:lnTo>
                    <a:pt x="808" y="1471"/>
                  </a:lnTo>
                  <a:lnTo>
                    <a:pt x="779" y="1535"/>
                  </a:lnTo>
                  <a:lnTo>
                    <a:pt x="750" y="1600"/>
                  </a:lnTo>
                  <a:lnTo>
                    <a:pt x="721" y="1664"/>
                  </a:lnTo>
                  <a:lnTo>
                    <a:pt x="703" y="1735"/>
                  </a:lnTo>
                  <a:lnTo>
                    <a:pt x="680" y="1806"/>
                  </a:lnTo>
                  <a:lnTo>
                    <a:pt x="668" y="1877"/>
                  </a:lnTo>
                  <a:lnTo>
                    <a:pt x="657" y="1954"/>
                  </a:lnTo>
                  <a:lnTo>
                    <a:pt x="651" y="2032"/>
                  </a:lnTo>
                  <a:lnTo>
                    <a:pt x="651" y="2032"/>
                  </a:lnTo>
                  <a:lnTo>
                    <a:pt x="645" y="2148"/>
                  </a:lnTo>
                  <a:lnTo>
                    <a:pt x="657" y="2257"/>
                  </a:lnTo>
                  <a:lnTo>
                    <a:pt x="674" y="2367"/>
                  </a:lnTo>
                  <a:lnTo>
                    <a:pt x="703" y="2470"/>
                  </a:lnTo>
                  <a:lnTo>
                    <a:pt x="744" y="2573"/>
                  </a:lnTo>
                  <a:lnTo>
                    <a:pt x="790" y="2664"/>
                  </a:lnTo>
                  <a:lnTo>
                    <a:pt x="849" y="2760"/>
                  </a:lnTo>
                  <a:lnTo>
                    <a:pt x="912" y="2844"/>
                  </a:lnTo>
                  <a:lnTo>
                    <a:pt x="982" y="2928"/>
                  </a:lnTo>
                  <a:lnTo>
                    <a:pt x="1058" y="3006"/>
                  </a:lnTo>
                  <a:lnTo>
                    <a:pt x="1145" y="3083"/>
                  </a:lnTo>
                  <a:lnTo>
                    <a:pt x="1232" y="3154"/>
                  </a:lnTo>
                  <a:lnTo>
                    <a:pt x="1319" y="3225"/>
                  </a:lnTo>
                  <a:lnTo>
                    <a:pt x="1418" y="3289"/>
                  </a:lnTo>
                  <a:lnTo>
                    <a:pt x="1517" y="3347"/>
                  </a:lnTo>
                  <a:lnTo>
                    <a:pt x="1616" y="3405"/>
                  </a:lnTo>
                  <a:lnTo>
                    <a:pt x="1825" y="3515"/>
                  </a:lnTo>
                  <a:lnTo>
                    <a:pt x="2034" y="3605"/>
                  </a:lnTo>
                  <a:lnTo>
                    <a:pt x="2238" y="3689"/>
                  </a:lnTo>
                  <a:lnTo>
                    <a:pt x="2436" y="3754"/>
                  </a:lnTo>
                  <a:lnTo>
                    <a:pt x="2616" y="3812"/>
                  </a:lnTo>
                  <a:lnTo>
                    <a:pt x="2779" y="3863"/>
                  </a:lnTo>
                  <a:lnTo>
                    <a:pt x="3034" y="3928"/>
                  </a:lnTo>
                  <a:lnTo>
                    <a:pt x="3034" y="3928"/>
                  </a:lnTo>
                  <a:lnTo>
                    <a:pt x="3104" y="3805"/>
                  </a:lnTo>
                  <a:lnTo>
                    <a:pt x="3185" y="3670"/>
                  </a:lnTo>
                  <a:lnTo>
                    <a:pt x="3290" y="3502"/>
                  </a:lnTo>
                  <a:lnTo>
                    <a:pt x="3412" y="3328"/>
                  </a:lnTo>
                  <a:lnTo>
                    <a:pt x="3540" y="3147"/>
                  </a:lnTo>
                  <a:lnTo>
                    <a:pt x="3610" y="3057"/>
                  </a:lnTo>
                  <a:lnTo>
                    <a:pt x="3680" y="2980"/>
                  </a:lnTo>
                  <a:lnTo>
                    <a:pt x="3744" y="2909"/>
                  </a:lnTo>
                  <a:lnTo>
                    <a:pt x="3813" y="2844"/>
                  </a:lnTo>
                  <a:lnTo>
                    <a:pt x="3813" y="2844"/>
                  </a:lnTo>
                  <a:lnTo>
                    <a:pt x="3755" y="2870"/>
                  </a:lnTo>
                  <a:lnTo>
                    <a:pt x="3598" y="2928"/>
                  </a:lnTo>
                  <a:lnTo>
                    <a:pt x="3482" y="2967"/>
                  </a:lnTo>
                  <a:lnTo>
                    <a:pt x="3348" y="3006"/>
                  </a:lnTo>
                  <a:lnTo>
                    <a:pt x="3197" y="3044"/>
                  </a:lnTo>
                  <a:lnTo>
                    <a:pt x="3023" y="3083"/>
                  </a:lnTo>
                  <a:lnTo>
                    <a:pt x="2837" y="3115"/>
                  </a:lnTo>
                  <a:lnTo>
                    <a:pt x="2639" y="3141"/>
                  </a:lnTo>
                  <a:lnTo>
                    <a:pt x="2424" y="3160"/>
                  </a:lnTo>
                  <a:lnTo>
                    <a:pt x="2197" y="3167"/>
                  </a:lnTo>
                  <a:lnTo>
                    <a:pt x="1965" y="3154"/>
                  </a:lnTo>
                  <a:lnTo>
                    <a:pt x="1848" y="3147"/>
                  </a:lnTo>
                  <a:lnTo>
                    <a:pt x="1726" y="3135"/>
                  </a:lnTo>
                  <a:lnTo>
                    <a:pt x="1604" y="3115"/>
                  </a:lnTo>
                  <a:lnTo>
                    <a:pt x="1476" y="3089"/>
                  </a:lnTo>
                  <a:lnTo>
                    <a:pt x="1354" y="3064"/>
                  </a:lnTo>
                  <a:lnTo>
                    <a:pt x="1226" y="3025"/>
                  </a:lnTo>
                  <a:lnTo>
                    <a:pt x="1226" y="3025"/>
                  </a:lnTo>
                  <a:lnTo>
                    <a:pt x="1104" y="2986"/>
                  </a:lnTo>
                  <a:lnTo>
                    <a:pt x="994" y="2948"/>
                  </a:lnTo>
                  <a:lnTo>
                    <a:pt x="883" y="2909"/>
                  </a:lnTo>
                  <a:lnTo>
                    <a:pt x="785" y="2864"/>
                  </a:lnTo>
                  <a:lnTo>
                    <a:pt x="692" y="2819"/>
                  </a:lnTo>
                  <a:lnTo>
                    <a:pt x="604" y="2767"/>
                  </a:lnTo>
                  <a:lnTo>
                    <a:pt x="523" y="2722"/>
                  </a:lnTo>
                  <a:lnTo>
                    <a:pt x="447" y="2670"/>
                  </a:lnTo>
                  <a:lnTo>
                    <a:pt x="378" y="2619"/>
                  </a:lnTo>
                  <a:lnTo>
                    <a:pt x="320" y="2567"/>
                  </a:lnTo>
                  <a:lnTo>
                    <a:pt x="261" y="2515"/>
                  </a:lnTo>
                  <a:lnTo>
                    <a:pt x="209" y="2464"/>
                  </a:lnTo>
                  <a:lnTo>
                    <a:pt x="163" y="2406"/>
                  </a:lnTo>
                  <a:lnTo>
                    <a:pt x="128" y="2348"/>
                  </a:lnTo>
                  <a:lnTo>
                    <a:pt x="93" y="2296"/>
                  </a:lnTo>
                  <a:lnTo>
                    <a:pt x="64" y="2238"/>
                  </a:lnTo>
                  <a:lnTo>
                    <a:pt x="40" y="2180"/>
                  </a:lnTo>
                  <a:lnTo>
                    <a:pt x="23" y="2128"/>
                  </a:lnTo>
                  <a:lnTo>
                    <a:pt x="11" y="2070"/>
                  </a:lnTo>
                  <a:lnTo>
                    <a:pt x="0" y="2012"/>
                  </a:lnTo>
                  <a:lnTo>
                    <a:pt x="0" y="1954"/>
                  </a:lnTo>
                  <a:lnTo>
                    <a:pt x="0" y="1903"/>
                  </a:lnTo>
                  <a:lnTo>
                    <a:pt x="6" y="1845"/>
                  </a:lnTo>
                  <a:lnTo>
                    <a:pt x="17" y="1793"/>
                  </a:lnTo>
                  <a:lnTo>
                    <a:pt x="29" y="1735"/>
                  </a:lnTo>
                  <a:lnTo>
                    <a:pt x="46" y="1684"/>
                  </a:lnTo>
                  <a:lnTo>
                    <a:pt x="70" y="1632"/>
                  </a:lnTo>
                  <a:lnTo>
                    <a:pt x="99" y="1580"/>
                  </a:lnTo>
                  <a:lnTo>
                    <a:pt x="128" y="1529"/>
                  </a:lnTo>
                  <a:lnTo>
                    <a:pt x="157" y="1484"/>
                  </a:lnTo>
                  <a:lnTo>
                    <a:pt x="238" y="1387"/>
                  </a:lnTo>
                  <a:lnTo>
                    <a:pt x="238" y="1387"/>
                  </a:lnTo>
                  <a:lnTo>
                    <a:pt x="290" y="1335"/>
                  </a:lnTo>
                  <a:lnTo>
                    <a:pt x="349" y="1284"/>
                  </a:lnTo>
                  <a:lnTo>
                    <a:pt x="418" y="1232"/>
                  </a:lnTo>
                  <a:lnTo>
                    <a:pt x="488" y="1187"/>
                  </a:lnTo>
                  <a:lnTo>
                    <a:pt x="569" y="1135"/>
                  </a:lnTo>
                  <a:lnTo>
                    <a:pt x="657" y="1090"/>
                  </a:lnTo>
                  <a:lnTo>
                    <a:pt x="744" y="1045"/>
                  </a:lnTo>
                  <a:lnTo>
                    <a:pt x="843" y="1006"/>
                  </a:lnTo>
                  <a:lnTo>
                    <a:pt x="942" y="968"/>
                  </a:lnTo>
                  <a:lnTo>
                    <a:pt x="1046" y="929"/>
                  </a:lnTo>
                  <a:lnTo>
                    <a:pt x="1157" y="897"/>
                  </a:lnTo>
                  <a:lnTo>
                    <a:pt x="1267" y="864"/>
                  </a:lnTo>
                  <a:lnTo>
                    <a:pt x="1389" y="832"/>
                  </a:lnTo>
                  <a:lnTo>
                    <a:pt x="1505" y="806"/>
                  </a:lnTo>
                  <a:lnTo>
                    <a:pt x="1633" y="787"/>
                  </a:lnTo>
                  <a:lnTo>
                    <a:pt x="1755" y="768"/>
                  </a:lnTo>
                  <a:lnTo>
                    <a:pt x="1889" y="755"/>
                  </a:lnTo>
                  <a:lnTo>
                    <a:pt x="2017" y="742"/>
                  </a:lnTo>
                  <a:lnTo>
                    <a:pt x="2151" y="735"/>
                  </a:lnTo>
                  <a:lnTo>
                    <a:pt x="2284" y="735"/>
                  </a:lnTo>
                  <a:lnTo>
                    <a:pt x="2424" y="735"/>
                  </a:lnTo>
                  <a:lnTo>
                    <a:pt x="2558" y="742"/>
                  </a:lnTo>
                  <a:lnTo>
                    <a:pt x="2697" y="755"/>
                  </a:lnTo>
                  <a:lnTo>
                    <a:pt x="2837" y="774"/>
                  </a:lnTo>
                  <a:lnTo>
                    <a:pt x="2970" y="794"/>
                  </a:lnTo>
                  <a:lnTo>
                    <a:pt x="3110" y="826"/>
                  </a:lnTo>
                  <a:lnTo>
                    <a:pt x="3249" y="858"/>
                  </a:lnTo>
                  <a:lnTo>
                    <a:pt x="3383" y="897"/>
                  </a:lnTo>
                  <a:lnTo>
                    <a:pt x="3523" y="948"/>
                  </a:lnTo>
                  <a:lnTo>
                    <a:pt x="3656" y="1000"/>
                  </a:lnTo>
                  <a:lnTo>
                    <a:pt x="3790" y="1058"/>
                  </a:lnTo>
                  <a:lnTo>
                    <a:pt x="3918" y="1129"/>
                  </a:lnTo>
                  <a:lnTo>
                    <a:pt x="3918" y="1129"/>
                  </a:lnTo>
                  <a:lnTo>
                    <a:pt x="4023" y="974"/>
                  </a:lnTo>
                  <a:lnTo>
                    <a:pt x="4145" y="813"/>
                  </a:lnTo>
                  <a:lnTo>
                    <a:pt x="4290" y="626"/>
                  </a:lnTo>
                  <a:lnTo>
                    <a:pt x="4377" y="529"/>
                  </a:lnTo>
                  <a:lnTo>
                    <a:pt x="4464" y="432"/>
                  </a:lnTo>
                  <a:lnTo>
                    <a:pt x="4552" y="336"/>
                  </a:lnTo>
                  <a:lnTo>
                    <a:pt x="4645" y="252"/>
                  </a:lnTo>
                  <a:lnTo>
                    <a:pt x="4738" y="168"/>
                  </a:lnTo>
                  <a:lnTo>
                    <a:pt x="4831" y="97"/>
                  </a:lnTo>
                  <a:lnTo>
                    <a:pt x="4918" y="45"/>
                  </a:lnTo>
                  <a:lnTo>
                    <a:pt x="5005" y="0"/>
                  </a:lnTo>
                  <a:lnTo>
                    <a:pt x="5005" y="0"/>
                  </a:lnTo>
                  <a:close/>
                </a:path>
              </a:pathLst>
            </a:custGeom>
            <a:noFill/>
            <a:ln w="19050">
              <a:solidFill>
                <a:srgbClr val="00CCFF"/>
              </a:solidFill>
              <a:prstDash val="solid"/>
              <a:round/>
              <a:headEnd/>
              <a:tailEnd/>
            </a:ln>
          </p:spPr>
          <p:txBody>
            <a:bodyPr/>
            <a:lstStyle/>
            <a:p>
              <a:endParaRPr lang="da-DK">
                <a:solidFill>
                  <a:prstClr val="black"/>
                </a:solidFill>
              </a:endParaRPr>
            </a:p>
          </p:txBody>
        </p:sp>
        <p:sp>
          <p:nvSpPr>
            <p:cNvPr id="13" name="Freeform 225"/>
            <p:cNvSpPr>
              <a:spLocks/>
            </p:cNvSpPr>
            <p:nvPr/>
          </p:nvSpPr>
          <p:spPr bwMode="auto">
            <a:xfrm>
              <a:off x="-1626" y="184"/>
              <a:ext cx="5005" cy="4314"/>
            </a:xfrm>
            <a:custGeom>
              <a:avLst/>
              <a:gdLst/>
              <a:ahLst/>
              <a:cxnLst>
                <a:cxn ang="0">
                  <a:pos x="0" y="2044"/>
                </a:cxn>
                <a:cxn ang="0">
                  <a:pos x="47" y="1722"/>
                </a:cxn>
                <a:cxn ang="0">
                  <a:pos x="151" y="1412"/>
                </a:cxn>
                <a:cxn ang="0">
                  <a:pos x="303" y="1128"/>
                </a:cxn>
                <a:cxn ang="0">
                  <a:pos x="494" y="864"/>
                </a:cxn>
                <a:cxn ang="0">
                  <a:pos x="733" y="632"/>
                </a:cxn>
                <a:cxn ang="0">
                  <a:pos x="1006" y="425"/>
                </a:cxn>
                <a:cxn ang="0">
                  <a:pos x="1308" y="258"/>
                </a:cxn>
                <a:cxn ang="0">
                  <a:pos x="1640" y="129"/>
                </a:cxn>
                <a:cxn ang="0">
                  <a:pos x="2000" y="45"/>
                </a:cxn>
                <a:cxn ang="0">
                  <a:pos x="2372" y="0"/>
                </a:cxn>
                <a:cxn ang="0">
                  <a:pos x="2634" y="0"/>
                </a:cxn>
                <a:cxn ang="0">
                  <a:pos x="3006" y="45"/>
                </a:cxn>
                <a:cxn ang="0">
                  <a:pos x="3366" y="129"/>
                </a:cxn>
                <a:cxn ang="0">
                  <a:pos x="3697" y="258"/>
                </a:cxn>
                <a:cxn ang="0">
                  <a:pos x="4000" y="425"/>
                </a:cxn>
                <a:cxn ang="0">
                  <a:pos x="4273" y="632"/>
                </a:cxn>
                <a:cxn ang="0">
                  <a:pos x="4511" y="864"/>
                </a:cxn>
                <a:cxn ang="0">
                  <a:pos x="4703" y="1128"/>
                </a:cxn>
                <a:cxn ang="0">
                  <a:pos x="4854" y="1412"/>
                </a:cxn>
                <a:cxn ang="0">
                  <a:pos x="4959" y="1722"/>
                </a:cxn>
                <a:cxn ang="0">
                  <a:pos x="5005" y="2044"/>
                </a:cxn>
                <a:cxn ang="0">
                  <a:pos x="5005" y="2270"/>
                </a:cxn>
                <a:cxn ang="0">
                  <a:pos x="4959" y="2592"/>
                </a:cxn>
                <a:cxn ang="0">
                  <a:pos x="4854" y="2895"/>
                </a:cxn>
                <a:cxn ang="0">
                  <a:pos x="4703" y="3186"/>
                </a:cxn>
                <a:cxn ang="0">
                  <a:pos x="4511" y="3450"/>
                </a:cxn>
                <a:cxn ang="0">
                  <a:pos x="4273" y="3682"/>
                </a:cxn>
                <a:cxn ang="0">
                  <a:pos x="4000" y="3889"/>
                </a:cxn>
                <a:cxn ang="0">
                  <a:pos x="3697" y="4056"/>
                </a:cxn>
                <a:cxn ang="0">
                  <a:pos x="3366" y="4185"/>
                </a:cxn>
                <a:cxn ang="0">
                  <a:pos x="3006" y="4269"/>
                </a:cxn>
                <a:cxn ang="0">
                  <a:pos x="2634" y="4314"/>
                </a:cxn>
                <a:cxn ang="0">
                  <a:pos x="2372" y="4314"/>
                </a:cxn>
                <a:cxn ang="0">
                  <a:pos x="2000" y="4269"/>
                </a:cxn>
                <a:cxn ang="0">
                  <a:pos x="1640" y="4185"/>
                </a:cxn>
                <a:cxn ang="0">
                  <a:pos x="1308" y="4056"/>
                </a:cxn>
                <a:cxn ang="0">
                  <a:pos x="1006" y="3889"/>
                </a:cxn>
                <a:cxn ang="0">
                  <a:pos x="733" y="3682"/>
                </a:cxn>
                <a:cxn ang="0">
                  <a:pos x="494" y="3450"/>
                </a:cxn>
                <a:cxn ang="0">
                  <a:pos x="303" y="3186"/>
                </a:cxn>
                <a:cxn ang="0">
                  <a:pos x="151" y="2895"/>
                </a:cxn>
                <a:cxn ang="0">
                  <a:pos x="47" y="2592"/>
                </a:cxn>
                <a:cxn ang="0">
                  <a:pos x="0" y="2270"/>
                </a:cxn>
              </a:cxnLst>
              <a:rect l="0" t="0" r="r" b="b"/>
              <a:pathLst>
                <a:path w="5005" h="4314">
                  <a:moveTo>
                    <a:pt x="0" y="2154"/>
                  </a:moveTo>
                  <a:lnTo>
                    <a:pt x="0" y="2154"/>
                  </a:lnTo>
                  <a:lnTo>
                    <a:pt x="0" y="2044"/>
                  </a:lnTo>
                  <a:lnTo>
                    <a:pt x="12" y="1935"/>
                  </a:lnTo>
                  <a:lnTo>
                    <a:pt x="29" y="1825"/>
                  </a:lnTo>
                  <a:lnTo>
                    <a:pt x="47" y="1722"/>
                  </a:lnTo>
                  <a:lnTo>
                    <a:pt x="76" y="1619"/>
                  </a:lnTo>
                  <a:lnTo>
                    <a:pt x="111" y="1515"/>
                  </a:lnTo>
                  <a:lnTo>
                    <a:pt x="151" y="1412"/>
                  </a:lnTo>
                  <a:lnTo>
                    <a:pt x="192" y="1315"/>
                  </a:lnTo>
                  <a:lnTo>
                    <a:pt x="244" y="1219"/>
                  </a:lnTo>
                  <a:lnTo>
                    <a:pt x="303" y="1128"/>
                  </a:lnTo>
                  <a:lnTo>
                    <a:pt x="361" y="1038"/>
                  </a:lnTo>
                  <a:lnTo>
                    <a:pt x="425" y="948"/>
                  </a:lnTo>
                  <a:lnTo>
                    <a:pt x="494" y="864"/>
                  </a:lnTo>
                  <a:lnTo>
                    <a:pt x="570" y="787"/>
                  </a:lnTo>
                  <a:lnTo>
                    <a:pt x="646" y="703"/>
                  </a:lnTo>
                  <a:lnTo>
                    <a:pt x="733" y="632"/>
                  </a:lnTo>
                  <a:lnTo>
                    <a:pt x="820" y="561"/>
                  </a:lnTo>
                  <a:lnTo>
                    <a:pt x="907" y="490"/>
                  </a:lnTo>
                  <a:lnTo>
                    <a:pt x="1006" y="425"/>
                  </a:lnTo>
                  <a:lnTo>
                    <a:pt x="1105" y="367"/>
                  </a:lnTo>
                  <a:lnTo>
                    <a:pt x="1204" y="309"/>
                  </a:lnTo>
                  <a:lnTo>
                    <a:pt x="1308" y="258"/>
                  </a:lnTo>
                  <a:lnTo>
                    <a:pt x="1419" y="213"/>
                  </a:lnTo>
                  <a:lnTo>
                    <a:pt x="1529" y="167"/>
                  </a:lnTo>
                  <a:lnTo>
                    <a:pt x="1640" y="129"/>
                  </a:lnTo>
                  <a:lnTo>
                    <a:pt x="1756" y="97"/>
                  </a:lnTo>
                  <a:lnTo>
                    <a:pt x="1878" y="64"/>
                  </a:lnTo>
                  <a:lnTo>
                    <a:pt x="2000" y="45"/>
                  </a:lnTo>
                  <a:lnTo>
                    <a:pt x="2122" y="26"/>
                  </a:lnTo>
                  <a:lnTo>
                    <a:pt x="2244" y="13"/>
                  </a:lnTo>
                  <a:lnTo>
                    <a:pt x="2372" y="0"/>
                  </a:lnTo>
                  <a:lnTo>
                    <a:pt x="2500" y="0"/>
                  </a:lnTo>
                  <a:lnTo>
                    <a:pt x="2500" y="0"/>
                  </a:lnTo>
                  <a:lnTo>
                    <a:pt x="2634" y="0"/>
                  </a:lnTo>
                  <a:lnTo>
                    <a:pt x="2762" y="13"/>
                  </a:lnTo>
                  <a:lnTo>
                    <a:pt x="2884" y="26"/>
                  </a:lnTo>
                  <a:lnTo>
                    <a:pt x="3006" y="45"/>
                  </a:lnTo>
                  <a:lnTo>
                    <a:pt x="3128" y="64"/>
                  </a:lnTo>
                  <a:lnTo>
                    <a:pt x="3250" y="97"/>
                  </a:lnTo>
                  <a:lnTo>
                    <a:pt x="3366" y="129"/>
                  </a:lnTo>
                  <a:lnTo>
                    <a:pt x="3477" y="167"/>
                  </a:lnTo>
                  <a:lnTo>
                    <a:pt x="3587" y="213"/>
                  </a:lnTo>
                  <a:lnTo>
                    <a:pt x="3697" y="258"/>
                  </a:lnTo>
                  <a:lnTo>
                    <a:pt x="3802" y="309"/>
                  </a:lnTo>
                  <a:lnTo>
                    <a:pt x="3901" y="367"/>
                  </a:lnTo>
                  <a:lnTo>
                    <a:pt x="4000" y="425"/>
                  </a:lnTo>
                  <a:lnTo>
                    <a:pt x="4099" y="490"/>
                  </a:lnTo>
                  <a:lnTo>
                    <a:pt x="4186" y="561"/>
                  </a:lnTo>
                  <a:lnTo>
                    <a:pt x="4273" y="632"/>
                  </a:lnTo>
                  <a:lnTo>
                    <a:pt x="4354" y="703"/>
                  </a:lnTo>
                  <a:lnTo>
                    <a:pt x="4436" y="787"/>
                  </a:lnTo>
                  <a:lnTo>
                    <a:pt x="4511" y="864"/>
                  </a:lnTo>
                  <a:lnTo>
                    <a:pt x="4581" y="948"/>
                  </a:lnTo>
                  <a:lnTo>
                    <a:pt x="4645" y="1038"/>
                  </a:lnTo>
                  <a:lnTo>
                    <a:pt x="4703" y="1128"/>
                  </a:lnTo>
                  <a:lnTo>
                    <a:pt x="4761" y="1219"/>
                  </a:lnTo>
                  <a:lnTo>
                    <a:pt x="4808" y="1315"/>
                  </a:lnTo>
                  <a:lnTo>
                    <a:pt x="4854" y="1412"/>
                  </a:lnTo>
                  <a:lnTo>
                    <a:pt x="4895" y="1515"/>
                  </a:lnTo>
                  <a:lnTo>
                    <a:pt x="4930" y="1619"/>
                  </a:lnTo>
                  <a:lnTo>
                    <a:pt x="4959" y="1722"/>
                  </a:lnTo>
                  <a:lnTo>
                    <a:pt x="4976" y="1825"/>
                  </a:lnTo>
                  <a:lnTo>
                    <a:pt x="4994" y="1935"/>
                  </a:lnTo>
                  <a:lnTo>
                    <a:pt x="5005" y="2044"/>
                  </a:lnTo>
                  <a:lnTo>
                    <a:pt x="5005" y="2154"/>
                  </a:lnTo>
                  <a:lnTo>
                    <a:pt x="5005" y="2154"/>
                  </a:lnTo>
                  <a:lnTo>
                    <a:pt x="5005" y="2270"/>
                  </a:lnTo>
                  <a:lnTo>
                    <a:pt x="4994" y="2379"/>
                  </a:lnTo>
                  <a:lnTo>
                    <a:pt x="4976" y="2483"/>
                  </a:lnTo>
                  <a:lnTo>
                    <a:pt x="4959" y="2592"/>
                  </a:lnTo>
                  <a:lnTo>
                    <a:pt x="4930" y="2695"/>
                  </a:lnTo>
                  <a:lnTo>
                    <a:pt x="4895" y="2799"/>
                  </a:lnTo>
                  <a:lnTo>
                    <a:pt x="4854" y="2895"/>
                  </a:lnTo>
                  <a:lnTo>
                    <a:pt x="4808" y="2999"/>
                  </a:lnTo>
                  <a:lnTo>
                    <a:pt x="4761" y="3095"/>
                  </a:lnTo>
                  <a:lnTo>
                    <a:pt x="4703" y="3186"/>
                  </a:lnTo>
                  <a:lnTo>
                    <a:pt x="4645" y="3276"/>
                  </a:lnTo>
                  <a:lnTo>
                    <a:pt x="4581" y="3366"/>
                  </a:lnTo>
                  <a:lnTo>
                    <a:pt x="4511" y="3450"/>
                  </a:lnTo>
                  <a:lnTo>
                    <a:pt x="4436" y="3527"/>
                  </a:lnTo>
                  <a:lnTo>
                    <a:pt x="4354" y="3605"/>
                  </a:lnTo>
                  <a:lnTo>
                    <a:pt x="4273" y="3682"/>
                  </a:lnTo>
                  <a:lnTo>
                    <a:pt x="4186" y="3753"/>
                  </a:lnTo>
                  <a:lnTo>
                    <a:pt x="4099" y="3824"/>
                  </a:lnTo>
                  <a:lnTo>
                    <a:pt x="4000" y="3889"/>
                  </a:lnTo>
                  <a:lnTo>
                    <a:pt x="3901" y="3947"/>
                  </a:lnTo>
                  <a:lnTo>
                    <a:pt x="3802" y="4005"/>
                  </a:lnTo>
                  <a:lnTo>
                    <a:pt x="3697" y="4056"/>
                  </a:lnTo>
                  <a:lnTo>
                    <a:pt x="3587" y="4101"/>
                  </a:lnTo>
                  <a:lnTo>
                    <a:pt x="3477" y="4147"/>
                  </a:lnTo>
                  <a:lnTo>
                    <a:pt x="3366" y="4185"/>
                  </a:lnTo>
                  <a:lnTo>
                    <a:pt x="3250" y="4217"/>
                  </a:lnTo>
                  <a:lnTo>
                    <a:pt x="3128" y="4243"/>
                  </a:lnTo>
                  <a:lnTo>
                    <a:pt x="3006" y="4269"/>
                  </a:lnTo>
                  <a:lnTo>
                    <a:pt x="2884" y="4288"/>
                  </a:lnTo>
                  <a:lnTo>
                    <a:pt x="2762" y="4301"/>
                  </a:lnTo>
                  <a:lnTo>
                    <a:pt x="2634" y="4314"/>
                  </a:lnTo>
                  <a:lnTo>
                    <a:pt x="2500" y="4314"/>
                  </a:lnTo>
                  <a:lnTo>
                    <a:pt x="2500" y="4314"/>
                  </a:lnTo>
                  <a:lnTo>
                    <a:pt x="2372" y="4314"/>
                  </a:lnTo>
                  <a:lnTo>
                    <a:pt x="2244" y="4301"/>
                  </a:lnTo>
                  <a:lnTo>
                    <a:pt x="2122" y="4288"/>
                  </a:lnTo>
                  <a:lnTo>
                    <a:pt x="2000" y="4269"/>
                  </a:lnTo>
                  <a:lnTo>
                    <a:pt x="1878" y="4243"/>
                  </a:lnTo>
                  <a:lnTo>
                    <a:pt x="1756" y="4217"/>
                  </a:lnTo>
                  <a:lnTo>
                    <a:pt x="1640" y="4185"/>
                  </a:lnTo>
                  <a:lnTo>
                    <a:pt x="1529" y="4147"/>
                  </a:lnTo>
                  <a:lnTo>
                    <a:pt x="1419" y="4101"/>
                  </a:lnTo>
                  <a:lnTo>
                    <a:pt x="1308" y="4056"/>
                  </a:lnTo>
                  <a:lnTo>
                    <a:pt x="1204" y="4005"/>
                  </a:lnTo>
                  <a:lnTo>
                    <a:pt x="1105" y="3947"/>
                  </a:lnTo>
                  <a:lnTo>
                    <a:pt x="1006" y="3889"/>
                  </a:lnTo>
                  <a:lnTo>
                    <a:pt x="907" y="3824"/>
                  </a:lnTo>
                  <a:lnTo>
                    <a:pt x="820" y="3753"/>
                  </a:lnTo>
                  <a:lnTo>
                    <a:pt x="733" y="3682"/>
                  </a:lnTo>
                  <a:lnTo>
                    <a:pt x="646" y="3605"/>
                  </a:lnTo>
                  <a:lnTo>
                    <a:pt x="570" y="3527"/>
                  </a:lnTo>
                  <a:lnTo>
                    <a:pt x="494" y="3450"/>
                  </a:lnTo>
                  <a:lnTo>
                    <a:pt x="425" y="3366"/>
                  </a:lnTo>
                  <a:lnTo>
                    <a:pt x="361" y="3276"/>
                  </a:lnTo>
                  <a:lnTo>
                    <a:pt x="303" y="3186"/>
                  </a:lnTo>
                  <a:lnTo>
                    <a:pt x="244" y="3095"/>
                  </a:lnTo>
                  <a:lnTo>
                    <a:pt x="192" y="2999"/>
                  </a:lnTo>
                  <a:lnTo>
                    <a:pt x="151" y="2895"/>
                  </a:lnTo>
                  <a:lnTo>
                    <a:pt x="111" y="2799"/>
                  </a:lnTo>
                  <a:lnTo>
                    <a:pt x="76" y="2695"/>
                  </a:lnTo>
                  <a:lnTo>
                    <a:pt x="47" y="2592"/>
                  </a:lnTo>
                  <a:lnTo>
                    <a:pt x="29" y="2483"/>
                  </a:lnTo>
                  <a:lnTo>
                    <a:pt x="12" y="2379"/>
                  </a:lnTo>
                  <a:lnTo>
                    <a:pt x="0" y="2270"/>
                  </a:lnTo>
                  <a:lnTo>
                    <a:pt x="0" y="2154"/>
                  </a:lnTo>
                  <a:lnTo>
                    <a:pt x="0" y="2154"/>
                  </a:lnTo>
                  <a:close/>
                </a:path>
              </a:pathLst>
            </a:custGeom>
            <a:noFill/>
            <a:ln w="19050">
              <a:solidFill>
                <a:schemeClr val="folHlink"/>
              </a:solidFill>
              <a:prstDash val="solid"/>
              <a:round/>
              <a:headEnd/>
              <a:tailEnd/>
            </a:ln>
          </p:spPr>
          <p:txBody>
            <a:bodyPr/>
            <a:lstStyle/>
            <a:p>
              <a:endParaRPr lang="da-DK">
                <a:solidFill>
                  <a:prstClr val="black"/>
                </a:solidFill>
              </a:endParaRPr>
            </a:p>
          </p:txBody>
        </p:sp>
        <p:sp>
          <p:nvSpPr>
            <p:cNvPr id="14" name="Freeform 226"/>
            <p:cNvSpPr>
              <a:spLocks/>
            </p:cNvSpPr>
            <p:nvPr/>
          </p:nvSpPr>
          <p:spPr bwMode="auto">
            <a:xfrm>
              <a:off x="-626" y="184"/>
              <a:ext cx="3011" cy="4314"/>
            </a:xfrm>
            <a:custGeom>
              <a:avLst/>
              <a:gdLst/>
              <a:ahLst/>
              <a:cxnLst>
                <a:cxn ang="0">
                  <a:pos x="0" y="2044"/>
                </a:cxn>
                <a:cxn ang="0">
                  <a:pos x="29" y="1722"/>
                </a:cxn>
                <a:cxn ang="0">
                  <a:pos x="87" y="1412"/>
                </a:cxn>
                <a:cxn ang="0">
                  <a:pos x="180" y="1128"/>
                </a:cxn>
                <a:cxn ang="0">
                  <a:pos x="297" y="864"/>
                </a:cxn>
                <a:cxn ang="0">
                  <a:pos x="442" y="632"/>
                </a:cxn>
                <a:cxn ang="0">
                  <a:pos x="605" y="425"/>
                </a:cxn>
                <a:cxn ang="0">
                  <a:pos x="785" y="258"/>
                </a:cxn>
                <a:cxn ang="0">
                  <a:pos x="988" y="129"/>
                </a:cxn>
                <a:cxn ang="0">
                  <a:pos x="1203" y="45"/>
                </a:cxn>
                <a:cxn ang="0">
                  <a:pos x="1430" y="0"/>
                </a:cxn>
                <a:cxn ang="0">
                  <a:pos x="1581" y="0"/>
                </a:cxn>
                <a:cxn ang="0">
                  <a:pos x="1808" y="45"/>
                </a:cxn>
                <a:cxn ang="0">
                  <a:pos x="2023" y="129"/>
                </a:cxn>
                <a:cxn ang="0">
                  <a:pos x="2221" y="258"/>
                </a:cxn>
                <a:cxn ang="0">
                  <a:pos x="2407" y="425"/>
                </a:cxn>
                <a:cxn ang="0">
                  <a:pos x="2570" y="632"/>
                </a:cxn>
                <a:cxn ang="0">
                  <a:pos x="2715" y="864"/>
                </a:cxn>
                <a:cxn ang="0">
                  <a:pos x="2831" y="1128"/>
                </a:cxn>
                <a:cxn ang="0">
                  <a:pos x="2918" y="1412"/>
                </a:cxn>
                <a:cxn ang="0">
                  <a:pos x="2982" y="1722"/>
                </a:cxn>
                <a:cxn ang="0">
                  <a:pos x="3011" y="2044"/>
                </a:cxn>
                <a:cxn ang="0">
                  <a:pos x="3011" y="2270"/>
                </a:cxn>
                <a:cxn ang="0">
                  <a:pos x="2982" y="2592"/>
                </a:cxn>
                <a:cxn ang="0">
                  <a:pos x="2918" y="2895"/>
                </a:cxn>
                <a:cxn ang="0">
                  <a:pos x="2831" y="3186"/>
                </a:cxn>
                <a:cxn ang="0">
                  <a:pos x="2715" y="3450"/>
                </a:cxn>
                <a:cxn ang="0">
                  <a:pos x="2570" y="3682"/>
                </a:cxn>
                <a:cxn ang="0">
                  <a:pos x="2407" y="3889"/>
                </a:cxn>
                <a:cxn ang="0">
                  <a:pos x="2221" y="4056"/>
                </a:cxn>
                <a:cxn ang="0">
                  <a:pos x="2023" y="4185"/>
                </a:cxn>
                <a:cxn ang="0">
                  <a:pos x="1808" y="4269"/>
                </a:cxn>
                <a:cxn ang="0">
                  <a:pos x="1581" y="4314"/>
                </a:cxn>
                <a:cxn ang="0">
                  <a:pos x="1430" y="4314"/>
                </a:cxn>
                <a:cxn ang="0">
                  <a:pos x="1203" y="4269"/>
                </a:cxn>
                <a:cxn ang="0">
                  <a:pos x="988" y="4185"/>
                </a:cxn>
                <a:cxn ang="0">
                  <a:pos x="785" y="4056"/>
                </a:cxn>
                <a:cxn ang="0">
                  <a:pos x="605" y="3889"/>
                </a:cxn>
                <a:cxn ang="0">
                  <a:pos x="442" y="3682"/>
                </a:cxn>
                <a:cxn ang="0">
                  <a:pos x="297" y="3450"/>
                </a:cxn>
                <a:cxn ang="0">
                  <a:pos x="180" y="3186"/>
                </a:cxn>
                <a:cxn ang="0">
                  <a:pos x="87" y="2895"/>
                </a:cxn>
                <a:cxn ang="0">
                  <a:pos x="29" y="2592"/>
                </a:cxn>
                <a:cxn ang="0">
                  <a:pos x="0" y="2270"/>
                </a:cxn>
              </a:cxnLst>
              <a:rect l="0" t="0" r="r" b="b"/>
              <a:pathLst>
                <a:path w="3011" h="4314">
                  <a:moveTo>
                    <a:pt x="0" y="2154"/>
                  </a:moveTo>
                  <a:lnTo>
                    <a:pt x="0" y="2154"/>
                  </a:lnTo>
                  <a:lnTo>
                    <a:pt x="0" y="2044"/>
                  </a:lnTo>
                  <a:lnTo>
                    <a:pt x="6" y="1935"/>
                  </a:lnTo>
                  <a:lnTo>
                    <a:pt x="18" y="1825"/>
                  </a:lnTo>
                  <a:lnTo>
                    <a:pt x="29" y="1722"/>
                  </a:lnTo>
                  <a:lnTo>
                    <a:pt x="47" y="1619"/>
                  </a:lnTo>
                  <a:lnTo>
                    <a:pt x="64" y="1515"/>
                  </a:lnTo>
                  <a:lnTo>
                    <a:pt x="87" y="1412"/>
                  </a:lnTo>
                  <a:lnTo>
                    <a:pt x="116" y="1315"/>
                  </a:lnTo>
                  <a:lnTo>
                    <a:pt x="145" y="1219"/>
                  </a:lnTo>
                  <a:lnTo>
                    <a:pt x="180" y="1128"/>
                  </a:lnTo>
                  <a:lnTo>
                    <a:pt x="215" y="1038"/>
                  </a:lnTo>
                  <a:lnTo>
                    <a:pt x="256" y="948"/>
                  </a:lnTo>
                  <a:lnTo>
                    <a:pt x="297" y="864"/>
                  </a:lnTo>
                  <a:lnTo>
                    <a:pt x="343" y="787"/>
                  </a:lnTo>
                  <a:lnTo>
                    <a:pt x="390" y="703"/>
                  </a:lnTo>
                  <a:lnTo>
                    <a:pt x="442" y="632"/>
                  </a:lnTo>
                  <a:lnTo>
                    <a:pt x="494" y="561"/>
                  </a:lnTo>
                  <a:lnTo>
                    <a:pt x="547" y="490"/>
                  </a:lnTo>
                  <a:lnTo>
                    <a:pt x="605" y="425"/>
                  </a:lnTo>
                  <a:lnTo>
                    <a:pt x="663" y="367"/>
                  </a:lnTo>
                  <a:lnTo>
                    <a:pt x="721" y="309"/>
                  </a:lnTo>
                  <a:lnTo>
                    <a:pt x="785" y="258"/>
                  </a:lnTo>
                  <a:lnTo>
                    <a:pt x="855" y="213"/>
                  </a:lnTo>
                  <a:lnTo>
                    <a:pt x="919" y="167"/>
                  </a:lnTo>
                  <a:lnTo>
                    <a:pt x="988" y="129"/>
                  </a:lnTo>
                  <a:lnTo>
                    <a:pt x="1058" y="97"/>
                  </a:lnTo>
                  <a:lnTo>
                    <a:pt x="1128" y="64"/>
                  </a:lnTo>
                  <a:lnTo>
                    <a:pt x="1203" y="45"/>
                  </a:lnTo>
                  <a:lnTo>
                    <a:pt x="1273" y="26"/>
                  </a:lnTo>
                  <a:lnTo>
                    <a:pt x="1349" y="13"/>
                  </a:lnTo>
                  <a:lnTo>
                    <a:pt x="1430" y="0"/>
                  </a:lnTo>
                  <a:lnTo>
                    <a:pt x="1506" y="0"/>
                  </a:lnTo>
                  <a:lnTo>
                    <a:pt x="1506" y="0"/>
                  </a:lnTo>
                  <a:lnTo>
                    <a:pt x="1581" y="0"/>
                  </a:lnTo>
                  <a:lnTo>
                    <a:pt x="1657" y="13"/>
                  </a:lnTo>
                  <a:lnTo>
                    <a:pt x="1732" y="26"/>
                  </a:lnTo>
                  <a:lnTo>
                    <a:pt x="1808" y="45"/>
                  </a:lnTo>
                  <a:lnTo>
                    <a:pt x="1884" y="64"/>
                  </a:lnTo>
                  <a:lnTo>
                    <a:pt x="1953" y="97"/>
                  </a:lnTo>
                  <a:lnTo>
                    <a:pt x="2023" y="129"/>
                  </a:lnTo>
                  <a:lnTo>
                    <a:pt x="2093" y="167"/>
                  </a:lnTo>
                  <a:lnTo>
                    <a:pt x="2157" y="213"/>
                  </a:lnTo>
                  <a:lnTo>
                    <a:pt x="2221" y="258"/>
                  </a:lnTo>
                  <a:lnTo>
                    <a:pt x="2285" y="309"/>
                  </a:lnTo>
                  <a:lnTo>
                    <a:pt x="2349" y="367"/>
                  </a:lnTo>
                  <a:lnTo>
                    <a:pt x="2407" y="425"/>
                  </a:lnTo>
                  <a:lnTo>
                    <a:pt x="2465" y="490"/>
                  </a:lnTo>
                  <a:lnTo>
                    <a:pt x="2517" y="561"/>
                  </a:lnTo>
                  <a:lnTo>
                    <a:pt x="2570" y="632"/>
                  </a:lnTo>
                  <a:lnTo>
                    <a:pt x="2622" y="703"/>
                  </a:lnTo>
                  <a:lnTo>
                    <a:pt x="2668" y="787"/>
                  </a:lnTo>
                  <a:lnTo>
                    <a:pt x="2715" y="864"/>
                  </a:lnTo>
                  <a:lnTo>
                    <a:pt x="2756" y="948"/>
                  </a:lnTo>
                  <a:lnTo>
                    <a:pt x="2796" y="1038"/>
                  </a:lnTo>
                  <a:lnTo>
                    <a:pt x="2831" y="1128"/>
                  </a:lnTo>
                  <a:lnTo>
                    <a:pt x="2866" y="1219"/>
                  </a:lnTo>
                  <a:lnTo>
                    <a:pt x="2895" y="1315"/>
                  </a:lnTo>
                  <a:lnTo>
                    <a:pt x="2918" y="1412"/>
                  </a:lnTo>
                  <a:lnTo>
                    <a:pt x="2942" y="1515"/>
                  </a:lnTo>
                  <a:lnTo>
                    <a:pt x="2965" y="1619"/>
                  </a:lnTo>
                  <a:lnTo>
                    <a:pt x="2982" y="1722"/>
                  </a:lnTo>
                  <a:lnTo>
                    <a:pt x="2994" y="1825"/>
                  </a:lnTo>
                  <a:lnTo>
                    <a:pt x="3006" y="1935"/>
                  </a:lnTo>
                  <a:lnTo>
                    <a:pt x="3011" y="2044"/>
                  </a:lnTo>
                  <a:lnTo>
                    <a:pt x="3011" y="2154"/>
                  </a:lnTo>
                  <a:lnTo>
                    <a:pt x="3011" y="2154"/>
                  </a:lnTo>
                  <a:lnTo>
                    <a:pt x="3011" y="2270"/>
                  </a:lnTo>
                  <a:lnTo>
                    <a:pt x="3006" y="2379"/>
                  </a:lnTo>
                  <a:lnTo>
                    <a:pt x="2994" y="2483"/>
                  </a:lnTo>
                  <a:lnTo>
                    <a:pt x="2982" y="2592"/>
                  </a:lnTo>
                  <a:lnTo>
                    <a:pt x="2965" y="2695"/>
                  </a:lnTo>
                  <a:lnTo>
                    <a:pt x="2942" y="2799"/>
                  </a:lnTo>
                  <a:lnTo>
                    <a:pt x="2918" y="2895"/>
                  </a:lnTo>
                  <a:lnTo>
                    <a:pt x="2895" y="2999"/>
                  </a:lnTo>
                  <a:lnTo>
                    <a:pt x="2866" y="3095"/>
                  </a:lnTo>
                  <a:lnTo>
                    <a:pt x="2831" y="3186"/>
                  </a:lnTo>
                  <a:lnTo>
                    <a:pt x="2796" y="3276"/>
                  </a:lnTo>
                  <a:lnTo>
                    <a:pt x="2756" y="3366"/>
                  </a:lnTo>
                  <a:lnTo>
                    <a:pt x="2715" y="3450"/>
                  </a:lnTo>
                  <a:lnTo>
                    <a:pt x="2668" y="3527"/>
                  </a:lnTo>
                  <a:lnTo>
                    <a:pt x="2622" y="3605"/>
                  </a:lnTo>
                  <a:lnTo>
                    <a:pt x="2570" y="3682"/>
                  </a:lnTo>
                  <a:lnTo>
                    <a:pt x="2517" y="3753"/>
                  </a:lnTo>
                  <a:lnTo>
                    <a:pt x="2465" y="3824"/>
                  </a:lnTo>
                  <a:lnTo>
                    <a:pt x="2407" y="3889"/>
                  </a:lnTo>
                  <a:lnTo>
                    <a:pt x="2349" y="3947"/>
                  </a:lnTo>
                  <a:lnTo>
                    <a:pt x="2285" y="4005"/>
                  </a:lnTo>
                  <a:lnTo>
                    <a:pt x="2221" y="4056"/>
                  </a:lnTo>
                  <a:lnTo>
                    <a:pt x="2157" y="4101"/>
                  </a:lnTo>
                  <a:lnTo>
                    <a:pt x="2093" y="4147"/>
                  </a:lnTo>
                  <a:lnTo>
                    <a:pt x="2023" y="4185"/>
                  </a:lnTo>
                  <a:lnTo>
                    <a:pt x="1953" y="4217"/>
                  </a:lnTo>
                  <a:lnTo>
                    <a:pt x="1884" y="4243"/>
                  </a:lnTo>
                  <a:lnTo>
                    <a:pt x="1808" y="4269"/>
                  </a:lnTo>
                  <a:lnTo>
                    <a:pt x="1732" y="4288"/>
                  </a:lnTo>
                  <a:lnTo>
                    <a:pt x="1657" y="4301"/>
                  </a:lnTo>
                  <a:lnTo>
                    <a:pt x="1581" y="4314"/>
                  </a:lnTo>
                  <a:lnTo>
                    <a:pt x="1506" y="4314"/>
                  </a:lnTo>
                  <a:lnTo>
                    <a:pt x="1506" y="4314"/>
                  </a:lnTo>
                  <a:lnTo>
                    <a:pt x="1430" y="4314"/>
                  </a:lnTo>
                  <a:lnTo>
                    <a:pt x="1349" y="4301"/>
                  </a:lnTo>
                  <a:lnTo>
                    <a:pt x="1273" y="4288"/>
                  </a:lnTo>
                  <a:lnTo>
                    <a:pt x="1203" y="4269"/>
                  </a:lnTo>
                  <a:lnTo>
                    <a:pt x="1128" y="4243"/>
                  </a:lnTo>
                  <a:lnTo>
                    <a:pt x="1058" y="4217"/>
                  </a:lnTo>
                  <a:lnTo>
                    <a:pt x="988" y="4185"/>
                  </a:lnTo>
                  <a:lnTo>
                    <a:pt x="919" y="4147"/>
                  </a:lnTo>
                  <a:lnTo>
                    <a:pt x="855" y="4101"/>
                  </a:lnTo>
                  <a:lnTo>
                    <a:pt x="785" y="4056"/>
                  </a:lnTo>
                  <a:lnTo>
                    <a:pt x="721" y="4005"/>
                  </a:lnTo>
                  <a:lnTo>
                    <a:pt x="663" y="3947"/>
                  </a:lnTo>
                  <a:lnTo>
                    <a:pt x="605" y="3889"/>
                  </a:lnTo>
                  <a:lnTo>
                    <a:pt x="547" y="3824"/>
                  </a:lnTo>
                  <a:lnTo>
                    <a:pt x="494" y="3753"/>
                  </a:lnTo>
                  <a:lnTo>
                    <a:pt x="442" y="3682"/>
                  </a:lnTo>
                  <a:lnTo>
                    <a:pt x="390" y="3605"/>
                  </a:lnTo>
                  <a:lnTo>
                    <a:pt x="343" y="3527"/>
                  </a:lnTo>
                  <a:lnTo>
                    <a:pt x="297" y="3450"/>
                  </a:lnTo>
                  <a:lnTo>
                    <a:pt x="256" y="3366"/>
                  </a:lnTo>
                  <a:lnTo>
                    <a:pt x="215" y="3276"/>
                  </a:lnTo>
                  <a:lnTo>
                    <a:pt x="180" y="3186"/>
                  </a:lnTo>
                  <a:lnTo>
                    <a:pt x="145" y="3095"/>
                  </a:lnTo>
                  <a:lnTo>
                    <a:pt x="116" y="2999"/>
                  </a:lnTo>
                  <a:lnTo>
                    <a:pt x="87" y="2895"/>
                  </a:lnTo>
                  <a:lnTo>
                    <a:pt x="64" y="2799"/>
                  </a:lnTo>
                  <a:lnTo>
                    <a:pt x="47" y="2695"/>
                  </a:lnTo>
                  <a:lnTo>
                    <a:pt x="29" y="2592"/>
                  </a:lnTo>
                  <a:lnTo>
                    <a:pt x="18" y="2483"/>
                  </a:lnTo>
                  <a:lnTo>
                    <a:pt x="6" y="2379"/>
                  </a:lnTo>
                  <a:lnTo>
                    <a:pt x="0" y="2270"/>
                  </a:lnTo>
                  <a:lnTo>
                    <a:pt x="0" y="2154"/>
                  </a:lnTo>
                  <a:lnTo>
                    <a:pt x="0" y="2154"/>
                  </a:lnTo>
                  <a:close/>
                </a:path>
              </a:pathLst>
            </a:custGeom>
            <a:noFill/>
            <a:ln w="19050">
              <a:solidFill>
                <a:schemeClr val="folHlink"/>
              </a:solidFill>
              <a:prstDash val="solid"/>
              <a:round/>
              <a:headEnd/>
              <a:tailEnd/>
            </a:ln>
          </p:spPr>
          <p:txBody>
            <a:bodyPr/>
            <a:lstStyle/>
            <a:p>
              <a:endParaRPr lang="da-DK">
                <a:solidFill>
                  <a:prstClr val="black"/>
                </a:solidFill>
              </a:endParaRPr>
            </a:p>
          </p:txBody>
        </p:sp>
        <p:sp>
          <p:nvSpPr>
            <p:cNvPr id="15" name="Freeform 227"/>
            <p:cNvSpPr>
              <a:spLocks/>
            </p:cNvSpPr>
            <p:nvPr/>
          </p:nvSpPr>
          <p:spPr bwMode="auto">
            <a:xfrm>
              <a:off x="-376" y="468"/>
              <a:ext cx="2506" cy="412"/>
            </a:xfrm>
            <a:custGeom>
              <a:avLst/>
              <a:gdLst/>
              <a:ahLst/>
              <a:cxnLst>
                <a:cxn ang="0">
                  <a:pos x="0" y="0"/>
                </a:cxn>
                <a:cxn ang="0">
                  <a:pos x="0" y="0"/>
                </a:cxn>
                <a:cxn ang="0">
                  <a:pos x="41" y="51"/>
                </a:cxn>
                <a:cxn ang="0">
                  <a:pos x="93" y="96"/>
                </a:cxn>
                <a:cxn ang="0">
                  <a:pos x="151" y="141"/>
                </a:cxn>
                <a:cxn ang="0">
                  <a:pos x="215" y="180"/>
                </a:cxn>
                <a:cxn ang="0">
                  <a:pos x="285" y="219"/>
                </a:cxn>
                <a:cxn ang="0">
                  <a:pos x="361" y="251"/>
                </a:cxn>
                <a:cxn ang="0">
                  <a:pos x="436" y="283"/>
                </a:cxn>
                <a:cxn ang="0">
                  <a:pos x="517" y="309"/>
                </a:cxn>
                <a:cxn ang="0">
                  <a:pos x="599" y="335"/>
                </a:cxn>
                <a:cxn ang="0">
                  <a:pos x="692" y="354"/>
                </a:cxn>
                <a:cxn ang="0">
                  <a:pos x="872" y="386"/>
                </a:cxn>
                <a:cxn ang="0">
                  <a:pos x="1064" y="406"/>
                </a:cxn>
                <a:cxn ang="0">
                  <a:pos x="1256" y="412"/>
                </a:cxn>
                <a:cxn ang="0">
                  <a:pos x="1448" y="406"/>
                </a:cxn>
                <a:cxn ang="0">
                  <a:pos x="1639" y="386"/>
                </a:cxn>
                <a:cxn ang="0">
                  <a:pos x="1820" y="354"/>
                </a:cxn>
                <a:cxn ang="0">
                  <a:pos x="1907" y="335"/>
                </a:cxn>
                <a:cxn ang="0">
                  <a:pos x="1994" y="309"/>
                </a:cxn>
                <a:cxn ang="0">
                  <a:pos x="2070" y="283"/>
                </a:cxn>
                <a:cxn ang="0">
                  <a:pos x="2151" y="251"/>
                </a:cxn>
                <a:cxn ang="0">
                  <a:pos x="2221" y="219"/>
                </a:cxn>
                <a:cxn ang="0">
                  <a:pos x="2291" y="180"/>
                </a:cxn>
                <a:cxn ang="0">
                  <a:pos x="2354" y="141"/>
                </a:cxn>
                <a:cxn ang="0">
                  <a:pos x="2407" y="96"/>
                </a:cxn>
                <a:cxn ang="0">
                  <a:pos x="2459" y="51"/>
                </a:cxn>
                <a:cxn ang="0">
                  <a:pos x="2506" y="0"/>
                </a:cxn>
              </a:cxnLst>
              <a:rect l="0" t="0" r="r" b="b"/>
              <a:pathLst>
                <a:path w="2506" h="412">
                  <a:moveTo>
                    <a:pt x="0" y="0"/>
                  </a:moveTo>
                  <a:lnTo>
                    <a:pt x="0" y="0"/>
                  </a:lnTo>
                  <a:lnTo>
                    <a:pt x="41" y="51"/>
                  </a:lnTo>
                  <a:lnTo>
                    <a:pt x="93" y="96"/>
                  </a:lnTo>
                  <a:lnTo>
                    <a:pt x="151" y="141"/>
                  </a:lnTo>
                  <a:lnTo>
                    <a:pt x="215" y="180"/>
                  </a:lnTo>
                  <a:lnTo>
                    <a:pt x="285" y="219"/>
                  </a:lnTo>
                  <a:lnTo>
                    <a:pt x="361" y="251"/>
                  </a:lnTo>
                  <a:lnTo>
                    <a:pt x="436" y="283"/>
                  </a:lnTo>
                  <a:lnTo>
                    <a:pt x="517" y="309"/>
                  </a:lnTo>
                  <a:lnTo>
                    <a:pt x="599" y="335"/>
                  </a:lnTo>
                  <a:lnTo>
                    <a:pt x="692" y="354"/>
                  </a:lnTo>
                  <a:lnTo>
                    <a:pt x="872" y="386"/>
                  </a:lnTo>
                  <a:lnTo>
                    <a:pt x="1064" y="406"/>
                  </a:lnTo>
                  <a:lnTo>
                    <a:pt x="1256" y="412"/>
                  </a:lnTo>
                  <a:lnTo>
                    <a:pt x="1448" y="406"/>
                  </a:lnTo>
                  <a:lnTo>
                    <a:pt x="1639" y="386"/>
                  </a:lnTo>
                  <a:lnTo>
                    <a:pt x="1820" y="354"/>
                  </a:lnTo>
                  <a:lnTo>
                    <a:pt x="1907" y="335"/>
                  </a:lnTo>
                  <a:lnTo>
                    <a:pt x="1994" y="309"/>
                  </a:lnTo>
                  <a:lnTo>
                    <a:pt x="2070" y="283"/>
                  </a:lnTo>
                  <a:lnTo>
                    <a:pt x="2151" y="251"/>
                  </a:lnTo>
                  <a:lnTo>
                    <a:pt x="2221" y="219"/>
                  </a:lnTo>
                  <a:lnTo>
                    <a:pt x="2291" y="180"/>
                  </a:lnTo>
                  <a:lnTo>
                    <a:pt x="2354" y="141"/>
                  </a:lnTo>
                  <a:lnTo>
                    <a:pt x="2407" y="96"/>
                  </a:lnTo>
                  <a:lnTo>
                    <a:pt x="2459" y="51"/>
                  </a:lnTo>
                  <a:lnTo>
                    <a:pt x="2506" y="0"/>
                  </a:lnTo>
                </a:path>
              </a:pathLst>
            </a:custGeom>
            <a:noFill/>
            <a:ln w="19050">
              <a:solidFill>
                <a:schemeClr val="folHlink"/>
              </a:solidFill>
              <a:prstDash val="solid"/>
              <a:round/>
              <a:headEnd/>
              <a:tailEnd/>
            </a:ln>
          </p:spPr>
          <p:txBody>
            <a:bodyPr/>
            <a:lstStyle/>
            <a:p>
              <a:endParaRPr lang="da-DK">
                <a:solidFill>
                  <a:prstClr val="black"/>
                </a:solidFill>
              </a:endParaRPr>
            </a:p>
          </p:txBody>
        </p:sp>
        <p:sp>
          <p:nvSpPr>
            <p:cNvPr id="16" name="Freeform 228"/>
            <p:cNvSpPr>
              <a:spLocks/>
            </p:cNvSpPr>
            <p:nvPr/>
          </p:nvSpPr>
          <p:spPr bwMode="auto">
            <a:xfrm>
              <a:off x="-1120" y="1042"/>
              <a:ext cx="4000" cy="690"/>
            </a:xfrm>
            <a:custGeom>
              <a:avLst/>
              <a:gdLst/>
              <a:ahLst/>
              <a:cxnLst>
                <a:cxn ang="0">
                  <a:pos x="0" y="0"/>
                </a:cxn>
                <a:cxn ang="0">
                  <a:pos x="0" y="0"/>
                </a:cxn>
                <a:cxn ang="0">
                  <a:pos x="70" y="83"/>
                </a:cxn>
                <a:cxn ang="0">
                  <a:pos x="145" y="161"/>
                </a:cxn>
                <a:cxn ang="0">
                  <a:pos x="233" y="232"/>
                </a:cxn>
                <a:cxn ang="0">
                  <a:pos x="331" y="303"/>
                </a:cxn>
                <a:cxn ang="0">
                  <a:pos x="442" y="361"/>
                </a:cxn>
                <a:cxn ang="0">
                  <a:pos x="558" y="419"/>
                </a:cxn>
                <a:cxn ang="0">
                  <a:pos x="680" y="470"/>
                </a:cxn>
                <a:cxn ang="0">
                  <a:pos x="808" y="515"/>
                </a:cxn>
                <a:cxn ang="0">
                  <a:pos x="948" y="554"/>
                </a:cxn>
                <a:cxn ang="0">
                  <a:pos x="1087" y="593"/>
                </a:cxn>
                <a:cxn ang="0">
                  <a:pos x="1232" y="619"/>
                </a:cxn>
                <a:cxn ang="0">
                  <a:pos x="1378" y="644"/>
                </a:cxn>
                <a:cxn ang="0">
                  <a:pos x="1535" y="664"/>
                </a:cxn>
                <a:cxn ang="0">
                  <a:pos x="1686" y="677"/>
                </a:cxn>
                <a:cxn ang="0">
                  <a:pos x="1843" y="683"/>
                </a:cxn>
                <a:cxn ang="0">
                  <a:pos x="2000" y="690"/>
                </a:cxn>
                <a:cxn ang="0">
                  <a:pos x="2157" y="683"/>
                </a:cxn>
                <a:cxn ang="0">
                  <a:pos x="2308" y="677"/>
                </a:cxn>
                <a:cxn ang="0">
                  <a:pos x="2465" y="664"/>
                </a:cxn>
                <a:cxn ang="0">
                  <a:pos x="2616" y="644"/>
                </a:cxn>
                <a:cxn ang="0">
                  <a:pos x="2767" y="619"/>
                </a:cxn>
                <a:cxn ang="0">
                  <a:pos x="2912" y="593"/>
                </a:cxn>
                <a:cxn ang="0">
                  <a:pos x="3052" y="554"/>
                </a:cxn>
                <a:cxn ang="0">
                  <a:pos x="3186" y="515"/>
                </a:cxn>
                <a:cxn ang="0">
                  <a:pos x="3319" y="470"/>
                </a:cxn>
                <a:cxn ang="0">
                  <a:pos x="3441" y="419"/>
                </a:cxn>
                <a:cxn ang="0">
                  <a:pos x="3558" y="361"/>
                </a:cxn>
                <a:cxn ang="0">
                  <a:pos x="3662" y="303"/>
                </a:cxn>
                <a:cxn ang="0">
                  <a:pos x="3761" y="232"/>
                </a:cxn>
                <a:cxn ang="0">
                  <a:pos x="3854" y="161"/>
                </a:cxn>
                <a:cxn ang="0">
                  <a:pos x="3930" y="83"/>
                </a:cxn>
                <a:cxn ang="0">
                  <a:pos x="4000" y="0"/>
                </a:cxn>
              </a:cxnLst>
              <a:rect l="0" t="0" r="r" b="b"/>
              <a:pathLst>
                <a:path w="4000" h="690">
                  <a:moveTo>
                    <a:pt x="0" y="0"/>
                  </a:moveTo>
                  <a:lnTo>
                    <a:pt x="0" y="0"/>
                  </a:lnTo>
                  <a:lnTo>
                    <a:pt x="70" y="83"/>
                  </a:lnTo>
                  <a:lnTo>
                    <a:pt x="145" y="161"/>
                  </a:lnTo>
                  <a:lnTo>
                    <a:pt x="233" y="232"/>
                  </a:lnTo>
                  <a:lnTo>
                    <a:pt x="331" y="303"/>
                  </a:lnTo>
                  <a:lnTo>
                    <a:pt x="442" y="361"/>
                  </a:lnTo>
                  <a:lnTo>
                    <a:pt x="558" y="419"/>
                  </a:lnTo>
                  <a:lnTo>
                    <a:pt x="680" y="470"/>
                  </a:lnTo>
                  <a:lnTo>
                    <a:pt x="808" y="515"/>
                  </a:lnTo>
                  <a:lnTo>
                    <a:pt x="948" y="554"/>
                  </a:lnTo>
                  <a:lnTo>
                    <a:pt x="1087" y="593"/>
                  </a:lnTo>
                  <a:lnTo>
                    <a:pt x="1232" y="619"/>
                  </a:lnTo>
                  <a:lnTo>
                    <a:pt x="1378" y="644"/>
                  </a:lnTo>
                  <a:lnTo>
                    <a:pt x="1535" y="664"/>
                  </a:lnTo>
                  <a:lnTo>
                    <a:pt x="1686" y="677"/>
                  </a:lnTo>
                  <a:lnTo>
                    <a:pt x="1843" y="683"/>
                  </a:lnTo>
                  <a:lnTo>
                    <a:pt x="2000" y="690"/>
                  </a:lnTo>
                  <a:lnTo>
                    <a:pt x="2157" y="683"/>
                  </a:lnTo>
                  <a:lnTo>
                    <a:pt x="2308" y="677"/>
                  </a:lnTo>
                  <a:lnTo>
                    <a:pt x="2465" y="664"/>
                  </a:lnTo>
                  <a:lnTo>
                    <a:pt x="2616" y="644"/>
                  </a:lnTo>
                  <a:lnTo>
                    <a:pt x="2767" y="619"/>
                  </a:lnTo>
                  <a:lnTo>
                    <a:pt x="2912" y="593"/>
                  </a:lnTo>
                  <a:lnTo>
                    <a:pt x="3052" y="554"/>
                  </a:lnTo>
                  <a:lnTo>
                    <a:pt x="3186" y="515"/>
                  </a:lnTo>
                  <a:lnTo>
                    <a:pt x="3319" y="470"/>
                  </a:lnTo>
                  <a:lnTo>
                    <a:pt x="3441" y="419"/>
                  </a:lnTo>
                  <a:lnTo>
                    <a:pt x="3558" y="361"/>
                  </a:lnTo>
                  <a:lnTo>
                    <a:pt x="3662" y="303"/>
                  </a:lnTo>
                  <a:lnTo>
                    <a:pt x="3761" y="232"/>
                  </a:lnTo>
                  <a:lnTo>
                    <a:pt x="3854" y="161"/>
                  </a:lnTo>
                  <a:lnTo>
                    <a:pt x="3930" y="83"/>
                  </a:lnTo>
                  <a:lnTo>
                    <a:pt x="4000" y="0"/>
                  </a:lnTo>
                </a:path>
              </a:pathLst>
            </a:custGeom>
            <a:noFill/>
            <a:ln w="19050">
              <a:solidFill>
                <a:schemeClr val="folHlink"/>
              </a:solidFill>
              <a:prstDash val="solid"/>
              <a:round/>
              <a:headEnd/>
              <a:tailEnd/>
            </a:ln>
          </p:spPr>
          <p:txBody>
            <a:bodyPr/>
            <a:lstStyle/>
            <a:p>
              <a:endParaRPr lang="da-DK">
                <a:solidFill>
                  <a:prstClr val="black"/>
                </a:solidFill>
              </a:endParaRPr>
            </a:p>
          </p:txBody>
        </p:sp>
        <p:sp>
          <p:nvSpPr>
            <p:cNvPr id="17" name="Freeform 229"/>
            <p:cNvSpPr>
              <a:spLocks/>
            </p:cNvSpPr>
            <p:nvPr/>
          </p:nvSpPr>
          <p:spPr bwMode="auto">
            <a:xfrm>
              <a:off x="-376" y="3802"/>
              <a:ext cx="2506" cy="406"/>
            </a:xfrm>
            <a:custGeom>
              <a:avLst/>
              <a:gdLst/>
              <a:ahLst/>
              <a:cxnLst>
                <a:cxn ang="0">
                  <a:pos x="2506" y="406"/>
                </a:cxn>
                <a:cxn ang="0">
                  <a:pos x="2506" y="406"/>
                </a:cxn>
                <a:cxn ang="0">
                  <a:pos x="2459" y="361"/>
                </a:cxn>
                <a:cxn ang="0">
                  <a:pos x="2413" y="316"/>
                </a:cxn>
                <a:cxn ang="0">
                  <a:pos x="2354" y="271"/>
                </a:cxn>
                <a:cxn ang="0">
                  <a:pos x="2291" y="232"/>
                </a:cxn>
                <a:cxn ang="0">
                  <a:pos x="2221" y="193"/>
                </a:cxn>
                <a:cxn ang="0">
                  <a:pos x="2145" y="161"/>
                </a:cxn>
                <a:cxn ang="0">
                  <a:pos x="2070" y="129"/>
                </a:cxn>
                <a:cxn ang="0">
                  <a:pos x="1988" y="103"/>
                </a:cxn>
                <a:cxn ang="0">
                  <a:pos x="1901" y="77"/>
                </a:cxn>
                <a:cxn ang="0">
                  <a:pos x="1814" y="58"/>
                </a:cxn>
                <a:cxn ang="0">
                  <a:pos x="1634" y="26"/>
                </a:cxn>
                <a:cxn ang="0">
                  <a:pos x="1442" y="6"/>
                </a:cxn>
                <a:cxn ang="0">
                  <a:pos x="1250" y="0"/>
                </a:cxn>
                <a:cxn ang="0">
                  <a:pos x="1058" y="6"/>
                </a:cxn>
                <a:cxn ang="0">
                  <a:pos x="866" y="26"/>
                </a:cxn>
                <a:cxn ang="0">
                  <a:pos x="686" y="58"/>
                </a:cxn>
                <a:cxn ang="0">
                  <a:pos x="599" y="77"/>
                </a:cxn>
                <a:cxn ang="0">
                  <a:pos x="512" y="103"/>
                </a:cxn>
                <a:cxn ang="0">
                  <a:pos x="430" y="129"/>
                </a:cxn>
                <a:cxn ang="0">
                  <a:pos x="355" y="161"/>
                </a:cxn>
                <a:cxn ang="0">
                  <a:pos x="285" y="193"/>
                </a:cxn>
                <a:cxn ang="0">
                  <a:pos x="215" y="232"/>
                </a:cxn>
                <a:cxn ang="0">
                  <a:pos x="151" y="271"/>
                </a:cxn>
                <a:cxn ang="0">
                  <a:pos x="93" y="316"/>
                </a:cxn>
                <a:cxn ang="0">
                  <a:pos x="47" y="361"/>
                </a:cxn>
                <a:cxn ang="0">
                  <a:pos x="0" y="406"/>
                </a:cxn>
              </a:cxnLst>
              <a:rect l="0" t="0" r="r" b="b"/>
              <a:pathLst>
                <a:path w="2506" h="406">
                  <a:moveTo>
                    <a:pt x="2506" y="406"/>
                  </a:moveTo>
                  <a:lnTo>
                    <a:pt x="2506" y="406"/>
                  </a:lnTo>
                  <a:lnTo>
                    <a:pt x="2459" y="361"/>
                  </a:lnTo>
                  <a:lnTo>
                    <a:pt x="2413" y="316"/>
                  </a:lnTo>
                  <a:lnTo>
                    <a:pt x="2354" y="271"/>
                  </a:lnTo>
                  <a:lnTo>
                    <a:pt x="2291" y="232"/>
                  </a:lnTo>
                  <a:lnTo>
                    <a:pt x="2221" y="193"/>
                  </a:lnTo>
                  <a:lnTo>
                    <a:pt x="2145" y="161"/>
                  </a:lnTo>
                  <a:lnTo>
                    <a:pt x="2070" y="129"/>
                  </a:lnTo>
                  <a:lnTo>
                    <a:pt x="1988" y="103"/>
                  </a:lnTo>
                  <a:lnTo>
                    <a:pt x="1901" y="77"/>
                  </a:lnTo>
                  <a:lnTo>
                    <a:pt x="1814" y="58"/>
                  </a:lnTo>
                  <a:lnTo>
                    <a:pt x="1634" y="26"/>
                  </a:lnTo>
                  <a:lnTo>
                    <a:pt x="1442" y="6"/>
                  </a:lnTo>
                  <a:lnTo>
                    <a:pt x="1250" y="0"/>
                  </a:lnTo>
                  <a:lnTo>
                    <a:pt x="1058" y="6"/>
                  </a:lnTo>
                  <a:lnTo>
                    <a:pt x="866" y="26"/>
                  </a:lnTo>
                  <a:lnTo>
                    <a:pt x="686" y="58"/>
                  </a:lnTo>
                  <a:lnTo>
                    <a:pt x="599" y="77"/>
                  </a:lnTo>
                  <a:lnTo>
                    <a:pt x="512" y="103"/>
                  </a:lnTo>
                  <a:lnTo>
                    <a:pt x="430" y="129"/>
                  </a:lnTo>
                  <a:lnTo>
                    <a:pt x="355" y="161"/>
                  </a:lnTo>
                  <a:lnTo>
                    <a:pt x="285" y="193"/>
                  </a:lnTo>
                  <a:lnTo>
                    <a:pt x="215" y="232"/>
                  </a:lnTo>
                  <a:lnTo>
                    <a:pt x="151" y="271"/>
                  </a:lnTo>
                  <a:lnTo>
                    <a:pt x="93" y="316"/>
                  </a:lnTo>
                  <a:lnTo>
                    <a:pt x="47" y="361"/>
                  </a:lnTo>
                  <a:lnTo>
                    <a:pt x="0" y="406"/>
                  </a:lnTo>
                </a:path>
              </a:pathLst>
            </a:custGeom>
            <a:noFill/>
            <a:ln w="19050">
              <a:solidFill>
                <a:schemeClr val="folHlink"/>
              </a:solidFill>
              <a:prstDash val="solid"/>
              <a:round/>
              <a:headEnd/>
              <a:tailEnd/>
            </a:ln>
          </p:spPr>
          <p:txBody>
            <a:bodyPr/>
            <a:lstStyle/>
            <a:p>
              <a:endParaRPr lang="da-DK">
                <a:solidFill>
                  <a:prstClr val="black"/>
                </a:solidFill>
              </a:endParaRPr>
            </a:p>
          </p:txBody>
        </p:sp>
        <p:sp>
          <p:nvSpPr>
            <p:cNvPr id="18" name="Freeform 230"/>
            <p:cNvSpPr>
              <a:spLocks/>
            </p:cNvSpPr>
            <p:nvPr/>
          </p:nvSpPr>
          <p:spPr bwMode="auto">
            <a:xfrm>
              <a:off x="-1126" y="2950"/>
              <a:ext cx="4000" cy="690"/>
            </a:xfrm>
            <a:custGeom>
              <a:avLst/>
              <a:gdLst/>
              <a:ahLst/>
              <a:cxnLst>
                <a:cxn ang="0">
                  <a:pos x="4000" y="690"/>
                </a:cxn>
                <a:cxn ang="0">
                  <a:pos x="4000" y="690"/>
                </a:cxn>
                <a:cxn ang="0">
                  <a:pos x="3930" y="607"/>
                </a:cxn>
                <a:cxn ang="0">
                  <a:pos x="3854" y="529"/>
                </a:cxn>
                <a:cxn ang="0">
                  <a:pos x="3767" y="458"/>
                </a:cxn>
                <a:cxn ang="0">
                  <a:pos x="3668" y="387"/>
                </a:cxn>
                <a:cxn ang="0">
                  <a:pos x="3558" y="329"/>
                </a:cxn>
                <a:cxn ang="0">
                  <a:pos x="3442" y="271"/>
                </a:cxn>
                <a:cxn ang="0">
                  <a:pos x="3320" y="220"/>
                </a:cxn>
                <a:cxn ang="0">
                  <a:pos x="3192" y="175"/>
                </a:cxn>
                <a:cxn ang="0">
                  <a:pos x="3052" y="136"/>
                </a:cxn>
                <a:cxn ang="0">
                  <a:pos x="2913" y="97"/>
                </a:cxn>
                <a:cxn ang="0">
                  <a:pos x="2767" y="71"/>
                </a:cxn>
                <a:cxn ang="0">
                  <a:pos x="2622" y="46"/>
                </a:cxn>
                <a:cxn ang="0">
                  <a:pos x="2465" y="26"/>
                </a:cxn>
                <a:cxn ang="0">
                  <a:pos x="2314" y="13"/>
                </a:cxn>
                <a:cxn ang="0">
                  <a:pos x="2157" y="0"/>
                </a:cxn>
                <a:cxn ang="0">
                  <a:pos x="2000" y="0"/>
                </a:cxn>
                <a:cxn ang="0">
                  <a:pos x="1843" y="0"/>
                </a:cxn>
                <a:cxn ang="0">
                  <a:pos x="1686" y="13"/>
                </a:cxn>
                <a:cxn ang="0">
                  <a:pos x="1535" y="26"/>
                </a:cxn>
                <a:cxn ang="0">
                  <a:pos x="1384" y="46"/>
                </a:cxn>
                <a:cxn ang="0">
                  <a:pos x="1233" y="71"/>
                </a:cxn>
                <a:cxn ang="0">
                  <a:pos x="1087" y="97"/>
                </a:cxn>
                <a:cxn ang="0">
                  <a:pos x="948" y="136"/>
                </a:cxn>
                <a:cxn ang="0">
                  <a:pos x="814" y="175"/>
                </a:cxn>
                <a:cxn ang="0">
                  <a:pos x="680" y="220"/>
                </a:cxn>
                <a:cxn ang="0">
                  <a:pos x="558" y="271"/>
                </a:cxn>
                <a:cxn ang="0">
                  <a:pos x="442" y="329"/>
                </a:cxn>
                <a:cxn ang="0">
                  <a:pos x="337" y="387"/>
                </a:cxn>
                <a:cxn ang="0">
                  <a:pos x="239" y="458"/>
                </a:cxn>
                <a:cxn ang="0">
                  <a:pos x="146" y="529"/>
                </a:cxn>
                <a:cxn ang="0">
                  <a:pos x="70" y="607"/>
                </a:cxn>
                <a:cxn ang="0">
                  <a:pos x="0" y="690"/>
                </a:cxn>
              </a:cxnLst>
              <a:rect l="0" t="0" r="r" b="b"/>
              <a:pathLst>
                <a:path w="4000" h="690">
                  <a:moveTo>
                    <a:pt x="4000" y="690"/>
                  </a:moveTo>
                  <a:lnTo>
                    <a:pt x="4000" y="690"/>
                  </a:lnTo>
                  <a:lnTo>
                    <a:pt x="3930" y="607"/>
                  </a:lnTo>
                  <a:lnTo>
                    <a:pt x="3854" y="529"/>
                  </a:lnTo>
                  <a:lnTo>
                    <a:pt x="3767" y="458"/>
                  </a:lnTo>
                  <a:lnTo>
                    <a:pt x="3668" y="387"/>
                  </a:lnTo>
                  <a:lnTo>
                    <a:pt x="3558" y="329"/>
                  </a:lnTo>
                  <a:lnTo>
                    <a:pt x="3442" y="271"/>
                  </a:lnTo>
                  <a:lnTo>
                    <a:pt x="3320" y="220"/>
                  </a:lnTo>
                  <a:lnTo>
                    <a:pt x="3192" y="175"/>
                  </a:lnTo>
                  <a:lnTo>
                    <a:pt x="3052" y="136"/>
                  </a:lnTo>
                  <a:lnTo>
                    <a:pt x="2913" y="97"/>
                  </a:lnTo>
                  <a:lnTo>
                    <a:pt x="2767" y="71"/>
                  </a:lnTo>
                  <a:lnTo>
                    <a:pt x="2622" y="46"/>
                  </a:lnTo>
                  <a:lnTo>
                    <a:pt x="2465" y="26"/>
                  </a:lnTo>
                  <a:lnTo>
                    <a:pt x="2314" y="13"/>
                  </a:lnTo>
                  <a:lnTo>
                    <a:pt x="2157" y="0"/>
                  </a:lnTo>
                  <a:lnTo>
                    <a:pt x="2000" y="0"/>
                  </a:lnTo>
                  <a:lnTo>
                    <a:pt x="1843" y="0"/>
                  </a:lnTo>
                  <a:lnTo>
                    <a:pt x="1686" y="13"/>
                  </a:lnTo>
                  <a:lnTo>
                    <a:pt x="1535" y="26"/>
                  </a:lnTo>
                  <a:lnTo>
                    <a:pt x="1384" y="46"/>
                  </a:lnTo>
                  <a:lnTo>
                    <a:pt x="1233" y="71"/>
                  </a:lnTo>
                  <a:lnTo>
                    <a:pt x="1087" y="97"/>
                  </a:lnTo>
                  <a:lnTo>
                    <a:pt x="948" y="136"/>
                  </a:lnTo>
                  <a:lnTo>
                    <a:pt x="814" y="175"/>
                  </a:lnTo>
                  <a:lnTo>
                    <a:pt x="680" y="220"/>
                  </a:lnTo>
                  <a:lnTo>
                    <a:pt x="558" y="271"/>
                  </a:lnTo>
                  <a:lnTo>
                    <a:pt x="442" y="329"/>
                  </a:lnTo>
                  <a:lnTo>
                    <a:pt x="337" y="387"/>
                  </a:lnTo>
                  <a:lnTo>
                    <a:pt x="239" y="458"/>
                  </a:lnTo>
                  <a:lnTo>
                    <a:pt x="146" y="529"/>
                  </a:lnTo>
                  <a:lnTo>
                    <a:pt x="70" y="607"/>
                  </a:lnTo>
                  <a:lnTo>
                    <a:pt x="0" y="690"/>
                  </a:lnTo>
                </a:path>
              </a:pathLst>
            </a:custGeom>
            <a:noFill/>
            <a:ln w="19050">
              <a:solidFill>
                <a:schemeClr val="folHlink"/>
              </a:solidFill>
              <a:prstDash val="solid"/>
              <a:round/>
              <a:headEnd/>
              <a:tailEnd/>
            </a:ln>
          </p:spPr>
          <p:txBody>
            <a:bodyPr/>
            <a:lstStyle/>
            <a:p>
              <a:endParaRPr lang="da-DK">
                <a:solidFill>
                  <a:prstClr val="black"/>
                </a:solidFill>
              </a:endParaRPr>
            </a:p>
          </p:txBody>
        </p:sp>
        <p:sp>
          <p:nvSpPr>
            <p:cNvPr id="19" name="Line 231"/>
            <p:cNvSpPr>
              <a:spLocks noChangeShapeType="1"/>
            </p:cNvSpPr>
            <p:nvPr/>
          </p:nvSpPr>
          <p:spPr bwMode="auto">
            <a:xfrm>
              <a:off x="874" y="184"/>
              <a:ext cx="0" cy="4314"/>
            </a:xfrm>
            <a:prstGeom prst="line">
              <a:avLst/>
            </a:prstGeom>
            <a:noFill/>
            <a:ln w="19050">
              <a:solidFill>
                <a:schemeClr val="folHlink"/>
              </a:solidFill>
              <a:round/>
              <a:headEnd/>
              <a:tailEnd/>
            </a:ln>
          </p:spPr>
          <p:txBody>
            <a:bodyPr/>
            <a:lstStyle/>
            <a:p>
              <a:endParaRPr lang="da-DK">
                <a:solidFill>
                  <a:prstClr val="black"/>
                </a:solidFill>
              </a:endParaRPr>
            </a:p>
          </p:txBody>
        </p:sp>
        <p:sp>
          <p:nvSpPr>
            <p:cNvPr id="20" name="Line 232"/>
            <p:cNvSpPr>
              <a:spLocks noChangeShapeType="1"/>
            </p:cNvSpPr>
            <p:nvPr/>
          </p:nvSpPr>
          <p:spPr bwMode="auto">
            <a:xfrm>
              <a:off x="-1626" y="2338"/>
              <a:ext cx="5005" cy="0"/>
            </a:xfrm>
            <a:prstGeom prst="line">
              <a:avLst/>
            </a:prstGeom>
            <a:noFill/>
            <a:ln w="19050">
              <a:solidFill>
                <a:schemeClr val="folHlink"/>
              </a:solidFill>
              <a:round/>
              <a:headEnd/>
              <a:tailEnd/>
            </a:ln>
          </p:spPr>
          <p:txBody>
            <a:bodyPr/>
            <a:lstStyle/>
            <a:p>
              <a:endParaRPr lang="da-DK">
                <a:solidFill>
                  <a:prstClr val="black"/>
                </a:solidFill>
              </a:endParaRPr>
            </a:p>
          </p:txBody>
        </p:sp>
      </p:grpSp>
      <p:sp>
        <p:nvSpPr>
          <p:cNvPr id="21" name="Tekstboks 24"/>
          <p:cNvSpPr txBox="1"/>
          <p:nvPr/>
        </p:nvSpPr>
        <p:spPr>
          <a:xfrm>
            <a:off x="1187624" y="6362506"/>
            <a:ext cx="3456384" cy="430887"/>
          </a:xfrm>
          <a:prstGeom prst="rect">
            <a:avLst/>
          </a:prstGeom>
          <a:noFill/>
        </p:spPr>
        <p:txBody>
          <a:bodyPr wrap="square" rtlCol="0">
            <a:spAutoFit/>
          </a:bodyPr>
          <a:lstStyle/>
          <a:p>
            <a:r>
              <a:rPr lang="da-DK" sz="1100" dirty="0" smtClean="0"/>
              <a:t>INTOSAI – PSC</a:t>
            </a:r>
          </a:p>
          <a:p>
            <a:r>
              <a:rPr lang="da-DK" sz="1100" dirty="0" smtClean="0"/>
              <a:t>Professional Standards Committee</a:t>
            </a:r>
            <a:endParaRPr lang="da-DK" sz="1100" dirty="0"/>
          </a:p>
        </p:txBody>
      </p:sp>
      <p:sp>
        <p:nvSpPr>
          <p:cNvPr id="22" name="Tekstboks 24"/>
          <p:cNvSpPr txBox="1"/>
          <p:nvPr/>
        </p:nvSpPr>
        <p:spPr>
          <a:xfrm>
            <a:off x="5152962" y="6395012"/>
            <a:ext cx="2731406" cy="430887"/>
          </a:xfrm>
          <a:prstGeom prst="rect">
            <a:avLst/>
          </a:prstGeom>
          <a:noFill/>
        </p:spPr>
        <p:txBody>
          <a:bodyPr wrap="square" rtlCol="0">
            <a:spAutoFit/>
          </a:bodyPr>
          <a:lstStyle/>
          <a:p>
            <a:pPr algn="r"/>
            <a:r>
              <a:rPr lang="da-DK" sz="1100" dirty="0" smtClean="0"/>
              <a:t>TCU</a:t>
            </a:r>
          </a:p>
          <a:p>
            <a:pPr algn="r"/>
            <a:r>
              <a:rPr lang="da-DK" sz="1100" dirty="0" smtClean="0"/>
              <a:t>Federal Court of Accounts</a:t>
            </a:r>
            <a:endParaRPr lang="da-DK" sz="11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611560" y="404664"/>
            <a:ext cx="8085584" cy="1152128"/>
          </a:xfrm>
        </p:spPr>
        <p:txBody>
          <a:bodyPr/>
          <a:lstStyle/>
          <a:p>
            <a:r>
              <a:rPr lang="en-US" sz="2400" b="1" dirty="0" smtClean="0">
                <a:solidFill>
                  <a:schemeClr val="tx2">
                    <a:lumMod val="60000"/>
                    <a:lumOff val="40000"/>
                  </a:schemeClr>
                </a:solidFill>
                <a:cs typeface="Times New Roman" pitchFamily="18" charset="0"/>
              </a:rPr>
              <a:t>Proposed Action</a:t>
            </a:r>
            <a:r>
              <a:rPr lang="en-US" sz="2200" dirty="0" smtClean="0">
                <a:cs typeface="Times New Roman" pitchFamily="18" charset="0"/>
              </a:rPr>
              <a:t/>
            </a:r>
            <a:br>
              <a:rPr lang="en-US" sz="2200" dirty="0" smtClean="0">
                <a:cs typeface="Times New Roman" pitchFamily="18" charset="0"/>
              </a:rPr>
            </a:br>
            <a:r>
              <a:rPr lang="en-US" sz="2200" dirty="0" smtClean="0">
                <a:cs typeface="Times New Roman" pitchFamily="18" charset="0"/>
              </a:rPr>
              <a:t>Participation in the PSC Project for Harmonization of the ISSAIs and Revision of the Fundamental Auditing Principles.</a:t>
            </a:r>
            <a:endParaRPr lang="pt-BR" sz="2200" dirty="0">
              <a:cs typeface="Times New Roman" pitchFamily="18" charset="0"/>
            </a:endParaRPr>
          </a:p>
        </p:txBody>
      </p:sp>
      <p:sp>
        <p:nvSpPr>
          <p:cNvPr id="5" name="Seta para baixo 4"/>
          <p:cNvSpPr/>
          <p:nvPr/>
        </p:nvSpPr>
        <p:spPr>
          <a:xfrm>
            <a:off x="4283968" y="1700808"/>
            <a:ext cx="484632" cy="79208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9" name="Retângulo 8"/>
          <p:cNvSpPr/>
          <p:nvPr/>
        </p:nvSpPr>
        <p:spPr>
          <a:xfrm>
            <a:off x="683568" y="2564904"/>
            <a:ext cx="7848872" cy="3816429"/>
          </a:xfrm>
          <a:prstGeom prst="rect">
            <a:avLst/>
          </a:prstGeom>
        </p:spPr>
        <p:txBody>
          <a:bodyPr wrap="square">
            <a:spAutoFit/>
          </a:bodyPr>
          <a:lstStyle/>
          <a:p>
            <a:pPr algn="ctr"/>
            <a:r>
              <a:rPr lang="en-US" sz="2400" b="1" dirty="0" smtClean="0">
                <a:solidFill>
                  <a:schemeClr val="tx2">
                    <a:lumMod val="60000"/>
                    <a:lumOff val="40000"/>
                  </a:schemeClr>
                </a:solidFill>
                <a:latin typeface="+mj-lt"/>
                <a:cs typeface="Times New Roman" pitchFamily="18" charset="0"/>
              </a:rPr>
              <a:t>Progress Made</a:t>
            </a:r>
          </a:p>
          <a:p>
            <a:pPr marL="342900" indent="-342900">
              <a:lnSpc>
                <a:spcPct val="150000"/>
              </a:lnSpc>
              <a:buFont typeface="Arial" pitchFamily="34" charset="0"/>
              <a:buChar char="•"/>
            </a:pPr>
            <a:r>
              <a:rPr lang="en-US" sz="2200" dirty="0" smtClean="0">
                <a:latin typeface="+mj-lt"/>
                <a:cs typeface="Times New Roman" pitchFamily="18" charset="0"/>
              </a:rPr>
              <a:t>PAS representatives in the Project: Tony </a:t>
            </a:r>
            <a:r>
              <a:rPr lang="en-US" sz="2200" dirty="0" err="1" smtClean="0">
                <a:latin typeface="+mj-lt"/>
                <a:cs typeface="Times New Roman" pitchFamily="18" charset="0"/>
              </a:rPr>
              <a:t>Angleryd</a:t>
            </a:r>
            <a:r>
              <a:rPr lang="en-US" sz="2200" dirty="0" smtClean="0">
                <a:latin typeface="+mj-lt"/>
                <a:cs typeface="Times New Roman" pitchFamily="18" charset="0"/>
              </a:rPr>
              <a:t> (2010 and 2011),Norbert </a:t>
            </a:r>
            <a:r>
              <a:rPr lang="en-US" sz="2200" dirty="0" err="1" smtClean="0">
                <a:latin typeface="+mj-lt"/>
                <a:cs typeface="Times New Roman" pitchFamily="18" charset="0"/>
              </a:rPr>
              <a:t>Weinreichter</a:t>
            </a:r>
            <a:r>
              <a:rPr lang="en-US" sz="2200" dirty="0" smtClean="0">
                <a:latin typeface="+mj-lt"/>
                <a:cs typeface="Times New Roman" pitchFamily="18" charset="0"/>
              </a:rPr>
              <a:t> and </a:t>
            </a:r>
            <a:r>
              <a:rPr lang="en-US" sz="2200" dirty="0" err="1" smtClean="0">
                <a:latin typeface="+mj-lt"/>
                <a:cs typeface="Times New Roman" pitchFamily="18" charset="0"/>
              </a:rPr>
              <a:t>Glória</a:t>
            </a:r>
            <a:r>
              <a:rPr lang="en-US" sz="2200" dirty="0" smtClean="0">
                <a:latin typeface="+mj-lt"/>
                <a:cs typeface="Times New Roman" pitchFamily="18" charset="0"/>
              </a:rPr>
              <a:t> </a:t>
            </a:r>
            <a:r>
              <a:rPr lang="en-US" sz="2200" dirty="0" err="1" smtClean="0">
                <a:latin typeface="+mj-lt"/>
                <a:cs typeface="Times New Roman" pitchFamily="18" charset="0"/>
              </a:rPr>
              <a:t>Merola</a:t>
            </a:r>
            <a:r>
              <a:rPr lang="en-US" sz="2200" dirty="0" smtClean="0">
                <a:latin typeface="+mj-lt"/>
                <a:cs typeface="Times New Roman" pitchFamily="18" charset="0"/>
              </a:rPr>
              <a:t>.</a:t>
            </a:r>
            <a:endParaRPr lang="pt-BR" sz="2200" dirty="0" smtClean="0">
              <a:latin typeface="+mj-lt"/>
              <a:cs typeface="Times New Roman" pitchFamily="18" charset="0"/>
            </a:endParaRPr>
          </a:p>
          <a:p>
            <a:pPr marL="342900" indent="-342900">
              <a:lnSpc>
                <a:spcPct val="150000"/>
              </a:lnSpc>
              <a:buFont typeface="Arial" pitchFamily="34" charset="0"/>
              <a:buChar char="•"/>
            </a:pPr>
            <a:r>
              <a:rPr lang="en-US" sz="2200" dirty="0" smtClean="0">
                <a:latin typeface="+mj-lt"/>
                <a:cs typeface="Times New Roman" pitchFamily="18" charset="0"/>
              </a:rPr>
              <a:t>Development of ISSAI 300.</a:t>
            </a:r>
            <a:endParaRPr lang="pt-BR" sz="2200" dirty="0" smtClean="0">
              <a:latin typeface="+mj-lt"/>
              <a:cs typeface="Times New Roman" pitchFamily="18" charset="0"/>
            </a:endParaRPr>
          </a:p>
          <a:p>
            <a:pPr marL="342900" indent="-342900">
              <a:lnSpc>
                <a:spcPct val="150000"/>
              </a:lnSpc>
              <a:buFont typeface="Arial" pitchFamily="34" charset="0"/>
              <a:buChar char="•"/>
            </a:pPr>
            <a:r>
              <a:rPr lang="en-US" sz="2200" dirty="0" smtClean="0">
                <a:latin typeface="+mj-lt"/>
                <a:cs typeface="Times New Roman" pitchFamily="18" charset="0"/>
              </a:rPr>
              <a:t> Participation in the development of ISSAI 100.</a:t>
            </a:r>
            <a:endParaRPr lang="pt-BR" sz="2200" dirty="0">
              <a:latin typeface="+mj-lt"/>
              <a:cs typeface="Times New Roman" pitchFamily="18" charset="0"/>
            </a:endParaRPr>
          </a:p>
          <a:p>
            <a:pPr marL="342900" indent="-342900">
              <a:lnSpc>
                <a:spcPct val="150000"/>
              </a:lnSpc>
              <a:buFont typeface="Arial" pitchFamily="34" charset="0"/>
              <a:buChar char="•"/>
            </a:pPr>
            <a:r>
              <a:rPr lang="en-US" sz="2200" dirty="0" smtClean="0">
                <a:latin typeface="+mj-lt"/>
                <a:cs typeface="Times New Roman" pitchFamily="18" charset="0"/>
              </a:rPr>
              <a:t> Exposure of the draft of ISSAI 300, inclusion of the comments made by SAIs and development of the endorsement version. </a:t>
            </a:r>
            <a:endParaRPr lang="en-US" sz="2200" b="1" dirty="0" smtClean="0">
              <a:solidFill>
                <a:schemeClr val="tx2">
                  <a:lumMod val="60000"/>
                  <a:lumOff val="40000"/>
                </a:schemeClr>
              </a:solidFill>
              <a:latin typeface="+mj-lt"/>
              <a:cs typeface="Times New Roman" pitchFamily="18" charset="0"/>
            </a:endParaRPr>
          </a:p>
          <a:p>
            <a:pPr algn="ctr"/>
            <a:endParaRPr lang="en-US" sz="2000" b="1" dirty="0" smtClean="0">
              <a:solidFill>
                <a:schemeClr val="tx2">
                  <a:lumMod val="60000"/>
                  <a:lumOff val="40000"/>
                </a:schemeClr>
              </a:solidFill>
              <a:latin typeface="Times New Roman" pitchFamily="18" charset="0"/>
              <a:cs typeface="Times New Roman" pitchFamily="18" charset="0"/>
            </a:endParaRPr>
          </a:p>
        </p:txBody>
      </p:sp>
      <p:pic>
        <p:nvPicPr>
          <p:cNvPr id="6" name="Picture 3"/>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6242050"/>
            <a:ext cx="9144000" cy="6429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7" name="Picture 4"/>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917507" y="6345238"/>
            <a:ext cx="542925" cy="438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8" name="Picture 5"/>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0" y="0"/>
            <a:ext cx="9144000" cy="2047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nvGrpSpPr>
          <p:cNvPr id="10" name="Group 222"/>
          <p:cNvGrpSpPr>
            <a:grpSpLocks noChangeAspect="1"/>
          </p:cNvGrpSpPr>
          <p:nvPr/>
        </p:nvGrpSpPr>
        <p:grpSpPr bwMode="auto">
          <a:xfrm>
            <a:off x="402664" y="6339416"/>
            <a:ext cx="729589" cy="489398"/>
            <a:chOff x="-1649" y="158"/>
            <a:chExt cx="5261" cy="4366"/>
          </a:xfrm>
        </p:grpSpPr>
        <p:sp>
          <p:nvSpPr>
            <p:cNvPr id="11" name="AutoShape 223"/>
            <p:cNvSpPr>
              <a:spLocks noChangeAspect="1" noChangeArrowheads="1" noTextEdit="1"/>
            </p:cNvSpPr>
            <p:nvPr/>
          </p:nvSpPr>
          <p:spPr bwMode="auto">
            <a:xfrm>
              <a:off x="-1649" y="158"/>
              <a:ext cx="5261" cy="4366"/>
            </a:xfrm>
            <a:prstGeom prst="rect">
              <a:avLst/>
            </a:prstGeom>
            <a:noFill/>
            <a:ln w="19050">
              <a:noFill/>
              <a:miter lim="800000"/>
              <a:headEnd/>
              <a:tailEnd/>
            </a:ln>
          </p:spPr>
          <p:txBody>
            <a:bodyPr/>
            <a:lstStyle/>
            <a:p>
              <a:endParaRPr lang="da-DK">
                <a:solidFill>
                  <a:prstClr val="black"/>
                </a:solidFill>
              </a:endParaRPr>
            </a:p>
          </p:txBody>
        </p:sp>
        <p:sp>
          <p:nvSpPr>
            <p:cNvPr id="12" name="Freeform 224"/>
            <p:cNvSpPr>
              <a:spLocks/>
            </p:cNvSpPr>
            <p:nvPr/>
          </p:nvSpPr>
          <p:spPr bwMode="auto">
            <a:xfrm>
              <a:off x="-1393" y="435"/>
              <a:ext cx="5005" cy="3928"/>
            </a:xfrm>
            <a:custGeom>
              <a:avLst/>
              <a:gdLst/>
              <a:ahLst/>
              <a:cxnLst>
                <a:cxn ang="0">
                  <a:pos x="4714" y="0"/>
                </a:cxn>
                <a:cxn ang="0">
                  <a:pos x="3726" y="78"/>
                </a:cxn>
                <a:cxn ang="0">
                  <a:pos x="3017" y="200"/>
                </a:cxn>
                <a:cxn ang="0">
                  <a:pos x="2494" y="336"/>
                </a:cxn>
                <a:cxn ang="0">
                  <a:pos x="2000" y="510"/>
                </a:cxn>
                <a:cxn ang="0">
                  <a:pos x="1552" y="735"/>
                </a:cxn>
                <a:cxn ang="0">
                  <a:pos x="1174" y="1013"/>
                </a:cxn>
                <a:cxn ang="0">
                  <a:pos x="883" y="1348"/>
                </a:cxn>
                <a:cxn ang="0">
                  <a:pos x="750" y="1600"/>
                </a:cxn>
                <a:cxn ang="0">
                  <a:pos x="680" y="1806"/>
                </a:cxn>
                <a:cxn ang="0">
                  <a:pos x="651" y="2032"/>
                </a:cxn>
                <a:cxn ang="0">
                  <a:pos x="657" y="2257"/>
                </a:cxn>
                <a:cxn ang="0">
                  <a:pos x="744" y="2573"/>
                </a:cxn>
                <a:cxn ang="0">
                  <a:pos x="912" y="2844"/>
                </a:cxn>
                <a:cxn ang="0">
                  <a:pos x="1145" y="3083"/>
                </a:cxn>
                <a:cxn ang="0">
                  <a:pos x="1418" y="3289"/>
                </a:cxn>
                <a:cxn ang="0">
                  <a:pos x="1825" y="3515"/>
                </a:cxn>
                <a:cxn ang="0">
                  <a:pos x="2436" y="3754"/>
                </a:cxn>
                <a:cxn ang="0">
                  <a:pos x="3034" y="3928"/>
                </a:cxn>
                <a:cxn ang="0">
                  <a:pos x="3185" y="3670"/>
                </a:cxn>
                <a:cxn ang="0">
                  <a:pos x="3540" y="3147"/>
                </a:cxn>
                <a:cxn ang="0">
                  <a:pos x="3744" y="2909"/>
                </a:cxn>
                <a:cxn ang="0">
                  <a:pos x="3755" y="2870"/>
                </a:cxn>
                <a:cxn ang="0">
                  <a:pos x="3348" y="3006"/>
                </a:cxn>
                <a:cxn ang="0">
                  <a:pos x="2837" y="3115"/>
                </a:cxn>
                <a:cxn ang="0">
                  <a:pos x="2197" y="3167"/>
                </a:cxn>
                <a:cxn ang="0">
                  <a:pos x="1726" y="3135"/>
                </a:cxn>
                <a:cxn ang="0">
                  <a:pos x="1354" y="3064"/>
                </a:cxn>
                <a:cxn ang="0">
                  <a:pos x="1104" y="2986"/>
                </a:cxn>
                <a:cxn ang="0">
                  <a:pos x="785" y="2864"/>
                </a:cxn>
                <a:cxn ang="0">
                  <a:pos x="523" y="2722"/>
                </a:cxn>
                <a:cxn ang="0">
                  <a:pos x="320" y="2567"/>
                </a:cxn>
                <a:cxn ang="0">
                  <a:pos x="163" y="2406"/>
                </a:cxn>
                <a:cxn ang="0">
                  <a:pos x="64" y="2238"/>
                </a:cxn>
                <a:cxn ang="0">
                  <a:pos x="11" y="2070"/>
                </a:cxn>
                <a:cxn ang="0">
                  <a:pos x="0" y="1903"/>
                </a:cxn>
                <a:cxn ang="0">
                  <a:pos x="29" y="1735"/>
                </a:cxn>
                <a:cxn ang="0">
                  <a:pos x="99" y="1580"/>
                </a:cxn>
                <a:cxn ang="0">
                  <a:pos x="238" y="1387"/>
                </a:cxn>
                <a:cxn ang="0">
                  <a:pos x="349" y="1284"/>
                </a:cxn>
                <a:cxn ang="0">
                  <a:pos x="569" y="1135"/>
                </a:cxn>
                <a:cxn ang="0">
                  <a:pos x="843" y="1006"/>
                </a:cxn>
                <a:cxn ang="0">
                  <a:pos x="1157" y="897"/>
                </a:cxn>
                <a:cxn ang="0">
                  <a:pos x="1505" y="806"/>
                </a:cxn>
                <a:cxn ang="0">
                  <a:pos x="1889" y="755"/>
                </a:cxn>
                <a:cxn ang="0">
                  <a:pos x="2284" y="735"/>
                </a:cxn>
                <a:cxn ang="0">
                  <a:pos x="2697" y="755"/>
                </a:cxn>
                <a:cxn ang="0">
                  <a:pos x="3110" y="826"/>
                </a:cxn>
                <a:cxn ang="0">
                  <a:pos x="3523" y="948"/>
                </a:cxn>
                <a:cxn ang="0">
                  <a:pos x="3918" y="1129"/>
                </a:cxn>
                <a:cxn ang="0">
                  <a:pos x="4145" y="813"/>
                </a:cxn>
                <a:cxn ang="0">
                  <a:pos x="4464" y="432"/>
                </a:cxn>
                <a:cxn ang="0">
                  <a:pos x="4738" y="168"/>
                </a:cxn>
                <a:cxn ang="0">
                  <a:pos x="5005" y="0"/>
                </a:cxn>
              </a:cxnLst>
              <a:rect l="0" t="0" r="r" b="b"/>
              <a:pathLst>
                <a:path w="5005" h="3928">
                  <a:moveTo>
                    <a:pt x="5005" y="0"/>
                  </a:moveTo>
                  <a:lnTo>
                    <a:pt x="5005" y="0"/>
                  </a:lnTo>
                  <a:lnTo>
                    <a:pt x="4714" y="0"/>
                  </a:lnTo>
                  <a:lnTo>
                    <a:pt x="4400" y="13"/>
                  </a:lnTo>
                  <a:lnTo>
                    <a:pt x="4069" y="39"/>
                  </a:lnTo>
                  <a:lnTo>
                    <a:pt x="3726" y="78"/>
                  </a:lnTo>
                  <a:lnTo>
                    <a:pt x="3371" y="129"/>
                  </a:lnTo>
                  <a:lnTo>
                    <a:pt x="3191" y="162"/>
                  </a:lnTo>
                  <a:lnTo>
                    <a:pt x="3017" y="200"/>
                  </a:lnTo>
                  <a:lnTo>
                    <a:pt x="2837" y="239"/>
                  </a:lnTo>
                  <a:lnTo>
                    <a:pt x="2662" y="284"/>
                  </a:lnTo>
                  <a:lnTo>
                    <a:pt x="2494" y="336"/>
                  </a:lnTo>
                  <a:lnTo>
                    <a:pt x="2325" y="387"/>
                  </a:lnTo>
                  <a:lnTo>
                    <a:pt x="2157" y="445"/>
                  </a:lnTo>
                  <a:lnTo>
                    <a:pt x="2000" y="510"/>
                  </a:lnTo>
                  <a:lnTo>
                    <a:pt x="1843" y="581"/>
                  </a:lnTo>
                  <a:lnTo>
                    <a:pt x="1691" y="658"/>
                  </a:lnTo>
                  <a:lnTo>
                    <a:pt x="1552" y="735"/>
                  </a:lnTo>
                  <a:lnTo>
                    <a:pt x="1418" y="826"/>
                  </a:lnTo>
                  <a:lnTo>
                    <a:pt x="1290" y="916"/>
                  </a:lnTo>
                  <a:lnTo>
                    <a:pt x="1174" y="1013"/>
                  </a:lnTo>
                  <a:lnTo>
                    <a:pt x="1064" y="1116"/>
                  </a:lnTo>
                  <a:lnTo>
                    <a:pt x="971" y="1232"/>
                  </a:lnTo>
                  <a:lnTo>
                    <a:pt x="883" y="1348"/>
                  </a:lnTo>
                  <a:lnTo>
                    <a:pt x="808" y="1471"/>
                  </a:lnTo>
                  <a:lnTo>
                    <a:pt x="779" y="1535"/>
                  </a:lnTo>
                  <a:lnTo>
                    <a:pt x="750" y="1600"/>
                  </a:lnTo>
                  <a:lnTo>
                    <a:pt x="721" y="1664"/>
                  </a:lnTo>
                  <a:lnTo>
                    <a:pt x="703" y="1735"/>
                  </a:lnTo>
                  <a:lnTo>
                    <a:pt x="680" y="1806"/>
                  </a:lnTo>
                  <a:lnTo>
                    <a:pt x="668" y="1877"/>
                  </a:lnTo>
                  <a:lnTo>
                    <a:pt x="657" y="1954"/>
                  </a:lnTo>
                  <a:lnTo>
                    <a:pt x="651" y="2032"/>
                  </a:lnTo>
                  <a:lnTo>
                    <a:pt x="651" y="2032"/>
                  </a:lnTo>
                  <a:lnTo>
                    <a:pt x="645" y="2148"/>
                  </a:lnTo>
                  <a:lnTo>
                    <a:pt x="657" y="2257"/>
                  </a:lnTo>
                  <a:lnTo>
                    <a:pt x="674" y="2367"/>
                  </a:lnTo>
                  <a:lnTo>
                    <a:pt x="703" y="2470"/>
                  </a:lnTo>
                  <a:lnTo>
                    <a:pt x="744" y="2573"/>
                  </a:lnTo>
                  <a:lnTo>
                    <a:pt x="790" y="2664"/>
                  </a:lnTo>
                  <a:lnTo>
                    <a:pt x="849" y="2760"/>
                  </a:lnTo>
                  <a:lnTo>
                    <a:pt x="912" y="2844"/>
                  </a:lnTo>
                  <a:lnTo>
                    <a:pt x="982" y="2928"/>
                  </a:lnTo>
                  <a:lnTo>
                    <a:pt x="1058" y="3006"/>
                  </a:lnTo>
                  <a:lnTo>
                    <a:pt x="1145" y="3083"/>
                  </a:lnTo>
                  <a:lnTo>
                    <a:pt x="1232" y="3154"/>
                  </a:lnTo>
                  <a:lnTo>
                    <a:pt x="1319" y="3225"/>
                  </a:lnTo>
                  <a:lnTo>
                    <a:pt x="1418" y="3289"/>
                  </a:lnTo>
                  <a:lnTo>
                    <a:pt x="1517" y="3347"/>
                  </a:lnTo>
                  <a:lnTo>
                    <a:pt x="1616" y="3405"/>
                  </a:lnTo>
                  <a:lnTo>
                    <a:pt x="1825" y="3515"/>
                  </a:lnTo>
                  <a:lnTo>
                    <a:pt x="2034" y="3605"/>
                  </a:lnTo>
                  <a:lnTo>
                    <a:pt x="2238" y="3689"/>
                  </a:lnTo>
                  <a:lnTo>
                    <a:pt x="2436" y="3754"/>
                  </a:lnTo>
                  <a:lnTo>
                    <a:pt x="2616" y="3812"/>
                  </a:lnTo>
                  <a:lnTo>
                    <a:pt x="2779" y="3863"/>
                  </a:lnTo>
                  <a:lnTo>
                    <a:pt x="3034" y="3928"/>
                  </a:lnTo>
                  <a:lnTo>
                    <a:pt x="3034" y="3928"/>
                  </a:lnTo>
                  <a:lnTo>
                    <a:pt x="3104" y="3805"/>
                  </a:lnTo>
                  <a:lnTo>
                    <a:pt x="3185" y="3670"/>
                  </a:lnTo>
                  <a:lnTo>
                    <a:pt x="3290" y="3502"/>
                  </a:lnTo>
                  <a:lnTo>
                    <a:pt x="3412" y="3328"/>
                  </a:lnTo>
                  <a:lnTo>
                    <a:pt x="3540" y="3147"/>
                  </a:lnTo>
                  <a:lnTo>
                    <a:pt x="3610" y="3057"/>
                  </a:lnTo>
                  <a:lnTo>
                    <a:pt x="3680" y="2980"/>
                  </a:lnTo>
                  <a:lnTo>
                    <a:pt x="3744" y="2909"/>
                  </a:lnTo>
                  <a:lnTo>
                    <a:pt x="3813" y="2844"/>
                  </a:lnTo>
                  <a:lnTo>
                    <a:pt x="3813" y="2844"/>
                  </a:lnTo>
                  <a:lnTo>
                    <a:pt x="3755" y="2870"/>
                  </a:lnTo>
                  <a:lnTo>
                    <a:pt x="3598" y="2928"/>
                  </a:lnTo>
                  <a:lnTo>
                    <a:pt x="3482" y="2967"/>
                  </a:lnTo>
                  <a:lnTo>
                    <a:pt x="3348" y="3006"/>
                  </a:lnTo>
                  <a:lnTo>
                    <a:pt x="3197" y="3044"/>
                  </a:lnTo>
                  <a:lnTo>
                    <a:pt x="3023" y="3083"/>
                  </a:lnTo>
                  <a:lnTo>
                    <a:pt x="2837" y="3115"/>
                  </a:lnTo>
                  <a:lnTo>
                    <a:pt x="2639" y="3141"/>
                  </a:lnTo>
                  <a:lnTo>
                    <a:pt x="2424" y="3160"/>
                  </a:lnTo>
                  <a:lnTo>
                    <a:pt x="2197" y="3167"/>
                  </a:lnTo>
                  <a:lnTo>
                    <a:pt x="1965" y="3154"/>
                  </a:lnTo>
                  <a:lnTo>
                    <a:pt x="1848" y="3147"/>
                  </a:lnTo>
                  <a:lnTo>
                    <a:pt x="1726" y="3135"/>
                  </a:lnTo>
                  <a:lnTo>
                    <a:pt x="1604" y="3115"/>
                  </a:lnTo>
                  <a:lnTo>
                    <a:pt x="1476" y="3089"/>
                  </a:lnTo>
                  <a:lnTo>
                    <a:pt x="1354" y="3064"/>
                  </a:lnTo>
                  <a:lnTo>
                    <a:pt x="1226" y="3025"/>
                  </a:lnTo>
                  <a:lnTo>
                    <a:pt x="1226" y="3025"/>
                  </a:lnTo>
                  <a:lnTo>
                    <a:pt x="1104" y="2986"/>
                  </a:lnTo>
                  <a:lnTo>
                    <a:pt x="994" y="2948"/>
                  </a:lnTo>
                  <a:lnTo>
                    <a:pt x="883" y="2909"/>
                  </a:lnTo>
                  <a:lnTo>
                    <a:pt x="785" y="2864"/>
                  </a:lnTo>
                  <a:lnTo>
                    <a:pt x="692" y="2819"/>
                  </a:lnTo>
                  <a:lnTo>
                    <a:pt x="604" y="2767"/>
                  </a:lnTo>
                  <a:lnTo>
                    <a:pt x="523" y="2722"/>
                  </a:lnTo>
                  <a:lnTo>
                    <a:pt x="447" y="2670"/>
                  </a:lnTo>
                  <a:lnTo>
                    <a:pt x="378" y="2619"/>
                  </a:lnTo>
                  <a:lnTo>
                    <a:pt x="320" y="2567"/>
                  </a:lnTo>
                  <a:lnTo>
                    <a:pt x="261" y="2515"/>
                  </a:lnTo>
                  <a:lnTo>
                    <a:pt x="209" y="2464"/>
                  </a:lnTo>
                  <a:lnTo>
                    <a:pt x="163" y="2406"/>
                  </a:lnTo>
                  <a:lnTo>
                    <a:pt x="128" y="2348"/>
                  </a:lnTo>
                  <a:lnTo>
                    <a:pt x="93" y="2296"/>
                  </a:lnTo>
                  <a:lnTo>
                    <a:pt x="64" y="2238"/>
                  </a:lnTo>
                  <a:lnTo>
                    <a:pt x="40" y="2180"/>
                  </a:lnTo>
                  <a:lnTo>
                    <a:pt x="23" y="2128"/>
                  </a:lnTo>
                  <a:lnTo>
                    <a:pt x="11" y="2070"/>
                  </a:lnTo>
                  <a:lnTo>
                    <a:pt x="0" y="2012"/>
                  </a:lnTo>
                  <a:lnTo>
                    <a:pt x="0" y="1954"/>
                  </a:lnTo>
                  <a:lnTo>
                    <a:pt x="0" y="1903"/>
                  </a:lnTo>
                  <a:lnTo>
                    <a:pt x="6" y="1845"/>
                  </a:lnTo>
                  <a:lnTo>
                    <a:pt x="17" y="1793"/>
                  </a:lnTo>
                  <a:lnTo>
                    <a:pt x="29" y="1735"/>
                  </a:lnTo>
                  <a:lnTo>
                    <a:pt x="46" y="1684"/>
                  </a:lnTo>
                  <a:lnTo>
                    <a:pt x="70" y="1632"/>
                  </a:lnTo>
                  <a:lnTo>
                    <a:pt x="99" y="1580"/>
                  </a:lnTo>
                  <a:lnTo>
                    <a:pt x="128" y="1529"/>
                  </a:lnTo>
                  <a:lnTo>
                    <a:pt x="157" y="1484"/>
                  </a:lnTo>
                  <a:lnTo>
                    <a:pt x="238" y="1387"/>
                  </a:lnTo>
                  <a:lnTo>
                    <a:pt x="238" y="1387"/>
                  </a:lnTo>
                  <a:lnTo>
                    <a:pt x="290" y="1335"/>
                  </a:lnTo>
                  <a:lnTo>
                    <a:pt x="349" y="1284"/>
                  </a:lnTo>
                  <a:lnTo>
                    <a:pt x="418" y="1232"/>
                  </a:lnTo>
                  <a:lnTo>
                    <a:pt x="488" y="1187"/>
                  </a:lnTo>
                  <a:lnTo>
                    <a:pt x="569" y="1135"/>
                  </a:lnTo>
                  <a:lnTo>
                    <a:pt x="657" y="1090"/>
                  </a:lnTo>
                  <a:lnTo>
                    <a:pt x="744" y="1045"/>
                  </a:lnTo>
                  <a:lnTo>
                    <a:pt x="843" y="1006"/>
                  </a:lnTo>
                  <a:lnTo>
                    <a:pt x="942" y="968"/>
                  </a:lnTo>
                  <a:lnTo>
                    <a:pt x="1046" y="929"/>
                  </a:lnTo>
                  <a:lnTo>
                    <a:pt x="1157" y="897"/>
                  </a:lnTo>
                  <a:lnTo>
                    <a:pt x="1267" y="864"/>
                  </a:lnTo>
                  <a:lnTo>
                    <a:pt x="1389" y="832"/>
                  </a:lnTo>
                  <a:lnTo>
                    <a:pt x="1505" y="806"/>
                  </a:lnTo>
                  <a:lnTo>
                    <a:pt x="1633" y="787"/>
                  </a:lnTo>
                  <a:lnTo>
                    <a:pt x="1755" y="768"/>
                  </a:lnTo>
                  <a:lnTo>
                    <a:pt x="1889" y="755"/>
                  </a:lnTo>
                  <a:lnTo>
                    <a:pt x="2017" y="742"/>
                  </a:lnTo>
                  <a:lnTo>
                    <a:pt x="2151" y="735"/>
                  </a:lnTo>
                  <a:lnTo>
                    <a:pt x="2284" y="735"/>
                  </a:lnTo>
                  <a:lnTo>
                    <a:pt x="2424" y="735"/>
                  </a:lnTo>
                  <a:lnTo>
                    <a:pt x="2558" y="742"/>
                  </a:lnTo>
                  <a:lnTo>
                    <a:pt x="2697" y="755"/>
                  </a:lnTo>
                  <a:lnTo>
                    <a:pt x="2837" y="774"/>
                  </a:lnTo>
                  <a:lnTo>
                    <a:pt x="2970" y="794"/>
                  </a:lnTo>
                  <a:lnTo>
                    <a:pt x="3110" y="826"/>
                  </a:lnTo>
                  <a:lnTo>
                    <a:pt x="3249" y="858"/>
                  </a:lnTo>
                  <a:lnTo>
                    <a:pt x="3383" y="897"/>
                  </a:lnTo>
                  <a:lnTo>
                    <a:pt x="3523" y="948"/>
                  </a:lnTo>
                  <a:lnTo>
                    <a:pt x="3656" y="1000"/>
                  </a:lnTo>
                  <a:lnTo>
                    <a:pt x="3790" y="1058"/>
                  </a:lnTo>
                  <a:lnTo>
                    <a:pt x="3918" y="1129"/>
                  </a:lnTo>
                  <a:lnTo>
                    <a:pt x="3918" y="1129"/>
                  </a:lnTo>
                  <a:lnTo>
                    <a:pt x="4023" y="974"/>
                  </a:lnTo>
                  <a:lnTo>
                    <a:pt x="4145" y="813"/>
                  </a:lnTo>
                  <a:lnTo>
                    <a:pt x="4290" y="626"/>
                  </a:lnTo>
                  <a:lnTo>
                    <a:pt x="4377" y="529"/>
                  </a:lnTo>
                  <a:lnTo>
                    <a:pt x="4464" y="432"/>
                  </a:lnTo>
                  <a:lnTo>
                    <a:pt x="4552" y="336"/>
                  </a:lnTo>
                  <a:lnTo>
                    <a:pt x="4645" y="252"/>
                  </a:lnTo>
                  <a:lnTo>
                    <a:pt x="4738" y="168"/>
                  </a:lnTo>
                  <a:lnTo>
                    <a:pt x="4831" y="97"/>
                  </a:lnTo>
                  <a:lnTo>
                    <a:pt x="4918" y="45"/>
                  </a:lnTo>
                  <a:lnTo>
                    <a:pt x="5005" y="0"/>
                  </a:lnTo>
                  <a:lnTo>
                    <a:pt x="5005" y="0"/>
                  </a:lnTo>
                  <a:close/>
                </a:path>
              </a:pathLst>
            </a:custGeom>
            <a:noFill/>
            <a:ln w="19050">
              <a:solidFill>
                <a:srgbClr val="00CCFF"/>
              </a:solidFill>
              <a:prstDash val="solid"/>
              <a:round/>
              <a:headEnd/>
              <a:tailEnd/>
            </a:ln>
          </p:spPr>
          <p:txBody>
            <a:bodyPr/>
            <a:lstStyle/>
            <a:p>
              <a:endParaRPr lang="da-DK">
                <a:solidFill>
                  <a:prstClr val="black"/>
                </a:solidFill>
              </a:endParaRPr>
            </a:p>
          </p:txBody>
        </p:sp>
        <p:sp>
          <p:nvSpPr>
            <p:cNvPr id="13" name="Freeform 225"/>
            <p:cNvSpPr>
              <a:spLocks/>
            </p:cNvSpPr>
            <p:nvPr/>
          </p:nvSpPr>
          <p:spPr bwMode="auto">
            <a:xfrm>
              <a:off x="-1626" y="184"/>
              <a:ext cx="5005" cy="4314"/>
            </a:xfrm>
            <a:custGeom>
              <a:avLst/>
              <a:gdLst/>
              <a:ahLst/>
              <a:cxnLst>
                <a:cxn ang="0">
                  <a:pos x="0" y="2044"/>
                </a:cxn>
                <a:cxn ang="0">
                  <a:pos x="47" y="1722"/>
                </a:cxn>
                <a:cxn ang="0">
                  <a:pos x="151" y="1412"/>
                </a:cxn>
                <a:cxn ang="0">
                  <a:pos x="303" y="1128"/>
                </a:cxn>
                <a:cxn ang="0">
                  <a:pos x="494" y="864"/>
                </a:cxn>
                <a:cxn ang="0">
                  <a:pos x="733" y="632"/>
                </a:cxn>
                <a:cxn ang="0">
                  <a:pos x="1006" y="425"/>
                </a:cxn>
                <a:cxn ang="0">
                  <a:pos x="1308" y="258"/>
                </a:cxn>
                <a:cxn ang="0">
                  <a:pos x="1640" y="129"/>
                </a:cxn>
                <a:cxn ang="0">
                  <a:pos x="2000" y="45"/>
                </a:cxn>
                <a:cxn ang="0">
                  <a:pos x="2372" y="0"/>
                </a:cxn>
                <a:cxn ang="0">
                  <a:pos x="2634" y="0"/>
                </a:cxn>
                <a:cxn ang="0">
                  <a:pos x="3006" y="45"/>
                </a:cxn>
                <a:cxn ang="0">
                  <a:pos x="3366" y="129"/>
                </a:cxn>
                <a:cxn ang="0">
                  <a:pos x="3697" y="258"/>
                </a:cxn>
                <a:cxn ang="0">
                  <a:pos x="4000" y="425"/>
                </a:cxn>
                <a:cxn ang="0">
                  <a:pos x="4273" y="632"/>
                </a:cxn>
                <a:cxn ang="0">
                  <a:pos x="4511" y="864"/>
                </a:cxn>
                <a:cxn ang="0">
                  <a:pos x="4703" y="1128"/>
                </a:cxn>
                <a:cxn ang="0">
                  <a:pos x="4854" y="1412"/>
                </a:cxn>
                <a:cxn ang="0">
                  <a:pos x="4959" y="1722"/>
                </a:cxn>
                <a:cxn ang="0">
                  <a:pos x="5005" y="2044"/>
                </a:cxn>
                <a:cxn ang="0">
                  <a:pos x="5005" y="2270"/>
                </a:cxn>
                <a:cxn ang="0">
                  <a:pos x="4959" y="2592"/>
                </a:cxn>
                <a:cxn ang="0">
                  <a:pos x="4854" y="2895"/>
                </a:cxn>
                <a:cxn ang="0">
                  <a:pos x="4703" y="3186"/>
                </a:cxn>
                <a:cxn ang="0">
                  <a:pos x="4511" y="3450"/>
                </a:cxn>
                <a:cxn ang="0">
                  <a:pos x="4273" y="3682"/>
                </a:cxn>
                <a:cxn ang="0">
                  <a:pos x="4000" y="3889"/>
                </a:cxn>
                <a:cxn ang="0">
                  <a:pos x="3697" y="4056"/>
                </a:cxn>
                <a:cxn ang="0">
                  <a:pos x="3366" y="4185"/>
                </a:cxn>
                <a:cxn ang="0">
                  <a:pos x="3006" y="4269"/>
                </a:cxn>
                <a:cxn ang="0">
                  <a:pos x="2634" y="4314"/>
                </a:cxn>
                <a:cxn ang="0">
                  <a:pos x="2372" y="4314"/>
                </a:cxn>
                <a:cxn ang="0">
                  <a:pos x="2000" y="4269"/>
                </a:cxn>
                <a:cxn ang="0">
                  <a:pos x="1640" y="4185"/>
                </a:cxn>
                <a:cxn ang="0">
                  <a:pos x="1308" y="4056"/>
                </a:cxn>
                <a:cxn ang="0">
                  <a:pos x="1006" y="3889"/>
                </a:cxn>
                <a:cxn ang="0">
                  <a:pos x="733" y="3682"/>
                </a:cxn>
                <a:cxn ang="0">
                  <a:pos x="494" y="3450"/>
                </a:cxn>
                <a:cxn ang="0">
                  <a:pos x="303" y="3186"/>
                </a:cxn>
                <a:cxn ang="0">
                  <a:pos x="151" y="2895"/>
                </a:cxn>
                <a:cxn ang="0">
                  <a:pos x="47" y="2592"/>
                </a:cxn>
                <a:cxn ang="0">
                  <a:pos x="0" y="2270"/>
                </a:cxn>
              </a:cxnLst>
              <a:rect l="0" t="0" r="r" b="b"/>
              <a:pathLst>
                <a:path w="5005" h="4314">
                  <a:moveTo>
                    <a:pt x="0" y="2154"/>
                  </a:moveTo>
                  <a:lnTo>
                    <a:pt x="0" y="2154"/>
                  </a:lnTo>
                  <a:lnTo>
                    <a:pt x="0" y="2044"/>
                  </a:lnTo>
                  <a:lnTo>
                    <a:pt x="12" y="1935"/>
                  </a:lnTo>
                  <a:lnTo>
                    <a:pt x="29" y="1825"/>
                  </a:lnTo>
                  <a:lnTo>
                    <a:pt x="47" y="1722"/>
                  </a:lnTo>
                  <a:lnTo>
                    <a:pt x="76" y="1619"/>
                  </a:lnTo>
                  <a:lnTo>
                    <a:pt x="111" y="1515"/>
                  </a:lnTo>
                  <a:lnTo>
                    <a:pt x="151" y="1412"/>
                  </a:lnTo>
                  <a:lnTo>
                    <a:pt x="192" y="1315"/>
                  </a:lnTo>
                  <a:lnTo>
                    <a:pt x="244" y="1219"/>
                  </a:lnTo>
                  <a:lnTo>
                    <a:pt x="303" y="1128"/>
                  </a:lnTo>
                  <a:lnTo>
                    <a:pt x="361" y="1038"/>
                  </a:lnTo>
                  <a:lnTo>
                    <a:pt x="425" y="948"/>
                  </a:lnTo>
                  <a:lnTo>
                    <a:pt x="494" y="864"/>
                  </a:lnTo>
                  <a:lnTo>
                    <a:pt x="570" y="787"/>
                  </a:lnTo>
                  <a:lnTo>
                    <a:pt x="646" y="703"/>
                  </a:lnTo>
                  <a:lnTo>
                    <a:pt x="733" y="632"/>
                  </a:lnTo>
                  <a:lnTo>
                    <a:pt x="820" y="561"/>
                  </a:lnTo>
                  <a:lnTo>
                    <a:pt x="907" y="490"/>
                  </a:lnTo>
                  <a:lnTo>
                    <a:pt x="1006" y="425"/>
                  </a:lnTo>
                  <a:lnTo>
                    <a:pt x="1105" y="367"/>
                  </a:lnTo>
                  <a:lnTo>
                    <a:pt x="1204" y="309"/>
                  </a:lnTo>
                  <a:lnTo>
                    <a:pt x="1308" y="258"/>
                  </a:lnTo>
                  <a:lnTo>
                    <a:pt x="1419" y="213"/>
                  </a:lnTo>
                  <a:lnTo>
                    <a:pt x="1529" y="167"/>
                  </a:lnTo>
                  <a:lnTo>
                    <a:pt x="1640" y="129"/>
                  </a:lnTo>
                  <a:lnTo>
                    <a:pt x="1756" y="97"/>
                  </a:lnTo>
                  <a:lnTo>
                    <a:pt x="1878" y="64"/>
                  </a:lnTo>
                  <a:lnTo>
                    <a:pt x="2000" y="45"/>
                  </a:lnTo>
                  <a:lnTo>
                    <a:pt x="2122" y="26"/>
                  </a:lnTo>
                  <a:lnTo>
                    <a:pt x="2244" y="13"/>
                  </a:lnTo>
                  <a:lnTo>
                    <a:pt x="2372" y="0"/>
                  </a:lnTo>
                  <a:lnTo>
                    <a:pt x="2500" y="0"/>
                  </a:lnTo>
                  <a:lnTo>
                    <a:pt x="2500" y="0"/>
                  </a:lnTo>
                  <a:lnTo>
                    <a:pt x="2634" y="0"/>
                  </a:lnTo>
                  <a:lnTo>
                    <a:pt x="2762" y="13"/>
                  </a:lnTo>
                  <a:lnTo>
                    <a:pt x="2884" y="26"/>
                  </a:lnTo>
                  <a:lnTo>
                    <a:pt x="3006" y="45"/>
                  </a:lnTo>
                  <a:lnTo>
                    <a:pt x="3128" y="64"/>
                  </a:lnTo>
                  <a:lnTo>
                    <a:pt x="3250" y="97"/>
                  </a:lnTo>
                  <a:lnTo>
                    <a:pt x="3366" y="129"/>
                  </a:lnTo>
                  <a:lnTo>
                    <a:pt x="3477" y="167"/>
                  </a:lnTo>
                  <a:lnTo>
                    <a:pt x="3587" y="213"/>
                  </a:lnTo>
                  <a:lnTo>
                    <a:pt x="3697" y="258"/>
                  </a:lnTo>
                  <a:lnTo>
                    <a:pt x="3802" y="309"/>
                  </a:lnTo>
                  <a:lnTo>
                    <a:pt x="3901" y="367"/>
                  </a:lnTo>
                  <a:lnTo>
                    <a:pt x="4000" y="425"/>
                  </a:lnTo>
                  <a:lnTo>
                    <a:pt x="4099" y="490"/>
                  </a:lnTo>
                  <a:lnTo>
                    <a:pt x="4186" y="561"/>
                  </a:lnTo>
                  <a:lnTo>
                    <a:pt x="4273" y="632"/>
                  </a:lnTo>
                  <a:lnTo>
                    <a:pt x="4354" y="703"/>
                  </a:lnTo>
                  <a:lnTo>
                    <a:pt x="4436" y="787"/>
                  </a:lnTo>
                  <a:lnTo>
                    <a:pt x="4511" y="864"/>
                  </a:lnTo>
                  <a:lnTo>
                    <a:pt x="4581" y="948"/>
                  </a:lnTo>
                  <a:lnTo>
                    <a:pt x="4645" y="1038"/>
                  </a:lnTo>
                  <a:lnTo>
                    <a:pt x="4703" y="1128"/>
                  </a:lnTo>
                  <a:lnTo>
                    <a:pt x="4761" y="1219"/>
                  </a:lnTo>
                  <a:lnTo>
                    <a:pt x="4808" y="1315"/>
                  </a:lnTo>
                  <a:lnTo>
                    <a:pt x="4854" y="1412"/>
                  </a:lnTo>
                  <a:lnTo>
                    <a:pt x="4895" y="1515"/>
                  </a:lnTo>
                  <a:lnTo>
                    <a:pt x="4930" y="1619"/>
                  </a:lnTo>
                  <a:lnTo>
                    <a:pt x="4959" y="1722"/>
                  </a:lnTo>
                  <a:lnTo>
                    <a:pt x="4976" y="1825"/>
                  </a:lnTo>
                  <a:lnTo>
                    <a:pt x="4994" y="1935"/>
                  </a:lnTo>
                  <a:lnTo>
                    <a:pt x="5005" y="2044"/>
                  </a:lnTo>
                  <a:lnTo>
                    <a:pt x="5005" y="2154"/>
                  </a:lnTo>
                  <a:lnTo>
                    <a:pt x="5005" y="2154"/>
                  </a:lnTo>
                  <a:lnTo>
                    <a:pt x="5005" y="2270"/>
                  </a:lnTo>
                  <a:lnTo>
                    <a:pt x="4994" y="2379"/>
                  </a:lnTo>
                  <a:lnTo>
                    <a:pt x="4976" y="2483"/>
                  </a:lnTo>
                  <a:lnTo>
                    <a:pt x="4959" y="2592"/>
                  </a:lnTo>
                  <a:lnTo>
                    <a:pt x="4930" y="2695"/>
                  </a:lnTo>
                  <a:lnTo>
                    <a:pt x="4895" y="2799"/>
                  </a:lnTo>
                  <a:lnTo>
                    <a:pt x="4854" y="2895"/>
                  </a:lnTo>
                  <a:lnTo>
                    <a:pt x="4808" y="2999"/>
                  </a:lnTo>
                  <a:lnTo>
                    <a:pt x="4761" y="3095"/>
                  </a:lnTo>
                  <a:lnTo>
                    <a:pt x="4703" y="3186"/>
                  </a:lnTo>
                  <a:lnTo>
                    <a:pt x="4645" y="3276"/>
                  </a:lnTo>
                  <a:lnTo>
                    <a:pt x="4581" y="3366"/>
                  </a:lnTo>
                  <a:lnTo>
                    <a:pt x="4511" y="3450"/>
                  </a:lnTo>
                  <a:lnTo>
                    <a:pt x="4436" y="3527"/>
                  </a:lnTo>
                  <a:lnTo>
                    <a:pt x="4354" y="3605"/>
                  </a:lnTo>
                  <a:lnTo>
                    <a:pt x="4273" y="3682"/>
                  </a:lnTo>
                  <a:lnTo>
                    <a:pt x="4186" y="3753"/>
                  </a:lnTo>
                  <a:lnTo>
                    <a:pt x="4099" y="3824"/>
                  </a:lnTo>
                  <a:lnTo>
                    <a:pt x="4000" y="3889"/>
                  </a:lnTo>
                  <a:lnTo>
                    <a:pt x="3901" y="3947"/>
                  </a:lnTo>
                  <a:lnTo>
                    <a:pt x="3802" y="4005"/>
                  </a:lnTo>
                  <a:lnTo>
                    <a:pt x="3697" y="4056"/>
                  </a:lnTo>
                  <a:lnTo>
                    <a:pt x="3587" y="4101"/>
                  </a:lnTo>
                  <a:lnTo>
                    <a:pt x="3477" y="4147"/>
                  </a:lnTo>
                  <a:lnTo>
                    <a:pt x="3366" y="4185"/>
                  </a:lnTo>
                  <a:lnTo>
                    <a:pt x="3250" y="4217"/>
                  </a:lnTo>
                  <a:lnTo>
                    <a:pt x="3128" y="4243"/>
                  </a:lnTo>
                  <a:lnTo>
                    <a:pt x="3006" y="4269"/>
                  </a:lnTo>
                  <a:lnTo>
                    <a:pt x="2884" y="4288"/>
                  </a:lnTo>
                  <a:lnTo>
                    <a:pt x="2762" y="4301"/>
                  </a:lnTo>
                  <a:lnTo>
                    <a:pt x="2634" y="4314"/>
                  </a:lnTo>
                  <a:lnTo>
                    <a:pt x="2500" y="4314"/>
                  </a:lnTo>
                  <a:lnTo>
                    <a:pt x="2500" y="4314"/>
                  </a:lnTo>
                  <a:lnTo>
                    <a:pt x="2372" y="4314"/>
                  </a:lnTo>
                  <a:lnTo>
                    <a:pt x="2244" y="4301"/>
                  </a:lnTo>
                  <a:lnTo>
                    <a:pt x="2122" y="4288"/>
                  </a:lnTo>
                  <a:lnTo>
                    <a:pt x="2000" y="4269"/>
                  </a:lnTo>
                  <a:lnTo>
                    <a:pt x="1878" y="4243"/>
                  </a:lnTo>
                  <a:lnTo>
                    <a:pt x="1756" y="4217"/>
                  </a:lnTo>
                  <a:lnTo>
                    <a:pt x="1640" y="4185"/>
                  </a:lnTo>
                  <a:lnTo>
                    <a:pt x="1529" y="4147"/>
                  </a:lnTo>
                  <a:lnTo>
                    <a:pt x="1419" y="4101"/>
                  </a:lnTo>
                  <a:lnTo>
                    <a:pt x="1308" y="4056"/>
                  </a:lnTo>
                  <a:lnTo>
                    <a:pt x="1204" y="4005"/>
                  </a:lnTo>
                  <a:lnTo>
                    <a:pt x="1105" y="3947"/>
                  </a:lnTo>
                  <a:lnTo>
                    <a:pt x="1006" y="3889"/>
                  </a:lnTo>
                  <a:lnTo>
                    <a:pt x="907" y="3824"/>
                  </a:lnTo>
                  <a:lnTo>
                    <a:pt x="820" y="3753"/>
                  </a:lnTo>
                  <a:lnTo>
                    <a:pt x="733" y="3682"/>
                  </a:lnTo>
                  <a:lnTo>
                    <a:pt x="646" y="3605"/>
                  </a:lnTo>
                  <a:lnTo>
                    <a:pt x="570" y="3527"/>
                  </a:lnTo>
                  <a:lnTo>
                    <a:pt x="494" y="3450"/>
                  </a:lnTo>
                  <a:lnTo>
                    <a:pt x="425" y="3366"/>
                  </a:lnTo>
                  <a:lnTo>
                    <a:pt x="361" y="3276"/>
                  </a:lnTo>
                  <a:lnTo>
                    <a:pt x="303" y="3186"/>
                  </a:lnTo>
                  <a:lnTo>
                    <a:pt x="244" y="3095"/>
                  </a:lnTo>
                  <a:lnTo>
                    <a:pt x="192" y="2999"/>
                  </a:lnTo>
                  <a:lnTo>
                    <a:pt x="151" y="2895"/>
                  </a:lnTo>
                  <a:lnTo>
                    <a:pt x="111" y="2799"/>
                  </a:lnTo>
                  <a:lnTo>
                    <a:pt x="76" y="2695"/>
                  </a:lnTo>
                  <a:lnTo>
                    <a:pt x="47" y="2592"/>
                  </a:lnTo>
                  <a:lnTo>
                    <a:pt x="29" y="2483"/>
                  </a:lnTo>
                  <a:lnTo>
                    <a:pt x="12" y="2379"/>
                  </a:lnTo>
                  <a:lnTo>
                    <a:pt x="0" y="2270"/>
                  </a:lnTo>
                  <a:lnTo>
                    <a:pt x="0" y="2154"/>
                  </a:lnTo>
                  <a:lnTo>
                    <a:pt x="0" y="2154"/>
                  </a:lnTo>
                  <a:close/>
                </a:path>
              </a:pathLst>
            </a:custGeom>
            <a:noFill/>
            <a:ln w="19050">
              <a:solidFill>
                <a:schemeClr val="folHlink"/>
              </a:solidFill>
              <a:prstDash val="solid"/>
              <a:round/>
              <a:headEnd/>
              <a:tailEnd/>
            </a:ln>
          </p:spPr>
          <p:txBody>
            <a:bodyPr/>
            <a:lstStyle/>
            <a:p>
              <a:endParaRPr lang="da-DK">
                <a:solidFill>
                  <a:prstClr val="black"/>
                </a:solidFill>
              </a:endParaRPr>
            </a:p>
          </p:txBody>
        </p:sp>
        <p:sp>
          <p:nvSpPr>
            <p:cNvPr id="14" name="Freeform 226"/>
            <p:cNvSpPr>
              <a:spLocks/>
            </p:cNvSpPr>
            <p:nvPr/>
          </p:nvSpPr>
          <p:spPr bwMode="auto">
            <a:xfrm>
              <a:off x="-626" y="184"/>
              <a:ext cx="3011" cy="4314"/>
            </a:xfrm>
            <a:custGeom>
              <a:avLst/>
              <a:gdLst/>
              <a:ahLst/>
              <a:cxnLst>
                <a:cxn ang="0">
                  <a:pos x="0" y="2044"/>
                </a:cxn>
                <a:cxn ang="0">
                  <a:pos x="29" y="1722"/>
                </a:cxn>
                <a:cxn ang="0">
                  <a:pos x="87" y="1412"/>
                </a:cxn>
                <a:cxn ang="0">
                  <a:pos x="180" y="1128"/>
                </a:cxn>
                <a:cxn ang="0">
                  <a:pos x="297" y="864"/>
                </a:cxn>
                <a:cxn ang="0">
                  <a:pos x="442" y="632"/>
                </a:cxn>
                <a:cxn ang="0">
                  <a:pos x="605" y="425"/>
                </a:cxn>
                <a:cxn ang="0">
                  <a:pos x="785" y="258"/>
                </a:cxn>
                <a:cxn ang="0">
                  <a:pos x="988" y="129"/>
                </a:cxn>
                <a:cxn ang="0">
                  <a:pos x="1203" y="45"/>
                </a:cxn>
                <a:cxn ang="0">
                  <a:pos x="1430" y="0"/>
                </a:cxn>
                <a:cxn ang="0">
                  <a:pos x="1581" y="0"/>
                </a:cxn>
                <a:cxn ang="0">
                  <a:pos x="1808" y="45"/>
                </a:cxn>
                <a:cxn ang="0">
                  <a:pos x="2023" y="129"/>
                </a:cxn>
                <a:cxn ang="0">
                  <a:pos x="2221" y="258"/>
                </a:cxn>
                <a:cxn ang="0">
                  <a:pos x="2407" y="425"/>
                </a:cxn>
                <a:cxn ang="0">
                  <a:pos x="2570" y="632"/>
                </a:cxn>
                <a:cxn ang="0">
                  <a:pos x="2715" y="864"/>
                </a:cxn>
                <a:cxn ang="0">
                  <a:pos x="2831" y="1128"/>
                </a:cxn>
                <a:cxn ang="0">
                  <a:pos x="2918" y="1412"/>
                </a:cxn>
                <a:cxn ang="0">
                  <a:pos x="2982" y="1722"/>
                </a:cxn>
                <a:cxn ang="0">
                  <a:pos x="3011" y="2044"/>
                </a:cxn>
                <a:cxn ang="0">
                  <a:pos x="3011" y="2270"/>
                </a:cxn>
                <a:cxn ang="0">
                  <a:pos x="2982" y="2592"/>
                </a:cxn>
                <a:cxn ang="0">
                  <a:pos x="2918" y="2895"/>
                </a:cxn>
                <a:cxn ang="0">
                  <a:pos x="2831" y="3186"/>
                </a:cxn>
                <a:cxn ang="0">
                  <a:pos x="2715" y="3450"/>
                </a:cxn>
                <a:cxn ang="0">
                  <a:pos x="2570" y="3682"/>
                </a:cxn>
                <a:cxn ang="0">
                  <a:pos x="2407" y="3889"/>
                </a:cxn>
                <a:cxn ang="0">
                  <a:pos x="2221" y="4056"/>
                </a:cxn>
                <a:cxn ang="0">
                  <a:pos x="2023" y="4185"/>
                </a:cxn>
                <a:cxn ang="0">
                  <a:pos x="1808" y="4269"/>
                </a:cxn>
                <a:cxn ang="0">
                  <a:pos x="1581" y="4314"/>
                </a:cxn>
                <a:cxn ang="0">
                  <a:pos x="1430" y="4314"/>
                </a:cxn>
                <a:cxn ang="0">
                  <a:pos x="1203" y="4269"/>
                </a:cxn>
                <a:cxn ang="0">
                  <a:pos x="988" y="4185"/>
                </a:cxn>
                <a:cxn ang="0">
                  <a:pos x="785" y="4056"/>
                </a:cxn>
                <a:cxn ang="0">
                  <a:pos x="605" y="3889"/>
                </a:cxn>
                <a:cxn ang="0">
                  <a:pos x="442" y="3682"/>
                </a:cxn>
                <a:cxn ang="0">
                  <a:pos x="297" y="3450"/>
                </a:cxn>
                <a:cxn ang="0">
                  <a:pos x="180" y="3186"/>
                </a:cxn>
                <a:cxn ang="0">
                  <a:pos x="87" y="2895"/>
                </a:cxn>
                <a:cxn ang="0">
                  <a:pos x="29" y="2592"/>
                </a:cxn>
                <a:cxn ang="0">
                  <a:pos x="0" y="2270"/>
                </a:cxn>
              </a:cxnLst>
              <a:rect l="0" t="0" r="r" b="b"/>
              <a:pathLst>
                <a:path w="3011" h="4314">
                  <a:moveTo>
                    <a:pt x="0" y="2154"/>
                  </a:moveTo>
                  <a:lnTo>
                    <a:pt x="0" y="2154"/>
                  </a:lnTo>
                  <a:lnTo>
                    <a:pt x="0" y="2044"/>
                  </a:lnTo>
                  <a:lnTo>
                    <a:pt x="6" y="1935"/>
                  </a:lnTo>
                  <a:lnTo>
                    <a:pt x="18" y="1825"/>
                  </a:lnTo>
                  <a:lnTo>
                    <a:pt x="29" y="1722"/>
                  </a:lnTo>
                  <a:lnTo>
                    <a:pt x="47" y="1619"/>
                  </a:lnTo>
                  <a:lnTo>
                    <a:pt x="64" y="1515"/>
                  </a:lnTo>
                  <a:lnTo>
                    <a:pt x="87" y="1412"/>
                  </a:lnTo>
                  <a:lnTo>
                    <a:pt x="116" y="1315"/>
                  </a:lnTo>
                  <a:lnTo>
                    <a:pt x="145" y="1219"/>
                  </a:lnTo>
                  <a:lnTo>
                    <a:pt x="180" y="1128"/>
                  </a:lnTo>
                  <a:lnTo>
                    <a:pt x="215" y="1038"/>
                  </a:lnTo>
                  <a:lnTo>
                    <a:pt x="256" y="948"/>
                  </a:lnTo>
                  <a:lnTo>
                    <a:pt x="297" y="864"/>
                  </a:lnTo>
                  <a:lnTo>
                    <a:pt x="343" y="787"/>
                  </a:lnTo>
                  <a:lnTo>
                    <a:pt x="390" y="703"/>
                  </a:lnTo>
                  <a:lnTo>
                    <a:pt x="442" y="632"/>
                  </a:lnTo>
                  <a:lnTo>
                    <a:pt x="494" y="561"/>
                  </a:lnTo>
                  <a:lnTo>
                    <a:pt x="547" y="490"/>
                  </a:lnTo>
                  <a:lnTo>
                    <a:pt x="605" y="425"/>
                  </a:lnTo>
                  <a:lnTo>
                    <a:pt x="663" y="367"/>
                  </a:lnTo>
                  <a:lnTo>
                    <a:pt x="721" y="309"/>
                  </a:lnTo>
                  <a:lnTo>
                    <a:pt x="785" y="258"/>
                  </a:lnTo>
                  <a:lnTo>
                    <a:pt x="855" y="213"/>
                  </a:lnTo>
                  <a:lnTo>
                    <a:pt x="919" y="167"/>
                  </a:lnTo>
                  <a:lnTo>
                    <a:pt x="988" y="129"/>
                  </a:lnTo>
                  <a:lnTo>
                    <a:pt x="1058" y="97"/>
                  </a:lnTo>
                  <a:lnTo>
                    <a:pt x="1128" y="64"/>
                  </a:lnTo>
                  <a:lnTo>
                    <a:pt x="1203" y="45"/>
                  </a:lnTo>
                  <a:lnTo>
                    <a:pt x="1273" y="26"/>
                  </a:lnTo>
                  <a:lnTo>
                    <a:pt x="1349" y="13"/>
                  </a:lnTo>
                  <a:lnTo>
                    <a:pt x="1430" y="0"/>
                  </a:lnTo>
                  <a:lnTo>
                    <a:pt x="1506" y="0"/>
                  </a:lnTo>
                  <a:lnTo>
                    <a:pt x="1506" y="0"/>
                  </a:lnTo>
                  <a:lnTo>
                    <a:pt x="1581" y="0"/>
                  </a:lnTo>
                  <a:lnTo>
                    <a:pt x="1657" y="13"/>
                  </a:lnTo>
                  <a:lnTo>
                    <a:pt x="1732" y="26"/>
                  </a:lnTo>
                  <a:lnTo>
                    <a:pt x="1808" y="45"/>
                  </a:lnTo>
                  <a:lnTo>
                    <a:pt x="1884" y="64"/>
                  </a:lnTo>
                  <a:lnTo>
                    <a:pt x="1953" y="97"/>
                  </a:lnTo>
                  <a:lnTo>
                    <a:pt x="2023" y="129"/>
                  </a:lnTo>
                  <a:lnTo>
                    <a:pt x="2093" y="167"/>
                  </a:lnTo>
                  <a:lnTo>
                    <a:pt x="2157" y="213"/>
                  </a:lnTo>
                  <a:lnTo>
                    <a:pt x="2221" y="258"/>
                  </a:lnTo>
                  <a:lnTo>
                    <a:pt x="2285" y="309"/>
                  </a:lnTo>
                  <a:lnTo>
                    <a:pt x="2349" y="367"/>
                  </a:lnTo>
                  <a:lnTo>
                    <a:pt x="2407" y="425"/>
                  </a:lnTo>
                  <a:lnTo>
                    <a:pt x="2465" y="490"/>
                  </a:lnTo>
                  <a:lnTo>
                    <a:pt x="2517" y="561"/>
                  </a:lnTo>
                  <a:lnTo>
                    <a:pt x="2570" y="632"/>
                  </a:lnTo>
                  <a:lnTo>
                    <a:pt x="2622" y="703"/>
                  </a:lnTo>
                  <a:lnTo>
                    <a:pt x="2668" y="787"/>
                  </a:lnTo>
                  <a:lnTo>
                    <a:pt x="2715" y="864"/>
                  </a:lnTo>
                  <a:lnTo>
                    <a:pt x="2756" y="948"/>
                  </a:lnTo>
                  <a:lnTo>
                    <a:pt x="2796" y="1038"/>
                  </a:lnTo>
                  <a:lnTo>
                    <a:pt x="2831" y="1128"/>
                  </a:lnTo>
                  <a:lnTo>
                    <a:pt x="2866" y="1219"/>
                  </a:lnTo>
                  <a:lnTo>
                    <a:pt x="2895" y="1315"/>
                  </a:lnTo>
                  <a:lnTo>
                    <a:pt x="2918" y="1412"/>
                  </a:lnTo>
                  <a:lnTo>
                    <a:pt x="2942" y="1515"/>
                  </a:lnTo>
                  <a:lnTo>
                    <a:pt x="2965" y="1619"/>
                  </a:lnTo>
                  <a:lnTo>
                    <a:pt x="2982" y="1722"/>
                  </a:lnTo>
                  <a:lnTo>
                    <a:pt x="2994" y="1825"/>
                  </a:lnTo>
                  <a:lnTo>
                    <a:pt x="3006" y="1935"/>
                  </a:lnTo>
                  <a:lnTo>
                    <a:pt x="3011" y="2044"/>
                  </a:lnTo>
                  <a:lnTo>
                    <a:pt x="3011" y="2154"/>
                  </a:lnTo>
                  <a:lnTo>
                    <a:pt x="3011" y="2154"/>
                  </a:lnTo>
                  <a:lnTo>
                    <a:pt x="3011" y="2270"/>
                  </a:lnTo>
                  <a:lnTo>
                    <a:pt x="3006" y="2379"/>
                  </a:lnTo>
                  <a:lnTo>
                    <a:pt x="2994" y="2483"/>
                  </a:lnTo>
                  <a:lnTo>
                    <a:pt x="2982" y="2592"/>
                  </a:lnTo>
                  <a:lnTo>
                    <a:pt x="2965" y="2695"/>
                  </a:lnTo>
                  <a:lnTo>
                    <a:pt x="2942" y="2799"/>
                  </a:lnTo>
                  <a:lnTo>
                    <a:pt x="2918" y="2895"/>
                  </a:lnTo>
                  <a:lnTo>
                    <a:pt x="2895" y="2999"/>
                  </a:lnTo>
                  <a:lnTo>
                    <a:pt x="2866" y="3095"/>
                  </a:lnTo>
                  <a:lnTo>
                    <a:pt x="2831" y="3186"/>
                  </a:lnTo>
                  <a:lnTo>
                    <a:pt x="2796" y="3276"/>
                  </a:lnTo>
                  <a:lnTo>
                    <a:pt x="2756" y="3366"/>
                  </a:lnTo>
                  <a:lnTo>
                    <a:pt x="2715" y="3450"/>
                  </a:lnTo>
                  <a:lnTo>
                    <a:pt x="2668" y="3527"/>
                  </a:lnTo>
                  <a:lnTo>
                    <a:pt x="2622" y="3605"/>
                  </a:lnTo>
                  <a:lnTo>
                    <a:pt x="2570" y="3682"/>
                  </a:lnTo>
                  <a:lnTo>
                    <a:pt x="2517" y="3753"/>
                  </a:lnTo>
                  <a:lnTo>
                    <a:pt x="2465" y="3824"/>
                  </a:lnTo>
                  <a:lnTo>
                    <a:pt x="2407" y="3889"/>
                  </a:lnTo>
                  <a:lnTo>
                    <a:pt x="2349" y="3947"/>
                  </a:lnTo>
                  <a:lnTo>
                    <a:pt x="2285" y="4005"/>
                  </a:lnTo>
                  <a:lnTo>
                    <a:pt x="2221" y="4056"/>
                  </a:lnTo>
                  <a:lnTo>
                    <a:pt x="2157" y="4101"/>
                  </a:lnTo>
                  <a:lnTo>
                    <a:pt x="2093" y="4147"/>
                  </a:lnTo>
                  <a:lnTo>
                    <a:pt x="2023" y="4185"/>
                  </a:lnTo>
                  <a:lnTo>
                    <a:pt x="1953" y="4217"/>
                  </a:lnTo>
                  <a:lnTo>
                    <a:pt x="1884" y="4243"/>
                  </a:lnTo>
                  <a:lnTo>
                    <a:pt x="1808" y="4269"/>
                  </a:lnTo>
                  <a:lnTo>
                    <a:pt x="1732" y="4288"/>
                  </a:lnTo>
                  <a:lnTo>
                    <a:pt x="1657" y="4301"/>
                  </a:lnTo>
                  <a:lnTo>
                    <a:pt x="1581" y="4314"/>
                  </a:lnTo>
                  <a:lnTo>
                    <a:pt x="1506" y="4314"/>
                  </a:lnTo>
                  <a:lnTo>
                    <a:pt x="1506" y="4314"/>
                  </a:lnTo>
                  <a:lnTo>
                    <a:pt x="1430" y="4314"/>
                  </a:lnTo>
                  <a:lnTo>
                    <a:pt x="1349" y="4301"/>
                  </a:lnTo>
                  <a:lnTo>
                    <a:pt x="1273" y="4288"/>
                  </a:lnTo>
                  <a:lnTo>
                    <a:pt x="1203" y="4269"/>
                  </a:lnTo>
                  <a:lnTo>
                    <a:pt x="1128" y="4243"/>
                  </a:lnTo>
                  <a:lnTo>
                    <a:pt x="1058" y="4217"/>
                  </a:lnTo>
                  <a:lnTo>
                    <a:pt x="988" y="4185"/>
                  </a:lnTo>
                  <a:lnTo>
                    <a:pt x="919" y="4147"/>
                  </a:lnTo>
                  <a:lnTo>
                    <a:pt x="855" y="4101"/>
                  </a:lnTo>
                  <a:lnTo>
                    <a:pt x="785" y="4056"/>
                  </a:lnTo>
                  <a:lnTo>
                    <a:pt x="721" y="4005"/>
                  </a:lnTo>
                  <a:lnTo>
                    <a:pt x="663" y="3947"/>
                  </a:lnTo>
                  <a:lnTo>
                    <a:pt x="605" y="3889"/>
                  </a:lnTo>
                  <a:lnTo>
                    <a:pt x="547" y="3824"/>
                  </a:lnTo>
                  <a:lnTo>
                    <a:pt x="494" y="3753"/>
                  </a:lnTo>
                  <a:lnTo>
                    <a:pt x="442" y="3682"/>
                  </a:lnTo>
                  <a:lnTo>
                    <a:pt x="390" y="3605"/>
                  </a:lnTo>
                  <a:lnTo>
                    <a:pt x="343" y="3527"/>
                  </a:lnTo>
                  <a:lnTo>
                    <a:pt x="297" y="3450"/>
                  </a:lnTo>
                  <a:lnTo>
                    <a:pt x="256" y="3366"/>
                  </a:lnTo>
                  <a:lnTo>
                    <a:pt x="215" y="3276"/>
                  </a:lnTo>
                  <a:lnTo>
                    <a:pt x="180" y="3186"/>
                  </a:lnTo>
                  <a:lnTo>
                    <a:pt x="145" y="3095"/>
                  </a:lnTo>
                  <a:lnTo>
                    <a:pt x="116" y="2999"/>
                  </a:lnTo>
                  <a:lnTo>
                    <a:pt x="87" y="2895"/>
                  </a:lnTo>
                  <a:lnTo>
                    <a:pt x="64" y="2799"/>
                  </a:lnTo>
                  <a:lnTo>
                    <a:pt x="47" y="2695"/>
                  </a:lnTo>
                  <a:lnTo>
                    <a:pt x="29" y="2592"/>
                  </a:lnTo>
                  <a:lnTo>
                    <a:pt x="18" y="2483"/>
                  </a:lnTo>
                  <a:lnTo>
                    <a:pt x="6" y="2379"/>
                  </a:lnTo>
                  <a:lnTo>
                    <a:pt x="0" y="2270"/>
                  </a:lnTo>
                  <a:lnTo>
                    <a:pt x="0" y="2154"/>
                  </a:lnTo>
                  <a:lnTo>
                    <a:pt x="0" y="2154"/>
                  </a:lnTo>
                  <a:close/>
                </a:path>
              </a:pathLst>
            </a:custGeom>
            <a:noFill/>
            <a:ln w="19050">
              <a:solidFill>
                <a:schemeClr val="folHlink"/>
              </a:solidFill>
              <a:prstDash val="solid"/>
              <a:round/>
              <a:headEnd/>
              <a:tailEnd/>
            </a:ln>
          </p:spPr>
          <p:txBody>
            <a:bodyPr/>
            <a:lstStyle/>
            <a:p>
              <a:endParaRPr lang="da-DK">
                <a:solidFill>
                  <a:prstClr val="black"/>
                </a:solidFill>
              </a:endParaRPr>
            </a:p>
          </p:txBody>
        </p:sp>
        <p:sp>
          <p:nvSpPr>
            <p:cNvPr id="15" name="Freeform 227"/>
            <p:cNvSpPr>
              <a:spLocks/>
            </p:cNvSpPr>
            <p:nvPr/>
          </p:nvSpPr>
          <p:spPr bwMode="auto">
            <a:xfrm>
              <a:off x="-376" y="468"/>
              <a:ext cx="2506" cy="412"/>
            </a:xfrm>
            <a:custGeom>
              <a:avLst/>
              <a:gdLst/>
              <a:ahLst/>
              <a:cxnLst>
                <a:cxn ang="0">
                  <a:pos x="0" y="0"/>
                </a:cxn>
                <a:cxn ang="0">
                  <a:pos x="0" y="0"/>
                </a:cxn>
                <a:cxn ang="0">
                  <a:pos x="41" y="51"/>
                </a:cxn>
                <a:cxn ang="0">
                  <a:pos x="93" y="96"/>
                </a:cxn>
                <a:cxn ang="0">
                  <a:pos x="151" y="141"/>
                </a:cxn>
                <a:cxn ang="0">
                  <a:pos x="215" y="180"/>
                </a:cxn>
                <a:cxn ang="0">
                  <a:pos x="285" y="219"/>
                </a:cxn>
                <a:cxn ang="0">
                  <a:pos x="361" y="251"/>
                </a:cxn>
                <a:cxn ang="0">
                  <a:pos x="436" y="283"/>
                </a:cxn>
                <a:cxn ang="0">
                  <a:pos x="517" y="309"/>
                </a:cxn>
                <a:cxn ang="0">
                  <a:pos x="599" y="335"/>
                </a:cxn>
                <a:cxn ang="0">
                  <a:pos x="692" y="354"/>
                </a:cxn>
                <a:cxn ang="0">
                  <a:pos x="872" y="386"/>
                </a:cxn>
                <a:cxn ang="0">
                  <a:pos x="1064" y="406"/>
                </a:cxn>
                <a:cxn ang="0">
                  <a:pos x="1256" y="412"/>
                </a:cxn>
                <a:cxn ang="0">
                  <a:pos x="1448" y="406"/>
                </a:cxn>
                <a:cxn ang="0">
                  <a:pos x="1639" y="386"/>
                </a:cxn>
                <a:cxn ang="0">
                  <a:pos x="1820" y="354"/>
                </a:cxn>
                <a:cxn ang="0">
                  <a:pos x="1907" y="335"/>
                </a:cxn>
                <a:cxn ang="0">
                  <a:pos x="1994" y="309"/>
                </a:cxn>
                <a:cxn ang="0">
                  <a:pos x="2070" y="283"/>
                </a:cxn>
                <a:cxn ang="0">
                  <a:pos x="2151" y="251"/>
                </a:cxn>
                <a:cxn ang="0">
                  <a:pos x="2221" y="219"/>
                </a:cxn>
                <a:cxn ang="0">
                  <a:pos x="2291" y="180"/>
                </a:cxn>
                <a:cxn ang="0">
                  <a:pos x="2354" y="141"/>
                </a:cxn>
                <a:cxn ang="0">
                  <a:pos x="2407" y="96"/>
                </a:cxn>
                <a:cxn ang="0">
                  <a:pos x="2459" y="51"/>
                </a:cxn>
                <a:cxn ang="0">
                  <a:pos x="2506" y="0"/>
                </a:cxn>
              </a:cxnLst>
              <a:rect l="0" t="0" r="r" b="b"/>
              <a:pathLst>
                <a:path w="2506" h="412">
                  <a:moveTo>
                    <a:pt x="0" y="0"/>
                  </a:moveTo>
                  <a:lnTo>
                    <a:pt x="0" y="0"/>
                  </a:lnTo>
                  <a:lnTo>
                    <a:pt x="41" y="51"/>
                  </a:lnTo>
                  <a:lnTo>
                    <a:pt x="93" y="96"/>
                  </a:lnTo>
                  <a:lnTo>
                    <a:pt x="151" y="141"/>
                  </a:lnTo>
                  <a:lnTo>
                    <a:pt x="215" y="180"/>
                  </a:lnTo>
                  <a:lnTo>
                    <a:pt x="285" y="219"/>
                  </a:lnTo>
                  <a:lnTo>
                    <a:pt x="361" y="251"/>
                  </a:lnTo>
                  <a:lnTo>
                    <a:pt x="436" y="283"/>
                  </a:lnTo>
                  <a:lnTo>
                    <a:pt x="517" y="309"/>
                  </a:lnTo>
                  <a:lnTo>
                    <a:pt x="599" y="335"/>
                  </a:lnTo>
                  <a:lnTo>
                    <a:pt x="692" y="354"/>
                  </a:lnTo>
                  <a:lnTo>
                    <a:pt x="872" y="386"/>
                  </a:lnTo>
                  <a:lnTo>
                    <a:pt x="1064" y="406"/>
                  </a:lnTo>
                  <a:lnTo>
                    <a:pt x="1256" y="412"/>
                  </a:lnTo>
                  <a:lnTo>
                    <a:pt x="1448" y="406"/>
                  </a:lnTo>
                  <a:lnTo>
                    <a:pt x="1639" y="386"/>
                  </a:lnTo>
                  <a:lnTo>
                    <a:pt x="1820" y="354"/>
                  </a:lnTo>
                  <a:lnTo>
                    <a:pt x="1907" y="335"/>
                  </a:lnTo>
                  <a:lnTo>
                    <a:pt x="1994" y="309"/>
                  </a:lnTo>
                  <a:lnTo>
                    <a:pt x="2070" y="283"/>
                  </a:lnTo>
                  <a:lnTo>
                    <a:pt x="2151" y="251"/>
                  </a:lnTo>
                  <a:lnTo>
                    <a:pt x="2221" y="219"/>
                  </a:lnTo>
                  <a:lnTo>
                    <a:pt x="2291" y="180"/>
                  </a:lnTo>
                  <a:lnTo>
                    <a:pt x="2354" y="141"/>
                  </a:lnTo>
                  <a:lnTo>
                    <a:pt x="2407" y="96"/>
                  </a:lnTo>
                  <a:lnTo>
                    <a:pt x="2459" y="51"/>
                  </a:lnTo>
                  <a:lnTo>
                    <a:pt x="2506" y="0"/>
                  </a:lnTo>
                </a:path>
              </a:pathLst>
            </a:custGeom>
            <a:noFill/>
            <a:ln w="19050">
              <a:solidFill>
                <a:schemeClr val="folHlink"/>
              </a:solidFill>
              <a:prstDash val="solid"/>
              <a:round/>
              <a:headEnd/>
              <a:tailEnd/>
            </a:ln>
          </p:spPr>
          <p:txBody>
            <a:bodyPr/>
            <a:lstStyle/>
            <a:p>
              <a:endParaRPr lang="da-DK">
                <a:solidFill>
                  <a:prstClr val="black"/>
                </a:solidFill>
              </a:endParaRPr>
            </a:p>
          </p:txBody>
        </p:sp>
        <p:sp>
          <p:nvSpPr>
            <p:cNvPr id="16" name="Freeform 228"/>
            <p:cNvSpPr>
              <a:spLocks/>
            </p:cNvSpPr>
            <p:nvPr/>
          </p:nvSpPr>
          <p:spPr bwMode="auto">
            <a:xfrm>
              <a:off x="-1120" y="1042"/>
              <a:ext cx="4000" cy="690"/>
            </a:xfrm>
            <a:custGeom>
              <a:avLst/>
              <a:gdLst/>
              <a:ahLst/>
              <a:cxnLst>
                <a:cxn ang="0">
                  <a:pos x="0" y="0"/>
                </a:cxn>
                <a:cxn ang="0">
                  <a:pos x="0" y="0"/>
                </a:cxn>
                <a:cxn ang="0">
                  <a:pos x="70" y="83"/>
                </a:cxn>
                <a:cxn ang="0">
                  <a:pos x="145" y="161"/>
                </a:cxn>
                <a:cxn ang="0">
                  <a:pos x="233" y="232"/>
                </a:cxn>
                <a:cxn ang="0">
                  <a:pos x="331" y="303"/>
                </a:cxn>
                <a:cxn ang="0">
                  <a:pos x="442" y="361"/>
                </a:cxn>
                <a:cxn ang="0">
                  <a:pos x="558" y="419"/>
                </a:cxn>
                <a:cxn ang="0">
                  <a:pos x="680" y="470"/>
                </a:cxn>
                <a:cxn ang="0">
                  <a:pos x="808" y="515"/>
                </a:cxn>
                <a:cxn ang="0">
                  <a:pos x="948" y="554"/>
                </a:cxn>
                <a:cxn ang="0">
                  <a:pos x="1087" y="593"/>
                </a:cxn>
                <a:cxn ang="0">
                  <a:pos x="1232" y="619"/>
                </a:cxn>
                <a:cxn ang="0">
                  <a:pos x="1378" y="644"/>
                </a:cxn>
                <a:cxn ang="0">
                  <a:pos x="1535" y="664"/>
                </a:cxn>
                <a:cxn ang="0">
                  <a:pos x="1686" y="677"/>
                </a:cxn>
                <a:cxn ang="0">
                  <a:pos x="1843" y="683"/>
                </a:cxn>
                <a:cxn ang="0">
                  <a:pos x="2000" y="690"/>
                </a:cxn>
                <a:cxn ang="0">
                  <a:pos x="2157" y="683"/>
                </a:cxn>
                <a:cxn ang="0">
                  <a:pos x="2308" y="677"/>
                </a:cxn>
                <a:cxn ang="0">
                  <a:pos x="2465" y="664"/>
                </a:cxn>
                <a:cxn ang="0">
                  <a:pos x="2616" y="644"/>
                </a:cxn>
                <a:cxn ang="0">
                  <a:pos x="2767" y="619"/>
                </a:cxn>
                <a:cxn ang="0">
                  <a:pos x="2912" y="593"/>
                </a:cxn>
                <a:cxn ang="0">
                  <a:pos x="3052" y="554"/>
                </a:cxn>
                <a:cxn ang="0">
                  <a:pos x="3186" y="515"/>
                </a:cxn>
                <a:cxn ang="0">
                  <a:pos x="3319" y="470"/>
                </a:cxn>
                <a:cxn ang="0">
                  <a:pos x="3441" y="419"/>
                </a:cxn>
                <a:cxn ang="0">
                  <a:pos x="3558" y="361"/>
                </a:cxn>
                <a:cxn ang="0">
                  <a:pos x="3662" y="303"/>
                </a:cxn>
                <a:cxn ang="0">
                  <a:pos x="3761" y="232"/>
                </a:cxn>
                <a:cxn ang="0">
                  <a:pos x="3854" y="161"/>
                </a:cxn>
                <a:cxn ang="0">
                  <a:pos x="3930" y="83"/>
                </a:cxn>
                <a:cxn ang="0">
                  <a:pos x="4000" y="0"/>
                </a:cxn>
              </a:cxnLst>
              <a:rect l="0" t="0" r="r" b="b"/>
              <a:pathLst>
                <a:path w="4000" h="690">
                  <a:moveTo>
                    <a:pt x="0" y="0"/>
                  </a:moveTo>
                  <a:lnTo>
                    <a:pt x="0" y="0"/>
                  </a:lnTo>
                  <a:lnTo>
                    <a:pt x="70" y="83"/>
                  </a:lnTo>
                  <a:lnTo>
                    <a:pt x="145" y="161"/>
                  </a:lnTo>
                  <a:lnTo>
                    <a:pt x="233" y="232"/>
                  </a:lnTo>
                  <a:lnTo>
                    <a:pt x="331" y="303"/>
                  </a:lnTo>
                  <a:lnTo>
                    <a:pt x="442" y="361"/>
                  </a:lnTo>
                  <a:lnTo>
                    <a:pt x="558" y="419"/>
                  </a:lnTo>
                  <a:lnTo>
                    <a:pt x="680" y="470"/>
                  </a:lnTo>
                  <a:lnTo>
                    <a:pt x="808" y="515"/>
                  </a:lnTo>
                  <a:lnTo>
                    <a:pt x="948" y="554"/>
                  </a:lnTo>
                  <a:lnTo>
                    <a:pt x="1087" y="593"/>
                  </a:lnTo>
                  <a:lnTo>
                    <a:pt x="1232" y="619"/>
                  </a:lnTo>
                  <a:lnTo>
                    <a:pt x="1378" y="644"/>
                  </a:lnTo>
                  <a:lnTo>
                    <a:pt x="1535" y="664"/>
                  </a:lnTo>
                  <a:lnTo>
                    <a:pt x="1686" y="677"/>
                  </a:lnTo>
                  <a:lnTo>
                    <a:pt x="1843" y="683"/>
                  </a:lnTo>
                  <a:lnTo>
                    <a:pt x="2000" y="690"/>
                  </a:lnTo>
                  <a:lnTo>
                    <a:pt x="2157" y="683"/>
                  </a:lnTo>
                  <a:lnTo>
                    <a:pt x="2308" y="677"/>
                  </a:lnTo>
                  <a:lnTo>
                    <a:pt x="2465" y="664"/>
                  </a:lnTo>
                  <a:lnTo>
                    <a:pt x="2616" y="644"/>
                  </a:lnTo>
                  <a:lnTo>
                    <a:pt x="2767" y="619"/>
                  </a:lnTo>
                  <a:lnTo>
                    <a:pt x="2912" y="593"/>
                  </a:lnTo>
                  <a:lnTo>
                    <a:pt x="3052" y="554"/>
                  </a:lnTo>
                  <a:lnTo>
                    <a:pt x="3186" y="515"/>
                  </a:lnTo>
                  <a:lnTo>
                    <a:pt x="3319" y="470"/>
                  </a:lnTo>
                  <a:lnTo>
                    <a:pt x="3441" y="419"/>
                  </a:lnTo>
                  <a:lnTo>
                    <a:pt x="3558" y="361"/>
                  </a:lnTo>
                  <a:lnTo>
                    <a:pt x="3662" y="303"/>
                  </a:lnTo>
                  <a:lnTo>
                    <a:pt x="3761" y="232"/>
                  </a:lnTo>
                  <a:lnTo>
                    <a:pt x="3854" y="161"/>
                  </a:lnTo>
                  <a:lnTo>
                    <a:pt x="3930" y="83"/>
                  </a:lnTo>
                  <a:lnTo>
                    <a:pt x="4000" y="0"/>
                  </a:lnTo>
                </a:path>
              </a:pathLst>
            </a:custGeom>
            <a:noFill/>
            <a:ln w="19050">
              <a:solidFill>
                <a:schemeClr val="folHlink"/>
              </a:solidFill>
              <a:prstDash val="solid"/>
              <a:round/>
              <a:headEnd/>
              <a:tailEnd/>
            </a:ln>
          </p:spPr>
          <p:txBody>
            <a:bodyPr/>
            <a:lstStyle/>
            <a:p>
              <a:endParaRPr lang="da-DK">
                <a:solidFill>
                  <a:prstClr val="black"/>
                </a:solidFill>
              </a:endParaRPr>
            </a:p>
          </p:txBody>
        </p:sp>
        <p:sp>
          <p:nvSpPr>
            <p:cNvPr id="17" name="Freeform 229"/>
            <p:cNvSpPr>
              <a:spLocks/>
            </p:cNvSpPr>
            <p:nvPr/>
          </p:nvSpPr>
          <p:spPr bwMode="auto">
            <a:xfrm>
              <a:off x="-376" y="3802"/>
              <a:ext cx="2506" cy="406"/>
            </a:xfrm>
            <a:custGeom>
              <a:avLst/>
              <a:gdLst/>
              <a:ahLst/>
              <a:cxnLst>
                <a:cxn ang="0">
                  <a:pos x="2506" y="406"/>
                </a:cxn>
                <a:cxn ang="0">
                  <a:pos x="2506" y="406"/>
                </a:cxn>
                <a:cxn ang="0">
                  <a:pos x="2459" y="361"/>
                </a:cxn>
                <a:cxn ang="0">
                  <a:pos x="2413" y="316"/>
                </a:cxn>
                <a:cxn ang="0">
                  <a:pos x="2354" y="271"/>
                </a:cxn>
                <a:cxn ang="0">
                  <a:pos x="2291" y="232"/>
                </a:cxn>
                <a:cxn ang="0">
                  <a:pos x="2221" y="193"/>
                </a:cxn>
                <a:cxn ang="0">
                  <a:pos x="2145" y="161"/>
                </a:cxn>
                <a:cxn ang="0">
                  <a:pos x="2070" y="129"/>
                </a:cxn>
                <a:cxn ang="0">
                  <a:pos x="1988" y="103"/>
                </a:cxn>
                <a:cxn ang="0">
                  <a:pos x="1901" y="77"/>
                </a:cxn>
                <a:cxn ang="0">
                  <a:pos x="1814" y="58"/>
                </a:cxn>
                <a:cxn ang="0">
                  <a:pos x="1634" y="26"/>
                </a:cxn>
                <a:cxn ang="0">
                  <a:pos x="1442" y="6"/>
                </a:cxn>
                <a:cxn ang="0">
                  <a:pos x="1250" y="0"/>
                </a:cxn>
                <a:cxn ang="0">
                  <a:pos x="1058" y="6"/>
                </a:cxn>
                <a:cxn ang="0">
                  <a:pos x="866" y="26"/>
                </a:cxn>
                <a:cxn ang="0">
                  <a:pos x="686" y="58"/>
                </a:cxn>
                <a:cxn ang="0">
                  <a:pos x="599" y="77"/>
                </a:cxn>
                <a:cxn ang="0">
                  <a:pos x="512" y="103"/>
                </a:cxn>
                <a:cxn ang="0">
                  <a:pos x="430" y="129"/>
                </a:cxn>
                <a:cxn ang="0">
                  <a:pos x="355" y="161"/>
                </a:cxn>
                <a:cxn ang="0">
                  <a:pos x="285" y="193"/>
                </a:cxn>
                <a:cxn ang="0">
                  <a:pos x="215" y="232"/>
                </a:cxn>
                <a:cxn ang="0">
                  <a:pos x="151" y="271"/>
                </a:cxn>
                <a:cxn ang="0">
                  <a:pos x="93" y="316"/>
                </a:cxn>
                <a:cxn ang="0">
                  <a:pos x="47" y="361"/>
                </a:cxn>
                <a:cxn ang="0">
                  <a:pos x="0" y="406"/>
                </a:cxn>
              </a:cxnLst>
              <a:rect l="0" t="0" r="r" b="b"/>
              <a:pathLst>
                <a:path w="2506" h="406">
                  <a:moveTo>
                    <a:pt x="2506" y="406"/>
                  </a:moveTo>
                  <a:lnTo>
                    <a:pt x="2506" y="406"/>
                  </a:lnTo>
                  <a:lnTo>
                    <a:pt x="2459" y="361"/>
                  </a:lnTo>
                  <a:lnTo>
                    <a:pt x="2413" y="316"/>
                  </a:lnTo>
                  <a:lnTo>
                    <a:pt x="2354" y="271"/>
                  </a:lnTo>
                  <a:lnTo>
                    <a:pt x="2291" y="232"/>
                  </a:lnTo>
                  <a:lnTo>
                    <a:pt x="2221" y="193"/>
                  </a:lnTo>
                  <a:lnTo>
                    <a:pt x="2145" y="161"/>
                  </a:lnTo>
                  <a:lnTo>
                    <a:pt x="2070" y="129"/>
                  </a:lnTo>
                  <a:lnTo>
                    <a:pt x="1988" y="103"/>
                  </a:lnTo>
                  <a:lnTo>
                    <a:pt x="1901" y="77"/>
                  </a:lnTo>
                  <a:lnTo>
                    <a:pt x="1814" y="58"/>
                  </a:lnTo>
                  <a:lnTo>
                    <a:pt x="1634" y="26"/>
                  </a:lnTo>
                  <a:lnTo>
                    <a:pt x="1442" y="6"/>
                  </a:lnTo>
                  <a:lnTo>
                    <a:pt x="1250" y="0"/>
                  </a:lnTo>
                  <a:lnTo>
                    <a:pt x="1058" y="6"/>
                  </a:lnTo>
                  <a:lnTo>
                    <a:pt x="866" y="26"/>
                  </a:lnTo>
                  <a:lnTo>
                    <a:pt x="686" y="58"/>
                  </a:lnTo>
                  <a:lnTo>
                    <a:pt x="599" y="77"/>
                  </a:lnTo>
                  <a:lnTo>
                    <a:pt x="512" y="103"/>
                  </a:lnTo>
                  <a:lnTo>
                    <a:pt x="430" y="129"/>
                  </a:lnTo>
                  <a:lnTo>
                    <a:pt x="355" y="161"/>
                  </a:lnTo>
                  <a:lnTo>
                    <a:pt x="285" y="193"/>
                  </a:lnTo>
                  <a:lnTo>
                    <a:pt x="215" y="232"/>
                  </a:lnTo>
                  <a:lnTo>
                    <a:pt x="151" y="271"/>
                  </a:lnTo>
                  <a:lnTo>
                    <a:pt x="93" y="316"/>
                  </a:lnTo>
                  <a:lnTo>
                    <a:pt x="47" y="361"/>
                  </a:lnTo>
                  <a:lnTo>
                    <a:pt x="0" y="406"/>
                  </a:lnTo>
                </a:path>
              </a:pathLst>
            </a:custGeom>
            <a:noFill/>
            <a:ln w="19050">
              <a:solidFill>
                <a:schemeClr val="folHlink"/>
              </a:solidFill>
              <a:prstDash val="solid"/>
              <a:round/>
              <a:headEnd/>
              <a:tailEnd/>
            </a:ln>
          </p:spPr>
          <p:txBody>
            <a:bodyPr/>
            <a:lstStyle/>
            <a:p>
              <a:endParaRPr lang="da-DK">
                <a:solidFill>
                  <a:prstClr val="black"/>
                </a:solidFill>
              </a:endParaRPr>
            </a:p>
          </p:txBody>
        </p:sp>
        <p:sp>
          <p:nvSpPr>
            <p:cNvPr id="18" name="Freeform 230"/>
            <p:cNvSpPr>
              <a:spLocks/>
            </p:cNvSpPr>
            <p:nvPr/>
          </p:nvSpPr>
          <p:spPr bwMode="auto">
            <a:xfrm>
              <a:off x="-1126" y="2950"/>
              <a:ext cx="4000" cy="690"/>
            </a:xfrm>
            <a:custGeom>
              <a:avLst/>
              <a:gdLst/>
              <a:ahLst/>
              <a:cxnLst>
                <a:cxn ang="0">
                  <a:pos x="4000" y="690"/>
                </a:cxn>
                <a:cxn ang="0">
                  <a:pos x="4000" y="690"/>
                </a:cxn>
                <a:cxn ang="0">
                  <a:pos x="3930" y="607"/>
                </a:cxn>
                <a:cxn ang="0">
                  <a:pos x="3854" y="529"/>
                </a:cxn>
                <a:cxn ang="0">
                  <a:pos x="3767" y="458"/>
                </a:cxn>
                <a:cxn ang="0">
                  <a:pos x="3668" y="387"/>
                </a:cxn>
                <a:cxn ang="0">
                  <a:pos x="3558" y="329"/>
                </a:cxn>
                <a:cxn ang="0">
                  <a:pos x="3442" y="271"/>
                </a:cxn>
                <a:cxn ang="0">
                  <a:pos x="3320" y="220"/>
                </a:cxn>
                <a:cxn ang="0">
                  <a:pos x="3192" y="175"/>
                </a:cxn>
                <a:cxn ang="0">
                  <a:pos x="3052" y="136"/>
                </a:cxn>
                <a:cxn ang="0">
                  <a:pos x="2913" y="97"/>
                </a:cxn>
                <a:cxn ang="0">
                  <a:pos x="2767" y="71"/>
                </a:cxn>
                <a:cxn ang="0">
                  <a:pos x="2622" y="46"/>
                </a:cxn>
                <a:cxn ang="0">
                  <a:pos x="2465" y="26"/>
                </a:cxn>
                <a:cxn ang="0">
                  <a:pos x="2314" y="13"/>
                </a:cxn>
                <a:cxn ang="0">
                  <a:pos x="2157" y="0"/>
                </a:cxn>
                <a:cxn ang="0">
                  <a:pos x="2000" y="0"/>
                </a:cxn>
                <a:cxn ang="0">
                  <a:pos x="1843" y="0"/>
                </a:cxn>
                <a:cxn ang="0">
                  <a:pos x="1686" y="13"/>
                </a:cxn>
                <a:cxn ang="0">
                  <a:pos x="1535" y="26"/>
                </a:cxn>
                <a:cxn ang="0">
                  <a:pos x="1384" y="46"/>
                </a:cxn>
                <a:cxn ang="0">
                  <a:pos x="1233" y="71"/>
                </a:cxn>
                <a:cxn ang="0">
                  <a:pos x="1087" y="97"/>
                </a:cxn>
                <a:cxn ang="0">
                  <a:pos x="948" y="136"/>
                </a:cxn>
                <a:cxn ang="0">
                  <a:pos x="814" y="175"/>
                </a:cxn>
                <a:cxn ang="0">
                  <a:pos x="680" y="220"/>
                </a:cxn>
                <a:cxn ang="0">
                  <a:pos x="558" y="271"/>
                </a:cxn>
                <a:cxn ang="0">
                  <a:pos x="442" y="329"/>
                </a:cxn>
                <a:cxn ang="0">
                  <a:pos x="337" y="387"/>
                </a:cxn>
                <a:cxn ang="0">
                  <a:pos x="239" y="458"/>
                </a:cxn>
                <a:cxn ang="0">
                  <a:pos x="146" y="529"/>
                </a:cxn>
                <a:cxn ang="0">
                  <a:pos x="70" y="607"/>
                </a:cxn>
                <a:cxn ang="0">
                  <a:pos x="0" y="690"/>
                </a:cxn>
              </a:cxnLst>
              <a:rect l="0" t="0" r="r" b="b"/>
              <a:pathLst>
                <a:path w="4000" h="690">
                  <a:moveTo>
                    <a:pt x="4000" y="690"/>
                  </a:moveTo>
                  <a:lnTo>
                    <a:pt x="4000" y="690"/>
                  </a:lnTo>
                  <a:lnTo>
                    <a:pt x="3930" y="607"/>
                  </a:lnTo>
                  <a:lnTo>
                    <a:pt x="3854" y="529"/>
                  </a:lnTo>
                  <a:lnTo>
                    <a:pt x="3767" y="458"/>
                  </a:lnTo>
                  <a:lnTo>
                    <a:pt x="3668" y="387"/>
                  </a:lnTo>
                  <a:lnTo>
                    <a:pt x="3558" y="329"/>
                  </a:lnTo>
                  <a:lnTo>
                    <a:pt x="3442" y="271"/>
                  </a:lnTo>
                  <a:lnTo>
                    <a:pt x="3320" y="220"/>
                  </a:lnTo>
                  <a:lnTo>
                    <a:pt x="3192" y="175"/>
                  </a:lnTo>
                  <a:lnTo>
                    <a:pt x="3052" y="136"/>
                  </a:lnTo>
                  <a:lnTo>
                    <a:pt x="2913" y="97"/>
                  </a:lnTo>
                  <a:lnTo>
                    <a:pt x="2767" y="71"/>
                  </a:lnTo>
                  <a:lnTo>
                    <a:pt x="2622" y="46"/>
                  </a:lnTo>
                  <a:lnTo>
                    <a:pt x="2465" y="26"/>
                  </a:lnTo>
                  <a:lnTo>
                    <a:pt x="2314" y="13"/>
                  </a:lnTo>
                  <a:lnTo>
                    <a:pt x="2157" y="0"/>
                  </a:lnTo>
                  <a:lnTo>
                    <a:pt x="2000" y="0"/>
                  </a:lnTo>
                  <a:lnTo>
                    <a:pt x="1843" y="0"/>
                  </a:lnTo>
                  <a:lnTo>
                    <a:pt x="1686" y="13"/>
                  </a:lnTo>
                  <a:lnTo>
                    <a:pt x="1535" y="26"/>
                  </a:lnTo>
                  <a:lnTo>
                    <a:pt x="1384" y="46"/>
                  </a:lnTo>
                  <a:lnTo>
                    <a:pt x="1233" y="71"/>
                  </a:lnTo>
                  <a:lnTo>
                    <a:pt x="1087" y="97"/>
                  </a:lnTo>
                  <a:lnTo>
                    <a:pt x="948" y="136"/>
                  </a:lnTo>
                  <a:lnTo>
                    <a:pt x="814" y="175"/>
                  </a:lnTo>
                  <a:lnTo>
                    <a:pt x="680" y="220"/>
                  </a:lnTo>
                  <a:lnTo>
                    <a:pt x="558" y="271"/>
                  </a:lnTo>
                  <a:lnTo>
                    <a:pt x="442" y="329"/>
                  </a:lnTo>
                  <a:lnTo>
                    <a:pt x="337" y="387"/>
                  </a:lnTo>
                  <a:lnTo>
                    <a:pt x="239" y="458"/>
                  </a:lnTo>
                  <a:lnTo>
                    <a:pt x="146" y="529"/>
                  </a:lnTo>
                  <a:lnTo>
                    <a:pt x="70" y="607"/>
                  </a:lnTo>
                  <a:lnTo>
                    <a:pt x="0" y="690"/>
                  </a:lnTo>
                </a:path>
              </a:pathLst>
            </a:custGeom>
            <a:noFill/>
            <a:ln w="19050">
              <a:solidFill>
                <a:schemeClr val="folHlink"/>
              </a:solidFill>
              <a:prstDash val="solid"/>
              <a:round/>
              <a:headEnd/>
              <a:tailEnd/>
            </a:ln>
          </p:spPr>
          <p:txBody>
            <a:bodyPr/>
            <a:lstStyle/>
            <a:p>
              <a:endParaRPr lang="da-DK">
                <a:solidFill>
                  <a:prstClr val="black"/>
                </a:solidFill>
              </a:endParaRPr>
            </a:p>
          </p:txBody>
        </p:sp>
        <p:sp>
          <p:nvSpPr>
            <p:cNvPr id="19" name="Line 231"/>
            <p:cNvSpPr>
              <a:spLocks noChangeShapeType="1"/>
            </p:cNvSpPr>
            <p:nvPr/>
          </p:nvSpPr>
          <p:spPr bwMode="auto">
            <a:xfrm>
              <a:off x="874" y="184"/>
              <a:ext cx="0" cy="4314"/>
            </a:xfrm>
            <a:prstGeom prst="line">
              <a:avLst/>
            </a:prstGeom>
            <a:noFill/>
            <a:ln w="19050">
              <a:solidFill>
                <a:schemeClr val="folHlink"/>
              </a:solidFill>
              <a:round/>
              <a:headEnd/>
              <a:tailEnd/>
            </a:ln>
          </p:spPr>
          <p:txBody>
            <a:bodyPr/>
            <a:lstStyle/>
            <a:p>
              <a:endParaRPr lang="da-DK">
                <a:solidFill>
                  <a:prstClr val="black"/>
                </a:solidFill>
              </a:endParaRPr>
            </a:p>
          </p:txBody>
        </p:sp>
        <p:sp>
          <p:nvSpPr>
            <p:cNvPr id="20" name="Line 232"/>
            <p:cNvSpPr>
              <a:spLocks noChangeShapeType="1"/>
            </p:cNvSpPr>
            <p:nvPr/>
          </p:nvSpPr>
          <p:spPr bwMode="auto">
            <a:xfrm>
              <a:off x="-1626" y="2338"/>
              <a:ext cx="5005" cy="0"/>
            </a:xfrm>
            <a:prstGeom prst="line">
              <a:avLst/>
            </a:prstGeom>
            <a:noFill/>
            <a:ln w="19050">
              <a:solidFill>
                <a:schemeClr val="folHlink"/>
              </a:solidFill>
              <a:round/>
              <a:headEnd/>
              <a:tailEnd/>
            </a:ln>
          </p:spPr>
          <p:txBody>
            <a:bodyPr/>
            <a:lstStyle/>
            <a:p>
              <a:endParaRPr lang="da-DK">
                <a:solidFill>
                  <a:prstClr val="black"/>
                </a:solidFill>
              </a:endParaRPr>
            </a:p>
          </p:txBody>
        </p:sp>
      </p:grpSp>
      <p:sp>
        <p:nvSpPr>
          <p:cNvPr id="21" name="Tekstboks 24"/>
          <p:cNvSpPr txBox="1"/>
          <p:nvPr/>
        </p:nvSpPr>
        <p:spPr>
          <a:xfrm>
            <a:off x="1187624" y="6362506"/>
            <a:ext cx="3456384" cy="430887"/>
          </a:xfrm>
          <a:prstGeom prst="rect">
            <a:avLst/>
          </a:prstGeom>
          <a:noFill/>
        </p:spPr>
        <p:txBody>
          <a:bodyPr wrap="square" rtlCol="0">
            <a:spAutoFit/>
          </a:bodyPr>
          <a:lstStyle/>
          <a:p>
            <a:r>
              <a:rPr lang="da-DK" sz="1100" dirty="0" smtClean="0"/>
              <a:t>INTOSAI – PSC</a:t>
            </a:r>
          </a:p>
          <a:p>
            <a:r>
              <a:rPr lang="da-DK" sz="1100" dirty="0" smtClean="0"/>
              <a:t>Professional Standards Committee</a:t>
            </a:r>
            <a:endParaRPr lang="da-DK" sz="1100" dirty="0"/>
          </a:p>
        </p:txBody>
      </p:sp>
      <p:sp>
        <p:nvSpPr>
          <p:cNvPr id="22" name="Tekstboks 24"/>
          <p:cNvSpPr txBox="1"/>
          <p:nvPr/>
        </p:nvSpPr>
        <p:spPr>
          <a:xfrm>
            <a:off x="5152962" y="6395012"/>
            <a:ext cx="2731406" cy="430887"/>
          </a:xfrm>
          <a:prstGeom prst="rect">
            <a:avLst/>
          </a:prstGeom>
          <a:noFill/>
        </p:spPr>
        <p:txBody>
          <a:bodyPr wrap="square" rtlCol="0">
            <a:spAutoFit/>
          </a:bodyPr>
          <a:lstStyle/>
          <a:p>
            <a:pPr algn="r"/>
            <a:r>
              <a:rPr lang="da-DK" sz="1100" dirty="0" smtClean="0"/>
              <a:t>TCU</a:t>
            </a:r>
          </a:p>
          <a:p>
            <a:pPr algn="r"/>
            <a:r>
              <a:rPr lang="da-DK" sz="1100" dirty="0" smtClean="0"/>
              <a:t>Federal Court of Accounts</a:t>
            </a:r>
            <a:endParaRPr lang="da-DK" sz="11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611560" y="260648"/>
            <a:ext cx="8085584" cy="1152128"/>
          </a:xfrm>
        </p:spPr>
        <p:txBody>
          <a:bodyPr/>
          <a:lstStyle/>
          <a:p>
            <a:r>
              <a:rPr lang="en-US" sz="2400" b="1" dirty="0" smtClean="0">
                <a:solidFill>
                  <a:schemeClr val="tx2">
                    <a:lumMod val="60000"/>
                    <a:lumOff val="40000"/>
                  </a:schemeClr>
                </a:solidFill>
                <a:cs typeface="Times New Roman" pitchFamily="18" charset="0"/>
              </a:rPr>
              <a:t>Proposed Action</a:t>
            </a:r>
            <a:r>
              <a:rPr lang="en-US" sz="2200" dirty="0" smtClean="0">
                <a:cs typeface="Times New Roman" pitchFamily="18" charset="0"/>
              </a:rPr>
              <a:t/>
            </a:r>
            <a:br>
              <a:rPr lang="en-US" sz="2200" dirty="0" smtClean="0">
                <a:cs typeface="Times New Roman" pitchFamily="18" charset="0"/>
              </a:rPr>
            </a:br>
            <a:r>
              <a:rPr lang="en-US" sz="2000" dirty="0" smtClean="0">
                <a:cs typeface="Times New Roman" pitchFamily="18" charset="0"/>
              </a:rPr>
              <a:t>Participation in the activities proposed in the document PSC Awareness-raising Strategy.</a:t>
            </a:r>
            <a:endParaRPr lang="pt-BR" sz="2000" dirty="0">
              <a:cs typeface="Times New Roman" pitchFamily="18" charset="0"/>
            </a:endParaRPr>
          </a:p>
        </p:txBody>
      </p:sp>
      <p:sp>
        <p:nvSpPr>
          <p:cNvPr id="5" name="Seta para baixo 4"/>
          <p:cNvSpPr/>
          <p:nvPr/>
        </p:nvSpPr>
        <p:spPr>
          <a:xfrm>
            <a:off x="4303392" y="1412776"/>
            <a:ext cx="484632" cy="648072"/>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9" name="Retângulo 8"/>
          <p:cNvSpPr/>
          <p:nvPr/>
        </p:nvSpPr>
        <p:spPr>
          <a:xfrm>
            <a:off x="611560" y="2204864"/>
            <a:ext cx="7848872" cy="4647426"/>
          </a:xfrm>
          <a:prstGeom prst="rect">
            <a:avLst/>
          </a:prstGeom>
        </p:spPr>
        <p:txBody>
          <a:bodyPr wrap="square">
            <a:spAutoFit/>
          </a:bodyPr>
          <a:lstStyle/>
          <a:p>
            <a:pPr algn="ctr"/>
            <a:r>
              <a:rPr lang="en-US" sz="2400" b="1" dirty="0" smtClean="0">
                <a:solidFill>
                  <a:schemeClr val="tx2">
                    <a:lumMod val="60000"/>
                    <a:lumOff val="40000"/>
                  </a:schemeClr>
                </a:solidFill>
                <a:latin typeface="+mj-lt"/>
                <a:cs typeface="Times New Roman" pitchFamily="18" charset="0"/>
              </a:rPr>
              <a:t>Progress Made</a:t>
            </a:r>
          </a:p>
          <a:p>
            <a:pPr marL="342900" indent="-342900">
              <a:lnSpc>
                <a:spcPct val="150000"/>
              </a:lnSpc>
              <a:buFont typeface="Arial" pitchFamily="34" charset="0"/>
              <a:buChar char="•"/>
            </a:pPr>
            <a:r>
              <a:rPr lang="en-US" sz="1900" dirty="0" smtClean="0">
                <a:latin typeface="+mj-lt"/>
                <a:cs typeface="Times New Roman" pitchFamily="18" charset="0"/>
              </a:rPr>
              <a:t>Participation in the task force to disseminate the ISSAIs, which was dissolved when the 3i </a:t>
            </a:r>
            <a:r>
              <a:rPr lang="en-US" sz="1900" dirty="0" err="1" smtClean="0">
                <a:latin typeface="+mj-lt"/>
                <a:cs typeface="Times New Roman" pitchFamily="18" charset="0"/>
              </a:rPr>
              <a:t>Programme</a:t>
            </a:r>
            <a:r>
              <a:rPr lang="en-US" sz="1900" dirty="0" smtClean="0">
                <a:latin typeface="+mj-lt"/>
                <a:cs typeface="Times New Roman" pitchFamily="18" charset="0"/>
              </a:rPr>
              <a:t> was created.</a:t>
            </a:r>
          </a:p>
          <a:p>
            <a:pPr marL="342900" indent="-342900">
              <a:lnSpc>
                <a:spcPct val="150000"/>
              </a:lnSpc>
              <a:buFont typeface="Arial" pitchFamily="34" charset="0"/>
              <a:buChar char="•"/>
            </a:pPr>
            <a:r>
              <a:rPr lang="en-US" sz="1900" dirty="0" smtClean="0">
                <a:latin typeface="+mj-lt"/>
                <a:cs typeface="Times New Roman" pitchFamily="18" charset="0"/>
              </a:rPr>
              <a:t>  Presentation made by the PAS Chair about the ISSAIs during the </a:t>
            </a:r>
            <a:r>
              <a:rPr lang="en-US" sz="1900" dirty="0" err="1" smtClean="0">
                <a:latin typeface="+mj-lt"/>
                <a:cs typeface="Times New Roman" pitchFamily="18" charset="0"/>
              </a:rPr>
              <a:t>CReCER</a:t>
            </a:r>
            <a:r>
              <a:rPr lang="en-US" sz="1900" dirty="0" smtClean="0">
                <a:latin typeface="+mj-lt"/>
                <a:cs typeface="Times New Roman" pitchFamily="18" charset="0"/>
              </a:rPr>
              <a:t> 2011 Conference.</a:t>
            </a:r>
          </a:p>
          <a:p>
            <a:pPr marL="342900" indent="-342900">
              <a:lnSpc>
                <a:spcPct val="150000"/>
              </a:lnSpc>
              <a:buFont typeface="Arial" pitchFamily="34" charset="0"/>
              <a:buChar char="•"/>
            </a:pPr>
            <a:r>
              <a:rPr lang="en-US" sz="1900" dirty="0" smtClean="0">
                <a:latin typeface="+mj-lt"/>
              </a:rPr>
              <a:t> </a:t>
            </a:r>
            <a:r>
              <a:rPr lang="en-US" sz="1900" dirty="0" smtClean="0">
                <a:latin typeface="+mj-lt"/>
                <a:cs typeface="Times New Roman" pitchFamily="18" charset="0"/>
              </a:rPr>
              <a:t>Proposals of training events and other initiatives concerning ISSAIs presented by the PAS Chair within the </a:t>
            </a:r>
            <a:r>
              <a:rPr lang="en-US" sz="1900" dirty="0" err="1" smtClean="0">
                <a:latin typeface="+mj-lt"/>
                <a:cs typeface="Times New Roman" pitchFamily="18" charset="0"/>
              </a:rPr>
              <a:t>Olacefs</a:t>
            </a:r>
            <a:r>
              <a:rPr lang="en-US" sz="1900" dirty="0" smtClean="0">
                <a:latin typeface="+mj-lt"/>
                <a:cs typeface="Times New Roman" pitchFamily="18" charset="0"/>
              </a:rPr>
              <a:t>.</a:t>
            </a:r>
          </a:p>
          <a:p>
            <a:pPr marL="342900" indent="-342900">
              <a:lnSpc>
                <a:spcPct val="150000"/>
              </a:lnSpc>
              <a:buFont typeface="Arial" pitchFamily="34" charset="0"/>
              <a:buChar char="•"/>
            </a:pPr>
            <a:r>
              <a:rPr lang="en-US" sz="1900" dirty="0" smtClean="0">
                <a:latin typeface="+mj-lt"/>
                <a:cs typeface="Times New Roman" pitchFamily="18" charset="0"/>
              </a:rPr>
              <a:t> Participation of experts in performance auditing in the development of the </a:t>
            </a:r>
            <a:r>
              <a:rPr lang="en-US" sz="1900" dirty="0" err="1" smtClean="0">
                <a:latin typeface="+mj-lt"/>
                <a:cs typeface="Times New Roman" pitchFamily="18" charset="0"/>
              </a:rPr>
              <a:t>iCAT</a:t>
            </a:r>
            <a:r>
              <a:rPr lang="en-US" sz="1900" dirty="0" smtClean="0">
                <a:latin typeface="+mj-lt"/>
                <a:cs typeface="Times New Roman" pitchFamily="18" charset="0"/>
              </a:rPr>
              <a:t> (Dagomar Lima, firstly; Maria Lúcia Lima, in a second phase)</a:t>
            </a:r>
            <a:endParaRPr lang="pt-BR" sz="1900" dirty="0" smtClean="0">
              <a:latin typeface="+mj-lt"/>
              <a:cs typeface="Times New Roman" pitchFamily="18" charset="0"/>
            </a:endParaRPr>
          </a:p>
          <a:p>
            <a:pPr marL="342900" indent="-342900" algn="just">
              <a:buFont typeface="Arial" pitchFamily="34" charset="0"/>
              <a:buChar char="•"/>
            </a:pPr>
            <a:endParaRPr lang="en-US" sz="2400" b="1" dirty="0" smtClean="0">
              <a:solidFill>
                <a:schemeClr val="tx2">
                  <a:lumMod val="60000"/>
                  <a:lumOff val="40000"/>
                </a:schemeClr>
              </a:solidFill>
              <a:latin typeface="Times New Roman" pitchFamily="18" charset="0"/>
              <a:cs typeface="Times New Roman" pitchFamily="18" charset="0"/>
            </a:endParaRPr>
          </a:p>
          <a:p>
            <a:pPr algn="ctr"/>
            <a:endParaRPr lang="en-US" sz="2000" b="1" dirty="0" smtClean="0">
              <a:solidFill>
                <a:schemeClr val="tx2">
                  <a:lumMod val="60000"/>
                  <a:lumOff val="40000"/>
                </a:schemeClr>
              </a:solidFill>
              <a:latin typeface="Times New Roman" pitchFamily="18" charset="0"/>
              <a:cs typeface="Times New Roman" pitchFamily="18" charset="0"/>
            </a:endParaRPr>
          </a:p>
        </p:txBody>
      </p:sp>
      <p:pic>
        <p:nvPicPr>
          <p:cNvPr id="6" name="Picture 3"/>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6242050"/>
            <a:ext cx="9144000" cy="6429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7" name="Picture 4"/>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917507" y="6345238"/>
            <a:ext cx="542925" cy="438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8" name="Picture 5"/>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0" y="0"/>
            <a:ext cx="9144000" cy="2047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nvGrpSpPr>
          <p:cNvPr id="10" name="Group 222"/>
          <p:cNvGrpSpPr>
            <a:grpSpLocks noChangeAspect="1"/>
          </p:cNvGrpSpPr>
          <p:nvPr/>
        </p:nvGrpSpPr>
        <p:grpSpPr bwMode="auto">
          <a:xfrm>
            <a:off x="402664" y="6339416"/>
            <a:ext cx="729589" cy="489398"/>
            <a:chOff x="-1649" y="158"/>
            <a:chExt cx="5261" cy="4366"/>
          </a:xfrm>
        </p:grpSpPr>
        <p:sp>
          <p:nvSpPr>
            <p:cNvPr id="11" name="AutoShape 223"/>
            <p:cNvSpPr>
              <a:spLocks noChangeAspect="1" noChangeArrowheads="1" noTextEdit="1"/>
            </p:cNvSpPr>
            <p:nvPr/>
          </p:nvSpPr>
          <p:spPr bwMode="auto">
            <a:xfrm>
              <a:off x="-1649" y="158"/>
              <a:ext cx="5261" cy="4366"/>
            </a:xfrm>
            <a:prstGeom prst="rect">
              <a:avLst/>
            </a:prstGeom>
            <a:noFill/>
            <a:ln w="19050">
              <a:noFill/>
              <a:miter lim="800000"/>
              <a:headEnd/>
              <a:tailEnd/>
            </a:ln>
          </p:spPr>
          <p:txBody>
            <a:bodyPr/>
            <a:lstStyle/>
            <a:p>
              <a:endParaRPr lang="da-DK">
                <a:solidFill>
                  <a:prstClr val="black"/>
                </a:solidFill>
              </a:endParaRPr>
            </a:p>
          </p:txBody>
        </p:sp>
        <p:sp>
          <p:nvSpPr>
            <p:cNvPr id="12" name="Freeform 224"/>
            <p:cNvSpPr>
              <a:spLocks/>
            </p:cNvSpPr>
            <p:nvPr/>
          </p:nvSpPr>
          <p:spPr bwMode="auto">
            <a:xfrm>
              <a:off x="-1393" y="435"/>
              <a:ext cx="5005" cy="3928"/>
            </a:xfrm>
            <a:custGeom>
              <a:avLst/>
              <a:gdLst/>
              <a:ahLst/>
              <a:cxnLst>
                <a:cxn ang="0">
                  <a:pos x="4714" y="0"/>
                </a:cxn>
                <a:cxn ang="0">
                  <a:pos x="3726" y="78"/>
                </a:cxn>
                <a:cxn ang="0">
                  <a:pos x="3017" y="200"/>
                </a:cxn>
                <a:cxn ang="0">
                  <a:pos x="2494" y="336"/>
                </a:cxn>
                <a:cxn ang="0">
                  <a:pos x="2000" y="510"/>
                </a:cxn>
                <a:cxn ang="0">
                  <a:pos x="1552" y="735"/>
                </a:cxn>
                <a:cxn ang="0">
                  <a:pos x="1174" y="1013"/>
                </a:cxn>
                <a:cxn ang="0">
                  <a:pos x="883" y="1348"/>
                </a:cxn>
                <a:cxn ang="0">
                  <a:pos x="750" y="1600"/>
                </a:cxn>
                <a:cxn ang="0">
                  <a:pos x="680" y="1806"/>
                </a:cxn>
                <a:cxn ang="0">
                  <a:pos x="651" y="2032"/>
                </a:cxn>
                <a:cxn ang="0">
                  <a:pos x="657" y="2257"/>
                </a:cxn>
                <a:cxn ang="0">
                  <a:pos x="744" y="2573"/>
                </a:cxn>
                <a:cxn ang="0">
                  <a:pos x="912" y="2844"/>
                </a:cxn>
                <a:cxn ang="0">
                  <a:pos x="1145" y="3083"/>
                </a:cxn>
                <a:cxn ang="0">
                  <a:pos x="1418" y="3289"/>
                </a:cxn>
                <a:cxn ang="0">
                  <a:pos x="1825" y="3515"/>
                </a:cxn>
                <a:cxn ang="0">
                  <a:pos x="2436" y="3754"/>
                </a:cxn>
                <a:cxn ang="0">
                  <a:pos x="3034" y="3928"/>
                </a:cxn>
                <a:cxn ang="0">
                  <a:pos x="3185" y="3670"/>
                </a:cxn>
                <a:cxn ang="0">
                  <a:pos x="3540" y="3147"/>
                </a:cxn>
                <a:cxn ang="0">
                  <a:pos x="3744" y="2909"/>
                </a:cxn>
                <a:cxn ang="0">
                  <a:pos x="3755" y="2870"/>
                </a:cxn>
                <a:cxn ang="0">
                  <a:pos x="3348" y="3006"/>
                </a:cxn>
                <a:cxn ang="0">
                  <a:pos x="2837" y="3115"/>
                </a:cxn>
                <a:cxn ang="0">
                  <a:pos x="2197" y="3167"/>
                </a:cxn>
                <a:cxn ang="0">
                  <a:pos x="1726" y="3135"/>
                </a:cxn>
                <a:cxn ang="0">
                  <a:pos x="1354" y="3064"/>
                </a:cxn>
                <a:cxn ang="0">
                  <a:pos x="1104" y="2986"/>
                </a:cxn>
                <a:cxn ang="0">
                  <a:pos x="785" y="2864"/>
                </a:cxn>
                <a:cxn ang="0">
                  <a:pos x="523" y="2722"/>
                </a:cxn>
                <a:cxn ang="0">
                  <a:pos x="320" y="2567"/>
                </a:cxn>
                <a:cxn ang="0">
                  <a:pos x="163" y="2406"/>
                </a:cxn>
                <a:cxn ang="0">
                  <a:pos x="64" y="2238"/>
                </a:cxn>
                <a:cxn ang="0">
                  <a:pos x="11" y="2070"/>
                </a:cxn>
                <a:cxn ang="0">
                  <a:pos x="0" y="1903"/>
                </a:cxn>
                <a:cxn ang="0">
                  <a:pos x="29" y="1735"/>
                </a:cxn>
                <a:cxn ang="0">
                  <a:pos x="99" y="1580"/>
                </a:cxn>
                <a:cxn ang="0">
                  <a:pos x="238" y="1387"/>
                </a:cxn>
                <a:cxn ang="0">
                  <a:pos x="349" y="1284"/>
                </a:cxn>
                <a:cxn ang="0">
                  <a:pos x="569" y="1135"/>
                </a:cxn>
                <a:cxn ang="0">
                  <a:pos x="843" y="1006"/>
                </a:cxn>
                <a:cxn ang="0">
                  <a:pos x="1157" y="897"/>
                </a:cxn>
                <a:cxn ang="0">
                  <a:pos x="1505" y="806"/>
                </a:cxn>
                <a:cxn ang="0">
                  <a:pos x="1889" y="755"/>
                </a:cxn>
                <a:cxn ang="0">
                  <a:pos x="2284" y="735"/>
                </a:cxn>
                <a:cxn ang="0">
                  <a:pos x="2697" y="755"/>
                </a:cxn>
                <a:cxn ang="0">
                  <a:pos x="3110" y="826"/>
                </a:cxn>
                <a:cxn ang="0">
                  <a:pos x="3523" y="948"/>
                </a:cxn>
                <a:cxn ang="0">
                  <a:pos x="3918" y="1129"/>
                </a:cxn>
                <a:cxn ang="0">
                  <a:pos x="4145" y="813"/>
                </a:cxn>
                <a:cxn ang="0">
                  <a:pos x="4464" y="432"/>
                </a:cxn>
                <a:cxn ang="0">
                  <a:pos x="4738" y="168"/>
                </a:cxn>
                <a:cxn ang="0">
                  <a:pos x="5005" y="0"/>
                </a:cxn>
              </a:cxnLst>
              <a:rect l="0" t="0" r="r" b="b"/>
              <a:pathLst>
                <a:path w="5005" h="3928">
                  <a:moveTo>
                    <a:pt x="5005" y="0"/>
                  </a:moveTo>
                  <a:lnTo>
                    <a:pt x="5005" y="0"/>
                  </a:lnTo>
                  <a:lnTo>
                    <a:pt x="4714" y="0"/>
                  </a:lnTo>
                  <a:lnTo>
                    <a:pt x="4400" y="13"/>
                  </a:lnTo>
                  <a:lnTo>
                    <a:pt x="4069" y="39"/>
                  </a:lnTo>
                  <a:lnTo>
                    <a:pt x="3726" y="78"/>
                  </a:lnTo>
                  <a:lnTo>
                    <a:pt x="3371" y="129"/>
                  </a:lnTo>
                  <a:lnTo>
                    <a:pt x="3191" y="162"/>
                  </a:lnTo>
                  <a:lnTo>
                    <a:pt x="3017" y="200"/>
                  </a:lnTo>
                  <a:lnTo>
                    <a:pt x="2837" y="239"/>
                  </a:lnTo>
                  <a:lnTo>
                    <a:pt x="2662" y="284"/>
                  </a:lnTo>
                  <a:lnTo>
                    <a:pt x="2494" y="336"/>
                  </a:lnTo>
                  <a:lnTo>
                    <a:pt x="2325" y="387"/>
                  </a:lnTo>
                  <a:lnTo>
                    <a:pt x="2157" y="445"/>
                  </a:lnTo>
                  <a:lnTo>
                    <a:pt x="2000" y="510"/>
                  </a:lnTo>
                  <a:lnTo>
                    <a:pt x="1843" y="581"/>
                  </a:lnTo>
                  <a:lnTo>
                    <a:pt x="1691" y="658"/>
                  </a:lnTo>
                  <a:lnTo>
                    <a:pt x="1552" y="735"/>
                  </a:lnTo>
                  <a:lnTo>
                    <a:pt x="1418" y="826"/>
                  </a:lnTo>
                  <a:lnTo>
                    <a:pt x="1290" y="916"/>
                  </a:lnTo>
                  <a:lnTo>
                    <a:pt x="1174" y="1013"/>
                  </a:lnTo>
                  <a:lnTo>
                    <a:pt x="1064" y="1116"/>
                  </a:lnTo>
                  <a:lnTo>
                    <a:pt x="971" y="1232"/>
                  </a:lnTo>
                  <a:lnTo>
                    <a:pt x="883" y="1348"/>
                  </a:lnTo>
                  <a:lnTo>
                    <a:pt x="808" y="1471"/>
                  </a:lnTo>
                  <a:lnTo>
                    <a:pt x="779" y="1535"/>
                  </a:lnTo>
                  <a:lnTo>
                    <a:pt x="750" y="1600"/>
                  </a:lnTo>
                  <a:lnTo>
                    <a:pt x="721" y="1664"/>
                  </a:lnTo>
                  <a:lnTo>
                    <a:pt x="703" y="1735"/>
                  </a:lnTo>
                  <a:lnTo>
                    <a:pt x="680" y="1806"/>
                  </a:lnTo>
                  <a:lnTo>
                    <a:pt x="668" y="1877"/>
                  </a:lnTo>
                  <a:lnTo>
                    <a:pt x="657" y="1954"/>
                  </a:lnTo>
                  <a:lnTo>
                    <a:pt x="651" y="2032"/>
                  </a:lnTo>
                  <a:lnTo>
                    <a:pt x="651" y="2032"/>
                  </a:lnTo>
                  <a:lnTo>
                    <a:pt x="645" y="2148"/>
                  </a:lnTo>
                  <a:lnTo>
                    <a:pt x="657" y="2257"/>
                  </a:lnTo>
                  <a:lnTo>
                    <a:pt x="674" y="2367"/>
                  </a:lnTo>
                  <a:lnTo>
                    <a:pt x="703" y="2470"/>
                  </a:lnTo>
                  <a:lnTo>
                    <a:pt x="744" y="2573"/>
                  </a:lnTo>
                  <a:lnTo>
                    <a:pt x="790" y="2664"/>
                  </a:lnTo>
                  <a:lnTo>
                    <a:pt x="849" y="2760"/>
                  </a:lnTo>
                  <a:lnTo>
                    <a:pt x="912" y="2844"/>
                  </a:lnTo>
                  <a:lnTo>
                    <a:pt x="982" y="2928"/>
                  </a:lnTo>
                  <a:lnTo>
                    <a:pt x="1058" y="3006"/>
                  </a:lnTo>
                  <a:lnTo>
                    <a:pt x="1145" y="3083"/>
                  </a:lnTo>
                  <a:lnTo>
                    <a:pt x="1232" y="3154"/>
                  </a:lnTo>
                  <a:lnTo>
                    <a:pt x="1319" y="3225"/>
                  </a:lnTo>
                  <a:lnTo>
                    <a:pt x="1418" y="3289"/>
                  </a:lnTo>
                  <a:lnTo>
                    <a:pt x="1517" y="3347"/>
                  </a:lnTo>
                  <a:lnTo>
                    <a:pt x="1616" y="3405"/>
                  </a:lnTo>
                  <a:lnTo>
                    <a:pt x="1825" y="3515"/>
                  </a:lnTo>
                  <a:lnTo>
                    <a:pt x="2034" y="3605"/>
                  </a:lnTo>
                  <a:lnTo>
                    <a:pt x="2238" y="3689"/>
                  </a:lnTo>
                  <a:lnTo>
                    <a:pt x="2436" y="3754"/>
                  </a:lnTo>
                  <a:lnTo>
                    <a:pt x="2616" y="3812"/>
                  </a:lnTo>
                  <a:lnTo>
                    <a:pt x="2779" y="3863"/>
                  </a:lnTo>
                  <a:lnTo>
                    <a:pt x="3034" y="3928"/>
                  </a:lnTo>
                  <a:lnTo>
                    <a:pt x="3034" y="3928"/>
                  </a:lnTo>
                  <a:lnTo>
                    <a:pt x="3104" y="3805"/>
                  </a:lnTo>
                  <a:lnTo>
                    <a:pt x="3185" y="3670"/>
                  </a:lnTo>
                  <a:lnTo>
                    <a:pt x="3290" y="3502"/>
                  </a:lnTo>
                  <a:lnTo>
                    <a:pt x="3412" y="3328"/>
                  </a:lnTo>
                  <a:lnTo>
                    <a:pt x="3540" y="3147"/>
                  </a:lnTo>
                  <a:lnTo>
                    <a:pt x="3610" y="3057"/>
                  </a:lnTo>
                  <a:lnTo>
                    <a:pt x="3680" y="2980"/>
                  </a:lnTo>
                  <a:lnTo>
                    <a:pt x="3744" y="2909"/>
                  </a:lnTo>
                  <a:lnTo>
                    <a:pt x="3813" y="2844"/>
                  </a:lnTo>
                  <a:lnTo>
                    <a:pt x="3813" y="2844"/>
                  </a:lnTo>
                  <a:lnTo>
                    <a:pt x="3755" y="2870"/>
                  </a:lnTo>
                  <a:lnTo>
                    <a:pt x="3598" y="2928"/>
                  </a:lnTo>
                  <a:lnTo>
                    <a:pt x="3482" y="2967"/>
                  </a:lnTo>
                  <a:lnTo>
                    <a:pt x="3348" y="3006"/>
                  </a:lnTo>
                  <a:lnTo>
                    <a:pt x="3197" y="3044"/>
                  </a:lnTo>
                  <a:lnTo>
                    <a:pt x="3023" y="3083"/>
                  </a:lnTo>
                  <a:lnTo>
                    <a:pt x="2837" y="3115"/>
                  </a:lnTo>
                  <a:lnTo>
                    <a:pt x="2639" y="3141"/>
                  </a:lnTo>
                  <a:lnTo>
                    <a:pt x="2424" y="3160"/>
                  </a:lnTo>
                  <a:lnTo>
                    <a:pt x="2197" y="3167"/>
                  </a:lnTo>
                  <a:lnTo>
                    <a:pt x="1965" y="3154"/>
                  </a:lnTo>
                  <a:lnTo>
                    <a:pt x="1848" y="3147"/>
                  </a:lnTo>
                  <a:lnTo>
                    <a:pt x="1726" y="3135"/>
                  </a:lnTo>
                  <a:lnTo>
                    <a:pt x="1604" y="3115"/>
                  </a:lnTo>
                  <a:lnTo>
                    <a:pt x="1476" y="3089"/>
                  </a:lnTo>
                  <a:lnTo>
                    <a:pt x="1354" y="3064"/>
                  </a:lnTo>
                  <a:lnTo>
                    <a:pt x="1226" y="3025"/>
                  </a:lnTo>
                  <a:lnTo>
                    <a:pt x="1226" y="3025"/>
                  </a:lnTo>
                  <a:lnTo>
                    <a:pt x="1104" y="2986"/>
                  </a:lnTo>
                  <a:lnTo>
                    <a:pt x="994" y="2948"/>
                  </a:lnTo>
                  <a:lnTo>
                    <a:pt x="883" y="2909"/>
                  </a:lnTo>
                  <a:lnTo>
                    <a:pt x="785" y="2864"/>
                  </a:lnTo>
                  <a:lnTo>
                    <a:pt x="692" y="2819"/>
                  </a:lnTo>
                  <a:lnTo>
                    <a:pt x="604" y="2767"/>
                  </a:lnTo>
                  <a:lnTo>
                    <a:pt x="523" y="2722"/>
                  </a:lnTo>
                  <a:lnTo>
                    <a:pt x="447" y="2670"/>
                  </a:lnTo>
                  <a:lnTo>
                    <a:pt x="378" y="2619"/>
                  </a:lnTo>
                  <a:lnTo>
                    <a:pt x="320" y="2567"/>
                  </a:lnTo>
                  <a:lnTo>
                    <a:pt x="261" y="2515"/>
                  </a:lnTo>
                  <a:lnTo>
                    <a:pt x="209" y="2464"/>
                  </a:lnTo>
                  <a:lnTo>
                    <a:pt x="163" y="2406"/>
                  </a:lnTo>
                  <a:lnTo>
                    <a:pt x="128" y="2348"/>
                  </a:lnTo>
                  <a:lnTo>
                    <a:pt x="93" y="2296"/>
                  </a:lnTo>
                  <a:lnTo>
                    <a:pt x="64" y="2238"/>
                  </a:lnTo>
                  <a:lnTo>
                    <a:pt x="40" y="2180"/>
                  </a:lnTo>
                  <a:lnTo>
                    <a:pt x="23" y="2128"/>
                  </a:lnTo>
                  <a:lnTo>
                    <a:pt x="11" y="2070"/>
                  </a:lnTo>
                  <a:lnTo>
                    <a:pt x="0" y="2012"/>
                  </a:lnTo>
                  <a:lnTo>
                    <a:pt x="0" y="1954"/>
                  </a:lnTo>
                  <a:lnTo>
                    <a:pt x="0" y="1903"/>
                  </a:lnTo>
                  <a:lnTo>
                    <a:pt x="6" y="1845"/>
                  </a:lnTo>
                  <a:lnTo>
                    <a:pt x="17" y="1793"/>
                  </a:lnTo>
                  <a:lnTo>
                    <a:pt x="29" y="1735"/>
                  </a:lnTo>
                  <a:lnTo>
                    <a:pt x="46" y="1684"/>
                  </a:lnTo>
                  <a:lnTo>
                    <a:pt x="70" y="1632"/>
                  </a:lnTo>
                  <a:lnTo>
                    <a:pt x="99" y="1580"/>
                  </a:lnTo>
                  <a:lnTo>
                    <a:pt x="128" y="1529"/>
                  </a:lnTo>
                  <a:lnTo>
                    <a:pt x="157" y="1484"/>
                  </a:lnTo>
                  <a:lnTo>
                    <a:pt x="238" y="1387"/>
                  </a:lnTo>
                  <a:lnTo>
                    <a:pt x="238" y="1387"/>
                  </a:lnTo>
                  <a:lnTo>
                    <a:pt x="290" y="1335"/>
                  </a:lnTo>
                  <a:lnTo>
                    <a:pt x="349" y="1284"/>
                  </a:lnTo>
                  <a:lnTo>
                    <a:pt x="418" y="1232"/>
                  </a:lnTo>
                  <a:lnTo>
                    <a:pt x="488" y="1187"/>
                  </a:lnTo>
                  <a:lnTo>
                    <a:pt x="569" y="1135"/>
                  </a:lnTo>
                  <a:lnTo>
                    <a:pt x="657" y="1090"/>
                  </a:lnTo>
                  <a:lnTo>
                    <a:pt x="744" y="1045"/>
                  </a:lnTo>
                  <a:lnTo>
                    <a:pt x="843" y="1006"/>
                  </a:lnTo>
                  <a:lnTo>
                    <a:pt x="942" y="968"/>
                  </a:lnTo>
                  <a:lnTo>
                    <a:pt x="1046" y="929"/>
                  </a:lnTo>
                  <a:lnTo>
                    <a:pt x="1157" y="897"/>
                  </a:lnTo>
                  <a:lnTo>
                    <a:pt x="1267" y="864"/>
                  </a:lnTo>
                  <a:lnTo>
                    <a:pt x="1389" y="832"/>
                  </a:lnTo>
                  <a:lnTo>
                    <a:pt x="1505" y="806"/>
                  </a:lnTo>
                  <a:lnTo>
                    <a:pt x="1633" y="787"/>
                  </a:lnTo>
                  <a:lnTo>
                    <a:pt x="1755" y="768"/>
                  </a:lnTo>
                  <a:lnTo>
                    <a:pt x="1889" y="755"/>
                  </a:lnTo>
                  <a:lnTo>
                    <a:pt x="2017" y="742"/>
                  </a:lnTo>
                  <a:lnTo>
                    <a:pt x="2151" y="735"/>
                  </a:lnTo>
                  <a:lnTo>
                    <a:pt x="2284" y="735"/>
                  </a:lnTo>
                  <a:lnTo>
                    <a:pt x="2424" y="735"/>
                  </a:lnTo>
                  <a:lnTo>
                    <a:pt x="2558" y="742"/>
                  </a:lnTo>
                  <a:lnTo>
                    <a:pt x="2697" y="755"/>
                  </a:lnTo>
                  <a:lnTo>
                    <a:pt x="2837" y="774"/>
                  </a:lnTo>
                  <a:lnTo>
                    <a:pt x="2970" y="794"/>
                  </a:lnTo>
                  <a:lnTo>
                    <a:pt x="3110" y="826"/>
                  </a:lnTo>
                  <a:lnTo>
                    <a:pt x="3249" y="858"/>
                  </a:lnTo>
                  <a:lnTo>
                    <a:pt x="3383" y="897"/>
                  </a:lnTo>
                  <a:lnTo>
                    <a:pt x="3523" y="948"/>
                  </a:lnTo>
                  <a:lnTo>
                    <a:pt x="3656" y="1000"/>
                  </a:lnTo>
                  <a:lnTo>
                    <a:pt x="3790" y="1058"/>
                  </a:lnTo>
                  <a:lnTo>
                    <a:pt x="3918" y="1129"/>
                  </a:lnTo>
                  <a:lnTo>
                    <a:pt x="3918" y="1129"/>
                  </a:lnTo>
                  <a:lnTo>
                    <a:pt x="4023" y="974"/>
                  </a:lnTo>
                  <a:lnTo>
                    <a:pt x="4145" y="813"/>
                  </a:lnTo>
                  <a:lnTo>
                    <a:pt x="4290" y="626"/>
                  </a:lnTo>
                  <a:lnTo>
                    <a:pt x="4377" y="529"/>
                  </a:lnTo>
                  <a:lnTo>
                    <a:pt x="4464" y="432"/>
                  </a:lnTo>
                  <a:lnTo>
                    <a:pt x="4552" y="336"/>
                  </a:lnTo>
                  <a:lnTo>
                    <a:pt x="4645" y="252"/>
                  </a:lnTo>
                  <a:lnTo>
                    <a:pt x="4738" y="168"/>
                  </a:lnTo>
                  <a:lnTo>
                    <a:pt x="4831" y="97"/>
                  </a:lnTo>
                  <a:lnTo>
                    <a:pt x="4918" y="45"/>
                  </a:lnTo>
                  <a:lnTo>
                    <a:pt x="5005" y="0"/>
                  </a:lnTo>
                  <a:lnTo>
                    <a:pt x="5005" y="0"/>
                  </a:lnTo>
                  <a:close/>
                </a:path>
              </a:pathLst>
            </a:custGeom>
            <a:noFill/>
            <a:ln w="19050">
              <a:solidFill>
                <a:srgbClr val="00CCFF"/>
              </a:solidFill>
              <a:prstDash val="solid"/>
              <a:round/>
              <a:headEnd/>
              <a:tailEnd/>
            </a:ln>
          </p:spPr>
          <p:txBody>
            <a:bodyPr/>
            <a:lstStyle/>
            <a:p>
              <a:endParaRPr lang="da-DK">
                <a:solidFill>
                  <a:prstClr val="black"/>
                </a:solidFill>
              </a:endParaRPr>
            </a:p>
          </p:txBody>
        </p:sp>
        <p:sp>
          <p:nvSpPr>
            <p:cNvPr id="13" name="Freeform 225"/>
            <p:cNvSpPr>
              <a:spLocks/>
            </p:cNvSpPr>
            <p:nvPr/>
          </p:nvSpPr>
          <p:spPr bwMode="auto">
            <a:xfrm>
              <a:off x="-1626" y="184"/>
              <a:ext cx="5005" cy="4314"/>
            </a:xfrm>
            <a:custGeom>
              <a:avLst/>
              <a:gdLst/>
              <a:ahLst/>
              <a:cxnLst>
                <a:cxn ang="0">
                  <a:pos x="0" y="2044"/>
                </a:cxn>
                <a:cxn ang="0">
                  <a:pos x="47" y="1722"/>
                </a:cxn>
                <a:cxn ang="0">
                  <a:pos x="151" y="1412"/>
                </a:cxn>
                <a:cxn ang="0">
                  <a:pos x="303" y="1128"/>
                </a:cxn>
                <a:cxn ang="0">
                  <a:pos x="494" y="864"/>
                </a:cxn>
                <a:cxn ang="0">
                  <a:pos x="733" y="632"/>
                </a:cxn>
                <a:cxn ang="0">
                  <a:pos x="1006" y="425"/>
                </a:cxn>
                <a:cxn ang="0">
                  <a:pos x="1308" y="258"/>
                </a:cxn>
                <a:cxn ang="0">
                  <a:pos x="1640" y="129"/>
                </a:cxn>
                <a:cxn ang="0">
                  <a:pos x="2000" y="45"/>
                </a:cxn>
                <a:cxn ang="0">
                  <a:pos x="2372" y="0"/>
                </a:cxn>
                <a:cxn ang="0">
                  <a:pos x="2634" y="0"/>
                </a:cxn>
                <a:cxn ang="0">
                  <a:pos x="3006" y="45"/>
                </a:cxn>
                <a:cxn ang="0">
                  <a:pos x="3366" y="129"/>
                </a:cxn>
                <a:cxn ang="0">
                  <a:pos x="3697" y="258"/>
                </a:cxn>
                <a:cxn ang="0">
                  <a:pos x="4000" y="425"/>
                </a:cxn>
                <a:cxn ang="0">
                  <a:pos x="4273" y="632"/>
                </a:cxn>
                <a:cxn ang="0">
                  <a:pos x="4511" y="864"/>
                </a:cxn>
                <a:cxn ang="0">
                  <a:pos x="4703" y="1128"/>
                </a:cxn>
                <a:cxn ang="0">
                  <a:pos x="4854" y="1412"/>
                </a:cxn>
                <a:cxn ang="0">
                  <a:pos x="4959" y="1722"/>
                </a:cxn>
                <a:cxn ang="0">
                  <a:pos x="5005" y="2044"/>
                </a:cxn>
                <a:cxn ang="0">
                  <a:pos x="5005" y="2270"/>
                </a:cxn>
                <a:cxn ang="0">
                  <a:pos x="4959" y="2592"/>
                </a:cxn>
                <a:cxn ang="0">
                  <a:pos x="4854" y="2895"/>
                </a:cxn>
                <a:cxn ang="0">
                  <a:pos x="4703" y="3186"/>
                </a:cxn>
                <a:cxn ang="0">
                  <a:pos x="4511" y="3450"/>
                </a:cxn>
                <a:cxn ang="0">
                  <a:pos x="4273" y="3682"/>
                </a:cxn>
                <a:cxn ang="0">
                  <a:pos x="4000" y="3889"/>
                </a:cxn>
                <a:cxn ang="0">
                  <a:pos x="3697" y="4056"/>
                </a:cxn>
                <a:cxn ang="0">
                  <a:pos x="3366" y="4185"/>
                </a:cxn>
                <a:cxn ang="0">
                  <a:pos x="3006" y="4269"/>
                </a:cxn>
                <a:cxn ang="0">
                  <a:pos x="2634" y="4314"/>
                </a:cxn>
                <a:cxn ang="0">
                  <a:pos x="2372" y="4314"/>
                </a:cxn>
                <a:cxn ang="0">
                  <a:pos x="2000" y="4269"/>
                </a:cxn>
                <a:cxn ang="0">
                  <a:pos x="1640" y="4185"/>
                </a:cxn>
                <a:cxn ang="0">
                  <a:pos x="1308" y="4056"/>
                </a:cxn>
                <a:cxn ang="0">
                  <a:pos x="1006" y="3889"/>
                </a:cxn>
                <a:cxn ang="0">
                  <a:pos x="733" y="3682"/>
                </a:cxn>
                <a:cxn ang="0">
                  <a:pos x="494" y="3450"/>
                </a:cxn>
                <a:cxn ang="0">
                  <a:pos x="303" y="3186"/>
                </a:cxn>
                <a:cxn ang="0">
                  <a:pos x="151" y="2895"/>
                </a:cxn>
                <a:cxn ang="0">
                  <a:pos x="47" y="2592"/>
                </a:cxn>
                <a:cxn ang="0">
                  <a:pos x="0" y="2270"/>
                </a:cxn>
              </a:cxnLst>
              <a:rect l="0" t="0" r="r" b="b"/>
              <a:pathLst>
                <a:path w="5005" h="4314">
                  <a:moveTo>
                    <a:pt x="0" y="2154"/>
                  </a:moveTo>
                  <a:lnTo>
                    <a:pt x="0" y="2154"/>
                  </a:lnTo>
                  <a:lnTo>
                    <a:pt x="0" y="2044"/>
                  </a:lnTo>
                  <a:lnTo>
                    <a:pt x="12" y="1935"/>
                  </a:lnTo>
                  <a:lnTo>
                    <a:pt x="29" y="1825"/>
                  </a:lnTo>
                  <a:lnTo>
                    <a:pt x="47" y="1722"/>
                  </a:lnTo>
                  <a:lnTo>
                    <a:pt x="76" y="1619"/>
                  </a:lnTo>
                  <a:lnTo>
                    <a:pt x="111" y="1515"/>
                  </a:lnTo>
                  <a:lnTo>
                    <a:pt x="151" y="1412"/>
                  </a:lnTo>
                  <a:lnTo>
                    <a:pt x="192" y="1315"/>
                  </a:lnTo>
                  <a:lnTo>
                    <a:pt x="244" y="1219"/>
                  </a:lnTo>
                  <a:lnTo>
                    <a:pt x="303" y="1128"/>
                  </a:lnTo>
                  <a:lnTo>
                    <a:pt x="361" y="1038"/>
                  </a:lnTo>
                  <a:lnTo>
                    <a:pt x="425" y="948"/>
                  </a:lnTo>
                  <a:lnTo>
                    <a:pt x="494" y="864"/>
                  </a:lnTo>
                  <a:lnTo>
                    <a:pt x="570" y="787"/>
                  </a:lnTo>
                  <a:lnTo>
                    <a:pt x="646" y="703"/>
                  </a:lnTo>
                  <a:lnTo>
                    <a:pt x="733" y="632"/>
                  </a:lnTo>
                  <a:lnTo>
                    <a:pt x="820" y="561"/>
                  </a:lnTo>
                  <a:lnTo>
                    <a:pt x="907" y="490"/>
                  </a:lnTo>
                  <a:lnTo>
                    <a:pt x="1006" y="425"/>
                  </a:lnTo>
                  <a:lnTo>
                    <a:pt x="1105" y="367"/>
                  </a:lnTo>
                  <a:lnTo>
                    <a:pt x="1204" y="309"/>
                  </a:lnTo>
                  <a:lnTo>
                    <a:pt x="1308" y="258"/>
                  </a:lnTo>
                  <a:lnTo>
                    <a:pt x="1419" y="213"/>
                  </a:lnTo>
                  <a:lnTo>
                    <a:pt x="1529" y="167"/>
                  </a:lnTo>
                  <a:lnTo>
                    <a:pt x="1640" y="129"/>
                  </a:lnTo>
                  <a:lnTo>
                    <a:pt x="1756" y="97"/>
                  </a:lnTo>
                  <a:lnTo>
                    <a:pt x="1878" y="64"/>
                  </a:lnTo>
                  <a:lnTo>
                    <a:pt x="2000" y="45"/>
                  </a:lnTo>
                  <a:lnTo>
                    <a:pt x="2122" y="26"/>
                  </a:lnTo>
                  <a:lnTo>
                    <a:pt x="2244" y="13"/>
                  </a:lnTo>
                  <a:lnTo>
                    <a:pt x="2372" y="0"/>
                  </a:lnTo>
                  <a:lnTo>
                    <a:pt x="2500" y="0"/>
                  </a:lnTo>
                  <a:lnTo>
                    <a:pt x="2500" y="0"/>
                  </a:lnTo>
                  <a:lnTo>
                    <a:pt x="2634" y="0"/>
                  </a:lnTo>
                  <a:lnTo>
                    <a:pt x="2762" y="13"/>
                  </a:lnTo>
                  <a:lnTo>
                    <a:pt x="2884" y="26"/>
                  </a:lnTo>
                  <a:lnTo>
                    <a:pt x="3006" y="45"/>
                  </a:lnTo>
                  <a:lnTo>
                    <a:pt x="3128" y="64"/>
                  </a:lnTo>
                  <a:lnTo>
                    <a:pt x="3250" y="97"/>
                  </a:lnTo>
                  <a:lnTo>
                    <a:pt x="3366" y="129"/>
                  </a:lnTo>
                  <a:lnTo>
                    <a:pt x="3477" y="167"/>
                  </a:lnTo>
                  <a:lnTo>
                    <a:pt x="3587" y="213"/>
                  </a:lnTo>
                  <a:lnTo>
                    <a:pt x="3697" y="258"/>
                  </a:lnTo>
                  <a:lnTo>
                    <a:pt x="3802" y="309"/>
                  </a:lnTo>
                  <a:lnTo>
                    <a:pt x="3901" y="367"/>
                  </a:lnTo>
                  <a:lnTo>
                    <a:pt x="4000" y="425"/>
                  </a:lnTo>
                  <a:lnTo>
                    <a:pt x="4099" y="490"/>
                  </a:lnTo>
                  <a:lnTo>
                    <a:pt x="4186" y="561"/>
                  </a:lnTo>
                  <a:lnTo>
                    <a:pt x="4273" y="632"/>
                  </a:lnTo>
                  <a:lnTo>
                    <a:pt x="4354" y="703"/>
                  </a:lnTo>
                  <a:lnTo>
                    <a:pt x="4436" y="787"/>
                  </a:lnTo>
                  <a:lnTo>
                    <a:pt x="4511" y="864"/>
                  </a:lnTo>
                  <a:lnTo>
                    <a:pt x="4581" y="948"/>
                  </a:lnTo>
                  <a:lnTo>
                    <a:pt x="4645" y="1038"/>
                  </a:lnTo>
                  <a:lnTo>
                    <a:pt x="4703" y="1128"/>
                  </a:lnTo>
                  <a:lnTo>
                    <a:pt x="4761" y="1219"/>
                  </a:lnTo>
                  <a:lnTo>
                    <a:pt x="4808" y="1315"/>
                  </a:lnTo>
                  <a:lnTo>
                    <a:pt x="4854" y="1412"/>
                  </a:lnTo>
                  <a:lnTo>
                    <a:pt x="4895" y="1515"/>
                  </a:lnTo>
                  <a:lnTo>
                    <a:pt x="4930" y="1619"/>
                  </a:lnTo>
                  <a:lnTo>
                    <a:pt x="4959" y="1722"/>
                  </a:lnTo>
                  <a:lnTo>
                    <a:pt x="4976" y="1825"/>
                  </a:lnTo>
                  <a:lnTo>
                    <a:pt x="4994" y="1935"/>
                  </a:lnTo>
                  <a:lnTo>
                    <a:pt x="5005" y="2044"/>
                  </a:lnTo>
                  <a:lnTo>
                    <a:pt x="5005" y="2154"/>
                  </a:lnTo>
                  <a:lnTo>
                    <a:pt x="5005" y="2154"/>
                  </a:lnTo>
                  <a:lnTo>
                    <a:pt x="5005" y="2270"/>
                  </a:lnTo>
                  <a:lnTo>
                    <a:pt x="4994" y="2379"/>
                  </a:lnTo>
                  <a:lnTo>
                    <a:pt x="4976" y="2483"/>
                  </a:lnTo>
                  <a:lnTo>
                    <a:pt x="4959" y="2592"/>
                  </a:lnTo>
                  <a:lnTo>
                    <a:pt x="4930" y="2695"/>
                  </a:lnTo>
                  <a:lnTo>
                    <a:pt x="4895" y="2799"/>
                  </a:lnTo>
                  <a:lnTo>
                    <a:pt x="4854" y="2895"/>
                  </a:lnTo>
                  <a:lnTo>
                    <a:pt x="4808" y="2999"/>
                  </a:lnTo>
                  <a:lnTo>
                    <a:pt x="4761" y="3095"/>
                  </a:lnTo>
                  <a:lnTo>
                    <a:pt x="4703" y="3186"/>
                  </a:lnTo>
                  <a:lnTo>
                    <a:pt x="4645" y="3276"/>
                  </a:lnTo>
                  <a:lnTo>
                    <a:pt x="4581" y="3366"/>
                  </a:lnTo>
                  <a:lnTo>
                    <a:pt x="4511" y="3450"/>
                  </a:lnTo>
                  <a:lnTo>
                    <a:pt x="4436" y="3527"/>
                  </a:lnTo>
                  <a:lnTo>
                    <a:pt x="4354" y="3605"/>
                  </a:lnTo>
                  <a:lnTo>
                    <a:pt x="4273" y="3682"/>
                  </a:lnTo>
                  <a:lnTo>
                    <a:pt x="4186" y="3753"/>
                  </a:lnTo>
                  <a:lnTo>
                    <a:pt x="4099" y="3824"/>
                  </a:lnTo>
                  <a:lnTo>
                    <a:pt x="4000" y="3889"/>
                  </a:lnTo>
                  <a:lnTo>
                    <a:pt x="3901" y="3947"/>
                  </a:lnTo>
                  <a:lnTo>
                    <a:pt x="3802" y="4005"/>
                  </a:lnTo>
                  <a:lnTo>
                    <a:pt x="3697" y="4056"/>
                  </a:lnTo>
                  <a:lnTo>
                    <a:pt x="3587" y="4101"/>
                  </a:lnTo>
                  <a:lnTo>
                    <a:pt x="3477" y="4147"/>
                  </a:lnTo>
                  <a:lnTo>
                    <a:pt x="3366" y="4185"/>
                  </a:lnTo>
                  <a:lnTo>
                    <a:pt x="3250" y="4217"/>
                  </a:lnTo>
                  <a:lnTo>
                    <a:pt x="3128" y="4243"/>
                  </a:lnTo>
                  <a:lnTo>
                    <a:pt x="3006" y="4269"/>
                  </a:lnTo>
                  <a:lnTo>
                    <a:pt x="2884" y="4288"/>
                  </a:lnTo>
                  <a:lnTo>
                    <a:pt x="2762" y="4301"/>
                  </a:lnTo>
                  <a:lnTo>
                    <a:pt x="2634" y="4314"/>
                  </a:lnTo>
                  <a:lnTo>
                    <a:pt x="2500" y="4314"/>
                  </a:lnTo>
                  <a:lnTo>
                    <a:pt x="2500" y="4314"/>
                  </a:lnTo>
                  <a:lnTo>
                    <a:pt x="2372" y="4314"/>
                  </a:lnTo>
                  <a:lnTo>
                    <a:pt x="2244" y="4301"/>
                  </a:lnTo>
                  <a:lnTo>
                    <a:pt x="2122" y="4288"/>
                  </a:lnTo>
                  <a:lnTo>
                    <a:pt x="2000" y="4269"/>
                  </a:lnTo>
                  <a:lnTo>
                    <a:pt x="1878" y="4243"/>
                  </a:lnTo>
                  <a:lnTo>
                    <a:pt x="1756" y="4217"/>
                  </a:lnTo>
                  <a:lnTo>
                    <a:pt x="1640" y="4185"/>
                  </a:lnTo>
                  <a:lnTo>
                    <a:pt x="1529" y="4147"/>
                  </a:lnTo>
                  <a:lnTo>
                    <a:pt x="1419" y="4101"/>
                  </a:lnTo>
                  <a:lnTo>
                    <a:pt x="1308" y="4056"/>
                  </a:lnTo>
                  <a:lnTo>
                    <a:pt x="1204" y="4005"/>
                  </a:lnTo>
                  <a:lnTo>
                    <a:pt x="1105" y="3947"/>
                  </a:lnTo>
                  <a:lnTo>
                    <a:pt x="1006" y="3889"/>
                  </a:lnTo>
                  <a:lnTo>
                    <a:pt x="907" y="3824"/>
                  </a:lnTo>
                  <a:lnTo>
                    <a:pt x="820" y="3753"/>
                  </a:lnTo>
                  <a:lnTo>
                    <a:pt x="733" y="3682"/>
                  </a:lnTo>
                  <a:lnTo>
                    <a:pt x="646" y="3605"/>
                  </a:lnTo>
                  <a:lnTo>
                    <a:pt x="570" y="3527"/>
                  </a:lnTo>
                  <a:lnTo>
                    <a:pt x="494" y="3450"/>
                  </a:lnTo>
                  <a:lnTo>
                    <a:pt x="425" y="3366"/>
                  </a:lnTo>
                  <a:lnTo>
                    <a:pt x="361" y="3276"/>
                  </a:lnTo>
                  <a:lnTo>
                    <a:pt x="303" y="3186"/>
                  </a:lnTo>
                  <a:lnTo>
                    <a:pt x="244" y="3095"/>
                  </a:lnTo>
                  <a:lnTo>
                    <a:pt x="192" y="2999"/>
                  </a:lnTo>
                  <a:lnTo>
                    <a:pt x="151" y="2895"/>
                  </a:lnTo>
                  <a:lnTo>
                    <a:pt x="111" y="2799"/>
                  </a:lnTo>
                  <a:lnTo>
                    <a:pt x="76" y="2695"/>
                  </a:lnTo>
                  <a:lnTo>
                    <a:pt x="47" y="2592"/>
                  </a:lnTo>
                  <a:lnTo>
                    <a:pt x="29" y="2483"/>
                  </a:lnTo>
                  <a:lnTo>
                    <a:pt x="12" y="2379"/>
                  </a:lnTo>
                  <a:lnTo>
                    <a:pt x="0" y="2270"/>
                  </a:lnTo>
                  <a:lnTo>
                    <a:pt x="0" y="2154"/>
                  </a:lnTo>
                  <a:lnTo>
                    <a:pt x="0" y="2154"/>
                  </a:lnTo>
                  <a:close/>
                </a:path>
              </a:pathLst>
            </a:custGeom>
            <a:noFill/>
            <a:ln w="19050">
              <a:solidFill>
                <a:schemeClr val="folHlink"/>
              </a:solidFill>
              <a:prstDash val="solid"/>
              <a:round/>
              <a:headEnd/>
              <a:tailEnd/>
            </a:ln>
          </p:spPr>
          <p:txBody>
            <a:bodyPr/>
            <a:lstStyle/>
            <a:p>
              <a:endParaRPr lang="da-DK">
                <a:solidFill>
                  <a:prstClr val="black"/>
                </a:solidFill>
              </a:endParaRPr>
            </a:p>
          </p:txBody>
        </p:sp>
        <p:sp>
          <p:nvSpPr>
            <p:cNvPr id="14" name="Freeform 226"/>
            <p:cNvSpPr>
              <a:spLocks/>
            </p:cNvSpPr>
            <p:nvPr/>
          </p:nvSpPr>
          <p:spPr bwMode="auto">
            <a:xfrm>
              <a:off x="-626" y="184"/>
              <a:ext cx="3011" cy="4314"/>
            </a:xfrm>
            <a:custGeom>
              <a:avLst/>
              <a:gdLst/>
              <a:ahLst/>
              <a:cxnLst>
                <a:cxn ang="0">
                  <a:pos x="0" y="2044"/>
                </a:cxn>
                <a:cxn ang="0">
                  <a:pos x="29" y="1722"/>
                </a:cxn>
                <a:cxn ang="0">
                  <a:pos x="87" y="1412"/>
                </a:cxn>
                <a:cxn ang="0">
                  <a:pos x="180" y="1128"/>
                </a:cxn>
                <a:cxn ang="0">
                  <a:pos x="297" y="864"/>
                </a:cxn>
                <a:cxn ang="0">
                  <a:pos x="442" y="632"/>
                </a:cxn>
                <a:cxn ang="0">
                  <a:pos x="605" y="425"/>
                </a:cxn>
                <a:cxn ang="0">
                  <a:pos x="785" y="258"/>
                </a:cxn>
                <a:cxn ang="0">
                  <a:pos x="988" y="129"/>
                </a:cxn>
                <a:cxn ang="0">
                  <a:pos x="1203" y="45"/>
                </a:cxn>
                <a:cxn ang="0">
                  <a:pos x="1430" y="0"/>
                </a:cxn>
                <a:cxn ang="0">
                  <a:pos x="1581" y="0"/>
                </a:cxn>
                <a:cxn ang="0">
                  <a:pos x="1808" y="45"/>
                </a:cxn>
                <a:cxn ang="0">
                  <a:pos x="2023" y="129"/>
                </a:cxn>
                <a:cxn ang="0">
                  <a:pos x="2221" y="258"/>
                </a:cxn>
                <a:cxn ang="0">
                  <a:pos x="2407" y="425"/>
                </a:cxn>
                <a:cxn ang="0">
                  <a:pos x="2570" y="632"/>
                </a:cxn>
                <a:cxn ang="0">
                  <a:pos x="2715" y="864"/>
                </a:cxn>
                <a:cxn ang="0">
                  <a:pos x="2831" y="1128"/>
                </a:cxn>
                <a:cxn ang="0">
                  <a:pos x="2918" y="1412"/>
                </a:cxn>
                <a:cxn ang="0">
                  <a:pos x="2982" y="1722"/>
                </a:cxn>
                <a:cxn ang="0">
                  <a:pos x="3011" y="2044"/>
                </a:cxn>
                <a:cxn ang="0">
                  <a:pos x="3011" y="2270"/>
                </a:cxn>
                <a:cxn ang="0">
                  <a:pos x="2982" y="2592"/>
                </a:cxn>
                <a:cxn ang="0">
                  <a:pos x="2918" y="2895"/>
                </a:cxn>
                <a:cxn ang="0">
                  <a:pos x="2831" y="3186"/>
                </a:cxn>
                <a:cxn ang="0">
                  <a:pos x="2715" y="3450"/>
                </a:cxn>
                <a:cxn ang="0">
                  <a:pos x="2570" y="3682"/>
                </a:cxn>
                <a:cxn ang="0">
                  <a:pos x="2407" y="3889"/>
                </a:cxn>
                <a:cxn ang="0">
                  <a:pos x="2221" y="4056"/>
                </a:cxn>
                <a:cxn ang="0">
                  <a:pos x="2023" y="4185"/>
                </a:cxn>
                <a:cxn ang="0">
                  <a:pos x="1808" y="4269"/>
                </a:cxn>
                <a:cxn ang="0">
                  <a:pos x="1581" y="4314"/>
                </a:cxn>
                <a:cxn ang="0">
                  <a:pos x="1430" y="4314"/>
                </a:cxn>
                <a:cxn ang="0">
                  <a:pos x="1203" y="4269"/>
                </a:cxn>
                <a:cxn ang="0">
                  <a:pos x="988" y="4185"/>
                </a:cxn>
                <a:cxn ang="0">
                  <a:pos x="785" y="4056"/>
                </a:cxn>
                <a:cxn ang="0">
                  <a:pos x="605" y="3889"/>
                </a:cxn>
                <a:cxn ang="0">
                  <a:pos x="442" y="3682"/>
                </a:cxn>
                <a:cxn ang="0">
                  <a:pos x="297" y="3450"/>
                </a:cxn>
                <a:cxn ang="0">
                  <a:pos x="180" y="3186"/>
                </a:cxn>
                <a:cxn ang="0">
                  <a:pos x="87" y="2895"/>
                </a:cxn>
                <a:cxn ang="0">
                  <a:pos x="29" y="2592"/>
                </a:cxn>
                <a:cxn ang="0">
                  <a:pos x="0" y="2270"/>
                </a:cxn>
              </a:cxnLst>
              <a:rect l="0" t="0" r="r" b="b"/>
              <a:pathLst>
                <a:path w="3011" h="4314">
                  <a:moveTo>
                    <a:pt x="0" y="2154"/>
                  </a:moveTo>
                  <a:lnTo>
                    <a:pt x="0" y="2154"/>
                  </a:lnTo>
                  <a:lnTo>
                    <a:pt x="0" y="2044"/>
                  </a:lnTo>
                  <a:lnTo>
                    <a:pt x="6" y="1935"/>
                  </a:lnTo>
                  <a:lnTo>
                    <a:pt x="18" y="1825"/>
                  </a:lnTo>
                  <a:lnTo>
                    <a:pt x="29" y="1722"/>
                  </a:lnTo>
                  <a:lnTo>
                    <a:pt x="47" y="1619"/>
                  </a:lnTo>
                  <a:lnTo>
                    <a:pt x="64" y="1515"/>
                  </a:lnTo>
                  <a:lnTo>
                    <a:pt x="87" y="1412"/>
                  </a:lnTo>
                  <a:lnTo>
                    <a:pt x="116" y="1315"/>
                  </a:lnTo>
                  <a:lnTo>
                    <a:pt x="145" y="1219"/>
                  </a:lnTo>
                  <a:lnTo>
                    <a:pt x="180" y="1128"/>
                  </a:lnTo>
                  <a:lnTo>
                    <a:pt x="215" y="1038"/>
                  </a:lnTo>
                  <a:lnTo>
                    <a:pt x="256" y="948"/>
                  </a:lnTo>
                  <a:lnTo>
                    <a:pt x="297" y="864"/>
                  </a:lnTo>
                  <a:lnTo>
                    <a:pt x="343" y="787"/>
                  </a:lnTo>
                  <a:lnTo>
                    <a:pt x="390" y="703"/>
                  </a:lnTo>
                  <a:lnTo>
                    <a:pt x="442" y="632"/>
                  </a:lnTo>
                  <a:lnTo>
                    <a:pt x="494" y="561"/>
                  </a:lnTo>
                  <a:lnTo>
                    <a:pt x="547" y="490"/>
                  </a:lnTo>
                  <a:lnTo>
                    <a:pt x="605" y="425"/>
                  </a:lnTo>
                  <a:lnTo>
                    <a:pt x="663" y="367"/>
                  </a:lnTo>
                  <a:lnTo>
                    <a:pt x="721" y="309"/>
                  </a:lnTo>
                  <a:lnTo>
                    <a:pt x="785" y="258"/>
                  </a:lnTo>
                  <a:lnTo>
                    <a:pt x="855" y="213"/>
                  </a:lnTo>
                  <a:lnTo>
                    <a:pt x="919" y="167"/>
                  </a:lnTo>
                  <a:lnTo>
                    <a:pt x="988" y="129"/>
                  </a:lnTo>
                  <a:lnTo>
                    <a:pt x="1058" y="97"/>
                  </a:lnTo>
                  <a:lnTo>
                    <a:pt x="1128" y="64"/>
                  </a:lnTo>
                  <a:lnTo>
                    <a:pt x="1203" y="45"/>
                  </a:lnTo>
                  <a:lnTo>
                    <a:pt x="1273" y="26"/>
                  </a:lnTo>
                  <a:lnTo>
                    <a:pt x="1349" y="13"/>
                  </a:lnTo>
                  <a:lnTo>
                    <a:pt x="1430" y="0"/>
                  </a:lnTo>
                  <a:lnTo>
                    <a:pt x="1506" y="0"/>
                  </a:lnTo>
                  <a:lnTo>
                    <a:pt x="1506" y="0"/>
                  </a:lnTo>
                  <a:lnTo>
                    <a:pt x="1581" y="0"/>
                  </a:lnTo>
                  <a:lnTo>
                    <a:pt x="1657" y="13"/>
                  </a:lnTo>
                  <a:lnTo>
                    <a:pt x="1732" y="26"/>
                  </a:lnTo>
                  <a:lnTo>
                    <a:pt x="1808" y="45"/>
                  </a:lnTo>
                  <a:lnTo>
                    <a:pt x="1884" y="64"/>
                  </a:lnTo>
                  <a:lnTo>
                    <a:pt x="1953" y="97"/>
                  </a:lnTo>
                  <a:lnTo>
                    <a:pt x="2023" y="129"/>
                  </a:lnTo>
                  <a:lnTo>
                    <a:pt x="2093" y="167"/>
                  </a:lnTo>
                  <a:lnTo>
                    <a:pt x="2157" y="213"/>
                  </a:lnTo>
                  <a:lnTo>
                    <a:pt x="2221" y="258"/>
                  </a:lnTo>
                  <a:lnTo>
                    <a:pt x="2285" y="309"/>
                  </a:lnTo>
                  <a:lnTo>
                    <a:pt x="2349" y="367"/>
                  </a:lnTo>
                  <a:lnTo>
                    <a:pt x="2407" y="425"/>
                  </a:lnTo>
                  <a:lnTo>
                    <a:pt x="2465" y="490"/>
                  </a:lnTo>
                  <a:lnTo>
                    <a:pt x="2517" y="561"/>
                  </a:lnTo>
                  <a:lnTo>
                    <a:pt x="2570" y="632"/>
                  </a:lnTo>
                  <a:lnTo>
                    <a:pt x="2622" y="703"/>
                  </a:lnTo>
                  <a:lnTo>
                    <a:pt x="2668" y="787"/>
                  </a:lnTo>
                  <a:lnTo>
                    <a:pt x="2715" y="864"/>
                  </a:lnTo>
                  <a:lnTo>
                    <a:pt x="2756" y="948"/>
                  </a:lnTo>
                  <a:lnTo>
                    <a:pt x="2796" y="1038"/>
                  </a:lnTo>
                  <a:lnTo>
                    <a:pt x="2831" y="1128"/>
                  </a:lnTo>
                  <a:lnTo>
                    <a:pt x="2866" y="1219"/>
                  </a:lnTo>
                  <a:lnTo>
                    <a:pt x="2895" y="1315"/>
                  </a:lnTo>
                  <a:lnTo>
                    <a:pt x="2918" y="1412"/>
                  </a:lnTo>
                  <a:lnTo>
                    <a:pt x="2942" y="1515"/>
                  </a:lnTo>
                  <a:lnTo>
                    <a:pt x="2965" y="1619"/>
                  </a:lnTo>
                  <a:lnTo>
                    <a:pt x="2982" y="1722"/>
                  </a:lnTo>
                  <a:lnTo>
                    <a:pt x="2994" y="1825"/>
                  </a:lnTo>
                  <a:lnTo>
                    <a:pt x="3006" y="1935"/>
                  </a:lnTo>
                  <a:lnTo>
                    <a:pt x="3011" y="2044"/>
                  </a:lnTo>
                  <a:lnTo>
                    <a:pt x="3011" y="2154"/>
                  </a:lnTo>
                  <a:lnTo>
                    <a:pt x="3011" y="2154"/>
                  </a:lnTo>
                  <a:lnTo>
                    <a:pt x="3011" y="2270"/>
                  </a:lnTo>
                  <a:lnTo>
                    <a:pt x="3006" y="2379"/>
                  </a:lnTo>
                  <a:lnTo>
                    <a:pt x="2994" y="2483"/>
                  </a:lnTo>
                  <a:lnTo>
                    <a:pt x="2982" y="2592"/>
                  </a:lnTo>
                  <a:lnTo>
                    <a:pt x="2965" y="2695"/>
                  </a:lnTo>
                  <a:lnTo>
                    <a:pt x="2942" y="2799"/>
                  </a:lnTo>
                  <a:lnTo>
                    <a:pt x="2918" y="2895"/>
                  </a:lnTo>
                  <a:lnTo>
                    <a:pt x="2895" y="2999"/>
                  </a:lnTo>
                  <a:lnTo>
                    <a:pt x="2866" y="3095"/>
                  </a:lnTo>
                  <a:lnTo>
                    <a:pt x="2831" y="3186"/>
                  </a:lnTo>
                  <a:lnTo>
                    <a:pt x="2796" y="3276"/>
                  </a:lnTo>
                  <a:lnTo>
                    <a:pt x="2756" y="3366"/>
                  </a:lnTo>
                  <a:lnTo>
                    <a:pt x="2715" y="3450"/>
                  </a:lnTo>
                  <a:lnTo>
                    <a:pt x="2668" y="3527"/>
                  </a:lnTo>
                  <a:lnTo>
                    <a:pt x="2622" y="3605"/>
                  </a:lnTo>
                  <a:lnTo>
                    <a:pt x="2570" y="3682"/>
                  </a:lnTo>
                  <a:lnTo>
                    <a:pt x="2517" y="3753"/>
                  </a:lnTo>
                  <a:lnTo>
                    <a:pt x="2465" y="3824"/>
                  </a:lnTo>
                  <a:lnTo>
                    <a:pt x="2407" y="3889"/>
                  </a:lnTo>
                  <a:lnTo>
                    <a:pt x="2349" y="3947"/>
                  </a:lnTo>
                  <a:lnTo>
                    <a:pt x="2285" y="4005"/>
                  </a:lnTo>
                  <a:lnTo>
                    <a:pt x="2221" y="4056"/>
                  </a:lnTo>
                  <a:lnTo>
                    <a:pt x="2157" y="4101"/>
                  </a:lnTo>
                  <a:lnTo>
                    <a:pt x="2093" y="4147"/>
                  </a:lnTo>
                  <a:lnTo>
                    <a:pt x="2023" y="4185"/>
                  </a:lnTo>
                  <a:lnTo>
                    <a:pt x="1953" y="4217"/>
                  </a:lnTo>
                  <a:lnTo>
                    <a:pt x="1884" y="4243"/>
                  </a:lnTo>
                  <a:lnTo>
                    <a:pt x="1808" y="4269"/>
                  </a:lnTo>
                  <a:lnTo>
                    <a:pt x="1732" y="4288"/>
                  </a:lnTo>
                  <a:lnTo>
                    <a:pt x="1657" y="4301"/>
                  </a:lnTo>
                  <a:lnTo>
                    <a:pt x="1581" y="4314"/>
                  </a:lnTo>
                  <a:lnTo>
                    <a:pt x="1506" y="4314"/>
                  </a:lnTo>
                  <a:lnTo>
                    <a:pt x="1506" y="4314"/>
                  </a:lnTo>
                  <a:lnTo>
                    <a:pt x="1430" y="4314"/>
                  </a:lnTo>
                  <a:lnTo>
                    <a:pt x="1349" y="4301"/>
                  </a:lnTo>
                  <a:lnTo>
                    <a:pt x="1273" y="4288"/>
                  </a:lnTo>
                  <a:lnTo>
                    <a:pt x="1203" y="4269"/>
                  </a:lnTo>
                  <a:lnTo>
                    <a:pt x="1128" y="4243"/>
                  </a:lnTo>
                  <a:lnTo>
                    <a:pt x="1058" y="4217"/>
                  </a:lnTo>
                  <a:lnTo>
                    <a:pt x="988" y="4185"/>
                  </a:lnTo>
                  <a:lnTo>
                    <a:pt x="919" y="4147"/>
                  </a:lnTo>
                  <a:lnTo>
                    <a:pt x="855" y="4101"/>
                  </a:lnTo>
                  <a:lnTo>
                    <a:pt x="785" y="4056"/>
                  </a:lnTo>
                  <a:lnTo>
                    <a:pt x="721" y="4005"/>
                  </a:lnTo>
                  <a:lnTo>
                    <a:pt x="663" y="3947"/>
                  </a:lnTo>
                  <a:lnTo>
                    <a:pt x="605" y="3889"/>
                  </a:lnTo>
                  <a:lnTo>
                    <a:pt x="547" y="3824"/>
                  </a:lnTo>
                  <a:lnTo>
                    <a:pt x="494" y="3753"/>
                  </a:lnTo>
                  <a:lnTo>
                    <a:pt x="442" y="3682"/>
                  </a:lnTo>
                  <a:lnTo>
                    <a:pt x="390" y="3605"/>
                  </a:lnTo>
                  <a:lnTo>
                    <a:pt x="343" y="3527"/>
                  </a:lnTo>
                  <a:lnTo>
                    <a:pt x="297" y="3450"/>
                  </a:lnTo>
                  <a:lnTo>
                    <a:pt x="256" y="3366"/>
                  </a:lnTo>
                  <a:lnTo>
                    <a:pt x="215" y="3276"/>
                  </a:lnTo>
                  <a:lnTo>
                    <a:pt x="180" y="3186"/>
                  </a:lnTo>
                  <a:lnTo>
                    <a:pt x="145" y="3095"/>
                  </a:lnTo>
                  <a:lnTo>
                    <a:pt x="116" y="2999"/>
                  </a:lnTo>
                  <a:lnTo>
                    <a:pt x="87" y="2895"/>
                  </a:lnTo>
                  <a:lnTo>
                    <a:pt x="64" y="2799"/>
                  </a:lnTo>
                  <a:lnTo>
                    <a:pt x="47" y="2695"/>
                  </a:lnTo>
                  <a:lnTo>
                    <a:pt x="29" y="2592"/>
                  </a:lnTo>
                  <a:lnTo>
                    <a:pt x="18" y="2483"/>
                  </a:lnTo>
                  <a:lnTo>
                    <a:pt x="6" y="2379"/>
                  </a:lnTo>
                  <a:lnTo>
                    <a:pt x="0" y="2270"/>
                  </a:lnTo>
                  <a:lnTo>
                    <a:pt x="0" y="2154"/>
                  </a:lnTo>
                  <a:lnTo>
                    <a:pt x="0" y="2154"/>
                  </a:lnTo>
                  <a:close/>
                </a:path>
              </a:pathLst>
            </a:custGeom>
            <a:noFill/>
            <a:ln w="19050">
              <a:solidFill>
                <a:schemeClr val="folHlink"/>
              </a:solidFill>
              <a:prstDash val="solid"/>
              <a:round/>
              <a:headEnd/>
              <a:tailEnd/>
            </a:ln>
          </p:spPr>
          <p:txBody>
            <a:bodyPr/>
            <a:lstStyle/>
            <a:p>
              <a:endParaRPr lang="da-DK">
                <a:solidFill>
                  <a:prstClr val="black"/>
                </a:solidFill>
              </a:endParaRPr>
            </a:p>
          </p:txBody>
        </p:sp>
        <p:sp>
          <p:nvSpPr>
            <p:cNvPr id="15" name="Freeform 227"/>
            <p:cNvSpPr>
              <a:spLocks/>
            </p:cNvSpPr>
            <p:nvPr/>
          </p:nvSpPr>
          <p:spPr bwMode="auto">
            <a:xfrm>
              <a:off x="-376" y="468"/>
              <a:ext cx="2506" cy="412"/>
            </a:xfrm>
            <a:custGeom>
              <a:avLst/>
              <a:gdLst/>
              <a:ahLst/>
              <a:cxnLst>
                <a:cxn ang="0">
                  <a:pos x="0" y="0"/>
                </a:cxn>
                <a:cxn ang="0">
                  <a:pos x="0" y="0"/>
                </a:cxn>
                <a:cxn ang="0">
                  <a:pos x="41" y="51"/>
                </a:cxn>
                <a:cxn ang="0">
                  <a:pos x="93" y="96"/>
                </a:cxn>
                <a:cxn ang="0">
                  <a:pos x="151" y="141"/>
                </a:cxn>
                <a:cxn ang="0">
                  <a:pos x="215" y="180"/>
                </a:cxn>
                <a:cxn ang="0">
                  <a:pos x="285" y="219"/>
                </a:cxn>
                <a:cxn ang="0">
                  <a:pos x="361" y="251"/>
                </a:cxn>
                <a:cxn ang="0">
                  <a:pos x="436" y="283"/>
                </a:cxn>
                <a:cxn ang="0">
                  <a:pos x="517" y="309"/>
                </a:cxn>
                <a:cxn ang="0">
                  <a:pos x="599" y="335"/>
                </a:cxn>
                <a:cxn ang="0">
                  <a:pos x="692" y="354"/>
                </a:cxn>
                <a:cxn ang="0">
                  <a:pos x="872" y="386"/>
                </a:cxn>
                <a:cxn ang="0">
                  <a:pos x="1064" y="406"/>
                </a:cxn>
                <a:cxn ang="0">
                  <a:pos x="1256" y="412"/>
                </a:cxn>
                <a:cxn ang="0">
                  <a:pos x="1448" y="406"/>
                </a:cxn>
                <a:cxn ang="0">
                  <a:pos x="1639" y="386"/>
                </a:cxn>
                <a:cxn ang="0">
                  <a:pos x="1820" y="354"/>
                </a:cxn>
                <a:cxn ang="0">
                  <a:pos x="1907" y="335"/>
                </a:cxn>
                <a:cxn ang="0">
                  <a:pos x="1994" y="309"/>
                </a:cxn>
                <a:cxn ang="0">
                  <a:pos x="2070" y="283"/>
                </a:cxn>
                <a:cxn ang="0">
                  <a:pos x="2151" y="251"/>
                </a:cxn>
                <a:cxn ang="0">
                  <a:pos x="2221" y="219"/>
                </a:cxn>
                <a:cxn ang="0">
                  <a:pos x="2291" y="180"/>
                </a:cxn>
                <a:cxn ang="0">
                  <a:pos x="2354" y="141"/>
                </a:cxn>
                <a:cxn ang="0">
                  <a:pos x="2407" y="96"/>
                </a:cxn>
                <a:cxn ang="0">
                  <a:pos x="2459" y="51"/>
                </a:cxn>
                <a:cxn ang="0">
                  <a:pos x="2506" y="0"/>
                </a:cxn>
              </a:cxnLst>
              <a:rect l="0" t="0" r="r" b="b"/>
              <a:pathLst>
                <a:path w="2506" h="412">
                  <a:moveTo>
                    <a:pt x="0" y="0"/>
                  </a:moveTo>
                  <a:lnTo>
                    <a:pt x="0" y="0"/>
                  </a:lnTo>
                  <a:lnTo>
                    <a:pt x="41" y="51"/>
                  </a:lnTo>
                  <a:lnTo>
                    <a:pt x="93" y="96"/>
                  </a:lnTo>
                  <a:lnTo>
                    <a:pt x="151" y="141"/>
                  </a:lnTo>
                  <a:lnTo>
                    <a:pt x="215" y="180"/>
                  </a:lnTo>
                  <a:lnTo>
                    <a:pt x="285" y="219"/>
                  </a:lnTo>
                  <a:lnTo>
                    <a:pt x="361" y="251"/>
                  </a:lnTo>
                  <a:lnTo>
                    <a:pt x="436" y="283"/>
                  </a:lnTo>
                  <a:lnTo>
                    <a:pt x="517" y="309"/>
                  </a:lnTo>
                  <a:lnTo>
                    <a:pt x="599" y="335"/>
                  </a:lnTo>
                  <a:lnTo>
                    <a:pt x="692" y="354"/>
                  </a:lnTo>
                  <a:lnTo>
                    <a:pt x="872" y="386"/>
                  </a:lnTo>
                  <a:lnTo>
                    <a:pt x="1064" y="406"/>
                  </a:lnTo>
                  <a:lnTo>
                    <a:pt x="1256" y="412"/>
                  </a:lnTo>
                  <a:lnTo>
                    <a:pt x="1448" y="406"/>
                  </a:lnTo>
                  <a:lnTo>
                    <a:pt x="1639" y="386"/>
                  </a:lnTo>
                  <a:lnTo>
                    <a:pt x="1820" y="354"/>
                  </a:lnTo>
                  <a:lnTo>
                    <a:pt x="1907" y="335"/>
                  </a:lnTo>
                  <a:lnTo>
                    <a:pt x="1994" y="309"/>
                  </a:lnTo>
                  <a:lnTo>
                    <a:pt x="2070" y="283"/>
                  </a:lnTo>
                  <a:lnTo>
                    <a:pt x="2151" y="251"/>
                  </a:lnTo>
                  <a:lnTo>
                    <a:pt x="2221" y="219"/>
                  </a:lnTo>
                  <a:lnTo>
                    <a:pt x="2291" y="180"/>
                  </a:lnTo>
                  <a:lnTo>
                    <a:pt x="2354" y="141"/>
                  </a:lnTo>
                  <a:lnTo>
                    <a:pt x="2407" y="96"/>
                  </a:lnTo>
                  <a:lnTo>
                    <a:pt x="2459" y="51"/>
                  </a:lnTo>
                  <a:lnTo>
                    <a:pt x="2506" y="0"/>
                  </a:lnTo>
                </a:path>
              </a:pathLst>
            </a:custGeom>
            <a:noFill/>
            <a:ln w="19050">
              <a:solidFill>
                <a:schemeClr val="folHlink"/>
              </a:solidFill>
              <a:prstDash val="solid"/>
              <a:round/>
              <a:headEnd/>
              <a:tailEnd/>
            </a:ln>
          </p:spPr>
          <p:txBody>
            <a:bodyPr/>
            <a:lstStyle/>
            <a:p>
              <a:endParaRPr lang="da-DK">
                <a:solidFill>
                  <a:prstClr val="black"/>
                </a:solidFill>
              </a:endParaRPr>
            </a:p>
          </p:txBody>
        </p:sp>
        <p:sp>
          <p:nvSpPr>
            <p:cNvPr id="16" name="Freeform 228"/>
            <p:cNvSpPr>
              <a:spLocks/>
            </p:cNvSpPr>
            <p:nvPr/>
          </p:nvSpPr>
          <p:spPr bwMode="auto">
            <a:xfrm>
              <a:off x="-1120" y="1042"/>
              <a:ext cx="4000" cy="690"/>
            </a:xfrm>
            <a:custGeom>
              <a:avLst/>
              <a:gdLst/>
              <a:ahLst/>
              <a:cxnLst>
                <a:cxn ang="0">
                  <a:pos x="0" y="0"/>
                </a:cxn>
                <a:cxn ang="0">
                  <a:pos x="0" y="0"/>
                </a:cxn>
                <a:cxn ang="0">
                  <a:pos x="70" y="83"/>
                </a:cxn>
                <a:cxn ang="0">
                  <a:pos x="145" y="161"/>
                </a:cxn>
                <a:cxn ang="0">
                  <a:pos x="233" y="232"/>
                </a:cxn>
                <a:cxn ang="0">
                  <a:pos x="331" y="303"/>
                </a:cxn>
                <a:cxn ang="0">
                  <a:pos x="442" y="361"/>
                </a:cxn>
                <a:cxn ang="0">
                  <a:pos x="558" y="419"/>
                </a:cxn>
                <a:cxn ang="0">
                  <a:pos x="680" y="470"/>
                </a:cxn>
                <a:cxn ang="0">
                  <a:pos x="808" y="515"/>
                </a:cxn>
                <a:cxn ang="0">
                  <a:pos x="948" y="554"/>
                </a:cxn>
                <a:cxn ang="0">
                  <a:pos x="1087" y="593"/>
                </a:cxn>
                <a:cxn ang="0">
                  <a:pos x="1232" y="619"/>
                </a:cxn>
                <a:cxn ang="0">
                  <a:pos x="1378" y="644"/>
                </a:cxn>
                <a:cxn ang="0">
                  <a:pos x="1535" y="664"/>
                </a:cxn>
                <a:cxn ang="0">
                  <a:pos x="1686" y="677"/>
                </a:cxn>
                <a:cxn ang="0">
                  <a:pos x="1843" y="683"/>
                </a:cxn>
                <a:cxn ang="0">
                  <a:pos x="2000" y="690"/>
                </a:cxn>
                <a:cxn ang="0">
                  <a:pos x="2157" y="683"/>
                </a:cxn>
                <a:cxn ang="0">
                  <a:pos x="2308" y="677"/>
                </a:cxn>
                <a:cxn ang="0">
                  <a:pos x="2465" y="664"/>
                </a:cxn>
                <a:cxn ang="0">
                  <a:pos x="2616" y="644"/>
                </a:cxn>
                <a:cxn ang="0">
                  <a:pos x="2767" y="619"/>
                </a:cxn>
                <a:cxn ang="0">
                  <a:pos x="2912" y="593"/>
                </a:cxn>
                <a:cxn ang="0">
                  <a:pos x="3052" y="554"/>
                </a:cxn>
                <a:cxn ang="0">
                  <a:pos x="3186" y="515"/>
                </a:cxn>
                <a:cxn ang="0">
                  <a:pos x="3319" y="470"/>
                </a:cxn>
                <a:cxn ang="0">
                  <a:pos x="3441" y="419"/>
                </a:cxn>
                <a:cxn ang="0">
                  <a:pos x="3558" y="361"/>
                </a:cxn>
                <a:cxn ang="0">
                  <a:pos x="3662" y="303"/>
                </a:cxn>
                <a:cxn ang="0">
                  <a:pos x="3761" y="232"/>
                </a:cxn>
                <a:cxn ang="0">
                  <a:pos x="3854" y="161"/>
                </a:cxn>
                <a:cxn ang="0">
                  <a:pos x="3930" y="83"/>
                </a:cxn>
                <a:cxn ang="0">
                  <a:pos x="4000" y="0"/>
                </a:cxn>
              </a:cxnLst>
              <a:rect l="0" t="0" r="r" b="b"/>
              <a:pathLst>
                <a:path w="4000" h="690">
                  <a:moveTo>
                    <a:pt x="0" y="0"/>
                  </a:moveTo>
                  <a:lnTo>
                    <a:pt x="0" y="0"/>
                  </a:lnTo>
                  <a:lnTo>
                    <a:pt x="70" y="83"/>
                  </a:lnTo>
                  <a:lnTo>
                    <a:pt x="145" y="161"/>
                  </a:lnTo>
                  <a:lnTo>
                    <a:pt x="233" y="232"/>
                  </a:lnTo>
                  <a:lnTo>
                    <a:pt x="331" y="303"/>
                  </a:lnTo>
                  <a:lnTo>
                    <a:pt x="442" y="361"/>
                  </a:lnTo>
                  <a:lnTo>
                    <a:pt x="558" y="419"/>
                  </a:lnTo>
                  <a:lnTo>
                    <a:pt x="680" y="470"/>
                  </a:lnTo>
                  <a:lnTo>
                    <a:pt x="808" y="515"/>
                  </a:lnTo>
                  <a:lnTo>
                    <a:pt x="948" y="554"/>
                  </a:lnTo>
                  <a:lnTo>
                    <a:pt x="1087" y="593"/>
                  </a:lnTo>
                  <a:lnTo>
                    <a:pt x="1232" y="619"/>
                  </a:lnTo>
                  <a:lnTo>
                    <a:pt x="1378" y="644"/>
                  </a:lnTo>
                  <a:lnTo>
                    <a:pt x="1535" y="664"/>
                  </a:lnTo>
                  <a:lnTo>
                    <a:pt x="1686" y="677"/>
                  </a:lnTo>
                  <a:lnTo>
                    <a:pt x="1843" y="683"/>
                  </a:lnTo>
                  <a:lnTo>
                    <a:pt x="2000" y="690"/>
                  </a:lnTo>
                  <a:lnTo>
                    <a:pt x="2157" y="683"/>
                  </a:lnTo>
                  <a:lnTo>
                    <a:pt x="2308" y="677"/>
                  </a:lnTo>
                  <a:lnTo>
                    <a:pt x="2465" y="664"/>
                  </a:lnTo>
                  <a:lnTo>
                    <a:pt x="2616" y="644"/>
                  </a:lnTo>
                  <a:lnTo>
                    <a:pt x="2767" y="619"/>
                  </a:lnTo>
                  <a:lnTo>
                    <a:pt x="2912" y="593"/>
                  </a:lnTo>
                  <a:lnTo>
                    <a:pt x="3052" y="554"/>
                  </a:lnTo>
                  <a:lnTo>
                    <a:pt x="3186" y="515"/>
                  </a:lnTo>
                  <a:lnTo>
                    <a:pt x="3319" y="470"/>
                  </a:lnTo>
                  <a:lnTo>
                    <a:pt x="3441" y="419"/>
                  </a:lnTo>
                  <a:lnTo>
                    <a:pt x="3558" y="361"/>
                  </a:lnTo>
                  <a:lnTo>
                    <a:pt x="3662" y="303"/>
                  </a:lnTo>
                  <a:lnTo>
                    <a:pt x="3761" y="232"/>
                  </a:lnTo>
                  <a:lnTo>
                    <a:pt x="3854" y="161"/>
                  </a:lnTo>
                  <a:lnTo>
                    <a:pt x="3930" y="83"/>
                  </a:lnTo>
                  <a:lnTo>
                    <a:pt x="4000" y="0"/>
                  </a:lnTo>
                </a:path>
              </a:pathLst>
            </a:custGeom>
            <a:noFill/>
            <a:ln w="19050">
              <a:solidFill>
                <a:schemeClr val="folHlink"/>
              </a:solidFill>
              <a:prstDash val="solid"/>
              <a:round/>
              <a:headEnd/>
              <a:tailEnd/>
            </a:ln>
          </p:spPr>
          <p:txBody>
            <a:bodyPr/>
            <a:lstStyle/>
            <a:p>
              <a:endParaRPr lang="da-DK">
                <a:solidFill>
                  <a:prstClr val="black"/>
                </a:solidFill>
              </a:endParaRPr>
            </a:p>
          </p:txBody>
        </p:sp>
        <p:sp>
          <p:nvSpPr>
            <p:cNvPr id="17" name="Freeform 229"/>
            <p:cNvSpPr>
              <a:spLocks/>
            </p:cNvSpPr>
            <p:nvPr/>
          </p:nvSpPr>
          <p:spPr bwMode="auto">
            <a:xfrm>
              <a:off x="-376" y="3802"/>
              <a:ext cx="2506" cy="406"/>
            </a:xfrm>
            <a:custGeom>
              <a:avLst/>
              <a:gdLst/>
              <a:ahLst/>
              <a:cxnLst>
                <a:cxn ang="0">
                  <a:pos x="2506" y="406"/>
                </a:cxn>
                <a:cxn ang="0">
                  <a:pos x="2506" y="406"/>
                </a:cxn>
                <a:cxn ang="0">
                  <a:pos x="2459" y="361"/>
                </a:cxn>
                <a:cxn ang="0">
                  <a:pos x="2413" y="316"/>
                </a:cxn>
                <a:cxn ang="0">
                  <a:pos x="2354" y="271"/>
                </a:cxn>
                <a:cxn ang="0">
                  <a:pos x="2291" y="232"/>
                </a:cxn>
                <a:cxn ang="0">
                  <a:pos x="2221" y="193"/>
                </a:cxn>
                <a:cxn ang="0">
                  <a:pos x="2145" y="161"/>
                </a:cxn>
                <a:cxn ang="0">
                  <a:pos x="2070" y="129"/>
                </a:cxn>
                <a:cxn ang="0">
                  <a:pos x="1988" y="103"/>
                </a:cxn>
                <a:cxn ang="0">
                  <a:pos x="1901" y="77"/>
                </a:cxn>
                <a:cxn ang="0">
                  <a:pos x="1814" y="58"/>
                </a:cxn>
                <a:cxn ang="0">
                  <a:pos x="1634" y="26"/>
                </a:cxn>
                <a:cxn ang="0">
                  <a:pos x="1442" y="6"/>
                </a:cxn>
                <a:cxn ang="0">
                  <a:pos x="1250" y="0"/>
                </a:cxn>
                <a:cxn ang="0">
                  <a:pos x="1058" y="6"/>
                </a:cxn>
                <a:cxn ang="0">
                  <a:pos x="866" y="26"/>
                </a:cxn>
                <a:cxn ang="0">
                  <a:pos x="686" y="58"/>
                </a:cxn>
                <a:cxn ang="0">
                  <a:pos x="599" y="77"/>
                </a:cxn>
                <a:cxn ang="0">
                  <a:pos x="512" y="103"/>
                </a:cxn>
                <a:cxn ang="0">
                  <a:pos x="430" y="129"/>
                </a:cxn>
                <a:cxn ang="0">
                  <a:pos x="355" y="161"/>
                </a:cxn>
                <a:cxn ang="0">
                  <a:pos x="285" y="193"/>
                </a:cxn>
                <a:cxn ang="0">
                  <a:pos x="215" y="232"/>
                </a:cxn>
                <a:cxn ang="0">
                  <a:pos x="151" y="271"/>
                </a:cxn>
                <a:cxn ang="0">
                  <a:pos x="93" y="316"/>
                </a:cxn>
                <a:cxn ang="0">
                  <a:pos x="47" y="361"/>
                </a:cxn>
                <a:cxn ang="0">
                  <a:pos x="0" y="406"/>
                </a:cxn>
              </a:cxnLst>
              <a:rect l="0" t="0" r="r" b="b"/>
              <a:pathLst>
                <a:path w="2506" h="406">
                  <a:moveTo>
                    <a:pt x="2506" y="406"/>
                  </a:moveTo>
                  <a:lnTo>
                    <a:pt x="2506" y="406"/>
                  </a:lnTo>
                  <a:lnTo>
                    <a:pt x="2459" y="361"/>
                  </a:lnTo>
                  <a:lnTo>
                    <a:pt x="2413" y="316"/>
                  </a:lnTo>
                  <a:lnTo>
                    <a:pt x="2354" y="271"/>
                  </a:lnTo>
                  <a:lnTo>
                    <a:pt x="2291" y="232"/>
                  </a:lnTo>
                  <a:lnTo>
                    <a:pt x="2221" y="193"/>
                  </a:lnTo>
                  <a:lnTo>
                    <a:pt x="2145" y="161"/>
                  </a:lnTo>
                  <a:lnTo>
                    <a:pt x="2070" y="129"/>
                  </a:lnTo>
                  <a:lnTo>
                    <a:pt x="1988" y="103"/>
                  </a:lnTo>
                  <a:lnTo>
                    <a:pt x="1901" y="77"/>
                  </a:lnTo>
                  <a:lnTo>
                    <a:pt x="1814" y="58"/>
                  </a:lnTo>
                  <a:lnTo>
                    <a:pt x="1634" y="26"/>
                  </a:lnTo>
                  <a:lnTo>
                    <a:pt x="1442" y="6"/>
                  </a:lnTo>
                  <a:lnTo>
                    <a:pt x="1250" y="0"/>
                  </a:lnTo>
                  <a:lnTo>
                    <a:pt x="1058" y="6"/>
                  </a:lnTo>
                  <a:lnTo>
                    <a:pt x="866" y="26"/>
                  </a:lnTo>
                  <a:lnTo>
                    <a:pt x="686" y="58"/>
                  </a:lnTo>
                  <a:lnTo>
                    <a:pt x="599" y="77"/>
                  </a:lnTo>
                  <a:lnTo>
                    <a:pt x="512" y="103"/>
                  </a:lnTo>
                  <a:lnTo>
                    <a:pt x="430" y="129"/>
                  </a:lnTo>
                  <a:lnTo>
                    <a:pt x="355" y="161"/>
                  </a:lnTo>
                  <a:lnTo>
                    <a:pt x="285" y="193"/>
                  </a:lnTo>
                  <a:lnTo>
                    <a:pt x="215" y="232"/>
                  </a:lnTo>
                  <a:lnTo>
                    <a:pt x="151" y="271"/>
                  </a:lnTo>
                  <a:lnTo>
                    <a:pt x="93" y="316"/>
                  </a:lnTo>
                  <a:lnTo>
                    <a:pt x="47" y="361"/>
                  </a:lnTo>
                  <a:lnTo>
                    <a:pt x="0" y="406"/>
                  </a:lnTo>
                </a:path>
              </a:pathLst>
            </a:custGeom>
            <a:noFill/>
            <a:ln w="19050">
              <a:solidFill>
                <a:schemeClr val="folHlink"/>
              </a:solidFill>
              <a:prstDash val="solid"/>
              <a:round/>
              <a:headEnd/>
              <a:tailEnd/>
            </a:ln>
          </p:spPr>
          <p:txBody>
            <a:bodyPr/>
            <a:lstStyle/>
            <a:p>
              <a:endParaRPr lang="da-DK">
                <a:solidFill>
                  <a:prstClr val="black"/>
                </a:solidFill>
              </a:endParaRPr>
            </a:p>
          </p:txBody>
        </p:sp>
        <p:sp>
          <p:nvSpPr>
            <p:cNvPr id="18" name="Freeform 230"/>
            <p:cNvSpPr>
              <a:spLocks/>
            </p:cNvSpPr>
            <p:nvPr/>
          </p:nvSpPr>
          <p:spPr bwMode="auto">
            <a:xfrm>
              <a:off x="-1126" y="2950"/>
              <a:ext cx="4000" cy="690"/>
            </a:xfrm>
            <a:custGeom>
              <a:avLst/>
              <a:gdLst/>
              <a:ahLst/>
              <a:cxnLst>
                <a:cxn ang="0">
                  <a:pos x="4000" y="690"/>
                </a:cxn>
                <a:cxn ang="0">
                  <a:pos x="4000" y="690"/>
                </a:cxn>
                <a:cxn ang="0">
                  <a:pos x="3930" y="607"/>
                </a:cxn>
                <a:cxn ang="0">
                  <a:pos x="3854" y="529"/>
                </a:cxn>
                <a:cxn ang="0">
                  <a:pos x="3767" y="458"/>
                </a:cxn>
                <a:cxn ang="0">
                  <a:pos x="3668" y="387"/>
                </a:cxn>
                <a:cxn ang="0">
                  <a:pos x="3558" y="329"/>
                </a:cxn>
                <a:cxn ang="0">
                  <a:pos x="3442" y="271"/>
                </a:cxn>
                <a:cxn ang="0">
                  <a:pos x="3320" y="220"/>
                </a:cxn>
                <a:cxn ang="0">
                  <a:pos x="3192" y="175"/>
                </a:cxn>
                <a:cxn ang="0">
                  <a:pos x="3052" y="136"/>
                </a:cxn>
                <a:cxn ang="0">
                  <a:pos x="2913" y="97"/>
                </a:cxn>
                <a:cxn ang="0">
                  <a:pos x="2767" y="71"/>
                </a:cxn>
                <a:cxn ang="0">
                  <a:pos x="2622" y="46"/>
                </a:cxn>
                <a:cxn ang="0">
                  <a:pos x="2465" y="26"/>
                </a:cxn>
                <a:cxn ang="0">
                  <a:pos x="2314" y="13"/>
                </a:cxn>
                <a:cxn ang="0">
                  <a:pos x="2157" y="0"/>
                </a:cxn>
                <a:cxn ang="0">
                  <a:pos x="2000" y="0"/>
                </a:cxn>
                <a:cxn ang="0">
                  <a:pos x="1843" y="0"/>
                </a:cxn>
                <a:cxn ang="0">
                  <a:pos x="1686" y="13"/>
                </a:cxn>
                <a:cxn ang="0">
                  <a:pos x="1535" y="26"/>
                </a:cxn>
                <a:cxn ang="0">
                  <a:pos x="1384" y="46"/>
                </a:cxn>
                <a:cxn ang="0">
                  <a:pos x="1233" y="71"/>
                </a:cxn>
                <a:cxn ang="0">
                  <a:pos x="1087" y="97"/>
                </a:cxn>
                <a:cxn ang="0">
                  <a:pos x="948" y="136"/>
                </a:cxn>
                <a:cxn ang="0">
                  <a:pos x="814" y="175"/>
                </a:cxn>
                <a:cxn ang="0">
                  <a:pos x="680" y="220"/>
                </a:cxn>
                <a:cxn ang="0">
                  <a:pos x="558" y="271"/>
                </a:cxn>
                <a:cxn ang="0">
                  <a:pos x="442" y="329"/>
                </a:cxn>
                <a:cxn ang="0">
                  <a:pos x="337" y="387"/>
                </a:cxn>
                <a:cxn ang="0">
                  <a:pos x="239" y="458"/>
                </a:cxn>
                <a:cxn ang="0">
                  <a:pos x="146" y="529"/>
                </a:cxn>
                <a:cxn ang="0">
                  <a:pos x="70" y="607"/>
                </a:cxn>
                <a:cxn ang="0">
                  <a:pos x="0" y="690"/>
                </a:cxn>
              </a:cxnLst>
              <a:rect l="0" t="0" r="r" b="b"/>
              <a:pathLst>
                <a:path w="4000" h="690">
                  <a:moveTo>
                    <a:pt x="4000" y="690"/>
                  </a:moveTo>
                  <a:lnTo>
                    <a:pt x="4000" y="690"/>
                  </a:lnTo>
                  <a:lnTo>
                    <a:pt x="3930" y="607"/>
                  </a:lnTo>
                  <a:lnTo>
                    <a:pt x="3854" y="529"/>
                  </a:lnTo>
                  <a:lnTo>
                    <a:pt x="3767" y="458"/>
                  </a:lnTo>
                  <a:lnTo>
                    <a:pt x="3668" y="387"/>
                  </a:lnTo>
                  <a:lnTo>
                    <a:pt x="3558" y="329"/>
                  </a:lnTo>
                  <a:lnTo>
                    <a:pt x="3442" y="271"/>
                  </a:lnTo>
                  <a:lnTo>
                    <a:pt x="3320" y="220"/>
                  </a:lnTo>
                  <a:lnTo>
                    <a:pt x="3192" y="175"/>
                  </a:lnTo>
                  <a:lnTo>
                    <a:pt x="3052" y="136"/>
                  </a:lnTo>
                  <a:lnTo>
                    <a:pt x="2913" y="97"/>
                  </a:lnTo>
                  <a:lnTo>
                    <a:pt x="2767" y="71"/>
                  </a:lnTo>
                  <a:lnTo>
                    <a:pt x="2622" y="46"/>
                  </a:lnTo>
                  <a:lnTo>
                    <a:pt x="2465" y="26"/>
                  </a:lnTo>
                  <a:lnTo>
                    <a:pt x="2314" y="13"/>
                  </a:lnTo>
                  <a:lnTo>
                    <a:pt x="2157" y="0"/>
                  </a:lnTo>
                  <a:lnTo>
                    <a:pt x="2000" y="0"/>
                  </a:lnTo>
                  <a:lnTo>
                    <a:pt x="1843" y="0"/>
                  </a:lnTo>
                  <a:lnTo>
                    <a:pt x="1686" y="13"/>
                  </a:lnTo>
                  <a:lnTo>
                    <a:pt x="1535" y="26"/>
                  </a:lnTo>
                  <a:lnTo>
                    <a:pt x="1384" y="46"/>
                  </a:lnTo>
                  <a:lnTo>
                    <a:pt x="1233" y="71"/>
                  </a:lnTo>
                  <a:lnTo>
                    <a:pt x="1087" y="97"/>
                  </a:lnTo>
                  <a:lnTo>
                    <a:pt x="948" y="136"/>
                  </a:lnTo>
                  <a:lnTo>
                    <a:pt x="814" y="175"/>
                  </a:lnTo>
                  <a:lnTo>
                    <a:pt x="680" y="220"/>
                  </a:lnTo>
                  <a:lnTo>
                    <a:pt x="558" y="271"/>
                  </a:lnTo>
                  <a:lnTo>
                    <a:pt x="442" y="329"/>
                  </a:lnTo>
                  <a:lnTo>
                    <a:pt x="337" y="387"/>
                  </a:lnTo>
                  <a:lnTo>
                    <a:pt x="239" y="458"/>
                  </a:lnTo>
                  <a:lnTo>
                    <a:pt x="146" y="529"/>
                  </a:lnTo>
                  <a:lnTo>
                    <a:pt x="70" y="607"/>
                  </a:lnTo>
                  <a:lnTo>
                    <a:pt x="0" y="690"/>
                  </a:lnTo>
                </a:path>
              </a:pathLst>
            </a:custGeom>
            <a:noFill/>
            <a:ln w="19050">
              <a:solidFill>
                <a:schemeClr val="folHlink"/>
              </a:solidFill>
              <a:prstDash val="solid"/>
              <a:round/>
              <a:headEnd/>
              <a:tailEnd/>
            </a:ln>
          </p:spPr>
          <p:txBody>
            <a:bodyPr/>
            <a:lstStyle/>
            <a:p>
              <a:endParaRPr lang="da-DK">
                <a:solidFill>
                  <a:prstClr val="black"/>
                </a:solidFill>
              </a:endParaRPr>
            </a:p>
          </p:txBody>
        </p:sp>
        <p:sp>
          <p:nvSpPr>
            <p:cNvPr id="19" name="Line 231"/>
            <p:cNvSpPr>
              <a:spLocks noChangeShapeType="1"/>
            </p:cNvSpPr>
            <p:nvPr/>
          </p:nvSpPr>
          <p:spPr bwMode="auto">
            <a:xfrm>
              <a:off x="874" y="184"/>
              <a:ext cx="0" cy="4314"/>
            </a:xfrm>
            <a:prstGeom prst="line">
              <a:avLst/>
            </a:prstGeom>
            <a:noFill/>
            <a:ln w="19050">
              <a:solidFill>
                <a:schemeClr val="folHlink"/>
              </a:solidFill>
              <a:round/>
              <a:headEnd/>
              <a:tailEnd/>
            </a:ln>
          </p:spPr>
          <p:txBody>
            <a:bodyPr/>
            <a:lstStyle/>
            <a:p>
              <a:endParaRPr lang="da-DK">
                <a:solidFill>
                  <a:prstClr val="black"/>
                </a:solidFill>
              </a:endParaRPr>
            </a:p>
          </p:txBody>
        </p:sp>
        <p:sp>
          <p:nvSpPr>
            <p:cNvPr id="20" name="Line 232"/>
            <p:cNvSpPr>
              <a:spLocks noChangeShapeType="1"/>
            </p:cNvSpPr>
            <p:nvPr/>
          </p:nvSpPr>
          <p:spPr bwMode="auto">
            <a:xfrm>
              <a:off x="-1626" y="2338"/>
              <a:ext cx="5005" cy="0"/>
            </a:xfrm>
            <a:prstGeom prst="line">
              <a:avLst/>
            </a:prstGeom>
            <a:noFill/>
            <a:ln w="19050">
              <a:solidFill>
                <a:schemeClr val="folHlink"/>
              </a:solidFill>
              <a:round/>
              <a:headEnd/>
              <a:tailEnd/>
            </a:ln>
          </p:spPr>
          <p:txBody>
            <a:bodyPr/>
            <a:lstStyle/>
            <a:p>
              <a:endParaRPr lang="da-DK">
                <a:solidFill>
                  <a:prstClr val="black"/>
                </a:solidFill>
              </a:endParaRPr>
            </a:p>
          </p:txBody>
        </p:sp>
      </p:grpSp>
      <p:sp>
        <p:nvSpPr>
          <p:cNvPr id="21" name="Tekstboks 24"/>
          <p:cNvSpPr txBox="1"/>
          <p:nvPr/>
        </p:nvSpPr>
        <p:spPr>
          <a:xfrm>
            <a:off x="1187624" y="6362506"/>
            <a:ext cx="3456384" cy="430887"/>
          </a:xfrm>
          <a:prstGeom prst="rect">
            <a:avLst/>
          </a:prstGeom>
          <a:noFill/>
        </p:spPr>
        <p:txBody>
          <a:bodyPr wrap="square" rtlCol="0">
            <a:spAutoFit/>
          </a:bodyPr>
          <a:lstStyle/>
          <a:p>
            <a:r>
              <a:rPr lang="da-DK" sz="1100" dirty="0" smtClean="0"/>
              <a:t>INTOSAI – PSC</a:t>
            </a:r>
          </a:p>
          <a:p>
            <a:r>
              <a:rPr lang="da-DK" sz="1100" dirty="0" smtClean="0"/>
              <a:t>Professional Standards Committee</a:t>
            </a:r>
            <a:endParaRPr lang="da-DK" sz="1100" dirty="0"/>
          </a:p>
        </p:txBody>
      </p:sp>
      <p:sp>
        <p:nvSpPr>
          <p:cNvPr id="22" name="Tekstboks 24"/>
          <p:cNvSpPr txBox="1"/>
          <p:nvPr/>
        </p:nvSpPr>
        <p:spPr>
          <a:xfrm>
            <a:off x="5152962" y="6395012"/>
            <a:ext cx="2731406" cy="430887"/>
          </a:xfrm>
          <a:prstGeom prst="rect">
            <a:avLst/>
          </a:prstGeom>
          <a:noFill/>
        </p:spPr>
        <p:txBody>
          <a:bodyPr wrap="square" rtlCol="0">
            <a:spAutoFit/>
          </a:bodyPr>
          <a:lstStyle/>
          <a:p>
            <a:pPr algn="r"/>
            <a:r>
              <a:rPr lang="da-DK" sz="1100" dirty="0" smtClean="0"/>
              <a:t>TCU</a:t>
            </a:r>
          </a:p>
          <a:p>
            <a:pPr algn="r"/>
            <a:r>
              <a:rPr lang="da-DK" sz="1100" dirty="0" smtClean="0"/>
              <a:t>Federal Court of Accounts</a:t>
            </a:r>
            <a:endParaRPr lang="da-DK" sz="11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518864" y="332656"/>
            <a:ext cx="8085584" cy="504056"/>
          </a:xfrm>
        </p:spPr>
        <p:txBody>
          <a:bodyPr/>
          <a:lstStyle/>
          <a:p>
            <a:r>
              <a:rPr lang="en-US" sz="2400" b="1" dirty="0" smtClean="0">
                <a:cs typeface="Times New Roman" pitchFamily="18" charset="0"/>
              </a:rPr>
              <a:t>Actions not Included in the Work Plan</a:t>
            </a:r>
            <a:endParaRPr lang="pt-BR" sz="2400" dirty="0">
              <a:cs typeface="Times New Roman" pitchFamily="18" charset="0"/>
            </a:endParaRPr>
          </a:p>
        </p:txBody>
      </p:sp>
      <p:sp>
        <p:nvSpPr>
          <p:cNvPr id="5" name="Seta para baixo 4"/>
          <p:cNvSpPr/>
          <p:nvPr/>
        </p:nvSpPr>
        <p:spPr>
          <a:xfrm>
            <a:off x="4283968" y="1628800"/>
            <a:ext cx="484632" cy="72008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9" name="Retângulo 8"/>
          <p:cNvSpPr/>
          <p:nvPr/>
        </p:nvSpPr>
        <p:spPr>
          <a:xfrm>
            <a:off x="827584" y="2348880"/>
            <a:ext cx="7704856" cy="4185761"/>
          </a:xfrm>
          <a:prstGeom prst="rect">
            <a:avLst/>
          </a:prstGeom>
        </p:spPr>
        <p:txBody>
          <a:bodyPr wrap="square">
            <a:spAutoFit/>
          </a:bodyPr>
          <a:lstStyle/>
          <a:p>
            <a:pPr algn="ctr">
              <a:lnSpc>
                <a:spcPct val="150000"/>
              </a:lnSpc>
            </a:pPr>
            <a:r>
              <a:rPr lang="en-US" sz="2400" b="1" dirty="0" smtClean="0">
                <a:solidFill>
                  <a:schemeClr val="tx2">
                    <a:lumMod val="60000"/>
                    <a:lumOff val="40000"/>
                  </a:schemeClr>
                </a:solidFill>
                <a:latin typeface="+mj-lt"/>
                <a:cs typeface="Times New Roman" pitchFamily="18" charset="0"/>
              </a:rPr>
              <a:t>Progress Made</a:t>
            </a:r>
            <a:endParaRPr lang="en-US" sz="2400" dirty="0" smtClean="0">
              <a:latin typeface="+mj-lt"/>
              <a:cs typeface="Times New Roman" pitchFamily="18" charset="0"/>
            </a:endParaRPr>
          </a:p>
          <a:p>
            <a:pPr>
              <a:lnSpc>
                <a:spcPct val="150000"/>
              </a:lnSpc>
            </a:pPr>
            <a:r>
              <a:rPr lang="en-US" sz="2000" dirty="0" smtClean="0">
                <a:latin typeface="+mj-lt"/>
                <a:cs typeface="Times New Roman" pitchFamily="18" charset="0"/>
              </a:rPr>
              <a:t>Development of the following guides (available on the PAS website):</a:t>
            </a:r>
          </a:p>
          <a:p>
            <a:pPr marL="342900" lvl="0" indent="-342900">
              <a:lnSpc>
                <a:spcPct val="150000"/>
              </a:lnSpc>
              <a:buFont typeface="Arial" pitchFamily="34" charset="0"/>
              <a:buChar char="•"/>
            </a:pPr>
            <a:r>
              <a:rPr lang="en-US" sz="2000" dirty="0" smtClean="0">
                <a:latin typeface="+mj-lt"/>
                <a:cs typeface="Times New Roman" pitchFamily="18" charset="0"/>
              </a:rPr>
              <a:t>Selecting performance audit topics;</a:t>
            </a:r>
          </a:p>
          <a:p>
            <a:pPr marL="342900" lvl="0" indent="-342900">
              <a:lnSpc>
                <a:spcPct val="150000"/>
              </a:lnSpc>
              <a:buFont typeface="Arial" pitchFamily="34" charset="0"/>
              <a:buChar char="•"/>
            </a:pPr>
            <a:r>
              <a:rPr lang="en-US" sz="2000" dirty="0" smtClean="0">
                <a:latin typeface="+mj-lt"/>
                <a:cs typeface="Times New Roman" pitchFamily="18" charset="0"/>
              </a:rPr>
              <a:t>Communication in the performance audit process;</a:t>
            </a:r>
          </a:p>
          <a:p>
            <a:pPr marL="342900" lvl="0" indent="-342900">
              <a:lnSpc>
                <a:spcPct val="150000"/>
              </a:lnSpc>
              <a:buFont typeface="Arial" pitchFamily="34" charset="0"/>
              <a:buChar char="•"/>
            </a:pPr>
            <a:r>
              <a:rPr lang="en-US" sz="2000" dirty="0" smtClean="0">
                <a:latin typeface="+mj-lt"/>
                <a:cs typeface="Times New Roman" pitchFamily="18" charset="0"/>
              </a:rPr>
              <a:t>Safeguarding quality in the performance audit process;</a:t>
            </a:r>
          </a:p>
          <a:p>
            <a:pPr marL="342900" lvl="0" indent="-342900">
              <a:lnSpc>
                <a:spcPct val="150000"/>
              </a:lnSpc>
              <a:buFont typeface="Arial" pitchFamily="34" charset="0"/>
              <a:buChar char="•"/>
            </a:pPr>
            <a:r>
              <a:rPr lang="en-US" sz="2000" dirty="0" smtClean="0">
                <a:latin typeface="+mj-lt"/>
                <a:cs typeface="Times New Roman" pitchFamily="18" charset="0"/>
              </a:rPr>
              <a:t>Making performance audit reports reader-friendly;</a:t>
            </a:r>
          </a:p>
          <a:p>
            <a:pPr marL="342900" indent="-342900">
              <a:lnSpc>
                <a:spcPct val="150000"/>
              </a:lnSpc>
              <a:buFont typeface="Arial" pitchFamily="34" charset="0"/>
              <a:buChar char="•"/>
            </a:pPr>
            <a:r>
              <a:rPr lang="en-US" sz="2000" dirty="0" smtClean="0">
                <a:latin typeface="+mj-lt"/>
                <a:cs typeface="Times New Roman" pitchFamily="18" charset="0"/>
              </a:rPr>
              <a:t> Designing performance audit: setting the audit questions and criteria. </a:t>
            </a:r>
            <a:endParaRPr lang="en-US" sz="2000" b="1" dirty="0" smtClean="0">
              <a:solidFill>
                <a:schemeClr val="tx2">
                  <a:lumMod val="60000"/>
                  <a:lumOff val="40000"/>
                </a:schemeClr>
              </a:solidFill>
              <a:latin typeface="+mj-lt"/>
              <a:cs typeface="Times New Roman" pitchFamily="18" charset="0"/>
            </a:endParaRPr>
          </a:p>
          <a:p>
            <a:pPr algn="ctr"/>
            <a:endParaRPr lang="en-US" sz="2000" b="1" dirty="0" smtClean="0">
              <a:solidFill>
                <a:schemeClr val="tx2">
                  <a:lumMod val="60000"/>
                  <a:lumOff val="40000"/>
                </a:schemeClr>
              </a:solidFill>
              <a:latin typeface="Times New Roman" pitchFamily="18" charset="0"/>
              <a:cs typeface="Times New Roman" pitchFamily="18" charset="0"/>
            </a:endParaRPr>
          </a:p>
        </p:txBody>
      </p:sp>
      <p:sp>
        <p:nvSpPr>
          <p:cNvPr id="6" name="Retângulo 5"/>
          <p:cNvSpPr/>
          <p:nvPr/>
        </p:nvSpPr>
        <p:spPr>
          <a:xfrm>
            <a:off x="467544" y="836712"/>
            <a:ext cx="8208912" cy="1384995"/>
          </a:xfrm>
          <a:prstGeom prst="rect">
            <a:avLst/>
          </a:prstGeom>
        </p:spPr>
        <p:txBody>
          <a:bodyPr wrap="square">
            <a:spAutoFit/>
          </a:bodyPr>
          <a:lstStyle/>
          <a:p>
            <a:pPr algn="ctr"/>
            <a:r>
              <a:rPr lang="en-US" sz="2000" b="1" dirty="0" smtClean="0">
                <a:solidFill>
                  <a:schemeClr val="tx2">
                    <a:lumMod val="60000"/>
                    <a:lumOff val="40000"/>
                  </a:schemeClr>
                </a:solidFill>
                <a:latin typeface="+mj-lt"/>
                <a:cs typeface="Times New Roman" pitchFamily="18" charset="0"/>
              </a:rPr>
              <a:t>Proposed Action</a:t>
            </a:r>
          </a:p>
          <a:p>
            <a:pPr algn="ctr"/>
            <a:r>
              <a:rPr lang="en-US" sz="2000" dirty="0" smtClean="0">
                <a:latin typeface="+mj-lt"/>
                <a:cs typeface="Times New Roman" pitchFamily="18" charset="0"/>
              </a:rPr>
              <a:t>Development of guides on Performance Audit</a:t>
            </a:r>
            <a:endParaRPr lang="pt-BR" sz="2000" dirty="0" smtClean="0">
              <a:latin typeface="+mj-lt"/>
              <a:cs typeface="Times New Roman" pitchFamily="18" charset="0"/>
            </a:endParaRPr>
          </a:p>
          <a:p>
            <a:pPr algn="ctr"/>
            <a:r>
              <a:rPr lang="en-US" sz="2000" dirty="0" smtClean="0">
                <a:latin typeface="Times New Roman" pitchFamily="18" charset="0"/>
                <a:cs typeface="Times New Roman" pitchFamily="18" charset="0"/>
              </a:rPr>
              <a:t/>
            </a:r>
            <a:br>
              <a:rPr lang="en-US" sz="2000" dirty="0" smtClean="0">
                <a:latin typeface="Times New Roman" pitchFamily="18" charset="0"/>
                <a:cs typeface="Times New Roman" pitchFamily="18" charset="0"/>
              </a:rPr>
            </a:br>
            <a:endParaRPr lang="pt-BR" sz="2400" dirty="0"/>
          </a:p>
        </p:txBody>
      </p:sp>
      <p:pic>
        <p:nvPicPr>
          <p:cNvPr id="7" name="Picture 3"/>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6242050"/>
            <a:ext cx="9144000" cy="6429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8" name="Picture 4"/>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917507" y="6345238"/>
            <a:ext cx="542925" cy="438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 name="Picture 5"/>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0" y="0"/>
            <a:ext cx="9144000" cy="2047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nvGrpSpPr>
          <p:cNvPr id="11" name="Group 222"/>
          <p:cNvGrpSpPr>
            <a:grpSpLocks noChangeAspect="1"/>
          </p:cNvGrpSpPr>
          <p:nvPr/>
        </p:nvGrpSpPr>
        <p:grpSpPr bwMode="auto">
          <a:xfrm>
            <a:off x="402664" y="6339416"/>
            <a:ext cx="729589" cy="489398"/>
            <a:chOff x="-1649" y="158"/>
            <a:chExt cx="5261" cy="4366"/>
          </a:xfrm>
        </p:grpSpPr>
        <p:sp>
          <p:nvSpPr>
            <p:cNvPr id="12" name="AutoShape 223"/>
            <p:cNvSpPr>
              <a:spLocks noChangeAspect="1" noChangeArrowheads="1" noTextEdit="1"/>
            </p:cNvSpPr>
            <p:nvPr/>
          </p:nvSpPr>
          <p:spPr bwMode="auto">
            <a:xfrm>
              <a:off x="-1649" y="158"/>
              <a:ext cx="5261" cy="4366"/>
            </a:xfrm>
            <a:prstGeom prst="rect">
              <a:avLst/>
            </a:prstGeom>
            <a:noFill/>
            <a:ln w="19050">
              <a:noFill/>
              <a:miter lim="800000"/>
              <a:headEnd/>
              <a:tailEnd/>
            </a:ln>
          </p:spPr>
          <p:txBody>
            <a:bodyPr/>
            <a:lstStyle/>
            <a:p>
              <a:endParaRPr lang="da-DK">
                <a:solidFill>
                  <a:prstClr val="black"/>
                </a:solidFill>
              </a:endParaRPr>
            </a:p>
          </p:txBody>
        </p:sp>
        <p:sp>
          <p:nvSpPr>
            <p:cNvPr id="13" name="Freeform 224"/>
            <p:cNvSpPr>
              <a:spLocks/>
            </p:cNvSpPr>
            <p:nvPr/>
          </p:nvSpPr>
          <p:spPr bwMode="auto">
            <a:xfrm>
              <a:off x="-1393" y="435"/>
              <a:ext cx="5005" cy="3928"/>
            </a:xfrm>
            <a:custGeom>
              <a:avLst/>
              <a:gdLst/>
              <a:ahLst/>
              <a:cxnLst>
                <a:cxn ang="0">
                  <a:pos x="4714" y="0"/>
                </a:cxn>
                <a:cxn ang="0">
                  <a:pos x="3726" y="78"/>
                </a:cxn>
                <a:cxn ang="0">
                  <a:pos x="3017" y="200"/>
                </a:cxn>
                <a:cxn ang="0">
                  <a:pos x="2494" y="336"/>
                </a:cxn>
                <a:cxn ang="0">
                  <a:pos x="2000" y="510"/>
                </a:cxn>
                <a:cxn ang="0">
                  <a:pos x="1552" y="735"/>
                </a:cxn>
                <a:cxn ang="0">
                  <a:pos x="1174" y="1013"/>
                </a:cxn>
                <a:cxn ang="0">
                  <a:pos x="883" y="1348"/>
                </a:cxn>
                <a:cxn ang="0">
                  <a:pos x="750" y="1600"/>
                </a:cxn>
                <a:cxn ang="0">
                  <a:pos x="680" y="1806"/>
                </a:cxn>
                <a:cxn ang="0">
                  <a:pos x="651" y="2032"/>
                </a:cxn>
                <a:cxn ang="0">
                  <a:pos x="657" y="2257"/>
                </a:cxn>
                <a:cxn ang="0">
                  <a:pos x="744" y="2573"/>
                </a:cxn>
                <a:cxn ang="0">
                  <a:pos x="912" y="2844"/>
                </a:cxn>
                <a:cxn ang="0">
                  <a:pos x="1145" y="3083"/>
                </a:cxn>
                <a:cxn ang="0">
                  <a:pos x="1418" y="3289"/>
                </a:cxn>
                <a:cxn ang="0">
                  <a:pos x="1825" y="3515"/>
                </a:cxn>
                <a:cxn ang="0">
                  <a:pos x="2436" y="3754"/>
                </a:cxn>
                <a:cxn ang="0">
                  <a:pos x="3034" y="3928"/>
                </a:cxn>
                <a:cxn ang="0">
                  <a:pos x="3185" y="3670"/>
                </a:cxn>
                <a:cxn ang="0">
                  <a:pos x="3540" y="3147"/>
                </a:cxn>
                <a:cxn ang="0">
                  <a:pos x="3744" y="2909"/>
                </a:cxn>
                <a:cxn ang="0">
                  <a:pos x="3755" y="2870"/>
                </a:cxn>
                <a:cxn ang="0">
                  <a:pos x="3348" y="3006"/>
                </a:cxn>
                <a:cxn ang="0">
                  <a:pos x="2837" y="3115"/>
                </a:cxn>
                <a:cxn ang="0">
                  <a:pos x="2197" y="3167"/>
                </a:cxn>
                <a:cxn ang="0">
                  <a:pos x="1726" y="3135"/>
                </a:cxn>
                <a:cxn ang="0">
                  <a:pos x="1354" y="3064"/>
                </a:cxn>
                <a:cxn ang="0">
                  <a:pos x="1104" y="2986"/>
                </a:cxn>
                <a:cxn ang="0">
                  <a:pos x="785" y="2864"/>
                </a:cxn>
                <a:cxn ang="0">
                  <a:pos x="523" y="2722"/>
                </a:cxn>
                <a:cxn ang="0">
                  <a:pos x="320" y="2567"/>
                </a:cxn>
                <a:cxn ang="0">
                  <a:pos x="163" y="2406"/>
                </a:cxn>
                <a:cxn ang="0">
                  <a:pos x="64" y="2238"/>
                </a:cxn>
                <a:cxn ang="0">
                  <a:pos x="11" y="2070"/>
                </a:cxn>
                <a:cxn ang="0">
                  <a:pos x="0" y="1903"/>
                </a:cxn>
                <a:cxn ang="0">
                  <a:pos x="29" y="1735"/>
                </a:cxn>
                <a:cxn ang="0">
                  <a:pos x="99" y="1580"/>
                </a:cxn>
                <a:cxn ang="0">
                  <a:pos x="238" y="1387"/>
                </a:cxn>
                <a:cxn ang="0">
                  <a:pos x="349" y="1284"/>
                </a:cxn>
                <a:cxn ang="0">
                  <a:pos x="569" y="1135"/>
                </a:cxn>
                <a:cxn ang="0">
                  <a:pos x="843" y="1006"/>
                </a:cxn>
                <a:cxn ang="0">
                  <a:pos x="1157" y="897"/>
                </a:cxn>
                <a:cxn ang="0">
                  <a:pos x="1505" y="806"/>
                </a:cxn>
                <a:cxn ang="0">
                  <a:pos x="1889" y="755"/>
                </a:cxn>
                <a:cxn ang="0">
                  <a:pos x="2284" y="735"/>
                </a:cxn>
                <a:cxn ang="0">
                  <a:pos x="2697" y="755"/>
                </a:cxn>
                <a:cxn ang="0">
                  <a:pos x="3110" y="826"/>
                </a:cxn>
                <a:cxn ang="0">
                  <a:pos x="3523" y="948"/>
                </a:cxn>
                <a:cxn ang="0">
                  <a:pos x="3918" y="1129"/>
                </a:cxn>
                <a:cxn ang="0">
                  <a:pos x="4145" y="813"/>
                </a:cxn>
                <a:cxn ang="0">
                  <a:pos x="4464" y="432"/>
                </a:cxn>
                <a:cxn ang="0">
                  <a:pos x="4738" y="168"/>
                </a:cxn>
                <a:cxn ang="0">
                  <a:pos x="5005" y="0"/>
                </a:cxn>
              </a:cxnLst>
              <a:rect l="0" t="0" r="r" b="b"/>
              <a:pathLst>
                <a:path w="5005" h="3928">
                  <a:moveTo>
                    <a:pt x="5005" y="0"/>
                  </a:moveTo>
                  <a:lnTo>
                    <a:pt x="5005" y="0"/>
                  </a:lnTo>
                  <a:lnTo>
                    <a:pt x="4714" y="0"/>
                  </a:lnTo>
                  <a:lnTo>
                    <a:pt x="4400" y="13"/>
                  </a:lnTo>
                  <a:lnTo>
                    <a:pt x="4069" y="39"/>
                  </a:lnTo>
                  <a:lnTo>
                    <a:pt x="3726" y="78"/>
                  </a:lnTo>
                  <a:lnTo>
                    <a:pt x="3371" y="129"/>
                  </a:lnTo>
                  <a:lnTo>
                    <a:pt x="3191" y="162"/>
                  </a:lnTo>
                  <a:lnTo>
                    <a:pt x="3017" y="200"/>
                  </a:lnTo>
                  <a:lnTo>
                    <a:pt x="2837" y="239"/>
                  </a:lnTo>
                  <a:lnTo>
                    <a:pt x="2662" y="284"/>
                  </a:lnTo>
                  <a:lnTo>
                    <a:pt x="2494" y="336"/>
                  </a:lnTo>
                  <a:lnTo>
                    <a:pt x="2325" y="387"/>
                  </a:lnTo>
                  <a:lnTo>
                    <a:pt x="2157" y="445"/>
                  </a:lnTo>
                  <a:lnTo>
                    <a:pt x="2000" y="510"/>
                  </a:lnTo>
                  <a:lnTo>
                    <a:pt x="1843" y="581"/>
                  </a:lnTo>
                  <a:lnTo>
                    <a:pt x="1691" y="658"/>
                  </a:lnTo>
                  <a:lnTo>
                    <a:pt x="1552" y="735"/>
                  </a:lnTo>
                  <a:lnTo>
                    <a:pt x="1418" y="826"/>
                  </a:lnTo>
                  <a:lnTo>
                    <a:pt x="1290" y="916"/>
                  </a:lnTo>
                  <a:lnTo>
                    <a:pt x="1174" y="1013"/>
                  </a:lnTo>
                  <a:lnTo>
                    <a:pt x="1064" y="1116"/>
                  </a:lnTo>
                  <a:lnTo>
                    <a:pt x="971" y="1232"/>
                  </a:lnTo>
                  <a:lnTo>
                    <a:pt x="883" y="1348"/>
                  </a:lnTo>
                  <a:lnTo>
                    <a:pt x="808" y="1471"/>
                  </a:lnTo>
                  <a:lnTo>
                    <a:pt x="779" y="1535"/>
                  </a:lnTo>
                  <a:lnTo>
                    <a:pt x="750" y="1600"/>
                  </a:lnTo>
                  <a:lnTo>
                    <a:pt x="721" y="1664"/>
                  </a:lnTo>
                  <a:lnTo>
                    <a:pt x="703" y="1735"/>
                  </a:lnTo>
                  <a:lnTo>
                    <a:pt x="680" y="1806"/>
                  </a:lnTo>
                  <a:lnTo>
                    <a:pt x="668" y="1877"/>
                  </a:lnTo>
                  <a:lnTo>
                    <a:pt x="657" y="1954"/>
                  </a:lnTo>
                  <a:lnTo>
                    <a:pt x="651" y="2032"/>
                  </a:lnTo>
                  <a:lnTo>
                    <a:pt x="651" y="2032"/>
                  </a:lnTo>
                  <a:lnTo>
                    <a:pt x="645" y="2148"/>
                  </a:lnTo>
                  <a:lnTo>
                    <a:pt x="657" y="2257"/>
                  </a:lnTo>
                  <a:lnTo>
                    <a:pt x="674" y="2367"/>
                  </a:lnTo>
                  <a:lnTo>
                    <a:pt x="703" y="2470"/>
                  </a:lnTo>
                  <a:lnTo>
                    <a:pt x="744" y="2573"/>
                  </a:lnTo>
                  <a:lnTo>
                    <a:pt x="790" y="2664"/>
                  </a:lnTo>
                  <a:lnTo>
                    <a:pt x="849" y="2760"/>
                  </a:lnTo>
                  <a:lnTo>
                    <a:pt x="912" y="2844"/>
                  </a:lnTo>
                  <a:lnTo>
                    <a:pt x="982" y="2928"/>
                  </a:lnTo>
                  <a:lnTo>
                    <a:pt x="1058" y="3006"/>
                  </a:lnTo>
                  <a:lnTo>
                    <a:pt x="1145" y="3083"/>
                  </a:lnTo>
                  <a:lnTo>
                    <a:pt x="1232" y="3154"/>
                  </a:lnTo>
                  <a:lnTo>
                    <a:pt x="1319" y="3225"/>
                  </a:lnTo>
                  <a:lnTo>
                    <a:pt x="1418" y="3289"/>
                  </a:lnTo>
                  <a:lnTo>
                    <a:pt x="1517" y="3347"/>
                  </a:lnTo>
                  <a:lnTo>
                    <a:pt x="1616" y="3405"/>
                  </a:lnTo>
                  <a:lnTo>
                    <a:pt x="1825" y="3515"/>
                  </a:lnTo>
                  <a:lnTo>
                    <a:pt x="2034" y="3605"/>
                  </a:lnTo>
                  <a:lnTo>
                    <a:pt x="2238" y="3689"/>
                  </a:lnTo>
                  <a:lnTo>
                    <a:pt x="2436" y="3754"/>
                  </a:lnTo>
                  <a:lnTo>
                    <a:pt x="2616" y="3812"/>
                  </a:lnTo>
                  <a:lnTo>
                    <a:pt x="2779" y="3863"/>
                  </a:lnTo>
                  <a:lnTo>
                    <a:pt x="3034" y="3928"/>
                  </a:lnTo>
                  <a:lnTo>
                    <a:pt x="3034" y="3928"/>
                  </a:lnTo>
                  <a:lnTo>
                    <a:pt x="3104" y="3805"/>
                  </a:lnTo>
                  <a:lnTo>
                    <a:pt x="3185" y="3670"/>
                  </a:lnTo>
                  <a:lnTo>
                    <a:pt x="3290" y="3502"/>
                  </a:lnTo>
                  <a:lnTo>
                    <a:pt x="3412" y="3328"/>
                  </a:lnTo>
                  <a:lnTo>
                    <a:pt x="3540" y="3147"/>
                  </a:lnTo>
                  <a:lnTo>
                    <a:pt x="3610" y="3057"/>
                  </a:lnTo>
                  <a:lnTo>
                    <a:pt x="3680" y="2980"/>
                  </a:lnTo>
                  <a:lnTo>
                    <a:pt x="3744" y="2909"/>
                  </a:lnTo>
                  <a:lnTo>
                    <a:pt x="3813" y="2844"/>
                  </a:lnTo>
                  <a:lnTo>
                    <a:pt x="3813" y="2844"/>
                  </a:lnTo>
                  <a:lnTo>
                    <a:pt x="3755" y="2870"/>
                  </a:lnTo>
                  <a:lnTo>
                    <a:pt x="3598" y="2928"/>
                  </a:lnTo>
                  <a:lnTo>
                    <a:pt x="3482" y="2967"/>
                  </a:lnTo>
                  <a:lnTo>
                    <a:pt x="3348" y="3006"/>
                  </a:lnTo>
                  <a:lnTo>
                    <a:pt x="3197" y="3044"/>
                  </a:lnTo>
                  <a:lnTo>
                    <a:pt x="3023" y="3083"/>
                  </a:lnTo>
                  <a:lnTo>
                    <a:pt x="2837" y="3115"/>
                  </a:lnTo>
                  <a:lnTo>
                    <a:pt x="2639" y="3141"/>
                  </a:lnTo>
                  <a:lnTo>
                    <a:pt x="2424" y="3160"/>
                  </a:lnTo>
                  <a:lnTo>
                    <a:pt x="2197" y="3167"/>
                  </a:lnTo>
                  <a:lnTo>
                    <a:pt x="1965" y="3154"/>
                  </a:lnTo>
                  <a:lnTo>
                    <a:pt x="1848" y="3147"/>
                  </a:lnTo>
                  <a:lnTo>
                    <a:pt x="1726" y="3135"/>
                  </a:lnTo>
                  <a:lnTo>
                    <a:pt x="1604" y="3115"/>
                  </a:lnTo>
                  <a:lnTo>
                    <a:pt x="1476" y="3089"/>
                  </a:lnTo>
                  <a:lnTo>
                    <a:pt x="1354" y="3064"/>
                  </a:lnTo>
                  <a:lnTo>
                    <a:pt x="1226" y="3025"/>
                  </a:lnTo>
                  <a:lnTo>
                    <a:pt x="1226" y="3025"/>
                  </a:lnTo>
                  <a:lnTo>
                    <a:pt x="1104" y="2986"/>
                  </a:lnTo>
                  <a:lnTo>
                    <a:pt x="994" y="2948"/>
                  </a:lnTo>
                  <a:lnTo>
                    <a:pt x="883" y="2909"/>
                  </a:lnTo>
                  <a:lnTo>
                    <a:pt x="785" y="2864"/>
                  </a:lnTo>
                  <a:lnTo>
                    <a:pt x="692" y="2819"/>
                  </a:lnTo>
                  <a:lnTo>
                    <a:pt x="604" y="2767"/>
                  </a:lnTo>
                  <a:lnTo>
                    <a:pt x="523" y="2722"/>
                  </a:lnTo>
                  <a:lnTo>
                    <a:pt x="447" y="2670"/>
                  </a:lnTo>
                  <a:lnTo>
                    <a:pt x="378" y="2619"/>
                  </a:lnTo>
                  <a:lnTo>
                    <a:pt x="320" y="2567"/>
                  </a:lnTo>
                  <a:lnTo>
                    <a:pt x="261" y="2515"/>
                  </a:lnTo>
                  <a:lnTo>
                    <a:pt x="209" y="2464"/>
                  </a:lnTo>
                  <a:lnTo>
                    <a:pt x="163" y="2406"/>
                  </a:lnTo>
                  <a:lnTo>
                    <a:pt x="128" y="2348"/>
                  </a:lnTo>
                  <a:lnTo>
                    <a:pt x="93" y="2296"/>
                  </a:lnTo>
                  <a:lnTo>
                    <a:pt x="64" y="2238"/>
                  </a:lnTo>
                  <a:lnTo>
                    <a:pt x="40" y="2180"/>
                  </a:lnTo>
                  <a:lnTo>
                    <a:pt x="23" y="2128"/>
                  </a:lnTo>
                  <a:lnTo>
                    <a:pt x="11" y="2070"/>
                  </a:lnTo>
                  <a:lnTo>
                    <a:pt x="0" y="2012"/>
                  </a:lnTo>
                  <a:lnTo>
                    <a:pt x="0" y="1954"/>
                  </a:lnTo>
                  <a:lnTo>
                    <a:pt x="0" y="1903"/>
                  </a:lnTo>
                  <a:lnTo>
                    <a:pt x="6" y="1845"/>
                  </a:lnTo>
                  <a:lnTo>
                    <a:pt x="17" y="1793"/>
                  </a:lnTo>
                  <a:lnTo>
                    <a:pt x="29" y="1735"/>
                  </a:lnTo>
                  <a:lnTo>
                    <a:pt x="46" y="1684"/>
                  </a:lnTo>
                  <a:lnTo>
                    <a:pt x="70" y="1632"/>
                  </a:lnTo>
                  <a:lnTo>
                    <a:pt x="99" y="1580"/>
                  </a:lnTo>
                  <a:lnTo>
                    <a:pt x="128" y="1529"/>
                  </a:lnTo>
                  <a:lnTo>
                    <a:pt x="157" y="1484"/>
                  </a:lnTo>
                  <a:lnTo>
                    <a:pt x="238" y="1387"/>
                  </a:lnTo>
                  <a:lnTo>
                    <a:pt x="238" y="1387"/>
                  </a:lnTo>
                  <a:lnTo>
                    <a:pt x="290" y="1335"/>
                  </a:lnTo>
                  <a:lnTo>
                    <a:pt x="349" y="1284"/>
                  </a:lnTo>
                  <a:lnTo>
                    <a:pt x="418" y="1232"/>
                  </a:lnTo>
                  <a:lnTo>
                    <a:pt x="488" y="1187"/>
                  </a:lnTo>
                  <a:lnTo>
                    <a:pt x="569" y="1135"/>
                  </a:lnTo>
                  <a:lnTo>
                    <a:pt x="657" y="1090"/>
                  </a:lnTo>
                  <a:lnTo>
                    <a:pt x="744" y="1045"/>
                  </a:lnTo>
                  <a:lnTo>
                    <a:pt x="843" y="1006"/>
                  </a:lnTo>
                  <a:lnTo>
                    <a:pt x="942" y="968"/>
                  </a:lnTo>
                  <a:lnTo>
                    <a:pt x="1046" y="929"/>
                  </a:lnTo>
                  <a:lnTo>
                    <a:pt x="1157" y="897"/>
                  </a:lnTo>
                  <a:lnTo>
                    <a:pt x="1267" y="864"/>
                  </a:lnTo>
                  <a:lnTo>
                    <a:pt x="1389" y="832"/>
                  </a:lnTo>
                  <a:lnTo>
                    <a:pt x="1505" y="806"/>
                  </a:lnTo>
                  <a:lnTo>
                    <a:pt x="1633" y="787"/>
                  </a:lnTo>
                  <a:lnTo>
                    <a:pt x="1755" y="768"/>
                  </a:lnTo>
                  <a:lnTo>
                    <a:pt x="1889" y="755"/>
                  </a:lnTo>
                  <a:lnTo>
                    <a:pt x="2017" y="742"/>
                  </a:lnTo>
                  <a:lnTo>
                    <a:pt x="2151" y="735"/>
                  </a:lnTo>
                  <a:lnTo>
                    <a:pt x="2284" y="735"/>
                  </a:lnTo>
                  <a:lnTo>
                    <a:pt x="2424" y="735"/>
                  </a:lnTo>
                  <a:lnTo>
                    <a:pt x="2558" y="742"/>
                  </a:lnTo>
                  <a:lnTo>
                    <a:pt x="2697" y="755"/>
                  </a:lnTo>
                  <a:lnTo>
                    <a:pt x="2837" y="774"/>
                  </a:lnTo>
                  <a:lnTo>
                    <a:pt x="2970" y="794"/>
                  </a:lnTo>
                  <a:lnTo>
                    <a:pt x="3110" y="826"/>
                  </a:lnTo>
                  <a:lnTo>
                    <a:pt x="3249" y="858"/>
                  </a:lnTo>
                  <a:lnTo>
                    <a:pt x="3383" y="897"/>
                  </a:lnTo>
                  <a:lnTo>
                    <a:pt x="3523" y="948"/>
                  </a:lnTo>
                  <a:lnTo>
                    <a:pt x="3656" y="1000"/>
                  </a:lnTo>
                  <a:lnTo>
                    <a:pt x="3790" y="1058"/>
                  </a:lnTo>
                  <a:lnTo>
                    <a:pt x="3918" y="1129"/>
                  </a:lnTo>
                  <a:lnTo>
                    <a:pt x="3918" y="1129"/>
                  </a:lnTo>
                  <a:lnTo>
                    <a:pt x="4023" y="974"/>
                  </a:lnTo>
                  <a:lnTo>
                    <a:pt x="4145" y="813"/>
                  </a:lnTo>
                  <a:lnTo>
                    <a:pt x="4290" y="626"/>
                  </a:lnTo>
                  <a:lnTo>
                    <a:pt x="4377" y="529"/>
                  </a:lnTo>
                  <a:lnTo>
                    <a:pt x="4464" y="432"/>
                  </a:lnTo>
                  <a:lnTo>
                    <a:pt x="4552" y="336"/>
                  </a:lnTo>
                  <a:lnTo>
                    <a:pt x="4645" y="252"/>
                  </a:lnTo>
                  <a:lnTo>
                    <a:pt x="4738" y="168"/>
                  </a:lnTo>
                  <a:lnTo>
                    <a:pt x="4831" y="97"/>
                  </a:lnTo>
                  <a:lnTo>
                    <a:pt x="4918" y="45"/>
                  </a:lnTo>
                  <a:lnTo>
                    <a:pt x="5005" y="0"/>
                  </a:lnTo>
                  <a:lnTo>
                    <a:pt x="5005" y="0"/>
                  </a:lnTo>
                  <a:close/>
                </a:path>
              </a:pathLst>
            </a:custGeom>
            <a:noFill/>
            <a:ln w="19050">
              <a:solidFill>
                <a:srgbClr val="00CCFF"/>
              </a:solidFill>
              <a:prstDash val="solid"/>
              <a:round/>
              <a:headEnd/>
              <a:tailEnd/>
            </a:ln>
          </p:spPr>
          <p:txBody>
            <a:bodyPr/>
            <a:lstStyle/>
            <a:p>
              <a:endParaRPr lang="da-DK">
                <a:solidFill>
                  <a:prstClr val="black"/>
                </a:solidFill>
              </a:endParaRPr>
            </a:p>
          </p:txBody>
        </p:sp>
        <p:sp>
          <p:nvSpPr>
            <p:cNvPr id="14" name="Freeform 225"/>
            <p:cNvSpPr>
              <a:spLocks/>
            </p:cNvSpPr>
            <p:nvPr/>
          </p:nvSpPr>
          <p:spPr bwMode="auto">
            <a:xfrm>
              <a:off x="-1626" y="184"/>
              <a:ext cx="5005" cy="4314"/>
            </a:xfrm>
            <a:custGeom>
              <a:avLst/>
              <a:gdLst/>
              <a:ahLst/>
              <a:cxnLst>
                <a:cxn ang="0">
                  <a:pos x="0" y="2044"/>
                </a:cxn>
                <a:cxn ang="0">
                  <a:pos x="47" y="1722"/>
                </a:cxn>
                <a:cxn ang="0">
                  <a:pos x="151" y="1412"/>
                </a:cxn>
                <a:cxn ang="0">
                  <a:pos x="303" y="1128"/>
                </a:cxn>
                <a:cxn ang="0">
                  <a:pos x="494" y="864"/>
                </a:cxn>
                <a:cxn ang="0">
                  <a:pos x="733" y="632"/>
                </a:cxn>
                <a:cxn ang="0">
                  <a:pos x="1006" y="425"/>
                </a:cxn>
                <a:cxn ang="0">
                  <a:pos x="1308" y="258"/>
                </a:cxn>
                <a:cxn ang="0">
                  <a:pos x="1640" y="129"/>
                </a:cxn>
                <a:cxn ang="0">
                  <a:pos x="2000" y="45"/>
                </a:cxn>
                <a:cxn ang="0">
                  <a:pos x="2372" y="0"/>
                </a:cxn>
                <a:cxn ang="0">
                  <a:pos x="2634" y="0"/>
                </a:cxn>
                <a:cxn ang="0">
                  <a:pos x="3006" y="45"/>
                </a:cxn>
                <a:cxn ang="0">
                  <a:pos x="3366" y="129"/>
                </a:cxn>
                <a:cxn ang="0">
                  <a:pos x="3697" y="258"/>
                </a:cxn>
                <a:cxn ang="0">
                  <a:pos x="4000" y="425"/>
                </a:cxn>
                <a:cxn ang="0">
                  <a:pos x="4273" y="632"/>
                </a:cxn>
                <a:cxn ang="0">
                  <a:pos x="4511" y="864"/>
                </a:cxn>
                <a:cxn ang="0">
                  <a:pos x="4703" y="1128"/>
                </a:cxn>
                <a:cxn ang="0">
                  <a:pos x="4854" y="1412"/>
                </a:cxn>
                <a:cxn ang="0">
                  <a:pos x="4959" y="1722"/>
                </a:cxn>
                <a:cxn ang="0">
                  <a:pos x="5005" y="2044"/>
                </a:cxn>
                <a:cxn ang="0">
                  <a:pos x="5005" y="2270"/>
                </a:cxn>
                <a:cxn ang="0">
                  <a:pos x="4959" y="2592"/>
                </a:cxn>
                <a:cxn ang="0">
                  <a:pos x="4854" y="2895"/>
                </a:cxn>
                <a:cxn ang="0">
                  <a:pos x="4703" y="3186"/>
                </a:cxn>
                <a:cxn ang="0">
                  <a:pos x="4511" y="3450"/>
                </a:cxn>
                <a:cxn ang="0">
                  <a:pos x="4273" y="3682"/>
                </a:cxn>
                <a:cxn ang="0">
                  <a:pos x="4000" y="3889"/>
                </a:cxn>
                <a:cxn ang="0">
                  <a:pos x="3697" y="4056"/>
                </a:cxn>
                <a:cxn ang="0">
                  <a:pos x="3366" y="4185"/>
                </a:cxn>
                <a:cxn ang="0">
                  <a:pos x="3006" y="4269"/>
                </a:cxn>
                <a:cxn ang="0">
                  <a:pos x="2634" y="4314"/>
                </a:cxn>
                <a:cxn ang="0">
                  <a:pos x="2372" y="4314"/>
                </a:cxn>
                <a:cxn ang="0">
                  <a:pos x="2000" y="4269"/>
                </a:cxn>
                <a:cxn ang="0">
                  <a:pos x="1640" y="4185"/>
                </a:cxn>
                <a:cxn ang="0">
                  <a:pos x="1308" y="4056"/>
                </a:cxn>
                <a:cxn ang="0">
                  <a:pos x="1006" y="3889"/>
                </a:cxn>
                <a:cxn ang="0">
                  <a:pos x="733" y="3682"/>
                </a:cxn>
                <a:cxn ang="0">
                  <a:pos x="494" y="3450"/>
                </a:cxn>
                <a:cxn ang="0">
                  <a:pos x="303" y="3186"/>
                </a:cxn>
                <a:cxn ang="0">
                  <a:pos x="151" y="2895"/>
                </a:cxn>
                <a:cxn ang="0">
                  <a:pos x="47" y="2592"/>
                </a:cxn>
                <a:cxn ang="0">
                  <a:pos x="0" y="2270"/>
                </a:cxn>
              </a:cxnLst>
              <a:rect l="0" t="0" r="r" b="b"/>
              <a:pathLst>
                <a:path w="5005" h="4314">
                  <a:moveTo>
                    <a:pt x="0" y="2154"/>
                  </a:moveTo>
                  <a:lnTo>
                    <a:pt x="0" y="2154"/>
                  </a:lnTo>
                  <a:lnTo>
                    <a:pt x="0" y="2044"/>
                  </a:lnTo>
                  <a:lnTo>
                    <a:pt x="12" y="1935"/>
                  </a:lnTo>
                  <a:lnTo>
                    <a:pt x="29" y="1825"/>
                  </a:lnTo>
                  <a:lnTo>
                    <a:pt x="47" y="1722"/>
                  </a:lnTo>
                  <a:lnTo>
                    <a:pt x="76" y="1619"/>
                  </a:lnTo>
                  <a:lnTo>
                    <a:pt x="111" y="1515"/>
                  </a:lnTo>
                  <a:lnTo>
                    <a:pt x="151" y="1412"/>
                  </a:lnTo>
                  <a:lnTo>
                    <a:pt x="192" y="1315"/>
                  </a:lnTo>
                  <a:lnTo>
                    <a:pt x="244" y="1219"/>
                  </a:lnTo>
                  <a:lnTo>
                    <a:pt x="303" y="1128"/>
                  </a:lnTo>
                  <a:lnTo>
                    <a:pt x="361" y="1038"/>
                  </a:lnTo>
                  <a:lnTo>
                    <a:pt x="425" y="948"/>
                  </a:lnTo>
                  <a:lnTo>
                    <a:pt x="494" y="864"/>
                  </a:lnTo>
                  <a:lnTo>
                    <a:pt x="570" y="787"/>
                  </a:lnTo>
                  <a:lnTo>
                    <a:pt x="646" y="703"/>
                  </a:lnTo>
                  <a:lnTo>
                    <a:pt x="733" y="632"/>
                  </a:lnTo>
                  <a:lnTo>
                    <a:pt x="820" y="561"/>
                  </a:lnTo>
                  <a:lnTo>
                    <a:pt x="907" y="490"/>
                  </a:lnTo>
                  <a:lnTo>
                    <a:pt x="1006" y="425"/>
                  </a:lnTo>
                  <a:lnTo>
                    <a:pt x="1105" y="367"/>
                  </a:lnTo>
                  <a:lnTo>
                    <a:pt x="1204" y="309"/>
                  </a:lnTo>
                  <a:lnTo>
                    <a:pt x="1308" y="258"/>
                  </a:lnTo>
                  <a:lnTo>
                    <a:pt x="1419" y="213"/>
                  </a:lnTo>
                  <a:lnTo>
                    <a:pt x="1529" y="167"/>
                  </a:lnTo>
                  <a:lnTo>
                    <a:pt x="1640" y="129"/>
                  </a:lnTo>
                  <a:lnTo>
                    <a:pt x="1756" y="97"/>
                  </a:lnTo>
                  <a:lnTo>
                    <a:pt x="1878" y="64"/>
                  </a:lnTo>
                  <a:lnTo>
                    <a:pt x="2000" y="45"/>
                  </a:lnTo>
                  <a:lnTo>
                    <a:pt x="2122" y="26"/>
                  </a:lnTo>
                  <a:lnTo>
                    <a:pt x="2244" y="13"/>
                  </a:lnTo>
                  <a:lnTo>
                    <a:pt x="2372" y="0"/>
                  </a:lnTo>
                  <a:lnTo>
                    <a:pt x="2500" y="0"/>
                  </a:lnTo>
                  <a:lnTo>
                    <a:pt x="2500" y="0"/>
                  </a:lnTo>
                  <a:lnTo>
                    <a:pt x="2634" y="0"/>
                  </a:lnTo>
                  <a:lnTo>
                    <a:pt x="2762" y="13"/>
                  </a:lnTo>
                  <a:lnTo>
                    <a:pt x="2884" y="26"/>
                  </a:lnTo>
                  <a:lnTo>
                    <a:pt x="3006" y="45"/>
                  </a:lnTo>
                  <a:lnTo>
                    <a:pt x="3128" y="64"/>
                  </a:lnTo>
                  <a:lnTo>
                    <a:pt x="3250" y="97"/>
                  </a:lnTo>
                  <a:lnTo>
                    <a:pt x="3366" y="129"/>
                  </a:lnTo>
                  <a:lnTo>
                    <a:pt x="3477" y="167"/>
                  </a:lnTo>
                  <a:lnTo>
                    <a:pt x="3587" y="213"/>
                  </a:lnTo>
                  <a:lnTo>
                    <a:pt x="3697" y="258"/>
                  </a:lnTo>
                  <a:lnTo>
                    <a:pt x="3802" y="309"/>
                  </a:lnTo>
                  <a:lnTo>
                    <a:pt x="3901" y="367"/>
                  </a:lnTo>
                  <a:lnTo>
                    <a:pt x="4000" y="425"/>
                  </a:lnTo>
                  <a:lnTo>
                    <a:pt x="4099" y="490"/>
                  </a:lnTo>
                  <a:lnTo>
                    <a:pt x="4186" y="561"/>
                  </a:lnTo>
                  <a:lnTo>
                    <a:pt x="4273" y="632"/>
                  </a:lnTo>
                  <a:lnTo>
                    <a:pt x="4354" y="703"/>
                  </a:lnTo>
                  <a:lnTo>
                    <a:pt x="4436" y="787"/>
                  </a:lnTo>
                  <a:lnTo>
                    <a:pt x="4511" y="864"/>
                  </a:lnTo>
                  <a:lnTo>
                    <a:pt x="4581" y="948"/>
                  </a:lnTo>
                  <a:lnTo>
                    <a:pt x="4645" y="1038"/>
                  </a:lnTo>
                  <a:lnTo>
                    <a:pt x="4703" y="1128"/>
                  </a:lnTo>
                  <a:lnTo>
                    <a:pt x="4761" y="1219"/>
                  </a:lnTo>
                  <a:lnTo>
                    <a:pt x="4808" y="1315"/>
                  </a:lnTo>
                  <a:lnTo>
                    <a:pt x="4854" y="1412"/>
                  </a:lnTo>
                  <a:lnTo>
                    <a:pt x="4895" y="1515"/>
                  </a:lnTo>
                  <a:lnTo>
                    <a:pt x="4930" y="1619"/>
                  </a:lnTo>
                  <a:lnTo>
                    <a:pt x="4959" y="1722"/>
                  </a:lnTo>
                  <a:lnTo>
                    <a:pt x="4976" y="1825"/>
                  </a:lnTo>
                  <a:lnTo>
                    <a:pt x="4994" y="1935"/>
                  </a:lnTo>
                  <a:lnTo>
                    <a:pt x="5005" y="2044"/>
                  </a:lnTo>
                  <a:lnTo>
                    <a:pt x="5005" y="2154"/>
                  </a:lnTo>
                  <a:lnTo>
                    <a:pt x="5005" y="2154"/>
                  </a:lnTo>
                  <a:lnTo>
                    <a:pt x="5005" y="2270"/>
                  </a:lnTo>
                  <a:lnTo>
                    <a:pt x="4994" y="2379"/>
                  </a:lnTo>
                  <a:lnTo>
                    <a:pt x="4976" y="2483"/>
                  </a:lnTo>
                  <a:lnTo>
                    <a:pt x="4959" y="2592"/>
                  </a:lnTo>
                  <a:lnTo>
                    <a:pt x="4930" y="2695"/>
                  </a:lnTo>
                  <a:lnTo>
                    <a:pt x="4895" y="2799"/>
                  </a:lnTo>
                  <a:lnTo>
                    <a:pt x="4854" y="2895"/>
                  </a:lnTo>
                  <a:lnTo>
                    <a:pt x="4808" y="2999"/>
                  </a:lnTo>
                  <a:lnTo>
                    <a:pt x="4761" y="3095"/>
                  </a:lnTo>
                  <a:lnTo>
                    <a:pt x="4703" y="3186"/>
                  </a:lnTo>
                  <a:lnTo>
                    <a:pt x="4645" y="3276"/>
                  </a:lnTo>
                  <a:lnTo>
                    <a:pt x="4581" y="3366"/>
                  </a:lnTo>
                  <a:lnTo>
                    <a:pt x="4511" y="3450"/>
                  </a:lnTo>
                  <a:lnTo>
                    <a:pt x="4436" y="3527"/>
                  </a:lnTo>
                  <a:lnTo>
                    <a:pt x="4354" y="3605"/>
                  </a:lnTo>
                  <a:lnTo>
                    <a:pt x="4273" y="3682"/>
                  </a:lnTo>
                  <a:lnTo>
                    <a:pt x="4186" y="3753"/>
                  </a:lnTo>
                  <a:lnTo>
                    <a:pt x="4099" y="3824"/>
                  </a:lnTo>
                  <a:lnTo>
                    <a:pt x="4000" y="3889"/>
                  </a:lnTo>
                  <a:lnTo>
                    <a:pt x="3901" y="3947"/>
                  </a:lnTo>
                  <a:lnTo>
                    <a:pt x="3802" y="4005"/>
                  </a:lnTo>
                  <a:lnTo>
                    <a:pt x="3697" y="4056"/>
                  </a:lnTo>
                  <a:lnTo>
                    <a:pt x="3587" y="4101"/>
                  </a:lnTo>
                  <a:lnTo>
                    <a:pt x="3477" y="4147"/>
                  </a:lnTo>
                  <a:lnTo>
                    <a:pt x="3366" y="4185"/>
                  </a:lnTo>
                  <a:lnTo>
                    <a:pt x="3250" y="4217"/>
                  </a:lnTo>
                  <a:lnTo>
                    <a:pt x="3128" y="4243"/>
                  </a:lnTo>
                  <a:lnTo>
                    <a:pt x="3006" y="4269"/>
                  </a:lnTo>
                  <a:lnTo>
                    <a:pt x="2884" y="4288"/>
                  </a:lnTo>
                  <a:lnTo>
                    <a:pt x="2762" y="4301"/>
                  </a:lnTo>
                  <a:lnTo>
                    <a:pt x="2634" y="4314"/>
                  </a:lnTo>
                  <a:lnTo>
                    <a:pt x="2500" y="4314"/>
                  </a:lnTo>
                  <a:lnTo>
                    <a:pt x="2500" y="4314"/>
                  </a:lnTo>
                  <a:lnTo>
                    <a:pt x="2372" y="4314"/>
                  </a:lnTo>
                  <a:lnTo>
                    <a:pt x="2244" y="4301"/>
                  </a:lnTo>
                  <a:lnTo>
                    <a:pt x="2122" y="4288"/>
                  </a:lnTo>
                  <a:lnTo>
                    <a:pt x="2000" y="4269"/>
                  </a:lnTo>
                  <a:lnTo>
                    <a:pt x="1878" y="4243"/>
                  </a:lnTo>
                  <a:lnTo>
                    <a:pt x="1756" y="4217"/>
                  </a:lnTo>
                  <a:lnTo>
                    <a:pt x="1640" y="4185"/>
                  </a:lnTo>
                  <a:lnTo>
                    <a:pt x="1529" y="4147"/>
                  </a:lnTo>
                  <a:lnTo>
                    <a:pt x="1419" y="4101"/>
                  </a:lnTo>
                  <a:lnTo>
                    <a:pt x="1308" y="4056"/>
                  </a:lnTo>
                  <a:lnTo>
                    <a:pt x="1204" y="4005"/>
                  </a:lnTo>
                  <a:lnTo>
                    <a:pt x="1105" y="3947"/>
                  </a:lnTo>
                  <a:lnTo>
                    <a:pt x="1006" y="3889"/>
                  </a:lnTo>
                  <a:lnTo>
                    <a:pt x="907" y="3824"/>
                  </a:lnTo>
                  <a:lnTo>
                    <a:pt x="820" y="3753"/>
                  </a:lnTo>
                  <a:lnTo>
                    <a:pt x="733" y="3682"/>
                  </a:lnTo>
                  <a:lnTo>
                    <a:pt x="646" y="3605"/>
                  </a:lnTo>
                  <a:lnTo>
                    <a:pt x="570" y="3527"/>
                  </a:lnTo>
                  <a:lnTo>
                    <a:pt x="494" y="3450"/>
                  </a:lnTo>
                  <a:lnTo>
                    <a:pt x="425" y="3366"/>
                  </a:lnTo>
                  <a:lnTo>
                    <a:pt x="361" y="3276"/>
                  </a:lnTo>
                  <a:lnTo>
                    <a:pt x="303" y="3186"/>
                  </a:lnTo>
                  <a:lnTo>
                    <a:pt x="244" y="3095"/>
                  </a:lnTo>
                  <a:lnTo>
                    <a:pt x="192" y="2999"/>
                  </a:lnTo>
                  <a:lnTo>
                    <a:pt x="151" y="2895"/>
                  </a:lnTo>
                  <a:lnTo>
                    <a:pt x="111" y="2799"/>
                  </a:lnTo>
                  <a:lnTo>
                    <a:pt x="76" y="2695"/>
                  </a:lnTo>
                  <a:lnTo>
                    <a:pt x="47" y="2592"/>
                  </a:lnTo>
                  <a:lnTo>
                    <a:pt x="29" y="2483"/>
                  </a:lnTo>
                  <a:lnTo>
                    <a:pt x="12" y="2379"/>
                  </a:lnTo>
                  <a:lnTo>
                    <a:pt x="0" y="2270"/>
                  </a:lnTo>
                  <a:lnTo>
                    <a:pt x="0" y="2154"/>
                  </a:lnTo>
                  <a:lnTo>
                    <a:pt x="0" y="2154"/>
                  </a:lnTo>
                  <a:close/>
                </a:path>
              </a:pathLst>
            </a:custGeom>
            <a:noFill/>
            <a:ln w="19050">
              <a:solidFill>
                <a:schemeClr val="folHlink"/>
              </a:solidFill>
              <a:prstDash val="solid"/>
              <a:round/>
              <a:headEnd/>
              <a:tailEnd/>
            </a:ln>
          </p:spPr>
          <p:txBody>
            <a:bodyPr/>
            <a:lstStyle/>
            <a:p>
              <a:endParaRPr lang="da-DK">
                <a:solidFill>
                  <a:prstClr val="black"/>
                </a:solidFill>
              </a:endParaRPr>
            </a:p>
          </p:txBody>
        </p:sp>
        <p:sp>
          <p:nvSpPr>
            <p:cNvPr id="15" name="Freeform 226"/>
            <p:cNvSpPr>
              <a:spLocks/>
            </p:cNvSpPr>
            <p:nvPr/>
          </p:nvSpPr>
          <p:spPr bwMode="auto">
            <a:xfrm>
              <a:off x="-626" y="184"/>
              <a:ext cx="3011" cy="4314"/>
            </a:xfrm>
            <a:custGeom>
              <a:avLst/>
              <a:gdLst/>
              <a:ahLst/>
              <a:cxnLst>
                <a:cxn ang="0">
                  <a:pos x="0" y="2044"/>
                </a:cxn>
                <a:cxn ang="0">
                  <a:pos x="29" y="1722"/>
                </a:cxn>
                <a:cxn ang="0">
                  <a:pos x="87" y="1412"/>
                </a:cxn>
                <a:cxn ang="0">
                  <a:pos x="180" y="1128"/>
                </a:cxn>
                <a:cxn ang="0">
                  <a:pos x="297" y="864"/>
                </a:cxn>
                <a:cxn ang="0">
                  <a:pos x="442" y="632"/>
                </a:cxn>
                <a:cxn ang="0">
                  <a:pos x="605" y="425"/>
                </a:cxn>
                <a:cxn ang="0">
                  <a:pos x="785" y="258"/>
                </a:cxn>
                <a:cxn ang="0">
                  <a:pos x="988" y="129"/>
                </a:cxn>
                <a:cxn ang="0">
                  <a:pos x="1203" y="45"/>
                </a:cxn>
                <a:cxn ang="0">
                  <a:pos x="1430" y="0"/>
                </a:cxn>
                <a:cxn ang="0">
                  <a:pos x="1581" y="0"/>
                </a:cxn>
                <a:cxn ang="0">
                  <a:pos x="1808" y="45"/>
                </a:cxn>
                <a:cxn ang="0">
                  <a:pos x="2023" y="129"/>
                </a:cxn>
                <a:cxn ang="0">
                  <a:pos x="2221" y="258"/>
                </a:cxn>
                <a:cxn ang="0">
                  <a:pos x="2407" y="425"/>
                </a:cxn>
                <a:cxn ang="0">
                  <a:pos x="2570" y="632"/>
                </a:cxn>
                <a:cxn ang="0">
                  <a:pos x="2715" y="864"/>
                </a:cxn>
                <a:cxn ang="0">
                  <a:pos x="2831" y="1128"/>
                </a:cxn>
                <a:cxn ang="0">
                  <a:pos x="2918" y="1412"/>
                </a:cxn>
                <a:cxn ang="0">
                  <a:pos x="2982" y="1722"/>
                </a:cxn>
                <a:cxn ang="0">
                  <a:pos x="3011" y="2044"/>
                </a:cxn>
                <a:cxn ang="0">
                  <a:pos x="3011" y="2270"/>
                </a:cxn>
                <a:cxn ang="0">
                  <a:pos x="2982" y="2592"/>
                </a:cxn>
                <a:cxn ang="0">
                  <a:pos x="2918" y="2895"/>
                </a:cxn>
                <a:cxn ang="0">
                  <a:pos x="2831" y="3186"/>
                </a:cxn>
                <a:cxn ang="0">
                  <a:pos x="2715" y="3450"/>
                </a:cxn>
                <a:cxn ang="0">
                  <a:pos x="2570" y="3682"/>
                </a:cxn>
                <a:cxn ang="0">
                  <a:pos x="2407" y="3889"/>
                </a:cxn>
                <a:cxn ang="0">
                  <a:pos x="2221" y="4056"/>
                </a:cxn>
                <a:cxn ang="0">
                  <a:pos x="2023" y="4185"/>
                </a:cxn>
                <a:cxn ang="0">
                  <a:pos x="1808" y="4269"/>
                </a:cxn>
                <a:cxn ang="0">
                  <a:pos x="1581" y="4314"/>
                </a:cxn>
                <a:cxn ang="0">
                  <a:pos x="1430" y="4314"/>
                </a:cxn>
                <a:cxn ang="0">
                  <a:pos x="1203" y="4269"/>
                </a:cxn>
                <a:cxn ang="0">
                  <a:pos x="988" y="4185"/>
                </a:cxn>
                <a:cxn ang="0">
                  <a:pos x="785" y="4056"/>
                </a:cxn>
                <a:cxn ang="0">
                  <a:pos x="605" y="3889"/>
                </a:cxn>
                <a:cxn ang="0">
                  <a:pos x="442" y="3682"/>
                </a:cxn>
                <a:cxn ang="0">
                  <a:pos x="297" y="3450"/>
                </a:cxn>
                <a:cxn ang="0">
                  <a:pos x="180" y="3186"/>
                </a:cxn>
                <a:cxn ang="0">
                  <a:pos x="87" y="2895"/>
                </a:cxn>
                <a:cxn ang="0">
                  <a:pos x="29" y="2592"/>
                </a:cxn>
                <a:cxn ang="0">
                  <a:pos x="0" y="2270"/>
                </a:cxn>
              </a:cxnLst>
              <a:rect l="0" t="0" r="r" b="b"/>
              <a:pathLst>
                <a:path w="3011" h="4314">
                  <a:moveTo>
                    <a:pt x="0" y="2154"/>
                  </a:moveTo>
                  <a:lnTo>
                    <a:pt x="0" y="2154"/>
                  </a:lnTo>
                  <a:lnTo>
                    <a:pt x="0" y="2044"/>
                  </a:lnTo>
                  <a:lnTo>
                    <a:pt x="6" y="1935"/>
                  </a:lnTo>
                  <a:lnTo>
                    <a:pt x="18" y="1825"/>
                  </a:lnTo>
                  <a:lnTo>
                    <a:pt x="29" y="1722"/>
                  </a:lnTo>
                  <a:lnTo>
                    <a:pt x="47" y="1619"/>
                  </a:lnTo>
                  <a:lnTo>
                    <a:pt x="64" y="1515"/>
                  </a:lnTo>
                  <a:lnTo>
                    <a:pt x="87" y="1412"/>
                  </a:lnTo>
                  <a:lnTo>
                    <a:pt x="116" y="1315"/>
                  </a:lnTo>
                  <a:lnTo>
                    <a:pt x="145" y="1219"/>
                  </a:lnTo>
                  <a:lnTo>
                    <a:pt x="180" y="1128"/>
                  </a:lnTo>
                  <a:lnTo>
                    <a:pt x="215" y="1038"/>
                  </a:lnTo>
                  <a:lnTo>
                    <a:pt x="256" y="948"/>
                  </a:lnTo>
                  <a:lnTo>
                    <a:pt x="297" y="864"/>
                  </a:lnTo>
                  <a:lnTo>
                    <a:pt x="343" y="787"/>
                  </a:lnTo>
                  <a:lnTo>
                    <a:pt x="390" y="703"/>
                  </a:lnTo>
                  <a:lnTo>
                    <a:pt x="442" y="632"/>
                  </a:lnTo>
                  <a:lnTo>
                    <a:pt x="494" y="561"/>
                  </a:lnTo>
                  <a:lnTo>
                    <a:pt x="547" y="490"/>
                  </a:lnTo>
                  <a:lnTo>
                    <a:pt x="605" y="425"/>
                  </a:lnTo>
                  <a:lnTo>
                    <a:pt x="663" y="367"/>
                  </a:lnTo>
                  <a:lnTo>
                    <a:pt x="721" y="309"/>
                  </a:lnTo>
                  <a:lnTo>
                    <a:pt x="785" y="258"/>
                  </a:lnTo>
                  <a:lnTo>
                    <a:pt x="855" y="213"/>
                  </a:lnTo>
                  <a:lnTo>
                    <a:pt x="919" y="167"/>
                  </a:lnTo>
                  <a:lnTo>
                    <a:pt x="988" y="129"/>
                  </a:lnTo>
                  <a:lnTo>
                    <a:pt x="1058" y="97"/>
                  </a:lnTo>
                  <a:lnTo>
                    <a:pt x="1128" y="64"/>
                  </a:lnTo>
                  <a:lnTo>
                    <a:pt x="1203" y="45"/>
                  </a:lnTo>
                  <a:lnTo>
                    <a:pt x="1273" y="26"/>
                  </a:lnTo>
                  <a:lnTo>
                    <a:pt x="1349" y="13"/>
                  </a:lnTo>
                  <a:lnTo>
                    <a:pt x="1430" y="0"/>
                  </a:lnTo>
                  <a:lnTo>
                    <a:pt x="1506" y="0"/>
                  </a:lnTo>
                  <a:lnTo>
                    <a:pt x="1506" y="0"/>
                  </a:lnTo>
                  <a:lnTo>
                    <a:pt x="1581" y="0"/>
                  </a:lnTo>
                  <a:lnTo>
                    <a:pt x="1657" y="13"/>
                  </a:lnTo>
                  <a:lnTo>
                    <a:pt x="1732" y="26"/>
                  </a:lnTo>
                  <a:lnTo>
                    <a:pt x="1808" y="45"/>
                  </a:lnTo>
                  <a:lnTo>
                    <a:pt x="1884" y="64"/>
                  </a:lnTo>
                  <a:lnTo>
                    <a:pt x="1953" y="97"/>
                  </a:lnTo>
                  <a:lnTo>
                    <a:pt x="2023" y="129"/>
                  </a:lnTo>
                  <a:lnTo>
                    <a:pt x="2093" y="167"/>
                  </a:lnTo>
                  <a:lnTo>
                    <a:pt x="2157" y="213"/>
                  </a:lnTo>
                  <a:lnTo>
                    <a:pt x="2221" y="258"/>
                  </a:lnTo>
                  <a:lnTo>
                    <a:pt x="2285" y="309"/>
                  </a:lnTo>
                  <a:lnTo>
                    <a:pt x="2349" y="367"/>
                  </a:lnTo>
                  <a:lnTo>
                    <a:pt x="2407" y="425"/>
                  </a:lnTo>
                  <a:lnTo>
                    <a:pt x="2465" y="490"/>
                  </a:lnTo>
                  <a:lnTo>
                    <a:pt x="2517" y="561"/>
                  </a:lnTo>
                  <a:lnTo>
                    <a:pt x="2570" y="632"/>
                  </a:lnTo>
                  <a:lnTo>
                    <a:pt x="2622" y="703"/>
                  </a:lnTo>
                  <a:lnTo>
                    <a:pt x="2668" y="787"/>
                  </a:lnTo>
                  <a:lnTo>
                    <a:pt x="2715" y="864"/>
                  </a:lnTo>
                  <a:lnTo>
                    <a:pt x="2756" y="948"/>
                  </a:lnTo>
                  <a:lnTo>
                    <a:pt x="2796" y="1038"/>
                  </a:lnTo>
                  <a:lnTo>
                    <a:pt x="2831" y="1128"/>
                  </a:lnTo>
                  <a:lnTo>
                    <a:pt x="2866" y="1219"/>
                  </a:lnTo>
                  <a:lnTo>
                    <a:pt x="2895" y="1315"/>
                  </a:lnTo>
                  <a:lnTo>
                    <a:pt x="2918" y="1412"/>
                  </a:lnTo>
                  <a:lnTo>
                    <a:pt x="2942" y="1515"/>
                  </a:lnTo>
                  <a:lnTo>
                    <a:pt x="2965" y="1619"/>
                  </a:lnTo>
                  <a:lnTo>
                    <a:pt x="2982" y="1722"/>
                  </a:lnTo>
                  <a:lnTo>
                    <a:pt x="2994" y="1825"/>
                  </a:lnTo>
                  <a:lnTo>
                    <a:pt x="3006" y="1935"/>
                  </a:lnTo>
                  <a:lnTo>
                    <a:pt x="3011" y="2044"/>
                  </a:lnTo>
                  <a:lnTo>
                    <a:pt x="3011" y="2154"/>
                  </a:lnTo>
                  <a:lnTo>
                    <a:pt x="3011" y="2154"/>
                  </a:lnTo>
                  <a:lnTo>
                    <a:pt x="3011" y="2270"/>
                  </a:lnTo>
                  <a:lnTo>
                    <a:pt x="3006" y="2379"/>
                  </a:lnTo>
                  <a:lnTo>
                    <a:pt x="2994" y="2483"/>
                  </a:lnTo>
                  <a:lnTo>
                    <a:pt x="2982" y="2592"/>
                  </a:lnTo>
                  <a:lnTo>
                    <a:pt x="2965" y="2695"/>
                  </a:lnTo>
                  <a:lnTo>
                    <a:pt x="2942" y="2799"/>
                  </a:lnTo>
                  <a:lnTo>
                    <a:pt x="2918" y="2895"/>
                  </a:lnTo>
                  <a:lnTo>
                    <a:pt x="2895" y="2999"/>
                  </a:lnTo>
                  <a:lnTo>
                    <a:pt x="2866" y="3095"/>
                  </a:lnTo>
                  <a:lnTo>
                    <a:pt x="2831" y="3186"/>
                  </a:lnTo>
                  <a:lnTo>
                    <a:pt x="2796" y="3276"/>
                  </a:lnTo>
                  <a:lnTo>
                    <a:pt x="2756" y="3366"/>
                  </a:lnTo>
                  <a:lnTo>
                    <a:pt x="2715" y="3450"/>
                  </a:lnTo>
                  <a:lnTo>
                    <a:pt x="2668" y="3527"/>
                  </a:lnTo>
                  <a:lnTo>
                    <a:pt x="2622" y="3605"/>
                  </a:lnTo>
                  <a:lnTo>
                    <a:pt x="2570" y="3682"/>
                  </a:lnTo>
                  <a:lnTo>
                    <a:pt x="2517" y="3753"/>
                  </a:lnTo>
                  <a:lnTo>
                    <a:pt x="2465" y="3824"/>
                  </a:lnTo>
                  <a:lnTo>
                    <a:pt x="2407" y="3889"/>
                  </a:lnTo>
                  <a:lnTo>
                    <a:pt x="2349" y="3947"/>
                  </a:lnTo>
                  <a:lnTo>
                    <a:pt x="2285" y="4005"/>
                  </a:lnTo>
                  <a:lnTo>
                    <a:pt x="2221" y="4056"/>
                  </a:lnTo>
                  <a:lnTo>
                    <a:pt x="2157" y="4101"/>
                  </a:lnTo>
                  <a:lnTo>
                    <a:pt x="2093" y="4147"/>
                  </a:lnTo>
                  <a:lnTo>
                    <a:pt x="2023" y="4185"/>
                  </a:lnTo>
                  <a:lnTo>
                    <a:pt x="1953" y="4217"/>
                  </a:lnTo>
                  <a:lnTo>
                    <a:pt x="1884" y="4243"/>
                  </a:lnTo>
                  <a:lnTo>
                    <a:pt x="1808" y="4269"/>
                  </a:lnTo>
                  <a:lnTo>
                    <a:pt x="1732" y="4288"/>
                  </a:lnTo>
                  <a:lnTo>
                    <a:pt x="1657" y="4301"/>
                  </a:lnTo>
                  <a:lnTo>
                    <a:pt x="1581" y="4314"/>
                  </a:lnTo>
                  <a:lnTo>
                    <a:pt x="1506" y="4314"/>
                  </a:lnTo>
                  <a:lnTo>
                    <a:pt x="1506" y="4314"/>
                  </a:lnTo>
                  <a:lnTo>
                    <a:pt x="1430" y="4314"/>
                  </a:lnTo>
                  <a:lnTo>
                    <a:pt x="1349" y="4301"/>
                  </a:lnTo>
                  <a:lnTo>
                    <a:pt x="1273" y="4288"/>
                  </a:lnTo>
                  <a:lnTo>
                    <a:pt x="1203" y="4269"/>
                  </a:lnTo>
                  <a:lnTo>
                    <a:pt x="1128" y="4243"/>
                  </a:lnTo>
                  <a:lnTo>
                    <a:pt x="1058" y="4217"/>
                  </a:lnTo>
                  <a:lnTo>
                    <a:pt x="988" y="4185"/>
                  </a:lnTo>
                  <a:lnTo>
                    <a:pt x="919" y="4147"/>
                  </a:lnTo>
                  <a:lnTo>
                    <a:pt x="855" y="4101"/>
                  </a:lnTo>
                  <a:lnTo>
                    <a:pt x="785" y="4056"/>
                  </a:lnTo>
                  <a:lnTo>
                    <a:pt x="721" y="4005"/>
                  </a:lnTo>
                  <a:lnTo>
                    <a:pt x="663" y="3947"/>
                  </a:lnTo>
                  <a:lnTo>
                    <a:pt x="605" y="3889"/>
                  </a:lnTo>
                  <a:lnTo>
                    <a:pt x="547" y="3824"/>
                  </a:lnTo>
                  <a:lnTo>
                    <a:pt x="494" y="3753"/>
                  </a:lnTo>
                  <a:lnTo>
                    <a:pt x="442" y="3682"/>
                  </a:lnTo>
                  <a:lnTo>
                    <a:pt x="390" y="3605"/>
                  </a:lnTo>
                  <a:lnTo>
                    <a:pt x="343" y="3527"/>
                  </a:lnTo>
                  <a:lnTo>
                    <a:pt x="297" y="3450"/>
                  </a:lnTo>
                  <a:lnTo>
                    <a:pt x="256" y="3366"/>
                  </a:lnTo>
                  <a:lnTo>
                    <a:pt x="215" y="3276"/>
                  </a:lnTo>
                  <a:lnTo>
                    <a:pt x="180" y="3186"/>
                  </a:lnTo>
                  <a:lnTo>
                    <a:pt x="145" y="3095"/>
                  </a:lnTo>
                  <a:lnTo>
                    <a:pt x="116" y="2999"/>
                  </a:lnTo>
                  <a:lnTo>
                    <a:pt x="87" y="2895"/>
                  </a:lnTo>
                  <a:lnTo>
                    <a:pt x="64" y="2799"/>
                  </a:lnTo>
                  <a:lnTo>
                    <a:pt x="47" y="2695"/>
                  </a:lnTo>
                  <a:lnTo>
                    <a:pt x="29" y="2592"/>
                  </a:lnTo>
                  <a:lnTo>
                    <a:pt x="18" y="2483"/>
                  </a:lnTo>
                  <a:lnTo>
                    <a:pt x="6" y="2379"/>
                  </a:lnTo>
                  <a:lnTo>
                    <a:pt x="0" y="2270"/>
                  </a:lnTo>
                  <a:lnTo>
                    <a:pt x="0" y="2154"/>
                  </a:lnTo>
                  <a:lnTo>
                    <a:pt x="0" y="2154"/>
                  </a:lnTo>
                  <a:close/>
                </a:path>
              </a:pathLst>
            </a:custGeom>
            <a:noFill/>
            <a:ln w="19050">
              <a:solidFill>
                <a:schemeClr val="folHlink"/>
              </a:solidFill>
              <a:prstDash val="solid"/>
              <a:round/>
              <a:headEnd/>
              <a:tailEnd/>
            </a:ln>
          </p:spPr>
          <p:txBody>
            <a:bodyPr/>
            <a:lstStyle/>
            <a:p>
              <a:endParaRPr lang="da-DK">
                <a:solidFill>
                  <a:prstClr val="black"/>
                </a:solidFill>
              </a:endParaRPr>
            </a:p>
          </p:txBody>
        </p:sp>
        <p:sp>
          <p:nvSpPr>
            <p:cNvPr id="16" name="Freeform 227"/>
            <p:cNvSpPr>
              <a:spLocks/>
            </p:cNvSpPr>
            <p:nvPr/>
          </p:nvSpPr>
          <p:spPr bwMode="auto">
            <a:xfrm>
              <a:off x="-376" y="468"/>
              <a:ext cx="2506" cy="412"/>
            </a:xfrm>
            <a:custGeom>
              <a:avLst/>
              <a:gdLst/>
              <a:ahLst/>
              <a:cxnLst>
                <a:cxn ang="0">
                  <a:pos x="0" y="0"/>
                </a:cxn>
                <a:cxn ang="0">
                  <a:pos x="0" y="0"/>
                </a:cxn>
                <a:cxn ang="0">
                  <a:pos x="41" y="51"/>
                </a:cxn>
                <a:cxn ang="0">
                  <a:pos x="93" y="96"/>
                </a:cxn>
                <a:cxn ang="0">
                  <a:pos x="151" y="141"/>
                </a:cxn>
                <a:cxn ang="0">
                  <a:pos x="215" y="180"/>
                </a:cxn>
                <a:cxn ang="0">
                  <a:pos x="285" y="219"/>
                </a:cxn>
                <a:cxn ang="0">
                  <a:pos x="361" y="251"/>
                </a:cxn>
                <a:cxn ang="0">
                  <a:pos x="436" y="283"/>
                </a:cxn>
                <a:cxn ang="0">
                  <a:pos x="517" y="309"/>
                </a:cxn>
                <a:cxn ang="0">
                  <a:pos x="599" y="335"/>
                </a:cxn>
                <a:cxn ang="0">
                  <a:pos x="692" y="354"/>
                </a:cxn>
                <a:cxn ang="0">
                  <a:pos x="872" y="386"/>
                </a:cxn>
                <a:cxn ang="0">
                  <a:pos x="1064" y="406"/>
                </a:cxn>
                <a:cxn ang="0">
                  <a:pos x="1256" y="412"/>
                </a:cxn>
                <a:cxn ang="0">
                  <a:pos x="1448" y="406"/>
                </a:cxn>
                <a:cxn ang="0">
                  <a:pos x="1639" y="386"/>
                </a:cxn>
                <a:cxn ang="0">
                  <a:pos x="1820" y="354"/>
                </a:cxn>
                <a:cxn ang="0">
                  <a:pos x="1907" y="335"/>
                </a:cxn>
                <a:cxn ang="0">
                  <a:pos x="1994" y="309"/>
                </a:cxn>
                <a:cxn ang="0">
                  <a:pos x="2070" y="283"/>
                </a:cxn>
                <a:cxn ang="0">
                  <a:pos x="2151" y="251"/>
                </a:cxn>
                <a:cxn ang="0">
                  <a:pos x="2221" y="219"/>
                </a:cxn>
                <a:cxn ang="0">
                  <a:pos x="2291" y="180"/>
                </a:cxn>
                <a:cxn ang="0">
                  <a:pos x="2354" y="141"/>
                </a:cxn>
                <a:cxn ang="0">
                  <a:pos x="2407" y="96"/>
                </a:cxn>
                <a:cxn ang="0">
                  <a:pos x="2459" y="51"/>
                </a:cxn>
                <a:cxn ang="0">
                  <a:pos x="2506" y="0"/>
                </a:cxn>
              </a:cxnLst>
              <a:rect l="0" t="0" r="r" b="b"/>
              <a:pathLst>
                <a:path w="2506" h="412">
                  <a:moveTo>
                    <a:pt x="0" y="0"/>
                  </a:moveTo>
                  <a:lnTo>
                    <a:pt x="0" y="0"/>
                  </a:lnTo>
                  <a:lnTo>
                    <a:pt x="41" y="51"/>
                  </a:lnTo>
                  <a:lnTo>
                    <a:pt x="93" y="96"/>
                  </a:lnTo>
                  <a:lnTo>
                    <a:pt x="151" y="141"/>
                  </a:lnTo>
                  <a:lnTo>
                    <a:pt x="215" y="180"/>
                  </a:lnTo>
                  <a:lnTo>
                    <a:pt x="285" y="219"/>
                  </a:lnTo>
                  <a:lnTo>
                    <a:pt x="361" y="251"/>
                  </a:lnTo>
                  <a:lnTo>
                    <a:pt x="436" y="283"/>
                  </a:lnTo>
                  <a:lnTo>
                    <a:pt x="517" y="309"/>
                  </a:lnTo>
                  <a:lnTo>
                    <a:pt x="599" y="335"/>
                  </a:lnTo>
                  <a:lnTo>
                    <a:pt x="692" y="354"/>
                  </a:lnTo>
                  <a:lnTo>
                    <a:pt x="872" y="386"/>
                  </a:lnTo>
                  <a:lnTo>
                    <a:pt x="1064" y="406"/>
                  </a:lnTo>
                  <a:lnTo>
                    <a:pt x="1256" y="412"/>
                  </a:lnTo>
                  <a:lnTo>
                    <a:pt x="1448" y="406"/>
                  </a:lnTo>
                  <a:lnTo>
                    <a:pt x="1639" y="386"/>
                  </a:lnTo>
                  <a:lnTo>
                    <a:pt x="1820" y="354"/>
                  </a:lnTo>
                  <a:lnTo>
                    <a:pt x="1907" y="335"/>
                  </a:lnTo>
                  <a:lnTo>
                    <a:pt x="1994" y="309"/>
                  </a:lnTo>
                  <a:lnTo>
                    <a:pt x="2070" y="283"/>
                  </a:lnTo>
                  <a:lnTo>
                    <a:pt x="2151" y="251"/>
                  </a:lnTo>
                  <a:lnTo>
                    <a:pt x="2221" y="219"/>
                  </a:lnTo>
                  <a:lnTo>
                    <a:pt x="2291" y="180"/>
                  </a:lnTo>
                  <a:lnTo>
                    <a:pt x="2354" y="141"/>
                  </a:lnTo>
                  <a:lnTo>
                    <a:pt x="2407" y="96"/>
                  </a:lnTo>
                  <a:lnTo>
                    <a:pt x="2459" y="51"/>
                  </a:lnTo>
                  <a:lnTo>
                    <a:pt x="2506" y="0"/>
                  </a:lnTo>
                </a:path>
              </a:pathLst>
            </a:custGeom>
            <a:noFill/>
            <a:ln w="19050">
              <a:solidFill>
                <a:schemeClr val="folHlink"/>
              </a:solidFill>
              <a:prstDash val="solid"/>
              <a:round/>
              <a:headEnd/>
              <a:tailEnd/>
            </a:ln>
          </p:spPr>
          <p:txBody>
            <a:bodyPr/>
            <a:lstStyle/>
            <a:p>
              <a:endParaRPr lang="da-DK">
                <a:solidFill>
                  <a:prstClr val="black"/>
                </a:solidFill>
              </a:endParaRPr>
            </a:p>
          </p:txBody>
        </p:sp>
        <p:sp>
          <p:nvSpPr>
            <p:cNvPr id="17" name="Freeform 228"/>
            <p:cNvSpPr>
              <a:spLocks/>
            </p:cNvSpPr>
            <p:nvPr/>
          </p:nvSpPr>
          <p:spPr bwMode="auto">
            <a:xfrm>
              <a:off x="-1120" y="1042"/>
              <a:ext cx="4000" cy="690"/>
            </a:xfrm>
            <a:custGeom>
              <a:avLst/>
              <a:gdLst/>
              <a:ahLst/>
              <a:cxnLst>
                <a:cxn ang="0">
                  <a:pos x="0" y="0"/>
                </a:cxn>
                <a:cxn ang="0">
                  <a:pos x="0" y="0"/>
                </a:cxn>
                <a:cxn ang="0">
                  <a:pos x="70" y="83"/>
                </a:cxn>
                <a:cxn ang="0">
                  <a:pos x="145" y="161"/>
                </a:cxn>
                <a:cxn ang="0">
                  <a:pos x="233" y="232"/>
                </a:cxn>
                <a:cxn ang="0">
                  <a:pos x="331" y="303"/>
                </a:cxn>
                <a:cxn ang="0">
                  <a:pos x="442" y="361"/>
                </a:cxn>
                <a:cxn ang="0">
                  <a:pos x="558" y="419"/>
                </a:cxn>
                <a:cxn ang="0">
                  <a:pos x="680" y="470"/>
                </a:cxn>
                <a:cxn ang="0">
                  <a:pos x="808" y="515"/>
                </a:cxn>
                <a:cxn ang="0">
                  <a:pos x="948" y="554"/>
                </a:cxn>
                <a:cxn ang="0">
                  <a:pos x="1087" y="593"/>
                </a:cxn>
                <a:cxn ang="0">
                  <a:pos x="1232" y="619"/>
                </a:cxn>
                <a:cxn ang="0">
                  <a:pos x="1378" y="644"/>
                </a:cxn>
                <a:cxn ang="0">
                  <a:pos x="1535" y="664"/>
                </a:cxn>
                <a:cxn ang="0">
                  <a:pos x="1686" y="677"/>
                </a:cxn>
                <a:cxn ang="0">
                  <a:pos x="1843" y="683"/>
                </a:cxn>
                <a:cxn ang="0">
                  <a:pos x="2000" y="690"/>
                </a:cxn>
                <a:cxn ang="0">
                  <a:pos x="2157" y="683"/>
                </a:cxn>
                <a:cxn ang="0">
                  <a:pos x="2308" y="677"/>
                </a:cxn>
                <a:cxn ang="0">
                  <a:pos x="2465" y="664"/>
                </a:cxn>
                <a:cxn ang="0">
                  <a:pos x="2616" y="644"/>
                </a:cxn>
                <a:cxn ang="0">
                  <a:pos x="2767" y="619"/>
                </a:cxn>
                <a:cxn ang="0">
                  <a:pos x="2912" y="593"/>
                </a:cxn>
                <a:cxn ang="0">
                  <a:pos x="3052" y="554"/>
                </a:cxn>
                <a:cxn ang="0">
                  <a:pos x="3186" y="515"/>
                </a:cxn>
                <a:cxn ang="0">
                  <a:pos x="3319" y="470"/>
                </a:cxn>
                <a:cxn ang="0">
                  <a:pos x="3441" y="419"/>
                </a:cxn>
                <a:cxn ang="0">
                  <a:pos x="3558" y="361"/>
                </a:cxn>
                <a:cxn ang="0">
                  <a:pos x="3662" y="303"/>
                </a:cxn>
                <a:cxn ang="0">
                  <a:pos x="3761" y="232"/>
                </a:cxn>
                <a:cxn ang="0">
                  <a:pos x="3854" y="161"/>
                </a:cxn>
                <a:cxn ang="0">
                  <a:pos x="3930" y="83"/>
                </a:cxn>
                <a:cxn ang="0">
                  <a:pos x="4000" y="0"/>
                </a:cxn>
              </a:cxnLst>
              <a:rect l="0" t="0" r="r" b="b"/>
              <a:pathLst>
                <a:path w="4000" h="690">
                  <a:moveTo>
                    <a:pt x="0" y="0"/>
                  </a:moveTo>
                  <a:lnTo>
                    <a:pt x="0" y="0"/>
                  </a:lnTo>
                  <a:lnTo>
                    <a:pt x="70" y="83"/>
                  </a:lnTo>
                  <a:lnTo>
                    <a:pt x="145" y="161"/>
                  </a:lnTo>
                  <a:lnTo>
                    <a:pt x="233" y="232"/>
                  </a:lnTo>
                  <a:lnTo>
                    <a:pt x="331" y="303"/>
                  </a:lnTo>
                  <a:lnTo>
                    <a:pt x="442" y="361"/>
                  </a:lnTo>
                  <a:lnTo>
                    <a:pt x="558" y="419"/>
                  </a:lnTo>
                  <a:lnTo>
                    <a:pt x="680" y="470"/>
                  </a:lnTo>
                  <a:lnTo>
                    <a:pt x="808" y="515"/>
                  </a:lnTo>
                  <a:lnTo>
                    <a:pt x="948" y="554"/>
                  </a:lnTo>
                  <a:lnTo>
                    <a:pt x="1087" y="593"/>
                  </a:lnTo>
                  <a:lnTo>
                    <a:pt x="1232" y="619"/>
                  </a:lnTo>
                  <a:lnTo>
                    <a:pt x="1378" y="644"/>
                  </a:lnTo>
                  <a:lnTo>
                    <a:pt x="1535" y="664"/>
                  </a:lnTo>
                  <a:lnTo>
                    <a:pt x="1686" y="677"/>
                  </a:lnTo>
                  <a:lnTo>
                    <a:pt x="1843" y="683"/>
                  </a:lnTo>
                  <a:lnTo>
                    <a:pt x="2000" y="690"/>
                  </a:lnTo>
                  <a:lnTo>
                    <a:pt x="2157" y="683"/>
                  </a:lnTo>
                  <a:lnTo>
                    <a:pt x="2308" y="677"/>
                  </a:lnTo>
                  <a:lnTo>
                    <a:pt x="2465" y="664"/>
                  </a:lnTo>
                  <a:lnTo>
                    <a:pt x="2616" y="644"/>
                  </a:lnTo>
                  <a:lnTo>
                    <a:pt x="2767" y="619"/>
                  </a:lnTo>
                  <a:lnTo>
                    <a:pt x="2912" y="593"/>
                  </a:lnTo>
                  <a:lnTo>
                    <a:pt x="3052" y="554"/>
                  </a:lnTo>
                  <a:lnTo>
                    <a:pt x="3186" y="515"/>
                  </a:lnTo>
                  <a:lnTo>
                    <a:pt x="3319" y="470"/>
                  </a:lnTo>
                  <a:lnTo>
                    <a:pt x="3441" y="419"/>
                  </a:lnTo>
                  <a:lnTo>
                    <a:pt x="3558" y="361"/>
                  </a:lnTo>
                  <a:lnTo>
                    <a:pt x="3662" y="303"/>
                  </a:lnTo>
                  <a:lnTo>
                    <a:pt x="3761" y="232"/>
                  </a:lnTo>
                  <a:lnTo>
                    <a:pt x="3854" y="161"/>
                  </a:lnTo>
                  <a:lnTo>
                    <a:pt x="3930" y="83"/>
                  </a:lnTo>
                  <a:lnTo>
                    <a:pt x="4000" y="0"/>
                  </a:lnTo>
                </a:path>
              </a:pathLst>
            </a:custGeom>
            <a:noFill/>
            <a:ln w="19050">
              <a:solidFill>
                <a:schemeClr val="folHlink"/>
              </a:solidFill>
              <a:prstDash val="solid"/>
              <a:round/>
              <a:headEnd/>
              <a:tailEnd/>
            </a:ln>
          </p:spPr>
          <p:txBody>
            <a:bodyPr/>
            <a:lstStyle/>
            <a:p>
              <a:endParaRPr lang="da-DK">
                <a:solidFill>
                  <a:prstClr val="black"/>
                </a:solidFill>
              </a:endParaRPr>
            </a:p>
          </p:txBody>
        </p:sp>
        <p:sp>
          <p:nvSpPr>
            <p:cNvPr id="18" name="Freeform 229"/>
            <p:cNvSpPr>
              <a:spLocks/>
            </p:cNvSpPr>
            <p:nvPr/>
          </p:nvSpPr>
          <p:spPr bwMode="auto">
            <a:xfrm>
              <a:off x="-376" y="3802"/>
              <a:ext cx="2506" cy="406"/>
            </a:xfrm>
            <a:custGeom>
              <a:avLst/>
              <a:gdLst/>
              <a:ahLst/>
              <a:cxnLst>
                <a:cxn ang="0">
                  <a:pos x="2506" y="406"/>
                </a:cxn>
                <a:cxn ang="0">
                  <a:pos x="2506" y="406"/>
                </a:cxn>
                <a:cxn ang="0">
                  <a:pos x="2459" y="361"/>
                </a:cxn>
                <a:cxn ang="0">
                  <a:pos x="2413" y="316"/>
                </a:cxn>
                <a:cxn ang="0">
                  <a:pos x="2354" y="271"/>
                </a:cxn>
                <a:cxn ang="0">
                  <a:pos x="2291" y="232"/>
                </a:cxn>
                <a:cxn ang="0">
                  <a:pos x="2221" y="193"/>
                </a:cxn>
                <a:cxn ang="0">
                  <a:pos x="2145" y="161"/>
                </a:cxn>
                <a:cxn ang="0">
                  <a:pos x="2070" y="129"/>
                </a:cxn>
                <a:cxn ang="0">
                  <a:pos x="1988" y="103"/>
                </a:cxn>
                <a:cxn ang="0">
                  <a:pos x="1901" y="77"/>
                </a:cxn>
                <a:cxn ang="0">
                  <a:pos x="1814" y="58"/>
                </a:cxn>
                <a:cxn ang="0">
                  <a:pos x="1634" y="26"/>
                </a:cxn>
                <a:cxn ang="0">
                  <a:pos x="1442" y="6"/>
                </a:cxn>
                <a:cxn ang="0">
                  <a:pos x="1250" y="0"/>
                </a:cxn>
                <a:cxn ang="0">
                  <a:pos x="1058" y="6"/>
                </a:cxn>
                <a:cxn ang="0">
                  <a:pos x="866" y="26"/>
                </a:cxn>
                <a:cxn ang="0">
                  <a:pos x="686" y="58"/>
                </a:cxn>
                <a:cxn ang="0">
                  <a:pos x="599" y="77"/>
                </a:cxn>
                <a:cxn ang="0">
                  <a:pos x="512" y="103"/>
                </a:cxn>
                <a:cxn ang="0">
                  <a:pos x="430" y="129"/>
                </a:cxn>
                <a:cxn ang="0">
                  <a:pos x="355" y="161"/>
                </a:cxn>
                <a:cxn ang="0">
                  <a:pos x="285" y="193"/>
                </a:cxn>
                <a:cxn ang="0">
                  <a:pos x="215" y="232"/>
                </a:cxn>
                <a:cxn ang="0">
                  <a:pos x="151" y="271"/>
                </a:cxn>
                <a:cxn ang="0">
                  <a:pos x="93" y="316"/>
                </a:cxn>
                <a:cxn ang="0">
                  <a:pos x="47" y="361"/>
                </a:cxn>
                <a:cxn ang="0">
                  <a:pos x="0" y="406"/>
                </a:cxn>
              </a:cxnLst>
              <a:rect l="0" t="0" r="r" b="b"/>
              <a:pathLst>
                <a:path w="2506" h="406">
                  <a:moveTo>
                    <a:pt x="2506" y="406"/>
                  </a:moveTo>
                  <a:lnTo>
                    <a:pt x="2506" y="406"/>
                  </a:lnTo>
                  <a:lnTo>
                    <a:pt x="2459" y="361"/>
                  </a:lnTo>
                  <a:lnTo>
                    <a:pt x="2413" y="316"/>
                  </a:lnTo>
                  <a:lnTo>
                    <a:pt x="2354" y="271"/>
                  </a:lnTo>
                  <a:lnTo>
                    <a:pt x="2291" y="232"/>
                  </a:lnTo>
                  <a:lnTo>
                    <a:pt x="2221" y="193"/>
                  </a:lnTo>
                  <a:lnTo>
                    <a:pt x="2145" y="161"/>
                  </a:lnTo>
                  <a:lnTo>
                    <a:pt x="2070" y="129"/>
                  </a:lnTo>
                  <a:lnTo>
                    <a:pt x="1988" y="103"/>
                  </a:lnTo>
                  <a:lnTo>
                    <a:pt x="1901" y="77"/>
                  </a:lnTo>
                  <a:lnTo>
                    <a:pt x="1814" y="58"/>
                  </a:lnTo>
                  <a:lnTo>
                    <a:pt x="1634" y="26"/>
                  </a:lnTo>
                  <a:lnTo>
                    <a:pt x="1442" y="6"/>
                  </a:lnTo>
                  <a:lnTo>
                    <a:pt x="1250" y="0"/>
                  </a:lnTo>
                  <a:lnTo>
                    <a:pt x="1058" y="6"/>
                  </a:lnTo>
                  <a:lnTo>
                    <a:pt x="866" y="26"/>
                  </a:lnTo>
                  <a:lnTo>
                    <a:pt x="686" y="58"/>
                  </a:lnTo>
                  <a:lnTo>
                    <a:pt x="599" y="77"/>
                  </a:lnTo>
                  <a:lnTo>
                    <a:pt x="512" y="103"/>
                  </a:lnTo>
                  <a:lnTo>
                    <a:pt x="430" y="129"/>
                  </a:lnTo>
                  <a:lnTo>
                    <a:pt x="355" y="161"/>
                  </a:lnTo>
                  <a:lnTo>
                    <a:pt x="285" y="193"/>
                  </a:lnTo>
                  <a:lnTo>
                    <a:pt x="215" y="232"/>
                  </a:lnTo>
                  <a:lnTo>
                    <a:pt x="151" y="271"/>
                  </a:lnTo>
                  <a:lnTo>
                    <a:pt x="93" y="316"/>
                  </a:lnTo>
                  <a:lnTo>
                    <a:pt x="47" y="361"/>
                  </a:lnTo>
                  <a:lnTo>
                    <a:pt x="0" y="406"/>
                  </a:lnTo>
                </a:path>
              </a:pathLst>
            </a:custGeom>
            <a:noFill/>
            <a:ln w="19050">
              <a:solidFill>
                <a:schemeClr val="folHlink"/>
              </a:solidFill>
              <a:prstDash val="solid"/>
              <a:round/>
              <a:headEnd/>
              <a:tailEnd/>
            </a:ln>
          </p:spPr>
          <p:txBody>
            <a:bodyPr/>
            <a:lstStyle/>
            <a:p>
              <a:endParaRPr lang="da-DK">
                <a:solidFill>
                  <a:prstClr val="black"/>
                </a:solidFill>
              </a:endParaRPr>
            </a:p>
          </p:txBody>
        </p:sp>
        <p:sp>
          <p:nvSpPr>
            <p:cNvPr id="19" name="Freeform 230"/>
            <p:cNvSpPr>
              <a:spLocks/>
            </p:cNvSpPr>
            <p:nvPr/>
          </p:nvSpPr>
          <p:spPr bwMode="auto">
            <a:xfrm>
              <a:off x="-1126" y="2950"/>
              <a:ext cx="4000" cy="690"/>
            </a:xfrm>
            <a:custGeom>
              <a:avLst/>
              <a:gdLst/>
              <a:ahLst/>
              <a:cxnLst>
                <a:cxn ang="0">
                  <a:pos x="4000" y="690"/>
                </a:cxn>
                <a:cxn ang="0">
                  <a:pos x="4000" y="690"/>
                </a:cxn>
                <a:cxn ang="0">
                  <a:pos x="3930" y="607"/>
                </a:cxn>
                <a:cxn ang="0">
                  <a:pos x="3854" y="529"/>
                </a:cxn>
                <a:cxn ang="0">
                  <a:pos x="3767" y="458"/>
                </a:cxn>
                <a:cxn ang="0">
                  <a:pos x="3668" y="387"/>
                </a:cxn>
                <a:cxn ang="0">
                  <a:pos x="3558" y="329"/>
                </a:cxn>
                <a:cxn ang="0">
                  <a:pos x="3442" y="271"/>
                </a:cxn>
                <a:cxn ang="0">
                  <a:pos x="3320" y="220"/>
                </a:cxn>
                <a:cxn ang="0">
                  <a:pos x="3192" y="175"/>
                </a:cxn>
                <a:cxn ang="0">
                  <a:pos x="3052" y="136"/>
                </a:cxn>
                <a:cxn ang="0">
                  <a:pos x="2913" y="97"/>
                </a:cxn>
                <a:cxn ang="0">
                  <a:pos x="2767" y="71"/>
                </a:cxn>
                <a:cxn ang="0">
                  <a:pos x="2622" y="46"/>
                </a:cxn>
                <a:cxn ang="0">
                  <a:pos x="2465" y="26"/>
                </a:cxn>
                <a:cxn ang="0">
                  <a:pos x="2314" y="13"/>
                </a:cxn>
                <a:cxn ang="0">
                  <a:pos x="2157" y="0"/>
                </a:cxn>
                <a:cxn ang="0">
                  <a:pos x="2000" y="0"/>
                </a:cxn>
                <a:cxn ang="0">
                  <a:pos x="1843" y="0"/>
                </a:cxn>
                <a:cxn ang="0">
                  <a:pos x="1686" y="13"/>
                </a:cxn>
                <a:cxn ang="0">
                  <a:pos x="1535" y="26"/>
                </a:cxn>
                <a:cxn ang="0">
                  <a:pos x="1384" y="46"/>
                </a:cxn>
                <a:cxn ang="0">
                  <a:pos x="1233" y="71"/>
                </a:cxn>
                <a:cxn ang="0">
                  <a:pos x="1087" y="97"/>
                </a:cxn>
                <a:cxn ang="0">
                  <a:pos x="948" y="136"/>
                </a:cxn>
                <a:cxn ang="0">
                  <a:pos x="814" y="175"/>
                </a:cxn>
                <a:cxn ang="0">
                  <a:pos x="680" y="220"/>
                </a:cxn>
                <a:cxn ang="0">
                  <a:pos x="558" y="271"/>
                </a:cxn>
                <a:cxn ang="0">
                  <a:pos x="442" y="329"/>
                </a:cxn>
                <a:cxn ang="0">
                  <a:pos x="337" y="387"/>
                </a:cxn>
                <a:cxn ang="0">
                  <a:pos x="239" y="458"/>
                </a:cxn>
                <a:cxn ang="0">
                  <a:pos x="146" y="529"/>
                </a:cxn>
                <a:cxn ang="0">
                  <a:pos x="70" y="607"/>
                </a:cxn>
                <a:cxn ang="0">
                  <a:pos x="0" y="690"/>
                </a:cxn>
              </a:cxnLst>
              <a:rect l="0" t="0" r="r" b="b"/>
              <a:pathLst>
                <a:path w="4000" h="690">
                  <a:moveTo>
                    <a:pt x="4000" y="690"/>
                  </a:moveTo>
                  <a:lnTo>
                    <a:pt x="4000" y="690"/>
                  </a:lnTo>
                  <a:lnTo>
                    <a:pt x="3930" y="607"/>
                  </a:lnTo>
                  <a:lnTo>
                    <a:pt x="3854" y="529"/>
                  </a:lnTo>
                  <a:lnTo>
                    <a:pt x="3767" y="458"/>
                  </a:lnTo>
                  <a:lnTo>
                    <a:pt x="3668" y="387"/>
                  </a:lnTo>
                  <a:lnTo>
                    <a:pt x="3558" y="329"/>
                  </a:lnTo>
                  <a:lnTo>
                    <a:pt x="3442" y="271"/>
                  </a:lnTo>
                  <a:lnTo>
                    <a:pt x="3320" y="220"/>
                  </a:lnTo>
                  <a:lnTo>
                    <a:pt x="3192" y="175"/>
                  </a:lnTo>
                  <a:lnTo>
                    <a:pt x="3052" y="136"/>
                  </a:lnTo>
                  <a:lnTo>
                    <a:pt x="2913" y="97"/>
                  </a:lnTo>
                  <a:lnTo>
                    <a:pt x="2767" y="71"/>
                  </a:lnTo>
                  <a:lnTo>
                    <a:pt x="2622" y="46"/>
                  </a:lnTo>
                  <a:lnTo>
                    <a:pt x="2465" y="26"/>
                  </a:lnTo>
                  <a:lnTo>
                    <a:pt x="2314" y="13"/>
                  </a:lnTo>
                  <a:lnTo>
                    <a:pt x="2157" y="0"/>
                  </a:lnTo>
                  <a:lnTo>
                    <a:pt x="2000" y="0"/>
                  </a:lnTo>
                  <a:lnTo>
                    <a:pt x="1843" y="0"/>
                  </a:lnTo>
                  <a:lnTo>
                    <a:pt x="1686" y="13"/>
                  </a:lnTo>
                  <a:lnTo>
                    <a:pt x="1535" y="26"/>
                  </a:lnTo>
                  <a:lnTo>
                    <a:pt x="1384" y="46"/>
                  </a:lnTo>
                  <a:lnTo>
                    <a:pt x="1233" y="71"/>
                  </a:lnTo>
                  <a:lnTo>
                    <a:pt x="1087" y="97"/>
                  </a:lnTo>
                  <a:lnTo>
                    <a:pt x="948" y="136"/>
                  </a:lnTo>
                  <a:lnTo>
                    <a:pt x="814" y="175"/>
                  </a:lnTo>
                  <a:lnTo>
                    <a:pt x="680" y="220"/>
                  </a:lnTo>
                  <a:lnTo>
                    <a:pt x="558" y="271"/>
                  </a:lnTo>
                  <a:lnTo>
                    <a:pt x="442" y="329"/>
                  </a:lnTo>
                  <a:lnTo>
                    <a:pt x="337" y="387"/>
                  </a:lnTo>
                  <a:lnTo>
                    <a:pt x="239" y="458"/>
                  </a:lnTo>
                  <a:lnTo>
                    <a:pt x="146" y="529"/>
                  </a:lnTo>
                  <a:lnTo>
                    <a:pt x="70" y="607"/>
                  </a:lnTo>
                  <a:lnTo>
                    <a:pt x="0" y="690"/>
                  </a:lnTo>
                </a:path>
              </a:pathLst>
            </a:custGeom>
            <a:noFill/>
            <a:ln w="19050">
              <a:solidFill>
                <a:schemeClr val="folHlink"/>
              </a:solidFill>
              <a:prstDash val="solid"/>
              <a:round/>
              <a:headEnd/>
              <a:tailEnd/>
            </a:ln>
          </p:spPr>
          <p:txBody>
            <a:bodyPr/>
            <a:lstStyle/>
            <a:p>
              <a:endParaRPr lang="da-DK">
                <a:solidFill>
                  <a:prstClr val="black"/>
                </a:solidFill>
              </a:endParaRPr>
            </a:p>
          </p:txBody>
        </p:sp>
        <p:sp>
          <p:nvSpPr>
            <p:cNvPr id="20" name="Line 231"/>
            <p:cNvSpPr>
              <a:spLocks noChangeShapeType="1"/>
            </p:cNvSpPr>
            <p:nvPr/>
          </p:nvSpPr>
          <p:spPr bwMode="auto">
            <a:xfrm>
              <a:off x="874" y="184"/>
              <a:ext cx="0" cy="4314"/>
            </a:xfrm>
            <a:prstGeom prst="line">
              <a:avLst/>
            </a:prstGeom>
            <a:noFill/>
            <a:ln w="19050">
              <a:solidFill>
                <a:schemeClr val="folHlink"/>
              </a:solidFill>
              <a:round/>
              <a:headEnd/>
              <a:tailEnd/>
            </a:ln>
          </p:spPr>
          <p:txBody>
            <a:bodyPr/>
            <a:lstStyle/>
            <a:p>
              <a:endParaRPr lang="da-DK">
                <a:solidFill>
                  <a:prstClr val="black"/>
                </a:solidFill>
              </a:endParaRPr>
            </a:p>
          </p:txBody>
        </p:sp>
        <p:sp>
          <p:nvSpPr>
            <p:cNvPr id="21" name="Line 232"/>
            <p:cNvSpPr>
              <a:spLocks noChangeShapeType="1"/>
            </p:cNvSpPr>
            <p:nvPr/>
          </p:nvSpPr>
          <p:spPr bwMode="auto">
            <a:xfrm>
              <a:off x="-1626" y="2338"/>
              <a:ext cx="5005" cy="0"/>
            </a:xfrm>
            <a:prstGeom prst="line">
              <a:avLst/>
            </a:prstGeom>
            <a:noFill/>
            <a:ln w="19050">
              <a:solidFill>
                <a:schemeClr val="folHlink"/>
              </a:solidFill>
              <a:round/>
              <a:headEnd/>
              <a:tailEnd/>
            </a:ln>
          </p:spPr>
          <p:txBody>
            <a:bodyPr/>
            <a:lstStyle/>
            <a:p>
              <a:endParaRPr lang="da-DK">
                <a:solidFill>
                  <a:prstClr val="black"/>
                </a:solidFill>
              </a:endParaRPr>
            </a:p>
          </p:txBody>
        </p:sp>
      </p:grpSp>
      <p:sp>
        <p:nvSpPr>
          <p:cNvPr id="22" name="Tekstboks 24"/>
          <p:cNvSpPr txBox="1"/>
          <p:nvPr/>
        </p:nvSpPr>
        <p:spPr>
          <a:xfrm>
            <a:off x="1187624" y="6362506"/>
            <a:ext cx="3456384" cy="430887"/>
          </a:xfrm>
          <a:prstGeom prst="rect">
            <a:avLst/>
          </a:prstGeom>
          <a:noFill/>
        </p:spPr>
        <p:txBody>
          <a:bodyPr wrap="square" rtlCol="0">
            <a:spAutoFit/>
          </a:bodyPr>
          <a:lstStyle/>
          <a:p>
            <a:r>
              <a:rPr lang="da-DK" sz="1100" dirty="0" smtClean="0"/>
              <a:t>INTOSAI – PSC</a:t>
            </a:r>
          </a:p>
          <a:p>
            <a:r>
              <a:rPr lang="da-DK" sz="1100" dirty="0" smtClean="0"/>
              <a:t>Professional Standards Committee</a:t>
            </a:r>
            <a:endParaRPr lang="da-DK" sz="1100" dirty="0"/>
          </a:p>
        </p:txBody>
      </p:sp>
      <p:sp>
        <p:nvSpPr>
          <p:cNvPr id="23" name="Tekstboks 24"/>
          <p:cNvSpPr txBox="1"/>
          <p:nvPr/>
        </p:nvSpPr>
        <p:spPr>
          <a:xfrm>
            <a:off x="5152962" y="6395012"/>
            <a:ext cx="2731406" cy="430887"/>
          </a:xfrm>
          <a:prstGeom prst="rect">
            <a:avLst/>
          </a:prstGeom>
          <a:noFill/>
        </p:spPr>
        <p:txBody>
          <a:bodyPr wrap="square" rtlCol="0">
            <a:spAutoFit/>
          </a:bodyPr>
          <a:lstStyle/>
          <a:p>
            <a:pPr algn="r"/>
            <a:r>
              <a:rPr lang="da-DK" sz="1100" dirty="0" smtClean="0"/>
              <a:t>TCU</a:t>
            </a:r>
          </a:p>
          <a:p>
            <a:pPr algn="r"/>
            <a:r>
              <a:rPr lang="da-DK" sz="1100" dirty="0" smtClean="0"/>
              <a:t>Federal Court of Accounts</a:t>
            </a:r>
            <a:endParaRPr lang="da-DK" sz="11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518864" y="332656"/>
            <a:ext cx="8085584" cy="504056"/>
          </a:xfrm>
        </p:spPr>
        <p:txBody>
          <a:bodyPr/>
          <a:lstStyle/>
          <a:p>
            <a:r>
              <a:rPr lang="en-US" sz="2400" b="1" dirty="0" smtClean="0">
                <a:cs typeface="Times New Roman" pitchFamily="18" charset="0"/>
              </a:rPr>
              <a:t>Actions not Included in the Work Plan</a:t>
            </a:r>
            <a:endParaRPr lang="pt-BR" sz="2400" dirty="0">
              <a:cs typeface="Times New Roman" pitchFamily="18" charset="0"/>
            </a:endParaRPr>
          </a:p>
        </p:txBody>
      </p:sp>
      <p:sp>
        <p:nvSpPr>
          <p:cNvPr id="5" name="Seta para baixo 4"/>
          <p:cNvSpPr/>
          <p:nvPr/>
        </p:nvSpPr>
        <p:spPr>
          <a:xfrm>
            <a:off x="4283968" y="1700808"/>
            <a:ext cx="484632" cy="72008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9" name="Retângulo 8"/>
          <p:cNvSpPr/>
          <p:nvPr/>
        </p:nvSpPr>
        <p:spPr>
          <a:xfrm>
            <a:off x="683568" y="2523668"/>
            <a:ext cx="7704856" cy="3785652"/>
          </a:xfrm>
          <a:prstGeom prst="rect">
            <a:avLst/>
          </a:prstGeom>
        </p:spPr>
        <p:txBody>
          <a:bodyPr wrap="square">
            <a:spAutoFit/>
          </a:bodyPr>
          <a:lstStyle/>
          <a:p>
            <a:pPr algn="ctr"/>
            <a:r>
              <a:rPr lang="en-US" sz="2400" b="1" dirty="0" smtClean="0">
                <a:solidFill>
                  <a:schemeClr val="tx2">
                    <a:lumMod val="60000"/>
                    <a:lumOff val="40000"/>
                  </a:schemeClr>
                </a:solidFill>
                <a:latin typeface="+mj-lt"/>
                <a:cs typeface="Times New Roman" pitchFamily="18" charset="0"/>
              </a:rPr>
              <a:t>Progress Made</a:t>
            </a:r>
          </a:p>
          <a:p>
            <a:pPr marL="342900" indent="-342900">
              <a:buFont typeface="Arial" pitchFamily="34" charset="0"/>
              <a:buChar char="•"/>
            </a:pPr>
            <a:r>
              <a:rPr lang="en-US" sz="2000" dirty="0" smtClean="0">
                <a:latin typeface="+mj-lt"/>
              </a:rPr>
              <a:t> </a:t>
            </a:r>
            <a:r>
              <a:rPr lang="en-US" sz="2400" dirty="0" smtClean="0">
                <a:latin typeface="+mj-lt"/>
                <a:cs typeface="Times New Roman" pitchFamily="18" charset="0"/>
              </a:rPr>
              <a:t>5th PAS Meeting – Vienna, on February 27 to 29, 2012;</a:t>
            </a:r>
          </a:p>
          <a:p>
            <a:pPr marL="342900" indent="-342900">
              <a:buFont typeface="Arial" pitchFamily="34" charset="0"/>
              <a:buChar char="•"/>
            </a:pPr>
            <a:endParaRPr lang="pt-BR" sz="2400" dirty="0" smtClean="0">
              <a:latin typeface="+mj-lt"/>
              <a:cs typeface="Times New Roman" pitchFamily="18" charset="0"/>
            </a:endParaRPr>
          </a:p>
          <a:p>
            <a:pPr marL="342900" indent="-342900">
              <a:buFont typeface="Arial" pitchFamily="34" charset="0"/>
              <a:buChar char="•"/>
            </a:pPr>
            <a:r>
              <a:rPr lang="en-US" sz="2400" dirty="0" smtClean="0">
                <a:latin typeface="+mj-lt"/>
                <a:cs typeface="Times New Roman" pitchFamily="18" charset="0"/>
              </a:rPr>
              <a:t> Participation in the International Seminar “Developing Institutional Capacities – experiences and challenges in performance auditing”, hosted by the State of Bahia Court of Accounts (Sharon, Jan, </a:t>
            </a:r>
            <a:r>
              <a:rPr lang="en-US" sz="2400" dirty="0" err="1" smtClean="0">
                <a:latin typeface="+mj-lt"/>
                <a:cs typeface="Times New Roman" pitchFamily="18" charset="0"/>
              </a:rPr>
              <a:t>Inge</a:t>
            </a:r>
            <a:r>
              <a:rPr lang="en-US" sz="2400" dirty="0" smtClean="0">
                <a:latin typeface="+mj-lt"/>
                <a:cs typeface="Times New Roman" pitchFamily="18" charset="0"/>
              </a:rPr>
              <a:t>);</a:t>
            </a:r>
          </a:p>
          <a:p>
            <a:pPr marL="342900" indent="-342900">
              <a:buFont typeface="Arial" pitchFamily="34" charset="0"/>
              <a:buChar char="•"/>
            </a:pPr>
            <a:endParaRPr lang="pt-BR" sz="2400" dirty="0" smtClean="0">
              <a:latin typeface="+mj-lt"/>
              <a:cs typeface="Times New Roman" pitchFamily="18" charset="0"/>
            </a:endParaRPr>
          </a:p>
          <a:p>
            <a:pPr marL="342900" indent="-342900">
              <a:buFont typeface="Arial" pitchFamily="34" charset="0"/>
              <a:buChar char="•"/>
            </a:pPr>
            <a:r>
              <a:rPr lang="en-US" sz="2400" dirty="0" smtClean="0">
                <a:latin typeface="+mj-lt"/>
                <a:cs typeface="Times New Roman" pitchFamily="18" charset="0"/>
              </a:rPr>
              <a:t>Planning and coordination of 6th PAS Meeting – Ottawa, on May 27 and 28, 2013 .</a:t>
            </a:r>
            <a:endParaRPr lang="en-US" sz="2400" b="1" dirty="0" smtClean="0">
              <a:solidFill>
                <a:schemeClr val="tx2">
                  <a:lumMod val="60000"/>
                  <a:lumOff val="40000"/>
                </a:schemeClr>
              </a:solidFill>
              <a:latin typeface="+mj-lt"/>
              <a:cs typeface="Times New Roman" pitchFamily="18" charset="0"/>
            </a:endParaRPr>
          </a:p>
        </p:txBody>
      </p:sp>
      <p:sp>
        <p:nvSpPr>
          <p:cNvPr id="6" name="Retângulo 5"/>
          <p:cNvSpPr/>
          <p:nvPr/>
        </p:nvSpPr>
        <p:spPr>
          <a:xfrm>
            <a:off x="467544" y="836712"/>
            <a:ext cx="8208912" cy="769441"/>
          </a:xfrm>
          <a:prstGeom prst="rect">
            <a:avLst/>
          </a:prstGeom>
        </p:spPr>
        <p:txBody>
          <a:bodyPr wrap="square">
            <a:spAutoFit/>
          </a:bodyPr>
          <a:lstStyle/>
          <a:p>
            <a:pPr algn="ctr"/>
            <a:r>
              <a:rPr lang="en-US" sz="2000" b="1" dirty="0" smtClean="0">
                <a:solidFill>
                  <a:schemeClr val="tx2">
                    <a:lumMod val="60000"/>
                    <a:lumOff val="40000"/>
                  </a:schemeClr>
                </a:solidFill>
                <a:latin typeface="+mj-lt"/>
                <a:cs typeface="Times New Roman" pitchFamily="18" charset="0"/>
              </a:rPr>
              <a:t>Proposed Action</a:t>
            </a:r>
            <a:r>
              <a:rPr lang="en-US" sz="2000" dirty="0" smtClean="0">
                <a:latin typeface="+mj-lt"/>
                <a:cs typeface="Times New Roman" pitchFamily="18" charset="0"/>
              </a:rPr>
              <a:t/>
            </a:r>
            <a:br>
              <a:rPr lang="en-US" sz="2000" dirty="0" smtClean="0">
                <a:latin typeface="+mj-lt"/>
                <a:cs typeface="Times New Roman" pitchFamily="18" charset="0"/>
              </a:rPr>
            </a:br>
            <a:r>
              <a:rPr lang="en-US" sz="2400" dirty="0" smtClean="0">
                <a:latin typeface="+mj-lt"/>
                <a:cs typeface="Times New Roman" pitchFamily="18" charset="0"/>
              </a:rPr>
              <a:t>Events organized and participation in events</a:t>
            </a:r>
            <a:r>
              <a:rPr lang="en-US" sz="2400" dirty="0" smtClean="0">
                <a:latin typeface="Times New Roman" pitchFamily="18" charset="0"/>
                <a:cs typeface="Times New Roman" pitchFamily="18" charset="0"/>
              </a:rPr>
              <a:t>.</a:t>
            </a:r>
            <a:endParaRPr lang="pt-BR" sz="2400" dirty="0"/>
          </a:p>
        </p:txBody>
      </p:sp>
      <p:pic>
        <p:nvPicPr>
          <p:cNvPr id="7" name="Picture 3"/>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6242050"/>
            <a:ext cx="9144000" cy="6429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8" name="Picture 4"/>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917507" y="6345238"/>
            <a:ext cx="542925" cy="438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 name="Picture 5"/>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0" y="0"/>
            <a:ext cx="9144000" cy="2047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nvGrpSpPr>
          <p:cNvPr id="11" name="Group 222"/>
          <p:cNvGrpSpPr>
            <a:grpSpLocks noChangeAspect="1"/>
          </p:cNvGrpSpPr>
          <p:nvPr/>
        </p:nvGrpSpPr>
        <p:grpSpPr bwMode="auto">
          <a:xfrm>
            <a:off x="402664" y="6339416"/>
            <a:ext cx="729589" cy="489398"/>
            <a:chOff x="-1649" y="158"/>
            <a:chExt cx="5261" cy="4366"/>
          </a:xfrm>
        </p:grpSpPr>
        <p:sp>
          <p:nvSpPr>
            <p:cNvPr id="12" name="AutoShape 223"/>
            <p:cNvSpPr>
              <a:spLocks noChangeAspect="1" noChangeArrowheads="1" noTextEdit="1"/>
            </p:cNvSpPr>
            <p:nvPr/>
          </p:nvSpPr>
          <p:spPr bwMode="auto">
            <a:xfrm>
              <a:off x="-1649" y="158"/>
              <a:ext cx="5261" cy="4366"/>
            </a:xfrm>
            <a:prstGeom prst="rect">
              <a:avLst/>
            </a:prstGeom>
            <a:noFill/>
            <a:ln w="19050">
              <a:noFill/>
              <a:miter lim="800000"/>
              <a:headEnd/>
              <a:tailEnd/>
            </a:ln>
          </p:spPr>
          <p:txBody>
            <a:bodyPr/>
            <a:lstStyle/>
            <a:p>
              <a:endParaRPr lang="da-DK">
                <a:solidFill>
                  <a:prstClr val="black"/>
                </a:solidFill>
              </a:endParaRPr>
            </a:p>
          </p:txBody>
        </p:sp>
        <p:sp>
          <p:nvSpPr>
            <p:cNvPr id="13" name="Freeform 224"/>
            <p:cNvSpPr>
              <a:spLocks/>
            </p:cNvSpPr>
            <p:nvPr/>
          </p:nvSpPr>
          <p:spPr bwMode="auto">
            <a:xfrm>
              <a:off x="-1393" y="435"/>
              <a:ext cx="5005" cy="3928"/>
            </a:xfrm>
            <a:custGeom>
              <a:avLst/>
              <a:gdLst/>
              <a:ahLst/>
              <a:cxnLst>
                <a:cxn ang="0">
                  <a:pos x="4714" y="0"/>
                </a:cxn>
                <a:cxn ang="0">
                  <a:pos x="3726" y="78"/>
                </a:cxn>
                <a:cxn ang="0">
                  <a:pos x="3017" y="200"/>
                </a:cxn>
                <a:cxn ang="0">
                  <a:pos x="2494" y="336"/>
                </a:cxn>
                <a:cxn ang="0">
                  <a:pos x="2000" y="510"/>
                </a:cxn>
                <a:cxn ang="0">
                  <a:pos x="1552" y="735"/>
                </a:cxn>
                <a:cxn ang="0">
                  <a:pos x="1174" y="1013"/>
                </a:cxn>
                <a:cxn ang="0">
                  <a:pos x="883" y="1348"/>
                </a:cxn>
                <a:cxn ang="0">
                  <a:pos x="750" y="1600"/>
                </a:cxn>
                <a:cxn ang="0">
                  <a:pos x="680" y="1806"/>
                </a:cxn>
                <a:cxn ang="0">
                  <a:pos x="651" y="2032"/>
                </a:cxn>
                <a:cxn ang="0">
                  <a:pos x="657" y="2257"/>
                </a:cxn>
                <a:cxn ang="0">
                  <a:pos x="744" y="2573"/>
                </a:cxn>
                <a:cxn ang="0">
                  <a:pos x="912" y="2844"/>
                </a:cxn>
                <a:cxn ang="0">
                  <a:pos x="1145" y="3083"/>
                </a:cxn>
                <a:cxn ang="0">
                  <a:pos x="1418" y="3289"/>
                </a:cxn>
                <a:cxn ang="0">
                  <a:pos x="1825" y="3515"/>
                </a:cxn>
                <a:cxn ang="0">
                  <a:pos x="2436" y="3754"/>
                </a:cxn>
                <a:cxn ang="0">
                  <a:pos x="3034" y="3928"/>
                </a:cxn>
                <a:cxn ang="0">
                  <a:pos x="3185" y="3670"/>
                </a:cxn>
                <a:cxn ang="0">
                  <a:pos x="3540" y="3147"/>
                </a:cxn>
                <a:cxn ang="0">
                  <a:pos x="3744" y="2909"/>
                </a:cxn>
                <a:cxn ang="0">
                  <a:pos x="3755" y="2870"/>
                </a:cxn>
                <a:cxn ang="0">
                  <a:pos x="3348" y="3006"/>
                </a:cxn>
                <a:cxn ang="0">
                  <a:pos x="2837" y="3115"/>
                </a:cxn>
                <a:cxn ang="0">
                  <a:pos x="2197" y="3167"/>
                </a:cxn>
                <a:cxn ang="0">
                  <a:pos x="1726" y="3135"/>
                </a:cxn>
                <a:cxn ang="0">
                  <a:pos x="1354" y="3064"/>
                </a:cxn>
                <a:cxn ang="0">
                  <a:pos x="1104" y="2986"/>
                </a:cxn>
                <a:cxn ang="0">
                  <a:pos x="785" y="2864"/>
                </a:cxn>
                <a:cxn ang="0">
                  <a:pos x="523" y="2722"/>
                </a:cxn>
                <a:cxn ang="0">
                  <a:pos x="320" y="2567"/>
                </a:cxn>
                <a:cxn ang="0">
                  <a:pos x="163" y="2406"/>
                </a:cxn>
                <a:cxn ang="0">
                  <a:pos x="64" y="2238"/>
                </a:cxn>
                <a:cxn ang="0">
                  <a:pos x="11" y="2070"/>
                </a:cxn>
                <a:cxn ang="0">
                  <a:pos x="0" y="1903"/>
                </a:cxn>
                <a:cxn ang="0">
                  <a:pos x="29" y="1735"/>
                </a:cxn>
                <a:cxn ang="0">
                  <a:pos x="99" y="1580"/>
                </a:cxn>
                <a:cxn ang="0">
                  <a:pos x="238" y="1387"/>
                </a:cxn>
                <a:cxn ang="0">
                  <a:pos x="349" y="1284"/>
                </a:cxn>
                <a:cxn ang="0">
                  <a:pos x="569" y="1135"/>
                </a:cxn>
                <a:cxn ang="0">
                  <a:pos x="843" y="1006"/>
                </a:cxn>
                <a:cxn ang="0">
                  <a:pos x="1157" y="897"/>
                </a:cxn>
                <a:cxn ang="0">
                  <a:pos x="1505" y="806"/>
                </a:cxn>
                <a:cxn ang="0">
                  <a:pos x="1889" y="755"/>
                </a:cxn>
                <a:cxn ang="0">
                  <a:pos x="2284" y="735"/>
                </a:cxn>
                <a:cxn ang="0">
                  <a:pos x="2697" y="755"/>
                </a:cxn>
                <a:cxn ang="0">
                  <a:pos x="3110" y="826"/>
                </a:cxn>
                <a:cxn ang="0">
                  <a:pos x="3523" y="948"/>
                </a:cxn>
                <a:cxn ang="0">
                  <a:pos x="3918" y="1129"/>
                </a:cxn>
                <a:cxn ang="0">
                  <a:pos x="4145" y="813"/>
                </a:cxn>
                <a:cxn ang="0">
                  <a:pos x="4464" y="432"/>
                </a:cxn>
                <a:cxn ang="0">
                  <a:pos x="4738" y="168"/>
                </a:cxn>
                <a:cxn ang="0">
                  <a:pos x="5005" y="0"/>
                </a:cxn>
              </a:cxnLst>
              <a:rect l="0" t="0" r="r" b="b"/>
              <a:pathLst>
                <a:path w="5005" h="3928">
                  <a:moveTo>
                    <a:pt x="5005" y="0"/>
                  </a:moveTo>
                  <a:lnTo>
                    <a:pt x="5005" y="0"/>
                  </a:lnTo>
                  <a:lnTo>
                    <a:pt x="4714" y="0"/>
                  </a:lnTo>
                  <a:lnTo>
                    <a:pt x="4400" y="13"/>
                  </a:lnTo>
                  <a:lnTo>
                    <a:pt x="4069" y="39"/>
                  </a:lnTo>
                  <a:lnTo>
                    <a:pt x="3726" y="78"/>
                  </a:lnTo>
                  <a:lnTo>
                    <a:pt x="3371" y="129"/>
                  </a:lnTo>
                  <a:lnTo>
                    <a:pt x="3191" y="162"/>
                  </a:lnTo>
                  <a:lnTo>
                    <a:pt x="3017" y="200"/>
                  </a:lnTo>
                  <a:lnTo>
                    <a:pt x="2837" y="239"/>
                  </a:lnTo>
                  <a:lnTo>
                    <a:pt x="2662" y="284"/>
                  </a:lnTo>
                  <a:lnTo>
                    <a:pt x="2494" y="336"/>
                  </a:lnTo>
                  <a:lnTo>
                    <a:pt x="2325" y="387"/>
                  </a:lnTo>
                  <a:lnTo>
                    <a:pt x="2157" y="445"/>
                  </a:lnTo>
                  <a:lnTo>
                    <a:pt x="2000" y="510"/>
                  </a:lnTo>
                  <a:lnTo>
                    <a:pt x="1843" y="581"/>
                  </a:lnTo>
                  <a:lnTo>
                    <a:pt x="1691" y="658"/>
                  </a:lnTo>
                  <a:lnTo>
                    <a:pt x="1552" y="735"/>
                  </a:lnTo>
                  <a:lnTo>
                    <a:pt x="1418" y="826"/>
                  </a:lnTo>
                  <a:lnTo>
                    <a:pt x="1290" y="916"/>
                  </a:lnTo>
                  <a:lnTo>
                    <a:pt x="1174" y="1013"/>
                  </a:lnTo>
                  <a:lnTo>
                    <a:pt x="1064" y="1116"/>
                  </a:lnTo>
                  <a:lnTo>
                    <a:pt x="971" y="1232"/>
                  </a:lnTo>
                  <a:lnTo>
                    <a:pt x="883" y="1348"/>
                  </a:lnTo>
                  <a:lnTo>
                    <a:pt x="808" y="1471"/>
                  </a:lnTo>
                  <a:lnTo>
                    <a:pt x="779" y="1535"/>
                  </a:lnTo>
                  <a:lnTo>
                    <a:pt x="750" y="1600"/>
                  </a:lnTo>
                  <a:lnTo>
                    <a:pt x="721" y="1664"/>
                  </a:lnTo>
                  <a:lnTo>
                    <a:pt x="703" y="1735"/>
                  </a:lnTo>
                  <a:lnTo>
                    <a:pt x="680" y="1806"/>
                  </a:lnTo>
                  <a:lnTo>
                    <a:pt x="668" y="1877"/>
                  </a:lnTo>
                  <a:lnTo>
                    <a:pt x="657" y="1954"/>
                  </a:lnTo>
                  <a:lnTo>
                    <a:pt x="651" y="2032"/>
                  </a:lnTo>
                  <a:lnTo>
                    <a:pt x="651" y="2032"/>
                  </a:lnTo>
                  <a:lnTo>
                    <a:pt x="645" y="2148"/>
                  </a:lnTo>
                  <a:lnTo>
                    <a:pt x="657" y="2257"/>
                  </a:lnTo>
                  <a:lnTo>
                    <a:pt x="674" y="2367"/>
                  </a:lnTo>
                  <a:lnTo>
                    <a:pt x="703" y="2470"/>
                  </a:lnTo>
                  <a:lnTo>
                    <a:pt x="744" y="2573"/>
                  </a:lnTo>
                  <a:lnTo>
                    <a:pt x="790" y="2664"/>
                  </a:lnTo>
                  <a:lnTo>
                    <a:pt x="849" y="2760"/>
                  </a:lnTo>
                  <a:lnTo>
                    <a:pt x="912" y="2844"/>
                  </a:lnTo>
                  <a:lnTo>
                    <a:pt x="982" y="2928"/>
                  </a:lnTo>
                  <a:lnTo>
                    <a:pt x="1058" y="3006"/>
                  </a:lnTo>
                  <a:lnTo>
                    <a:pt x="1145" y="3083"/>
                  </a:lnTo>
                  <a:lnTo>
                    <a:pt x="1232" y="3154"/>
                  </a:lnTo>
                  <a:lnTo>
                    <a:pt x="1319" y="3225"/>
                  </a:lnTo>
                  <a:lnTo>
                    <a:pt x="1418" y="3289"/>
                  </a:lnTo>
                  <a:lnTo>
                    <a:pt x="1517" y="3347"/>
                  </a:lnTo>
                  <a:lnTo>
                    <a:pt x="1616" y="3405"/>
                  </a:lnTo>
                  <a:lnTo>
                    <a:pt x="1825" y="3515"/>
                  </a:lnTo>
                  <a:lnTo>
                    <a:pt x="2034" y="3605"/>
                  </a:lnTo>
                  <a:lnTo>
                    <a:pt x="2238" y="3689"/>
                  </a:lnTo>
                  <a:lnTo>
                    <a:pt x="2436" y="3754"/>
                  </a:lnTo>
                  <a:lnTo>
                    <a:pt x="2616" y="3812"/>
                  </a:lnTo>
                  <a:lnTo>
                    <a:pt x="2779" y="3863"/>
                  </a:lnTo>
                  <a:lnTo>
                    <a:pt x="3034" y="3928"/>
                  </a:lnTo>
                  <a:lnTo>
                    <a:pt x="3034" y="3928"/>
                  </a:lnTo>
                  <a:lnTo>
                    <a:pt x="3104" y="3805"/>
                  </a:lnTo>
                  <a:lnTo>
                    <a:pt x="3185" y="3670"/>
                  </a:lnTo>
                  <a:lnTo>
                    <a:pt x="3290" y="3502"/>
                  </a:lnTo>
                  <a:lnTo>
                    <a:pt x="3412" y="3328"/>
                  </a:lnTo>
                  <a:lnTo>
                    <a:pt x="3540" y="3147"/>
                  </a:lnTo>
                  <a:lnTo>
                    <a:pt x="3610" y="3057"/>
                  </a:lnTo>
                  <a:lnTo>
                    <a:pt x="3680" y="2980"/>
                  </a:lnTo>
                  <a:lnTo>
                    <a:pt x="3744" y="2909"/>
                  </a:lnTo>
                  <a:lnTo>
                    <a:pt x="3813" y="2844"/>
                  </a:lnTo>
                  <a:lnTo>
                    <a:pt x="3813" y="2844"/>
                  </a:lnTo>
                  <a:lnTo>
                    <a:pt x="3755" y="2870"/>
                  </a:lnTo>
                  <a:lnTo>
                    <a:pt x="3598" y="2928"/>
                  </a:lnTo>
                  <a:lnTo>
                    <a:pt x="3482" y="2967"/>
                  </a:lnTo>
                  <a:lnTo>
                    <a:pt x="3348" y="3006"/>
                  </a:lnTo>
                  <a:lnTo>
                    <a:pt x="3197" y="3044"/>
                  </a:lnTo>
                  <a:lnTo>
                    <a:pt x="3023" y="3083"/>
                  </a:lnTo>
                  <a:lnTo>
                    <a:pt x="2837" y="3115"/>
                  </a:lnTo>
                  <a:lnTo>
                    <a:pt x="2639" y="3141"/>
                  </a:lnTo>
                  <a:lnTo>
                    <a:pt x="2424" y="3160"/>
                  </a:lnTo>
                  <a:lnTo>
                    <a:pt x="2197" y="3167"/>
                  </a:lnTo>
                  <a:lnTo>
                    <a:pt x="1965" y="3154"/>
                  </a:lnTo>
                  <a:lnTo>
                    <a:pt x="1848" y="3147"/>
                  </a:lnTo>
                  <a:lnTo>
                    <a:pt x="1726" y="3135"/>
                  </a:lnTo>
                  <a:lnTo>
                    <a:pt x="1604" y="3115"/>
                  </a:lnTo>
                  <a:lnTo>
                    <a:pt x="1476" y="3089"/>
                  </a:lnTo>
                  <a:lnTo>
                    <a:pt x="1354" y="3064"/>
                  </a:lnTo>
                  <a:lnTo>
                    <a:pt x="1226" y="3025"/>
                  </a:lnTo>
                  <a:lnTo>
                    <a:pt x="1226" y="3025"/>
                  </a:lnTo>
                  <a:lnTo>
                    <a:pt x="1104" y="2986"/>
                  </a:lnTo>
                  <a:lnTo>
                    <a:pt x="994" y="2948"/>
                  </a:lnTo>
                  <a:lnTo>
                    <a:pt x="883" y="2909"/>
                  </a:lnTo>
                  <a:lnTo>
                    <a:pt x="785" y="2864"/>
                  </a:lnTo>
                  <a:lnTo>
                    <a:pt x="692" y="2819"/>
                  </a:lnTo>
                  <a:lnTo>
                    <a:pt x="604" y="2767"/>
                  </a:lnTo>
                  <a:lnTo>
                    <a:pt x="523" y="2722"/>
                  </a:lnTo>
                  <a:lnTo>
                    <a:pt x="447" y="2670"/>
                  </a:lnTo>
                  <a:lnTo>
                    <a:pt x="378" y="2619"/>
                  </a:lnTo>
                  <a:lnTo>
                    <a:pt x="320" y="2567"/>
                  </a:lnTo>
                  <a:lnTo>
                    <a:pt x="261" y="2515"/>
                  </a:lnTo>
                  <a:lnTo>
                    <a:pt x="209" y="2464"/>
                  </a:lnTo>
                  <a:lnTo>
                    <a:pt x="163" y="2406"/>
                  </a:lnTo>
                  <a:lnTo>
                    <a:pt x="128" y="2348"/>
                  </a:lnTo>
                  <a:lnTo>
                    <a:pt x="93" y="2296"/>
                  </a:lnTo>
                  <a:lnTo>
                    <a:pt x="64" y="2238"/>
                  </a:lnTo>
                  <a:lnTo>
                    <a:pt x="40" y="2180"/>
                  </a:lnTo>
                  <a:lnTo>
                    <a:pt x="23" y="2128"/>
                  </a:lnTo>
                  <a:lnTo>
                    <a:pt x="11" y="2070"/>
                  </a:lnTo>
                  <a:lnTo>
                    <a:pt x="0" y="2012"/>
                  </a:lnTo>
                  <a:lnTo>
                    <a:pt x="0" y="1954"/>
                  </a:lnTo>
                  <a:lnTo>
                    <a:pt x="0" y="1903"/>
                  </a:lnTo>
                  <a:lnTo>
                    <a:pt x="6" y="1845"/>
                  </a:lnTo>
                  <a:lnTo>
                    <a:pt x="17" y="1793"/>
                  </a:lnTo>
                  <a:lnTo>
                    <a:pt x="29" y="1735"/>
                  </a:lnTo>
                  <a:lnTo>
                    <a:pt x="46" y="1684"/>
                  </a:lnTo>
                  <a:lnTo>
                    <a:pt x="70" y="1632"/>
                  </a:lnTo>
                  <a:lnTo>
                    <a:pt x="99" y="1580"/>
                  </a:lnTo>
                  <a:lnTo>
                    <a:pt x="128" y="1529"/>
                  </a:lnTo>
                  <a:lnTo>
                    <a:pt x="157" y="1484"/>
                  </a:lnTo>
                  <a:lnTo>
                    <a:pt x="238" y="1387"/>
                  </a:lnTo>
                  <a:lnTo>
                    <a:pt x="238" y="1387"/>
                  </a:lnTo>
                  <a:lnTo>
                    <a:pt x="290" y="1335"/>
                  </a:lnTo>
                  <a:lnTo>
                    <a:pt x="349" y="1284"/>
                  </a:lnTo>
                  <a:lnTo>
                    <a:pt x="418" y="1232"/>
                  </a:lnTo>
                  <a:lnTo>
                    <a:pt x="488" y="1187"/>
                  </a:lnTo>
                  <a:lnTo>
                    <a:pt x="569" y="1135"/>
                  </a:lnTo>
                  <a:lnTo>
                    <a:pt x="657" y="1090"/>
                  </a:lnTo>
                  <a:lnTo>
                    <a:pt x="744" y="1045"/>
                  </a:lnTo>
                  <a:lnTo>
                    <a:pt x="843" y="1006"/>
                  </a:lnTo>
                  <a:lnTo>
                    <a:pt x="942" y="968"/>
                  </a:lnTo>
                  <a:lnTo>
                    <a:pt x="1046" y="929"/>
                  </a:lnTo>
                  <a:lnTo>
                    <a:pt x="1157" y="897"/>
                  </a:lnTo>
                  <a:lnTo>
                    <a:pt x="1267" y="864"/>
                  </a:lnTo>
                  <a:lnTo>
                    <a:pt x="1389" y="832"/>
                  </a:lnTo>
                  <a:lnTo>
                    <a:pt x="1505" y="806"/>
                  </a:lnTo>
                  <a:lnTo>
                    <a:pt x="1633" y="787"/>
                  </a:lnTo>
                  <a:lnTo>
                    <a:pt x="1755" y="768"/>
                  </a:lnTo>
                  <a:lnTo>
                    <a:pt x="1889" y="755"/>
                  </a:lnTo>
                  <a:lnTo>
                    <a:pt x="2017" y="742"/>
                  </a:lnTo>
                  <a:lnTo>
                    <a:pt x="2151" y="735"/>
                  </a:lnTo>
                  <a:lnTo>
                    <a:pt x="2284" y="735"/>
                  </a:lnTo>
                  <a:lnTo>
                    <a:pt x="2424" y="735"/>
                  </a:lnTo>
                  <a:lnTo>
                    <a:pt x="2558" y="742"/>
                  </a:lnTo>
                  <a:lnTo>
                    <a:pt x="2697" y="755"/>
                  </a:lnTo>
                  <a:lnTo>
                    <a:pt x="2837" y="774"/>
                  </a:lnTo>
                  <a:lnTo>
                    <a:pt x="2970" y="794"/>
                  </a:lnTo>
                  <a:lnTo>
                    <a:pt x="3110" y="826"/>
                  </a:lnTo>
                  <a:lnTo>
                    <a:pt x="3249" y="858"/>
                  </a:lnTo>
                  <a:lnTo>
                    <a:pt x="3383" y="897"/>
                  </a:lnTo>
                  <a:lnTo>
                    <a:pt x="3523" y="948"/>
                  </a:lnTo>
                  <a:lnTo>
                    <a:pt x="3656" y="1000"/>
                  </a:lnTo>
                  <a:lnTo>
                    <a:pt x="3790" y="1058"/>
                  </a:lnTo>
                  <a:lnTo>
                    <a:pt x="3918" y="1129"/>
                  </a:lnTo>
                  <a:lnTo>
                    <a:pt x="3918" y="1129"/>
                  </a:lnTo>
                  <a:lnTo>
                    <a:pt x="4023" y="974"/>
                  </a:lnTo>
                  <a:lnTo>
                    <a:pt x="4145" y="813"/>
                  </a:lnTo>
                  <a:lnTo>
                    <a:pt x="4290" y="626"/>
                  </a:lnTo>
                  <a:lnTo>
                    <a:pt x="4377" y="529"/>
                  </a:lnTo>
                  <a:lnTo>
                    <a:pt x="4464" y="432"/>
                  </a:lnTo>
                  <a:lnTo>
                    <a:pt x="4552" y="336"/>
                  </a:lnTo>
                  <a:lnTo>
                    <a:pt x="4645" y="252"/>
                  </a:lnTo>
                  <a:lnTo>
                    <a:pt x="4738" y="168"/>
                  </a:lnTo>
                  <a:lnTo>
                    <a:pt x="4831" y="97"/>
                  </a:lnTo>
                  <a:lnTo>
                    <a:pt x="4918" y="45"/>
                  </a:lnTo>
                  <a:lnTo>
                    <a:pt x="5005" y="0"/>
                  </a:lnTo>
                  <a:lnTo>
                    <a:pt x="5005" y="0"/>
                  </a:lnTo>
                  <a:close/>
                </a:path>
              </a:pathLst>
            </a:custGeom>
            <a:noFill/>
            <a:ln w="19050">
              <a:solidFill>
                <a:srgbClr val="00CCFF"/>
              </a:solidFill>
              <a:prstDash val="solid"/>
              <a:round/>
              <a:headEnd/>
              <a:tailEnd/>
            </a:ln>
          </p:spPr>
          <p:txBody>
            <a:bodyPr/>
            <a:lstStyle/>
            <a:p>
              <a:endParaRPr lang="da-DK">
                <a:solidFill>
                  <a:prstClr val="black"/>
                </a:solidFill>
              </a:endParaRPr>
            </a:p>
          </p:txBody>
        </p:sp>
        <p:sp>
          <p:nvSpPr>
            <p:cNvPr id="14" name="Freeform 225"/>
            <p:cNvSpPr>
              <a:spLocks/>
            </p:cNvSpPr>
            <p:nvPr/>
          </p:nvSpPr>
          <p:spPr bwMode="auto">
            <a:xfrm>
              <a:off x="-1626" y="184"/>
              <a:ext cx="5005" cy="4314"/>
            </a:xfrm>
            <a:custGeom>
              <a:avLst/>
              <a:gdLst/>
              <a:ahLst/>
              <a:cxnLst>
                <a:cxn ang="0">
                  <a:pos x="0" y="2044"/>
                </a:cxn>
                <a:cxn ang="0">
                  <a:pos x="47" y="1722"/>
                </a:cxn>
                <a:cxn ang="0">
                  <a:pos x="151" y="1412"/>
                </a:cxn>
                <a:cxn ang="0">
                  <a:pos x="303" y="1128"/>
                </a:cxn>
                <a:cxn ang="0">
                  <a:pos x="494" y="864"/>
                </a:cxn>
                <a:cxn ang="0">
                  <a:pos x="733" y="632"/>
                </a:cxn>
                <a:cxn ang="0">
                  <a:pos x="1006" y="425"/>
                </a:cxn>
                <a:cxn ang="0">
                  <a:pos x="1308" y="258"/>
                </a:cxn>
                <a:cxn ang="0">
                  <a:pos x="1640" y="129"/>
                </a:cxn>
                <a:cxn ang="0">
                  <a:pos x="2000" y="45"/>
                </a:cxn>
                <a:cxn ang="0">
                  <a:pos x="2372" y="0"/>
                </a:cxn>
                <a:cxn ang="0">
                  <a:pos x="2634" y="0"/>
                </a:cxn>
                <a:cxn ang="0">
                  <a:pos x="3006" y="45"/>
                </a:cxn>
                <a:cxn ang="0">
                  <a:pos x="3366" y="129"/>
                </a:cxn>
                <a:cxn ang="0">
                  <a:pos x="3697" y="258"/>
                </a:cxn>
                <a:cxn ang="0">
                  <a:pos x="4000" y="425"/>
                </a:cxn>
                <a:cxn ang="0">
                  <a:pos x="4273" y="632"/>
                </a:cxn>
                <a:cxn ang="0">
                  <a:pos x="4511" y="864"/>
                </a:cxn>
                <a:cxn ang="0">
                  <a:pos x="4703" y="1128"/>
                </a:cxn>
                <a:cxn ang="0">
                  <a:pos x="4854" y="1412"/>
                </a:cxn>
                <a:cxn ang="0">
                  <a:pos x="4959" y="1722"/>
                </a:cxn>
                <a:cxn ang="0">
                  <a:pos x="5005" y="2044"/>
                </a:cxn>
                <a:cxn ang="0">
                  <a:pos x="5005" y="2270"/>
                </a:cxn>
                <a:cxn ang="0">
                  <a:pos x="4959" y="2592"/>
                </a:cxn>
                <a:cxn ang="0">
                  <a:pos x="4854" y="2895"/>
                </a:cxn>
                <a:cxn ang="0">
                  <a:pos x="4703" y="3186"/>
                </a:cxn>
                <a:cxn ang="0">
                  <a:pos x="4511" y="3450"/>
                </a:cxn>
                <a:cxn ang="0">
                  <a:pos x="4273" y="3682"/>
                </a:cxn>
                <a:cxn ang="0">
                  <a:pos x="4000" y="3889"/>
                </a:cxn>
                <a:cxn ang="0">
                  <a:pos x="3697" y="4056"/>
                </a:cxn>
                <a:cxn ang="0">
                  <a:pos x="3366" y="4185"/>
                </a:cxn>
                <a:cxn ang="0">
                  <a:pos x="3006" y="4269"/>
                </a:cxn>
                <a:cxn ang="0">
                  <a:pos x="2634" y="4314"/>
                </a:cxn>
                <a:cxn ang="0">
                  <a:pos x="2372" y="4314"/>
                </a:cxn>
                <a:cxn ang="0">
                  <a:pos x="2000" y="4269"/>
                </a:cxn>
                <a:cxn ang="0">
                  <a:pos x="1640" y="4185"/>
                </a:cxn>
                <a:cxn ang="0">
                  <a:pos x="1308" y="4056"/>
                </a:cxn>
                <a:cxn ang="0">
                  <a:pos x="1006" y="3889"/>
                </a:cxn>
                <a:cxn ang="0">
                  <a:pos x="733" y="3682"/>
                </a:cxn>
                <a:cxn ang="0">
                  <a:pos x="494" y="3450"/>
                </a:cxn>
                <a:cxn ang="0">
                  <a:pos x="303" y="3186"/>
                </a:cxn>
                <a:cxn ang="0">
                  <a:pos x="151" y="2895"/>
                </a:cxn>
                <a:cxn ang="0">
                  <a:pos x="47" y="2592"/>
                </a:cxn>
                <a:cxn ang="0">
                  <a:pos x="0" y="2270"/>
                </a:cxn>
              </a:cxnLst>
              <a:rect l="0" t="0" r="r" b="b"/>
              <a:pathLst>
                <a:path w="5005" h="4314">
                  <a:moveTo>
                    <a:pt x="0" y="2154"/>
                  </a:moveTo>
                  <a:lnTo>
                    <a:pt x="0" y="2154"/>
                  </a:lnTo>
                  <a:lnTo>
                    <a:pt x="0" y="2044"/>
                  </a:lnTo>
                  <a:lnTo>
                    <a:pt x="12" y="1935"/>
                  </a:lnTo>
                  <a:lnTo>
                    <a:pt x="29" y="1825"/>
                  </a:lnTo>
                  <a:lnTo>
                    <a:pt x="47" y="1722"/>
                  </a:lnTo>
                  <a:lnTo>
                    <a:pt x="76" y="1619"/>
                  </a:lnTo>
                  <a:lnTo>
                    <a:pt x="111" y="1515"/>
                  </a:lnTo>
                  <a:lnTo>
                    <a:pt x="151" y="1412"/>
                  </a:lnTo>
                  <a:lnTo>
                    <a:pt x="192" y="1315"/>
                  </a:lnTo>
                  <a:lnTo>
                    <a:pt x="244" y="1219"/>
                  </a:lnTo>
                  <a:lnTo>
                    <a:pt x="303" y="1128"/>
                  </a:lnTo>
                  <a:lnTo>
                    <a:pt x="361" y="1038"/>
                  </a:lnTo>
                  <a:lnTo>
                    <a:pt x="425" y="948"/>
                  </a:lnTo>
                  <a:lnTo>
                    <a:pt x="494" y="864"/>
                  </a:lnTo>
                  <a:lnTo>
                    <a:pt x="570" y="787"/>
                  </a:lnTo>
                  <a:lnTo>
                    <a:pt x="646" y="703"/>
                  </a:lnTo>
                  <a:lnTo>
                    <a:pt x="733" y="632"/>
                  </a:lnTo>
                  <a:lnTo>
                    <a:pt x="820" y="561"/>
                  </a:lnTo>
                  <a:lnTo>
                    <a:pt x="907" y="490"/>
                  </a:lnTo>
                  <a:lnTo>
                    <a:pt x="1006" y="425"/>
                  </a:lnTo>
                  <a:lnTo>
                    <a:pt x="1105" y="367"/>
                  </a:lnTo>
                  <a:lnTo>
                    <a:pt x="1204" y="309"/>
                  </a:lnTo>
                  <a:lnTo>
                    <a:pt x="1308" y="258"/>
                  </a:lnTo>
                  <a:lnTo>
                    <a:pt x="1419" y="213"/>
                  </a:lnTo>
                  <a:lnTo>
                    <a:pt x="1529" y="167"/>
                  </a:lnTo>
                  <a:lnTo>
                    <a:pt x="1640" y="129"/>
                  </a:lnTo>
                  <a:lnTo>
                    <a:pt x="1756" y="97"/>
                  </a:lnTo>
                  <a:lnTo>
                    <a:pt x="1878" y="64"/>
                  </a:lnTo>
                  <a:lnTo>
                    <a:pt x="2000" y="45"/>
                  </a:lnTo>
                  <a:lnTo>
                    <a:pt x="2122" y="26"/>
                  </a:lnTo>
                  <a:lnTo>
                    <a:pt x="2244" y="13"/>
                  </a:lnTo>
                  <a:lnTo>
                    <a:pt x="2372" y="0"/>
                  </a:lnTo>
                  <a:lnTo>
                    <a:pt x="2500" y="0"/>
                  </a:lnTo>
                  <a:lnTo>
                    <a:pt x="2500" y="0"/>
                  </a:lnTo>
                  <a:lnTo>
                    <a:pt x="2634" y="0"/>
                  </a:lnTo>
                  <a:lnTo>
                    <a:pt x="2762" y="13"/>
                  </a:lnTo>
                  <a:lnTo>
                    <a:pt x="2884" y="26"/>
                  </a:lnTo>
                  <a:lnTo>
                    <a:pt x="3006" y="45"/>
                  </a:lnTo>
                  <a:lnTo>
                    <a:pt x="3128" y="64"/>
                  </a:lnTo>
                  <a:lnTo>
                    <a:pt x="3250" y="97"/>
                  </a:lnTo>
                  <a:lnTo>
                    <a:pt x="3366" y="129"/>
                  </a:lnTo>
                  <a:lnTo>
                    <a:pt x="3477" y="167"/>
                  </a:lnTo>
                  <a:lnTo>
                    <a:pt x="3587" y="213"/>
                  </a:lnTo>
                  <a:lnTo>
                    <a:pt x="3697" y="258"/>
                  </a:lnTo>
                  <a:lnTo>
                    <a:pt x="3802" y="309"/>
                  </a:lnTo>
                  <a:lnTo>
                    <a:pt x="3901" y="367"/>
                  </a:lnTo>
                  <a:lnTo>
                    <a:pt x="4000" y="425"/>
                  </a:lnTo>
                  <a:lnTo>
                    <a:pt x="4099" y="490"/>
                  </a:lnTo>
                  <a:lnTo>
                    <a:pt x="4186" y="561"/>
                  </a:lnTo>
                  <a:lnTo>
                    <a:pt x="4273" y="632"/>
                  </a:lnTo>
                  <a:lnTo>
                    <a:pt x="4354" y="703"/>
                  </a:lnTo>
                  <a:lnTo>
                    <a:pt x="4436" y="787"/>
                  </a:lnTo>
                  <a:lnTo>
                    <a:pt x="4511" y="864"/>
                  </a:lnTo>
                  <a:lnTo>
                    <a:pt x="4581" y="948"/>
                  </a:lnTo>
                  <a:lnTo>
                    <a:pt x="4645" y="1038"/>
                  </a:lnTo>
                  <a:lnTo>
                    <a:pt x="4703" y="1128"/>
                  </a:lnTo>
                  <a:lnTo>
                    <a:pt x="4761" y="1219"/>
                  </a:lnTo>
                  <a:lnTo>
                    <a:pt x="4808" y="1315"/>
                  </a:lnTo>
                  <a:lnTo>
                    <a:pt x="4854" y="1412"/>
                  </a:lnTo>
                  <a:lnTo>
                    <a:pt x="4895" y="1515"/>
                  </a:lnTo>
                  <a:lnTo>
                    <a:pt x="4930" y="1619"/>
                  </a:lnTo>
                  <a:lnTo>
                    <a:pt x="4959" y="1722"/>
                  </a:lnTo>
                  <a:lnTo>
                    <a:pt x="4976" y="1825"/>
                  </a:lnTo>
                  <a:lnTo>
                    <a:pt x="4994" y="1935"/>
                  </a:lnTo>
                  <a:lnTo>
                    <a:pt x="5005" y="2044"/>
                  </a:lnTo>
                  <a:lnTo>
                    <a:pt x="5005" y="2154"/>
                  </a:lnTo>
                  <a:lnTo>
                    <a:pt x="5005" y="2154"/>
                  </a:lnTo>
                  <a:lnTo>
                    <a:pt x="5005" y="2270"/>
                  </a:lnTo>
                  <a:lnTo>
                    <a:pt x="4994" y="2379"/>
                  </a:lnTo>
                  <a:lnTo>
                    <a:pt x="4976" y="2483"/>
                  </a:lnTo>
                  <a:lnTo>
                    <a:pt x="4959" y="2592"/>
                  </a:lnTo>
                  <a:lnTo>
                    <a:pt x="4930" y="2695"/>
                  </a:lnTo>
                  <a:lnTo>
                    <a:pt x="4895" y="2799"/>
                  </a:lnTo>
                  <a:lnTo>
                    <a:pt x="4854" y="2895"/>
                  </a:lnTo>
                  <a:lnTo>
                    <a:pt x="4808" y="2999"/>
                  </a:lnTo>
                  <a:lnTo>
                    <a:pt x="4761" y="3095"/>
                  </a:lnTo>
                  <a:lnTo>
                    <a:pt x="4703" y="3186"/>
                  </a:lnTo>
                  <a:lnTo>
                    <a:pt x="4645" y="3276"/>
                  </a:lnTo>
                  <a:lnTo>
                    <a:pt x="4581" y="3366"/>
                  </a:lnTo>
                  <a:lnTo>
                    <a:pt x="4511" y="3450"/>
                  </a:lnTo>
                  <a:lnTo>
                    <a:pt x="4436" y="3527"/>
                  </a:lnTo>
                  <a:lnTo>
                    <a:pt x="4354" y="3605"/>
                  </a:lnTo>
                  <a:lnTo>
                    <a:pt x="4273" y="3682"/>
                  </a:lnTo>
                  <a:lnTo>
                    <a:pt x="4186" y="3753"/>
                  </a:lnTo>
                  <a:lnTo>
                    <a:pt x="4099" y="3824"/>
                  </a:lnTo>
                  <a:lnTo>
                    <a:pt x="4000" y="3889"/>
                  </a:lnTo>
                  <a:lnTo>
                    <a:pt x="3901" y="3947"/>
                  </a:lnTo>
                  <a:lnTo>
                    <a:pt x="3802" y="4005"/>
                  </a:lnTo>
                  <a:lnTo>
                    <a:pt x="3697" y="4056"/>
                  </a:lnTo>
                  <a:lnTo>
                    <a:pt x="3587" y="4101"/>
                  </a:lnTo>
                  <a:lnTo>
                    <a:pt x="3477" y="4147"/>
                  </a:lnTo>
                  <a:lnTo>
                    <a:pt x="3366" y="4185"/>
                  </a:lnTo>
                  <a:lnTo>
                    <a:pt x="3250" y="4217"/>
                  </a:lnTo>
                  <a:lnTo>
                    <a:pt x="3128" y="4243"/>
                  </a:lnTo>
                  <a:lnTo>
                    <a:pt x="3006" y="4269"/>
                  </a:lnTo>
                  <a:lnTo>
                    <a:pt x="2884" y="4288"/>
                  </a:lnTo>
                  <a:lnTo>
                    <a:pt x="2762" y="4301"/>
                  </a:lnTo>
                  <a:lnTo>
                    <a:pt x="2634" y="4314"/>
                  </a:lnTo>
                  <a:lnTo>
                    <a:pt x="2500" y="4314"/>
                  </a:lnTo>
                  <a:lnTo>
                    <a:pt x="2500" y="4314"/>
                  </a:lnTo>
                  <a:lnTo>
                    <a:pt x="2372" y="4314"/>
                  </a:lnTo>
                  <a:lnTo>
                    <a:pt x="2244" y="4301"/>
                  </a:lnTo>
                  <a:lnTo>
                    <a:pt x="2122" y="4288"/>
                  </a:lnTo>
                  <a:lnTo>
                    <a:pt x="2000" y="4269"/>
                  </a:lnTo>
                  <a:lnTo>
                    <a:pt x="1878" y="4243"/>
                  </a:lnTo>
                  <a:lnTo>
                    <a:pt x="1756" y="4217"/>
                  </a:lnTo>
                  <a:lnTo>
                    <a:pt x="1640" y="4185"/>
                  </a:lnTo>
                  <a:lnTo>
                    <a:pt x="1529" y="4147"/>
                  </a:lnTo>
                  <a:lnTo>
                    <a:pt x="1419" y="4101"/>
                  </a:lnTo>
                  <a:lnTo>
                    <a:pt x="1308" y="4056"/>
                  </a:lnTo>
                  <a:lnTo>
                    <a:pt x="1204" y="4005"/>
                  </a:lnTo>
                  <a:lnTo>
                    <a:pt x="1105" y="3947"/>
                  </a:lnTo>
                  <a:lnTo>
                    <a:pt x="1006" y="3889"/>
                  </a:lnTo>
                  <a:lnTo>
                    <a:pt x="907" y="3824"/>
                  </a:lnTo>
                  <a:lnTo>
                    <a:pt x="820" y="3753"/>
                  </a:lnTo>
                  <a:lnTo>
                    <a:pt x="733" y="3682"/>
                  </a:lnTo>
                  <a:lnTo>
                    <a:pt x="646" y="3605"/>
                  </a:lnTo>
                  <a:lnTo>
                    <a:pt x="570" y="3527"/>
                  </a:lnTo>
                  <a:lnTo>
                    <a:pt x="494" y="3450"/>
                  </a:lnTo>
                  <a:lnTo>
                    <a:pt x="425" y="3366"/>
                  </a:lnTo>
                  <a:lnTo>
                    <a:pt x="361" y="3276"/>
                  </a:lnTo>
                  <a:lnTo>
                    <a:pt x="303" y="3186"/>
                  </a:lnTo>
                  <a:lnTo>
                    <a:pt x="244" y="3095"/>
                  </a:lnTo>
                  <a:lnTo>
                    <a:pt x="192" y="2999"/>
                  </a:lnTo>
                  <a:lnTo>
                    <a:pt x="151" y="2895"/>
                  </a:lnTo>
                  <a:lnTo>
                    <a:pt x="111" y="2799"/>
                  </a:lnTo>
                  <a:lnTo>
                    <a:pt x="76" y="2695"/>
                  </a:lnTo>
                  <a:lnTo>
                    <a:pt x="47" y="2592"/>
                  </a:lnTo>
                  <a:lnTo>
                    <a:pt x="29" y="2483"/>
                  </a:lnTo>
                  <a:lnTo>
                    <a:pt x="12" y="2379"/>
                  </a:lnTo>
                  <a:lnTo>
                    <a:pt x="0" y="2270"/>
                  </a:lnTo>
                  <a:lnTo>
                    <a:pt x="0" y="2154"/>
                  </a:lnTo>
                  <a:lnTo>
                    <a:pt x="0" y="2154"/>
                  </a:lnTo>
                  <a:close/>
                </a:path>
              </a:pathLst>
            </a:custGeom>
            <a:noFill/>
            <a:ln w="19050">
              <a:solidFill>
                <a:schemeClr val="folHlink"/>
              </a:solidFill>
              <a:prstDash val="solid"/>
              <a:round/>
              <a:headEnd/>
              <a:tailEnd/>
            </a:ln>
          </p:spPr>
          <p:txBody>
            <a:bodyPr/>
            <a:lstStyle/>
            <a:p>
              <a:endParaRPr lang="da-DK">
                <a:solidFill>
                  <a:prstClr val="black"/>
                </a:solidFill>
              </a:endParaRPr>
            </a:p>
          </p:txBody>
        </p:sp>
        <p:sp>
          <p:nvSpPr>
            <p:cNvPr id="15" name="Freeform 226"/>
            <p:cNvSpPr>
              <a:spLocks/>
            </p:cNvSpPr>
            <p:nvPr/>
          </p:nvSpPr>
          <p:spPr bwMode="auto">
            <a:xfrm>
              <a:off x="-626" y="184"/>
              <a:ext cx="3011" cy="4314"/>
            </a:xfrm>
            <a:custGeom>
              <a:avLst/>
              <a:gdLst/>
              <a:ahLst/>
              <a:cxnLst>
                <a:cxn ang="0">
                  <a:pos x="0" y="2044"/>
                </a:cxn>
                <a:cxn ang="0">
                  <a:pos x="29" y="1722"/>
                </a:cxn>
                <a:cxn ang="0">
                  <a:pos x="87" y="1412"/>
                </a:cxn>
                <a:cxn ang="0">
                  <a:pos x="180" y="1128"/>
                </a:cxn>
                <a:cxn ang="0">
                  <a:pos x="297" y="864"/>
                </a:cxn>
                <a:cxn ang="0">
                  <a:pos x="442" y="632"/>
                </a:cxn>
                <a:cxn ang="0">
                  <a:pos x="605" y="425"/>
                </a:cxn>
                <a:cxn ang="0">
                  <a:pos x="785" y="258"/>
                </a:cxn>
                <a:cxn ang="0">
                  <a:pos x="988" y="129"/>
                </a:cxn>
                <a:cxn ang="0">
                  <a:pos x="1203" y="45"/>
                </a:cxn>
                <a:cxn ang="0">
                  <a:pos x="1430" y="0"/>
                </a:cxn>
                <a:cxn ang="0">
                  <a:pos x="1581" y="0"/>
                </a:cxn>
                <a:cxn ang="0">
                  <a:pos x="1808" y="45"/>
                </a:cxn>
                <a:cxn ang="0">
                  <a:pos x="2023" y="129"/>
                </a:cxn>
                <a:cxn ang="0">
                  <a:pos x="2221" y="258"/>
                </a:cxn>
                <a:cxn ang="0">
                  <a:pos x="2407" y="425"/>
                </a:cxn>
                <a:cxn ang="0">
                  <a:pos x="2570" y="632"/>
                </a:cxn>
                <a:cxn ang="0">
                  <a:pos x="2715" y="864"/>
                </a:cxn>
                <a:cxn ang="0">
                  <a:pos x="2831" y="1128"/>
                </a:cxn>
                <a:cxn ang="0">
                  <a:pos x="2918" y="1412"/>
                </a:cxn>
                <a:cxn ang="0">
                  <a:pos x="2982" y="1722"/>
                </a:cxn>
                <a:cxn ang="0">
                  <a:pos x="3011" y="2044"/>
                </a:cxn>
                <a:cxn ang="0">
                  <a:pos x="3011" y="2270"/>
                </a:cxn>
                <a:cxn ang="0">
                  <a:pos x="2982" y="2592"/>
                </a:cxn>
                <a:cxn ang="0">
                  <a:pos x="2918" y="2895"/>
                </a:cxn>
                <a:cxn ang="0">
                  <a:pos x="2831" y="3186"/>
                </a:cxn>
                <a:cxn ang="0">
                  <a:pos x="2715" y="3450"/>
                </a:cxn>
                <a:cxn ang="0">
                  <a:pos x="2570" y="3682"/>
                </a:cxn>
                <a:cxn ang="0">
                  <a:pos x="2407" y="3889"/>
                </a:cxn>
                <a:cxn ang="0">
                  <a:pos x="2221" y="4056"/>
                </a:cxn>
                <a:cxn ang="0">
                  <a:pos x="2023" y="4185"/>
                </a:cxn>
                <a:cxn ang="0">
                  <a:pos x="1808" y="4269"/>
                </a:cxn>
                <a:cxn ang="0">
                  <a:pos x="1581" y="4314"/>
                </a:cxn>
                <a:cxn ang="0">
                  <a:pos x="1430" y="4314"/>
                </a:cxn>
                <a:cxn ang="0">
                  <a:pos x="1203" y="4269"/>
                </a:cxn>
                <a:cxn ang="0">
                  <a:pos x="988" y="4185"/>
                </a:cxn>
                <a:cxn ang="0">
                  <a:pos x="785" y="4056"/>
                </a:cxn>
                <a:cxn ang="0">
                  <a:pos x="605" y="3889"/>
                </a:cxn>
                <a:cxn ang="0">
                  <a:pos x="442" y="3682"/>
                </a:cxn>
                <a:cxn ang="0">
                  <a:pos x="297" y="3450"/>
                </a:cxn>
                <a:cxn ang="0">
                  <a:pos x="180" y="3186"/>
                </a:cxn>
                <a:cxn ang="0">
                  <a:pos x="87" y="2895"/>
                </a:cxn>
                <a:cxn ang="0">
                  <a:pos x="29" y="2592"/>
                </a:cxn>
                <a:cxn ang="0">
                  <a:pos x="0" y="2270"/>
                </a:cxn>
              </a:cxnLst>
              <a:rect l="0" t="0" r="r" b="b"/>
              <a:pathLst>
                <a:path w="3011" h="4314">
                  <a:moveTo>
                    <a:pt x="0" y="2154"/>
                  </a:moveTo>
                  <a:lnTo>
                    <a:pt x="0" y="2154"/>
                  </a:lnTo>
                  <a:lnTo>
                    <a:pt x="0" y="2044"/>
                  </a:lnTo>
                  <a:lnTo>
                    <a:pt x="6" y="1935"/>
                  </a:lnTo>
                  <a:lnTo>
                    <a:pt x="18" y="1825"/>
                  </a:lnTo>
                  <a:lnTo>
                    <a:pt x="29" y="1722"/>
                  </a:lnTo>
                  <a:lnTo>
                    <a:pt x="47" y="1619"/>
                  </a:lnTo>
                  <a:lnTo>
                    <a:pt x="64" y="1515"/>
                  </a:lnTo>
                  <a:lnTo>
                    <a:pt x="87" y="1412"/>
                  </a:lnTo>
                  <a:lnTo>
                    <a:pt x="116" y="1315"/>
                  </a:lnTo>
                  <a:lnTo>
                    <a:pt x="145" y="1219"/>
                  </a:lnTo>
                  <a:lnTo>
                    <a:pt x="180" y="1128"/>
                  </a:lnTo>
                  <a:lnTo>
                    <a:pt x="215" y="1038"/>
                  </a:lnTo>
                  <a:lnTo>
                    <a:pt x="256" y="948"/>
                  </a:lnTo>
                  <a:lnTo>
                    <a:pt x="297" y="864"/>
                  </a:lnTo>
                  <a:lnTo>
                    <a:pt x="343" y="787"/>
                  </a:lnTo>
                  <a:lnTo>
                    <a:pt x="390" y="703"/>
                  </a:lnTo>
                  <a:lnTo>
                    <a:pt x="442" y="632"/>
                  </a:lnTo>
                  <a:lnTo>
                    <a:pt x="494" y="561"/>
                  </a:lnTo>
                  <a:lnTo>
                    <a:pt x="547" y="490"/>
                  </a:lnTo>
                  <a:lnTo>
                    <a:pt x="605" y="425"/>
                  </a:lnTo>
                  <a:lnTo>
                    <a:pt x="663" y="367"/>
                  </a:lnTo>
                  <a:lnTo>
                    <a:pt x="721" y="309"/>
                  </a:lnTo>
                  <a:lnTo>
                    <a:pt x="785" y="258"/>
                  </a:lnTo>
                  <a:lnTo>
                    <a:pt x="855" y="213"/>
                  </a:lnTo>
                  <a:lnTo>
                    <a:pt x="919" y="167"/>
                  </a:lnTo>
                  <a:lnTo>
                    <a:pt x="988" y="129"/>
                  </a:lnTo>
                  <a:lnTo>
                    <a:pt x="1058" y="97"/>
                  </a:lnTo>
                  <a:lnTo>
                    <a:pt x="1128" y="64"/>
                  </a:lnTo>
                  <a:lnTo>
                    <a:pt x="1203" y="45"/>
                  </a:lnTo>
                  <a:lnTo>
                    <a:pt x="1273" y="26"/>
                  </a:lnTo>
                  <a:lnTo>
                    <a:pt x="1349" y="13"/>
                  </a:lnTo>
                  <a:lnTo>
                    <a:pt x="1430" y="0"/>
                  </a:lnTo>
                  <a:lnTo>
                    <a:pt x="1506" y="0"/>
                  </a:lnTo>
                  <a:lnTo>
                    <a:pt x="1506" y="0"/>
                  </a:lnTo>
                  <a:lnTo>
                    <a:pt x="1581" y="0"/>
                  </a:lnTo>
                  <a:lnTo>
                    <a:pt x="1657" y="13"/>
                  </a:lnTo>
                  <a:lnTo>
                    <a:pt x="1732" y="26"/>
                  </a:lnTo>
                  <a:lnTo>
                    <a:pt x="1808" y="45"/>
                  </a:lnTo>
                  <a:lnTo>
                    <a:pt x="1884" y="64"/>
                  </a:lnTo>
                  <a:lnTo>
                    <a:pt x="1953" y="97"/>
                  </a:lnTo>
                  <a:lnTo>
                    <a:pt x="2023" y="129"/>
                  </a:lnTo>
                  <a:lnTo>
                    <a:pt x="2093" y="167"/>
                  </a:lnTo>
                  <a:lnTo>
                    <a:pt x="2157" y="213"/>
                  </a:lnTo>
                  <a:lnTo>
                    <a:pt x="2221" y="258"/>
                  </a:lnTo>
                  <a:lnTo>
                    <a:pt x="2285" y="309"/>
                  </a:lnTo>
                  <a:lnTo>
                    <a:pt x="2349" y="367"/>
                  </a:lnTo>
                  <a:lnTo>
                    <a:pt x="2407" y="425"/>
                  </a:lnTo>
                  <a:lnTo>
                    <a:pt x="2465" y="490"/>
                  </a:lnTo>
                  <a:lnTo>
                    <a:pt x="2517" y="561"/>
                  </a:lnTo>
                  <a:lnTo>
                    <a:pt x="2570" y="632"/>
                  </a:lnTo>
                  <a:lnTo>
                    <a:pt x="2622" y="703"/>
                  </a:lnTo>
                  <a:lnTo>
                    <a:pt x="2668" y="787"/>
                  </a:lnTo>
                  <a:lnTo>
                    <a:pt x="2715" y="864"/>
                  </a:lnTo>
                  <a:lnTo>
                    <a:pt x="2756" y="948"/>
                  </a:lnTo>
                  <a:lnTo>
                    <a:pt x="2796" y="1038"/>
                  </a:lnTo>
                  <a:lnTo>
                    <a:pt x="2831" y="1128"/>
                  </a:lnTo>
                  <a:lnTo>
                    <a:pt x="2866" y="1219"/>
                  </a:lnTo>
                  <a:lnTo>
                    <a:pt x="2895" y="1315"/>
                  </a:lnTo>
                  <a:lnTo>
                    <a:pt x="2918" y="1412"/>
                  </a:lnTo>
                  <a:lnTo>
                    <a:pt x="2942" y="1515"/>
                  </a:lnTo>
                  <a:lnTo>
                    <a:pt x="2965" y="1619"/>
                  </a:lnTo>
                  <a:lnTo>
                    <a:pt x="2982" y="1722"/>
                  </a:lnTo>
                  <a:lnTo>
                    <a:pt x="2994" y="1825"/>
                  </a:lnTo>
                  <a:lnTo>
                    <a:pt x="3006" y="1935"/>
                  </a:lnTo>
                  <a:lnTo>
                    <a:pt x="3011" y="2044"/>
                  </a:lnTo>
                  <a:lnTo>
                    <a:pt x="3011" y="2154"/>
                  </a:lnTo>
                  <a:lnTo>
                    <a:pt x="3011" y="2154"/>
                  </a:lnTo>
                  <a:lnTo>
                    <a:pt x="3011" y="2270"/>
                  </a:lnTo>
                  <a:lnTo>
                    <a:pt x="3006" y="2379"/>
                  </a:lnTo>
                  <a:lnTo>
                    <a:pt x="2994" y="2483"/>
                  </a:lnTo>
                  <a:lnTo>
                    <a:pt x="2982" y="2592"/>
                  </a:lnTo>
                  <a:lnTo>
                    <a:pt x="2965" y="2695"/>
                  </a:lnTo>
                  <a:lnTo>
                    <a:pt x="2942" y="2799"/>
                  </a:lnTo>
                  <a:lnTo>
                    <a:pt x="2918" y="2895"/>
                  </a:lnTo>
                  <a:lnTo>
                    <a:pt x="2895" y="2999"/>
                  </a:lnTo>
                  <a:lnTo>
                    <a:pt x="2866" y="3095"/>
                  </a:lnTo>
                  <a:lnTo>
                    <a:pt x="2831" y="3186"/>
                  </a:lnTo>
                  <a:lnTo>
                    <a:pt x="2796" y="3276"/>
                  </a:lnTo>
                  <a:lnTo>
                    <a:pt x="2756" y="3366"/>
                  </a:lnTo>
                  <a:lnTo>
                    <a:pt x="2715" y="3450"/>
                  </a:lnTo>
                  <a:lnTo>
                    <a:pt x="2668" y="3527"/>
                  </a:lnTo>
                  <a:lnTo>
                    <a:pt x="2622" y="3605"/>
                  </a:lnTo>
                  <a:lnTo>
                    <a:pt x="2570" y="3682"/>
                  </a:lnTo>
                  <a:lnTo>
                    <a:pt x="2517" y="3753"/>
                  </a:lnTo>
                  <a:lnTo>
                    <a:pt x="2465" y="3824"/>
                  </a:lnTo>
                  <a:lnTo>
                    <a:pt x="2407" y="3889"/>
                  </a:lnTo>
                  <a:lnTo>
                    <a:pt x="2349" y="3947"/>
                  </a:lnTo>
                  <a:lnTo>
                    <a:pt x="2285" y="4005"/>
                  </a:lnTo>
                  <a:lnTo>
                    <a:pt x="2221" y="4056"/>
                  </a:lnTo>
                  <a:lnTo>
                    <a:pt x="2157" y="4101"/>
                  </a:lnTo>
                  <a:lnTo>
                    <a:pt x="2093" y="4147"/>
                  </a:lnTo>
                  <a:lnTo>
                    <a:pt x="2023" y="4185"/>
                  </a:lnTo>
                  <a:lnTo>
                    <a:pt x="1953" y="4217"/>
                  </a:lnTo>
                  <a:lnTo>
                    <a:pt x="1884" y="4243"/>
                  </a:lnTo>
                  <a:lnTo>
                    <a:pt x="1808" y="4269"/>
                  </a:lnTo>
                  <a:lnTo>
                    <a:pt x="1732" y="4288"/>
                  </a:lnTo>
                  <a:lnTo>
                    <a:pt x="1657" y="4301"/>
                  </a:lnTo>
                  <a:lnTo>
                    <a:pt x="1581" y="4314"/>
                  </a:lnTo>
                  <a:lnTo>
                    <a:pt x="1506" y="4314"/>
                  </a:lnTo>
                  <a:lnTo>
                    <a:pt x="1506" y="4314"/>
                  </a:lnTo>
                  <a:lnTo>
                    <a:pt x="1430" y="4314"/>
                  </a:lnTo>
                  <a:lnTo>
                    <a:pt x="1349" y="4301"/>
                  </a:lnTo>
                  <a:lnTo>
                    <a:pt x="1273" y="4288"/>
                  </a:lnTo>
                  <a:lnTo>
                    <a:pt x="1203" y="4269"/>
                  </a:lnTo>
                  <a:lnTo>
                    <a:pt x="1128" y="4243"/>
                  </a:lnTo>
                  <a:lnTo>
                    <a:pt x="1058" y="4217"/>
                  </a:lnTo>
                  <a:lnTo>
                    <a:pt x="988" y="4185"/>
                  </a:lnTo>
                  <a:lnTo>
                    <a:pt x="919" y="4147"/>
                  </a:lnTo>
                  <a:lnTo>
                    <a:pt x="855" y="4101"/>
                  </a:lnTo>
                  <a:lnTo>
                    <a:pt x="785" y="4056"/>
                  </a:lnTo>
                  <a:lnTo>
                    <a:pt x="721" y="4005"/>
                  </a:lnTo>
                  <a:lnTo>
                    <a:pt x="663" y="3947"/>
                  </a:lnTo>
                  <a:lnTo>
                    <a:pt x="605" y="3889"/>
                  </a:lnTo>
                  <a:lnTo>
                    <a:pt x="547" y="3824"/>
                  </a:lnTo>
                  <a:lnTo>
                    <a:pt x="494" y="3753"/>
                  </a:lnTo>
                  <a:lnTo>
                    <a:pt x="442" y="3682"/>
                  </a:lnTo>
                  <a:lnTo>
                    <a:pt x="390" y="3605"/>
                  </a:lnTo>
                  <a:lnTo>
                    <a:pt x="343" y="3527"/>
                  </a:lnTo>
                  <a:lnTo>
                    <a:pt x="297" y="3450"/>
                  </a:lnTo>
                  <a:lnTo>
                    <a:pt x="256" y="3366"/>
                  </a:lnTo>
                  <a:lnTo>
                    <a:pt x="215" y="3276"/>
                  </a:lnTo>
                  <a:lnTo>
                    <a:pt x="180" y="3186"/>
                  </a:lnTo>
                  <a:lnTo>
                    <a:pt x="145" y="3095"/>
                  </a:lnTo>
                  <a:lnTo>
                    <a:pt x="116" y="2999"/>
                  </a:lnTo>
                  <a:lnTo>
                    <a:pt x="87" y="2895"/>
                  </a:lnTo>
                  <a:lnTo>
                    <a:pt x="64" y="2799"/>
                  </a:lnTo>
                  <a:lnTo>
                    <a:pt x="47" y="2695"/>
                  </a:lnTo>
                  <a:lnTo>
                    <a:pt x="29" y="2592"/>
                  </a:lnTo>
                  <a:lnTo>
                    <a:pt x="18" y="2483"/>
                  </a:lnTo>
                  <a:lnTo>
                    <a:pt x="6" y="2379"/>
                  </a:lnTo>
                  <a:lnTo>
                    <a:pt x="0" y="2270"/>
                  </a:lnTo>
                  <a:lnTo>
                    <a:pt x="0" y="2154"/>
                  </a:lnTo>
                  <a:lnTo>
                    <a:pt x="0" y="2154"/>
                  </a:lnTo>
                  <a:close/>
                </a:path>
              </a:pathLst>
            </a:custGeom>
            <a:noFill/>
            <a:ln w="19050">
              <a:solidFill>
                <a:schemeClr val="folHlink"/>
              </a:solidFill>
              <a:prstDash val="solid"/>
              <a:round/>
              <a:headEnd/>
              <a:tailEnd/>
            </a:ln>
          </p:spPr>
          <p:txBody>
            <a:bodyPr/>
            <a:lstStyle/>
            <a:p>
              <a:endParaRPr lang="da-DK">
                <a:solidFill>
                  <a:prstClr val="black"/>
                </a:solidFill>
              </a:endParaRPr>
            </a:p>
          </p:txBody>
        </p:sp>
        <p:sp>
          <p:nvSpPr>
            <p:cNvPr id="16" name="Freeform 227"/>
            <p:cNvSpPr>
              <a:spLocks/>
            </p:cNvSpPr>
            <p:nvPr/>
          </p:nvSpPr>
          <p:spPr bwMode="auto">
            <a:xfrm>
              <a:off x="-376" y="468"/>
              <a:ext cx="2506" cy="412"/>
            </a:xfrm>
            <a:custGeom>
              <a:avLst/>
              <a:gdLst/>
              <a:ahLst/>
              <a:cxnLst>
                <a:cxn ang="0">
                  <a:pos x="0" y="0"/>
                </a:cxn>
                <a:cxn ang="0">
                  <a:pos x="0" y="0"/>
                </a:cxn>
                <a:cxn ang="0">
                  <a:pos x="41" y="51"/>
                </a:cxn>
                <a:cxn ang="0">
                  <a:pos x="93" y="96"/>
                </a:cxn>
                <a:cxn ang="0">
                  <a:pos x="151" y="141"/>
                </a:cxn>
                <a:cxn ang="0">
                  <a:pos x="215" y="180"/>
                </a:cxn>
                <a:cxn ang="0">
                  <a:pos x="285" y="219"/>
                </a:cxn>
                <a:cxn ang="0">
                  <a:pos x="361" y="251"/>
                </a:cxn>
                <a:cxn ang="0">
                  <a:pos x="436" y="283"/>
                </a:cxn>
                <a:cxn ang="0">
                  <a:pos x="517" y="309"/>
                </a:cxn>
                <a:cxn ang="0">
                  <a:pos x="599" y="335"/>
                </a:cxn>
                <a:cxn ang="0">
                  <a:pos x="692" y="354"/>
                </a:cxn>
                <a:cxn ang="0">
                  <a:pos x="872" y="386"/>
                </a:cxn>
                <a:cxn ang="0">
                  <a:pos x="1064" y="406"/>
                </a:cxn>
                <a:cxn ang="0">
                  <a:pos x="1256" y="412"/>
                </a:cxn>
                <a:cxn ang="0">
                  <a:pos x="1448" y="406"/>
                </a:cxn>
                <a:cxn ang="0">
                  <a:pos x="1639" y="386"/>
                </a:cxn>
                <a:cxn ang="0">
                  <a:pos x="1820" y="354"/>
                </a:cxn>
                <a:cxn ang="0">
                  <a:pos x="1907" y="335"/>
                </a:cxn>
                <a:cxn ang="0">
                  <a:pos x="1994" y="309"/>
                </a:cxn>
                <a:cxn ang="0">
                  <a:pos x="2070" y="283"/>
                </a:cxn>
                <a:cxn ang="0">
                  <a:pos x="2151" y="251"/>
                </a:cxn>
                <a:cxn ang="0">
                  <a:pos x="2221" y="219"/>
                </a:cxn>
                <a:cxn ang="0">
                  <a:pos x="2291" y="180"/>
                </a:cxn>
                <a:cxn ang="0">
                  <a:pos x="2354" y="141"/>
                </a:cxn>
                <a:cxn ang="0">
                  <a:pos x="2407" y="96"/>
                </a:cxn>
                <a:cxn ang="0">
                  <a:pos x="2459" y="51"/>
                </a:cxn>
                <a:cxn ang="0">
                  <a:pos x="2506" y="0"/>
                </a:cxn>
              </a:cxnLst>
              <a:rect l="0" t="0" r="r" b="b"/>
              <a:pathLst>
                <a:path w="2506" h="412">
                  <a:moveTo>
                    <a:pt x="0" y="0"/>
                  </a:moveTo>
                  <a:lnTo>
                    <a:pt x="0" y="0"/>
                  </a:lnTo>
                  <a:lnTo>
                    <a:pt x="41" y="51"/>
                  </a:lnTo>
                  <a:lnTo>
                    <a:pt x="93" y="96"/>
                  </a:lnTo>
                  <a:lnTo>
                    <a:pt x="151" y="141"/>
                  </a:lnTo>
                  <a:lnTo>
                    <a:pt x="215" y="180"/>
                  </a:lnTo>
                  <a:lnTo>
                    <a:pt x="285" y="219"/>
                  </a:lnTo>
                  <a:lnTo>
                    <a:pt x="361" y="251"/>
                  </a:lnTo>
                  <a:lnTo>
                    <a:pt x="436" y="283"/>
                  </a:lnTo>
                  <a:lnTo>
                    <a:pt x="517" y="309"/>
                  </a:lnTo>
                  <a:lnTo>
                    <a:pt x="599" y="335"/>
                  </a:lnTo>
                  <a:lnTo>
                    <a:pt x="692" y="354"/>
                  </a:lnTo>
                  <a:lnTo>
                    <a:pt x="872" y="386"/>
                  </a:lnTo>
                  <a:lnTo>
                    <a:pt x="1064" y="406"/>
                  </a:lnTo>
                  <a:lnTo>
                    <a:pt x="1256" y="412"/>
                  </a:lnTo>
                  <a:lnTo>
                    <a:pt x="1448" y="406"/>
                  </a:lnTo>
                  <a:lnTo>
                    <a:pt x="1639" y="386"/>
                  </a:lnTo>
                  <a:lnTo>
                    <a:pt x="1820" y="354"/>
                  </a:lnTo>
                  <a:lnTo>
                    <a:pt x="1907" y="335"/>
                  </a:lnTo>
                  <a:lnTo>
                    <a:pt x="1994" y="309"/>
                  </a:lnTo>
                  <a:lnTo>
                    <a:pt x="2070" y="283"/>
                  </a:lnTo>
                  <a:lnTo>
                    <a:pt x="2151" y="251"/>
                  </a:lnTo>
                  <a:lnTo>
                    <a:pt x="2221" y="219"/>
                  </a:lnTo>
                  <a:lnTo>
                    <a:pt x="2291" y="180"/>
                  </a:lnTo>
                  <a:lnTo>
                    <a:pt x="2354" y="141"/>
                  </a:lnTo>
                  <a:lnTo>
                    <a:pt x="2407" y="96"/>
                  </a:lnTo>
                  <a:lnTo>
                    <a:pt x="2459" y="51"/>
                  </a:lnTo>
                  <a:lnTo>
                    <a:pt x="2506" y="0"/>
                  </a:lnTo>
                </a:path>
              </a:pathLst>
            </a:custGeom>
            <a:noFill/>
            <a:ln w="19050">
              <a:solidFill>
                <a:schemeClr val="folHlink"/>
              </a:solidFill>
              <a:prstDash val="solid"/>
              <a:round/>
              <a:headEnd/>
              <a:tailEnd/>
            </a:ln>
          </p:spPr>
          <p:txBody>
            <a:bodyPr/>
            <a:lstStyle/>
            <a:p>
              <a:endParaRPr lang="da-DK">
                <a:solidFill>
                  <a:prstClr val="black"/>
                </a:solidFill>
              </a:endParaRPr>
            </a:p>
          </p:txBody>
        </p:sp>
        <p:sp>
          <p:nvSpPr>
            <p:cNvPr id="17" name="Freeform 228"/>
            <p:cNvSpPr>
              <a:spLocks/>
            </p:cNvSpPr>
            <p:nvPr/>
          </p:nvSpPr>
          <p:spPr bwMode="auto">
            <a:xfrm>
              <a:off x="-1120" y="1042"/>
              <a:ext cx="4000" cy="690"/>
            </a:xfrm>
            <a:custGeom>
              <a:avLst/>
              <a:gdLst/>
              <a:ahLst/>
              <a:cxnLst>
                <a:cxn ang="0">
                  <a:pos x="0" y="0"/>
                </a:cxn>
                <a:cxn ang="0">
                  <a:pos x="0" y="0"/>
                </a:cxn>
                <a:cxn ang="0">
                  <a:pos x="70" y="83"/>
                </a:cxn>
                <a:cxn ang="0">
                  <a:pos x="145" y="161"/>
                </a:cxn>
                <a:cxn ang="0">
                  <a:pos x="233" y="232"/>
                </a:cxn>
                <a:cxn ang="0">
                  <a:pos x="331" y="303"/>
                </a:cxn>
                <a:cxn ang="0">
                  <a:pos x="442" y="361"/>
                </a:cxn>
                <a:cxn ang="0">
                  <a:pos x="558" y="419"/>
                </a:cxn>
                <a:cxn ang="0">
                  <a:pos x="680" y="470"/>
                </a:cxn>
                <a:cxn ang="0">
                  <a:pos x="808" y="515"/>
                </a:cxn>
                <a:cxn ang="0">
                  <a:pos x="948" y="554"/>
                </a:cxn>
                <a:cxn ang="0">
                  <a:pos x="1087" y="593"/>
                </a:cxn>
                <a:cxn ang="0">
                  <a:pos x="1232" y="619"/>
                </a:cxn>
                <a:cxn ang="0">
                  <a:pos x="1378" y="644"/>
                </a:cxn>
                <a:cxn ang="0">
                  <a:pos x="1535" y="664"/>
                </a:cxn>
                <a:cxn ang="0">
                  <a:pos x="1686" y="677"/>
                </a:cxn>
                <a:cxn ang="0">
                  <a:pos x="1843" y="683"/>
                </a:cxn>
                <a:cxn ang="0">
                  <a:pos x="2000" y="690"/>
                </a:cxn>
                <a:cxn ang="0">
                  <a:pos x="2157" y="683"/>
                </a:cxn>
                <a:cxn ang="0">
                  <a:pos x="2308" y="677"/>
                </a:cxn>
                <a:cxn ang="0">
                  <a:pos x="2465" y="664"/>
                </a:cxn>
                <a:cxn ang="0">
                  <a:pos x="2616" y="644"/>
                </a:cxn>
                <a:cxn ang="0">
                  <a:pos x="2767" y="619"/>
                </a:cxn>
                <a:cxn ang="0">
                  <a:pos x="2912" y="593"/>
                </a:cxn>
                <a:cxn ang="0">
                  <a:pos x="3052" y="554"/>
                </a:cxn>
                <a:cxn ang="0">
                  <a:pos x="3186" y="515"/>
                </a:cxn>
                <a:cxn ang="0">
                  <a:pos x="3319" y="470"/>
                </a:cxn>
                <a:cxn ang="0">
                  <a:pos x="3441" y="419"/>
                </a:cxn>
                <a:cxn ang="0">
                  <a:pos x="3558" y="361"/>
                </a:cxn>
                <a:cxn ang="0">
                  <a:pos x="3662" y="303"/>
                </a:cxn>
                <a:cxn ang="0">
                  <a:pos x="3761" y="232"/>
                </a:cxn>
                <a:cxn ang="0">
                  <a:pos x="3854" y="161"/>
                </a:cxn>
                <a:cxn ang="0">
                  <a:pos x="3930" y="83"/>
                </a:cxn>
                <a:cxn ang="0">
                  <a:pos x="4000" y="0"/>
                </a:cxn>
              </a:cxnLst>
              <a:rect l="0" t="0" r="r" b="b"/>
              <a:pathLst>
                <a:path w="4000" h="690">
                  <a:moveTo>
                    <a:pt x="0" y="0"/>
                  </a:moveTo>
                  <a:lnTo>
                    <a:pt x="0" y="0"/>
                  </a:lnTo>
                  <a:lnTo>
                    <a:pt x="70" y="83"/>
                  </a:lnTo>
                  <a:lnTo>
                    <a:pt x="145" y="161"/>
                  </a:lnTo>
                  <a:lnTo>
                    <a:pt x="233" y="232"/>
                  </a:lnTo>
                  <a:lnTo>
                    <a:pt x="331" y="303"/>
                  </a:lnTo>
                  <a:lnTo>
                    <a:pt x="442" y="361"/>
                  </a:lnTo>
                  <a:lnTo>
                    <a:pt x="558" y="419"/>
                  </a:lnTo>
                  <a:lnTo>
                    <a:pt x="680" y="470"/>
                  </a:lnTo>
                  <a:lnTo>
                    <a:pt x="808" y="515"/>
                  </a:lnTo>
                  <a:lnTo>
                    <a:pt x="948" y="554"/>
                  </a:lnTo>
                  <a:lnTo>
                    <a:pt x="1087" y="593"/>
                  </a:lnTo>
                  <a:lnTo>
                    <a:pt x="1232" y="619"/>
                  </a:lnTo>
                  <a:lnTo>
                    <a:pt x="1378" y="644"/>
                  </a:lnTo>
                  <a:lnTo>
                    <a:pt x="1535" y="664"/>
                  </a:lnTo>
                  <a:lnTo>
                    <a:pt x="1686" y="677"/>
                  </a:lnTo>
                  <a:lnTo>
                    <a:pt x="1843" y="683"/>
                  </a:lnTo>
                  <a:lnTo>
                    <a:pt x="2000" y="690"/>
                  </a:lnTo>
                  <a:lnTo>
                    <a:pt x="2157" y="683"/>
                  </a:lnTo>
                  <a:lnTo>
                    <a:pt x="2308" y="677"/>
                  </a:lnTo>
                  <a:lnTo>
                    <a:pt x="2465" y="664"/>
                  </a:lnTo>
                  <a:lnTo>
                    <a:pt x="2616" y="644"/>
                  </a:lnTo>
                  <a:lnTo>
                    <a:pt x="2767" y="619"/>
                  </a:lnTo>
                  <a:lnTo>
                    <a:pt x="2912" y="593"/>
                  </a:lnTo>
                  <a:lnTo>
                    <a:pt x="3052" y="554"/>
                  </a:lnTo>
                  <a:lnTo>
                    <a:pt x="3186" y="515"/>
                  </a:lnTo>
                  <a:lnTo>
                    <a:pt x="3319" y="470"/>
                  </a:lnTo>
                  <a:lnTo>
                    <a:pt x="3441" y="419"/>
                  </a:lnTo>
                  <a:lnTo>
                    <a:pt x="3558" y="361"/>
                  </a:lnTo>
                  <a:lnTo>
                    <a:pt x="3662" y="303"/>
                  </a:lnTo>
                  <a:lnTo>
                    <a:pt x="3761" y="232"/>
                  </a:lnTo>
                  <a:lnTo>
                    <a:pt x="3854" y="161"/>
                  </a:lnTo>
                  <a:lnTo>
                    <a:pt x="3930" y="83"/>
                  </a:lnTo>
                  <a:lnTo>
                    <a:pt x="4000" y="0"/>
                  </a:lnTo>
                </a:path>
              </a:pathLst>
            </a:custGeom>
            <a:noFill/>
            <a:ln w="19050">
              <a:solidFill>
                <a:schemeClr val="folHlink"/>
              </a:solidFill>
              <a:prstDash val="solid"/>
              <a:round/>
              <a:headEnd/>
              <a:tailEnd/>
            </a:ln>
          </p:spPr>
          <p:txBody>
            <a:bodyPr/>
            <a:lstStyle/>
            <a:p>
              <a:endParaRPr lang="da-DK">
                <a:solidFill>
                  <a:prstClr val="black"/>
                </a:solidFill>
              </a:endParaRPr>
            </a:p>
          </p:txBody>
        </p:sp>
        <p:sp>
          <p:nvSpPr>
            <p:cNvPr id="18" name="Freeform 229"/>
            <p:cNvSpPr>
              <a:spLocks/>
            </p:cNvSpPr>
            <p:nvPr/>
          </p:nvSpPr>
          <p:spPr bwMode="auto">
            <a:xfrm>
              <a:off x="-376" y="3802"/>
              <a:ext cx="2506" cy="406"/>
            </a:xfrm>
            <a:custGeom>
              <a:avLst/>
              <a:gdLst/>
              <a:ahLst/>
              <a:cxnLst>
                <a:cxn ang="0">
                  <a:pos x="2506" y="406"/>
                </a:cxn>
                <a:cxn ang="0">
                  <a:pos x="2506" y="406"/>
                </a:cxn>
                <a:cxn ang="0">
                  <a:pos x="2459" y="361"/>
                </a:cxn>
                <a:cxn ang="0">
                  <a:pos x="2413" y="316"/>
                </a:cxn>
                <a:cxn ang="0">
                  <a:pos x="2354" y="271"/>
                </a:cxn>
                <a:cxn ang="0">
                  <a:pos x="2291" y="232"/>
                </a:cxn>
                <a:cxn ang="0">
                  <a:pos x="2221" y="193"/>
                </a:cxn>
                <a:cxn ang="0">
                  <a:pos x="2145" y="161"/>
                </a:cxn>
                <a:cxn ang="0">
                  <a:pos x="2070" y="129"/>
                </a:cxn>
                <a:cxn ang="0">
                  <a:pos x="1988" y="103"/>
                </a:cxn>
                <a:cxn ang="0">
                  <a:pos x="1901" y="77"/>
                </a:cxn>
                <a:cxn ang="0">
                  <a:pos x="1814" y="58"/>
                </a:cxn>
                <a:cxn ang="0">
                  <a:pos x="1634" y="26"/>
                </a:cxn>
                <a:cxn ang="0">
                  <a:pos x="1442" y="6"/>
                </a:cxn>
                <a:cxn ang="0">
                  <a:pos x="1250" y="0"/>
                </a:cxn>
                <a:cxn ang="0">
                  <a:pos x="1058" y="6"/>
                </a:cxn>
                <a:cxn ang="0">
                  <a:pos x="866" y="26"/>
                </a:cxn>
                <a:cxn ang="0">
                  <a:pos x="686" y="58"/>
                </a:cxn>
                <a:cxn ang="0">
                  <a:pos x="599" y="77"/>
                </a:cxn>
                <a:cxn ang="0">
                  <a:pos x="512" y="103"/>
                </a:cxn>
                <a:cxn ang="0">
                  <a:pos x="430" y="129"/>
                </a:cxn>
                <a:cxn ang="0">
                  <a:pos x="355" y="161"/>
                </a:cxn>
                <a:cxn ang="0">
                  <a:pos x="285" y="193"/>
                </a:cxn>
                <a:cxn ang="0">
                  <a:pos x="215" y="232"/>
                </a:cxn>
                <a:cxn ang="0">
                  <a:pos x="151" y="271"/>
                </a:cxn>
                <a:cxn ang="0">
                  <a:pos x="93" y="316"/>
                </a:cxn>
                <a:cxn ang="0">
                  <a:pos x="47" y="361"/>
                </a:cxn>
                <a:cxn ang="0">
                  <a:pos x="0" y="406"/>
                </a:cxn>
              </a:cxnLst>
              <a:rect l="0" t="0" r="r" b="b"/>
              <a:pathLst>
                <a:path w="2506" h="406">
                  <a:moveTo>
                    <a:pt x="2506" y="406"/>
                  </a:moveTo>
                  <a:lnTo>
                    <a:pt x="2506" y="406"/>
                  </a:lnTo>
                  <a:lnTo>
                    <a:pt x="2459" y="361"/>
                  </a:lnTo>
                  <a:lnTo>
                    <a:pt x="2413" y="316"/>
                  </a:lnTo>
                  <a:lnTo>
                    <a:pt x="2354" y="271"/>
                  </a:lnTo>
                  <a:lnTo>
                    <a:pt x="2291" y="232"/>
                  </a:lnTo>
                  <a:lnTo>
                    <a:pt x="2221" y="193"/>
                  </a:lnTo>
                  <a:lnTo>
                    <a:pt x="2145" y="161"/>
                  </a:lnTo>
                  <a:lnTo>
                    <a:pt x="2070" y="129"/>
                  </a:lnTo>
                  <a:lnTo>
                    <a:pt x="1988" y="103"/>
                  </a:lnTo>
                  <a:lnTo>
                    <a:pt x="1901" y="77"/>
                  </a:lnTo>
                  <a:lnTo>
                    <a:pt x="1814" y="58"/>
                  </a:lnTo>
                  <a:lnTo>
                    <a:pt x="1634" y="26"/>
                  </a:lnTo>
                  <a:lnTo>
                    <a:pt x="1442" y="6"/>
                  </a:lnTo>
                  <a:lnTo>
                    <a:pt x="1250" y="0"/>
                  </a:lnTo>
                  <a:lnTo>
                    <a:pt x="1058" y="6"/>
                  </a:lnTo>
                  <a:lnTo>
                    <a:pt x="866" y="26"/>
                  </a:lnTo>
                  <a:lnTo>
                    <a:pt x="686" y="58"/>
                  </a:lnTo>
                  <a:lnTo>
                    <a:pt x="599" y="77"/>
                  </a:lnTo>
                  <a:lnTo>
                    <a:pt x="512" y="103"/>
                  </a:lnTo>
                  <a:lnTo>
                    <a:pt x="430" y="129"/>
                  </a:lnTo>
                  <a:lnTo>
                    <a:pt x="355" y="161"/>
                  </a:lnTo>
                  <a:lnTo>
                    <a:pt x="285" y="193"/>
                  </a:lnTo>
                  <a:lnTo>
                    <a:pt x="215" y="232"/>
                  </a:lnTo>
                  <a:lnTo>
                    <a:pt x="151" y="271"/>
                  </a:lnTo>
                  <a:lnTo>
                    <a:pt x="93" y="316"/>
                  </a:lnTo>
                  <a:lnTo>
                    <a:pt x="47" y="361"/>
                  </a:lnTo>
                  <a:lnTo>
                    <a:pt x="0" y="406"/>
                  </a:lnTo>
                </a:path>
              </a:pathLst>
            </a:custGeom>
            <a:noFill/>
            <a:ln w="19050">
              <a:solidFill>
                <a:schemeClr val="folHlink"/>
              </a:solidFill>
              <a:prstDash val="solid"/>
              <a:round/>
              <a:headEnd/>
              <a:tailEnd/>
            </a:ln>
          </p:spPr>
          <p:txBody>
            <a:bodyPr/>
            <a:lstStyle/>
            <a:p>
              <a:endParaRPr lang="da-DK">
                <a:solidFill>
                  <a:prstClr val="black"/>
                </a:solidFill>
              </a:endParaRPr>
            </a:p>
          </p:txBody>
        </p:sp>
        <p:sp>
          <p:nvSpPr>
            <p:cNvPr id="19" name="Freeform 230"/>
            <p:cNvSpPr>
              <a:spLocks/>
            </p:cNvSpPr>
            <p:nvPr/>
          </p:nvSpPr>
          <p:spPr bwMode="auto">
            <a:xfrm>
              <a:off x="-1126" y="2950"/>
              <a:ext cx="4000" cy="690"/>
            </a:xfrm>
            <a:custGeom>
              <a:avLst/>
              <a:gdLst/>
              <a:ahLst/>
              <a:cxnLst>
                <a:cxn ang="0">
                  <a:pos x="4000" y="690"/>
                </a:cxn>
                <a:cxn ang="0">
                  <a:pos x="4000" y="690"/>
                </a:cxn>
                <a:cxn ang="0">
                  <a:pos x="3930" y="607"/>
                </a:cxn>
                <a:cxn ang="0">
                  <a:pos x="3854" y="529"/>
                </a:cxn>
                <a:cxn ang="0">
                  <a:pos x="3767" y="458"/>
                </a:cxn>
                <a:cxn ang="0">
                  <a:pos x="3668" y="387"/>
                </a:cxn>
                <a:cxn ang="0">
                  <a:pos x="3558" y="329"/>
                </a:cxn>
                <a:cxn ang="0">
                  <a:pos x="3442" y="271"/>
                </a:cxn>
                <a:cxn ang="0">
                  <a:pos x="3320" y="220"/>
                </a:cxn>
                <a:cxn ang="0">
                  <a:pos x="3192" y="175"/>
                </a:cxn>
                <a:cxn ang="0">
                  <a:pos x="3052" y="136"/>
                </a:cxn>
                <a:cxn ang="0">
                  <a:pos x="2913" y="97"/>
                </a:cxn>
                <a:cxn ang="0">
                  <a:pos x="2767" y="71"/>
                </a:cxn>
                <a:cxn ang="0">
                  <a:pos x="2622" y="46"/>
                </a:cxn>
                <a:cxn ang="0">
                  <a:pos x="2465" y="26"/>
                </a:cxn>
                <a:cxn ang="0">
                  <a:pos x="2314" y="13"/>
                </a:cxn>
                <a:cxn ang="0">
                  <a:pos x="2157" y="0"/>
                </a:cxn>
                <a:cxn ang="0">
                  <a:pos x="2000" y="0"/>
                </a:cxn>
                <a:cxn ang="0">
                  <a:pos x="1843" y="0"/>
                </a:cxn>
                <a:cxn ang="0">
                  <a:pos x="1686" y="13"/>
                </a:cxn>
                <a:cxn ang="0">
                  <a:pos x="1535" y="26"/>
                </a:cxn>
                <a:cxn ang="0">
                  <a:pos x="1384" y="46"/>
                </a:cxn>
                <a:cxn ang="0">
                  <a:pos x="1233" y="71"/>
                </a:cxn>
                <a:cxn ang="0">
                  <a:pos x="1087" y="97"/>
                </a:cxn>
                <a:cxn ang="0">
                  <a:pos x="948" y="136"/>
                </a:cxn>
                <a:cxn ang="0">
                  <a:pos x="814" y="175"/>
                </a:cxn>
                <a:cxn ang="0">
                  <a:pos x="680" y="220"/>
                </a:cxn>
                <a:cxn ang="0">
                  <a:pos x="558" y="271"/>
                </a:cxn>
                <a:cxn ang="0">
                  <a:pos x="442" y="329"/>
                </a:cxn>
                <a:cxn ang="0">
                  <a:pos x="337" y="387"/>
                </a:cxn>
                <a:cxn ang="0">
                  <a:pos x="239" y="458"/>
                </a:cxn>
                <a:cxn ang="0">
                  <a:pos x="146" y="529"/>
                </a:cxn>
                <a:cxn ang="0">
                  <a:pos x="70" y="607"/>
                </a:cxn>
                <a:cxn ang="0">
                  <a:pos x="0" y="690"/>
                </a:cxn>
              </a:cxnLst>
              <a:rect l="0" t="0" r="r" b="b"/>
              <a:pathLst>
                <a:path w="4000" h="690">
                  <a:moveTo>
                    <a:pt x="4000" y="690"/>
                  </a:moveTo>
                  <a:lnTo>
                    <a:pt x="4000" y="690"/>
                  </a:lnTo>
                  <a:lnTo>
                    <a:pt x="3930" y="607"/>
                  </a:lnTo>
                  <a:lnTo>
                    <a:pt x="3854" y="529"/>
                  </a:lnTo>
                  <a:lnTo>
                    <a:pt x="3767" y="458"/>
                  </a:lnTo>
                  <a:lnTo>
                    <a:pt x="3668" y="387"/>
                  </a:lnTo>
                  <a:lnTo>
                    <a:pt x="3558" y="329"/>
                  </a:lnTo>
                  <a:lnTo>
                    <a:pt x="3442" y="271"/>
                  </a:lnTo>
                  <a:lnTo>
                    <a:pt x="3320" y="220"/>
                  </a:lnTo>
                  <a:lnTo>
                    <a:pt x="3192" y="175"/>
                  </a:lnTo>
                  <a:lnTo>
                    <a:pt x="3052" y="136"/>
                  </a:lnTo>
                  <a:lnTo>
                    <a:pt x="2913" y="97"/>
                  </a:lnTo>
                  <a:lnTo>
                    <a:pt x="2767" y="71"/>
                  </a:lnTo>
                  <a:lnTo>
                    <a:pt x="2622" y="46"/>
                  </a:lnTo>
                  <a:lnTo>
                    <a:pt x="2465" y="26"/>
                  </a:lnTo>
                  <a:lnTo>
                    <a:pt x="2314" y="13"/>
                  </a:lnTo>
                  <a:lnTo>
                    <a:pt x="2157" y="0"/>
                  </a:lnTo>
                  <a:lnTo>
                    <a:pt x="2000" y="0"/>
                  </a:lnTo>
                  <a:lnTo>
                    <a:pt x="1843" y="0"/>
                  </a:lnTo>
                  <a:lnTo>
                    <a:pt x="1686" y="13"/>
                  </a:lnTo>
                  <a:lnTo>
                    <a:pt x="1535" y="26"/>
                  </a:lnTo>
                  <a:lnTo>
                    <a:pt x="1384" y="46"/>
                  </a:lnTo>
                  <a:lnTo>
                    <a:pt x="1233" y="71"/>
                  </a:lnTo>
                  <a:lnTo>
                    <a:pt x="1087" y="97"/>
                  </a:lnTo>
                  <a:lnTo>
                    <a:pt x="948" y="136"/>
                  </a:lnTo>
                  <a:lnTo>
                    <a:pt x="814" y="175"/>
                  </a:lnTo>
                  <a:lnTo>
                    <a:pt x="680" y="220"/>
                  </a:lnTo>
                  <a:lnTo>
                    <a:pt x="558" y="271"/>
                  </a:lnTo>
                  <a:lnTo>
                    <a:pt x="442" y="329"/>
                  </a:lnTo>
                  <a:lnTo>
                    <a:pt x="337" y="387"/>
                  </a:lnTo>
                  <a:lnTo>
                    <a:pt x="239" y="458"/>
                  </a:lnTo>
                  <a:lnTo>
                    <a:pt x="146" y="529"/>
                  </a:lnTo>
                  <a:lnTo>
                    <a:pt x="70" y="607"/>
                  </a:lnTo>
                  <a:lnTo>
                    <a:pt x="0" y="690"/>
                  </a:lnTo>
                </a:path>
              </a:pathLst>
            </a:custGeom>
            <a:noFill/>
            <a:ln w="19050">
              <a:solidFill>
                <a:schemeClr val="folHlink"/>
              </a:solidFill>
              <a:prstDash val="solid"/>
              <a:round/>
              <a:headEnd/>
              <a:tailEnd/>
            </a:ln>
          </p:spPr>
          <p:txBody>
            <a:bodyPr/>
            <a:lstStyle/>
            <a:p>
              <a:endParaRPr lang="da-DK">
                <a:solidFill>
                  <a:prstClr val="black"/>
                </a:solidFill>
              </a:endParaRPr>
            </a:p>
          </p:txBody>
        </p:sp>
        <p:sp>
          <p:nvSpPr>
            <p:cNvPr id="20" name="Line 231"/>
            <p:cNvSpPr>
              <a:spLocks noChangeShapeType="1"/>
            </p:cNvSpPr>
            <p:nvPr/>
          </p:nvSpPr>
          <p:spPr bwMode="auto">
            <a:xfrm>
              <a:off x="874" y="184"/>
              <a:ext cx="0" cy="4314"/>
            </a:xfrm>
            <a:prstGeom prst="line">
              <a:avLst/>
            </a:prstGeom>
            <a:noFill/>
            <a:ln w="19050">
              <a:solidFill>
                <a:schemeClr val="folHlink"/>
              </a:solidFill>
              <a:round/>
              <a:headEnd/>
              <a:tailEnd/>
            </a:ln>
          </p:spPr>
          <p:txBody>
            <a:bodyPr/>
            <a:lstStyle/>
            <a:p>
              <a:endParaRPr lang="da-DK">
                <a:solidFill>
                  <a:prstClr val="black"/>
                </a:solidFill>
              </a:endParaRPr>
            </a:p>
          </p:txBody>
        </p:sp>
        <p:sp>
          <p:nvSpPr>
            <p:cNvPr id="21" name="Line 232"/>
            <p:cNvSpPr>
              <a:spLocks noChangeShapeType="1"/>
            </p:cNvSpPr>
            <p:nvPr/>
          </p:nvSpPr>
          <p:spPr bwMode="auto">
            <a:xfrm>
              <a:off x="-1626" y="2338"/>
              <a:ext cx="5005" cy="0"/>
            </a:xfrm>
            <a:prstGeom prst="line">
              <a:avLst/>
            </a:prstGeom>
            <a:noFill/>
            <a:ln w="19050">
              <a:solidFill>
                <a:schemeClr val="folHlink"/>
              </a:solidFill>
              <a:round/>
              <a:headEnd/>
              <a:tailEnd/>
            </a:ln>
          </p:spPr>
          <p:txBody>
            <a:bodyPr/>
            <a:lstStyle/>
            <a:p>
              <a:endParaRPr lang="da-DK">
                <a:solidFill>
                  <a:prstClr val="black"/>
                </a:solidFill>
              </a:endParaRPr>
            </a:p>
          </p:txBody>
        </p:sp>
      </p:grpSp>
      <p:sp>
        <p:nvSpPr>
          <p:cNvPr id="22" name="Tekstboks 24"/>
          <p:cNvSpPr txBox="1"/>
          <p:nvPr/>
        </p:nvSpPr>
        <p:spPr>
          <a:xfrm>
            <a:off x="1187624" y="6362506"/>
            <a:ext cx="3456384" cy="430887"/>
          </a:xfrm>
          <a:prstGeom prst="rect">
            <a:avLst/>
          </a:prstGeom>
          <a:noFill/>
        </p:spPr>
        <p:txBody>
          <a:bodyPr wrap="square" rtlCol="0">
            <a:spAutoFit/>
          </a:bodyPr>
          <a:lstStyle/>
          <a:p>
            <a:r>
              <a:rPr lang="da-DK" sz="1100" dirty="0" smtClean="0"/>
              <a:t>INTOSAI – PSC</a:t>
            </a:r>
          </a:p>
          <a:p>
            <a:r>
              <a:rPr lang="da-DK" sz="1100" dirty="0" smtClean="0"/>
              <a:t>Professional Standards Committee</a:t>
            </a:r>
            <a:endParaRPr lang="da-DK" sz="1100" dirty="0"/>
          </a:p>
        </p:txBody>
      </p:sp>
      <p:sp>
        <p:nvSpPr>
          <p:cNvPr id="23" name="Tekstboks 24"/>
          <p:cNvSpPr txBox="1"/>
          <p:nvPr/>
        </p:nvSpPr>
        <p:spPr>
          <a:xfrm>
            <a:off x="5152962" y="6395012"/>
            <a:ext cx="2731406" cy="430887"/>
          </a:xfrm>
          <a:prstGeom prst="rect">
            <a:avLst/>
          </a:prstGeom>
          <a:noFill/>
        </p:spPr>
        <p:txBody>
          <a:bodyPr wrap="square" rtlCol="0">
            <a:spAutoFit/>
          </a:bodyPr>
          <a:lstStyle/>
          <a:p>
            <a:pPr algn="r"/>
            <a:r>
              <a:rPr lang="da-DK" sz="1100" dirty="0" smtClean="0"/>
              <a:t>TCU</a:t>
            </a:r>
          </a:p>
          <a:p>
            <a:pPr algn="r"/>
            <a:r>
              <a:rPr lang="da-DK" sz="1100" dirty="0" smtClean="0"/>
              <a:t>Federal Court of Accounts</a:t>
            </a:r>
            <a:endParaRPr lang="da-DK" sz="1100" dirty="0"/>
          </a:p>
        </p:txBody>
      </p:sp>
    </p:spTree>
  </p:cSld>
  <p:clrMapOvr>
    <a:masterClrMapping/>
  </p:clrMapOvr>
</p:sld>
</file>

<file path=ppt/theme/theme1.xml><?xml version="1.0" encoding="utf-8"?>
<a:theme xmlns:a="http://schemas.openxmlformats.org/drawingml/2006/main" name="Tema do Office">
  <a:themeElements>
    <a:clrScheme name="Escritório">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Escritório">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Escritório">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o Office">
  <a:themeElements>
    <a:clrScheme name="Escritório">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Escritório">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Escritório">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2829</TotalTime>
  <Words>1952</Words>
  <Application>Microsoft Office PowerPoint</Application>
  <PresentationFormat>Skærmshow (4:3)</PresentationFormat>
  <Paragraphs>332</Paragraphs>
  <Slides>29</Slides>
  <Notes>1</Notes>
  <HiddenSlides>0</HiddenSlides>
  <MMClips>0</MMClips>
  <ScaleCrop>false</ScaleCrop>
  <HeadingPairs>
    <vt:vector size="4" baseType="variant">
      <vt:variant>
        <vt:lpstr>Tema</vt:lpstr>
      </vt:variant>
      <vt:variant>
        <vt:i4>1</vt:i4>
      </vt:variant>
      <vt:variant>
        <vt:lpstr>Diastitler</vt:lpstr>
      </vt:variant>
      <vt:variant>
        <vt:i4>29</vt:i4>
      </vt:variant>
    </vt:vector>
  </HeadingPairs>
  <TitlesOfParts>
    <vt:vector size="30" baseType="lpstr">
      <vt:lpstr>Tema do Office</vt:lpstr>
      <vt:lpstr>Performance Auditing Subcommittee Work Plan 2011-2013  </vt:lpstr>
      <vt:lpstr>Proposed Action Create Forums and Media Presentations to  promote and discuss PA documents</vt:lpstr>
      <vt:lpstr>Proposed Action   Continue to develop the PAS website, including information and links to seminars and events, documents and examples of best practice reports.</vt:lpstr>
      <vt:lpstr>Proposed Action Translation of documents into other official INTOSAI languages (French, German, Spanish and Arabic).</vt:lpstr>
      <vt:lpstr>Proposed Action Review/References of ISSAI 3000.</vt:lpstr>
      <vt:lpstr>Proposed Action Participation in the PSC Project for Harmonization of the ISSAIs and Revision of the Fundamental Auditing Principles.</vt:lpstr>
      <vt:lpstr>Proposed Action Participation in the activities proposed in the document PSC Awareness-raising Strategy.</vt:lpstr>
      <vt:lpstr>Actions not Included in the Work Plan</vt:lpstr>
      <vt:lpstr>Actions not Included in the Work Plan</vt:lpstr>
      <vt:lpstr> Terms of Reference for the PAS Main Proposals  </vt:lpstr>
      <vt:lpstr>PowerPoint-præsentation</vt:lpstr>
      <vt:lpstr>PowerPoint-præsentation</vt:lpstr>
      <vt:lpstr>   Project proposal   Adaptation of the level 4  performance audit ISSAIs    Presented by: Dagomar Henriques Lima June/2013 </vt:lpstr>
      <vt:lpstr>Summary</vt:lpstr>
      <vt:lpstr>Scope  </vt:lpstr>
      <vt:lpstr>Purpose </vt:lpstr>
      <vt:lpstr>Stages</vt:lpstr>
      <vt:lpstr>Background</vt:lpstr>
      <vt:lpstr> Work programme, timetable and organisation </vt:lpstr>
      <vt:lpstr> Work programme, timetable and organisation </vt:lpstr>
      <vt:lpstr> Work programme, timetable and organisation </vt:lpstr>
      <vt:lpstr> Work programme, timetable and organisation </vt:lpstr>
      <vt:lpstr> Work programme, timetable and organisation </vt:lpstr>
      <vt:lpstr>Resources and budget</vt:lpstr>
      <vt:lpstr>Project management and governance</vt:lpstr>
      <vt:lpstr>Transitional arrangements</vt:lpstr>
      <vt:lpstr>PowerPoint-præsentation</vt:lpstr>
      <vt:lpstr>Submission</vt:lpstr>
      <vt:lpstr>PowerPoint-præsentation</vt:lpstr>
    </vt:vector>
  </TitlesOfParts>
  <Company>TCU</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malvim</dc:creator>
  <cp:lastModifiedBy>Mette E. Matthiasen</cp:lastModifiedBy>
  <cp:revision>319</cp:revision>
  <dcterms:created xsi:type="dcterms:W3CDTF">2012-01-19T13:05:04Z</dcterms:created>
  <dcterms:modified xsi:type="dcterms:W3CDTF">2013-07-03T05:11:43Z</dcterms:modified>
</cp:coreProperties>
</file>