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71" autoAdjust="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C63-91A7-4CC1-A501-3FAC4334AE8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DD6F-C7B6-46DF-845D-A3D3F2A5D1C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C63-91A7-4CC1-A501-3FAC4334AE8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DD6F-C7B6-46DF-845D-A3D3F2A5D1C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C63-91A7-4CC1-A501-3FAC4334AE8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DD6F-C7B6-46DF-845D-A3D3F2A5D1C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C63-91A7-4CC1-A501-3FAC4334AE8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DD6F-C7B6-46DF-845D-A3D3F2A5D1C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C63-91A7-4CC1-A501-3FAC4334AE8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DD6F-C7B6-46DF-845D-A3D3F2A5D1C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C63-91A7-4CC1-A501-3FAC4334AE8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DD6F-C7B6-46DF-845D-A3D3F2A5D1C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C63-91A7-4CC1-A501-3FAC4334AE8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DD6F-C7B6-46DF-845D-A3D3F2A5D1C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C63-91A7-4CC1-A501-3FAC4334AE8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DD6F-C7B6-46DF-845D-A3D3F2A5D1C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C63-91A7-4CC1-A501-3FAC4334AE8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DD6F-C7B6-46DF-845D-A3D3F2A5D1C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C63-91A7-4CC1-A501-3FAC4334AE8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DD6F-C7B6-46DF-845D-A3D3F2A5D1C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C63-91A7-4CC1-A501-3FAC4334AE8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DD6F-C7B6-46DF-845D-A3D3F2A5D1C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5C63-91A7-4CC1-A501-3FAC4334AE8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DDD6F-C7B6-46DF-845D-A3D3F2A5D1C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da-DK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Awareness Raising Activities in ARABOSAI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National Audit Court’s Experience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01600">
                    <a:schemeClr val="accent1">
                      <a:lumMod val="60000"/>
                      <a:lumOff val="40000"/>
                      <a:alpha val="40000"/>
                    </a:schemeClr>
                  </a:glow>
                </a:effectLst>
              </a:rPr>
              <a:t>Kingdom of Bahrain </a:t>
            </a:r>
          </a:p>
          <a:p>
            <a:r>
              <a:rPr lang="en-US" dirty="0" smtClean="0">
                <a:effectLst>
                  <a:glow rad="101600">
                    <a:schemeClr val="accent1">
                      <a:lumMod val="60000"/>
                      <a:lumOff val="40000"/>
                      <a:alpha val="40000"/>
                    </a:schemeClr>
                  </a:glow>
                </a:effectLst>
              </a:rPr>
              <a:t>Jun 2011</a:t>
            </a:r>
            <a:endParaRPr lang="en-US" dirty="0">
              <a:effectLst>
                <a:glow rad="101600">
                  <a:schemeClr val="accent1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5" descr="C:\Documents and Settings\nac109\Desktop\work\شعار الديوان\شعار الديوان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5732463"/>
            <a:ext cx="142081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nac109\Desktop\d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761038"/>
            <a:ext cx="15113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633478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PSC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INTOSAI Professional Standards Committee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5626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National Audit Court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886200"/>
            <a:ext cx="1981200" cy="10668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101600">
                    <a:schemeClr val="accent1">
                      <a:lumMod val="60000"/>
                      <a:lumOff val="40000"/>
                      <a:alpha val="40000"/>
                    </a:schemeClr>
                  </a:glow>
                </a:effectLst>
              </a:rPr>
              <a:t>June </a:t>
            </a:r>
            <a:r>
              <a:rPr lang="en-US" dirty="0" smtClean="0">
                <a:effectLst>
                  <a:glow rad="101600">
                    <a:schemeClr val="accent1">
                      <a:lumMod val="60000"/>
                      <a:lumOff val="40000"/>
                      <a:alpha val="40000"/>
                    </a:schemeClr>
                  </a:glow>
                </a:effectLst>
              </a:rPr>
              <a:t>4 Bahrain</a:t>
            </a:r>
            <a:endParaRPr lang="en-US" dirty="0">
              <a:effectLst>
                <a:glow rad="101600">
                  <a:schemeClr val="accent1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5" descr="C:\Documents and Settings\nac109\Desktop\work\شعار الديوان\شعار الديوان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5732463"/>
            <a:ext cx="142081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nac109\Desktop\d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761038"/>
            <a:ext cx="15113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633478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PSC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INTOSAI Professional Standards Committee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5626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you…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5" descr="C:\Documents and Settings\nac109\Desktop\work\شعار الديوان\شعار الديوان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5732463"/>
            <a:ext cx="142081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nac109\Desktop\d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761038"/>
            <a:ext cx="15113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633478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PSC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INTOSAI Professional Standards Committee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5626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ARABOSAI DELEGATES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962400"/>
            <a:ext cx="3657600" cy="17526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101600">
                    <a:schemeClr val="accent1">
                      <a:lumMod val="60000"/>
                      <a:lumOff val="40000"/>
                      <a:alpha val="40000"/>
                    </a:schemeClr>
                  </a:glow>
                </a:effectLst>
              </a:rPr>
              <a:t>September 21 </a:t>
            </a:r>
            <a:r>
              <a:rPr lang="en-US" dirty="0" smtClean="0">
                <a:effectLst>
                  <a:glow rad="101600">
                    <a:schemeClr val="accent1">
                      <a:lumMod val="60000"/>
                      <a:lumOff val="40000"/>
                      <a:alpha val="40000"/>
                    </a:schemeClr>
                  </a:glow>
                </a:effectLst>
              </a:rPr>
              <a:t>– 23 Kuwait</a:t>
            </a:r>
            <a:endParaRPr lang="en-US" dirty="0">
              <a:effectLst>
                <a:glow rad="101600">
                  <a:schemeClr val="accent1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5" descr="C:\Documents and Settings\nac109\Desktop\work\شعار الديوان\شعار الديوان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5732463"/>
            <a:ext cx="142081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nac109\Desktop\d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761038"/>
            <a:ext cx="15113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633478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PSC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INTOSAI Professional Standards Committee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5626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6400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Gulf Co-operation Council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Undersecretary’s Meeting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886200"/>
            <a:ext cx="2590800" cy="17526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101600">
                    <a:schemeClr val="accent1">
                      <a:lumMod val="60000"/>
                      <a:lumOff val="40000"/>
                      <a:alpha val="40000"/>
                    </a:schemeClr>
                  </a:glow>
                </a:effectLst>
              </a:rPr>
              <a:t>May 29- </a:t>
            </a:r>
            <a:r>
              <a:rPr lang="en-US" dirty="0" smtClean="0">
                <a:effectLst>
                  <a:glow rad="101600">
                    <a:schemeClr val="accent1">
                      <a:lumMod val="60000"/>
                      <a:lumOff val="40000"/>
                      <a:alpha val="40000"/>
                    </a:schemeClr>
                  </a:glow>
                </a:effectLst>
              </a:rPr>
              <a:t>30 Riyadh</a:t>
            </a:r>
            <a:endParaRPr lang="en-US" dirty="0">
              <a:effectLst>
                <a:glow rad="101600">
                  <a:schemeClr val="accent1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5" descr="C:\Documents and Settings\nac109\Desktop\work\شعار الديوان\شعار الديوان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5732463"/>
            <a:ext cx="142081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nac109\Desktop\d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761038"/>
            <a:ext cx="15113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633478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PSC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INTOSAI Professional Standards Committee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5626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58</Words>
  <Application>Microsoft Office PowerPoint</Application>
  <PresentationFormat>Skærmshow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0" baseType="lpstr">
      <vt:lpstr>Office Theme</vt:lpstr>
      <vt:lpstr>Awareness Raising Activities in ARABOSAI National Audit Court’s Experience </vt:lpstr>
      <vt:lpstr>ARABOSAI DELEGATES</vt:lpstr>
      <vt:lpstr>Dias nummer 3</vt:lpstr>
      <vt:lpstr>Dias nummer 4</vt:lpstr>
      <vt:lpstr>Dias nummer 5</vt:lpstr>
      <vt:lpstr>Dias nummer 6</vt:lpstr>
      <vt:lpstr>Gulf Co-operation Council Undersecretary’s Meeting</vt:lpstr>
      <vt:lpstr>Dias nummer 8</vt:lpstr>
      <vt:lpstr>Dias nummer 9</vt:lpstr>
      <vt:lpstr>National Audit Court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Thank you…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nac109</dc:creator>
  <cp:lastModifiedBy>Mette E. Matthiasen</cp:lastModifiedBy>
  <cp:revision>13</cp:revision>
  <dcterms:created xsi:type="dcterms:W3CDTF">2011-06-15T05:20:49Z</dcterms:created>
  <dcterms:modified xsi:type="dcterms:W3CDTF">2011-06-17T08:18:11Z</dcterms:modified>
</cp:coreProperties>
</file>