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38CEC6-1E0C-49BF-9E55-1D0225326FE5}" type="doc">
      <dgm:prSet loTypeId="urn:microsoft.com/office/officeart/2005/8/layout/arrow5" loCatId="relationship" qsTypeId="urn:microsoft.com/office/officeart/2005/8/quickstyle/simple2" qsCatId="simple" csTypeId="urn:microsoft.com/office/officeart/2005/8/colors/accent2_1" csCatId="accent2" phldr="1"/>
      <dgm:spPr/>
      <dgm:t>
        <a:bodyPr/>
        <a:lstStyle/>
        <a:p>
          <a:endParaRPr lang="nb-NO"/>
        </a:p>
      </dgm:t>
    </dgm:pt>
    <dgm:pt modelId="{A856B94E-2C52-4EB8-990B-FFFB71F6C8FD}">
      <dgm:prSet phldrT="[Tekst]"/>
      <dgm:spPr/>
      <dgm:t>
        <a:bodyPr/>
        <a:lstStyle/>
        <a:p>
          <a:r>
            <a:rPr lang="nb-NO" b="1" dirty="0" err="1" smtClean="0"/>
            <a:t>Implementation</a:t>
          </a:r>
          <a:endParaRPr lang="nb-NO" b="1" dirty="0"/>
        </a:p>
      </dgm:t>
    </dgm:pt>
    <dgm:pt modelId="{7EE85C79-1ADF-4661-B44C-C56EC031C258}" type="parTrans" cxnId="{5028C108-2D46-46C3-A569-FA5D750C43DF}">
      <dgm:prSet/>
      <dgm:spPr/>
      <dgm:t>
        <a:bodyPr/>
        <a:lstStyle/>
        <a:p>
          <a:endParaRPr lang="nb-NO"/>
        </a:p>
      </dgm:t>
    </dgm:pt>
    <dgm:pt modelId="{BA960350-CF56-4FBC-A51A-FA43F27546D8}" type="sibTrans" cxnId="{5028C108-2D46-46C3-A569-FA5D750C43DF}">
      <dgm:prSet/>
      <dgm:spPr/>
      <dgm:t>
        <a:bodyPr/>
        <a:lstStyle/>
        <a:p>
          <a:endParaRPr lang="nb-NO"/>
        </a:p>
      </dgm:t>
    </dgm:pt>
    <dgm:pt modelId="{235B9B7E-81A5-4D31-9405-3CD661E1D5FE}">
      <dgm:prSet phldrT="[Tekst]"/>
      <dgm:spPr/>
      <dgm:t>
        <a:bodyPr/>
        <a:lstStyle/>
        <a:p>
          <a:r>
            <a:rPr lang="nb-NO" b="1" dirty="0" err="1" smtClean="0"/>
            <a:t>Maintenance</a:t>
          </a:r>
          <a:endParaRPr lang="nb-NO" b="1" dirty="0"/>
        </a:p>
      </dgm:t>
    </dgm:pt>
    <dgm:pt modelId="{FD7FD8FE-440C-48A5-A7B1-11297658D919}" type="parTrans" cxnId="{CBA2FFED-5B8F-4250-8192-281AFFD8F8D6}">
      <dgm:prSet/>
      <dgm:spPr/>
      <dgm:t>
        <a:bodyPr/>
        <a:lstStyle/>
        <a:p>
          <a:endParaRPr lang="nb-NO"/>
        </a:p>
      </dgm:t>
    </dgm:pt>
    <dgm:pt modelId="{EBD15CDF-B2E4-448B-94B8-53E9A57AB290}" type="sibTrans" cxnId="{CBA2FFED-5B8F-4250-8192-281AFFD8F8D6}">
      <dgm:prSet/>
      <dgm:spPr/>
      <dgm:t>
        <a:bodyPr/>
        <a:lstStyle/>
        <a:p>
          <a:endParaRPr lang="nb-NO"/>
        </a:p>
      </dgm:t>
    </dgm:pt>
    <dgm:pt modelId="{8C68B7A3-B59B-44E3-A267-46301E2369B5}" type="pres">
      <dgm:prSet presAssocID="{5138CEC6-1E0C-49BF-9E55-1D0225326FE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nb-NO"/>
        </a:p>
      </dgm:t>
    </dgm:pt>
    <dgm:pt modelId="{9DF5E19C-AB50-4262-97F5-278808F10BCC}" type="pres">
      <dgm:prSet presAssocID="{A856B94E-2C52-4EB8-990B-FFFB71F6C8FD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5B8274EC-D253-47EE-85EF-CD467AEDA4C5}" type="pres">
      <dgm:prSet presAssocID="{235B9B7E-81A5-4D31-9405-3CD661E1D5FE}" presName="arrow" presStyleLbl="node1" presStyleIdx="1" presStyleCnt="2" custRadScaleRad="93684" custRadScaleInc="-837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</dgm:ptLst>
  <dgm:cxnLst>
    <dgm:cxn modelId="{A86F1BE0-4B29-49E4-A509-87599BC5F8C8}" type="presOf" srcId="{A856B94E-2C52-4EB8-990B-FFFB71F6C8FD}" destId="{9DF5E19C-AB50-4262-97F5-278808F10BCC}" srcOrd="0" destOrd="0" presId="urn:microsoft.com/office/officeart/2005/8/layout/arrow5"/>
    <dgm:cxn modelId="{5028C108-2D46-46C3-A569-FA5D750C43DF}" srcId="{5138CEC6-1E0C-49BF-9E55-1D0225326FE5}" destId="{A856B94E-2C52-4EB8-990B-FFFB71F6C8FD}" srcOrd="0" destOrd="0" parTransId="{7EE85C79-1ADF-4661-B44C-C56EC031C258}" sibTransId="{BA960350-CF56-4FBC-A51A-FA43F27546D8}"/>
    <dgm:cxn modelId="{E52E4C94-42AA-4348-9363-A20C8A9E1870}" type="presOf" srcId="{235B9B7E-81A5-4D31-9405-3CD661E1D5FE}" destId="{5B8274EC-D253-47EE-85EF-CD467AEDA4C5}" srcOrd="0" destOrd="0" presId="urn:microsoft.com/office/officeart/2005/8/layout/arrow5"/>
    <dgm:cxn modelId="{CBA2FFED-5B8F-4250-8192-281AFFD8F8D6}" srcId="{5138CEC6-1E0C-49BF-9E55-1D0225326FE5}" destId="{235B9B7E-81A5-4D31-9405-3CD661E1D5FE}" srcOrd="1" destOrd="0" parTransId="{FD7FD8FE-440C-48A5-A7B1-11297658D919}" sibTransId="{EBD15CDF-B2E4-448B-94B8-53E9A57AB290}"/>
    <dgm:cxn modelId="{9D9CE2C9-6DC0-44CB-B069-1E3D716F06C0}" type="presOf" srcId="{5138CEC6-1E0C-49BF-9E55-1D0225326FE5}" destId="{8C68B7A3-B59B-44E3-A267-46301E2369B5}" srcOrd="0" destOrd="0" presId="urn:microsoft.com/office/officeart/2005/8/layout/arrow5"/>
    <dgm:cxn modelId="{5C1B1F5C-67E7-4D53-918E-EE14996B9262}" type="presParOf" srcId="{8C68B7A3-B59B-44E3-A267-46301E2369B5}" destId="{9DF5E19C-AB50-4262-97F5-278808F10BCC}" srcOrd="0" destOrd="0" presId="urn:microsoft.com/office/officeart/2005/8/layout/arrow5"/>
    <dgm:cxn modelId="{170BCCB3-66E4-41F3-AC32-CB90EB09C186}" type="presParOf" srcId="{8C68B7A3-B59B-44E3-A267-46301E2369B5}" destId="{5B8274EC-D253-47EE-85EF-CD467AEDA4C5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B42CBEB-107C-4EC0-B0B1-BB6563E28A8D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nb-NO"/>
        </a:p>
      </dgm:t>
    </dgm:pt>
    <dgm:pt modelId="{0F779772-15E4-4D88-A4B3-E2B3784A1C28}">
      <dgm:prSet phldrT="[Tekst]"/>
      <dgm:spPr/>
      <dgm:t>
        <a:bodyPr/>
        <a:lstStyle/>
        <a:p>
          <a:r>
            <a:rPr lang="nb-NO" dirty="0" smtClean="0"/>
            <a:t>CAS </a:t>
          </a:r>
          <a:r>
            <a:rPr lang="nb-NO" dirty="0" err="1" smtClean="0"/>
            <a:t>secretariat</a:t>
          </a:r>
          <a:endParaRPr lang="nb-NO" dirty="0"/>
        </a:p>
      </dgm:t>
    </dgm:pt>
    <dgm:pt modelId="{20923147-4254-4F1F-BA91-E4CD38FA436E}" type="parTrans" cxnId="{A91B3E51-B071-47E9-93D5-ACB36B8297A2}">
      <dgm:prSet/>
      <dgm:spPr/>
      <dgm:t>
        <a:bodyPr/>
        <a:lstStyle/>
        <a:p>
          <a:endParaRPr lang="nb-NO"/>
        </a:p>
      </dgm:t>
    </dgm:pt>
    <dgm:pt modelId="{60BB9E26-6CE5-4F60-80D4-110111B4B4D2}" type="sibTrans" cxnId="{A91B3E51-B071-47E9-93D5-ACB36B8297A2}">
      <dgm:prSet/>
      <dgm:spPr/>
      <dgm:t>
        <a:bodyPr/>
        <a:lstStyle/>
        <a:p>
          <a:endParaRPr lang="nb-NO"/>
        </a:p>
      </dgm:t>
    </dgm:pt>
    <dgm:pt modelId="{7AFAD34B-6F64-495B-9855-4AD25E8E15C4}">
      <dgm:prSet phldrT="[Tekst]"/>
      <dgm:spPr/>
      <dgm:t>
        <a:bodyPr/>
        <a:lstStyle/>
        <a:p>
          <a:r>
            <a:rPr lang="nb-NO" dirty="0" smtClean="0"/>
            <a:t>Product </a:t>
          </a:r>
          <a:r>
            <a:rPr lang="nb-NO" dirty="0" err="1" smtClean="0"/>
            <a:t>development</a:t>
          </a:r>
          <a:r>
            <a:rPr lang="nb-NO" dirty="0" smtClean="0"/>
            <a:t> </a:t>
          </a:r>
          <a:endParaRPr lang="nb-NO" dirty="0"/>
        </a:p>
      </dgm:t>
    </dgm:pt>
    <dgm:pt modelId="{F267B0F0-1D1E-48DA-B46F-543B31B77489}" type="parTrans" cxnId="{0D873405-F018-43E7-921D-FA81AA2882D6}">
      <dgm:prSet/>
      <dgm:spPr/>
      <dgm:t>
        <a:bodyPr/>
        <a:lstStyle/>
        <a:p>
          <a:endParaRPr lang="nb-NO"/>
        </a:p>
      </dgm:t>
    </dgm:pt>
    <dgm:pt modelId="{32CBAED9-2311-49EC-BD58-42D5B089439A}" type="sibTrans" cxnId="{0D873405-F018-43E7-921D-FA81AA2882D6}">
      <dgm:prSet/>
      <dgm:spPr/>
      <dgm:t>
        <a:bodyPr/>
        <a:lstStyle/>
        <a:p>
          <a:endParaRPr lang="nb-NO"/>
        </a:p>
      </dgm:t>
    </dgm:pt>
    <dgm:pt modelId="{5D86F3C0-D192-4170-B0FF-DE972BF7021C}">
      <dgm:prSet phldrT="[Tekst]"/>
      <dgm:spPr/>
      <dgm:t>
        <a:bodyPr/>
        <a:lstStyle/>
        <a:p>
          <a:r>
            <a:rPr lang="nb-NO" dirty="0" smtClean="0"/>
            <a:t>CAS </a:t>
          </a:r>
          <a:r>
            <a:rPr lang="nb-NO" dirty="0" err="1" smtClean="0"/>
            <a:t>members</a:t>
          </a:r>
          <a:r>
            <a:rPr lang="nb-NO" dirty="0" smtClean="0"/>
            <a:t> </a:t>
          </a:r>
          <a:r>
            <a:rPr lang="nb-NO" dirty="0" err="1" smtClean="0"/>
            <a:t>experts</a:t>
          </a:r>
          <a:endParaRPr lang="nb-NO" dirty="0"/>
        </a:p>
      </dgm:t>
    </dgm:pt>
    <dgm:pt modelId="{EF1F88D1-C12D-4688-8F2E-C55ED0567A61}" type="parTrans" cxnId="{5064F8F9-23D2-4390-8CB7-CA75D16E68B2}">
      <dgm:prSet/>
      <dgm:spPr/>
      <dgm:t>
        <a:bodyPr/>
        <a:lstStyle/>
        <a:p>
          <a:endParaRPr lang="nb-NO"/>
        </a:p>
      </dgm:t>
    </dgm:pt>
    <dgm:pt modelId="{26DA6B36-9816-4267-9DA6-0FE77F05C022}" type="sibTrans" cxnId="{5064F8F9-23D2-4390-8CB7-CA75D16E68B2}">
      <dgm:prSet/>
      <dgm:spPr/>
      <dgm:t>
        <a:bodyPr/>
        <a:lstStyle/>
        <a:p>
          <a:endParaRPr lang="nb-NO"/>
        </a:p>
      </dgm:t>
    </dgm:pt>
    <dgm:pt modelId="{1B85FB34-0B19-4C8C-9E88-8809B5B32B71}">
      <dgm:prSet phldrT="[Tekst]"/>
      <dgm:spPr/>
      <dgm:t>
        <a:bodyPr/>
        <a:lstStyle/>
        <a:p>
          <a:r>
            <a:rPr lang="nb-NO" dirty="0" err="1" smtClean="0"/>
            <a:t>Implementation</a:t>
          </a:r>
          <a:r>
            <a:rPr lang="nb-NO" dirty="0" smtClean="0"/>
            <a:t> </a:t>
          </a:r>
          <a:r>
            <a:rPr lang="nb-NO" dirty="0" err="1" smtClean="0"/>
            <a:t>activities</a:t>
          </a:r>
          <a:r>
            <a:rPr lang="nb-NO" dirty="0" smtClean="0"/>
            <a:t> in regions</a:t>
          </a:r>
          <a:endParaRPr lang="nb-NO" dirty="0"/>
        </a:p>
      </dgm:t>
    </dgm:pt>
    <dgm:pt modelId="{52537B02-0C7A-4420-8E58-C3A60B8C0D32}" type="parTrans" cxnId="{CFBF0FA0-52E0-40F8-9FD2-F18FE493A840}">
      <dgm:prSet/>
      <dgm:spPr/>
      <dgm:t>
        <a:bodyPr/>
        <a:lstStyle/>
        <a:p>
          <a:endParaRPr lang="nb-NO"/>
        </a:p>
      </dgm:t>
    </dgm:pt>
    <dgm:pt modelId="{9DDDF926-FD7E-4BEA-99A1-DD12E8FFC203}" type="sibTrans" cxnId="{CFBF0FA0-52E0-40F8-9FD2-F18FE493A840}">
      <dgm:prSet/>
      <dgm:spPr/>
      <dgm:t>
        <a:bodyPr/>
        <a:lstStyle/>
        <a:p>
          <a:endParaRPr lang="nb-NO"/>
        </a:p>
      </dgm:t>
    </dgm:pt>
    <dgm:pt modelId="{6630DCC3-EA90-43EF-926C-EB02FAEE31C2}" type="pres">
      <dgm:prSet presAssocID="{1B42CBEB-107C-4EC0-B0B1-BB6563E28A8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nb-NO"/>
        </a:p>
      </dgm:t>
    </dgm:pt>
    <dgm:pt modelId="{E565036D-D773-4A6B-8330-A017FB8CF2A0}" type="pres">
      <dgm:prSet presAssocID="{0F779772-15E4-4D88-A4B3-E2B3784A1C28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659A17D0-2598-43CE-9BE7-C82EDBC1B428}" type="pres">
      <dgm:prSet presAssocID="{0F779772-15E4-4D88-A4B3-E2B3784A1C28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5AF65A2F-E1A3-418F-9160-79E0D6F7EC21}" type="pres">
      <dgm:prSet presAssocID="{5D86F3C0-D192-4170-B0FF-DE972BF7021C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8C7410EA-2887-4057-A4FF-854BB81E3B1F}" type="pres">
      <dgm:prSet presAssocID="{5D86F3C0-D192-4170-B0FF-DE972BF7021C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</dgm:ptLst>
  <dgm:cxnLst>
    <dgm:cxn modelId="{5064F8F9-23D2-4390-8CB7-CA75D16E68B2}" srcId="{1B42CBEB-107C-4EC0-B0B1-BB6563E28A8D}" destId="{5D86F3C0-D192-4170-B0FF-DE972BF7021C}" srcOrd="1" destOrd="0" parTransId="{EF1F88D1-C12D-4688-8F2E-C55ED0567A61}" sibTransId="{26DA6B36-9816-4267-9DA6-0FE77F05C022}"/>
    <dgm:cxn modelId="{5F47F104-8387-4FCF-B0E7-8DE750D26412}" type="presOf" srcId="{1B85FB34-0B19-4C8C-9E88-8809B5B32B71}" destId="{8C7410EA-2887-4057-A4FF-854BB81E3B1F}" srcOrd="0" destOrd="0" presId="urn:microsoft.com/office/officeart/2005/8/layout/vList2"/>
    <dgm:cxn modelId="{6D35CE74-0421-4219-828F-2D6BE22D17FF}" type="presOf" srcId="{5D86F3C0-D192-4170-B0FF-DE972BF7021C}" destId="{5AF65A2F-E1A3-418F-9160-79E0D6F7EC21}" srcOrd="0" destOrd="0" presId="urn:microsoft.com/office/officeart/2005/8/layout/vList2"/>
    <dgm:cxn modelId="{CFBF0FA0-52E0-40F8-9FD2-F18FE493A840}" srcId="{5D86F3C0-D192-4170-B0FF-DE972BF7021C}" destId="{1B85FB34-0B19-4C8C-9E88-8809B5B32B71}" srcOrd="0" destOrd="0" parTransId="{52537B02-0C7A-4420-8E58-C3A60B8C0D32}" sibTransId="{9DDDF926-FD7E-4BEA-99A1-DD12E8FFC203}"/>
    <dgm:cxn modelId="{E71F26CA-AAE1-4EEF-8E89-AE80D46A9ECF}" type="presOf" srcId="{7AFAD34B-6F64-495B-9855-4AD25E8E15C4}" destId="{659A17D0-2598-43CE-9BE7-C82EDBC1B428}" srcOrd="0" destOrd="0" presId="urn:microsoft.com/office/officeart/2005/8/layout/vList2"/>
    <dgm:cxn modelId="{5E5CE3F8-12BA-4D91-9096-F1792EF1B711}" type="presOf" srcId="{0F779772-15E4-4D88-A4B3-E2B3784A1C28}" destId="{E565036D-D773-4A6B-8330-A017FB8CF2A0}" srcOrd="0" destOrd="0" presId="urn:microsoft.com/office/officeart/2005/8/layout/vList2"/>
    <dgm:cxn modelId="{0D873405-F018-43E7-921D-FA81AA2882D6}" srcId="{0F779772-15E4-4D88-A4B3-E2B3784A1C28}" destId="{7AFAD34B-6F64-495B-9855-4AD25E8E15C4}" srcOrd="0" destOrd="0" parTransId="{F267B0F0-1D1E-48DA-B46F-543B31B77489}" sibTransId="{32CBAED9-2311-49EC-BD58-42D5B089439A}"/>
    <dgm:cxn modelId="{84B2A5C6-4278-4226-9293-5C21F2376A22}" type="presOf" srcId="{1B42CBEB-107C-4EC0-B0B1-BB6563E28A8D}" destId="{6630DCC3-EA90-43EF-926C-EB02FAEE31C2}" srcOrd="0" destOrd="0" presId="urn:microsoft.com/office/officeart/2005/8/layout/vList2"/>
    <dgm:cxn modelId="{A91B3E51-B071-47E9-93D5-ACB36B8297A2}" srcId="{1B42CBEB-107C-4EC0-B0B1-BB6563E28A8D}" destId="{0F779772-15E4-4D88-A4B3-E2B3784A1C28}" srcOrd="0" destOrd="0" parTransId="{20923147-4254-4F1F-BA91-E4CD38FA436E}" sibTransId="{60BB9E26-6CE5-4F60-80D4-110111B4B4D2}"/>
    <dgm:cxn modelId="{C1BDDB23-68E1-496E-981A-4739CAFC8B85}" type="presParOf" srcId="{6630DCC3-EA90-43EF-926C-EB02FAEE31C2}" destId="{E565036D-D773-4A6B-8330-A017FB8CF2A0}" srcOrd="0" destOrd="0" presId="urn:microsoft.com/office/officeart/2005/8/layout/vList2"/>
    <dgm:cxn modelId="{0411BDEB-34E8-4C4B-BA72-CAA1CCACC31E}" type="presParOf" srcId="{6630DCC3-EA90-43EF-926C-EB02FAEE31C2}" destId="{659A17D0-2598-43CE-9BE7-C82EDBC1B428}" srcOrd="1" destOrd="0" presId="urn:microsoft.com/office/officeart/2005/8/layout/vList2"/>
    <dgm:cxn modelId="{DD410E6C-0670-4E6E-924F-6C6C05C228BB}" type="presParOf" srcId="{6630DCC3-EA90-43EF-926C-EB02FAEE31C2}" destId="{5AF65A2F-E1A3-418F-9160-79E0D6F7EC21}" srcOrd="2" destOrd="0" presId="urn:microsoft.com/office/officeart/2005/8/layout/vList2"/>
    <dgm:cxn modelId="{5B9F2602-3091-451F-AFC5-B9A696F58EC2}" type="presParOf" srcId="{6630DCC3-EA90-43EF-926C-EB02FAEE31C2}" destId="{8C7410EA-2887-4057-A4FF-854BB81E3B1F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F5E19C-AB50-4262-97F5-278808F10BCC}">
      <dsp:nvSpPr>
        <dsp:cNvPr id="0" name=""/>
        <dsp:cNvSpPr/>
      </dsp:nvSpPr>
      <dsp:spPr>
        <a:xfrm rot="16200000">
          <a:off x="1322" y="558601"/>
          <a:ext cx="2946796" cy="2946796"/>
        </a:xfrm>
        <a:prstGeom prst="downArrow">
          <a:avLst>
            <a:gd name="adj1" fmla="val 50000"/>
            <a:gd name="adj2" fmla="val 3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400" b="1" kern="1200" dirty="0" err="1" smtClean="0"/>
            <a:t>Implementation</a:t>
          </a:r>
          <a:endParaRPr lang="nb-NO" sz="2400" b="1" kern="1200" dirty="0"/>
        </a:p>
      </dsp:txBody>
      <dsp:txXfrm rot="5400000">
        <a:off x="1323" y="1295299"/>
        <a:ext cx="2431107" cy="1473398"/>
      </dsp:txXfrm>
    </dsp:sp>
    <dsp:sp modelId="{5B8274EC-D253-47EE-85EF-CD467AEDA4C5}">
      <dsp:nvSpPr>
        <dsp:cNvPr id="0" name=""/>
        <dsp:cNvSpPr/>
      </dsp:nvSpPr>
      <dsp:spPr>
        <a:xfrm rot="5400000">
          <a:off x="3048002" y="519849"/>
          <a:ext cx="2946796" cy="2946796"/>
        </a:xfrm>
        <a:prstGeom prst="downArrow">
          <a:avLst>
            <a:gd name="adj1" fmla="val 50000"/>
            <a:gd name="adj2" fmla="val 3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400" b="1" kern="1200" dirty="0" err="1" smtClean="0"/>
            <a:t>Maintenance</a:t>
          </a:r>
          <a:endParaRPr lang="nb-NO" sz="2400" b="1" kern="1200" dirty="0"/>
        </a:p>
      </dsp:txBody>
      <dsp:txXfrm rot="-5400000">
        <a:off x="3563692" y="1256548"/>
        <a:ext cx="2431107" cy="14733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65036D-D773-4A6B-8330-A017FB8CF2A0}">
      <dsp:nvSpPr>
        <dsp:cNvPr id="0" name=""/>
        <dsp:cNvSpPr/>
      </dsp:nvSpPr>
      <dsp:spPr>
        <a:xfrm>
          <a:off x="0" y="30649"/>
          <a:ext cx="6096000" cy="103135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4300" kern="1200" dirty="0" smtClean="0"/>
            <a:t>CAS </a:t>
          </a:r>
          <a:r>
            <a:rPr lang="nb-NO" sz="4300" kern="1200" dirty="0" err="1" smtClean="0"/>
            <a:t>secretariat</a:t>
          </a:r>
          <a:endParaRPr lang="nb-NO" sz="4300" kern="1200" dirty="0"/>
        </a:p>
      </dsp:txBody>
      <dsp:txXfrm>
        <a:off x="50347" y="80996"/>
        <a:ext cx="5995306" cy="930660"/>
      </dsp:txXfrm>
    </dsp:sp>
    <dsp:sp modelId="{659A17D0-2598-43CE-9BE7-C82EDBC1B428}">
      <dsp:nvSpPr>
        <dsp:cNvPr id="0" name=""/>
        <dsp:cNvSpPr/>
      </dsp:nvSpPr>
      <dsp:spPr>
        <a:xfrm>
          <a:off x="0" y="1062004"/>
          <a:ext cx="6096000" cy="712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54610" rIns="305816" bIns="5461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nb-NO" sz="3400" kern="1200" dirty="0" smtClean="0"/>
            <a:t>Product </a:t>
          </a:r>
          <a:r>
            <a:rPr lang="nb-NO" sz="3400" kern="1200" dirty="0" err="1" smtClean="0"/>
            <a:t>development</a:t>
          </a:r>
          <a:r>
            <a:rPr lang="nb-NO" sz="3400" kern="1200" dirty="0" smtClean="0"/>
            <a:t> </a:t>
          </a:r>
          <a:endParaRPr lang="nb-NO" sz="3400" kern="1200" dirty="0"/>
        </a:p>
      </dsp:txBody>
      <dsp:txXfrm>
        <a:off x="0" y="1062004"/>
        <a:ext cx="6096000" cy="712080"/>
      </dsp:txXfrm>
    </dsp:sp>
    <dsp:sp modelId="{5AF65A2F-E1A3-418F-9160-79E0D6F7EC21}">
      <dsp:nvSpPr>
        <dsp:cNvPr id="0" name=""/>
        <dsp:cNvSpPr/>
      </dsp:nvSpPr>
      <dsp:spPr>
        <a:xfrm>
          <a:off x="0" y="1774084"/>
          <a:ext cx="6096000" cy="1031354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4300" kern="1200" dirty="0" smtClean="0"/>
            <a:t>CAS </a:t>
          </a:r>
          <a:r>
            <a:rPr lang="nb-NO" sz="4300" kern="1200" dirty="0" err="1" smtClean="0"/>
            <a:t>members</a:t>
          </a:r>
          <a:r>
            <a:rPr lang="nb-NO" sz="4300" kern="1200" dirty="0" smtClean="0"/>
            <a:t> </a:t>
          </a:r>
          <a:r>
            <a:rPr lang="nb-NO" sz="4300" kern="1200" dirty="0" err="1" smtClean="0"/>
            <a:t>experts</a:t>
          </a:r>
          <a:endParaRPr lang="nb-NO" sz="4300" kern="1200" dirty="0"/>
        </a:p>
      </dsp:txBody>
      <dsp:txXfrm>
        <a:off x="50347" y="1824431"/>
        <a:ext cx="5995306" cy="930660"/>
      </dsp:txXfrm>
    </dsp:sp>
    <dsp:sp modelId="{8C7410EA-2887-4057-A4FF-854BB81E3B1F}">
      <dsp:nvSpPr>
        <dsp:cNvPr id="0" name=""/>
        <dsp:cNvSpPr/>
      </dsp:nvSpPr>
      <dsp:spPr>
        <a:xfrm>
          <a:off x="0" y="2805438"/>
          <a:ext cx="6096000" cy="1068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54610" rIns="305816" bIns="5461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nb-NO" sz="3400" kern="1200" dirty="0" err="1" smtClean="0"/>
            <a:t>Implementation</a:t>
          </a:r>
          <a:r>
            <a:rPr lang="nb-NO" sz="3400" kern="1200" dirty="0" smtClean="0"/>
            <a:t> </a:t>
          </a:r>
          <a:r>
            <a:rPr lang="nb-NO" sz="3400" kern="1200" dirty="0" err="1" smtClean="0"/>
            <a:t>activities</a:t>
          </a:r>
          <a:r>
            <a:rPr lang="nb-NO" sz="3400" kern="1200" dirty="0" smtClean="0"/>
            <a:t> in regions</a:t>
          </a:r>
          <a:endParaRPr lang="nb-NO" sz="3400" kern="1200" dirty="0"/>
        </a:p>
      </dsp:txBody>
      <dsp:txXfrm>
        <a:off x="0" y="2805438"/>
        <a:ext cx="6096000" cy="10681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81D28-2ACF-47C2-AEE8-C9F74164F37C}" type="datetimeFigureOut">
              <a:rPr lang="nb-NO"/>
              <a:pPr>
                <a:defRPr/>
              </a:pPr>
              <a:t>09.09.2013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6F13DC-CD44-4FD8-BF08-3C6DBFE7E8F7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97446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236221-24B9-4E5C-B6D3-3122FA5BE0E4}" type="datetimeFigureOut">
              <a:rPr lang="nb-NO"/>
              <a:pPr>
                <a:defRPr/>
              </a:pPr>
              <a:t>09.09.2013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49209-2B0A-43F8-B0C5-21C9AAFF1451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51152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A93E5-220B-46B9-A255-57BCD94A39B3}" type="datetimeFigureOut">
              <a:rPr lang="nb-NO"/>
              <a:pPr>
                <a:defRPr/>
              </a:pPr>
              <a:t>09.09.2013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632EBE-02AF-4DA6-A242-434D548CE5B3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52494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3FF0F4-500F-4489-A682-2361F71390CB}" type="datetimeFigureOut">
              <a:rPr lang="nb-NO"/>
              <a:pPr>
                <a:defRPr/>
              </a:pPr>
              <a:t>09.09.2013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246B8-7FFD-4991-A331-79D846343737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73598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DFBCC-FC55-4603-B6A5-5A3104387473}" type="datetimeFigureOut">
              <a:rPr lang="nb-NO"/>
              <a:pPr>
                <a:defRPr/>
              </a:pPr>
              <a:t>09.09.2013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FB0D4-0DED-4660-94D3-B97331147D79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34324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DDAA1-94E9-4F10-875A-27B522AEB3F1}" type="datetimeFigureOut">
              <a:rPr lang="nb-NO"/>
              <a:pPr>
                <a:defRPr/>
              </a:pPr>
              <a:t>09.09.2013</a:t>
            </a:fld>
            <a:endParaRPr lang="nb-NO"/>
          </a:p>
        </p:txBody>
      </p:sp>
      <p:sp>
        <p:nvSpPr>
          <p:cNvPr id="6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98429-3624-4405-9175-DC99264E905D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61538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327337-C795-4423-A3BC-26C3D62215B6}" type="datetimeFigureOut">
              <a:rPr lang="nb-NO"/>
              <a:pPr>
                <a:defRPr/>
              </a:pPr>
              <a:t>09.09.2013</a:t>
            </a:fld>
            <a:endParaRPr lang="nb-NO"/>
          </a:p>
        </p:txBody>
      </p:sp>
      <p:sp>
        <p:nvSpPr>
          <p:cNvPr id="8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9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23D3E-F112-4495-A024-BE46D387516F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45784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C2AB8E-53D4-4180-8DE1-8FBE7380CAAC}" type="datetimeFigureOut">
              <a:rPr lang="nb-NO"/>
              <a:pPr>
                <a:defRPr/>
              </a:pPr>
              <a:t>09.09.2013</a:t>
            </a:fld>
            <a:endParaRPr lang="nb-NO"/>
          </a:p>
        </p:txBody>
      </p:sp>
      <p:sp>
        <p:nvSpPr>
          <p:cNvPr id="4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748F1-5CA3-40BD-8EF8-B425C49D8CAD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08558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85703E-8789-46CF-A0C3-6AD29115E689}" type="datetimeFigureOut">
              <a:rPr lang="nb-NO"/>
              <a:pPr>
                <a:defRPr/>
              </a:pPr>
              <a:t>09.09.2013</a:t>
            </a:fld>
            <a:endParaRPr lang="nb-NO"/>
          </a:p>
        </p:txBody>
      </p:sp>
      <p:sp>
        <p:nvSpPr>
          <p:cNvPr id="3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53267-3755-49FC-8843-46E02F896989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13093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235B4-9098-4417-A87C-7974374C9CA1}" type="datetimeFigureOut">
              <a:rPr lang="nb-NO"/>
              <a:pPr>
                <a:defRPr/>
              </a:pPr>
              <a:t>09.09.2013</a:t>
            </a:fld>
            <a:endParaRPr lang="nb-NO"/>
          </a:p>
        </p:txBody>
      </p:sp>
      <p:sp>
        <p:nvSpPr>
          <p:cNvPr id="6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BCA0B-30DF-4F04-B799-AE497FF06C2D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34039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Klikk ikonet for å legge til et bilde</a:t>
            </a:r>
            <a:endParaRPr lang="nb-NO" noProof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9608AC-35E5-4484-A94E-8F71A710F4AE}" type="datetimeFigureOut">
              <a:rPr lang="nb-NO"/>
              <a:pPr>
                <a:defRPr/>
              </a:pPr>
              <a:t>09.09.2013</a:t>
            </a:fld>
            <a:endParaRPr lang="nb-NO"/>
          </a:p>
        </p:txBody>
      </p:sp>
      <p:sp>
        <p:nvSpPr>
          <p:cNvPr id="6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C7EE9F-21CE-4D86-B515-A94CE379C2D8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51271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ssholder for tit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tittelstil</a:t>
            </a:r>
          </a:p>
        </p:txBody>
      </p:sp>
      <p:sp>
        <p:nvSpPr>
          <p:cNvPr id="1027" name="Plassholder for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BC7E38E-E496-4416-84ED-CB5601059F5E}" type="datetimeFigureOut">
              <a:rPr lang="nb-NO"/>
              <a:pPr>
                <a:defRPr/>
              </a:pPr>
              <a:t>09.09.2013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E5FFA55-A16F-4099-87E0-C8D1CC20B402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>
          <a:xfrm>
            <a:off x="0" y="115888"/>
            <a:ext cx="9144000" cy="1301750"/>
          </a:xfrm>
          <a:ln w="28575">
            <a:solidFill>
              <a:srgbClr val="0070C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nb-NO" dirty="0" err="1" smtClean="0"/>
              <a:t>Compliance</a:t>
            </a:r>
            <a:r>
              <a:rPr lang="nb-NO" dirty="0" smtClean="0"/>
              <a:t> </a:t>
            </a:r>
            <a:r>
              <a:rPr lang="nb-NO" dirty="0" err="1" smtClean="0"/>
              <a:t>Audit</a:t>
            </a:r>
            <a:r>
              <a:rPr lang="nb-NO" dirty="0" smtClean="0"/>
              <a:t> </a:t>
            </a:r>
            <a:r>
              <a:rPr lang="nb-NO" dirty="0" err="1" smtClean="0"/>
              <a:t>Subcommittee</a:t>
            </a:r>
            <a:endParaRPr lang="nb-NO" dirty="0" smtClean="0"/>
          </a:p>
        </p:txBody>
      </p:sp>
      <p:sp>
        <p:nvSpPr>
          <p:cNvPr id="2051" name="Plassholder for innhol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nb-NO" dirty="0" smtClean="0"/>
          </a:p>
          <a:p>
            <a:pPr marL="0" indent="0" algn="ctr">
              <a:buNone/>
            </a:pPr>
            <a:r>
              <a:rPr lang="nb-NO" dirty="0" smtClean="0"/>
              <a:t>Agenda item 3: IMPLEMENTATION</a:t>
            </a:r>
          </a:p>
          <a:p>
            <a:pPr marL="0" indent="0" algn="ctr">
              <a:buNone/>
            </a:pPr>
            <a:endParaRPr lang="nb-NO" dirty="0" smtClean="0"/>
          </a:p>
          <a:p>
            <a:pPr marL="0" indent="0" algn="ctr">
              <a:buNone/>
            </a:pPr>
            <a:r>
              <a:rPr lang="nb-NO" dirty="0" smtClean="0"/>
              <a:t>XI </a:t>
            </a:r>
            <a:r>
              <a:rPr lang="nb-NO" dirty="0" err="1" smtClean="0"/>
              <a:t>Annual</a:t>
            </a:r>
            <a:r>
              <a:rPr lang="nb-NO" dirty="0" smtClean="0"/>
              <a:t> </a:t>
            </a:r>
            <a:r>
              <a:rPr lang="nb-NO" dirty="0" err="1" smtClean="0"/>
              <a:t>meeting</a:t>
            </a:r>
            <a:endParaRPr lang="nb-NO" dirty="0" smtClean="0"/>
          </a:p>
          <a:p>
            <a:pPr marL="0" indent="0" algn="ctr">
              <a:buNone/>
            </a:pPr>
            <a:endParaRPr lang="nb-NO" dirty="0"/>
          </a:p>
          <a:p>
            <a:pPr marL="0" indent="0" algn="ctr">
              <a:buNone/>
            </a:pPr>
            <a:r>
              <a:rPr lang="nb-NO" dirty="0" smtClean="0"/>
              <a:t>Brasília</a:t>
            </a:r>
          </a:p>
          <a:p>
            <a:pPr marL="0" indent="0" algn="ctr">
              <a:buNone/>
            </a:pPr>
            <a:r>
              <a:rPr lang="nb-NO" dirty="0" smtClean="0"/>
              <a:t>18th-19th </a:t>
            </a:r>
            <a:r>
              <a:rPr lang="nb-NO" dirty="0" err="1" smtClean="0"/>
              <a:t>of</a:t>
            </a:r>
            <a:r>
              <a:rPr lang="nb-NO" dirty="0" smtClean="0"/>
              <a:t> September 2013</a:t>
            </a:r>
          </a:p>
        </p:txBody>
      </p:sp>
      <p:sp>
        <p:nvSpPr>
          <p:cNvPr id="7" name="Rektangel 6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2" name="Rektangel 1"/>
          <p:cNvSpPr/>
          <p:nvPr/>
        </p:nvSpPr>
        <p:spPr>
          <a:xfrm>
            <a:off x="251520" y="58166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52" name="Bild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Plassholder for innhold 4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endParaRPr lang="nb-NO" dirty="0" smtClean="0"/>
          </a:p>
          <a:p>
            <a:pPr marL="0" indent="0" algn="ctr">
              <a:buNone/>
            </a:pPr>
            <a:endParaRPr lang="nb-NO" dirty="0" smtClean="0"/>
          </a:p>
          <a:p>
            <a:pPr marL="0" indent="0" algn="ctr">
              <a:buNone/>
            </a:pPr>
            <a:endParaRPr lang="nb-NO" dirty="0"/>
          </a:p>
        </p:txBody>
      </p:sp>
      <p:sp>
        <p:nvSpPr>
          <p:cNvPr id="7" name="Rektangel 6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2" name="Rektangel 1"/>
          <p:cNvSpPr/>
          <p:nvPr/>
        </p:nvSpPr>
        <p:spPr>
          <a:xfrm>
            <a:off x="251520" y="58166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52" name="Bild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151741838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65411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>
          <a:ln w="28575">
            <a:solidFill>
              <a:srgbClr val="0070C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nb-NO" dirty="0" err="1" smtClean="0"/>
              <a:t>What</a:t>
            </a:r>
            <a:r>
              <a:rPr lang="nb-NO" dirty="0" smtClean="0"/>
              <a:t> </a:t>
            </a:r>
            <a:r>
              <a:rPr lang="nb-NO" dirty="0" err="1" smtClean="0"/>
              <a:t>implementation</a:t>
            </a:r>
            <a:r>
              <a:rPr lang="nb-NO" dirty="0" smtClean="0"/>
              <a:t> </a:t>
            </a:r>
            <a:r>
              <a:rPr lang="nb-NO" dirty="0" err="1" smtClean="0"/>
              <a:t>requires</a:t>
            </a:r>
            <a:r>
              <a:rPr lang="nb-NO" dirty="0" smtClean="0"/>
              <a:t> from CAS</a:t>
            </a:r>
          </a:p>
        </p:txBody>
      </p:sp>
      <p:sp>
        <p:nvSpPr>
          <p:cNvPr id="2051" name="Plassholder for innhold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nb-NO" dirty="0" smtClean="0"/>
          </a:p>
          <a:p>
            <a:pPr marL="0" indent="0" algn="ctr">
              <a:buNone/>
            </a:pPr>
            <a:endParaRPr lang="nb-NO" dirty="0" smtClean="0"/>
          </a:p>
          <a:p>
            <a:pPr marL="0" indent="0" algn="ctr">
              <a:buNone/>
            </a:pPr>
            <a:endParaRPr lang="nb-NO" dirty="0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r>
              <a:rPr lang="nb-NO" dirty="0" err="1" smtClean="0"/>
              <a:t>Expertise</a:t>
            </a:r>
            <a:r>
              <a:rPr lang="nb-NO" dirty="0" smtClean="0"/>
              <a:t> </a:t>
            </a:r>
            <a:r>
              <a:rPr lang="nb-NO" dirty="0" err="1" smtClean="0"/>
              <a:t>able</a:t>
            </a:r>
            <a:r>
              <a:rPr lang="nb-NO" dirty="0" smtClean="0"/>
              <a:t> to:</a:t>
            </a:r>
          </a:p>
          <a:p>
            <a:r>
              <a:rPr lang="nb-NO" dirty="0" err="1" smtClean="0"/>
              <a:t>Explain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contents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standard</a:t>
            </a:r>
          </a:p>
          <a:p>
            <a:r>
              <a:rPr lang="nb-NO" dirty="0" err="1" smtClean="0"/>
              <a:t>Knowdledgable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discussions</a:t>
            </a:r>
            <a:r>
              <a:rPr lang="nb-NO" dirty="0" smtClean="0"/>
              <a:t> </a:t>
            </a:r>
            <a:r>
              <a:rPr lang="nb-NO" dirty="0" err="1" smtClean="0"/>
              <a:t>leading</a:t>
            </a:r>
            <a:r>
              <a:rPr lang="nb-NO" dirty="0" smtClean="0"/>
              <a:t> to </a:t>
            </a:r>
            <a:r>
              <a:rPr lang="nb-NO" dirty="0" err="1" smtClean="0"/>
              <a:t>solutions</a:t>
            </a:r>
            <a:r>
              <a:rPr lang="nb-NO" dirty="0" smtClean="0"/>
              <a:t> in </a:t>
            </a:r>
            <a:r>
              <a:rPr lang="nb-NO" dirty="0" err="1" smtClean="0"/>
              <a:t>the</a:t>
            </a:r>
            <a:r>
              <a:rPr lang="nb-NO" dirty="0" smtClean="0"/>
              <a:t> standards</a:t>
            </a:r>
            <a:endParaRPr lang="nb-NO" dirty="0"/>
          </a:p>
        </p:txBody>
      </p:sp>
      <p:sp>
        <p:nvSpPr>
          <p:cNvPr id="7" name="Rektangel 6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2" name="Rektangel 1"/>
          <p:cNvSpPr/>
          <p:nvPr/>
        </p:nvSpPr>
        <p:spPr>
          <a:xfrm>
            <a:off x="251520" y="58166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52" name="Bild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132856"/>
            <a:ext cx="3744416" cy="35654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598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>
          <a:xfrm>
            <a:off x="0" y="115888"/>
            <a:ext cx="9144000" cy="1301750"/>
          </a:xfrm>
          <a:ln w="28575">
            <a:solidFill>
              <a:srgbClr val="0070C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nb-NO" dirty="0" err="1" smtClean="0"/>
              <a:t>Orgnizational</a:t>
            </a:r>
            <a:r>
              <a:rPr lang="nb-NO" dirty="0" smtClean="0"/>
              <a:t> </a:t>
            </a:r>
            <a:r>
              <a:rPr lang="nb-NO" dirty="0" err="1" smtClean="0"/>
              <a:t>setup</a:t>
            </a:r>
            <a:r>
              <a:rPr lang="nb-NO" dirty="0" smtClean="0"/>
              <a:t> for CAS </a:t>
            </a:r>
            <a:r>
              <a:rPr lang="nb-NO" dirty="0" err="1" smtClean="0"/>
              <a:t>expertise</a:t>
            </a:r>
            <a:endParaRPr lang="nb-NO" dirty="0" smtClean="0"/>
          </a:p>
        </p:txBody>
      </p:sp>
      <p:sp>
        <p:nvSpPr>
          <p:cNvPr id="2051" name="Plassholder for innhol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nb-NO" dirty="0" smtClean="0"/>
          </a:p>
          <a:p>
            <a:pPr marL="0" indent="0" algn="ctr">
              <a:buNone/>
            </a:pPr>
            <a:endParaRPr lang="nb-NO" dirty="0" smtClean="0"/>
          </a:p>
          <a:p>
            <a:pPr marL="0" indent="0" algn="ctr">
              <a:buNone/>
            </a:pPr>
            <a:endParaRPr lang="nb-NO" dirty="0"/>
          </a:p>
        </p:txBody>
      </p:sp>
      <p:sp>
        <p:nvSpPr>
          <p:cNvPr id="7" name="Rektangel 6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2" name="Rektangel 1"/>
          <p:cNvSpPr/>
          <p:nvPr/>
        </p:nvSpPr>
        <p:spPr>
          <a:xfrm>
            <a:off x="251520" y="58166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52" name="Bild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524711450"/>
              </p:ext>
            </p:extLst>
          </p:nvPr>
        </p:nvGraphicFramePr>
        <p:xfrm>
          <a:off x="1524000" y="1556792"/>
          <a:ext cx="6096000" cy="3904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30990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>
          <a:xfrm>
            <a:off x="0" y="115888"/>
            <a:ext cx="9144000" cy="1301750"/>
          </a:xfrm>
          <a:ln w="28575">
            <a:solidFill>
              <a:srgbClr val="0070C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nb-NO" dirty="0" err="1" smtClean="0"/>
              <a:t>Issues</a:t>
            </a:r>
            <a:r>
              <a:rPr lang="nb-NO" dirty="0" smtClean="0"/>
              <a:t> for </a:t>
            </a:r>
            <a:r>
              <a:rPr lang="nb-NO" dirty="0" err="1" smtClean="0"/>
              <a:t>discussion</a:t>
            </a:r>
            <a:endParaRPr lang="nb-NO" dirty="0" smtClean="0"/>
          </a:p>
        </p:txBody>
      </p:sp>
      <p:sp>
        <p:nvSpPr>
          <p:cNvPr id="2051" name="Plassholder for innhol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nb-NO" dirty="0" smtClean="0"/>
          </a:p>
          <a:p>
            <a:pPr marL="0" indent="0" algn="ctr">
              <a:buNone/>
            </a:pPr>
            <a:endParaRPr lang="nb-NO" dirty="0" smtClean="0"/>
          </a:p>
          <a:p>
            <a:pPr marL="0" indent="0" algn="ctr">
              <a:buNone/>
            </a:pPr>
            <a:endParaRPr lang="nb-NO" dirty="0"/>
          </a:p>
        </p:txBody>
      </p:sp>
      <p:sp>
        <p:nvSpPr>
          <p:cNvPr id="7" name="Rektangel 6"/>
          <p:cNvSpPr/>
          <p:nvPr/>
        </p:nvSpPr>
        <p:spPr>
          <a:xfrm>
            <a:off x="0" y="5949950"/>
            <a:ext cx="9144000" cy="647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b-NO"/>
          </a:p>
        </p:txBody>
      </p:sp>
      <p:sp>
        <p:nvSpPr>
          <p:cNvPr id="2" name="Rektangel 1"/>
          <p:cNvSpPr/>
          <p:nvPr/>
        </p:nvSpPr>
        <p:spPr>
          <a:xfrm>
            <a:off x="251520" y="58166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52" name="Bild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98331"/>
            <a:ext cx="93662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ktangel 3"/>
          <p:cNvSpPr/>
          <p:nvPr/>
        </p:nvSpPr>
        <p:spPr>
          <a:xfrm>
            <a:off x="1475656" y="2136339"/>
            <a:ext cx="662473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en-GB" sz="2400" dirty="0">
                <a:latin typeface="Calibri"/>
                <a:ea typeface="Times New Roman"/>
                <a:cs typeface="Times New Roman"/>
              </a:rPr>
              <a:t>What would be the most appropriate means of ensuring feedback from implementation into the maintenance process of the committee</a:t>
            </a:r>
            <a:r>
              <a:rPr lang="en-GB" sz="2400" dirty="0" smtClean="0">
                <a:latin typeface="Calibri"/>
                <a:ea typeface="Times New Roman"/>
                <a:cs typeface="Times New Roman"/>
              </a:rPr>
              <a:t>?</a:t>
            </a:r>
          </a:p>
          <a:p>
            <a:pPr marL="457200" lvl="0" indent="-457200">
              <a:spcAft>
                <a:spcPts val="0"/>
              </a:spcAft>
              <a:buFont typeface="+mj-lt"/>
              <a:buAutoNum type="arabicPeriod"/>
            </a:pPr>
            <a:endParaRPr lang="nb-NO" sz="2400" dirty="0">
              <a:latin typeface="Calibri"/>
              <a:ea typeface="Times New Roman"/>
              <a:cs typeface="Times New Roman"/>
            </a:endParaRPr>
          </a:p>
          <a:p>
            <a:pPr marL="457200" lvl="0" indent="-457200">
              <a:spcAft>
                <a:spcPts val="0"/>
              </a:spcAft>
              <a:buFont typeface="+mj-lt"/>
              <a:buAutoNum type="arabicPeriod"/>
            </a:pPr>
            <a:r>
              <a:rPr lang="en-GB" sz="2400" dirty="0" smtClean="0">
                <a:latin typeface="Calibri"/>
                <a:ea typeface="Times New Roman"/>
                <a:cs typeface="Times New Roman"/>
              </a:rPr>
              <a:t>How </a:t>
            </a:r>
            <a:r>
              <a:rPr lang="en-GB" sz="2400" dirty="0">
                <a:latin typeface="Calibri"/>
                <a:ea typeface="Times New Roman"/>
                <a:cs typeface="Times New Roman"/>
              </a:rPr>
              <a:t>can the chair and committee experts work </a:t>
            </a:r>
            <a:r>
              <a:rPr lang="en-GB" sz="2400" dirty="0" smtClean="0">
                <a:latin typeface="Calibri"/>
                <a:ea typeface="Times New Roman"/>
                <a:cs typeface="Times New Roman"/>
              </a:rPr>
              <a:t>most </a:t>
            </a:r>
            <a:r>
              <a:rPr lang="en-GB" sz="2400" dirty="0">
                <a:latin typeface="Calibri"/>
                <a:ea typeface="Times New Roman"/>
                <a:cs typeface="Times New Roman"/>
              </a:rPr>
              <a:t>efficiently in order to communicate a common message and handling feedback in implementation activities? </a:t>
            </a:r>
            <a:endParaRPr lang="nb-NO" sz="2400" dirty="0">
              <a:effectLst/>
              <a:latin typeface="Calibri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47461505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sjon2 - Kop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Presentasjon2 - Kopi</Template>
  <TotalTime>28</TotalTime>
  <Words>106</Words>
  <Application>Microsoft Office PowerPoint</Application>
  <PresentationFormat>Skjermfremvisning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6" baseType="lpstr">
      <vt:lpstr>Presentasjon2 - Kopi</vt:lpstr>
      <vt:lpstr>Compliance Audit Subcommittee</vt:lpstr>
      <vt:lpstr>PowerPoint-presentasjon</vt:lpstr>
      <vt:lpstr>What implementation requires from CAS</vt:lpstr>
      <vt:lpstr>Orgnizational setup for CAS expertise</vt:lpstr>
      <vt:lpstr>Issues for discussion</vt:lpstr>
    </vt:vector>
  </TitlesOfParts>
  <Company>Riksrevisjonen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Lillehaug, Sarah Frederikke</dc:creator>
  <cp:lastModifiedBy>Paulsrud, Mona</cp:lastModifiedBy>
  <cp:revision>11</cp:revision>
  <dcterms:created xsi:type="dcterms:W3CDTF">2012-02-20T09:39:33Z</dcterms:created>
  <dcterms:modified xsi:type="dcterms:W3CDTF">2013-09-09T08:33:44Z</dcterms:modified>
</cp:coreProperties>
</file>