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7"/>
  </p:sldMasterIdLst>
  <p:notesMasterIdLst>
    <p:notesMasterId r:id="rId17"/>
  </p:notesMasterIdLst>
  <p:sldIdLst>
    <p:sldId id="257" r:id="rId8"/>
    <p:sldId id="281" r:id="rId9"/>
    <p:sldId id="306" r:id="rId10"/>
    <p:sldId id="305" r:id="rId11"/>
    <p:sldId id="283" r:id="rId12"/>
    <p:sldId id="285" r:id="rId13"/>
    <p:sldId id="302" r:id="rId14"/>
    <p:sldId id="315" r:id="rId15"/>
    <p:sldId id="303" r:id="rId16"/>
  </p:sldIdLst>
  <p:sldSz cx="10688638" cy="7562850"/>
  <p:notesSz cx="6858000" cy="9144000"/>
  <p:defaultTextStyle>
    <a:defPPr>
      <a:defRPr lang="en-US"/>
    </a:defPPr>
    <a:lvl1pPr marL="0" algn="l" defTabSz="5319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1937" algn="l" defTabSz="5319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63873" algn="l" defTabSz="5319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95810" algn="l" defTabSz="5319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27747" algn="l" defTabSz="5319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59683" algn="l" defTabSz="5319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91619" algn="l" defTabSz="5319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23556" algn="l" defTabSz="5319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55493" algn="l" defTabSz="5319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3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38F"/>
    <a:srgbClr val="4F81BD"/>
    <a:srgbClr val="4774AB"/>
    <a:srgbClr val="29AAE3"/>
    <a:srgbClr val="17304F"/>
    <a:srgbClr val="073F7B"/>
    <a:srgbClr val="E944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horzBarState="maximized">
    <p:restoredLeft sz="16975" autoAdjust="0"/>
    <p:restoredTop sz="94611" autoAdjust="0"/>
  </p:normalViewPr>
  <p:slideViewPr>
    <p:cSldViewPr snapToGrid="0" snapToObjects="1">
      <p:cViewPr varScale="1">
        <p:scale>
          <a:sx n="104" d="100"/>
          <a:sy n="104" d="100"/>
        </p:scale>
        <p:origin x="1248" y="108"/>
      </p:cViewPr>
      <p:guideLst>
        <p:guide orient="horz" pos="2383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2" d="100"/>
          <a:sy n="72" d="100"/>
        </p:scale>
        <p:origin x="301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662176-030F-48E3-A322-827C1D4EF7DE}" type="doc">
      <dgm:prSet loTypeId="urn:microsoft.com/office/officeart/2005/8/layout/venn3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22C46C2F-034A-44D6-B121-8BBFD738034A}">
      <dgm:prSet phldrT="[Text]"/>
      <dgm:spPr/>
      <dgm:t>
        <a:bodyPr/>
        <a:lstStyle/>
        <a:p>
          <a:r>
            <a:rPr lang="en-US" dirty="0"/>
            <a:t>Competency Framework</a:t>
          </a:r>
        </a:p>
      </dgm:t>
    </dgm:pt>
    <dgm:pt modelId="{818F3411-98B3-4FFA-B4B2-1F67C6546DE5}" type="parTrans" cxnId="{B5400FB9-4DD7-4CB9-BE0A-6A006F68BF3F}">
      <dgm:prSet/>
      <dgm:spPr/>
      <dgm:t>
        <a:bodyPr/>
        <a:lstStyle/>
        <a:p>
          <a:endParaRPr lang="en-US"/>
        </a:p>
      </dgm:t>
    </dgm:pt>
    <dgm:pt modelId="{37D47CAA-F379-47E7-A59A-EF5FF3194614}" type="sibTrans" cxnId="{B5400FB9-4DD7-4CB9-BE0A-6A006F68BF3F}">
      <dgm:prSet/>
      <dgm:spPr/>
      <dgm:t>
        <a:bodyPr/>
        <a:lstStyle/>
        <a:p>
          <a:endParaRPr lang="en-US"/>
        </a:p>
      </dgm:t>
    </dgm:pt>
    <dgm:pt modelId="{06412934-DC45-4255-8520-A3187BBA4F2C}">
      <dgm:prSet phldrT="[Text]"/>
      <dgm:spPr/>
      <dgm:t>
        <a:bodyPr/>
        <a:lstStyle/>
        <a:p>
          <a:r>
            <a:rPr lang="en-US" dirty="0"/>
            <a:t>Syllabus</a:t>
          </a:r>
        </a:p>
      </dgm:t>
    </dgm:pt>
    <dgm:pt modelId="{2CB3C9FE-C306-4088-A843-E77314F88621}" type="parTrans" cxnId="{C1AD4EFA-2421-46CF-AF7A-F5B1EA153B39}">
      <dgm:prSet/>
      <dgm:spPr/>
      <dgm:t>
        <a:bodyPr/>
        <a:lstStyle/>
        <a:p>
          <a:endParaRPr lang="en-US"/>
        </a:p>
      </dgm:t>
    </dgm:pt>
    <dgm:pt modelId="{C1957FB8-0AC7-4DF5-83CD-EC98CCCFDF31}" type="sibTrans" cxnId="{C1AD4EFA-2421-46CF-AF7A-F5B1EA153B39}">
      <dgm:prSet/>
      <dgm:spPr/>
      <dgm:t>
        <a:bodyPr/>
        <a:lstStyle/>
        <a:p>
          <a:endParaRPr lang="en-US"/>
        </a:p>
      </dgm:t>
    </dgm:pt>
    <dgm:pt modelId="{52256727-A72B-41B7-A17F-C5A684597EE2}">
      <dgm:prSet phldrT="[Text]"/>
      <dgm:spPr/>
      <dgm:t>
        <a:bodyPr/>
        <a:lstStyle/>
        <a:p>
          <a:r>
            <a:rPr lang="en-US" dirty="0"/>
            <a:t>Development and Delivery Mechanisms</a:t>
          </a:r>
        </a:p>
      </dgm:t>
    </dgm:pt>
    <dgm:pt modelId="{D13FA821-29C2-46D6-B3CC-7708CA07A2F9}" type="parTrans" cxnId="{85F8B660-B81C-4773-84D8-321E291B8154}">
      <dgm:prSet/>
      <dgm:spPr/>
      <dgm:t>
        <a:bodyPr/>
        <a:lstStyle/>
        <a:p>
          <a:endParaRPr lang="en-US"/>
        </a:p>
      </dgm:t>
    </dgm:pt>
    <dgm:pt modelId="{6B662C38-7B11-408B-8CE8-65C91B26E725}" type="sibTrans" cxnId="{85F8B660-B81C-4773-84D8-321E291B8154}">
      <dgm:prSet/>
      <dgm:spPr/>
      <dgm:t>
        <a:bodyPr/>
        <a:lstStyle/>
        <a:p>
          <a:endParaRPr lang="en-US"/>
        </a:p>
      </dgm:t>
    </dgm:pt>
    <dgm:pt modelId="{9B0752B7-8E51-47E8-9F16-16C306F45505}">
      <dgm:prSet phldrT="[Text]"/>
      <dgm:spPr/>
      <dgm:t>
        <a:bodyPr/>
        <a:lstStyle/>
        <a:p>
          <a:r>
            <a:rPr lang="en-US" dirty="0"/>
            <a:t>Evaluation</a:t>
          </a:r>
        </a:p>
      </dgm:t>
    </dgm:pt>
    <dgm:pt modelId="{80B95D9C-5C2E-4BEE-AFD3-B46901D69EC5}" type="parTrans" cxnId="{E60141DE-AC9A-4B94-801D-9DF0D84158EE}">
      <dgm:prSet/>
      <dgm:spPr/>
      <dgm:t>
        <a:bodyPr/>
        <a:lstStyle/>
        <a:p>
          <a:endParaRPr lang="en-US"/>
        </a:p>
      </dgm:t>
    </dgm:pt>
    <dgm:pt modelId="{B06E791F-2064-4333-A686-D8EF872039D5}" type="sibTrans" cxnId="{E60141DE-AC9A-4B94-801D-9DF0D84158EE}">
      <dgm:prSet/>
      <dgm:spPr/>
      <dgm:t>
        <a:bodyPr/>
        <a:lstStyle/>
        <a:p>
          <a:endParaRPr lang="en-US"/>
        </a:p>
      </dgm:t>
    </dgm:pt>
    <dgm:pt modelId="{3DAE611A-1851-4A5B-A67A-3ABE45D8B1D6}">
      <dgm:prSet/>
      <dgm:spPr/>
      <dgm:t>
        <a:bodyPr/>
        <a:lstStyle/>
        <a:p>
          <a:r>
            <a:rPr lang="en-US" dirty="0"/>
            <a:t>Continuous Professional Education</a:t>
          </a:r>
        </a:p>
      </dgm:t>
    </dgm:pt>
    <dgm:pt modelId="{3509C4FA-8E56-4B4F-A5C5-53BE3022896E}" type="parTrans" cxnId="{AC0D9923-E97D-4379-9245-125E4643EBEF}">
      <dgm:prSet/>
      <dgm:spPr/>
      <dgm:t>
        <a:bodyPr/>
        <a:lstStyle/>
        <a:p>
          <a:endParaRPr lang="en-US"/>
        </a:p>
      </dgm:t>
    </dgm:pt>
    <dgm:pt modelId="{E3DDEC30-EE81-455D-9589-BA7A1E498155}" type="sibTrans" cxnId="{AC0D9923-E97D-4379-9245-125E4643EBEF}">
      <dgm:prSet/>
      <dgm:spPr/>
      <dgm:t>
        <a:bodyPr/>
        <a:lstStyle/>
        <a:p>
          <a:endParaRPr lang="en-US"/>
        </a:p>
      </dgm:t>
    </dgm:pt>
    <dgm:pt modelId="{2A106935-E168-403B-9361-CC12E4894550}" type="pres">
      <dgm:prSet presAssocID="{D6662176-030F-48E3-A322-827C1D4EF7D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77A22376-8FD2-4C2D-9DED-D5F77D5C4AF3}" type="pres">
      <dgm:prSet presAssocID="{22C46C2F-034A-44D6-B121-8BBFD738034A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414BF38E-86AF-4BB9-B7D6-19091AF623AD}" type="pres">
      <dgm:prSet presAssocID="{37D47CAA-F379-47E7-A59A-EF5FF3194614}" presName="space" presStyleCnt="0"/>
      <dgm:spPr/>
    </dgm:pt>
    <dgm:pt modelId="{612DC6F5-CBB4-496B-897B-972AA69611F2}" type="pres">
      <dgm:prSet presAssocID="{06412934-DC45-4255-8520-A3187BBA4F2C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FEFE5F58-7CCD-47E8-AD20-F7C22E9E1108}" type="pres">
      <dgm:prSet presAssocID="{C1957FB8-0AC7-4DF5-83CD-EC98CCCFDF31}" presName="space" presStyleCnt="0"/>
      <dgm:spPr/>
    </dgm:pt>
    <dgm:pt modelId="{AD240D0C-7AE1-4991-B7DF-1BDADD7CFE09}" type="pres">
      <dgm:prSet presAssocID="{52256727-A72B-41B7-A17F-C5A684597EE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C8E4EF58-4A99-4684-B9A9-3697A4E1A716}" type="pres">
      <dgm:prSet presAssocID="{6B662C38-7B11-408B-8CE8-65C91B26E725}" presName="space" presStyleCnt="0"/>
      <dgm:spPr/>
    </dgm:pt>
    <dgm:pt modelId="{EEC0614D-0901-4FE3-9E04-42DDE8CAE209}" type="pres">
      <dgm:prSet presAssocID="{9B0752B7-8E51-47E8-9F16-16C306F45505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5F322B37-081B-439D-886B-6FA24E98F434}" type="pres">
      <dgm:prSet presAssocID="{B06E791F-2064-4333-A686-D8EF872039D5}" presName="space" presStyleCnt="0"/>
      <dgm:spPr/>
    </dgm:pt>
    <dgm:pt modelId="{669D4C3D-3121-4DCA-995C-215D78E166A3}" type="pres">
      <dgm:prSet presAssocID="{3DAE611A-1851-4A5B-A67A-3ABE45D8B1D6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</dgm:ptLst>
  <dgm:cxnLst>
    <dgm:cxn modelId="{85F8B660-B81C-4773-84D8-321E291B8154}" srcId="{D6662176-030F-48E3-A322-827C1D4EF7DE}" destId="{52256727-A72B-41B7-A17F-C5A684597EE2}" srcOrd="2" destOrd="0" parTransId="{D13FA821-29C2-46D6-B3CC-7708CA07A2F9}" sibTransId="{6B662C38-7B11-408B-8CE8-65C91B26E725}"/>
    <dgm:cxn modelId="{26A5D57D-04BC-474C-B444-AF606E3ED4EE}" type="presOf" srcId="{D6662176-030F-48E3-A322-827C1D4EF7DE}" destId="{2A106935-E168-403B-9361-CC12E4894550}" srcOrd="0" destOrd="0" presId="urn:microsoft.com/office/officeart/2005/8/layout/venn3"/>
    <dgm:cxn modelId="{C1AD4EFA-2421-46CF-AF7A-F5B1EA153B39}" srcId="{D6662176-030F-48E3-A322-827C1D4EF7DE}" destId="{06412934-DC45-4255-8520-A3187BBA4F2C}" srcOrd="1" destOrd="0" parTransId="{2CB3C9FE-C306-4088-A843-E77314F88621}" sibTransId="{C1957FB8-0AC7-4DF5-83CD-EC98CCCFDF31}"/>
    <dgm:cxn modelId="{E60141DE-AC9A-4B94-801D-9DF0D84158EE}" srcId="{D6662176-030F-48E3-A322-827C1D4EF7DE}" destId="{9B0752B7-8E51-47E8-9F16-16C306F45505}" srcOrd="3" destOrd="0" parTransId="{80B95D9C-5C2E-4BEE-AFD3-B46901D69EC5}" sibTransId="{B06E791F-2064-4333-A686-D8EF872039D5}"/>
    <dgm:cxn modelId="{5CD99676-F820-446D-A986-A22712E5FA19}" type="presOf" srcId="{52256727-A72B-41B7-A17F-C5A684597EE2}" destId="{AD240D0C-7AE1-4991-B7DF-1BDADD7CFE09}" srcOrd="0" destOrd="0" presId="urn:microsoft.com/office/officeart/2005/8/layout/venn3"/>
    <dgm:cxn modelId="{7741236F-6D37-4080-884B-6F258B7ACB52}" type="presOf" srcId="{9B0752B7-8E51-47E8-9F16-16C306F45505}" destId="{EEC0614D-0901-4FE3-9E04-42DDE8CAE209}" srcOrd="0" destOrd="0" presId="urn:microsoft.com/office/officeart/2005/8/layout/venn3"/>
    <dgm:cxn modelId="{B5400FB9-4DD7-4CB9-BE0A-6A006F68BF3F}" srcId="{D6662176-030F-48E3-A322-827C1D4EF7DE}" destId="{22C46C2F-034A-44D6-B121-8BBFD738034A}" srcOrd="0" destOrd="0" parTransId="{818F3411-98B3-4FFA-B4B2-1F67C6546DE5}" sibTransId="{37D47CAA-F379-47E7-A59A-EF5FF3194614}"/>
    <dgm:cxn modelId="{AD9EA04F-1BBA-4D17-A9BD-887D474600B4}" type="presOf" srcId="{06412934-DC45-4255-8520-A3187BBA4F2C}" destId="{612DC6F5-CBB4-496B-897B-972AA69611F2}" srcOrd="0" destOrd="0" presId="urn:microsoft.com/office/officeart/2005/8/layout/venn3"/>
    <dgm:cxn modelId="{AC0D9923-E97D-4379-9245-125E4643EBEF}" srcId="{D6662176-030F-48E3-A322-827C1D4EF7DE}" destId="{3DAE611A-1851-4A5B-A67A-3ABE45D8B1D6}" srcOrd="4" destOrd="0" parTransId="{3509C4FA-8E56-4B4F-A5C5-53BE3022896E}" sibTransId="{E3DDEC30-EE81-455D-9589-BA7A1E498155}"/>
    <dgm:cxn modelId="{E58D44C5-D6F3-465C-B78A-3FEABB5D50AA}" type="presOf" srcId="{22C46C2F-034A-44D6-B121-8BBFD738034A}" destId="{77A22376-8FD2-4C2D-9DED-D5F77D5C4AF3}" srcOrd="0" destOrd="0" presId="urn:microsoft.com/office/officeart/2005/8/layout/venn3"/>
    <dgm:cxn modelId="{DF1799E9-09E8-4FEE-8287-93A98E29BC23}" type="presOf" srcId="{3DAE611A-1851-4A5B-A67A-3ABE45D8B1D6}" destId="{669D4C3D-3121-4DCA-995C-215D78E166A3}" srcOrd="0" destOrd="0" presId="urn:microsoft.com/office/officeart/2005/8/layout/venn3"/>
    <dgm:cxn modelId="{B3B1ECF8-9A8F-4057-8869-2ABBCC0381D4}" type="presParOf" srcId="{2A106935-E168-403B-9361-CC12E4894550}" destId="{77A22376-8FD2-4C2D-9DED-D5F77D5C4AF3}" srcOrd="0" destOrd="0" presId="urn:microsoft.com/office/officeart/2005/8/layout/venn3"/>
    <dgm:cxn modelId="{3DBBA095-5A94-4000-BE70-E3E82D1E38A1}" type="presParOf" srcId="{2A106935-E168-403B-9361-CC12E4894550}" destId="{414BF38E-86AF-4BB9-B7D6-19091AF623AD}" srcOrd="1" destOrd="0" presId="urn:microsoft.com/office/officeart/2005/8/layout/venn3"/>
    <dgm:cxn modelId="{9BE0E3E3-CF28-4274-AD2A-BCBBECC4ECED}" type="presParOf" srcId="{2A106935-E168-403B-9361-CC12E4894550}" destId="{612DC6F5-CBB4-496B-897B-972AA69611F2}" srcOrd="2" destOrd="0" presId="urn:microsoft.com/office/officeart/2005/8/layout/venn3"/>
    <dgm:cxn modelId="{3196F99F-95E0-4829-901B-925FF8C77E51}" type="presParOf" srcId="{2A106935-E168-403B-9361-CC12E4894550}" destId="{FEFE5F58-7CCD-47E8-AD20-F7C22E9E1108}" srcOrd="3" destOrd="0" presId="urn:microsoft.com/office/officeart/2005/8/layout/venn3"/>
    <dgm:cxn modelId="{DD958E47-5C26-4294-BC09-04C52D7D7190}" type="presParOf" srcId="{2A106935-E168-403B-9361-CC12E4894550}" destId="{AD240D0C-7AE1-4991-B7DF-1BDADD7CFE09}" srcOrd="4" destOrd="0" presId="urn:microsoft.com/office/officeart/2005/8/layout/venn3"/>
    <dgm:cxn modelId="{6496ABCD-5BCB-4ADC-92F9-2659BE877D18}" type="presParOf" srcId="{2A106935-E168-403B-9361-CC12E4894550}" destId="{C8E4EF58-4A99-4684-B9A9-3697A4E1A716}" srcOrd="5" destOrd="0" presId="urn:microsoft.com/office/officeart/2005/8/layout/venn3"/>
    <dgm:cxn modelId="{E5390A69-05BF-4C70-95C9-1121311CFDAB}" type="presParOf" srcId="{2A106935-E168-403B-9361-CC12E4894550}" destId="{EEC0614D-0901-4FE3-9E04-42DDE8CAE209}" srcOrd="6" destOrd="0" presId="urn:microsoft.com/office/officeart/2005/8/layout/venn3"/>
    <dgm:cxn modelId="{39785480-C0CA-4D65-AA32-3ACF3D999A0A}" type="presParOf" srcId="{2A106935-E168-403B-9361-CC12E4894550}" destId="{5F322B37-081B-439D-886B-6FA24E98F434}" srcOrd="7" destOrd="0" presId="urn:microsoft.com/office/officeart/2005/8/layout/venn3"/>
    <dgm:cxn modelId="{788237DD-3BA9-47B0-A6B7-B3E109B34A1B}" type="presParOf" srcId="{2A106935-E168-403B-9361-CC12E4894550}" destId="{669D4C3D-3121-4DCA-995C-215D78E166A3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9F9D03-C706-4644-9E33-46D566A4CBA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F1D2C25-CF12-4E8D-9D3F-7F64B4692486}">
      <dgm:prSet phldrT="[Text]"/>
      <dgm:spPr/>
      <dgm:t>
        <a:bodyPr/>
        <a:lstStyle/>
        <a:p>
          <a:r>
            <a:rPr lang="en-GB" b="0" i="0" u="none" dirty="0"/>
            <a:t>1. Introductions and concepts</a:t>
          </a:r>
          <a:endParaRPr lang="en-GB" dirty="0"/>
        </a:p>
      </dgm:t>
    </dgm:pt>
    <dgm:pt modelId="{D1E4CBDA-DC05-4812-A849-1CF0CE2938FD}" type="parTrans" cxnId="{9102E2CC-E1A3-46D4-8463-B5AFB51AE897}">
      <dgm:prSet/>
      <dgm:spPr/>
      <dgm:t>
        <a:bodyPr/>
        <a:lstStyle/>
        <a:p>
          <a:endParaRPr lang="en-GB"/>
        </a:p>
      </dgm:t>
    </dgm:pt>
    <dgm:pt modelId="{BA96A7EB-B710-4EE9-8D05-CFF69D779DDF}" type="sibTrans" cxnId="{9102E2CC-E1A3-46D4-8463-B5AFB51AE897}">
      <dgm:prSet/>
      <dgm:spPr/>
      <dgm:t>
        <a:bodyPr/>
        <a:lstStyle/>
        <a:p>
          <a:endParaRPr lang="en-GB"/>
        </a:p>
      </dgm:t>
    </dgm:pt>
    <dgm:pt modelId="{58E9D97E-B780-45A2-947F-7C955116725E}">
      <dgm:prSet/>
      <dgm:spPr/>
      <dgm:t>
        <a:bodyPr/>
        <a:lstStyle/>
        <a:p>
          <a:r>
            <a:rPr lang="en-GB" b="0" i="0" u="none" dirty="0"/>
            <a:t>2. Risk assessment</a:t>
          </a:r>
          <a:endParaRPr lang="en-GB" dirty="0"/>
        </a:p>
      </dgm:t>
    </dgm:pt>
    <dgm:pt modelId="{E889F702-A031-4919-BB88-C4E0722F85EE}" type="parTrans" cxnId="{A887B281-529A-4C11-BFF3-AD5FE1862EF6}">
      <dgm:prSet/>
      <dgm:spPr/>
      <dgm:t>
        <a:bodyPr/>
        <a:lstStyle/>
        <a:p>
          <a:endParaRPr lang="en-GB"/>
        </a:p>
      </dgm:t>
    </dgm:pt>
    <dgm:pt modelId="{30CF8FFF-7FE4-4BD5-AACE-D1D8AF08E6E4}" type="sibTrans" cxnId="{A887B281-529A-4C11-BFF3-AD5FE1862EF6}">
      <dgm:prSet/>
      <dgm:spPr/>
      <dgm:t>
        <a:bodyPr/>
        <a:lstStyle/>
        <a:p>
          <a:endParaRPr lang="en-GB"/>
        </a:p>
      </dgm:t>
    </dgm:pt>
    <dgm:pt modelId="{A054D329-B1E8-4B94-9AC4-ACC0AC2116C6}">
      <dgm:prSet/>
      <dgm:spPr/>
      <dgm:t>
        <a:bodyPr/>
        <a:lstStyle/>
        <a:p>
          <a:r>
            <a:rPr lang="en-GB" b="0" i="0" u="none" dirty="0"/>
            <a:t>3. Planning</a:t>
          </a:r>
          <a:endParaRPr lang="en-GB" dirty="0"/>
        </a:p>
      </dgm:t>
    </dgm:pt>
    <dgm:pt modelId="{BE5C6693-8CFE-4FC4-A71D-370C9F043338}" type="parTrans" cxnId="{A5444FAA-BA3C-4804-9D98-87EAFBFD9FF6}">
      <dgm:prSet/>
      <dgm:spPr/>
      <dgm:t>
        <a:bodyPr/>
        <a:lstStyle/>
        <a:p>
          <a:endParaRPr lang="en-GB"/>
        </a:p>
      </dgm:t>
    </dgm:pt>
    <dgm:pt modelId="{4BBCE2AC-83F3-4B76-A7D1-4FC87AB5CA54}" type="sibTrans" cxnId="{A5444FAA-BA3C-4804-9D98-87EAFBFD9FF6}">
      <dgm:prSet/>
      <dgm:spPr/>
      <dgm:t>
        <a:bodyPr/>
        <a:lstStyle/>
        <a:p>
          <a:endParaRPr lang="en-GB"/>
        </a:p>
      </dgm:t>
    </dgm:pt>
    <dgm:pt modelId="{DBEBC5B2-DA96-4022-B82D-91EDD1947C1A}">
      <dgm:prSet/>
      <dgm:spPr/>
      <dgm:t>
        <a:bodyPr/>
        <a:lstStyle/>
        <a:p>
          <a:r>
            <a:rPr lang="en-GB" b="0" i="0" u="none" dirty="0"/>
            <a:t>4. Conducting</a:t>
          </a:r>
          <a:endParaRPr lang="en-GB" dirty="0"/>
        </a:p>
      </dgm:t>
    </dgm:pt>
    <dgm:pt modelId="{F332F711-1130-4F2D-9CB2-345DBBE485B1}" type="parTrans" cxnId="{750F81C2-27C1-4A59-8B4D-B15B648645A7}">
      <dgm:prSet/>
      <dgm:spPr/>
      <dgm:t>
        <a:bodyPr/>
        <a:lstStyle/>
        <a:p>
          <a:endParaRPr lang="en-GB"/>
        </a:p>
      </dgm:t>
    </dgm:pt>
    <dgm:pt modelId="{2C733A3A-B9E7-4053-BD46-05A6B6ECB82B}" type="sibTrans" cxnId="{750F81C2-27C1-4A59-8B4D-B15B648645A7}">
      <dgm:prSet/>
      <dgm:spPr/>
      <dgm:t>
        <a:bodyPr/>
        <a:lstStyle/>
        <a:p>
          <a:endParaRPr lang="en-GB"/>
        </a:p>
      </dgm:t>
    </dgm:pt>
    <dgm:pt modelId="{69E7F7ED-5B84-443B-AB95-CF1C541B98F0}">
      <dgm:prSet/>
      <dgm:spPr/>
      <dgm:t>
        <a:bodyPr/>
        <a:lstStyle/>
        <a:p>
          <a:r>
            <a:rPr lang="en-GB" b="0" i="0" u="none" dirty="0"/>
            <a:t>5. Reporting and follow-up</a:t>
          </a:r>
          <a:endParaRPr lang="en-GB" dirty="0"/>
        </a:p>
      </dgm:t>
    </dgm:pt>
    <dgm:pt modelId="{70BF3674-2FD9-4766-A14D-8938A4B098AF}" type="parTrans" cxnId="{08D3F136-3E21-4052-81B3-C1C7D3C45405}">
      <dgm:prSet/>
      <dgm:spPr/>
      <dgm:t>
        <a:bodyPr/>
        <a:lstStyle/>
        <a:p>
          <a:endParaRPr lang="en-GB"/>
        </a:p>
      </dgm:t>
    </dgm:pt>
    <dgm:pt modelId="{DD0767B2-032A-4E57-A935-15D8F1391B3E}" type="sibTrans" cxnId="{08D3F136-3E21-4052-81B3-C1C7D3C45405}">
      <dgm:prSet/>
      <dgm:spPr/>
      <dgm:t>
        <a:bodyPr/>
        <a:lstStyle/>
        <a:p>
          <a:endParaRPr lang="en-GB"/>
        </a:p>
      </dgm:t>
    </dgm:pt>
    <dgm:pt modelId="{29AAF21C-96E6-4592-A4B0-3DB7B0F81098}" type="pres">
      <dgm:prSet presAssocID="{669F9D03-C706-4644-9E33-46D566A4CBA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7351FB3E-D0A0-45EA-BCB6-83FD20338357}" type="pres">
      <dgm:prSet presAssocID="{0F1D2C25-CF12-4E8D-9D3F-7F64B4692486}" presName="parentLin" presStyleCnt="0"/>
      <dgm:spPr/>
    </dgm:pt>
    <dgm:pt modelId="{A12EE668-C440-400A-AD69-09CF0977A4D3}" type="pres">
      <dgm:prSet presAssocID="{0F1D2C25-CF12-4E8D-9D3F-7F64B4692486}" presName="parentLeftMargin" presStyleLbl="node1" presStyleIdx="0" presStyleCnt="5"/>
      <dgm:spPr/>
      <dgm:t>
        <a:bodyPr/>
        <a:lstStyle/>
        <a:p>
          <a:endParaRPr lang="nb-NO"/>
        </a:p>
      </dgm:t>
    </dgm:pt>
    <dgm:pt modelId="{4131A281-616F-4DBD-8026-B15D61816EA8}" type="pres">
      <dgm:prSet presAssocID="{0F1D2C25-CF12-4E8D-9D3F-7F64B469248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290F0809-B912-46D3-90A1-404C81F22B2F}" type="pres">
      <dgm:prSet presAssocID="{0F1D2C25-CF12-4E8D-9D3F-7F64B4692486}" presName="negativeSpace" presStyleCnt="0"/>
      <dgm:spPr/>
    </dgm:pt>
    <dgm:pt modelId="{85D8524D-59F4-4875-82B2-D1883768BB21}" type="pres">
      <dgm:prSet presAssocID="{0F1D2C25-CF12-4E8D-9D3F-7F64B4692486}" presName="childText" presStyleLbl="conFgAcc1" presStyleIdx="0" presStyleCnt="5">
        <dgm:presLayoutVars>
          <dgm:bulletEnabled val="1"/>
        </dgm:presLayoutVars>
      </dgm:prSet>
      <dgm:spPr/>
    </dgm:pt>
    <dgm:pt modelId="{6C5F8368-2A55-4456-8F3D-E266B6FBEB6E}" type="pres">
      <dgm:prSet presAssocID="{BA96A7EB-B710-4EE9-8D05-CFF69D779DDF}" presName="spaceBetweenRectangles" presStyleCnt="0"/>
      <dgm:spPr/>
    </dgm:pt>
    <dgm:pt modelId="{27676C38-64A0-4A16-B6E1-00C287819277}" type="pres">
      <dgm:prSet presAssocID="{58E9D97E-B780-45A2-947F-7C955116725E}" presName="parentLin" presStyleCnt="0"/>
      <dgm:spPr/>
    </dgm:pt>
    <dgm:pt modelId="{0722F9EC-0978-413B-B34A-F95FA8507D9F}" type="pres">
      <dgm:prSet presAssocID="{58E9D97E-B780-45A2-947F-7C955116725E}" presName="parentLeftMargin" presStyleLbl="node1" presStyleIdx="0" presStyleCnt="5"/>
      <dgm:spPr/>
      <dgm:t>
        <a:bodyPr/>
        <a:lstStyle/>
        <a:p>
          <a:endParaRPr lang="nb-NO"/>
        </a:p>
      </dgm:t>
    </dgm:pt>
    <dgm:pt modelId="{9C0BE6D5-A1AA-4FBF-9E43-324E6D9BCAFE}" type="pres">
      <dgm:prSet presAssocID="{58E9D97E-B780-45A2-947F-7C955116725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2715BC63-904D-4E0A-8E06-256ADA1BA784}" type="pres">
      <dgm:prSet presAssocID="{58E9D97E-B780-45A2-947F-7C955116725E}" presName="negativeSpace" presStyleCnt="0"/>
      <dgm:spPr/>
    </dgm:pt>
    <dgm:pt modelId="{8E9CB5AA-E6D3-4FE2-BEFD-54A5457CA73D}" type="pres">
      <dgm:prSet presAssocID="{58E9D97E-B780-45A2-947F-7C955116725E}" presName="childText" presStyleLbl="conFgAcc1" presStyleIdx="1" presStyleCnt="5">
        <dgm:presLayoutVars>
          <dgm:bulletEnabled val="1"/>
        </dgm:presLayoutVars>
      </dgm:prSet>
      <dgm:spPr/>
    </dgm:pt>
    <dgm:pt modelId="{875DF07F-B4BD-4932-AC72-53964076F50D}" type="pres">
      <dgm:prSet presAssocID="{30CF8FFF-7FE4-4BD5-AACE-D1D8AF08E6E4}" presName="spaceBetweenRectangles" presStyleCnt="0"/>
      <dgm:spPr/>
    </dgm:pt>
    <dgm:pt modelId="{38487B14-7A5E-42CF-9098-7547533BB070}" type="pres">
      <dgm:prSet presAssocID="{A054D329-B1E8-4B94-9AC4-ACC0AC2116C6}" presName="parentLin" presStyleCnt="0"/>
      <dgm:spPr/>
    </dgm:pt>
    <dgm:pt modelId="{2E165D83-E973-4251-ACC5-E201296C40EB}" type="pres">
      <dgm:prSet presAssocID="{A054D329-B1E8-4B94-9AC4-ACC0AC2116C6}" presName="parentLeftMargin" presStyleLbl="node1" presStyleIdx="1" presStyleCnt="5"/>
      <dgm:spPr/>
      <dgm:t>
        <a:bodyPr/>
        <a:lstStyle/>
        <a:p>
          <a:endParaRPr lang="nb-NO"/>
        </a:p>
      </dgm:t>
    </dgm:pt>
    <dgm:pt modelId="{D9350932-EBED-4E4A-9D43-C3718FAC065C}" type="pres">
      <dgm:prSet presAssocID="{A054D329-B1E8-4B94-9AC4-ACC0AC2116C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FEF8613C-3A7D-405C-AC06-D03FCFE101F4}" type="pres">
      <dgm:prSet presAssocID="{A054D329-B1E8-4B94-9AC4-ACC0AC2116C6}" presName="negativeSpace" presStyleCnt="0"/>
      <dgm:spPr/>
    </dgm:pt>
    <dgm:pt modelId="{E12A73DE-70D9-4D3B-916D-4EA92A7C45F6}" type="pres">
      <dgm:prSet presAssocID="{A054D329-B1E8-4B94-9AC4-ACC0AC2116C6}" presName="childText" presStyleLbl="conFgAcc1" presStyleIdx="2" presStyleCnt="5">
        <dgm:presLayoutVars>
          <dgm:bulletEnabled val="1"/>
        </dgm:presLayoutVars>
      </dgm:prSet>
      <dgm:spPr/>
    </dgm:pt>
    <dgm:pt modelId="{2D809EEA-301B-4682-A276-FE2AFE21F1E0}" type="pres">
      <dgm:prSet presAssocID="{4BBCE2AC-83F3-4B76-A7D1-4FC87AB5CA54}" presName="spaceBetweenRectangles" presStyleCnt="0"/>
      <dgm:spPr/>
    </dgm:pt>
    <dgm:pt modelId="{62BE6FA9-B4DA-40C4-9CE2-88A99FBAC5AA}" type="pres">
      <dgm:prSet presAssocID="{DBEBC5B2-DA96-4022-B82D-91EDD1947C1A}" presName="parentLin" presStyleCnt="0"/>
      <dgm:spPr/>
    </dgm:pt>
    <dgm:pt modelId="{D3AB208E-655A-4D91-91A2-BB940F3972E0}" type="pres">
      <dgm:prSet presAssocID="{DBEBC5B2-DA96-4022-B82D-91EDD1947C1A}" presName="parentLeftMargin" presStyleLbl="node1" presStyleIdx="2" presStyleCnt="5"/>
      <dgm:spPr/>
      <dgm:t>
        <a:bodyPr/>
        <a:lstStyle/>
        <a:p>
          <a:endParaRPr lang="nb-NO"/>
        </a:p>
      </dgm:t>
    </dgm:pt>
    <dgm:pt modelId="{341AA543-1BDE-43C6-9480-4831C9160509}" type="pres">
      <dgm:prSet presAssocID="{DBEBC5B2-DA96-4022-B82D-91EDD1947C1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99707A18-87EA-4AE2-8107-3FD65CF8E0DE}" type="pres">
      <dgm:prSet presAssocID="{DBEBC5B2-DA96-4022-B82D-91EDD1947C1A}" presName="negativeSpace" presStyleCnt="0"/>
      <dgm:spPr/>
    </dgm:pt>
    <dgm:pt modelId="{56875E67-94E6-4D4D-A661-413B223EFBB3}" type="pres">
      <dgm:prSet presAssocID="{DBEBC5B2-DA96-4022-B82D-91EDD1947C1A}" presName="childText" presStyleLbl="conFgAcc1" presStyleIdx="3" presStyleCnt="5">
        <dgm:presLayoutVars>
          <dgm:bulletEnabled val="1"/>
        </dgm:presLayoutVars>
      </dgm:prSet>
      <dgm:spPr/>
    </dgm:pt>
    <dgm:pt modelId="{65EE5CC0-3A5E-4D14-B06E-1F144F91EAAC}" type="pres">
      <dgm:prSet presAssocID="{2C733A3A-B9E7-4053-BD46-05A6B6ECB82B}" presName="spaceBetweenRectangles" presStyleCnt="0"/>
      <dgm:spPr/>
    </dgm:pt>
    <dgm:pt modelId="{C5F976E8-3AE6-446D-9EBA-765662700E77}" type="pres">
      <dgm:prSet presAssocID="{69E7F7ED-5B84-443B-AB95-CF1C541B98F0}" presName="parentLin" presStyleCnt="0"/>
      <dgm:spPr/>
    </dgm:pt>
    <dgm:pt modelId="{A02943AB-BFCE-46C6-98F6-E50793976131}" type="pres">
      <dgm:prSet presAssocID="{69E7F7ED-5B84-443B-AB95-CF1C541B98F0}" presName="parentLeftMargin" presStyleLbl="node1" presStyleIdx="3" presStyleCnt="5"/>
      <dgm:spPr/>
      <dgm:t>
        <a:bodyPr/>
        <a:lstStyle/>
        <a:p>
          <a:endParaRPr lang="nb-NO"/>
        </a:p>
      </dgm:t>
    </dgm:pt>
    <dgm:pt modelId="{E82E6D50-4F83-483B-B114-028C7E13D159}" type="pres">
      <dgm:prSet presAssocID="{69E7F7ED-5B84-443B-AB95-CF1C541B98F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838A469B-FF22-4D02-A21A-92F89CEE0073}" type="pres">
      <dgm:prSet presAssocID="{69E7F7ED-5B84-443B-AB95-CF1C541B98F0}" presName="negativeSpace" presStyleCnt="0"/>
      <dgm:spPr/>
    </dgm:pt>
    <dgm:pt modelId="{51E2B397-BE41-4D18-A588-88328AE9BB2F}" type="pres">
      <dgm:prSet presAssocID="{69E7F7ED-5B84-443B-AB95-CF1C541B98F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50F81C2-27C1-4A59-8B4D-B15B648645A7}" srcId="{669F9D03-C706-4644-9E33-46D566A4CBA7}" destId="{DBEBC5B2-DA96-4022-B82D-91EDD1947C1A}" srcOrd="3" destOrd="0" parTransId="{F332F711-1130-4F2D-9CB2-345DBBE485B1}" sibTransId="{2C733A3A-B9E7-4053-BD46-05A6B6ECB82B}"/>
    <dgm:cxn modelId="{7E321065-2F23-4386-AA06-3FDD9473E575}" type="presOf" srcId="{0F1D2C25-CF12-4E8D-9D3F-7F64B4692486}" destId="{A12EE668-C440-400A-AD69-09CF0977A4D3}" srcOrd="0" destOrd="0" presId="urn:microsoft.com/office/officeart/2005/8/layout/list1"/>
    <dgm:cxn modelId="{08D3F136-3E21-4052-81B3-C1C7D3C45405}" srcId="{669F9D03-C706-4644-9E33-46D566A4CBA7}" destId="{69E7F7ED-5B84-443B-AB95-CF1C541B98F0}" srcOrd="4" destOrd="0" parTransId="{70BF3674-2FD9-4766-A14D-8938A4B098AF}" sibTransId="{DD0767B2-032A-4E57-A935-15D8F1391B3E}"/>
    <dgm:cxn modelId="{0E0AAF64-E6EA-40CE-907F-477D2B4FDA47}" type="presOf" srcId="{DBEBC5B2-DA96-4022-B82D-91EDD1947C1A}" destId="{D3AB208E-655A-4D91-91A2-BB940F3972E0}" srcOrd="0" destOrd="0" presId="urn:microsoft.com/office/officeart/2005/8/layout/list1"/>
    <dgm:cxn modelId="{9102E2CC-E1A3-46D4-8463-B5AFB51AE897}" srcId="{669F9D03-C706-4644-9E33-46D566A4CBA7}" destId="{0F1D2C25-CF12-4E8D-9D3F-7F64B4692486}" srcOrd="0" destOrd="0" parTransId="{D1E4CBDA-DC05-4812-A849-1CF0CE2938FD}" sibTransId="{BA96A7EB-B710-4EE9-8D05-CFF69D779DDF}"/>
    <dgm:cxn modelId="{0C045F3B-8FBC-4DCA-B62D-8EA6F5463688}" type="presOf" srcId="{A054D329-B1E8-4B94-9AC4-ACC0AC2116C6}" destId="{2E165D83-E973-4251-ACC5-E201296C40EB}" srcOrd="0" destOrd="0" presId="urn:microsoft.com/office/officeart/2005/8/layout/list1"/>
    <dgm:cxn modelId="{C8A6C690-0D4C-49EB-9F7F-18FB619522B4}" type="presOf" srcId="{0F1D2C25-CF12-4E8D-9D3F-7F64B4692486}" destId="{4131A281-616F-4DBD-8026-B15D61816EA8}" srcOrd="1" destOrd="0" presId="urn:microsoft.com/office/officeart/2005/8/layout/list1"/>
    <dgm:cxn modelId="{313537C8-BE59-4124-8764-26F440B96998}" type="presOf" srcId="{69E7F7ED-5B84-443B-AB95-CF1C541B98F0}" destId="{E82E6D50-4F83-483B-B114-028C7E13D159}" srcOrd="1" destOrd="0" presId="urn:microsoft.com/office/officeart/2005/8/layout/list1"/>
    <dgm:cxn modelId="{A8F372D1-C4F3-49BE-A1DD-310B30AA2972}" type="presOf" srcId="{669F9D03-C706-4644-9E33-46D566A4CBA7}" destId="{29AAF21C-96E6-4592-A4B0-3DB7B0F81098}" srcOrd="0" destOrd="0" presId="urn:microsoft.com/office/officeart/2005/8/layout/list1"/>
    <dgm:cxn modelId="{A887B281-529A-4C11-BFF3-AD5FE1862EF6}" srcId="{669F9D03-C706-4644-9E33-46D566A4CBA7}" destId="{58E9D97E-B780-45A2-947F-7C955116725E}" srcOrd="1" destOrd="0" parTransId="{E889F702-A031-4919-BB88-C4E0722F85EE}" sibTransId="{30CF8FFF-7FE4-4BD5-AACE-D1D8AF08E6E4}"/>
    <dgm:cxn modelId="{3D983175-6B91-4D29-B303-39E3EE13C5C2}" type="presOf" srcId="{A054D329-B1E8-4B94-9AC4-ACC0AC2116C6}" destId="{D9350932-EBED-4E4A-9D43-C3718FAC065C}" srcOrd="1" destOrd="0" presId="urn:microsoft.com/office/officeart/2005/8/layout/list1"/>
    <dgm:cxn modelId="{DC955482-9FC3-4A8D-BADB-DFA3D6BCB873}" type="presOf" srcId="{DBEBC5B2-DA96-4022-B82D-91EDD1947C1A}" destId="{341AA543-1BDE-43C6-9480-4831C9160509}" srcOrd="1" destOrd="0" presId="urn:microsoft.com/office/officeart/2005/8/layout/list1"/>
    <dgm:cxn modelId="{3349F33B-B5F4-4F83-805E-F4F36DA36DE7}" type="presOf" srcId="{69E7F7ED-5B84-443B-AB95-CF1C541B98F0}" destId="{A02943AB-BFCE-46C6-98F6-E50793976131}" srcOrd="0" destOrd="0" presId="urn:microsoft.com/office/officeart/2005/8/layout/list1"/>
    <dgm:cxn modelId="{1AFF9496-469B-4F9F-BEDB-56D8382F863F}" type="presOf" srcId="{58E9D97E-B780-45A2-947F-7C955116725E}" destId="{9C0BE6D5-A1AA-4FBF-9E43-324E6D9BCAFE}" srcOrd="1" destOrd="0" presId="urn:microsoft.com/office/officeart/2005/8/layout/list1"/>
    <dgm:cxn modelId="{A5444FAA-BA3C-4804-9D98-87EAFBFD9FF6}" srcId="{669F9D03-C706-4644-9E33-46D566A4CBA7}" destId="{A054D329-B1E8-4B94-9AC4-ACC0AC2116C6}" srcOrd="2" destOrd="0" parTransId="{BE5C6693-8CFE-4FC4-A71D-370C9F043338}" sibTransId="{4BBCE2AC-83F3-4B76-A7D1-4FC87AB5CA54}"/>
    <dgm:cxn modelId="{7BAD5CF5-6197-4E06-AE81-8A1F730DD6D6}" type="presOf" srcId="{58E9D97E-B780-45A2-947F-7C955116725E}" destId="{0722F9EC-0978-413B-B34A-F95FA8507D9F}" srcOrd="0" destOrd="0" presId="urn:microsoft.com/office/officeart/2005/8/layout/list1"/>
    <dgm:cxn modelId="{A20036CC-9343-4A04-8865-F4831F9E6B68}" type="presParOf" srcId="{29AAF21C-96E6-4592-A4B0-3DB7B0F81098}" destId="{7351FB3E-D0A0-45EA-BCB6-83FD20338357}" srcOrd="0" destOrd="0" presId="urn:microsoft.com/office/officeart/2005/8/layout/list1"/>
    <dgm:cxn modelId="{9EB3F2D1-E5A7-46AF-B6FF-CC15DFDE36A1}" type="presParOf" srcId="{7351FB3E-D0A0-45EA-BCB6-83FD20338357}" destId="{A12EE668-C440-400A-AD69-09CF0977A4D3}" srcOrd="0" destOrd="0" presId="urn:microsoft.com/office/officeart/2005/8/layout/list1"/>
    <dgm:cxn modelId="{F93CFD73-7F63-4081-8937-74CEFA65D21A}" type="presParOf" srcId="{7351FB3E-D0A0-45EA-BCB6-83FD20338357}" destId="{4131A281-616F-4DBD-8026-B15D61816EA8}" srcOrd="1" destOrd="0" presId="urn:microsoft.com/office/officeart/2005/8/layout/list1"/>
    <dgm:cxn modelId="{B64BDF83-4205-4710-85E2-5D42189B7E8D}" type="presParOf" srcId="{29AAF21C-96E6-4592-A4B0-3DB7B0F81098}" destId="{290F0809-B912-46D3-90A1-404C81F22B2F}" srcOrd="1" destOrd="0" presId="urn:microsoft.com/office/officeart/2005/8/layout/list1"/>
    <dgm:cxn modelId="{2101452F-D616-408F-9C5D-B2087E88793A}" type="presParOf" srcId="{29AAF21C-96E6-4592-A4B0-3DB7B0F81098}" destId="{85D8524D-59F4-4875-82B2-D1883768BB21}" srcOrd="2" destOrd="0" presId="urn:microsoft.com/office/officeart/2005/8/layout/list1"/>
    <dgm:cxn modelId="{1C966B97-5777-4A63-BB25-A7D1EE4A3805}" type="presParOf" srcId="{29AAF21C-96E6-4592-A4B0-3DB7B0F81098}" destId="{6C5F8368-2A55-4456-8F3D-E266B6FBEB6E}" srcOrd="3" destOrd="0" presId="urn:microsoft.com/office/officeart/2005/8/layout/list1"/>
    <dgm:cxn modelId="{5012B752-B0F1-41F9-A3D3-C2F673CEC1F9}" type="presParOf" srcId="{29AAF21C-96E6-4592-A4B0-3DB7B0F81098}" destId="{27676C38-64A0-4A16-B6E1-00C287819277}" srcOrd="4" destOrd="0" presId="urn:microsoft.com/office/officeart/2005/8/layout/list1"/>
    <dgm:cxn modelId="{1CB55FA3-C58E-4DC2-B695-2386BA3DC349}" type="presParOf" srcId="{27676C38-64A0-4A16-B6E1-00C287819277}" destId="{0722F9EC-0978-413B-B34A-F95FA8507D9F}" srcOrd="0" destOrd="0" presId="urn:microsoft.com/office/officeart/2005/8/layout/list1"/>
    <dgm:cxn modelId="{8CC9CFFF-09A4-4F13-A9D0-3589DF9A17D1}" type="presParOf" srcId="{27676C38-64A0-4A16-B6E1-00C287819277}" destId="{9C0BE6D5-A1AA-4FBF-9E43-324E6D9BCAFE}" srcOrd="1" destOrd="0" presId="urn:microsoft.com/office/officeart/2005/8/layout/list1"/>
    <dgm:cxn modelId="{49AC305B-95CC-4F26-AD92-FC223A03734E}" type="presParOf" srcId="{29AAF21C-96E6-4592-A4B0-3DB7B0F81098}" destId="{2715BC63-904D-4E0A-8E06-256ADA1BA784}" srcOrd="5" destOrd="0" presId="urn:microsoft.com/office/officeart/2005/8/layout/list1"/>
    <dgm:cxn modelId="{D6AED8E3-C42C-4ED3-B8B8-F3456667C554}" type="presParOf" srcId="{29AAF21C-96E6-4592-A4B0-3DB7B0F81098}" destId="{8E9CB5AA-E6D3-4FE2-BEFD-54A5457CA73D}" srcOrd="6" destOrd="0" presId="urn:microsoft.com/office/officeart/2005/8/layout/list1"/>
    <dgm:cxn modelId="{21628EAE-0786-4189-8CFC-C81BA880181C}" type="presParOf" srcId="{29AAF21C-96E6-4592-A4B0-3DB7B0F81098}" destId="{875DF07F-B4BD-4932-AC72-53964076F50D}" srcOrd="7" destOrd="0" presId="urn:microsoft.com/office/officeart/2005/8/layout/list1"/>
    <dgm:cxn modelId="{9049A72D-CB4F-4D1D-97FB-5BE4B487C5C7}" type="presParOf" srcId="{29AAF21C-96E6-4592-A4B0-3DB7B0F81098}" destId="{38487B14-7A5E-42CF-9098-7547533BB070}" srcOrd="8" destOrd="0" presId="urn:microsoft.com/office/officeart/2005/8/layout/list1"/>
    <dgm:cxn modelId="{FECF243A-4CE2-4EBD-8314-E5CD17A4E992}" type="presParOf" srcId="{38487B14-7A5E-42CF-9098-7547533BB070}" destId="{2E165D83-E973-4251-ACC5-E201296C40EB}" srcOrd="0" destOrd="0" presId="urn:microsoft.com/office/officeart/2005/8/layout/list1"/>
    <dgm:cxn modelId="{92A24B21-4F1C-44C5-B210-56815C4401CC}" type="presParOf" srcId="{38487B14-7A5E-42CF-9098-7547533BB070}" destId="{D9350932-EBED-4E4A-9D43-C3718FAC065C}" srcOrd="1" destOrd="0" presId="urn:microsoft.com/office/officeart/2005/8/layout/list1"/>
    <dgm:cxn modelId="{783B64BB-8253-45F2-8576-BAAE739E28A4}" type="presParOf" srcId="{29AAF21C-96E6-4592-A4B0-3DB7B0F81098}" destId="{FEF8613C-3A7D-405C-AC06-D03FCFE101F4}" srcOrd="9" destOrd="0" presId="urn:microsoft.com/office/officeart/2005/8/layout/list1"/>
    <dgm:cxn modelId="{774E961F-3069-424E-9588-9010BCEB274C}" type="presParOf" srcId="{29AAF21C-96E6-4592-A4B0-3DB7B0F81098}" destId="{E12A73DE-70D9-4D3B-916D-4EA92A7C45F6}" srcOrd="10" destOrd="0" presId="urn:microsoft.com/office/officeart/2005/8/layout/list1"/>
    <dgm:cxn modelId="{17A08335-FFA7-4AAC-9DAB-18A32D7BCBB3}" type="presParOf" srcId="{29AAF21C-96E6-4592-A4B0-3DB7B0F81098}" destId="{2D809EEA-301B-4682-A276-FE2AFE21F1E0}" srcOrd="11" destOrd="0" presId="urn:microsoft.com/office/officeart/2005/8/layout/list1"/>
    <dgm:cxn modelId="{00118F64-1073-4F74-AB96-EBEC1123177C}" type="presParOf" srcId="{29AAF21C-96E6-4592-A4B0-3DB7B0F81098}" destId="{62BE6FA9-B4DA-40C4-9CE2-88A99FBAC5AA}" srcOrd="12" destOrd="0" presId="urn:microsoft.com/office/officeart/2005/8/layout/list1"/>
    <dgm:cxn modelId="{8EA7AF49-B432-4AC0-A724-694B9118C54C}" type="presParOf" srcId="{62BE6FA9-B4DA-40C4-9CE2-88A99FBAC5AA}" destId="{D3AB208E-655A-4D91-91A2-BB940F3972E0}" srcOrd="0" destOrd="0" presId="urn:microsoft.com/office/officeart/2005/8/layout/list1"/>
    <dgm:cxn modelId="{CABDA5B8-E51A-4889-B313-7B5B4D8C03A4}" type="presParOf" srcId="{62BE6FA9-B4DA-40C4-9CE2-88A99FBAC5AA}" destId="{341AA543-1BDE-43C6-9480-4831C9160509}" srcOrd="1" destOrd="0" presId="urn:microsoft.com/office/officeart/2005/8/layout/list1"/>
    <dgm:cxn modelId="{EC444032-893C-4A46-B2D0-65842AA874D6}" type="presParOf" srcId="{29AAF21C-96E6-4592-A4B0-3DB7B0F81098}" destId="{99707A18-87EA-4AE2-8107-3FD65CF8E0DE}" srcOrd="13" destOrd="0" presId="urn:microsoft.com/office/officeart/2005/8/layout/list1"/>
    <dgm:cxn modelId="{9CCDD1E0-39CE-4495-8FAE-24C686A6EEC5}" type="presParOf" srcId="{29AAF21C-96E6-4592-A4B0-3DB7B0F81098}" destId="{56875E67-94E6-4D4D-A661-413B223EFBB3}" srcOrd="14" destOrd="0" presId="urn:microsoft.com/office/officeart/2005/8/layout/list1"/>
    <dgm:cxn modelId="{B4E07520-B9FF-4FDE-AEBA-46850CF697CE}" type="presParOf" srcId="{29AAF21C-96E6-4592-A4B0-3DB7B0F81098}" destId="{65EE5CC0-3A5E-4D14-B06E-1F144F91EAAC}" srcOrd="15" destOrd="0" presId="urn:microsoft.com/office/officeart/2005/8/layout/list1"/>
    <dgm:cxn modelId="{9E453D0C-A4C8-440D-9BC9-89820B13090D}" type="presParOf" srcId="{29AAF21C-96E6-4592-A4B0-3DB7B0F81098}" destId="{C5F976E8-3AE6-446D-9EBA-765662700E77}" srcOrd="16" destOrd="0" presId="urn:microsoft.com/office/officeart/2005/8/layout/list1"/>
    <dgm:cxn modelId="{26F8D41F-2850-4FB2-81EA-69FA7757750E}" type="presParOf" srcId="{C5F976E8-3AE6-446D-9EBA-765662700E77}" destId="{A02943AB-BFCE-46C6-98F6-E50793976131}" srcOrd="0" destOrd="0" presId="urn:microsoft.com/office/officeart/2005/8/layout/list1"/>
    <dgm:cxn modelId="{C54B745D-1711-4AC7-AA28-23862B9B60D6}" type="presParOf" srcId="{C5F976E8-3AE6-446D-9EBA-765662700E77}" destId="{E82E6D50-4F83-483B-B114-028C7E13D159}" srcOrd="1" destOrd="0" presId="urn:microsoft.com/office/officeart/2005/8/layout/list1"/>
    <dgm:cxn modelId="{D738983F-7772-4F9E-BF48-683D6DA25EB2}" type="presParOf" srcId="{29AAF21C-96E6-4592-A4B0-3DB7B0F81098}" destId="{838A469B-FF22-4D02-A21A-92F89CEE0073}" srcOrd="17" destOrd="0" presId="urn:microsoft.com/office/officeart/2005/8/layout/list1"/>
    <dgm:cxn modelId="{FB60403D-FE3F-4F47-BF39-586EF7503DD7}" type="presParOf" srcId="{29AAF21C-96E6-4592-A4B0-3DB7B0F81098}" destId="{51E2B397-BE41-4D18-A588-88328AE9BB2F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6E67DE-C33B-44B3-A2B9-932BED905799}" type="doc">
      <dgm:prSet loTypeId="urn:microsoft.com/office/officeart/2008/layout/CircleAccentTimeline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990C90F-8B7A-496D-AE4C-B84CFD2AB28F}">
      <dgm:prSet phldrT="[Text]"/>
      <dgm:spPr/>
      <dgm:t>
        <a:bodyPr/>
        <a:lstStyle/>
        <a:p>
          <a:r>
            <a:rPr lang="en-US" dirty="0">
              <a:solidFill>
                <a:schemeClr val="tx2">
                  <a:lumMod val="60000"/>
                  <a:lumOff val="40000"/>
                </a:schemeClr>
              </a:solidFill>
            </a:rPr>
            <a:t>Development of Contents – 2019 and 2020</a:t>
          </a:r>
        </a:p>
      </dgm:t>
    </dgm:pt>
    <dgm:pt modelId="{6B815518-F65A-4640-AF5D-EAA92C6CEA02}" type="parTrans" cxnId="{2590F70D-4068-4852-9EE6-64BCD3580211}">
      <dgm:prSet/>
      <dgm:spPr/>
      <dgm:t>
        <a:bodyPr/>
        <a:lstStyle/>
        <a:p>
          <a:endParaRPr lang="en-US"/>
        </a:p>
      </dgm:t>
    </dgm:pt>
    <dgm:pt modelId="{73E409D8-921B-47FA-A524-4BAD45D4625A}" type="sibTrans" cxnId="{2590F70D-4068-4852-9EE6-64BCD3580211}">
      <dgm:prSet/>
      <dgm:spPr/>
      <dgm:t>
        <a:bodyPr/>
        <a:lstStyle/>
        <a:p>
          <a:endParaRPr lang="en-US"/>
        </a:p>
      </dgm:t>
    </dgm:pt>
    <dgm:pt modelId="{8AF3F496-603E-43CE-BC22-B47EAEB60506}">
      <dgm:prSet phldrT="[Text]"/>
      <dgm:spPr/>
      <dgm:t>
        <a:bodyPr/>
        <a:lstStyle/>
        <a:p>
          <a:r>
            <a:rPr lang="en-US" dirty="0">
              <a:solidFill>
                <a:schemeClr val="tx2">
                  <a:lumMod val="60000"/>
                  <a:lumOff val="40000"/>
                </a:schemeClr>
              </a:solidFill>
            </a:rPr>
            <a:t>Deliver – 2020 last quarter</a:t>
          </a:r>
        </a:p>
      </dgm:t>
    </dgm:pt>
    <dgm:pt modelId="{EB7F3F7E-586B-4CC2-B426-52FA73BFEA09}" type="parTrans" cxnId="{5B7C4084-A1A5-4E6E-BE78-1AEBFC2DD8ED}">
      <dgm:prSet/>
      <dgm:spPr/>
      <dgm:t>
        <a:bodyPr/>
        <a:lstStyle/>
        <a:p>
          <a:endParaRPr lang="en-US"/>
        </a:p>
      </dgm:t>
    </dgm:pt>
    <dgm:pt modelId="{067C5862-58C8-43DB-B0D3-1406F2F162FF}" type="sibTrans" cxnId="{5B7C4084-A1A5-4E6E-BE78-1AEBFC2DD8ED}">
      <dgm:prSet/>
      <dgm:spPr/>
      <dgm:t>
        <a:bodyPr/>
        <a:lstStyle/>
        <a:p>
          <a:endParaRPr lang="en-US"/>
        </a:p>
      </dgm:t>
    </dgm:pt>
    <dgm:pt modelId="{3C868129-39A0-4FE6-9207-DD0C7E5C2FD9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blank</a:t>
          </a:r>
        </a:p>
      </dgm:t>
    </dgm:pt>
    <dgm:pt modelId="{6AD48ABF-5E9B-46BA-B72F-E00FE7C79AEB}" type="parTrans" cxnId="{53610525-D017-4C8B-9571-C60193542583}">
      <dgm:prSet/>
      <dgm:spPr/>
      <dgm:t>
        <a:bodyPr/>
        <a:lstStyle/>
        <a:p>
          <a:endParaRPr lang="en-US"/>
        </a:p>
      </dgm:t>
    </dgm:pt>
    <dgm:pt modelId="{D503AE8F-2274-4605-BCC0-52AA24F3515C}" type="sibTrans" cxnId="{53610525-D017-4C8B-9571-C60193542583}">
      <dgm:prSet/>
      <dgm:spPr/>
      <dgm:t>
        <a:bodyPr/>
        <a:lstStyle/>
        <a:p>
          <a:endParaRPr lang="en-US"/>
        </a:p>
      </dgm:t>
    </dgm:pt>
    <dgm:pt modelId="{E94546D5-9F1E-4C7C-9DEB-3A28B57BA6DC}">
      <dgm:prSet/>
      <dgm:spPr/>
      <dgm:t>
        <a:bodyPr/>
        <a:lstStyle/>
        <a:p>
          <a:r>
            <a:rPr lang="en-US" dirty="0">
              <a:solidFill>
                <a:schemeClr val="tx2">
                  <a:lumMod val="60000"/>
                  <a:lumOff val="40000"/>
                </a:schemeClr>
              </a:solidFill>
            </a:rPr>
            <a:t>Assessment - 2021</a:t>
          </a:r>
          <a:endParaRPr lang="nb-NO" dirty="0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EE7A5804-005C-4342-B877-10A9BBA56827}" type="parTrans" cxnId="{6A43F988-682D-4A9D-8BD1-6750920D7540}">
      <dgm:prSet/>
      <dgm:spPr/>
      <dgm:t>
        <a:bodyPr/>
        <a:lstStyle/>
        <a:p>
          <a:endParaRPr lang="nb-NO"/>
        </a:p>
      </dgm:t>
    </dgm:pt>
    <dgm:pt modelId="{5E800E60-5142-4A96-AEC7-C9098A0E79C9}" type="sibTrans" cxnId="{6A43F988-682D-4A9D-8BD1-6750920D7540}">
      <dgm:prSet/>
      <dgm:spPr/>
      <dgm:t>
        <a:bodyPr/>
        <a:lstStyle/>
        <a:p>
          <a:endParaRPr lang="nb-NO"/>
        </a:p>
      </dgm:t>
    </dgm:pt>
    <dgm:pt modelId="{E673C867-459F-4989-A15C-31DD62B7705C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branco</a:t>
          </a:r>
        </a:p>
      </dgm:t>
    </dgm:pt>
    <dgm:pt modelId="{DFC5AA00-7435-4D3E-A538-99F15E078302}" type="sibTrans" cxnId="{A9943C5A-B161-4A7C-BFBB-5D6C9ECD49FF}">
      <dgm:prSet/>
      <dgm:spPr/>
      <dgm:t>
        <a:bodyPr/>
        <a:lstStyle/>
        <a:p>
          <a:endParaRPr lang="en-US"/>
        </a:p>
      </dgm:t>
    </dgm:pt>
    <dgm:pt modelId="{A3457DEC-6126-46AB-A359-175EB1115B12}" type="parTrans" cxnId="{A9943C5A-B161-4A7C-BFBB-5D6C9ECD49FF}">
      <dgm:prSet/>
      <dgm:spPr/>
      <dgm:t>
        <a:bodyPr/>
        <a:lstStyle/>
        <a:p>
          <a:endParaRPr lang="en-US"/>
        </a:p>
      </dgm:t>
    </dgm:pt>
    <dgm:pt modelId="{3D750615-3048-48CF-AD63-B54109F75204}" type="pres">
      <dgm:prSet presAssocID="{276E67DE-C33B-44B3-A2B9-932BED905799}" presName="Name0" presStyleCnt="0">
        <dgm:presLayoutVars>
          <dgm:dir/>
        </dgm:presLayoutVars>
      </dgm:prSet>
      <dgm:spPr/>
      <dgm:t>
        <a:bodyPr/>
        <a:lstStyle/>
        <a:p>
          <a:endParaRPr lang="nb-NO"/>
        </a:p>
      </dgm:t>
    </dgm:pt>
    <dgm:pt modelId="{3FB0F168-43E0-471E-A532-5977638394C6}" type="pres">
      <dgm:prSet presAssocID="{5990C90F-8B7A-496D-AE4C-B84CFD2AB28F}" presName="parComposite" presStyleCnt="0"/>
      <dgm:spPr/>
    </dgm:pt>
    <dgm:pt modelId="{069E7F61-C44C-4150-9073-DCA49607B3E8}" type="pres">
      <dgm:prSet presAssocID="{5990C90F-8B7A-496D-AE4C-B84CFD2AB28F}" presName="parBigCircle" presStyleLbl="node0" presStyleIdx="0" presStyleCnt="3"/>
      <dgm:spPr/>
    </dgm:pt>
    <dgm:pt modelId="{741C1B96-DC83-4E94-B8C8-BE4477748E21}" type="pres">
      <dgm:prSet presAssocID="{5990C90F-8B7A-496D-AE4C-B84CFD2AB28F}" presName="parTx" presStyleLbl="revTx" presStyleIdx="0" presStyleCnt="7"/>
      <dgm:spPr/>
      <dgm:t>
        <a:bodyPr/>
        <a:lstStyle/>
        <a:p>
          <a:endParaRPr lang="nb-NO"/>
        </a:p>
      </dgm:t>
    </dgm:pt>
    <dgm:pt modelId="{F3C29F5C-296D-4678-AE1B-939784F3FE03}" type="pres">
      <dgm:prSet presAssocID="{5990C90F-8B7A-496D-AE4C-B84CFD2AB28F}" presName="bSpace" presStyleCnt="0"/>
      <dgm:spPr/>
    </dgm:pt>
    <dgm:pt modelId="{131B0752-5959-4887-A4D2-B0508D2CD0ED}" type="pres">
      <dgm:prSet presAssocID="{5990C90F-8B7A-496D-AE4C-B84CFD2AB28F}" presName="parBackupNorm" presStyleCnt="0"/>
      <dgm:spPr/>
    </dgm:pt>
    <dgm:pt modelId="{2FC62763-996D-48C3-BA4B-E51FA788071E}" type="pres">
      <dgm:prSet presAssocID="{73E409D8-921B-47FA-A524-4BAD45D4625A}" presName="parSpace" presStyleCnt="0"/>
      <dgm:spPr/>
    </dgm:pt>
    <dgm:pt modelId="{00EFA590-289F-4992-832C-64D6D84DDB57}" type="pres">
      <dgm:prSet presAssocID="{E673C867-459F-4989-A15C-31DD62B7705C}" presName="desBackupLeftNorm" presStyleCnt="0"/>
      <dgm:spPr/>
    </dgm:pt>
    <dgm:pt modelId="{3C03B2AF-52BD-454C-84B5-86348C031C04}" type="pres">
      <dgm:prSet presAssocID="{E673C867-459F-4989-A15C-31DD62B7705C}" presName="desComposite" presStyleCnt="0"/>
      <dgm:spPr/>
    </dgm:pt>
    <dgm:pt modelId="{6935A0EA-4CED-4C54-8283-135E5916261E}" type="pres">
      <dgm:prSet presAssocID="{E673C867-459F-4989-A15C-31DD62B7705C}" presName="desCircle" presStyleLbl="node1" presStyleIdx="0" presStyleCnt="2"/>
      <dgm:spPr/>
    </dgm:pt>
    <dgm:pt modelId="{30C1EA39-5DA9-44F1-88F3-D829C531009E}" type="pres">
      <dgm:prSet presAssocID="{E673C867-459F-4989-A15C-31DD62B7705C}" presName="chTx" presStyleLbl="revTx" presStyleIdx="1" presStyleCnt="7"/>
      <dgm:spPr/>
      <dgm:t>
        <a:bodyPr/>
        <a:lstStyle/>
        <a:p>
          <a:endParaRPr lang="nb-NO"/>
        </a:p>
      </dgm:t>
    </dgm:pt>
    <dgm:pt modelId="{5E70C262-094E-42A7-BEC2-B1D4877AA4D8}" type="pres">
      <dgm:prSet presAssocID="{E673C867-459F-4989-A15C-31DD62B7705C}" presName="desTx" presStyleLbl="revTx" presStyleIdx="2" presStyleCnt="7">
        <dgm:presLayoutVars>
          <dgm:bulletEnabled val="1"/>
        </dgm:presLayoutVars>
      </dgm:prSet>
      <dgm:spPr/>
    </dgm:pt>
    <dgm:pt modelId="{12BF6BDB-B190-46B7-9CF3-2E1D59D734CA}" type="pres">
      <dgm:prSet presAssocID="{E673C867-459F-4989-A15C-31DD62B7705C}" presName="desBackupRightNorm" presStyleCnt="0"/>
      <dgm:spPr/>
    </dgm:pt>
    <dgm:pt modelId="{173DDB3B-4685-45EB-96DD-6748E72EC1AE}" type="pres">
      <dgm:prSet presAssocID="{DFC5AA00-7435-4D3E-A538-99F15E078302}" presName="desSpace" presStyleCnt="0"/>
      <dgm:spPr/>
    </dgm:pt>
    <dgm:pt modelId="{74F37C9D-51F5-45F1-A980-CFD83258BF3E}" type="pres">
      <dgm:prSet presAssocID="{8AF3F496-603E-43CE-BC22-B47EAEB60506}" presName="parComposite" presStyleCnt="0"/>
      <dgm:spPr/>
    </dgm:pt>
    <dgm:pt modelId="{7C00D98A-ECEE-4BB4-880E-E9A9D6A03020}" type="pres">
      <dgm:prSet presAssocID="{8AF3F496-603E-43CE-BC22-B47EAEB60506}" presName="parBigCircle" presStyleLbl="node0" presStyleIdx="1" presStyleCnt="3"/>
      <dgm:spPr/>
    </dgm:pt>
    <dgm:pt modelId="{C85300DB-5D54-424B-AF4B-DDFB8651E0C8}" type="pres">
      <dgm:prSet presAssocID="{8AF3F496-603E-43CE-BC22-B47EAEB60506}" presName="parTx" presStyleLbl="revTx" presStyleIdx="3" presStyleCnt="7"/>
      <dgm:spPr/>
      <dgm:t>
        <a:bodyPr/>
        <a:lstStyle/>
        <a:p>
          <a:endParaRPr lang="nb-NO"/>
        </a:p>
      </dgm:t>
    </dgm:pt>
    <dgm:pt modelId="{CACE4F47-CF57-4988-8856-9DB81D0AB8E0}" type="pres">
      <dgm:prSet presAssocID="{8AF3F496-603E-43CE-BC22-B47EAEB60506}" presName="bSpace" presStyleCnt="0"/>
      <dgm:spPr/>
    </dgm:pt>
    <dgm:pt modelId="{85FB1878-8E2F-41C0-8988-43EC235A60B2}" type="pres">
      <dgm:prSet presAssocID="{8AF3F496-603E-43CE-BC22-B47EAEB60506}" presName="parBackupNorm" presStyleCnt="0"/>
      <dgm:spPr/>
    </dgm:pt>
    <dgm:pt modelId="{CDC3E917-2D98-4D6C-AD29-7922B57684A6}" type="pres">
      <dgm:prSet presAssocID="{067C5862-58C8-43DB-B0D3-1406F2F162FF}" presName="parSpace" presStyleCnt="0"/>
      <dgm:spPr/>
    </dgm:pt>
    <dgm:pt modelId="{4924DD90-59A5-4937-A3F9-BB3C157293F4}" type="pres">
      <dgm:prSet presAssocID="{3C868129-39A0-4FE6-9207-DD0C7E5C2FD9}" presName="desBackupLeftNorm" presStyleCnt="0"/>
      <dgm:spPr/>
    </dgm:pt>
    <dgm:pt modelId="{9CB3AB1E-1587-45B0-B0ED-CC1C400F33A2}" type="pres">
      <dgm:prSet presAssocID="{3C868129-39A0-4FE6-9207-DD0C7E5C2FD9}" presName="desComposite" presStyleCnt="0"/>
      <dgm:spPr/>
    </dgm:pt>
    <dgm:pt modelId="{B983098B-3B4A-4BCB-866C-DF9735C3359D}" type="pres">
      <dgm:prSet presAssocID="{3C868129-39A0-4FE6-9207-DD0C7E5C2FD9}" presName="desCircle" presStyleLbl="node1" presStyleIdx="1" presStyleCnt="2"/>
      <dgm:spPr/>
    </dgm:pt>
    <dgm:pt modelId="{71D57D7D-9B2C-42D1-A4D8-AA9E763E030B}" type="pres">
      <dgm:prSet presAssocID="{3C868129-39A0-4FE6-9207-DD0C7E5C2FD9}" presName="chTx" presStyleLbl="revTx" presStyleIdx="4" presStyleCnt="7"/>
      <dgm:spPr/>
      <dgm:t>
        <a:bodyPr/>
        <a:lstStyle/>
        <a:p>
          <a:endParaRPr lang="nb-NO"/>
        </a:p>
      </dgm:t>
    </dgm:pt>
    <dgm:pt modelId="{8701213B-99B3-49E8-A48E-8927D1463C77}" type="pres">
      <dgm:prSet presAssocID="{3C868129-39A0-4FE6-9207-DD0C7E5C2FD9}" presName="desTx" presStyleLbl="revTx" presStyleIdx="5" presStyleCnt="7">
        <dgm:presLayoutVars>
          <dgm:bulletEnabled val="1"/>
        </dgm:presLayoutVars>
      </dgm:prSet>
      <dgm:spPr/>
    </dgm:pt>
    <dgm:pt modelId="{7B019DCC-3953-4BA3-8486-05BC049D41D6}" type="pres">
      <dgm:prSet presAssocID="{3C868129-39A0-4FE6-9207-DD0C7E5C2FD9}" presName="desBackupRightNorm" presStyleCnt="0"/>
      <dgm:spPr/>
    </dgm:pt>
    <dgm:pt modelId="{4A9C8267-8100-47C0-A07F-351FAAE0D571}" type="pres">
      <dgm:prSet presAssocID="{D503AE8F-2274-4605-BCC0-52AA24F3515C}" presName="desSpace" presStyleCnt="0"/>
      <dgm:spPr/>
    </dgm:pt>
    <dgm:pt modelId="{CF6E42C0-4906-43AF-9093-A934A7964443}" type="pres">
      <dgm:prSet presAssocID="{E94546D5-9F1E-4C7C-9DEB-3A28B57BA6DC}" presName="parComposite" presStyleCnt="0"/>
      <dgm:spPr/>
    </dgm:pt>
    <dgm:pt modelId="{677057AB-B0F5-4E29-9F2A-44CD579F0F76}" type="pres">
      <dgm:prSet presAssocID="{E94546D5-9F1E-4C7C-9DEB-3A28B57BA6DC}" presName="parBigCircle" presStyleLbl="node0" presStyleIdx="2" presStyleCnt="3"/>
      <dgm:spPr/>
    </dgm:pt>
    <dgm:pt modelId="{8B59D374-43AB-46A8-8379-CB96B3FED7FB}" type="pres">
      <dgm:prSet presAssocID="{E94546D5-9F1E-4C7C-9DEB-3A28B57BA6DC}" presName="parTx" presStyleLbl="revTx" presStyleIdx="6" presStyleCnt="7"/>
      <dgm:spPr/>
      <dgm:t>
        <a:bodyPr/>
        <a:lstStyle/>
        <a:p>
          <a:endParaRPr lang="nb-NO"/>
        </a:p>
      </dgm:t>
    </dgm:pt>
    <dgm:pt modelId="{57550895-C2EE-4DA9-8435-45C4B93CF357}" type="pres">
      <dgm:prSet presAssocID="{E94546D5-9F1E-4C7C-9DEB-3A28B57BA6DC}" presName="bSpace" presStyleCnt="0"/>
      <dgm:spPr/>
    </dgm:pt>
    <dgm:pt modelId="{492A2CB3-456A-4B0A-B801-3FBB6C4D4147}" type="pres">
      <dgm:prSet presAssocID="{E94546D5-9F1E-4C7C-9DEB-3A28B57BA6DC}" presName="parBackupNorm" presStyleCnt="0"/>
      <dgm:spPr/>
    </dgm:pt>
    <dgm:pt modelId="{B1054E79-C903-4481-9ACC-9EA91540141A}" type="pres">
      <dgm:prSet presAssocID="{5E800E60-5142-4A96-AEC7-C9098A0E79C9}" presName="parSpace" presStyleCnt="0"/>
      <dgm:spPr/>
    </dgm:pt>
  </dgm:ptLst>
  <dgm:cxnLst>
    <dgm:cxn modelId="{2590F70D-4068-4852-9EE6-64BCD3580211}" srcId="{276E67DE-C33B-44B3-A2B9-932BED905799}" destId="{5990C90F-8B7A-496D-AE4C-B84CFD2AB28F}" srcOrd="0" destOrd="0" parTransId="{6B815518-F65A-4640-AF5D-EAA92C6CEA02}" sibTransId="{73E409D8-921B-47FA-A524-4BAD45D4625A}"/>
    <dgm:cxn modelId="{53610525-D017-4C8B-9571-C60193542583}" srcId="{8AF3F496-603E-43CE-BC22-B47EAEB60506}" destId="{3C868129-39A0-4FE6-9207-DD0C7E5C2FD9}" srcOrd="0" destOrd="0" parTransId="{6AD48ABF-5E9B-46BA-B72F-E00FE7C79AEB}" sibTransId="{D503AE8F-2274-4605-BCC0-52AA24F3515C}"/>
    <dgm:cxn modelId="{DFEC6D0D-1A57-48A6-A614-995ED56E2B28}" type="presOf" srcId="{E94546D5-9F1E-4C7C-9DEB-3A28B57BA6DC}" destId="{8B59D374-43AB-46A8-8379-CB96B3FED7FB}" srcOrd="0" destOrd="0" presId="urn:microsoft.com/office/officeart/2008/layout/CircleAccentTimeline"/>
    <dgm:cxn modelId="{0D4DC881-0BFC-4A1D-97ED-B0EAF64894B8}" type="presOf" srcId="{276E67DE-C33B-44B3-A2B9-932BED905799}" destId="{3D750615-3048-48CF-AD63-B54109F75204}" srcOrd="0" destOrd="0" presId="urn:microsoft.com/office/officeart/2008/layout/CircleAccentTimeline"/>
    <dgm:cxn modelId="{B2B58F7D-9B92-41AA-9EAA-3B63D04DDF0A}" type="presOf" srcId="{E673C867-459F-4989-A15C-31DD62B7705C}" destId="{30C1EA39-5DA9-44F1-88F3-D829C531009E}" srcOrd="0" destOrd="0" presId="urn:microsoft.com/office/officeart/2008/layout/CircleAccentTimeline"/>
    <dgm:cxn modelId="{7548A353-3A92-48D9-9752-CBEEE7ECC557}" type="presOf" srcId="{3C868129-39A0-4FE6-9207-DD0C7E5C2FD9}" destId="{71D57D7D-9B2C-42D1-A4D8-AA9E763E030B}" srcOrd="0" destOrd="0" presId="urn:microsoft.com/office/officeart/2008/layout/CircleAccentTimeline"/>
    <dgm:cxn modelId="{5B7C4084-A1A5-4E6E-BE78-1AEBFC2DD8ED}" srcId="{276E67DE-C33B-44B3-A2B9-932BED905799}" destId="{8AF3F496-603E-43CE-BC22-B47EAEB60506}" srcOrd="1" destOrd="0" parTransId="{EB7F3F7E-586B-4CC2-B426-52FA73BFEA09}" sibTransId="{067C5862-58C8-43DB-B0D3-1406F2F162FF}"/>
    <dgm:cxn modelId="{A049BBC4-C39A-41C0-B147-833924096765}" type="presOf" srcId="{8AF3F496-603E-43CE-BC22-B47EAEB60506}" destId="{C85300DB-5D54-424B-AF4B-DDFB8651E0C8}" srcOrd="0" destOrd="0" presId="urn:microsoft.com/office/officeart/2008/layout/CircleAccentTimeline"/>
    <dgm:cxn modelId="{92C167E9-166F-4819-845C-A7D93C2A4C39}" type="presOf" srcId="{5990C90F-8B7A-496D-AE4C-B84CFD2AB28F}" destId="{741C1B96-DC83-4E94-B8C8-BE4477748E21}" srcOrd="0" destOrd="0" presId="urn:microsoft.com/office/officeart/2008/layout/CircleAccentTimeline"/>
    <dgm:cxn modelId="{A9943C5A-B161-4A7C-BFBB-5D6C9ECD49FF}" srcId="{5990C90F-8B7A-496D-AE4C-B84CFD2AB28F}" destId="{E673C867-459F-4989-A15C-31DD62B7705C}" srcOrd="0" destOrd="0" parTransId="{A3457DEC-6126-46AB-A359-175EB1115B12}" sibTransId="{DFC5AA00-7435-4D3E-A538-99F15E078302}"/>
    <dgm:cxn modelId="{6A43F988-682D-4A9D-8BD1-6750920D7540}" srcId="{276E67DE-C33B-44B3-A2B9-932BED905799}" destId="{E94546D5-9F1E-4C7C-9DEB-3A28B57BA6DC}" srcOrd="2" destOrd="0" parTransId="{EE7A5804-005C-4342-B877-10A9BBA56827}" sibTransId="{5E800E60-5142-4A96-AEC7-C9098A0E79C9}"/>
    <dgm:cxn modelId="{600846F6-FA36-4A62-8C39-CEB830A039D1}" type="presParOf" srcId="{3D750615-3048-48CF-AD63-B54109F75204}" destId="{3FB0F168-43E0-471E-A532-5977638394C6}" srcOrd="0" destOrd="0" presId="urn:microsoft.com/office/officeart/2008/layout/CircleAccentTimeline"/>
    <dgm:cxn modelId="{1EEE09E4-05A1-4963-8812-7E7DF82F11FC}" type="presParOf" srcId="{3FB0F168-43E0-471E-A532-5977638394C6}" destId="{069E7F61-C44C-4150-9073-DCA49607B3E8}" srcOrd="0" destOrd="0" presId="urn:microsoft.com/office/officeart/2008/layout/CircleAccentTimeline"/>
    <dgm:cxn modelId="{B8C28E16-832D-4CB2-AB86-94DCE0836A87}" type="presParOf" srcId="{3FB0F168-43E0-471E-A532-5977638394C6}" destId="{741C1B96-DC83-4E94-B8C8-BE4477748E21}" srcOrd="1" destOrd="0" presId="urn:microsoft.com/office/officeart/2008/layout/CircleAccentTimeline"/>
    <dgm:cxn modelId="{DC55F0BE-5C6A-4373-ABD5-4B0C16A96D15}" type="presParOf" srcId="{3FB0F168-43E0-471E-A532-5977638394C6}" destId="{F3C29F5C-296D-4678-AE1B-939784F3FE03}" srcOrd="2" destOrd="0" presId="urn:microsoft.com/office/officeart/2008/layout/CircleAccentTimeline"/>
    <dgm:cxn modelId="{F9BC11C5-8F54-492B-A637-9F4E583A898A}" type="presParOf" srcId="{3D750615-3048-48CF-AD63-B54109F75204}" destId="{131B0752-5959-4887-A4D2-B0508D2CD0ED}" srcOrd="1" destOrd="0" presId="urn:microsoft.com/office/officeart/2008/layout/CircleAccentTimeline"/>
    <dgm:cxn modelId="{C836CFE3-6657-4C0F-8216-A47AA1A1AE99}" type="presParOf" srcId="{3D750615-3048-48CF-AD63-B54109F75204}" destId="{2FC62763-996D-48C3-BA4B-E51FA788071E}" srcOrd="2" destOrd="0" presId="urn:microsoft.com/office/officeart/2008/layout/CircleAccentTimeline"/>
    <dgm:cxn modelId="{542D3011-8666-4890-A74D-6BA5301DBE45}" type="presParOf" srcId="{3D750615-3048-48CF-AD63-B54109F75204}" destId="{00EFA590-289F-4992-832C-64D6D84DDB57}" srcOrd="3" destOrd="0" presId="urn:microsoft.com/office/officeart/2008/layout/CircleAccentTimeline"/>
    <dgm:cxn modelId="{C20DDA61-12F4-40FE-9AEC-C04D82F7AE02}" type="presParOf" srcId="{3D750615-3048-48CF-AD63-B54109F75204}" destId="{3C03B2AF-52BD-454C-84B5-86348C031C04}" srcOrd="4" destOrd="0" presId="urn:microsoft.com/office/officeart/2008/layout/CircleAccentTimeline"/>
    <dgm:cxn modelId="{06C11790-ECDA-4A0C-8942-A0EDC74079F0}" type="presParOf" srcId="{3C03B2AF-52BD-454C-84B5-86348C031C04}" destId="{6935A0EA-4CED-4C54-8283-135E5916261E}" srcOrd="0" destOrd="0" presId="urn:microsoft.com/office/officeart/2008/layout/CircleAccentTimeline"/>
    <dgm:cxn modelId="{CBBC1F5D-6816-433C-8B56-05BA9B9884D5}" type="presParOf" srcId="{3C03B2AF-52BD-454C-84B5-86348C031C04}" destId="{30C1EA39-5DA9-44F1-88F3-D829C531009E}" srcOrd="1" destOrd="0" presId="urn:microsoft.com/office/officeart/2008/layout/CircleAccentTimeline"/>
    <dgm:cxn modelId="{1E19DEBC-87F6-4B4B-9716-1E2A92449656}" type="presParOf" srcId="{3C03B2AF-52BD-454C-84B5-86348C031C04}" destId="{5E70C262-094E-42A7-BEC2-B1D4877AA4D8}" srcOrd="2" destOrd="0" presId="urn:microsoft.com/office/officeart/2008/layout/CircleAccentTimeline"/>
    <dgm:cxn modelId="{7B13A2B1-E86E-41AE-BCDF-AC1FCBD97C56}" type="presParOf" srcId="{3D750615-3048-48CF-AD63-B54109F75204}" destId="{12BF6BDB-B190-46B7-9CF3-2E1D59D734CA}" srcOrd="5" destOrd="0" presId="urn:microsoft.com/office/officeart/2008/layout/CircleAccentTimeline"/>
    <dgm:cxn modelId="{55DCA3AF-2DDF-487F-B51E-9C8E186385D9}" type="presParOf" srcId="{3D750615-3048-48CF-AD63-B54109F75204}" destId="{173DDB3B-4685-45EB-96DD-6748E72EC1AE}" srcOrd="6" destOrd="0" presId="urn:microsoft.com/office/officeart/2008/layout/CircleAccentTimeline"/>
    <dgm:cxn modelId="{5A276C75-AB5F-40F3-A3D2-A17C81CA5CA3}" type="presParOf" srcId="{3D750615-3048-48CF-AD63-B54109F75204}" destId="{74F37C9D-51F5-45F1-A980-CFD83258BF3E}" srcOrd="7" destOrd="0" presId="urn:microsoft.com/office/officeart/2008/layout/CircleAccentTimeline"/>
    <dgm:cxn modelId="{635456D6-5163-49B4-92E0-5DC8B60CB057}" type="presParOf" srcId="{74F37C9D-51F5-45F1-A980-CFD83258BF3E}" destId="{7C00D98A-ECEE-4BB4-880E-E9A9D6A03020}" srcOrd="0" destOrd="0" presId="urn:microsoft.com/office/officeart/2008/layout/CircleAccentTimeline"/>
    <dgm:cxn modelId="{DC19900A-6B5B-4296-A16F-38FF9CD70CAB}" type="presParOf" srcId="{74F37C9D-51F5-45F1-A980-CFD83258BF3E}" destId="{C85300DB-5D54-424B-AF4B-DDFB8651E0C8}" srcOrd="1" destOrd="0" presId="urn:microsoft.com/office/officeart/2008/layout/CircleAccentTimeline"/>
    <dgm:cxn modelId="{238C2F7D-E8F4-45AD-822C-58A1D5C62691}" type="presParOf" srcId="{74F37C9D-51F5-45F1-A980-CFD83258BF3E}" destId="{CACE4F47-CF57-4988-8856-9DB81D0AB8E0}" srcOrd="2" destOrd="0" presId="urn:microsoft.com/office/officeart/2008/layout/CircleAccentTimeline"/>
    <dgm:cxn modelId="{862FC4EE-7E0E-4D78-8629-72AFD36ABD6D}" type="presParOf" srcId="{3D750615-3048-48CF-AD63-B54109F75204}" destId="{85FB1878-8E2F-41C0-8988-43EC235A60B2}" srcOrd="8" destOrd="0" presId="urn:microsoft.com/office/officeart/2008/layout/CircleAccentTimeline"/>
    <dgm:cxn modelId="{06F789DA-CDB3-4B87-9886-8B412C125D1B}" type="presParOf" srcId="{3D750615-3048-48CF-AD63-B54109F75204}" destId="{CDC3E917-2D98-4D6C-AD29-7922B57684A6}" srcOrd="9" destOrd="0" presId="urn:microsoft.com/office/officeart/2008/layout/CircleAccentTimeline"/>
    <dgm:cxn modelId="{EA824E96-3EF5-4B49-8A08-7C49395F4613}" type="presParOf" srcId="{3D750615-3048-48CF-AD63-B54109F75204}" destId="{4924DD90-59A5-4937-A3F9-BB3C157293F4}" srcOrd="10" destOrd="0" presId="urn:microsoft.com/office/officeart/2008/layout/CircleAccentTimeline"/>
    <dgm:cxn modelId="{33B0B651-274E-49DB-AD0D-811DBD1F2CA9}" type="presParOf" srcId="{3D750615-3048-48CF-AD63-B54109F75204}" destId="{9CB3AB1E-1587-45B0-B0ED-CC1C400F33A2}" srcOrd="11" destOrd="0" presId="urn:microsoft.com/office/officeart/2008/layout/CircleAccentTimeline"/>
    <dgm:cxn modelId="{99D7FFD3-8AD8-4F72-B3AC-7137A9468C6E}" type="presParOf" srcId="{9CB3AB1E-1587-45B0-B0ED-CC1C400F33A2}" destId="{B983098B-3B4A-4BCB-866C-DF9735C3359D}" srcOrd="0" destOrd="0" presId="urn:microsoft.com/office/officeart/2008/layout/CircleAccentTimeline"/>
    <dgm:cxn modelId="{11D78314-7A98-48A3-9EAF-4AFF956AAB01}" type="presParOf" srcId="{9CB3AB1E-1587-45B0-B0ED-CC1C400F33A2}" destId="{71D57D7D-9B2C-42D1-A4D8-AA9E763E030B}" srcOrd="1" destOrd="0" presId="urn:microsoft.com/office/officeart/2008/layout/CircleAccentTimeline"/>
    <dgm:cxn modelId="{916B51EB-6F69-4DF3-A0E8-320E0ACE0984}" type="presParOf" srcId="{9CB3AB1E-1587-45B0-B0ED-CC1C400F33A2}" destId="{8701213B-99B3-49E8-A48E-8927D1463C77}" srcOrd="2" destOrd="0" presId="urn:microsoft.com/office/officeart/2008/layout/CircleAccentTimeline"/>
    <dgm:cxn modelId="{DC0B7EA3-E6D8-4598-A535-186664A84720}" type="presParOf" srcId="{3D750615-3048-48CF-AD63-B54109F75204}" destId="{7B019DCC-3953-4BA3-8486-05BC049D41D6}" srcOrd="12" destOrd="0" presId="urn:microsoft.com/office/officeart/2008/layout/CircleAccentTimeline"/>
    <dgm:cxn modelId="{102B2739-D95E-4B2F-A51C-52FDEE7EC182}" type="presParOf" srcId="{3D750615-3048-48CF-AD63-B54109F75204}" destId="{4A9C8267-8100-47C0-A07F-351FAAE0D571}" srcOrd="13" destOrd="0" presId="urn:microsoft.com/office/officeart/2008/layout/CircleAccentTimeline"/>
    <dgm:cxn modelId="{D8E262FE-BCF1-4BAD-B7E6-4C8E1E86278E}" type="presParOf" srcId="{3D750615-3048-48CF-AD63-B54109F75204}" destId="{CF6E42C0-4906-43AF-9093-A934A7964443}" srcOrd="14" destOrd="0" presId="urn:microsoft.com/office/officeart/2008/layout/CircleAccentTimeline"/>
    <dgm:cxn modelId="{B24F12CE-21E9-454C-B75B-5D1E553CB6E9}" type="presParOf" srcId="{CF6E42C0-4906-43AF-9093-A934A7964443}" destId="{677057AB-B0F5-4E29-9F2A-44CD579F0F76}" srcOrd="0" destOrd="0" presId="urn:microsoft.com/office/officeart/2008/layout/CircleAccentTimeline"/>
    <dgm:cxn modelId="{FCD8B8EE-8B2F-4B9B-A302-99D3E5D5B4C3}" type="presParOf" srcId="{CF6E42C0-4906-43AF-9093-A934A7964443}" destId="{8B59D374-43AB-46A8-8379-CB96B3FED7FB}" srcOrd="1" destOrd="0" presId="urn:microsoft.com/office/officeart/2008/layout/CircleAccentTimeline"/>
    <dgm:cxn modelId="{368BBC49-C26A-4249-92EC-473CBB2C342F}" type="presParOf" srcId="{CF6E42C0-4906-43AF-9093-A934A7964443}" destId="{57550895-C2EE-4DA9-8435-45C4B93CF357}" srcOrd="2" destOrd="0" presId="urn:microsoft.com/office/officeart/2008/layout/CircleAccentTimeline"/>
    <dgm:cxn modelId="{E6DF4E10-0851-48B4-911E-2B656092A270}" type="presParOf" srcId="{3D750615-3048-48CF-AD63-B54109F75204}" destId="{492A2CB3-456A-4B0A-B801-3FBB6C4D4147}" srcOrd="15" destOrd="0" presId="urn:microsoft.com/office/officeart/2008/layout/CircleAccentTimeline"/>
    <dgm:cxn modelId="{A7A43036-DEB1-45D3-819B-BE183A59D28C}" type="presParOf" srcId="{3D750615-3048-48CF-AD63-B54109F75204}" destId="{B1054E79-C903-4481-9ACC-9EA91540141A}" srcOrd="16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22376-8FD2-4C2D-9DED-D5F77D5C4AF3}">
      <dsp:nvSpPr>
        <dsp:cNvPr id="0" name=""/>
        <dsp:cNvSpPr/>
      </dsp:nvSpPr>
      <dsp:spPr>
        <a:xfrm>
          <a:off x="1174" y="1350750"/>
          <a:ext cx="2289598" cy="228959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6004" tIns="24130" rIns="126004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Competency Framework</a:t>
          </a:r>
        </a:p>
      </dsp:txBody>
      <dsp:txXfrm>
        <a:off x="336478" y="1686054"/>
        <a:ext cx="1618990" cy="1618990"/>
      </dsp:txXfrm>
    </dsp:sp>
    <dsp:sp modelId="{612DC6F5-CBB4-496B-897B-972AA69611F2}">
      <dsp:nvSpPr>
        <dsp:cNvPr id="0" name=""/>
        <dsp:cNvSpPr/>
      </dsp:nvSpPr>
      <dsp:spPr>
        <a:xfrm>
          <a:off x="1832852" y="1350750"/>
          <a:ext cx="2289598" cy="228959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6004" tIns="24130" rIns="126004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Syllabus</a:t>
          </a:r>
        </a:p>
      </dsp:txBody>
      <dsp:txXfrm>
        <a:off x="2168156" y="1686054"/>
        <a:ext cx="1618990" cy="1618990"/>
      </dsp:txXfrm>
    </dsp:sp>
    <dsp:sp modelId="{AD240D0C-7AE1-4991-B7DF-1BDADD7CFE09}">
      <dsp:nvSpPr>
        <dsp:cNvPr id="0" name=""/>
        <dsp:cNvSpPr/>
      </dsp:nvSpPr>
      <dsp:spPr>
        <a:xfrm>
          <a:off x="3664531" y="1350750"/>
          <a:ext cx="2289598" cy="228959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6004" tIns="24130" rIns="126004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Development and Delivery Mechanisms</a:t>
          </a:r>
        </a:p>
      </dsp:txBody>
      <dsp:txXfrm>
        <a:off x="3999835" y="1686054"/>
        <a:ext cx="1618990" cy="1618990"/>
      </dsp:txXfrm>
    </dsp:sp>
    <dsp:sp modelId="{EEC0614D-0901-4FE3-9E04-42DDE8CAE209}">
      <dsp:nvSpPr>
        <dsp:cNvPr id="0" name=""/>
        <dsp:cNvSpPr/>
      </dsp:nvSpPr>
      <dsp:spPr>
        <a:xfrm>
          <a:off x="5496210" y="1350750"/>
          <a:ext cx="2289598" cy="228959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6004" tIns="24130" rIns="126004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Evaluation</a:t>
          </a:r>
        </a:p>
      </dsp:txBody>
      <dsp:txXfrm>
        <a:off x="5831514" y="1686054"/>
        <a:ext cx="1618990" cy="1618990"/>
      </dsp:txXfrm>
    </dsp:sp>
    <dsp:sp modelId="{669D4C3D-3121-4DCA-995C-215D78E166A3}">
      <dsp:nvSpPr>
        <dsp:cNvPr id="0" name=""/>
        <dsp:cNvSpPr/>
      </dsp:nvSpPr>
      <dsp:spPr>
        <a:xfrm>
          <a:off x="7327889" y="1350750"/>
          <a:ext cx="2289598" cy="2289598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6004" tIns="24130" rIns="126004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/>
            <a:t>Continuous Professional Education</a:t>
          </a:r>
        </a:p>
      </dsp:txBody>
      <dsp:txXfrm>
        <a:off x="7663193" y="1686054"/>
        <a:ext cx="1618990" cy="16189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8524D-59F4-4875-82B2-D1883768BB21}">
      <dsp:nvSpPr>
        <dsp:cNvPr id="0" name=""/>
        <dsp:cNvSpPr/>
      </dsp:nvSpPr>
      <dsp:spPr>
        <a:xfrm>
          <a:off x="0" y="310740"/>
          <a:ext cx="981788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31A281-616F-4DBD-8026-B15D61816EA8}">
      <dsp:nvSpPr>
        <dsp:cNvPr id="0" name=""/>
        <dsp:cNvSpPr/>
      </dsp:nvSpPr>
      <dsp:spPr>
        <a:xfrm>
          <a:off x="490894" y="30300"/>
          <a:ext cx="6872519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765" tIns="0" rIns="25976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0" i="0" u="none" kern="1200" dirty="0"/>
            <a:t>1. Introductions and concepts</a:t>
          </a:r>
          <a:endParaRPr lang="en-GB" sz="1900" kern="1200" dirty="0"/>
        </a:p>
      </dsp:txBody>
      <dsp:txXfrm>
        <a:off x="518274" y="57680"/>
        <a:ext cx="6817759" cy="506120"/>
      </dsp:txXfrm>
    </dsp:sp>
    <dsp:sp modelId="{8E9CB5AA-E6D3-4FE2-BEFD-54A5457CA73D}">
      <dsp:nvSpPr>
        <dsp:cNvPr id="0" name=""/>
        <dsp:cNvSpPr/>
      </dsp:nvSpPr>
      <dsp:spPr>
        <a:xfrm>
          <a:off x="0" y="1172580"/>
          <a:ext cx="981788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0BE6D5-A1AA-4FBF-9E43-324E6D9BCAFE}">
      <dsp:nvSpPr>
        <dsp:cNvPr id="0" name=""/>
        <dsp:cNvSpPr/>
      </dsp:nvSpPr>
      <dsp:spPr>
        <a:xfrm>
          <a:off x="490894" y="892140"/>
          <a:ext cx="6872519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765" tIns="0" rIns="25976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0" i="0" u="none" kern="1200" dirty="0"/>
            <a:t>2. Risk assessment</a:t>
          </a:r>
          <a:endParaRPr lang="en-GB" sz="1900" kern="1200" dirty="0"/>
        </a:p>
      </dsp:txBody>
      <dsp:txXfrm>
        <a:off x="518274" y="919520"/>
        <a:ext cx="6817759" cy="506120"/>
      </dsp:txXfrm>
    </dsp:sp>
    <dsp:sp modelId="{E12A73DE-70D9-4D3B-916D-4EA92A7C45F6}">
      <dsp:nvSpPr>
        <dsp:cNvPr id="0" name=""/>
        <dsp:cNvSpPr/>
      </dsp:nvSpPr>
      <dsp:spPr>
        <a:xfrm>
          <a:off x="0" y="2034420"/>
          <a:ext cx="981788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350932-EBED-4E4A-9D43-C3718FAC065C}">
      <dsp:nvSpPr>
        <dsp:cNvPr id="0" name=""/>
        <dsp:cNvSpPr/>
      </dsp:nvSpPr>
      <dsp:spPr>
        <a:xfrm>
          <a:off x="490894" y="1753980"/>
          <a:ext cx="6872519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765" tIns="0" rIns="25976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0" i="0" u="none" kern="1200" dirty="0"/>
            <a:t>3. Planning</a:t>
          </a:r>
          <a:endParaRPr lang="en-GB" sz="1900" kern="1200" dirty="0"/>
        </a:p>
      </dsp:txBody>
      <dsp:txXfrm>
        <a:off x="518274" y="1781360"/>
        <a:ext cx="6817759" cy="506120"/>
      </dsp:txXfrm>
    </dsp:sp>
    <dsp:sp modelId="{56875E67-94E6-4D4D-A661-413B223EFBB3}">
      <dsp:nvSpPr>
        <dsp:cNvPr id="0" name=""/>
        <dsp:cNvSpPr/>
      </dsp:nvSpPr>
      <dsp:spPr>
        <a:xfrm>
          <a:off x="0" y="2896260"/>
          <a:ext cx="981788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1AA543-1BDE-43C6-9480-4831C9160509}">
      <dsp:nvSpPr>
        <dsp:cNvPr id="0" name=""/>
        <dsp:cNvSpPr/>
      </dsp:nvSpPr>
      <dsp:spPr>
        <a:xfrm>
          <a:off x="490894" y="2615820"/>
          <a:ext cx="6872519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765" tIns="0" rIns="25976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0" i="0" u="none" kern="1200" dirty="0"/>
            <a:t>4. Conducting</a:t>
          </a:r>
          <a:endParaRPr lang="en-GB" sz="1900" kern="1200" dirty="0"/>
        </a:p>
      </dsp:txBody>
      <dsp:txXfrm>
        <a:off x="518274" y="2643200"/>
        <a:ext cx="6817759" cy="506120"/>
      </dsp:txXfrm>
    </dsp:sp>
    <dsp:sp modelId="{51E2B397-BE41-4D18-A588-88328AE9BB2F}">
      <dsp:nvSpPr>
        <dsp:cNvPr id="0" name=""/>
        <dsp:cNvSpPr/>
      </dsp:nvSpPr>
      <dsp:spPr>
        <a:xfrm>
          <a:off x="0" y="3758100"/>
          <a:ext cx="981788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E6D50-4F83-483B-B114-028C7E13D159}">
      <dsp:nvSpPr>
        <dsp:cNvPr id="0" name=""/>
        <dsp:cNvSpPr/>
      </dsp:nvSpPr>
      <dsp:spPr>
        <a:xfrm>
          <a:off x="490894" y="3477660"/>
          <a:ext cx="6872519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765" tIns="0" rIns="259765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0" i="0" u="none" kern="1200" dirty="0"/>
            <a:t>5. Reporting and follow-up</a:t>
          </a:r>
          <a:endParaRPr lang="en-GB" sz="1900" kern="1200" dirty="0"/>
        </a:p>
      </dsp:txBody>
      <dsp:txXfrm>
        <a:off x="518274" y="3505040"/>
        <a:ext cx="6817759" cy="506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9E7F61-C44C-4150-9073-DCA49607B3E8}">
      <dsp:nvSpPr>
        <dsp:cNvPr id="0" name=""/>
        <dsp:cNvSpPr/>
      </dsp:nvSpPr>
      <dsp:spPr>
        <a:xfrm>
          <a:off x="3560" y="2250862"/>
          <a:ext cx="1776457" cy="1776457"/>
        </a:xfrm>
        <a:prstGeom prst="donut">
          <a:avLst>
            <a:gd name="adj" fmla="val 2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C1B96-DC83-4E94-B8C8-BE4477748E21}">
      <dsp:nvSpPr>
        <dsp:cNvPr id="0" name=""/>
        <dsp:cNvSpPr/>
      </dsp:nvSpPr>
      <dsp:spPr>
        <a:xfrm rot="17700000">
          <a:off x="629504" y="802686"/>
          <a:ext cx="2208334" cy="1064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0" rIns="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>
              <a:solidFill>
                <a:schemeClr val="tx2">
                  <a:lumMod val="60000"/>
                  <a:lumOff val="40000"/>
                </a:schemeClr>
              </a:solidFill>
            </a:rPr>
            <a:t>Development of Contents – 2019 and 2020</a:t>
          </a:r>
        </a:p>
      </dsp:txBody>
      <dsp:txXfrm>
        <a:off x="629504" y="802686"/>
        <a:ext cx="2208334" cy="1064246"/>
      </dsp:txXfrm>
    </dsp:sp>
    <dsp:sp modelId="{6935A0EA-4CED-4C54-8283-135E5916261E}">
      <dsp:nvSpPr>
        <dsp:cNvPr id="0" name=""/>
        <dsp:cNvSpPr/>
      </dsp:nvSpPr>
      <dsp:spPr>
        <a:xfrm>
          <a:off x="1913827" y="2678043"/>
          <a:ext cx="922094" cy="92209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C1EA39-5DA9-44F1-88F3-D829C531009E}">
      <dsp:nvSpPr>
        <dsp:cNvPr id="0" name=""/>
        <dsp:cNvSpPr/>
      </dsp:nvSpPr>
      <dsp:spPr>
        <a:xfrm rot="17700000">
          <a:off x="821733" y="3961453"/>
          <a:ext cx="1910313" cy="921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3500" bIns="0" numCol="1" spcCol="1270" anchor="ctr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>
              <a:solidFill>
                <a:schemeClr val="bg1"/>
              </a:solidFill>
            </a:rPr>
            <a:t>branco</a:t>
          </a:r>
        </a:p>
      </dsp:txBody>
      <dsp:txXfrm>
        <a:off x="821733" y="3961453"/>
        <a:ext cx="1910313" cy="921081"/>
      </dsp:txXfrm>
    </dsp:sp>
    <dsp:sp modelId="{5E70C262-094E-42A7-BEC2-B1D4877AA4D8}">
      <dsp:nvSpPr>
        <dsp:cNvPr id="0" name=""/>
        <dsp:cNvSpPr/>
      </dsp:nvSpPr>
      <dsp:spPr>
        <a:xfrm rot="17700000">
          <a:off x="2017703" y="1395647"/>
          <a:ext cx="1910313" cy="921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00D98A-ECEE-4BB4-880E-E9A9D6A03020}">
      <dsp:nvSpPr>
        <dsp:cNvPr id="0" name=""/>
        <dsp:cNvSpPr/>
      </dsp:nvSpPr>
      <dsp:spPr>
        <a:xfrm>
          <a:off x="2969731" y="2250862"/>
          <a:ext cx="1776457" cy="1776457"/>
        </a:xfrm>
        <a:prstGeom prst="donut">
          <a:avLst>
            <a:gd name="adj" fmla="val 2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300DB-5D54-424B-AF4B-DDFB8651E0C8}">
      <dsp:nvSpPr>
        <dsp:cNvPr id="0" name=""/>
        <dsp:cNvSpPr/>
      </dsp:nvSpPr>
      <dsp:spPr>
        <a:xfrm rot="17700000">
          <a:off x="3595674" y="802686"/>
          <a:ext cx="2208334" cy="1064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0" rIns="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>
              <a:solidFill>
                <a:schemeClr val="tx2">
                  <a:lumMod val="60000"/>
                  <a:lumOff val="40000"/>
                </a:schemeClr>
              </a:solidFill>
            </a:rPr>
            <a:t>Deliver – 2020 last quarter</a:t>
          </a:r>
        </a:p>
      </dsp:txBody>
      <dsp:txXfrm>
        <a:off x="3595674" y="802686"/>
        <a:ext cx="2208334" cy="1064246"/>
      </dsp:txXfrm>
    </dsp:sp>
    <dsp:sp modelId="{B983098B-3B4A-4BCB-866C-DF9735C3359D}">
      <dsp:nvSpPr>
        <dsp:cNvPr id="0" name=""/>
        <dsp:cNvSpPr/>
      </dsp:nvSpPr>
      <dsp:spPr>
        <a:xfrm>
          <a:off x="4879998" y="2678043"/>
          <a:ext cx="922094" cy="92209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D57D7D-9B2C-42D1-A4D8-AA9E763E030B}">
      <dsp:nvSpPr>
        <dsp:cNvPr id="0" name=""/>
        <dsp:cNvSpPr/>
      </dsp:nvSpPr>
      <dsp:spPr>
        <a:xfrm rot="17700000">
          <a:off x="3787903" y="3961453"/>
          <a:ext cx="1910313" cy="921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3500" bIns="0" numCol="1" spcCol="1270" anchor="ctr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>
              <a:solidFill>
                <a:schemeClr val="bg1"/>
              </a:solidFill>
            </a:rPr>
            <a:t>blank</a:t>
          </a:r>
        </a:p>
      </dsp:txBody>
      <dsp:txXfrm>
        <a:off x="3787903" y="3961453"/>
        <a:ext cx="1910313" cy="921081"/>
      </dsp:txXfrm>
    </dsp:sp>
    <dsp:sp modelId="{8701213B-99B3-49E8-A48E-8927D1463C77}">
      <dsp:nvSpPr>
        <dsp:cNvPr id="0" name=""/>
        <dsp:cNvSpPr/>
      </dsp:nvSpPr>
      <dsp:spPr>
        <a:xfrm rot="17700000">
          <a:off x="4983873" y="1395647"/>
          <a:ext cx="1910313" cy="921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7057AB-B0F5-4E29-9F2A-44CD579F0F76}">
      <dsp:nvSpPr>
        <dsp:cNvPr id="0" name=""/>
        <dsp:cNvSpPr/>
      </dsp:nvSpPr>
      <dsp:spPr>
        <a:xfrm>
          <a:off x="5935901" y="2250862"/>
          <a:ext cx="1776457" cy="1776457"/>
        </a:xfrm>
        <a:prstGeom prst="donut">
          <a:avLst>
            <a:gd name="adj" fmla="val 2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59D374-43AB-46A8-8379-CB96B3FED7FB}">
      <dsp:nvSpPr>
        <dsp:cNvPr id="0" name=""/>
        <dsp:cNvSpPr/>
      </dsp:nvSpPr>
      <dsp:spPr>
        <a:xfrm rot="17700000">
          <a:off x="6561845" y="802686"/>
          <a:ext cx="2208334" cy="1064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0" rIns="0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>
              <a:solidFill>
                <a:schemeClr val="tx2">
                  <a:lumMod val="60000"/>
                  <a:lumOff val="40000"/>
                </a:schemeClr>
              </a:solidFill>
            </a:rPr>
            <a:t>Assessment - 2021</a:t>
          </a:r>
          <a:endParaRPr lang="nb-NO" sz="2500" kern="1200" dirty="0">
            <a:solidFill>
              <a:schemeClr val="tx2">
                <a:lumMod val="60000"/>
                <a:lumOff val="40000"/>
              </a:schemeClr>
            </a:solidFill>
          </a:endParaRPr>
        </a:p>
      </dsp:txBody>
      <dsp:txXfrm>
        <a:off x="6561845" y="802686"/>
        <a:ext cx="2208334" cy="1064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08BE5-AF77-4D2C-AF02-82979D695780}" type="datetimeFigureOut">
              <a:rPr lang="en-GB" smtClean="0"/>
              <a:t>07/04/2019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6110D-494C-42D4-967B-1CC0857DFA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5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6110D-494C-42D4-967B-1CC0857DFA3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168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0922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16110D-494C-42D4-967B-1CC0857DFA3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936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0922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16110D-494C-42D4-967B-1CC0857DFA3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251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0922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16110D-494C-42D4-967B-1CC0857DFA3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244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16110D-494C-42D4-967B-1CC0857DFA3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634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6110D-494C-42D4-967B-1CC0857DFA3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911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6110D-494C-42D4-967B-1CC0857DFA3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499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16110D-494C-42D4-967B-1CC0857DFA3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560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16110D-494C-42D4-967B-1CC0857DFA3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199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lide*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28678" y="1067449"/>
            <a:ext cx="4495082" cy="561936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AU" dirty="0"/>
              <a:t>TITLE OF SECTION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28677" y="1741339"/>
            <a:ext cx="7482047" cy="44191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spc="300">
                <a:solidFill>
                  <a:srgbClr val="E94421"/>
                </a:solidFill>
                <a:latin typeface="Arial"/>
                <a:cs typeface="Arial"/>
              </a:defRPr>
            </a:lvl1pPr>
            <a:lvl2pPr marL="531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63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95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27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59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91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23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55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/>
              <a:t>SUBTITLE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728678" y="2760568"/>
            <a:ext cx="9344876" cy="445280"/>
          </a:xfrm>
          <a:prstGeom prst="rect">
            <a:avLst/>
          </a:prstGeom>
        </p:spPr>
        <p:txBody>
          <a:bodyPr/>
          <a:lstStyle>
            <a:lvl1pPr>
              <a:defRPr sz="2100" b="1" baseline="0">
                <a:solidFill>
                  <a:srgbClr val="073F7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AU" dirty="0"/>
              <a:t>SECTION HEADING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4" hasCustomPrompt="1"/>
          </p:nvPr>
        </p:nvSpPr>
        <p:spPr>
          <a:xfrm>
            <a:off x="728678" y="3422353"/>
            <a:ext cx="8880164" cy="3454599"/>
          </a:xfrm>
          <a:prstGeom prst="rect">
            <a:avLst/>
          </a:prstGeom>
        </p:spPr>
        <p:txBody>
          <a:bodyPr/>
          <a:lstStyle>
            <a:lvl1pPr marL="0" marR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aseline="0">
                <a:latin typeface="Arial"/>
                <a:cs typeface="Arial"/>
              </a:defRPr>
            </a:lvl1pPr>
          </a:lstStyle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AU" dirty="0"/>
              <a:t>Body Copy Text Body Copy Text</a:t>
            </a:r>
            <a:r>
              <a:rPr lang="en-US" dirty="0"/>
              <a:t> </a:t>
            </a:r>
            <a:r>
              <a:rPr lang="en-AU" dirty="0"/>
              <a:t>Body Copy Text Body Copy Text Body Copy Text</a:t>
            </a:r>
            <a:r>
              <a:rPr lang="en-US" dirty="0"/>
              <a:t> </a:t>
            </a:r>
            <a:r>
              <a:rPr lang="en-AU" dirty="0"/>
              <a:t>Body Copy Text Body Copy Text Body Copy Text</a:t>
            </a:r>
            <a:r>
              <a:rPr lang="en-US" dirty="0"/>
              <a:t> </a:t>
            </a:r>
            <a:r>
              <a:rPr lang="en-AU" dirty="0"/>
              <a:t>Body Copy Text Body Copy Text Body Copy Text</a:t>
            </a:r>
            <a:r>
              <a:rPr lang="en-US" dirty="0"/>
              <a:t> </a:t>
            </a:r>
            <a:r>
              <a:rPr lang="en-AU" dirty="0"/>
              <a:t>Body Copy Text Body Copy Text Body Copy Text</a:t>
            </a:r>
            <a:r>
              <a:rPr lang="en-US" dirty="0"/>
              <a:t> </a:t>
            </a:r>
            <a:r>
              <a:rPr lang="en-AU" dirty="0"/>
              <a:t>Body Copy Text Body Copy Text Body Copy Text</a:t>
            </a:r>
            <a:r>
              <a:rPr lang="en-US" dirty="0"/>
              <a:t> </a:t>
            </a:r>
            <a:r>
              <a:rPr lang="en-AU" dirty="0"/>
              <a:t>Body Copy Text.</a:t>
            </a:r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AU" dirty="0"/>
              <a:t>Text Body Copy Text Body Copy Text</a:t>
            </a:r>
            <a:r>
              <a:rPr lang="en-US" dirty="0"/>
              <a:t> </a:t>
            </a:r>
            <a:r>
              <a:rPr lang="en-AU" dirty="0"/>
              <a:t>Body Copy Text Body Copy Text Body Copy Text</a:t>
            </a:r>
            <a:r>
              <a:rPr lang="en-US" dirty="0"/>
              <a:t> </a:t>
            </a:r>
            <a:r>
              <a:rPr lang="en-AU" dirty="0"/>
              <a:t>Body Copy Text Body Copy Text Body Copy Text</a:t>
            </a:r>
            <a:r>
              <a:rPr lang="en-US" dirty="0"/>
              <a:t> </a:t>
            </a:r>
            <a:r>
              <a:rPr lang="en-AU" dirty="0"/>
              <a:t>Body Copy Text Body Copy Text Body Copy Text</a:t>
            </a:r>
            <a:r>
              <a:rPr lang="en-US" dirty="0"/>
              <a:t> </a:t>
            </a:r>
            <a:r>
              <a:rPr lang="en-AU" dirty="0"/>
              <a:t>Body Copy Text.</a:t>
            </a:r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Bullet Point info Bullet Point info Bullet Point info Bullet Point info Bullet Point info Bullet Point info Bullet Point info Bullet Point info Bullet Point info</a:t>
            </a:r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</a:t>
            </a:r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0" marR="0" lvl="0" indent="0" algn="l" defTabSz="5319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78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5" cy="12604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432" y="1764667"/>
            <a:ext cx="9619775" cy="499113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4" y="7009643"/>
            <a:ext cx="2494016" cy="402652"/>
          </a:xfrm>
          <a:prstGeom prst="rect">
            <a:avLst/>
          </a:prstGeom>
        </p:spPr>
        <p:txBody>
          <a:bodyPr/>
          <a:lstStyle/>
          <a:p>
            <a:fld id="{05519F37-741C-A344-A8F1-EC942705A099}" type="datetimeFigureOut">
              <a:rPr lang="en-US" smtClean="0"/>
              <a:t>4/7/2019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3" y="7009643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0192" y="7009643"/>
            <a:ext cx="2494016" cy="402652"/>
          </a:xfrm>
          <a:prstGeom prst="rect">
            <a:avLst/>
          </a:prstGeom>
        </p:spPr>
        <p:txBody>
          <a:bodyPr/>
          <a:lstStyle/>
          <a:p>
            <a:fld id="{37231FC8-3B02-6941-965C-FCC8302E47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07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30" y="4859832"/>
            <a:ext cx="9085343" cy="1502066"/>
          </a:xfrm>
          <a:prstGeom prst="rect">
            <a:avLst/>
          </a:prstGeo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30" y="3205460"/>
            <a:ext cx="9085343" cy="165437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319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638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5958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277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65968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19161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7235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2554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4" y="7009643"/>
            <a:ext cx="2494016" cy="402652"/>
          </a:xfrm>
          <a:prstGeom prst="rect">
            <a:avLst/>
          </a:prstGeom>
        </p:spPr>
        <p:txBody>
          <a:bodyPr/>
          <a:lstStyle/>
          <a:p>
            <a:fld id="{05519F37-741C-A344-A8F1-EC942705A099}" type="datetimeFigureOut">
              <a:rPr lang="en-US" smtClean="0"/>
              <a:t>4/7/2019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3" y="7009643"/>
            <a:ext cx="3384735" cy="40265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0192" y="7009643"/>
            <a:ext cx="2494016" cy="402652"/>
          </a:xfrm>
          <a:prstGeom prst="rect">
            <a:avLst/>
          </a:prstGeom>
        </p:spPr>
        <p:txBody>
          <a:bodyPr/>
          <a:lstStyle/>
          <a:p>
            <a:fld id="{37231FC8-3B02-6941-965C-FCC8302E47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87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1763768" y="220584"/>
            <a:ext cx="8759673" cy="10556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>
                <a:solidFill>
                  <a:schemeClr val="bg1"/>
                </a:solidFill>
              </a:rPr>
              <a:t>Master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4294967295"/>
          </p:nvPr>
        </p:nvSpPr>
        <p:spPr>
          <a:xfrm>
            <a:off x="534432" y="1764667"/>
            <a:ext cx="9619774" cy="44995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 defTabSz="801654">
              <a:defRPr/>
            </a:pPr>
            <a:endParaRPr lang="en-US" sz="105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801654">
              <a:defRPr/>
            </a:pPr>
            <a:fld id="{385730C3-BA4B-1544-B647-C3DF11331B64}" type="slidenum">
              <a:rPr lang="en-US" sz="1052" smtClean="0">
                <a:solidFill>
                  <a:prstClr val="black">
                    <a:tint val="75000"/>
                  </a:prstClr>
                </a:solidFill>
              </a:rPr>
              <a:pPr algn="r" defTabSz="801654">
                <a:defRPr/>
              </a:pPr>
              <a:t>‹#›</a:t>
            </a:fld>
            <a:endParaRPr lang="en-US" sz="105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932154" y="6671814"/>
            <a:ext cx="5206178" cy="577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801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578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Moving</a:t>
            </a:r>
            <a:r>
              <a:rPr kumimoji="0" lang="nb-NO" sz="1578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nb-NO" sz="1578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Towards</a:t>
            </a:r>
            <a:r>
              <a:rPr kumimoji="0" lang="nb-NO" sz="1578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SDG Relevant </a:t>
            </a:r>
            <a:r>
              <a:rPr kumimoji="0" lang="nb-NO" sz="1578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Audits</a:t>
            </a:r>
            <a:r>
              <a:rPr kumimoji="0" lang="nb-NO" sz="1578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ISAM </a:t>
            </a:r>
          </a:p>
          <a:p>
            <a:pPr marL="0" marR="0" lvl="0" indent="0" algn="l" defTabSz="8016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578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712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PT Inner Template 03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5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78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531937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531937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/>
        <a:buNone/>
        <a:tabLst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864397" indent="-332460" algn="l" defTabSz="531937" rtl="0" eaLnBrk="1" latinLnBrk="0" hangingPunct="1">
        <a:spcBef>
          <a:spcPct val="20000"/>
        </a:spcBef>
        <a:buFont typeface="Arial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29841" indent="-265968" algn="l" defTabSz="531937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61778" indent="-265968" algn="l" defTabSz="531937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393715" indent="-265968" algn="l" defTabSz="531937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25651" indent="-265968" algn="l" defTabSz="53193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457588" indent="-265968" algn="l" defTabSz="53193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3989525" indent="-265968" algn="l" defTabSz="53193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21462" indent="-265968" algn="l" defTabSz="53193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19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1937" algn="l" defTabSz="5319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63873" algn="l" defTabSz="5319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95810" algn="l" defTabSz="5319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7747" algn="l" defTabSz="5319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9683" algn="l" defTabSz="5319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91619" algn="l" defTabSz="5319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23556" algn="l" defTabSz="5319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55493" algn="l" defTabSz="5319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 Front page Template 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56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2327" y="485932"/>
            <a:ext cx="75692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kern="1000" spc="300" dirty="0">
                <a:solidFill>
                  <a:schemeClr val="bg1"/>
                </a:solidFill>
                <a:latin typeface="Arial"/>
                <a:cs typeface="Arial"/>
              </a:rPr>
              <a:t>Professional Education for Performance Auditors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3CCDC4-BD38-4CFE-9FF9-CE5B071AF443}"/>
              </a:ext>
            </a:extLst>
          </p:cNvPr>
          <p:cNvSpPr txBox="1"/>
          <p:nvPr/>
        </p:nvSpPr>
        <p:spPr>
          <a:xfrm>
            <a:off x="2228305" y="3116349"/>
            <a:ext cx="5717309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12th PAS meeting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Johannesburg, South Africa, April 2019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Maria Lucia Lima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Senior Manager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Department of Professional and Relevant SAIs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maria.lima@idi.no</a:t>
            </a:r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345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782B20-FDDF-446B-9B6A-CCB93AD87AF8}"/>
              </a:ext>
            </a:extLst>
          </p:cNvPr>
          <p:cNvSpPr/>
          <p:nvPr/>
        </p:nvSpPr>
        <p:spPr>
          <a:xfrm>
            <a:off x="0" y="0"/>
            <a:ext cx="10562897" cy="7562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idx="14"/>
          </p:nvPr>
        </p:nvSpPr>
        <p:spPr>
          <a:xfrm>
            <a:off x="783678" y="3421767"/>
            <a:ext cx="201060" cy="3454599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F1342A-E679-49A4-9D29-F3B9CF99B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448" y="923925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41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782B20-FDDF-446B-9B6A-CCB93AD87AF8}"/>
              </a:ext>
            </a:extLst>
          </p:cNvPr>
          <p:cNvSpPr/>
          <p:nvPr/>
        </p:nvSpPr>
        <p:spPr>
          <a:xfrm>
            <a:off x="0" y="0"/>
            <a:ext cx="10562897" cy="7562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idx="14"/>
          </p:nvPr>
        </p:nvSpPr>
        <p:spPr>
          <a:xfrm>
            <a:off x="783678" y="3421767"/>
            <a:ext cx="201060" cy="3454599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D67AB16-9FA1-44C6-A57B-9A7CE59CF471}"/>
              </a:ext>
            </a:extLst>
          </p:cNvPr>
          <p:cNvSpPr txBox="1">
            <a:spLocks/>
          </p:cNvSpPr>
          <p:nvPr/>
        </p:nvSpPr>
        <p:spPr>
          <a:xfrm>
            <a:off x="1469851" y="712732"/>
            <a:ext cx="9619775" cy="1260475"/>
          </a:xfrm>
          <a:prstGeom prst="rect">
            <a:avLst/>
          </a:prstGeom>
        </p:spPr>
        <p:txBody>
          <a:bodyPr/>
          <a:lstStyle>
            <a:lvl1pPr algn="l" defTabSz="531937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pt-BR" sz="4000" dirty="0">
                <a:solidFill>
                  <a:srgbClr val="17304F"/>
                </a:solidFill>
                <a:latin typeface="+mn-lt"/>
              </a:rPr>
              <a:t>Professional Performance Auditor</a:t>
            </a:r>
            <a:endParaRPr lang="nb-NO" sz="4000" dirty="0">
              <a:solidFill>
                <a:srgbClr val="17304F"/>
              </a:solidFill>
              <a:latin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CB25EE-8294-41D9-A5CE-03394E2B7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537" y="1973207"/>
            <a:ext cx="5895821" cy="392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153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782B20-FDDF-446B-9B6A-CCB93AD87AF8}"/>
              </a:ext>
            </a:extLst>
          </p:cNvPr>
          <p:cNvSpPr/>
          <p:nvPr/>
        </p:nvSpPr>
        <p:spPr>
          <a:xfrm>
            <a:off x="0" y="0"/>
            <a:ext cx="10562897" cy="7562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72966" y="639184"/>
            <a:ext cx="9344876" cy="1287920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rgbClr val="01538F"/>
                </a:solidFill>
                <a:latin typeface="+mn-lt"/>
              </a:rPr>
              <a:t>Framework of IDI </a:t>
            </a:r>
            <a:br>
              <a:rPr lang="en-US" sz="4000" dirty="0">
                <a:solidFill>
                  <a:srgbClr val="01538F"/>
                </a:solidFill>
                <a:latin typeface="+mn-lt"/>
              </a:rPr>
            </a:br>
            <a:r>
              <a:rPr lang="en-US" sz="4000" dirty="0">
                <a:solidFill>
                  <a:srgbClr val="01538F"/>
                </a:solidFill>
                <a:latin typeface="+mn-lt"/>
              </a:rPr>
              <a:t>Professional Education for SAI Auditors (PESA)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US" b="0" dirty="0"/>
          </a:p>
        </p:txBody>
      </p:sp>
      <p:sp>
        <p:nvSpPr>
          <p:cNvPr id="7" name="Content Placeholder 6"/>
          <p:cNvSpPr>
            <a:spLocks noGrp="1"/>
          </p:cNvSpPr>
          <p:nvPr>
            <p:ph idx="14"/>
          </p:nvPr>
        </p:nvSpPr>
        <p:spPr>
          <a:xfrm>
            <a:off x="783678" y="3421767"/>
            <a:ext cx="201060" cy="3454599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BEBCA6-16D9-455D-892B-4D0086716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759" y="2914763"/>
            <a:ext cx="7321377" cy="301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03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CF1E4A-2F8E-400A-80F2-739EE7B861AB}"/>
              </a:ext>
            </a:extLst>
          </p:cNvPr>
          <p:cNvSpPr/>
          <p:nvPr/>
        </p:nvSpPr>
        <p:spPr>
          <a:xfrm>
            <a:off x="0" y="0"/>
            <a:ext cx="10552386" cy="7562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78" y="784225"/>
            <a:ext cx="9350388" cy="1260475"/>
          </a:xfrm>
        </p:spPr>
        <p:txBody>
          <a:bodyPr/>
          <a:lstStyle/>
          <a:p>
            <a:r>
              <a:rPr lang="nb-NO" sz="4000" b="1" dirty="0" err="1">
                <a:solidFill>
                  <a:srgbClr val="4774AB"/>
                </a:solidFill>
                <a:latin typeface="+mn-lt"/>
                <a:cs typeface="Arial" panose="020B0604020202020204" pitchFamily="34" charset="0"/>
              </a:rPr>
              <a:t>Process</a:t>
            </a:r>
            <a:r>
              <a:rPr lang="nb-NO" sz="4000" b="1" dirty="0">
                <a:solidFill>
                  <a:srgbClr val="4774AB"/>
                </a:solidFill>
                <a:latin typeface="+mn-lt"/>
                <a:cs typeface="Arial" panose="020B0604020202020204" pitchFamily="34" charset="0"/>
              </a:rPr>
              <a:t> of competency based education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534621"/>
              </p:ext>
            </p:extLst>
          </p:nvPr>
        </p:nvGraphicFramePr>
        <p:xfrm>
          <a:off x="377415" y="1285875"/>
          <a:ext cx="9618662" cy="4991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6193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D6F993-3E37-48C7-A0CA-CC2E6468B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678" y="1041822"/>
            <a:ext cx="4495082" cy="561936"/>
          </a:xfrm>
        </p:spPr>
        <p:txBody>
          <a:bodyPr/>
          <a:lstStyle/>
          <a:p>
            <a:r>
              <a:rPr lang="en-GB" dirty="0">
                <a:solidFill>
                  <a:srgbClr val="4F81BD"/>
                </a:solidFill>
              </a:rPr>
              <a:t>Syllabus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F9C5FF7-6295-4B1E-A2B9-AF1480CB5E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Performance Audit Papers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3A17CE9-C0FE-470A-88EE-1124B15A5C4D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921995958"/>
              </p:ext>
            </p:extLst>
          </p:nvPr>
        </p:nvGraphicFramePr>
        <p:xfrm>
          <a:off x="534804" y="2690648"/>
          <a:ext cx="9817885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2760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D6F993-3E37-48C7-A0CA-CC2E6468B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2469" y="1104907"/>
            <a:ext cx="5297332" cy="561936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1538F"/>
                </a:solidFill>
              </a:rPr>
              <a:t>Syllabus illustration</a:t>
            </a:r>
            <a:br>
              <a:rPr lang="en-GB" dirty="0">
                <a:solidFill>
                  <a:srgbClr val="01538F"/>
                </a:solidFill>
              </a:rPr>
            </a:br>
            <a:endParaRPr lang="en-GB" sz="1600" dirty="0">
              <a:solidFill>
                <a:srgbClr val="01538F"/>
              </a:solidFill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05B453F-F98A-4FB1-ADF0-65D905C484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303448"/>
              </p:ext>
            </p:extLst>
          </p:nvPr>
        </p:nvGraphicFramePr>
        <p:xfrm>
          <a:off x="583442" y="2501462"/>
          <a:ext cx="9280635" cy="3878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1510">
                  <a:extLst>
                    <a:ext uri="{9D8B030D-6E8A-4147-A177-3AD203B41FA5}">
                      <a16:colId xmlns:a16="http://schemas.microsoft.com/office/drawing/2014/main" val="2267509456"/>
                    </a:ext>
                  </a:extLst>
                </a:gridCol>
                <a:gridCol w="5849125">
                  <a:extLst>
                    <a:ext uri="{9D8B030D-6E8A-4147-A177-3AD203B41FA5}">
                      <a16:colId xmlns:a16="http://schemas.microsoft.com/office/drawing/2014/main" val="2317475535"/>
                    </a:ext>
                  </a:extLst>
                </a:gridCol>
              </a:tblGrid>
              <a:tr h="58336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Syllabus objective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Syllabus detail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253208"/>
                  </a:ext>
                </a:extLst>
              </a:tr>
              <a:tr h="32949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Knowledge</a:t>
                      </a: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  <a:b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 Defines the concept of materiality in performance audit.</a:t>
                      </a:r>
                      <a:b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endParaRPr lang="en-GB" sz="1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Skills / judgement</a:t>
                      </a: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  <a:b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 Applies materiality throughout the audit process. </a:t>
                      </a:r>
                      <a:b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Standard</a:t>
                      </a: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ISSAI 3000.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endParaRPr lang="nb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 Explains the concept of materiality in performance audit, considering not only the monetary value, but also what is socially or politically significant.</a:t>
                      </a:r>
                      <a:b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</a:b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1.1 Identifies the situations to use materiality throughout the audit process.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 Based on the case study provided, applies materiality throughout the audit process.</a:t>
                      </a:r>
                      <a:endParaRPr lang="nb-NO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2668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2648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801654">
              <a:defRPr/>
            </a:pPr>
            <a:fld id="{385730C3-BA4B-1544-B647-C3DF11331B64}" type="slidenum">
              <a:rPr lang="en-US" sz="1052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801654">
                <a:defRPr/>
              </a:pPr>
              <a:t>8</a:t>
            </a:fld>
            <a:endParaRPr lang="en-US" sz="1052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575619090"/>
              </p:ext>
            </p:extLst>
          </p:nvPr>
        </p:nvGraphicFramePr>
        <p:xfrm>
          <a:off x="1035078" y="2390737"/>
          <a:ext cx="8618482" cy="5591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3">
            <a:extLst>
              <a:ext uri="{FF2B5EF4-FFF2-40B4-BE49-F238E27FC236}">
                <a16:creationId xmlns:a16="http://schemas.microsoft.com/office/drawing/2014/main" id="{F4D501DF-EE01-4B91-B3E9-A64775A9C360}"/>
              </a:ext>
            </a:extLst>
          </p:cNvPr>
          <p:cNvSpPr txBox="1">
            <a:spLocks/>
          </p:cNvSpPr>
          <p:nvPr/>
        </p:nvSpPr>
        <p:spPr>
          <a:xfrm>
            <a:off x="325821" y="934070"/>
            <a:ext cx="6295815" cy="561936"/>
          </a:xfrm>
        </p:spPr>
        <p:txBody>
          <a:bodyPr/>
          <a:lstStyle>
            <a:lvl1pPr algn="ctr" defTabSz="531937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rgbClr val="01538F"/>
                </a:solidFill>
              </a:rPr>
              <a:t>Timeframe</a:t>
            </a:r>
            <a:br>
              <a:rPr lang="en-GB" dirty="0">
                <a:solidFill>
                  <a:srgbClr val="01538F"/>
                </a:solidFill>
              </a:rPr>
            </a:br>
            <a:endParaRPr lang="en-GB" sz="1600" dirty="0">
              <a:solidFill>
                <a:srgbClr val="01538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EDC292-4120-4CEC-B703-03EEA4731BA0}"/>
              </a:ext>
            </a:extLst>
          </p:cNvPr>
          <p:cNvSpPr/>
          <p:nvPr/>
        </p:nvSpPr>
        <p:spPr>
          <a:xfrm>
            <a:off x="325821" y="6442841"/>
            <a:ext cx="6621517" cy="88286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4678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E93FA17-4EDD-4164-A518-03213F4CAB48}"/>
              </a:ext>
            </a:extLst>
          </p:cNvPr>
          <p:cNvSpPr/>
          <p:nvPr/>
        </p:nvSpPr>
        <p:spPr>
          <a:xfrm>
            <a:off x="0" y="0"/>
            <a:ext cx="10688638" cy="7562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F9B13E-A2CF-45E3-84EA-93A5769C0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228" y="1097107"/>
            <a:ext cx="7158182" cy="536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92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 Template_.pptx" id="{096B4478-173B-4952-A794-84460B097C0A}" vid="{A0AF78B3-69CB-435C-A0D4-314E2932BF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resentasjon" ma:contentTypeID="0x0101009D3FD174F6784A87AD425A6E204658110069A739DB7D1127459DD872225AB3D386" ma:contentTypeVersion="13" ma:contentTypeDescription="Tom PowerPoint-presentasjon" ma:contentTypeScope="" ma:versionID="e959710f5ed658cb0466cef65700f385">
  <xsd:schema xmlns:xsd="http://www.w3.org/2001/XMLSchema" xmlns:xs="http://www.w3.org/2001/XMLSchema" xmlns:p="http://schemas.microsoft.com/office/2006/metadata/properties" xmlns:ns1="http://schemas.microsoft.com/sharepoint/v3" xmlns:ns2="3d47c3c5-455e-4e94-8c77-60b7918074c5" xmlns:ns3="0eadd077-3bc5-4edc-a376-fc9f8c826306" targetNamespace="http://schemas.microsoft.com/office/2006/metadata/properties" ma:root="true" ma:fieldsID="1186272df020fb5c22cbe73304dac4d4" ns1:_="" ns2:_="" ns3:_="">
    <xsd:import namespace="http://schemas.microsoft.com/sharepoint/v3"/>
    <xsd:import namespace="3d47c3c5-455e-4e94-8c77-60b7918074c5"/>
    <xsd:import namespace="0eadd077-3bc5-4edc-a376-fc9f8c82630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1:ForventetLevetid"/>
                <xsd:element ref="ns2:o7604316c5724549a4082a20f490bea7" minOccurs="0"/>
                <xsd:element ref="ns1:Arbeidsomraade" minOccurs="0"/>
                <xsd:element ref="ns1:Omraadetype" minOccurs="0"/>
                <xsd:element ref="ns2:a8b6fca6858342578f4aaed310a25c38" minOccurs="0"/>
                <xsd:element ref="ns1:Prosjektnr" minOccurs="0"/>
                <xsd:element ref="ns2:o5845aa5a29b466093b3b33c8c244bd4" minOccurs="0"/>
                <xsd:element ref="ns2:TaxCatchAll" minOccurs="0"/>
                <xsd:element ref="ns2:TaxCatchAllLabel" minOccurs="0"/>
                <xsd:element ref="ns2:_dlc_DocIdPersistId" minOccurs="0"/>
                <xsd:element ref="ns1:_dlc_Exempt" minOccurs="0"/>
                <xsd:element ref="ns3:DLCPolicyLabelValue" minOccurs="0"/>
                <xsd:element ref="ns3:DLCPolicyLabelClientValue" minOccurs="0"/>
                <xsd:element ref="ns3:DLCPolicyLabelLoc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orventetLevetid" ma:index="6" ma:displayName="Forventet levetid (md.)" ma:default="24" ma:internalName="ForventetLevetid" ma:readOnly="false">
      <xsd:simpleType>
        <xsd:restriction base="dms:Choice">
          <xsd:enumeration value="3"/>
          <xsd:enumeration value="6"/>
          <xsd:enumeration value="9"/>
          <xsd:enumeration value="12"/>
          <xsd:enumeration value="18"/>
          <xsd:enumeration value="24"/>
        </xsd:restriction>
      </xsd:simpleType>
    </xsd:element>
    <xsd:element name="Arbeidsomraade" ma:index="9" nillable="true" ma:displayName="Arbeidsområde" ma:default="PAS-sekretariatet" ma:internalName="Arbeidsomraade" ma:readOnly="true">
      <xsd:simpleType>
        <xsd:restriction base="dms:Text">
          <xsd:maxLength value="250"/>
        </xsd:restriction>
      </xsd:simpleType>
    </xsd:element>
    <xsd:element name="Omraadetype" ma:index="10" nillable="true" ma:displayName="Områdetype" ma:default="Prosjekt" ma:internalName="Omraadetype" ma:readOnly="true">
      <xsd:simpleType>
        <xsd:restriction base="dms:Text">
          <xsd:maxLength value="50"/>
        </xsd:restriction>
      </xsd:simpleType>
    </xsd:element>
    <xsd:element name="Prosjektnr" ma:index="13" nillable="true" ma:displayName="Prosjektnr" ma:default="" ma:internalName="Prosjektnr" ma:readOnly="true">
      <xsd:simpleType>
        <xsd:restriction base="dms:Text">
          <xsd:maxLength value="10"/>
        </xsd:restriction>
      </xsd:simpleType>
    </xsd:element>
    <xsd:element name="_dlc_Exempt" ma:index="23" nillable="true" ma:displayName="Unntak fra policy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47c3c5-455e-4e94-8c77-60b7918074c5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kument-ID-verdi" ma:description="Verdien for dokument-IDen som er tilordnet elementet." ma:internalName="_dlc_DocId" ma:readOnly="true">
      <xsd:simpleType>
        <xsd:restriction base="dms:Text"/>
      </xsd:simpleType>
    </xsd:element>
    <xsd:element name="_dlc_DocIdUrl" ma:index="5" nillable="true" ma:displayName="Dokument-ID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o7604316c5724549a4082a20f490bea7" ma:index="8" ma:taxonomy="true" ma:internalName="o7604316c5724549a4082a20f490bea7" ma:taxonomyFieldName="Emneord" ma:displayName="Emneord" ma:default="112;#Standarder|601f6c3e-4ea0-4b46-b923-13181b1f51b3;#346;#ISSAI|ae3920e7-d38e-475d-b3ea-24622ff398f3;#118;#INTOSAI|12336832-ba99-4475-9edf-058020282779" ma:fieldId="{87604316-c572-4549-a408-2a20f490bea7}" ma:taxonomyMulti="true" ma:sspId="a80b7cc9-73ea-40d3-b870-6eb8d40376ec" ma:termSetId="db1cb5ce-a770-4b07-92fe-8835a5a7720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8b6fca6858342578f4aaed310a25c38" ma:index="12" nillable="true" ma:taxonomy="true" ma:internalName="a8b6fca6858342578f4aaed310a25c38" ma:taxonomyFieldName="Organisasjonsenhet" ma:displayName="Eier" ma:readOnly="true" ma:default="21;#SUV2|e194f57b-44ae-4e35-bb3d-4bfefd118036" ma:fieldId="{a8b6fca6-8583-4257-8f4a-aed310a25c38}" ma:sspId="a80b7cc9-73ea-40d3-b870-6eb8d40376ec" ma:termSetId="0a72fde3-a8be-4d42-8002-b0c51f08b2b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5845aa5a29b466093b3b33c8c244bd4" ma:index="15" nillable="true" ma:taxonomy="true" ma:internalName="o5845aa5a29b466093b3b33c8c244bd4" ma:taxonomyFieldName="Planperiode" ma:displayName="Planperiode" ma:readOnly="true" ma:default="" ma:fieldId="{85845aa5-a29b-4660-93b3-b33c8c244bd4}" ma:sspId="a80b7cc9-73ea-40d3-b870-6eb8d40376ec" ma:termSetId="77e20978-ff25-4a3b-9e6f-1c00dfeca63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0" nillable="true" ma:displayName="Global taksonomikolonne" ma:hidden="true" ma:list="{7cfddbe0-715e-4f68-9706-2c8247ced59e}" ma:internalName="TaxCatchAll" ma:showField="CatchAllData" ma:web="3d47c3c5-455e-4e94-8c77-60b7918074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1" nillable="true" ma:displayName="Global taksonomikolonne1" ma:hidden="true" ma:list="{7cfddbe0-715e-4f68-9706-2c8247ced59e}" ma:internalName="TaxCatchAllLabel" ma:readOnly="true" ma:showField="CatchAllDataLabel" ma:web="3d47c3c5-455e-4e94-8c77-60b7918074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PersistId" ma:index="22" nillable="true" ma:displayName="Fast ID" ma:description="Behold IDen ved tillegging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add077-3bc5-4edc-a376-fc9f8c826306" elementFormDefault="qualified">
    <xsd:import namespace="http://schemas.microsoft.com/office/2006/documentManagement/types"/>
    <xsd:import namespace="http://schemas.microsoft.com/office/infopath/2007/PartnerControls"/>
    <xsd:element name="DLCPolicyLabelValue" ma:index="24" nillable="true" ma:displayName="Etikett" ma:description="Lagrer gjeldende verdi for etiketten." ma:internalName="DLCPolicyLabelValue" ma:readOnly="true">
      <xsd:simpleType>
        <xsd:restriction base="dms:Note">
          <xsd:maxLength value="255"/>
        </xsd:restriction>
      </xsd:simpleType>
    </xsd:element>
    <xsd:element name="DLCPolicyLabelClientValue" ma:index="25" nillable="true" ma:displayName="Klientetikettverdi" ma:description="Lagrer den siste etikettverdien som ble beregnet på klienten." ma:hidden="true" ma:internalName="DLCPolicyLabelClientValue" ma:readOnly="false">
      <xsd:simpleType>
        <xsd:restriction base="dms:Note"/>
      </xsd:simpleType>
    </xsd:element>
    <xsd:element name="DLCPolicyLabelLock" ma:index="26" nillable="true" ma:displayName="Etikett låst" ma:description="Angir om etiketten skal oppdateres når elementegenskapene endres." ma:hidden="true" ma:internalName="DLCPolicyLabelLock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p:Policy xmlns:p="office.server.policy" id="" local="true">
  <p:Name>Presentasjon</p:Name>
  <p:Description/>
  <p:Statement/>
  <p:PolicyItems>
    <p:PolicyItem featureId="Microsoft.Office.RecordsManagement.PolicyFeatures.PolicyLabel" staticId="0x0101009D3FD174F6784A87AD425A6E204658110069A739DB7D1127459DD872225AB3D386|801092262" UniqueId="d9b9cea7-fb83-4229-9f41-24a78b496164">
      <p:Name>Etiketter</p:Name>
      <p:Description>Genererer etiketter som kan settes inn i Microsoft Office-dokumenter for å sikre at dokumentegenskaper eller annen viktig informasjon blir inkludert på utskrifter. Etiketter kan også brukes til å søke etter dokumenter.</p:Description>
      <p:CustomData>
        <label>
          <segment type="metadata">_UIVersionString</segment>
        </label>
      </p:CustomData>
    </p:PolicyItem>
  </p:PolicyItems>
</p:Policy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47c3c5-455e-4e94-8c77-60b7918074c5">
      <Value>346</Value>
      <Value>112</Value>
      <Value>118</Value>
      <Value>21</Value>
    </TaxCatchAll>
    <DLCPolicyLabelClientValue xmlns="0eadd077-3bc5-4edc-a376-fc9f8c826306" xsi:nil="true"/>
    <ForventetLevetid xmlns="http://schemas.microsoft.com/sharepoint/v3">24</ForventetLevetid>
    <o7604316c5724549a4082a20f490bea7 xmlns="3d47c3c5-455e-4e94-8c77-60b7918074c5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Standarder</TermName>
          <TermId xmlns="http://schemas.microsoft.com/office/infopath/2007/PartnerControls">601f6c3e-4ea0-4b46-b923-13181b1f51b3</TermId>
        </TermInfo>
        <TermInfo xmlns="http://schemas.microsoft.com/office/infopath/2007/PartnerControls">
          <TermName xmlns="http://schemas.microsoft.com/office/infopath/2007/PartnerControls">ISSAI</TermName>
          <TermId xmlns="http://schemas.microsoft.com/office/infopath/2007/PartnerControls">ae3920e7-d38e-475d-b3ea-24622ff398f3</TermId>
        </TermInfo>
        <TermInfo xmlns="http://schemas.microsoft.com/office/infopath/2007/PartnerControls">
          <TermName xmlns="http://schemas.microsoft.com/office/infopath/2007/PartnerControls">INTOSAI</TermName>
          <TermId xmlns="http://schemas.microsoft.com/office/infopath/2007/PartnerControls">12336832-ba99-4475-9edf-058020282779</TermId>
        </TermInfo>
      </Terms>
    </o7604316c5724549a4082a20f490bea7>
    <DLCPolicyLabelLock xmlns="0eadd077-3bc5-4edc-a376-fc9f8c826306" xsi:nil="true"/>
    <o5845aa5a29b466093b3b33c8c244bd4 xmlns="3d47c3c5-455e-4e94-8c77-60b7918074c5">
      <Terms xmlns="http://schemas.microsoft.com/office/infopath/2007/PartnerControls"/>
    </o5845aa5a29b466093b3b33c8c244bd4>
    <Arbeidsomraade xmlns="http://schemas.microsoft.com/sharepoint/v3">PAS-sekretariatet</Arbeidsomraade>
    <Omraadetype xmlns="http://schemas.microsoft.com/sharepoint/v3">Prosjekt</Omraadetype>
    <a8b6fca6858342578f4aaed310a25c38 xmlns="3d47c3c5-455e-4e94-8c77-60b7918074c5">
      <Terms xmlns="http://schemas.microsoft.com/office/infopath/2007/PartnerControls">
        <TermInfo xmlns="http://schemas.microsoft.com/office/infopath/2007/PartnerControls">
          <TermName xmlns="http://schemas.microsoft.com/office/infopath/2007/PartnerControls">SUV2</TermName>
          <TermId xmlns="http://schemas.microsoft.com/office/infopath/2007/PartnerControls">e194f57b-44ae-4e35-bb3d-4bfefd118036</TermId>
        </TermInfo>
      </Terms>
    </a8b6fca6858342578f4aaed310a25c38>
    <_dlc_DocId xmlns="3d47c3c5-455e-4e94-8c77-60b7918074c5">FORUMAO-1257840834-306</_dlc_DocId>
    <_dlc_DocIdUrl xmlns="3d47c3c5-455e-4e94-8c77-60b7918074c5">
      <Url>http://forum/ao/141/_layouts/15/DocIdRedir.aspx?ID=FORUMAO-1257840834-306</Url>
      <Description>FORUMAO-1257840834-306</Description>
    </_dlc_DocIdUrl>
    <DLCPolicyLabelValue xmlns="0eadd077-3bc5-4edc-a376-fc9f8c826306">0.4</DLCPolicyLabelValue>
  </documentManagement>
</p:properties>
</file>

<file path=customXml/item5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6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9BF8F9F-6FAC-47A2-874E-B6DB5C6021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6634B8-502A-457E-AD0C-08F29944A3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d47c3c5-455e-4e94-8c77-60b7918074c5"/>
    <ds:schemaRef ds:uri="0eadd077-3bc5-4edc-a376-fc9f8c8263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4A66518-5E09-4C2F-B72B-1EA747830C14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56359B52-2268-4AD8-9F0F-4718DA22BD72}">
  <ds:schemaRefs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3d47c3c5-455e-4e94-8c77-60b7918074c5"/>
    <ds:schemaRef ds:uri="http://schemas.microsoft.com/office/2006/documentManagement/types"/>
    <ds:schemaRef ds:uri="http://schemas.microsoft.com/office/infopath/2007/PartnerControls"/>
    <ds:schemaRef ds:uri="0eadd077-3bc5-4edc-a376-fc9f8c826306"/>
    <ds:schemaRef ds:uri="http://purl.org/dc/elements/1.1/"/>
    <ds:schemaRef ds:uri="http://www.w3.org/XML/1998/namespace"/>
    <ds:schemaRef ds:uri="http://purl.org/dc/dcmitype/"/>
  </ds:schemaRefs>
</ds:datastoreItem>
</file>

<file path=customXml/itemProps5.xml><?xml version="1.0" encoding="utf-8"?>
<ds:datastoreItem xmlns:ds="http://schemas.openxmlformats.org/officeDocument/2006/customXml" ds:itemID="{F630B940-0575-4A48-9FA4-9A5A25E9A250}">
  <ds:schemaRefs>
    <ds:schemaRef ds:uri="http://schemas.microsoft.com/office/2006/metadata/customXsn"/>
  </ds:schemaRefs>
</ds:datastoreItem>
</file>

<file path=customXml/itemProps6.xml><?xml version="1.0" encoding="utf-8"?>
<ds:datastoreItem xmlns:ds="http://schemas.openxmlformats.org/officeDocument/2006/customXml" ds:itemID="{F5854FB0-D243-470B-BB68-E7CA9897C6B4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Template_</Template>
  <TotalTime>306</TotalTime>
  <Words>128</Words>
  <Application>Microsoft Office PowerPoint</Application>
  <PresentationFormat>Egendefinert</PresentationFormat>
  <Paragraphs>57</Paragraphs>
  <Slides>9</Slides>
  <Notes>9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PowerPoint-presentasjon</vt:lpstr>
      <vt:lpstr>PowerPoint-presentasjon</vt:lpstr>
      <vt:lpstr>PowerPoint-presentasjon</vt:lpstr>
      <vt:lpstr>Framework of IDI  Professional Education for SAI Auditors (PESA)</vt:lpstr>
      <vt:lpstr>Process of competency based education</vt:lpstr>
      <vt:lpstr>Syllabus</vt:lpstr>
      <vt:lpstr>Syllabus illustration </vt:lpstr>
      <vt:lpstr>PowerPoint-presentasjon</vt:lpstr>
      <vt:lpstr>PowerPoint-presentasjon</vt:lpstr>
    </vt:vector>
  </TitlesOfParts>
  <Company>Fishpond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Jade Quarrell</dc:creator>
  <cp:lastModifiedBy>Larsen, Hege</cp:lastModifiedBy>
  <cp:revision>56</cp:revision>
  <dcterms:created xsi:type="dcterms:W3CDTF">2018-08-21T08:08:42Z</dcterms:created>
  <dcterms:modified xsi:type="dcterms:W3CDTF">2019-04-07T13:11:13Z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0x0101009D3FD174F6784A87AD425A6E204658110069A739DB7D1127459DD872225AB3D386</vt:lpwstr>
  </property>
  <property fmtid="{D5CDD505-2E9C-101B-9397-08002B2CF9AE}" pid="3" name="Organisasjonsenhet">
    <vt:lpwstr>21;#SUV2|e194f57b-44ae-4e35-bb3d-4bfefd118036</vt:lpwstr>
  </property>
  <property fmtid="{D5CDD505-2E9C-101B-9397-08002B2CF9AE}" pid="4" name="Planperiode">
    <vt:lpwstr/>
  </property>
  <property fmtid="{D5CDD505-2E9C-101B-9397-08002B2CF9AE}" pid="5" name="Emneord">
    <vt:lpwstr>112;#Standarder|601f6c3e-4ea0-4b46-b923-13181b1f51b3;#346;#ISSAI|ae3920e7-d38e-475d-b3ea-24622ff398f3;#118;#INTOSAI|12336832-ba99-4475-9edf-058020282779</vt:lpwstr>
  </property>
  <property fmtid="{D5CDD505-2E9C-101B-9397-08002B2CF9AE}" pid="6" name="_dlc_DocIdItemGuid">
    <vt:lpwstr>e5bd17c0-0423-4987-b23a-04ffcbd94fca</vt:lpwstr>
  </property>
</Properties>
</file>