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9" r:id="rId4"/>
    <p:sldId id="261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94660"/>
  </p:normalViewPr>
  <p:slideViewPr>
    <p:cSldViewPr snapToGrid="0">
      <p:cViewPr>
        <p:scale>
          <a:sx n="115" d="100"/>
          <a:sy n="115" d="100"/>
        </p:scale>
        <p:origin x="42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A3B17-5305-4F96-B75A-B56CBECB551A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D170C-5403-452A-86AF-37F332B856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3769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A3B17-5305-4F96-B75A-B56CBECB551A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D170C-5403-452A-86AF-37F332B856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1218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A3B17-5305-4F96-B75A-B56CBECB551A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D170C-5403-452A-86AF-37F332B856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5894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A3B17-5305-4F96-B75A-B56CBECB551A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D170C-5403-452A-86AF-37F332B856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4558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A3B17-5305-4F96-B75A-B56CBECB551A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D170C-5403-452A-86AF-37F332B856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5174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A3B17-5305-4F96-B75A-B56CBECB551A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D170C-5403-452A-86AF-37F332B856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3625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A3B17-5305-4F96-B75A-B56CBECB551A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D170C-5403-452A-86AF-37F332B856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6550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A3B17-5305-4F96-B75A-B56CBECB551A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D170C-5403-452A-86AF-37F332B856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2340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A3B17-5305-4F96-B75A-B56CBECB551A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D170C-5403-452A-86AF-37F332B856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4485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A3B17-5305-4F96-B75A-B56CBECB551A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D170C-5403-452A-86AF-37F332B856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962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A3B17-5305-4F96-B75A-B56CBECB551A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D170C-5403-452A-86AF-37F332B856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3696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A3B17-5305-4F96-B75A-B56CBECB551A}" type="datetimeFigureOut">
              <a:rPr lang="nb-NO" smtClean="0"/>
              <a:t>08.04.2019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D170C-5403-452A-86AF-37F332B856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3567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803225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Future PAS Activities</a:t>
            </a:r>
            <a:br>
              <a:rPr lang="en-GB" dirty="0" smtClean="0"/>
            </a:br>
            <a:r>
              <a:rPr lang="en-GB" dirty="0" smtClean="0"/>
              <a:t>&amp;</a:t>
            </a:r>
            <a:br>
              <a:rPr lang="en-GB" dirty="0" smtClean="0"/>
            </a:br>
            <a:r>
              <a:rPr lang="en-GB" dirty="0" smtClean="0"/>
              <a:t>The Next Work Plan</a:t>
            </a:r>
            <a:endParaRPr lang="en-GB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4258743"/>
            <a:ext cx="9144000" cy="1655762"/>
          </a:xfrm>
        </p:spPr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5980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PAS Work Plan 2017-2019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2400" dirty="0">
                <a:latin typeface="+mj-lt"/>
              </a:rPr>
              <a:t>Support implementation of the ISSAI 3000 series, in close cooperation with </a:t>
            </a:r>
            <a:r>
              <a:rPr lang="en-GB" sz="2400" dirty="0" smtClean="0">
                <a:latin typeface="+mj-lt"/>
              </a:rPr>
              <a:t>IDI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GB" sz="2400" dirty="0" smtClean="0"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2400" dirty="0">
                <a:latin typeface="+mj-lt"/>
              </a:rPr>
              <a:t>Work towards realising the </a:t>
            </a:r>
            <a:r>
              <a:rPr lang="en-GB" sz="2400" dirty="0" smtClean="0">
                <a:latin typeface="+mj-lt"/>
              </a:rPr>
              <a:t>SDP for the IFPP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n-GB" sz="2400" dirty="0" smtClean="0"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2400" dirty="0">
                <a:latin typeface="+mj-lt"/>
              </a:rPr>
              <a:t>Contribute to the follow-up and review of the UN Sustainable Development Goals, crosscutting priority 2 of the INTOSAI Strategic </a:t>
            </a:r>
            <a:r>
              <a:rPr lang="en-GB" sz="2400" dirty="0" smtClean="0">
                <a:latin typeface="+mj-lt"/>
              </a:rPr>
              <a:t>Plan goal 2:	</a:t>
            </a:r>
          </a:p>
          <a:p>
            <a:pPr marL="0" indent="0">
              <a:buNone/>
            </a:pPr>
            <a:r>
              <a:rPr lang="en-GB" sz="2400" dirty="0" smtClean="0">
                <a:latin typeface="+mj-lt"/>
              </a:rPr>
              <a:t>	- </a:t>
            </a:r>
            <a:r>
              <a:rPr lang="en-GB" sz="1800" dirty="0" smtClean="0">
                <a:latin typeface="+mj-lt"/>
              </a:rPr>
              <a:t>undertaking </a:t>
            </a:r>
            <a:r>
              <a:rPr lang="en-GB" sz="1800" dirty="0">
                <a:latin typeface="+mj-lt"/>
              </a:rPr>
              <a:t>performance audits that examine the economy, efficiency, and effectiveness of key </a:t>
            </a:r>
            <a:r>
              <a:rPr lang="en-GB" sz="1800" dirty="0" smtClean="0">
                <a:latin typeface="+mj-lt"/>
              </a:rPr>
              <a:t>	government </a:t>
            </a:r>
            <a:r>
              <a:rPr lang="en-GB" sz="1800" dirty="0">
                <a:latin typeface="+mj-lt"/>
              </a:rPr>
              <a:t>programs that contribute to specific aspects of the SDGs </a:t>
            </a:r>
            <a:endParaRPr lang="en-GB" sz="1800" dirty="0" smtClean="0"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nb-NO" sz="1800" dirty="0"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GB" sz="2400" dirty="0">
                <a:latin typeface="+mj-lt"/>
              </a:rPr>
              <a:t>Be an arena for sharing good practices in performance audit</a:t>
            </a:r>
            <a:r>
              <a:rPr lang="en-GB" sz="2400" dirty="0" smtClean="0">
                <a:latin typeface="+mj-lt"/>
              </a:rPr>
              <a:t> </a:t>
            </a:r>
            <a:endParaRPr lang="nb-NO" sz="2400" dirty="0">
              <a:latin typeface="+mj-lt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54106-CDE6-4091-8FD8-2268188F764D}" type="datetime1">
              <a:rPr lang="nb-NO">
                <a:solidFill>
                  <a:prstClr val="black"/>
                </a:solidFill>
                <a:latin typeface="Calibri"/>
              </a:rPr>
              <a:pPr/>
              <a:t>08.04.2019</a:t>
            </a:fld>
            <a:endParaRPr lang="nb-NO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502E2-816E-4CC8-AC1B-30010DDD0357}" type="slidenum">
              <a:rPr lang="nb-NO">
                <a:solidFill>
                  <a:prstClr val="black"/>
                </a:solidFill>
                <a:latin typeface="Calibri"/>
              </a:rPr>
              <a:pPr/>
              <a:t>2</a:t>
            </a:fld>
            <a:endParaRPr lang="nb-NO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0422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Framing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2075717"/>
            <a:ext cx="10515600" cy="3152775"/>
          </a:xfrm>
        </p:spPr>
        <p:txBody>
          <a:bodyPr/>
          <a:lstStyle/>
          <a:p>
            <a:r>
              <a:rPr lang="en-GB" dirty="0" smtClean="0"/>
              <a:t>The PAS Terms of Reference</a:t>
            </a:r>
          </a:p>
          <a:p>
            <a:endParaRPr lang="en-GB" dirty="0"/>
          </a:p>
          <a:p>
            <a:r>
              <a:rPr lang="en-GB" dirty="0" smtClean="0"/>
              <a:t>Limited </a:t>
            </a:r>
            <a:r>
              <a:rPr lang="en-GB" dirty="0" smtClean="0"/>
              <a:t>resources</a:t>
            </a:r>
          </a:p>
          <a:p>
            <a:endParaRPr lang="en-GB" dirty="0" smtClean="0"/>
          </a:p>
          <a:p>
            <a:r>
              <a:rPr lang="en-GB" dirty="0" smtClean="0"/>
              <a:t>The next SDP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411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Question:</a:t>
            </a:r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>
              <a:latin typeface="+mj-lt"/>
            </a:endParaRPr>
          </a:p>
          <a:p>
            <a:r>
              <a:rPr lang="en-GB" sz="3200" dirty="0" smtClean="0">
                <a:latin typeface="+mj-lt"/>
              </a:rPr>
              <a:t>For the period 2020 – 2022:</a:t>
            </a:r>
          </a:p>
          <a:p>
            <a:endParaRPr lang="en-GB" sz="3200" dirty="0" smtClean="0">
              <a:latin typeface="+mj-lt"/>
            </a:endParaRPr>
          </a:p>
          <a:p>
            <a:r>
              <a:rPr lang="en-GB" sz="3200" b="1" dirty="0" smtClean="0">
                <a:latin typeface="+mj-lt"/>
              </a:rPr>
              <a:t>What could be possible priorities for the PAS? </a:t>
            </a:r>
          </a:p>
          <a:p>
            <a:endParaRPr lang="en-GB" sz="3200" dirty="0" smtClean="0">
              <a:latin typeface="+mj-lt"/>
            </a:endParaRPr>
          </a:p>
          <a:p>
            <a:r>
              <a:rPr lang="en-GB" sz="3200" dirty="0" smtClean="0">
                <a:latin typeface="+mj-lt"/>
              </a:rPr>
              <a:t>30 min group discussion – reporting in plenary</a:t>
            </a:r>
            <a:endParaRPr lang="en-GB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3557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10372</TotalTime>
  <Words>91</Words>
  <Application>Microsoft Office PowerPoint</Application>
  <PresentationFormat>Widescreen</PresentationFormat>
  <Paragraphs>25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Wingdings</vt:lpstr>
      <vt:lpstr>Office-tema</vt:lpstr>
      <vt:lpstr>Future PAS Activities &amp; The Next Work Plan</vt:lpstr>
      <vt:lpstr>PAS Work Plan 2017-2019</vt:lpstr>
      <vt:lpstr>Framing</vt:lpstr>
      <vt:lpstr>Question:</vt:lpstr>
    </vt:vector>
  </TitlesOfParts>
  <Company>Riksrevisjonen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Future PAS Activities &amp; The Next Work Plan</dc:title>
  <dc:creator>Beckstrøm, Jan Roar</dc:creator>
  <cp:lastModifiedBy>Beckstrøm, Jan Roar</cp:lastModifiedBy>
  <cp:revision>22</cp:revision>
  <dcterms:created xsi:type="dcterms:W3CDTF">2019-03-21T14:45:25Z</dcterms:created>
  <dcterms:modified xsi:type="dcterms:W3CDTF">2019-04-08T15:04:20Z</dcterms:modified>
</cp:coreProperties>
</file>