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9" r:id="rId4"/>
    <p:sldId id="262" r:id="rId5"/>
    <p:sldId id="257" r:id="rId6"/>
    <p:sldId id="263" r:id="rId7"/>
    <p:sldId id="259" r:id="rId8"/>
    <p:sldId id="265" r:id="rId9"/>
    <p:sldId id="270" r:id="rId10"/>
    <p:sldId id="258" r:id="rId11"/>
    <p:sldId id="267" r:id="rId12"/>
    <p:sldId id="271" r:id="rId13"/>
    <p:sldId id="26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84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13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40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390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568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4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8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99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605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21F1-23CA-4EC3-A710-F1388B8EE7A5}" type="datetimeFigureOut">
              <a:rPr lang="nb-NO" smtClean="0"/>
              <a:t>08.04.2019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2B86-E269-4CA2-8204-1EE80204C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38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osai.org/events/congresses-incosai/next-congres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438247"/>
            <a:ext cx="9144000" cy="2387600"/>
          </a:xfrm>
        </p:spPr>
        <p:txBody>
          <a:bodyPr/>
          <a:lstStyle/>
          <a:p>
            <a:r>
              <a:rPr lang="en-GB" dirty="0" smtClean="0"/>
              <a:t>Update</a:t>
            </a:r>
            <a:br>
              <a:rPr lang="en-GB" dirty="0" smtClean="0"/>
            </a:br>
            <a:r>
              <a:rPr lang="en-GB" dirty="0" smtClean="0"/>
              <a:t>INTOSAI processes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008438"/>
            <a:ext cx="9144000" cy="1655762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94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TSF – Technical Support Function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279263"/>
            <a:ext cx="9999784" cy="878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From INTOSAIs Strategic Plan</a:t>
            </a:r>
          </a:p>
          <a:p>
            <a:pPr marL="0" indent="0">
              <a:buNone/>
            </a:pPr>
            <a:r>
              <a:rPr lang="en-GB" dirty="0" smtClean="0">
                <a:latin typeface="+mj-lt"/>
              </a:rPr>
              <a:t> - under key strategies related to standards setting</a:t>
            </a:r>
            <a:endParaRPr lang="en-GB" dirty="0">
              <a:latin typeface="+mj-l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507" y="3440807"/>
            <a:ext cx="5775048" cy="7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TSF - main benefits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60200"/>
            <a:ext cx="10515600" cy="3137144"/>
          </a:xfrm>
        </p:spPr>
        <p:txBody>
          <a:bodyPr/>
          <a:lstStyle/>
          <a:p>
            <a:r>
              <a:rPr lang="en-GB" dirty="0" smtClean="0"/>
              <a:t>help </a:t>
            </a:r>
            <a:r>
              <a:rPr lang="en-GB" dirty="0"/>
              <a:t>make the standard setting process more efficient and </a:t>
            </a:r>
            <a:r>
              <a:rPr lang="en-GB" dirty="0" smtClean="0"/>
              <a:t>effective </a:t>
            </a:r>
          </a:p>
          <a:p>
            <a:endParaRPr lang="en-GB" dirty="0"/>
          </a:p>
          <a:p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/>
              <a:t>making dedicated staff available to work on standard setting </a:t>
            </a:r>
            <a:r>
              <a:rPr lang="en-GB" dirty="0" smtClean="0"/>
              <a:t>activities</a:t>
            </a:r>
          </a:p>
          <a:p>
            <a:endParaRPr lang="en-GB" dirty="0" smtClean="0"/>
          </a:p>
          <a:p>
            <a:r>
              <a:rPr lang="en-GB" dirty="0" smtClean="0"/>
              <a:t>reduce </a:t>
            </a:r>
            <a:r>
              <a:rPr lang="en-GB" dirty="0"/>
              <a:t>reliance on voluntary contributions from </a:t>
            </a:r>
            <a:r>
              <a:rPr lang="en-GB" dirty="0" smtClean="0"/>
              <a:t>SAIs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6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7513" y="2259923"/>
            <a:ext cx="7914286" cy="185714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157785" cy="6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86691" y="320431"/>
            <a:ext cx="10515600" cy="109415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INCOSAI 2019 paper</a:t>
            </a:r>
            <a:endParaRPr lang="en-GB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348" y="2585371"/>
            <a:ext cx="9314286" cy="201904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801814" y="5312088"/>
            <a:ext cx="6885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hlinkClick r:id="rId3"/>
              </a:rPr>
              <a:t>http://</a:t>
            </a:r>
            <a:r>
              <a:rPr lang="nb-NO" dirty="0" smtClean="0">
                <a:hlinkClick r:id="rId3"/>
              </a:rPr>
              <a:t>www.intosai.org/events/congresses-incosai/next-congress.html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26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lot could have been said, but…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4946" y="1778733"/>
            <a:ext cx="110021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+mj-lt"/>
              </a:rPr>
              <a:t>I will limit myself to addressing the following issues: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FIPP (a good thing, even better communication could be desirable)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>
                <a:latin typeface="+mj-lt"/>
              </a:rPr>
              <a:t>FIPP Drafting Conventions (a good idea, </a:t>
            </a:r>
            <a:r>
              <a:rPr lang="en-GB" sz="2400" dirty="0" smtClean="0">
                <a:latin typeface="+mj-lt"/>
              </a:rPr>
              <a:t>will be addressed in next SDP)</a:t>
            </a:r>
            <a:endParaRPr lang="en-GB" sz="2400" dirty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Establishing a Technical Support Function (also a good idea, still some uncertainties)</a:t>
            </a:r>
          </a:p>
          <a:p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INCOSAI 2019 theme paper</a:t>
            </a:r>
          </a:p>
          <a:p>
            <a:pPr marL="0" indent="0">
              <a:buNone/>
            </a:pPr>
            <a:endParaRPr lang="en-GB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9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INTOSAI - A </a:t>
            </a:r>
            <a:r>
              <a:rPr lang="en-GB" dirty="0" smtClean="0"/>
              <a:t>lot of progress has been made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IFPP</a:t>
            </a:r>
          </a:p>
          <a:p>
            <a:r>
              <a:rPr lang="en-GB" sz="3600" dirty="0" smtClean="0"/>
              <a:t>FIPP</a:t>
            </a:r>
          </a:p>
          <a:p>
            <a:r>
              <a:rPr lang="en-GB" sz="3600" dirty="0" smtClean="0"/>
              <a:t>SDP</a:t>
            </a:r>
          </a:p>
          <a:p>
            <a:r>
              <a:rPr lang="en-GB" sz="3600" dirty="0" smtClean="0"/>
              <a:t>TSF</a:t>
            </a:r>
          </a:p>
          <a:p>
            <a:endParaRPr lang="en-GB" sz="3600" dirty="0" smtClean="0"/>
          </a:p>
          <a:p>
            <a:pPr marL="0" indent="0">
              <a:buNone/>
            </a:pPr>
            <a:r>
              <a:rPr lang="en-GB" sz="4000" dirty="0" smtClean="0"/>
              <a:t>This is very good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498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1" y="180721"/>
            <a:ext cx="9146586" cy="6677279"/>
          </a:xfrm>
        </p:spPr>
      </p:pic>
    </p:spTree>
    <p:extLst>
      <p:ext uri="{BB962C8B-B14F-4D97-AF65-F5344CB8AC3E}">
        <p14:creationId xmlns:p14="http://schemas.microsoft.com/office/powerpoint/2010/main" val="7331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67175"/>
            <a:ext cx="10515600" cy="1325563"/>
          </a:xfrm>
        </p:spPr>
        <p:txBody>
          <a:bodyPr/>
          <a:lstStyle/>
          <a:p>
            <a:r>
              <a:rPr lang="en-GB" dirty="0" smtClean="0"/>
              <a:t>FIPP – terms of reference</a:t>
            </a: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16" y="2156997"/>
            <a:ext cx="9231968" cy="37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Due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r>
              <a:rPr lang="nb-NO" dirty="0" err="1" smtClean="0"/>
              <a:t>summarized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5" y="1962413"/>
            <a:ext cx="11207249" cy="46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FIPP Drafting Conventions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61688"/>
            <a:ext cx="10515600" cy="295739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FIPP has produced two «drafting conventions»</a:t>
            </a:r>
          </a:p>
          <a:p>
            <a:pPr lvl="1"/>
            <a:r>
              <a:rPr lang="en-GB" dirty="0" smtClean="0">
                <a:latin typeface="+mj-lt"/>
              </a:rPr>
              <a:t>For GUIDs</a:t>
            </a:r>
          </a:p>
          <a:p>
            <a:pPr lvl="1"/>
            <a:r>
              <a:rPr lang="en-GB" dirty="0" smtClean="0">
                <a:latin typeface="+mj-lt"/>
              </a:rPr>
              <a:t>For «Application material»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>
                <a:latin typeface="+mj-lt"/>
              </a:rPr>
              <a:t>Will apply also for the PAS</a:t>
            </a: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72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FIPP Drafting Conventions</a:t>
            </a: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35" y="2432059"/>
            <a:ext cx="5495483" cy="256978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354" y="2369536"/>
            <a:ext cx="5597359" cy="35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FIPP - call for candidates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9808" y="5840395"/>
            <a:ext cx="11972192" cy="523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 good idea with people with PAS-experience in the FIPP – please consider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62" y="1382023"/>
            <a:ext cx="7790476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13560</TotalTime>
  <Words>194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Office-tema</vt:lpstr>
      <vt:lpstr>Update INTOSAI processes</vt:lpstr>
      <vt:lpstr>A lot could have been said, but…</vt:lpstr>
      <vt:lpstr>INTOSAI - A lot of progress has been made</vt:lpstr>
      <vt:lpstr>PowerPoint-presentasjon</vt:lpstr>
      <vt:lpstr>FIPP – terms of reference</vt:lpstr>
      <vt:lpstr>Due Process summarized</vt:lpstr>
      <vt:lpstr>FIPP Drafting Conventions</vt:lpstr>
      <vt:lpstr>FIPP Drafting Conventions</vt:lpstr>
      <vt:lpstr>FIPP - call for candidates</vt:lpstr>
      <vt:lpstr>TSF – Technical Support Function</vt:lpstr>
      <vt:lpstr>TSF - main benefits</vt:lpstr>
      <vt:lpstr>PowerPoint-presentasjon</vt:lpstr>
      <vt:lpstr>INCOSAI 2019 paper</vt:lpstr>
    </vt:vector>
  </TitlesOfParts>
  <Company>Riksrevisjonen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INTOSAI processes</dc:title>
  <dc:creator>Beckstrøm, Jan Roar</dc:creator>
  <cp:lastModifiedBy>Beckstrøm, Jan Roar</cp:lastModifiedBy>
  <cp:revision>40</cp:revision>
  <dcterms:created xsi:type="dcterms:W3CDTF">2019-03-21T14:42:10Z</dcterms:created>
  <dcterms:modified xsi:type="dcterms:W3CDTF">2019-04-08T14:48:43Z</dcterms:modified>
</cp:coreProperties>
</file>