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 id="2147483669" r:id="rId6"/>
  </p:sldMasterIdLst>
  <p:notesMasterIdLst>
    <p:notesMasterId r:id="rId26"/>
  </p:notesMasterIdLst>
  <p:sldIdLst>
    <p:sldId id="258" r:id="rId7"/>
    <p:sldId id="257" r:id="rId8"/>
    <p:sldId id="260" r:id="rId9"/>
    <p:sldId id="261" r:id="rId10"/>
    <p:sldId id="297" r:id="rId11"/>
    <p:sldId id="298" r:id="rId12"/>
    <p:sldId id="299" r:id="rId13"/>
    <p:sldId id="300" r:id="rId14"/>
    <p:sldId id="269" r:id="rId15"/>
    <p:sldId id="273" r:id="rId16"/>
    <p:sldId id="275" r:id="rId17"/>
    <p:sldId id="301" r:id="rId18"/>
    <p:sldId id="277" r:id="rId19"/>
    <p:sldId id="281" r:id="rId20"/>
    <p:sldId id="303" r:id="rId21"/>
    <p:sldId id="295" r:id="rId22"/>
    <p:sldId id="302" r:id="rId23"/>
    <p:sldId id="293" r:id="rId24"/>
    <p:sldId id="28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habisileN" initials="T" lastIdx="11" clrIdx="0"/>
  <p:cmAuthor id="1" name="rakshikad" initials="r" lastIdx="14" clrIdx="1"/>
  <p:cmAuthor id="2" name="Laubscher, Tini (SM)" initials="LT(" lastIdx="6"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A4"/>
    <a:srgbClr val="A2C88D"/>
    <a:srgbClr val="64ADCF"/>
    <a:srgbClr val="A76127"/>
    <a:srgbClr val="FEBC18"/>
    <a:srgbClr val="AC3E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89892" autoAdjust="0"/>
  </p:normalViewPr>
  <p:slideViewPr>
    <p:cSldViewPr>
      <p:cViewPr>
        <p:scale>
          <a:sx n="85" d="100"/>
          <a:sy n="85" d="100"/>
        </p:scale>
        <p:origin x="-1277" y="-5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commentAuthors" Target="commentAuthors.xml"/><Relationship Id="rId30" Type="http://schemas.openxmlformats.org/officeDocument/2006/relationships/theme" Target="theme/theme1.xml"/></Relationships>
</file>

<file path=ppt/diagrams/_rels/data7.xml.rels><?xml version="1.0" encoding="UTF-8" standalone="yes"?>
<Relationships xmlns="http://schemas.openxmlformats.org/package/2006/relationships"><Relationship Id="rId1" Type="http://schemas.openxmlformats.org/officeDocument/2006/relationships/hyperlink" Target="Auditor's%20report%20template%208%20February%202017.docx" TargetMode="External"/></Relationships>
</file>

<file path=ppt/diagrams/_rels/drawing7.xml.rels><?xml version="1.0" encoding="UTF-8" standalone="yes"?>
<Relationships xmlns="http://schemas.openxmlformats.org/package/2006/relationships"><Relationship Id="rId1" Type="http://schemas.openxmlformats.org/officeDocument/2006/relationships/hyperlink" Target="Auditor's%20report%20template%208%20February%202017.docx"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8942FB-ECAD-40BF-8E48-30E6104FAFA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ZA"/>
        </a:p>
      </dgm:t>
    </dgm:pt>
    <dgm:pt modelId="{7E8A84D7-5EC5-442B-AFA8-FCCED1460571}">
      <dgm:prSet phldrT="[Text]" custT="1"/>
      <dgm:spPr/>
      <dgm:t>
        <a:bodyPr/>
        <a:lstStyle/>
        <a:p>
          <a:r>
            <a:rPr lang="en-ZA" sz="1800" b="1" dirty="0" smtClean="0"/>
            <a:t>Background</a:t>
          </a:r>
          <a:endParaRPr lang="en-ZA" sz="1800" b="1" dirty="0"/>
        </a:p>
      </dgm:t>
    </dgm:pt>
    <dgm:pt modelId="{1DFFE31E-CC5A-41D3-A69B-37A78A5B6E92}" type="parTrans" cxnId="{265E4E7F-78F3-4577-B19A-985FB793F057}">
      <dgm:prSet/>
      <dgm:spPr/>
      <dgm:t>
        <a:bodyPr/>
        <a:lstStyle/>
        <a:p>
          <a:endParaRPr lang="en-ZA" sz="2800"/>
        </a:p>
      </dgm:t>
    </dgm:pt>
    <dgm:pt modelId="{3F3F055F-8626-4C3A-9F8E-64B109520D1C}" type="sibTrans" cxnId="{265E4E7F-78F3-4577-B19A-985FB793F057}">
      <dgm:prSet/>
      <dgm:spPr/>
      <dgm:t>
        <a:bodyPr/>
        <a:lstStyle/>
        <a:p>
          <a:endParaRPr lang="en-ZA" sz="2800"/>
        </a:p>
      </dgm:t>
    </dgm:pt>
    <dgm:pt modelId="{F057269E-C04B-41BD-93BE-0434C9C9B9F4}">
      <dgm:prSet phldrT="[Text]" custT="1"/>
      <dgm:spPr/>
      <dgm:t>
        <a:bodyPr/>
        <a:lstStyle/>
        <a:p>
          <a:r>
            <a:rPr lang="en-ZA" sz="1800" b="1" dirty="0" smtClean="0">
              <a:solidFill>
                <a:schemeClr val="bg1"/>
              </a:solidFill>
              <a:latin typeface="Arial" panose="020B0604020202020204" pitchFamily="34" charset="0"/>
              <a:cs typeface="Arial" panose="020B0604020202020204" pitchFamily="34" charset="0"/>
            </a:rPr>
            <a:t>Legislation and framework for performance management and reporting</a:t>
          </a:r>
          <a:endParaRPr lang="en-ZA" sz="1800" dirty="0"/>
        </a:p>
      </dgm:t>
    </dgm:pt>
    <dgm:pt modelId="{567574A1-304D-468B-B4A5-5209EB305251}" type="parTrans" cxnId="{37BFA869-A0DF-47C8-808C-C5C3B143AE2E}">
      <dgm:prSet/>
      <dgm:spPr/>
      <dgm:t>
        <a:bodyPr/>
        <a:lstStyle/>
        <a:p>
          <a:endParaRPr lang="en-ZA" sz="2800"/>
        </a:p>
      </dgm:t>
    </dgm:pt>
    <dgm:pt modelId="{4A492B3C-57F5-4E1E-9062-60280B35FCA3}" type="sibTrans" cxnId="{37BFA869-A0DF-47C8-808C-C5C3B143AE2E}">
      <dgm:prSet/>
      <dgm:spPr/>
      <dgm:t>
        <a:bodyPr/>
        <a:lstStyle/>
        <a:p>
          <a:endParaRPr lang="en-ZA" sz="2800"/>
        </a:p>
      </dgm:t>
    </dgm:pt>
    <dgm:pt modelId="{5E9EEBD6-0FDA-43B3-9355-52FD023BB23B}">
      <dgm:prSet phldrT="[Text]" custT="1"/>
      <dgm:spPr/>
      <dgm:t>
        <a:bodyPr/>
        <a:lstStyle/>
        <a:p>
          <a:r>
            <a:rPr lang="en-ZA" sz="1800" b="1" dirty="0" smtClean="0">
              <a:solidFill>
                <a:schemeClr val="bg1"/>
              </a:solidFill>
            </a:rPr>
            <a:t>Audit of predetermined objectives</a:t>
          </a:r>
          <a:endParaRPr lang="en-ZA" sz="1800" dirty="0">
            <a:solidFill>
              <a:schemeClr val="bg1"/>
            </a:solidFill>
          </a:endParaRPr>
        </a:p>
      </dgm:t>
    </dgm:pt>
    <dgm:pt modelId="{A1114056-72F2-453C-85FB-1676BA01A0EE}" type="parTrans" cxnId="{1FF3A7A4-FCD3-42EB-9143-6EDAF86D7F06}">
      <dgm:prSet/>
      <dgm:spPr/>
      <dgm:t>
        <a:bodyPr/>
        <a:lstStyle/>
        <a:p>
          <a:endParaRPr lang="en-ZA" sz="2800"/>
        </a:p>
      </dgm:t>
    </dgm:pt>
    <dgm:pt modelId="{A1DCD60C-DF81-487B-810E-9D77CB89A3A1}" type="sibTrans" cxnId="{1FF3A7A4-FCD3-42EB-9143-6EDAF86D7F06}">
      <dgm:prSet/>
      <dgm:spPr/>
      <dgm:t>
        <a:bodyPr/>
        <a:lstStyle/>
        <a:p>
          <a:endParaRPr lang="en-ZA" sz="2800"/>
        </a:p>
      </dgm:t>
    </dgm:pt>
    <dgm:pt modelId="{FE45B3CF-6703-4BA5-A7CF-D415C6F18A18}" type="pres">
      <dgm:prSet presAssocID="{168942FB-ECAD-40BF-8E48-30E6104FAFAD}" presName="linear" presStyleCnt="0">
        <dgm:presLayoutVars>
          <dgm:dir/>
          <dgm:animLvl val="lvl"/>
          <dgm:resizeHandles val="exact"/>
        </dgm:presLayoutVars>
      </dgm:prSet>
      <dgm:spPr/>
      <dgm:t>
        <a:bodyPr/>
        <a:lstStyle/>
        <a:p>
          <a:endParaRPr lang="en-ZA"/>
        </a:p>
      </dgm:t>
    </dgm:pt>
    <dgm:pt modelId="{5DEA6884-E4B6-4E6C-B443-8B727D30356D}" type="pres">
      <dgm:prSet presAssocID="{7E8A84D7-5EC5-442B-AFA8-FCCED1460571}" presName="parentLin" presStyleCnt="0"/>
      <dgm:spPr/>
    </dgm:pt>
    <dgm:pt modelId="{87736D69-E4D8-41E8-8A9D-6523C6A8A595}" type="pres">
      <dgm:prSet presAssocID="{7E8A84D7-5EC5-442B-AFA8-FCCED1460571}" presName="parentLeftMargin" presStyleLbl="node1" presStyleIdx="0" presStyleCnt="3"/>
      <dgm:spPr/>
      <dgm:t>
        <a:bodyPr/>
        <a:lstStyle/>
        <a:p>
          <a:endParaRPr lang="en-ZA"/>
        </a:p>
      </dgm:t>
    </dgm:pt>
    <dgm:pt modelId="{FEA361C5-0F8D-4016-B0A5-AAF8729E11DD}" type="pres">
      <dgm:prSet presAssocID="{7E8A84D7-5EC5-442B-AFA8-FCCED1460571}" presName="parentText" presStyleLbl="node1" presStyleIdx="0" presStyleCnt="3">
        <dgm:presLayoutVars>
          <dgm:chMax val="0"/>
          <dgm:bulletEnabled val="1"/>
        </dgm:presLayoutVars>
      </dgm:prSet>
      <dgm:spPr/>
      <dgm:t>
        <a:bodyPr/>
        <a:lstStyle/>
        <a:p>
          <a:endParaRPr lang="en-ZA"/>
        </a:p>
      </dgm:t>
    </dgm:pt>
    <dgm:pt modelId="{D54CEA22-4C3A-463C-9A74-4DB7286F7EB4}" type="pres">
      <dgm:prSet presAssocID="{7E8A84D7-5EC5-442B-AFA8-FCCED1460571}" presName="negativeSpace" presStyleCnt="0"/>
      <dgm:spPr/>
    </dgm:pt>
    <dgm:pt modelId="{3AF186E7-EAFE-4248-BB2F-1E59E9A81F84}" type="pres">
      <dgm:prSet presAssocID="{7E8A84D7-5EC5-442B-AFA8-FCCED1460571}" presName="childText" presStyleLbl="conFgAcc1" presStyleIdx="0" presStyleCnt="3">
        <dgm:presLayoutVars>
          <dgm:bulletEnabled val="1"/>
        </dgm:presLayoutVars>
      </dgm:prSet>
      <dgm:spPr/>
    </dgm:pt>
    <dgm:pt modelId="{D7CB3A6E-9511-4904-925A-3A453145E92D}" type="pres">
      <dgm:prSet presAssocID="{3F3F055F-8626-4C3A-9F8E-64B109520D1C}" presName="spaceBetweenRectangles" presStyleCnt="0"/>
      <dgm:spPr/>
    </dgm:pt>
    <dgm:pt modelId="{5DC2E47E-A749-4D64-8A5F-19A3ACF3BAFA}" type="pres">
      <dgm:prSet presAssocID="{F057269E-C04B-41BD-93BE-0434C9C9B9F4}" presName="parentLin" presStyleCnt="0"/>
      <dgm:spPr/>
    </dgm:pt>
    <dgm:pt modelId="{0D52C184-4EEF-4083-A2D5-06B9C0B236C6}" type="pres">
      <dgm:prSet presAssocID="{F057269E-C04B-41BD-93BE-0434C9C9B9F4}" presName="parentLeftMargin" presStyleLbl="node1" presStyleIdx="0" presStyleCnt="3"/>
      <dgm:spPr/>
      <dgm:t>
        <a:bodyPr/>
        <a:lstStyle/>
        <a:p>
          <a:endParaRPr lang="en-ZA"/>
        </a:p>
      </dgm:t>
    </dgm:pt>
    <dgm:pt modelId="{2F86096A-E5C8-453A-BC34-2C64C37A39A6}" type="pres">
      <dgm:prSet presAssocID="{F057269E-C04B-41BD-93BE-0434C9C9B9F4}" presName="parentText" presStyleLbl="node1" presStyleIdx="1" presStyleCnt="3">
        <dgm:presLayoutVars>
          <dgm:chMax val="0"/>
          <dgm:bulletEnabled val="1"/>
        </dgm:presLayoutVars>
      </dgm:prSet>
      <dgm:spPr/>
      <dgm:t>
        <a:bodyPr/>
        <a:lstStyle/>
        <a:p>
          <a:endParaRPr lang="en-ZA"/>
        </a:p>
      </dgm:t>
    </dgm:pt>
    <dgm:pt modelId="{3F84C8E2-8743-41B7-ABEC-63E4DED75801}" type="pres">
      <dgm:prSet presAssocID="{F057269E-C04B-41BD-93BE-0434C9C9B9F4}" presName="negativeSpace" presStyleCnt="0"/>
      <dgm:spPr/>
    </dgm:pt>
    <dgm:pt modelId="{4D82D2F0-23FF-47A0-A976-0917A49B9A53}" type="pres">
      <dgm:prSet presAssocID="{F057269E-C04B-41BD-93BE-0434C9C9B9F4}" presName="childText" presStyleLbl="conFgAcc1" presStyleIdx="1" presStyleCnt="3">
        <dgm:presLayoutVars>
          <dgm:bulletEnabled val="1"/>
        </dgm:presLayoutVars>
      </dgm:prSet>
      <dgm:spPr/>
    </dgm:pt>
    <dgm:pt modelId="{ACA9C1D1-63A4-4C9A-A315-FCB3DC5E1BBC}" type="pres">
      <dgm:prSet presAssocID="{4A492B3C-57F5-4E1E-9062-60280B35FCA3}" presName="spaceBetweenRectangles" presStyleCnt="0"/>
      <dgm:spPr/>
    </dgm:pt>
    <dgm:pt modelId="{2D104706-B023-41BA-909B-E55A562A5915}" type="pres">
      <dgm:prSet presAssocID="{5E9EEBD6-0FDA-43B3-9355-52FD023BB23B}" presName="parentLin" presStyleCnt="0"/>
      <dgm:spPr/>
    </dgm:pt>
    <dgm:pt modelId="{5B2D33A4-934D-4179-99A2-FE6AB5D0D2B9}" type="pres">
      <dgm:prSet presAssocID="{5E9EEBD6-0FDA-43B3-9355-52FD023BB23B}" presName="parentLeftMargin" presStyleLbl="node1" presStyleIdx="1" presStyleCnt="3"/>
      <dgm:spPr/>
      <dgm:t>
        <a:bodyPr/>
        <a:lstStyle/>
        <a:p>
          <a:endParaRPr lang="en-ZA"/>
        </a:p>
      </dgm:t>
    </dgm:pt>
    <dgm:pt modelId="{D2E4A6B7-96DB-459D-AAAD-0D2D5ABA064D}" type="pres">
      <dgm:prSet presAssocID="{5E9EEBD6-0FDA-43B3-9355-52FD023BB23B}" presName="parentText" presStyleLbl="node1" presStyleIdx="2" presStyleCnt="3">
        <dgm:presLayoutVars>
          <dgm:chMax val="0"/>
          <dgm:bulletEnabled val="1"/>
        </dgm:presLayoutVars>
      </dgm:prSet>
      <dgm:spPr/>
      <dgm:t>
        <a:bodyPr/>
        <a:lstStyle/>
        <a:p>
          <a:endParaRPr lang="en-ZA"/>
        </a:p>
      </dgm:t>
    </dgm:pt>
    <dgm:pt modelId="{468D4535-6000-4A0E-BF9A-B97C62DE5D65}" type="pres">
      <dgm:prSet presAssocID="{5E9EEBD6-0FDA-43B3-9355-52FD023BB23B}" presName="negativeSpace" presStyleCnt="0"/>
      <dgm:spPr/>
    </dgm:pt>
    <dgm:pt modelId="{939379EB-D66A-4F61-8F3B-D8B775EFF8F5}" type="pres">
      <dgm:prSet presAssocID="{5E9EEBD6-0FDA-43B3-9355-52FD023BB23B}" presName="childText" presStyleLbl="conFgAcc1" presStyleIdx="2" presStyleCnt="3">
        <dgm:presLayoutVars>
          <dgm:bulletEnabled val="1"/>
        </dgm:presLayoutVars>
      </dgm:prSet>
      <dgm:spPr/>
    </dgm:pt>
  </dgm:ptLst>
  <dgm:cxnLst>
    <dgm:cxn modelId="{265E4E7F-78F3-4577-B19A-985FB793F057}" srcId="{168942FB-ECAD-40BF-8E48-30E6104FAFAD}" destId="{7E8A84D7-5EC5-442B-AFA8-FCCED1460571}" srcOrd="0" destOrd="0" parTransId="{1DFFE31E-CC5A-41D3-A69B-37A78A5B6E92}" sibTransId="{3F3F055F-8626-4C3A-9F8E-64B109520D1C}"/>
    <dgm:cxn modelId="{37BFA869-A0DF-47C8-808C-C5C3B143AE2E}" srcId="{168942FB-ECAD-40BF-8E48-30E6104FAFAD}" destId="{F057269E-C04B-41BD-93BE-0434C9C9B9F4}" srcOrd="1" destOrd="0" parTransId="{567574A1-304D-468B-B4A5-5209EB305251}" sibTransId="{4A492B3C-57F5-4E1E-9062-60280B35FCA3}"/>
    <dgm:cxn modelId="{29F344EE-6A3C-4E08-A848-432C2B1A1119}" type="presOf" srcId="{5E9EEBD6-0FDA-43B3-9355-52FD023BB23B}" destId="{D2E4A6B7-96DB-459D-AAAD-0D2D5ABA064D}" srcOrd="1" destOrd="0" presId="urn:microsoft.com/office/officeart/2005/8/layout/list1"/>
    <dgm:cxn modelId="{EACB3A78-C299-44D6-BA78-B96EE6EAACA7}" type="presOf" srcId="{7E8A84D7-5EC5-442B-AFA8-FCCED1460571}" destId="{87736D69-E4D8-41E8-8A9D-6523C6A8A595}" srcOrd="0" destOrd="0" presId="urn:microsoft.com/office/officeart/2005/8/layout/list1"/>
    <dgm:cxn modelId="{62FC1D70-3EDA-4342-AC60-54ADE17B6C9A}" type="presOf" srcId="{168942FB-ECAD-40BF-8E48-30E6104FAFAD}" destId="{FE45B3CF-6703-4BA5-A7CF-D415C6F18A18}" srcOrd="0" destOrd="0" presId="urn:microsoft.com/office/officeart/2005/8/layout/list1"/>
    <dgm:cxn modelId="{504DF23E-A327-4E63-B884-5DF32789FBE0}" type="presOf" srcId="{F057269E-C04B-41BD-93BE-0434C9C9B9F4}" destId="{0D52C184-4EEF-4083-A2D5-06B9C0B236C6}" srcOrd="0" destOrd="0" presId="urn:microsoft.com/office/officeart/2005/8/layout/list1"/>
    <dgm:cxn modelId="{ECE32C3C-F087-4DF2-8DEA-18253634B190}" type="presOf" srcId="{7E8A84D7-5EC5-442B-AFA8-FCCED1460571}" destId="{FEA361C5-0F8D-4016-B0A5-AAF8729E11DD}" srcOrd="1" destOrd="0" presId="urn:microsoft.com/office/officeart/2005/8/layout/list1"/>
    <dgm:cxn modelId="{F845F9A9-CD5F-46AF-8294-E2860DF37470}" type="presOf" srcId="{F057269E-C04B-41BD-93BE-0434C9C9B9F4}" destId="{2F86096A-E5C8-453A-BC34-2C64C37A39A6}" srcOrd="1" destOrd="0" presId="urn:microsoft.com/office/officeart/2005/8/layout/list1"/>
    <dgm:cxn modelId="{7554B5D8-9461-4938-AE56-BCB8BF080C74}" type="presOf" srcId="{5E9EEBD6-0FDA-43B3-9355-52FD023BB23B}" destId="{5B2D33A4-934D-4179-99A2-FE6AB5D0D2B9}" srcOrd="0" destOrd="0" presId="urn:microsoft.com/office/officeart/2005/8/layout/list1"/>
    <dgm:cxn modelId="{1FF3A7A4-FCD3-42EB-9143-6EDAF86D7F06}" srcId="{168942FB-ECAD-40BF-8E48-30E6104FAFAD}" destId="{5E9EEBD6-0FDA-43B3-9355-52FD023BB23B}" srcOrd="2" destOrd="0" parTransId="{A1114056-72F2-453C-85FB-1676BA01A0EE}" sibTransId="{A1DCD60C-DF81-487B-810E-9D77CB89A3A1}"/>
    <dgm:cxn modelId="{CFBDBC47-F894-4DEF-A8E3-7C79324CE92A}" type="presParOf" srcId="{FE45B3CF-6703-4BA5-A7CF-D415C6F18A18}" destId="{5DEA6884-E4B6-4E6C-B443-8B727D30356D}" srcOrd="0" destOrd="0" presId="urn:microsoft.com/office/officeart/2005/8/layout/list1"/>
    <dgm:cxn modelId="{D06D94A7-02BC-47A9-BAF5-32ADEF014B0A}" type="presParOf" srcId="{5DEA6884-E4B6-4E6C-B443-8B727D30356D}" destId="{87736D69-E4D8-41E8-8A9D-6523C6A8A595}" srcOrd="0" destOrd="0" presId="urn:microsoft.com/office/officeart/2005/8/layout/list1"/>
    <dgm:cxn modelId="{F9D88C4A-6789-4E2D-AD37-06055FD4EC58}" type="presParOf" srcId="{5DEA6884-E4B6-4E6C-B443-8B727D30356D}" destId="{FEA361C5-0F8D-4016-B0A5-AAF8729E11DD}" srcOrd="1" destOrd="0" presId="urn:microsoft.com/office/officeart/2005/8/layout/list1"/>
    <dgm:cxn modelId="{55489437-220D-4B37-95AA-808DEBB53D66}" type="presParOf" srcId="{FE45B3CF-6703-4BA5-A7CF-D415C6F18A18}" destId="{D54CEA22-4C3A-463C-9A74-4DB7286F7EB4}" srcOrd="1" destOrd="0" presId="urn:microsoft.com/office/officeart/2005/8/layout/list1"/>
    <dgm:cxn modelId="{4ABCCF03-AAEB-4661-96A9-330C0E88FB0C}" type="presParOf" srcId="{FE45B3CF-6703-4BA5-A7CF-D415C6F18A18}" destId="{3AF186E7-EAFE-4248-BB2F-1E59E9A81F84}" srcOrd="2" destOrd="0" presId="urn:microsoft.com/office/officeart/2005/8/layout/list1"/>
    <dgm:cxn modelId="{D801A7A7-5C8A-4CD7-B6BE-C1EC48C9528E}" type="presParOf" srcId="{FE45B3CF-6703-4BA5-A7CF-D415C6F18A18}" destId="{D7CB3A6E-9511-4904-925A-3A453145E92D}" srcOrd="3" destOrd="0" presId="urn:microsoft.com/office/officeart/2005/8/layout/list1"/>
    <dgm:cxn modelId="{ADE12900-C601-442B-930F-F32B61740A94}" type="presParOf" srcId="{FE45B3CF-6703-4BA5-A7CF-D415C6F18A18}" destId="{5DC2E47E-A749-4D64-8A5F-19A3ACF3BAFA}" srcOrd="4" destOrd="0" presId="urn:microsoft.com/office/officeart/2005/8/layout/list1"/>
    <dgm:cxn modelId="{8F03C0F9-C428-4605-83D1-A51E22FFE66C}" type="presParOf" srcId="{5DC2E47E-A749-4D64-8A5F-19A3ACF3BAFA}" destId="{0D52C184-4EEF-4083-A2D5-06B9C0B236C6}" srcOrd="0" destOrd="0" presId="urn:microsoft.com/office/officeart/2005/8/layout/list1"/>
    <dgm:cxn modelId="{FC9D58B4-528C-40DB-8A28-E664AF0E3740}" type="presParOf" srcId="{5DC2E47E-A749-4D64-8A5F-19A3ACF3BAFA}" destId="{2F86096A-E5C8-453A-BC34-2C64C37A39A6}" srcOrd="1" destOrd="0" presId="urn:microsoft.com/office/officeart/2005/8/layout/list1"/>
    <dgm:cxn modelId="{A84893C1-2590-41B8-8536-6FA9B0B9A546}" type="presParOf" srcId="{FE45B3CF-6703-4BA5-A7CF-D415C6F18A18}" destId="{3F84C8E2-8743-41B7-ABEC-63E4DED75801}" srcOrd="5" destOrd="0" presId="urn:microsoft.com/office/officeart/2005/8/layout/list1"/>
    <dgm:cxn modelId="{27D5C4A8-6B0E-4CDF-8EAE-6066A0CCFE8E}" type="presParOf" srcId="{FE45B3CF-6703-4BA5-A7CF-D415C6F18A18}" destId="{4D82D2F0-23FF-47A0-A976-0917A49B9A53}" srcOrd="6" destOrd="0" presId="urn:microsoft.com/office/officeart/2005/8/layout/list1"/>
    <dgm:cxn modelId="{90D5B4FC-ED06-49A4-A83D-90315DF8ADE0}" type="presParOf" srcId="{FE45B3CF-6703-4BA5-A7CF-D415C6F18A18}" destId="{ACA9C1D1-63A4-4C9A-A315-FCB3DC5E1BBC}" srcOrd="7" destOrd="0" presId="urn:microsoft.com/office/officeart/2005/8/layout/list1"/>
    <dgm:cxn modelId="{FFDE7A86-A5C1-433B-8FD6-90EACF5DEFDA}" type="presParOf" srcId="{FE45B3CF-6703-4BA5-A7CF-D415C6F18A18}" destId="{2D104706-B023-41BA-909B-E55A562A5915}" srcOrd="8" destOrd="0" presId="urn:microsoft.com/office/officeart/2005/8/layout/list1"/>
    <dgm:cxn modelId="{CDF1EA05-5DFF-4252-A869-365B6CCAD9D9}" type="presParOf" srcId="{2D104706-B023-41BA-909B-E55A562A5915}" destId="{5B2D33A4-934D-4179-99A2-FE6AB5D0D2B9}" srcOrd="0" destOrd="0" presId="urn:microsoft.com/office/officeart/2005/8/layout/list1"/>
    <dgm:cxn modelId="{995DDBD7-6B1C-41C0-9B0C-C324DE5CF58A}" type="presParOf" srcId="{2D104706-B023-41BA-909B-E55A562A5915}" destId="{D2E4A6B7-96DB-459D-AAAD-0D2D5ABA064D}" srcOrd="1" destOrd="0" presId="urn:microsoft.com/office/officeart/2005/8/layout/list1"/>
    <dgm:cxn modelId="{BB35DDEA-559D-4CCA-B066-A14D11D8D6DB}" type="presParOf" srcId="{FE45B3CF-6703-4BA5-A7CF-D415C6F18A18}" destId="{468D4535-6000-4A0E-BF9A-B97C62DE5D65}" srcOrd="9" destOrd="0" presId="urn:microsoft.com/office/officeart/2005/8/layout/list1"/>
    <dgm:cxn modelId="{516A5911-574E-4B80-9290-87979072D889}" type="presParOf" srcId="{FE45B3CF-6703-4BA5-A7CF-D415C6F18A18}" destId="{939379EB-D66A-4F61-8F3B-D8B775EFF8F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23F5C0-7607-4B1B-A491-07AACF45394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ZA"/>
        </a:p>
      </dgm:t>
    </dgm:pt>
    <dgm:pt modelId="{7E9D9AA7-50E0-4896-A384-3F015C1DE7FB}">
      <dgm:prSet phldrT="[Text]" custT="1"/>
      <dgm:spPr/>
      <dgm:t>
        <a:bodyPr/>
        <a:lstStyle/>
        <a:p>
          <a:r>
            <a:rPr lang="en-ZA" sz="1800" b="1" dirty="0" smtClean="0"/>
            <a:t>Annual audit mandate</a:t>
          </a:r>
          <a:r>
            <a:rPr lang="en-ZA" sz="1800" dirty="0" smtClean="0"/>
            <a:t>: Section 28(1) of Public Audit Act – an audit report must reflect an opinion or conclusion on:</a:t>
          </a:r>
          <a:endParaRPr lang="en-ZA" sz="1800" dirty="0"/>
        </a:p>
      </dgm:t>
    </dgm:pt>
    <dgm:pt modelId="{1286F096-52C1-40EA-ABEA-067C808B89AC}" type="parTrans" cxnId="{8C3B7699-E76D-4488-B475-4AF7A2417E55}">
      <dgm:prSet/>
      <dgm:spPr/>
      <dgm:t>
        <a:bodyPr/>
        <a:lstStyle/>
        <a:p>
          <a:endParaRPr lang="en-ZA" sz="1800"/>
        </a:p>
      </dgm:t>
    </dgm:pt>
    <dgm:pt modelId="{C5D11DDC-2C5F-406C-A17D-DECA0A41F6C3}" type="sibTrans" cxnId="{8C3B7699-E76D-4488-B475-4AF7A2417E55}">
      <dgm:prSet/>
      <dgm:spPr/>
      <dgm:t>
        <a:bodyPr/>
        <a:lstStyle/>
        <a:p>
          <a:endParaRPr lang="en-ZA" sz="1800"/>
        </a:p>
      </dgm:t>
    </dgm:pt>
    <dgm:pt modelId="{DBD2A835-3298-4451-BDD8-D2B232E2E3A3}">
      <dgm:prSet phldrT="[Text]" custT="1"/>
      <dgm:spPr/>
      <dgm:t>
        <a:bodyPr/>
        <a:lstStyle/>
        <a:p>
          <a:r>
            <a:rPr lang="en-ZA" sz="1800" dirty="0" smtClean="0"/>
            <a:t>Discretionary </a:t>
          </a:r>
          <a:r>
            <a:rPr lang="en-ZA" sz="1800" dirty="0" smtClean="0"/>
            <a:t>audits mandate: Section 28(2)(b) of the Public Audit Act</a:t>
          </a:r>
          <a:endParaRPr lang="en-ZA" sz="1800" dirty="0"/>
        </a:p>
      </dgm:t>
    </dgm:pt>
    <dgm:pt modelId="{3636A6D4-2D71-4EFD-8A8E-92A3F7D4B242}" type="parTrans" cxnId="{7C3C4B7A-23B6-4C4E-94AA-C1DBE6935020}">
      <dgm:prSet/>
      <dgm:spPr/>
      <dgm:t>
        <a:bodyPr/>
        <a:lstStyle/>
        <a:p>
          <a:endParaRPr lang="en-ZA" sz="1800"/>
        </a:p>
      </dgm:t>
    </dgm:pt>
    <dgm:pt modelId="{CD599CE7-DF13-4CA6-B688-12608E92D5EA}" type="sibTrans" cxnId="{7C3C4B7A-23B6-4C4E-94AA-C1DBE6935020}">
      <dgm:prSet/>
      <dgm:spPr/>
      <dgm:t>
        <a:bodyPr/>
        <a:lstStyle/>
        <a:p>
          <a:endParaRPr lang="en-ZA" sz="1800"/>
        </a:p>
      </dgm:t>
    </dgm:pt>
    <dgm:pt modelId="{AE99248E-016C-417F-8C5F-DA38049AA527}">
      <dgm:prSet custT="1"/>
      <dgm:spPr/>
      <dgm:t>
        <a:bodyPr/>
        <a:lstStyle/>
        <a:p>
          <a:r>
            <a:rPr lang="en-ZA" sz="1800" dirty="0" smtClean="0"/>
            <a:t>Whether financial statements fairly presents…</a:t>
          </a:r>
          <a:endParaRPr lang="en-ZA" sz="1800" dirty="0"/>
        </a:p>
      </dgm:t>
    </dgm:pt>
    <dgm:pt modelId="{F738385A-7B18-4691-8E61-05A585FB0630}" type="parTrans" cxnId="{48194268-825D-4E9B-A1AD-091CDEAB967B}">
      <dgm:prSet/>
      <dgm:spPr/>
      <dgm:t>
        <a:bodyPr/>
        <a:lstStyle/>
        <a:p>
          <a:endParaRPr lang="en-ZA" sz="1800"/>
        </a:p>
      </dgm:t>
    </dgm:pt>
    <dgm:pt modelId="{B6F06BC9-ACEA-4DFF-B8F2-666AC573A976}" type="sibTrans" cxnId="{48194268-825D-4E9B-A1AD-091CDEAB967B}">
      <dgm:prSet/>
      <dgm:spPr/>
      <dgm:t>
        <a:bodyPr/>
        <a:lstStyle/>
        <a:p>
          <a:endParaRPr lang="en-ZA" sz="1800"/>
        </a:p>
      </dgm:t>
    </dgm:pt>
    <dgm:pt modelId="{70F62A8C-5091-4EB9-8255-A1E213D0B26A}">
      <dgm:prSet custT="1"/>
      <dgm:spPr/>
      <dgm:t>
        <a:bodyPr/>
        <a:lstStyle/>
        <a:p>
          <a:r>
            <a:rPr lang="en-ZA" sz="1800" dirty="0" smtClean="0"/>
            <a:t>Auditee’s compliance with any applicable legislation…</a:t>
          </a:r>
          <a:endParaRPr lang="en-ZA" sz="1800" dirty="0"/>
        </a:p>
      </dgm:t>
    </dgm:pt>
    <dgm:pt modelId="{E496D2BA-E00E-4873-B3E9-A7F5AFA5C009}" type="parTrans" cxnId="{BEF6FE15-3404-4BBC-ABC1-76B28878F5AB}">
      <dgm:prSet/>
      <dgm:spPr/>
      <dgm:t>
        <a:bodyPr/>
        <a:lstStyle/>
        <a:p>
          <a:endParaRPr lang="en-ZA" sz="1800"/>
        </a:p>
      </dgm:t>
    </dgm:pt>
    <dgm:pt modelId="{84B0C1DB-0E62-4D0D-AB91-1DC08F0F8BC6}" type="sibTrans" cxnId="{BEF6FE15-3404-4BBC-ABC1-76B28878F5AB}">
      <dgm:prSet/>
      <dgm:spPr/>
      <dgm:t>
        <a:bodyPr/>
        <a:lstStyle/>
        <a:p>
          <a:endParaRPr lang="en-ZA" sz="1800"/>
        </a:p>
      </dgm:t>
    </dgm:pt>
    <dgm:pt modelId="{D5B9EF87-CEA4-4880-9B4D-6B5473D9708D}">
      <dgm:prSet custT="1"/>
      <dgm:spPr/>
      <dgm:t>
        <a:bodyPr/>
        <a:lstStyle/>
        <a:p>
          <a:r>
            <a:rPr lang="en-ZA" sz="1800" b="1" dirty="0" smtClean="0"/>
            <a:t>reported information relating to the performance of the auditee against predetermined objectives</a:t>
          </a:r>
          <a:endParaRPr lang="en-ZA" sz="1800" b="1" dirty="0"/>
        </a:p>
      </dgm:t>
    </dgm:pt>
    <dgm:pt modelId="{3216B3F8-8971-47A0-A0E8-473D1A6400B4}" type="parTrans" cxnId="{C18F98B8-7ABA-4C43-A187-D75BF59882A3}">
      <dgm:prSet/>
      <dgm:spPr/>
      <dgm:t>
        <a:bodyPr/>
        <a:lstStyle/>
        <a:p>
          <a:endParaRPr lang="en-ZA" sz="1800"/>
        </a:p>
      </dgm:t>
    </dgm:pt>
    <dgm:pt modelId="{BD772343-EE0F-41CF-9800-394CC88D3865}" type="sibTrans" cxnId="{C18F98B8-7ABA-4C43-A187-D75BF59882A3}">
      <dgm:prSet/>
      <dgm:spPr/>
      <dgm:t>
        <a:bodyPr/>
        <a:lstStyle/>
        <a:p>
          <a:endParaRPr lang="en-ZA" sz="1800"/>
        </a:p>
      </dgm:t>
    </dgm:pt>
    <dgm:pt modelId="{E470A45A-2FDB-460F-8FE8-C6242ED66F29}">
      <dgm:prSet custT="1"/>
      <dgm:spPr/>
      <dgm:t>
        <a:bodyPr/>
        <a:lstStyle/>
        <a:p>
          <a:r>
            <a:rPr lang="en-ZA" sz="1800" dirty="0" smtClean="0">
              <a:solidFill>
                <a:schemeClr val="tx1"/>
              </a:solidFill>
            </a:rPr>
            <a:t>If required by the </a:t>
          </a:r>
          <a:r>
            <a:rPr lang="en-ZA" sz="1800" dirty="0" err="1" smtClean="0">
              <a:solidFill>
                <a:schemeClr val="tx1"/>
              </a:solidFill>
            </a:rPr>
            <a:t>AuditorGeneral</a:t>
          </a:r>
          <a:r>
            <a:rPr lang="en-ZA" sz="1800" dirty="0" smtClean="0">
              <a:solidFill>
                <a:schemeClr val="tx1"/>
              </a:solidFill>
            </a:rPr>
            <a:t>, the auditor must report whether the auditee’s resources were procured economically and utilised efficiently and effectively (Performance Audit)</a:t>
          </a:r>
          <a:endParaRPr lang="en-ZA" sz="1800" dirty="0"/>
        </a:p>
      </dgm:t>
    </dgm:pt>
    <dgm:pt modelId="{E25A25B2-0ED2-4136-9DD5-10C3402FB162}" type="parTrans" cxnId="{AB681054-B835-49A1-B462-F351FF7C09E3}">
      <dgm:prSet/>
      <dgm:spPr/>
      <dgm:t>
        <a:bodyPr/>
        <a:lstStyle/>
        <a:p>
          <a:endParaRPr lang="en-ZA" sz="1800"/>
        </a:p>
      </dgm:t>
    </dgm:pt>
    <dgm:pt modelId="{62884418-14F5-454B-9B91-06D9EAA55D47}" type="sibTrans" cxnId="{AB681054-B835-49A1-B462-F351FF7C09E3}">
      <dgm:prSet/>
      <dgm:spPr/>
      <dgm:t>
        <a:bodyPr/>
        <a:lstStyle/>
        <a:p>
          <a:endParaRPr lang="en-ZA" sz="1800"/>
        </a:p>
      </dgm:t>
    </dgm:pt>
    <dgm:pt modelId="{AE255C60-699E-4C8A-A524-80CC6C3A4F1F}">
      <dgm:prSet custT="1"/>
      <dgm:spPr/>
      <dgm:t>
        <a:bodyPr/>
        <a:lstStyle/>
        <a:p>
          <a:r>
            <a:rPr lang="en-ZA" sz="1800" dirty="0" smtClean="0"/>
            <a:t>Annual audits cycle</a:t>
          </a:r>
          <a:endParaRPr lang="en-ZA" sz="1800" dirty="0"/>
        </a:p>
      </dgm:t>
    </dgm:pt>
    <dgm:pt modelId="{8830ECF4-884D-4D1D-8CBE-A78D0376AFF4}" type="parTrans" cxnId="{73F16089-1568-493F-BBAE-3B285E3EAB64}">
      <dgm:prSet/>
      <dgm:spPr/>
      <dgm:t>
        <a:bodyPr/>
        <a:lstStyle/>
        <a:p>
          <a:endParaRPr lang="en-ZA" sz="1800"/>
        </a:p>
      </dgm:t>
    </dgm:pt>
    <dgm:pt modelId="{51D8598C-3B85-4E81-A2A2-E7E83B16B2C1}" type="sibTrans" cxnId="{73F16089-1568-493F-BBAE-3B285E3EAB64}">
      <dgm:prSet/>
      <dgm:spPr/>
      <dgm:t>
        <a:bodyPr/>
        <a:lstStyle/>
        <a:p>
          <a:endParaRPr lang="en-ZA" sz="1800"/>
        </a:p>
      </dgm:t>
    </dgm:pt>
    <dgm:pt modelId="{CEC30048-E8CE-489C-9F38-12CDF15B1605}">
      <dgm:prSet custT="1"/>
      <dgm:spPr/>
      <dgm:t>
        <a:bodyPr/>
        <a:lstStyle/>
        <a:p>
          <a:r>
            <a:rPr lang="en-ZA" sz="1800" dirty="0" smtClean="0"/>
            <a:t>National and provincial government): Year-end 31 March (audit report deadline – 31 July)</a:t>
          </a:r>
          <a:endParaRPr lang="en-ZA" sz="1800" dirty="0"/>
        </a:p>
      </dgm:t>
    </dgm:pt>
    <dgm:pt modelId="{57D12F40-5CB9-4D94-8CEB-A2745052983E}" type="parTrans" cxnId="{04F344FA-31A1-48A3-8D33-DB5AD28B36E9}">
      <dgm:prSet/>
      <dgm:spPr/>
      <dgm:t>
        <a:bodyPr/>
        <a:lstStyle/>
        <a:p>
          <a:endParaRPr lang="en-ZA" sz="1800"/>
        </a:p>
      </dgm:t>
    </dgm:pt>
    <dgm:pt modelId="{7EDF8C93-9136-4BE8-A97F-564B0686E268}" type="sibTrans" cxnId="{04F344FA-31A1-48A3-8D33-DB5AD28B36E9}">
      <dgm:prSet/>
      <dgm:spPr/>
      <dgm:t>
        <a:bodyPr/>
        <a:lstStyle/>
        <a:p>
          <a:endParaRPr lang="en-ZA" sz="1800"/>
        </a:p>
      </dgm:t>
    </dgm:pt>
    <dgm:pt modelId="{2C322A62-F239-44D5-ACD5-5B9A265613B5}">
      <dgm:prSet custT="1"/>
      <dgm:spPr/>
      <dgm:t>
        <a:bodyPr/>
        <a:lstStyle/>
        <a:p>
          <a:r>
            <a:rPr lang="en-ZA" sz="1800" dirty="0" smtClean="0"/>
            <a:t>Local government: Year-end 30 June (audit report deadline – 30 Nov)</a:t>
          </a:r>
          <a:endParaRPr lang="en-ZA" sz="1800" dirty="0"/>
        </a:p>
      </dgm:t>
    </dgm:pt>
    <dgm:pt modelId="{A71C9F78-B7CD-48EF-8895-8F00E10F0D9F}" type="parTrans" cxnId="{B4547D58-999B-47D5-BD40-8CBB56923799}">
      <dgm:prSet/>
      <dgm:spPr/>
      <dgm:t>
        <a:bodyPr/>
        <a:lstStyle/>
        <a:p>
          <a:endParaRPr lang="en-ZA" sz="1800"/>
        </a:p>
      </dgm:t>
    </dgm:pt>
    <dgm:pt modelId="{969A2D55-702E-4702-B794-E0849BDA1D95}" type="sibTrans" cxnId="{B4547D58-999B-47D5-BD40-8CBB56923799}">
      <dgm:prSet/>
      <dgm:spPr/>
      <dgm:t>
        <a:bodyPr/>
        <a:lstStyle/>
        <a:p>
          <a:endParaRPr lang="en-ZA" sz="1800"/>
        </a:p>
      </dgm:t>
    </dgm:pt>
    <dgm:pt modelId="{BCF1A813-485B-403A-B8F0-71BF233FFD5E}" type="pres">
      <dgm:prSet presAssocID="{5F23F5C0-7607-4B1B-A491-07AACF453949}" presName="linear" presStyleCnt="0">
        <dgm:presLayoutVars>
          <dgm:dir/>
          <dgm:animLvl val="lvl"/>
          <dgm:resizeHandles val="exact"/>
        </dgm:presLayoutVars>
      </dgm:prSet>
      <dgm:spPr/>
      <dgm:t>
        <a:bodyPr/>
        <a:lstStyle/>
        <a:p>
          <a:endParaRPr lang="en-ZA"/>
        </a:p>
      </dgm:t>
    </dgm:pt>
    <dgm:pt modelId="{E704AABB-4D25-467C-A22B-3045A078FACB}" type="pres">
      <dgm:prSet presAssocID="{7E9D9AA7-50E0-4896-A384-3F015C1DE7FB}" presName="parentLin" presStyleCnt="0"/>
      <dgm:spPr/>
    </dgm:pt>
    <dgm:pt modelId="{FD59EFE6-CACC-4141-AF20-0F28D2BCCDBE}" type="pres">
      <dgm:prSet presAssocID="{7E9D9AA7-50E0-4896-A384-3F015C1DE7FB}" presName="parentLeftMargin" presStyleLbl="node1" presStyleIdx="0" presStyleCnt="3"/>
      <dgm:spPr/>
      <dgm:t>
        <a:bodyPr/>
        <a:lstStyle/>
        <a:p>
          <a:endParaRPr lang="en-ZA"/>
        </a:p>
      </dgm:t>
    </dgm:pt>
    <dgm:pt modelId="{A8A212FE-4C27-4FD0-A0D7-F39BCA55D30F}" type="pres">
      <dgm:prSet presAssocID="{7E9D9AA7-50E0-4896-A384-3F015C1DE7FB}" presName="parentText" presStyleLbl="node1" presStyleIdx="0" presStyleCnt="3" custScaleX="143325" custLinFactNeighborX="-82608">
        <dgm:presLayoutVars>
          <dgm:chMax val="0"/>
          <dgm:bulletEnabled val="1"/>
        </dgm:presLayoutVars>
      </dgm:prSet>
      <dgm:spPr/>
      <dgm:t>
        <a:bodyPr/>
        <a:lstStyle/>
        <a:p>
          <a:endParaRPr lang="en-ZA"/>
        </a:p>
      </dgm:t>
    </dgm:pt>
    <dgm:pt modelId="{728B37A3-4BE2-4B3D-8D25-E397F74725BB}" type="pres">
      <dgm:prSet presAssocID="{7E9D9AA7-50E0-4896-A384-3F015C1DE7FB}" presName="negativeSpace" presStyleCnt="0"/>
      <dgm:spPr/>
    </dgm:pt>
    <dgm:pt modelId="{9D8D4F46-7266-489C-978B-B119D08C75CD}" type="pres">
      <dgm:prSet presAssocID="{7E9D9AA7-50E0-4896-A384-3F015C1DE7FB}" presName="childText" presStyleLbl="conFgAcc1" presStyleIdx="0" presStyleCnt="3">
        <dgm:presLayoutVars>
          <dgm:bulletEnabled val="1"/>
        </dgm:presLayoutVars>
      </dgm:prSet>
      <dgm:spPr/>
      <dgm:t>
        <a:bodyPr/>
        <a:lstStyle/>
        <a:p>
          <a:endParaRPr lang="en-ZA"/>
        </a:p>
      </dgm:t>
    </dgm:pt>
    <dgm:pt modelId="{749323E1-C2AF-49B7-87CA-039E0942E4E9}" type="pres">
      <dgm:prSet presAssocID="{C5D11DDC-2C5F-406C-A17D-DECA0A41F6C3}" presName="spaceBetweenRectangles" presStyleCnt="0"/>
      <dgm:spPr/>
    </dgm:pt>
    <dgm:pt modelId="{8AA99BAF-C4B8-4B0B-97F6-E1B065BB32DC}" type="pres">
      <dgm:prSet presAssocID="{AE255C60-699E-4C8A-A524-80CC6C3A4F1F}" presName="parentLin" presStyleCnt="0"/>
      <dgm:spPr/>
    </dgm:pt>
    <dgm:pt modelId="{CDC719D8-117B-4D8C-9C1D-1938898C639B}" type="pres">
      <dgm:prSet presAssocID="{AE255C60-699E-4C8A-A524-80CC6C3A4F1F}" presName="parentLeftMargin" presStyleLbl="node1" presStyleIdx="0" presStyleCnt="3"/>
      <dgm:spPr/>
    </dgm:pt>
    <dgm:pt modelId="{6E234518-DF9F-4305-8B8C-BF116F4D4E4A}" type="pres">
      <dgm:prSet presAssocID="{AE255C60-699E-4C8A-A524-80CC6C3A4F1F}" presName="parentText" presStyleLbl="node1" presStyleIdx="1" presStyleCnt="3" custScaleX="140994" custLinFactNeighborX="-82609">
        <dgm:presLayoutVars>
          <dgm:chMax val="0"/>
          <dgm:bulletEnabled val="1"/>
        </dgm:presLayoutVars>
      </dgm:prSet>
      <dgm:spPr/>
      <dgm:t>
        <a:bodyPr/>
        <a:lstStyle/>
        <a:p>
          <a:endParaRPr lang="en-ZA"/>
        </a:p>
      </dgm:t>
    </dgm:pt>
    <dgm:pt modelId="{16206CF2-DCF2-44B3-9509-2DC56135BC06}" type="pres">
      <dgm:prSet presAssocID="{AE255C60-699E-4C8A-A524-80CC6C3A4F1F}" presName="negativeSpace" presStyleCnt="0"/>
      <dgm:spPr/>
    </dgm:pt>
    <dgm:pt modelId="{3474C2F5-4149-414A-8FA7-4C08035C86E5}" type="pres">
      <dgm:prSet presAssocID="{AE255C60-699E-4C8A-A524-80CC6C3A4F1F}" presName="childText" presStyleLbl="conFgAcc1" presStyleIdx="1" presStyleCnt="3">
        <dgm:presLayoutVars>
          <dgm:bulletEnabled val="1"/>
        </dgm:presLayoutVars>
      </dgm:prSet>
      <dgm:spPr/>
      <dgm:t>
        <a:bodyPr/>
        <a:lstStyle/>
        <a:p>
          <a:endParaRPr lang="en-ZA"/>
        </a:p>
      </dgm:t>
    </dgm:pt>
    <dgm:pt modelId="{53D1AE01-F5F2-4387-8EB8-ECCA51C97B2C}" type="pres">
      <dgm:prSet presAssocID="{51D8598C-3B85-4E81-A2A2-E7E83B16B2C1}" presName="spaceBetweenRectangles" presStyleCnt="0"/>
      <dgm:spPr/>
    </dgm:pt>
    <dgm:pt modelId="{B95695C1-29EC-4B04-AC39-FB0CF0C35873}" type="pres">
      <dgm:prSet presAssocID="{DBD2A835-3298-4451-BDD8-D2B232E2E3A3}" presName="parentLin" presStyleCnt="0"/>
      <dgm:spPr/>
    </dgm:pt>
    <dgm:pt modelId="{48BD6BB0-EA8B-499D-B517-E9BD88FF9713}" type="pres">
      <dgm:prSet presAssocID="{DBD2A835-3298-4451-BDD8-D2B232E2E3A3}" presName="parentLeftMargin" presStyleLbl="node1" presStyleIdx="1" presStyleCnt="3"/>
      <dgm:spPr/>
      <dgm:t>
        <a:bodyPr/>
        <a:lstStyle/>
        <a:p>
          <a:endParaRPr lang="en-ZA"/>
        </a:p>
      </dgm:t>
    </dgm:pt>
    <dgm:pt modelId="{CABCFC6C-E388-4D2F-90CA-8FFFA36D883E}" type="pres">
      <dgm:prSet presAssocID="{DBD2A835-3298-4451-BDD8-D2B232E2E3A3}" presName="parentText" presStyleLbl="node1" presStyleIdx="2" presStyleCnt="3" custScaleX="138509" custLinFactNeighborX="-82609">
        <dgm:presLayoutVars>
          <dgm:chMax val="0"/>
          <dgm:bulletEnabled val="1"/>
        </dgm:presLayoutVars>
      </dgm:prSet>
      <dgm:spPr/>
      <dgm:t>
        <a:bodyPr/>
        <a:lstStyle/>
        <a:p>
          <a:endParaRPr lang="en-ZA"/>
        </a:p>
      </dgm:t>
    </dgm:pt>
    <dgm:pt modelId="{EB4124BB-B8F5-470D-8E52-DCC22F7566DA}" type="pres">
      <dgm:prSet presAssocID="{DBD2A835-3298-4451-BDD8-D2B232E2E3A3}" presName="negativeSpace" presStyleCnt="0"/>
      <dgm:spPr/>
    </dgm:pt>
    <dgm:pt modelId="{12C51037-7FBD-4DD0-99CB-268DF0FA432D}" type="pres">
      <dgm:prSet presAssocID="{DBD2A835-3298-4451-BDD8-D2B232E2E3A3}" presName="childText" presStyleLbl="conFgAcc1" presStyleIdx="2" presStyleCnt="3">
        <dgm:presLayoutVars>
          <dgm:bulletEnabled val="1"/>
        </dgm:presLayoutVars>
      </dgm:prSet>
      <dgm:spPr/>
      <dgm:t>
        <a:bodyPr/>
        <a:lstStyle/>
        <a:p>
          <a:endParaRPr lang="en-ZA"/>
        </a:p>
      </dgm:t>
    </dgm:pt>
  </dgm:ptLst>
  <dgm:cxnLst>
    <dgm:cxn modelId="{DB51DABC-87EE-42AF-B413-862022C4453A}" type="presOf" srcId="{DBD2A835-3298-4451-BDD8-D2B232E2E3A3}" destId="{CABCFC6C-E388-4D2F-90CA-8FFFA36D883E}" srcOrd="1" destOrd="0" presId="urn:microsoft.com/office/officeart/2005/8/layout/list1"/>
    <dgm:cxn modelId="{AB681054-B835-49A1-B462-F351FF7C09E3}" srcId="{DBD2A835-3298-4451-BDD8-D2B232E2E3A3}" destId="{E470A45A-2FDB-460F-8FE8-C6242ED66F29}" srcOrd="0" destOrd="0" parTransId="{E25A25B2-0ED2-4136-9DD5-10C3402FB162}" sibTransId="{62884418-14F5-454B-9B91-06D9EAA55D47}"/>
    <dgm:cxn modelId="{94D3A242-5379-4B99-892C-3ADD03C31C96}" type="presOf" srcId="{AE255C60-699E-4C8A-A524-80CC6C3A4F1F}" destId="{6E234518-DF9F-4305-8B8C-BF116F4D4E4A}" srcOrd="1" destOrd="0" presId="urn:microsoft.com/office/officeart/2005/8/layout/list1"/>
    <dgm:cxn modelId="{23FE95A8-6AED-431E-8929-E5BE803EC312}" type="presOf" srcId="{AE255C60-699E-4C8A-A524-80CC6C3A4F1F}" destId="{CDC719D8-117B-4D8C-9C1D-1938898C639B}" srcOrd="0" destOrd="0" presId="urn:microsoft.com/office/officeart/2005/8/layout/list1"/>
    <dgm:cxn modelId="{DDD9C8E8-9E3D-4349-A718-D3A150E40712}" type="presOf" srcId="{70F62A8C-5091-4EB9-8255-A1E213D0B26A}" destId="{9D8D4F46-7266-489C-978B-B119D08C75CD}" srcOrd="0" destOrd="1" presId="urn:microsoft.com/office/officeart/2005/8/layout/list1"/>
    <dgm:cxn modelId="{3E470917-DC07-4B54-A9FE-B8C9C8D48CFD}" type="presOf" srcId="{7E9D9AA7-50E0-4896-A384-3F015C1DE7FB}" destId="{FD59EFE6-CACC-4141-AF20-0F28D2BCCDBE}" srcOrd="0" destOrd="0" presId="urn:microsoft.com/office/officeart/2005/8/layout/list1"/>
    <dgm:cxn modelId="{BEF6FE15-3404-4BBC-ABC1-76B28878F5AB}" srcId="{7E9D9AA7-50E0-4896-A384-3F015C1DE7FB}" destId="{70F62A8C-5091-4EB9-8255-A1E213D0B26A}" srcOrd="1" destOrd="0" parTransId="{E496D2BA-E00E-4873-B3E9-A7F5AFA5C009}" sibTransId="{84B0C1DB-0E62-4D0D-AB91-1DC08F0F8BC6}"/>
    <dgm:cxn modelId="{8E163127-DBD7-4C2F-82CF-E98D099C9543}" type="presOf" srcId="{E470A45A-2FDB-460F-8FE8-C6242ED66F29}" destId="{12C51037-7FBD-4DD0-99CB-268DF0FA432D}" srcOrd="0" destOrd="0" presId="urn:microsoft.com/office/officeart/2005/8/layout/list1"/>
    <dgm:cxn modelId="{48194268-825D-4E9B-A1AD-091CDEAB967B}" srcId="{7E9D9AA7-50E0-4896-A384-3F015C1DE7FB}" destId="{AE99248E-016C-417F-8C5F-DA38049AA527}" srcOrd="0" destOrd="0" parTransId="{F738385A-7B18-4691-8E61-05A585FB0630}" sibTransId="{B6F06BC9-ACEA-4DFF-B8F2-666AC573A976}"/>
    <dgm:cxn modelId="{52715026-2555-4906-B73F-42D9CCD59D44}" type="presOf" srcId="{CEC30048-E8CE-489C-9F38-12CDF15B1605}" destId="{3474C2F5-4149-414A-8FA7-4C08035C86E5}" srcOrd="0" destOrd="0" presId="urn:microsoft.com/office/officeart/2005/8/layout/list1"/>
    <dgm:cxn modelId="{8C3B7699-E76D-4488-B475-4AF7A2417E55}" srcId="{5F23F5C0-7607-4B1B-A491-07AACF453949}" destId="{7E9D9AA7-50E0-4896-A384-3F015C1DE7FB}" srcOrd="0" destOrd="0" parTransId="{1286F096-52C1-40EA-ABEA-067C808B89AC}" sibTransId="{C5D11DDC-2C5F-406C-A17D-DECA0A41F6C3}"/>
    <dgm:cxn modelId="{04F344FA-31A1-48A3-8D33-DB5AD28B36E9}" srcId="{AE255C60-699E-4C8A-A524-80CC6C3A4F1F}" destId="{CEC30048-E8CE-489C-9F38-12CDF15B1605}" srcOrd="0" destOrd="0" parTransId="{57D12F40-5CB9-4D94-8CEB-A2745052983E}" sibTransId="{7EDF8C93-9136-4BE8-A97F-564B0686E268}"/>
    <dgm:cxn modelId="{B4547D58-999B-47D5-BD40-8CBB56923799}" srcId="{AE255C60-699E-4C8A-A524-80CC6C3A4F1F}" destId="{2C322A62-F239-44D5-ACD5-5B9A265613B5}" srcOrd="1" destOrd="0" parTransId="{A71C9F78-B7CD-48EF-8895-8F00E10F0D9F}" sibTransId="{969A2D55-702E-4702-B794-E0849BDA1D95}"/>
    <dgm:cxn modelId="{C18F98B8-7ABA-4C43-A187-D75BF59882A3}" srcId="{7E9D9AA7-50E0-4896-A384-3F015C1DE7FB}" destId="{D5B9EF87-CEA4-4880-9B4D-6B5473D9708D}" srcOrd="2" destOrd="0" parTransId="{3216B3F8-8971-47A0-A0E8-473D1A6400B4}" sibTransId="{BD772343-EE0F-41CF-9800-394CC88D3865}"/>
    <dgm:cxn modelId="{72B41E6B-3A9A-4EDA-B4DE-EFB9DCAC13A1}" type="presOf" srcId="{DBD2A835-3298-4451-BDD8-D2B232E2E3A3}" destId="{48BD6BB0-EA8B-499D-B517-E9BD88FF9713}" srcOrd="0" destOrd="0" presId="urn:microsoft.com/office/officeart/2005/8/layout/list1"/>
    <dgm:cxn modelId="{647E7328-4EC5-42CE-AA36-AE16DE5D13DA}" type="presOf" srcId="{D5B9EF87-CEA4-4880-9B4D-6B5473D9708D}" destId="{9D8D4F46-7266-489C-978B-B119D08C75CD}" srcOrd="0" destOrd="2" presId="urn:microsoft.com/office/officeart/2005/8/layout/list1"/>
    <dgm:cxn modelId="{83281132-8BBF-4091-A4D8-96F75EE2F89D}" type="presOf" srcId="{7E9D9AA7-50E0-4896-A384-3F015C1DE7FB}" destId="{A8A212FE-4C27-4FD0-A0D7-F39BCA55D30F}" srcOrd="1" destOrd="0" presId="urn:microsoft.com/office/officeart/2005/8/layout/list1"/>
    <dgm:cxn modelId="{73F16089-1568-493F-BBAE-3B285E3EAB64}" srcId="{5F23F5C0-7607-4B1B-A491-07AACF453949}" destId="{AE255C60-699E-4C8A-A524-80CC6C3A4F1F}" srcOrd="1" destOrd="0" parTransId="{8830ECF4-884D-4D1D-8CBE-A78D0376AFF4}" sibTransId="{51D8598C-3B85-4E81-A2A2-E7E83B16B2C1}"/>
    <dgm:cxn modelId="{C143767F-D94F-4EA1-AC03-72955114EC5C}" type="presOf" srcId="{5F23F5C0-7607-4B1B-A491-07AACF453949}" destId="{BCF1A813-485B-403A-B8F0-71BF233FFD5E}" srcOrd="0" destOrd="0" presId="urn:microsoft.com/office/officeart/2005/8/layout/list1"/>
    <dgm:cxn modelId="{29D4D9FA-051C-430B-A9CA-DA02DA989FE7}" type="presOf" srcId="{AE99248E-016C-417F-8C5F-DA38049AA527}" destId="{9D8D4F46-7266-489C-978B-B119D08C75CD}" srcOrd="0" destOrd="0" presId="urn:microsoft.com/office/officeart/2005/8/layout/list1"/>
    <dgm:cxn modelId="{7C3C4B7A-23B6-4C4E-94AA-C1DBE6935020}" srcId="{5F23F5C0-7607-4B1B-A491-07AACF453949}" destId="{DBD2A835-3298-4451-BDD8-D2B232E2E3A3}" srcOrd="2" destOrd="0" parTransId="{3636A6D4-2D71-4EFD-8A8E-92A3F7D4B242}" sibTransId="{CD599CE7-DF13-4CA6-B688-12608E92D5EA}"/>
    <dgm:cxn modelId="{75163605-E4A2-4605-8056-A34261C13C67}" type="presOf" srcId="{2C322A62-F239-44D5-ACD5-5B9A265613B5}" destId="{3474C2F5-4149-414A-8FA7-4C08035C86E5}" srcOrd="0" destOrd="1" presId="urn:microsoft.com/office/officeart/2005/8/layout/list1"/>
    <dgm:cxn modelId="{1973B4FA-46E4-4858-9720-B18E06D8F78F}" type="presParOf" srcId="{BCF1A813-485B-403A-B8F0-71BF233FFD5E}" destId="{E704AABB-4D25-467C-A22B-3045A078FACB}" srcOrd="0" destOrd="0" presId="urn:microsoft.com/office/officeart/2005/8/layout/list1"/>
    <dgm:cxn modelId="{B9946EEE-5A9D-45DF-BAE3-D8EDB2CB1668}" type="presParOf" srcId="{E704AABB-4D25-467C-A22B-3045A078FACB}" destId="{FD59EFE6-CACC-4141-AF20-0F28D2BCCDBE}" srcOrd="0" destOrd="0" presId="urn:microsoft.com/office/officeart/2005/8/layout/list1"/>
    <dgm:cxn modelId="{A86D1BC4-3B17-4EB8-82C6-700DAAC2A9AD}" type="presParOf" srcId="{E704AABB-4D25-467C-A22B-3045A078FACB}" destId="{A8A212FE-4C27-4FD0-A0D7-F39BCA55D30F}" srcOrd="1" destOrd="0" presId="urn:microsoft.com/office/officeart/2005/8/layout/list1"/>
    <dgm:cxn modelId="{47E70ADF-00BB-4F75-A716-05ED4787FC74}" type="presParOf" srcId="{BCF1A813-485B-403A-B8F0-71BF233FFD5E}" destId="{728B37A3-4BE2-4B3D-8D25-E397F74725BB}" srcOrd="1" destOrd="0" presId="urn:microsoft.com/office/officeart/2005/8/layout/list1"/>
    <dgm:cxn modelId="{FC1AF739-16CF-4CBD-AA02-B08707187549}" type="presParOf" srcId="{BCF1A813-485B-403A-B8F0-71BF233FFD5E}" destId="{9D8D4F46-7266-489C-978B-B119D08C75CD}" srcOrd="2" destOrd="0" presId="urn:microsoft.com/office/officeart/2005/8/layout/list1"/>
    <dgm:cxn modelId="{C29C06CD-2423-418C-9948-C2E9963EEDAD}" type="presParOf" srcId="{BCF1A813-485B-403A-B8F0-71BF233FFD5E}" destId="{749323E1-C2AF-49B7-87CA-039E0942E4E9}" srcOrd="3" destOrd="0" presId="urn:microsoft.com/office/officeart/2005/8/layout/list1"/>
    <dgm:cxn modelId="{2438BD3B-1509-4A6E-8FBB-008711B428BA}" type="presParOf" srcId="{BCF1A813-485B-403A-B8F0-71BF233FFD5E}" destId="{8AA99BAF-C4B8-4B0B-97F6-E1B065BB32DC}" srcOrd="4" destOrd="0" presId="urn:microsoft.com/office/officeart/2005/8/layout/list1"/>
    <dgm:cxn modelId="{475C3FE1-BA30-4AA8-883F-9DB2769587CB}" type="presParOf" srcId="{8AA99BAF-C4B8-4B0B-97F6-E1B065BB32DC}" destId="{CDC719D8-117B-4D8C-9C1D-1938898C639B}" srcOrd="0" destOrd="0" presId="urn:microsoft.com/office/officeart/2005/8/layout/list1"/>
    <dgm:cxn modelId="{C321E773-8717-462A-87E7-3E4CC69185E8}" type="presParOf" srcId="{8AA99BAF-C4B8-4B0B-97F6-E1B065BB32DC}" destId="{6E234518-DF9F-4305-8B8C-BF116F4D4E4A}" srcOrd="1" destOrd="0" presId="urn:microsoft.com/office/officeart/2005/8/layout/list1"/>
    <dgm:cxn modelId="{5582CE5C-4D39-4A9E-BD5E-5916AAFB72E6}" type="presParOf" srcId="{BCF1A813-485B-403A-B8F0-71BF233FFD5E}" destId="{16206CF2-DCF2-44B3-9509-2DC56135BC06}" srcOrd="5" destOrd="0" presId="urn:microsoft.com/office/officeart/2005/8/layout/list1"/>
    <dgm:cxn modelId="{BC7D10BF-1827-4D93-AFC4-9F8313E59ABA}" type="presParOf" srcId="{BCF1A813-485B-403A-B8F0-71BF233FFD5E}" destId="{3474C2F5-4149-414A-8FA7-4C08035C86E5}" srcOrd="6" destOrd="0" presId="urn:microsoft.com/office/officeart/2005/8/layout/list1"/>
    <dgm:cxn modelId="{24052D34-7B8E-422D-AB16-E46DC8AD29E8}" type="presParOf" srcId="{BCF1A813-485B-403A-B8F0-71BF233FFD5E}" destId="{53D1AE01-F5F2-4387-8EB8-ECCA51C97B2C}" srcOrd="7" destOrd="0" presId="urn:microsoft.com/office/officeart/2005/8/layout/list1"/>
    <dgm:cxn modelId="{52EE989A-7078-4C7A-B670-0C023A91759A}" type="presParOf" srcId="{BCF1A813-485B-403A-B8F0-71BF233FFD5E}" destId="{B95695C1-29EC-4B04-AC39-FB0CF0C35873}" srcOrd="8" destOrd="0" presId="urn:microsoft.com/office/officeart/2005/8/layout/list1"/>
    <dgm:cxn modelId="{D45237B9-1D17-4BF3-9167-3CEFE0BA5A66}" type="presParOf" srcId="{B95695C1-29EC-4B04-AC39-FB0CF0C35873}" destId="{48BD6BB0-EA8B-499D-B517-E9BD88FF9713}" srcOrd="0" destOrd="0" presId="urn:microsoft.com/office/officeart/2005/8/layout/list1"/>
    <dgm:cxn modelId="{2BDEA78B-9405-4747-8E10-B5580A9852F6}" type="presParOf" srcId="{B95695C1-29EC-4B04-AC39-FB0CF0C35873}" destId="{CABCFC6C-E388-4D2F-90CA-8FFFA36D883E}" srcOrd="1" destOrd="0" presId="urn:microsoft.com/office/officeart/2005/8/layout/list1"/>
    <dgm:cxn modelId="{B75AB7E5-DD87-40E4-9D74-77369411E813}" type="presParOf" srcId="{BCF1A813-485B-403A-B8F0-71BF233FFD5E}" destId="{EB4124BB-B8F5-470D-8E52-DCC22F7566DA}" srcOrd="9" destOrd="0" presId="urn:microsoft.com/office/officeart/2005/8/layout/list1"/>
    <dgm:cxn modelId="{F863DE1C-9BAF-4BAC-81B2-32117DB6ED13}" type="presParOf" srcId="{BCF1A813-485B-403A-B8F0-71BF233FFD5E}" destId="{12C51037-7FBD-4DD0-99CB-268DF0FA432D}"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6290FB-B2A6-4250-B47C-079D5FA1E12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ZA"/>
        </a:p>
      </dgm:t>
    </dgm:pt>
    <dgm:pt modelId="{998E57F6-06BF-4BB1-B4E0-E522F09C84B4}">
      <dgm:prSet phldrT="[Text]" custT="1">
        <dgm:style>
          <a:lnRef idx="2">
            <a:schemeClr val="accent5"/>
          </a:lnRef>
          <a:fillRef idx="1">
            <a:schemeClr val="lt1"/>
          </a:fillRef>
          <a:effectRef idx="0">
            <a:schemeClr val="accent5"/>
          </a:effectRef>
          <a:fontRef idx="minor">
            <a:schemeClr val="dk1"/>
          </a:fontRef>
        </dgm:style>
      </dgm:prSet>
      <dgm:spPr/>
      <dgm:t>
        <a:bodyPr/>
        <a:lstStyle/>
        <a:p>
          <a:r>
            <a:rPr lang="en-ZA" sz="1800" dirty="0" smtClean="0">
              <a:latin typeface="+mj-lt"/>
            </a:rPr>
            <a:t>Legislation</a:t>
          </a:r>
          <a:endParaRPr lang="en-ZA" sz="1800" dirty="0">
            <a:latin typeface="+mj-lt"/>
          </a:endParaRPr>
        </a:p>
      </dgm:t>
    </dgm:pt>
    <dgm:pt modelId="{FB72615E-329B-41E3-AC34-1EDC2F0F606E}" type="parTrans" cxnId="{A4AC9FBF-4B20-4CB7-A323-ED5BBF92675A}">
      <dgm:prSet/>
      <dgm:spPr/>
      <dgm:t>
        <a:bodyPr/>
        <a:lstStyle/>
        <a:p>
          <a:endParaRPr lang="en-ZA" sz="1800">
            <a:latin typeface="+mj-lt"/>
          </a:endParaRPr>
        </a:p>
      </dgm:t>
    </dgm:pt>
    <dgm:pt modelId="{CF1D5A17-1AEB-4775-8493-C644E79D6823}" type="sibTrans" cxnId="{A4AC9FBF-4B20-4CB7-A323-ED5BBF92675A}">
      <dgm:prSet/>
      <dgm:spPr/>
      <dgm:t>
        <a:bodyPr/>
        <a:lstStyle/>
        <a:p>
          <a:endParaRPr lang="en-ZA" sz="1800">
            <a:latin typeface="+mj-lt"/>
          </a:endParaRPr>
        </a:p>
      </dgm:t>
    </dgm:pt>
    <dgm:pt modelId="{0A093D63-9CEF-44A1-8F61-5AF3B0C38826}">
      <dgm:prSet phldrT="[Text]" custT="1"/>
      <dgm:spPr/>
      <dgm:t>
        <a:bodyPr/>
        <a:lstStyle/>
        <a:p>
          <a:r>
            <a:rPr lang="nl-NL" sz="1800" dirty="0" smtClean="0">
              <a:solidFill>
                <a:schemeClr val="tx1"/>
              </a:solidFill>
              <a:latin typeface="+mj-lt"/>
            </a:rPr>
            <a:t>Public Finance Management Act (PFMA) and Treasury Regulations</a:t>
          </a:r>
          <a:endParaRPr lang="en-ZA" sz="1800" dirty="0">
            <a:latin typeface="+mj-lt"/>
          </a:endParaRPr>
        </a:p>
      </dgm:t>
    </dgm:pt>
    <dgm:pt modelId="{AE555900-0EA3-4C10-9E89-919291BDDD83}" type="parTrans" cxnId="{0CB6ABED-EE22-467C-AAD9-6BA34122971A}">
      <dgm:prSet/>
      <dgm:spPr/>
      <dgm:t>
        <a:bodyPr/>
        <a:lstStyle/>
        <a:p>
          <a:endParaRPr lang="en-ZA" sz="1800">
            <a:latin typeface="+mj-lt"/>
          </a:endParaRPr>
        </a:p>
      </dgm:t>
    </dgm:pt>
    <dgm:pt modelId="{629CEFA1-C674-4B56-ADBC-6C820697A778}" type="sibTrans" cxnId="{0CB6ABED-EE22-467C-AAD9-6BA34122971A}">
      <dgm:prSet/>
      <dgm:spPr/>
      <dgm:t>
        <a:bodyPr/>
        <a:lstStyle/>
        <a:p>
          <a:endParaRPr lang="en-ZA" sz="1800">
            <a:latin typeface="+mj-lt"/>
          </a:endParaRPr>
        </a:p>
      </dgm:t>
    </dgm:pt>
    <dgm:pt modelId="{01DF7977-C5F1-40AB-84D0-CD45610F944C}">
      <dgm:prSet phldrT="[Text]" custT="1"/>
      <dgm:spPr/>
      <dgm:t>
        <a:bodyPr/>
        <a:lstStyle/>
        <a:p>
          <a:r>
            <a:rPr lang="nl-NL" sz="1800" dirty="0" smtClean="0">
              <a:latin typeface="+mj-lt"/>
            </a:rPr>
            <a:t>Municipal Finance Management Act (MFMA) </a:t>
          </a:r>
          <a:endParaRPr lang="en-ZA" sz="1800" dirty="0">
            <a:latin typeface="+mj-lt"/>
          </a:endParaRPr>
        </a:p>
      </dgm:t>
    </dgm:pt>
    <dgm:pt modelId="{E2E829A3-5499-4F6C-ACE1-9A6A33F1ED3B}" type="parTrans" cxnId="{409DDDC9-9C6D-40A9-AB07-DF62AFABC1FD}">
      <dgm:prSet/>
      <dgm:spPr/>
      <dgm:t>
        <a:bodyPr/>
        <a:lstStyle/>
        <a:p>
          <a:endParaRPr lang="en-ZA" sz="1800">
            <a:latin typeface="+mj-lt"/>
          </a:endParaRPr>
        </a:p>
      </dgm:t>
    </dgm:pt>
    <dgm:pt modelId="{17FA6B78-938D-472C-B582-C50E62297106}" type="sibTrans" cxnId="{409DDDC9-9C6D-40A9-AB07-DF62AFABC1FD}">
      <dgm:prSet/>
      <dgm:spPr/>
      <dgm:t>
        <a:bodyPr/>
        <a:lstStyle/>
        <a:p>
          <a:endParaRPr lang="en-ZA" sz="1800">
            <a:latin typeface="+mj-lt"/>
          </a:endParaRPr>
        </a:p>
      </dgm:t>
    </dgm:pt>
    <dgm:pt modelId="{D1A2222E-7859-4B7A-BF7B-764F171970BC}">
      <dgm:prSet phldrT="[Text]" custT="1"/>
      <dgm:spPr/>
      <dgm:t>
        <a:bodyPr/>
        <a:lstStyle/>
        <a:p>
          <a:r>
            <a:rPr lang="nl-NL" sz="1800" dirty="0" smtClean="0">
              <a:solidFill>
                <a:schemeClr val="tx1"/>
              </a:solidFill>
              <a:latin typeface="+mj-lt"/>
            </a:rPr>
            <a:t>Municipal Systems Act (MSA) and regulations</a:t>
          </a:r>
          <a:endParaRPr lang="en-ZA" sz="1800" dirty="0">
            <a:latin typeface="+mj-lt"/>
          </a:endParaRPr>
        </a:p>
      </dgm:t>
    </dgm:pt>
    <dgm:pt modelId="{6F37DF7B-38A7-4050-AE8C-3D72B230DFBE}" type="parTrans" cxnId="{557A3291-2A2E-4074-A85A-A7664B15523A}">
      <dgm:prSet/>
      <dgm:spPr/>
      <dgm:t>
        <a:bodyPr/>
        <a:lstStyle/>
        <a:p>
          <a:endParaRPr lang="en-ZA" sz="1800">
            <a:latin typeface="+mj-lt"/>
          </a:endParaRPr>
        </a:p>
      </dgm:t>
    </dgm:pt>
    <dgm:pt modelId="{B7C51848-EDC3-45B8-9322-993B543713B7}" type="sibTrans" cxnId="{557A3291-2A2E-4074-A85A-A7664B15523A}">
      <dgm:prSet/>
      <dgm:spPr/>
      <dgm:t>
        <a:bodyPr/>
        <a:lstStyle/>
        <a:p>
          <a:endParaRPr lang="en-ZA" sz="1800">
            <a:latin typeface="+mj-lt"/>
          </a:endParaRPr>
        </a:p>
      </dgm:t>
    </dgm:pt>
    <dgm:pt modelId="{F7AE6FDC-EBBB-4839-9815-217310802088}">
      <dgm:prSet custT="1">
        <dgm:style>
          <a:lnRef idx="2">
            <a:schemeClr val="accent5"/>
          </a:lnRef>
          <a:fillRef idx="1">
            <a:schemeClr val="lt1"/>
          </a:fillRef>
          <a:effectRef idx="0">
            <a:schemeClr val="accent5"/>
          </a:effectRef>
          <a:fontRef idx="minor">
            <a:schemeClr val="dk1"/>
          </a:fontRef>
        </dgm:style>
      </dgm:prSet>
      <dgm:spPr/>
      <dgm:t>
        <a:bodyPr/>
        <a:lstStyle/>
        <a:p>
          <a:r>
            <a:rPr lang="en-ZA" sz="1800" dirty="0" smtClean="0">
              <a:latin typeface="+mj-lt"/>
            </a:rPr>
            <a:t>Framework for performance management and reporting</a:t>
          </a:r>
          <a:endParaRPr lang="en-ZA" sz="1800" dirty="0">
            <a:latin typeface="+mj-lt"/>
          </a:endParaRPr>
        </a:p>
      </dgm:t>
    </dgm:pt>
    <dgm:pt modelId="{D3AE2A2C-EBA8-416F-803F-F71CE85894D7}" type="parTrans" cxnId="{254DCEBA-CF3B-4645-AAB7-BCF509DA2B81}">
      <dgm:prSet/>
      <dgm:spPr/>
      <dgm:t>
        <a:bodyPr/>
        <a:lstStyle/>
        <a:p>
          <a:endParaRPr lang="en-ZA" sz="1800">
            <a:latin typeface="+mj-lt"/>
          </a:endParaRPr>
        </a:p>
      </dgm:t>
    </dgm:pt>
    <dgm:pt modelId="{5A482313-2921-4D10-B18B-568C35236D16}" type="sibTrans" cxnId="{254DCEBA-CF3B-4645-AAB7-BCF509DA2B81}">
      <dgm:prSet/>
      <dgm:spPr/>
      <dgm:t>
        <a:bodyPr/>
        <a:lstStyle/>
        <a:p>
          <a:endParaRPr lang="en-ZA" sz="1800">
            <a:latin typeface="+mj-lt"/>
          </a:endParaRPr>
        </a:p>
      </dgm:t>
    </dgm:pt>
    <dgm:pt modelId="{2EC86DA6-6648-4829-B356-524DFE736377}">
      <dgm:prSet custT="1"/>
      <dgm:spPr/>
      <dgm:t>
        <a:bodyPr/>
        <a:lstStyle/>
        <a:p>
          <a:r>
            <a:rPr lang="en-US" sz="1800" dirty="0" smtClean="0">
              <a:solidFill>
                <a:schemeClr val="tx1"/>
              </a:solidFill>
              <a:latin typeface="+mj-lt"/>
            </a:rPr>
            <a:t>Financial Management of Parliament and Provincial Legislation Act (FMPPLA)</a:t>
          </a:r>
          <a:endParaRPr lang="en-ZA" sz="1800" dirty="0">
            <a:latin typeface="+mj-lt"/>
          </a:endParaRPr>
        </a:p>
      </dgm:t>
    </dgm:pt>
    <dgm:pt modelId="{4D801D66-12DE-494C-8036-B0F6CE65BB12}" type="parTrans" cxnId="{40743658-7168-4E9F-846D-8228CDC1A0AA}">
      <dgm:prSet/>
      <dgm:spPr/>
      <dgm:t>
        <a:bodyPr/>
        <a:lstStyle/>
        <a:p>
          <a:endParaRPr lang="en-ZA" sz="1800">
            <a:latin typeface="+mj-lt"/>
          </a:endParaRPr>
        </a:p>
      </dgm:t>
    </dgm:pt>
    <dgm:pt modelId="{54C7E983-36C1-4854-A9CF-2A9DA00AA999}" type="sibTrans" cxnId="{40743658-7168-4E9F-846D-8228CDC1A0AA}">
      <dgm:prSet/>
      <dgm:spPr/>
      <dgm:t>
        <a:bodyPr/>
        <a:lstStyle/>
        <a:p>
          <a:endParaRPr lang="en-ZA" sz="1800">
            <a:latin typeface="+mj-lt"/>
          </a:endParaRPr>
        </a:p>
      </dgm:t>
    </dgm:pt>
    <dgm:pt modelId="{D52D7525-3FA9-436D-8AE7-97A3D91CD77E}">
      <dgm:prSet custT="1"/>
      <dgm:spPr/>
      <dgm:t>
        <a:bodyPr/>
        <a:lstStyle/>
        <a:p>
          <a:r>
            <a:rPr lang="en-ZA" sz="1800" dirty="0" smtClean="0">
              <a:solidFill>
                <a:schemeClr val="tx1"/>
              </a:solidFill>
              <a:latin typeface="+mj-lt"/>
              <a:ea typeface="+mn-ea"/>
              <a:cs typeface="Arial" panose="020B0604020202020204" pitchFamily="34" charset="0"/>
            </a:rPr>
            <a:t>The framework (FMPPI) issued by National Treasury provides</a:t>
          </a:r>
          <a:r>
            <a:rPr lang="en-ZA" sz="1800" baseline="0" dirty="0" smtClean="0">
              <a:solidFill>
                <a:schemeClr val="tx1"/>
              </a:solidFill>
              <a:latin typeface="+mj-lt"/>
              <a:ea typeface="+mn-ea"/>
              <a:cs typeface="Arial" panose="020B0604020202020204" pitchFamily="34" charset="0"/>
            </a:rPr>
            <a:t> guidance on how to practically adhere to the legislative requirements and reporting on performance, specifically the setting of indicators and targets.</a:t>
          </a:r>
          <a:endParaRPr lang="en-ZA" sz="1800" dirty="0">
            <a:latin typeface="+mj-lt"/>
          </a:endParaRPr>
        </a:p>
      </dgm:t>
    </dgm:pt>
    <dgm:pt modelId="{480AE40C-1D57-4268-BE16-32E483A97156}" type="parTrans" cxnId="{133B43EA-7ACB-4A3F-8AF9-FEB3B43CA942}">
      <dgm:prSet/>
      <dgm:spPr/>
      <dgm:t>
        <a:bodyPr/>
        <a:lstStyle/>
        <a:p>
          <a:endParaRPr lang="en-ZA" sz="1800">
            <a:latin typeface="+mj-lt"/>
          </a:endParaRPr>
        </a:p>
      </dgm:t>
    </dgm:pt>
    <dgm:pt modelId="{3E906787-A3E0-4E7D-B52F-774DF299EA4F}" type="sibTrans" cxnId="{133B43EA-7ACB-4A3F-8AF9-FEB3B43CA942}">
      <dgm:prSet/>
      <dgm:spPr/>
      <dgm:t>
        <a:bodyPr/>
        <a:lstStyle/>
        <a:p>
          <a:endParaRPr lang="en-ZA" sz="1800">
            <a:latin typeface="+mj-lt"/>
          </a:endParaRPr>
        </a:p>
      </dgm:t>
    </dgm:pt>
    <dgm:pt modelId="{C51763FD-545A-4603-B04A-6919CDCC2E97}">
      <dgm:prSet custT="1"/>
      <dgm:spPr/>
      <dgm:t>
        <a:bodyPr/>
        <a:lstStyle/>
        <a:p>
          <a:r>
            <a:rPr lang="en-ZA" sz="1800" baseline="0" dirty="0" smtClean="0">
              <a:solidFill>
                <a:schemeClr val="tx1"/>
              </a:solidFill>
              <a:latin typeface="+mj-lt"/>
              <a:ea typeface="+mn-ea"/>
              <a:cs typeface="Arial" panose="020B0604020202020204" pitchFamily="34" charset="0"/>
            </a:rPr>
            <a:t>The framework for strategic plans and annual performance plans provides guidance on the development of strategic and annual performance plans. The guidance sets out the framework to align strategic and annual performance planning.</a:t>
          </a:r>
          <a:endParaRPr lang="en-ZA" sz="1800" dirty="0">
            <a:latin typeface="+mj-lt"/>
          </a:endParaRPr>
        </a:p>
      </dgm:t>
    </dgm:pt>
    <dgm:pt modelId="{0B2135C3-DB68-4620-970C-8ED2C4ED4D36}" type="parTrans" cxnId="{9CBAD287-490C-4E30-B455-0148A4BFCCFD}">
      <dgm:prSet/>
      <dgm:spPr/>
      <dgm:t>
        <a:bodyPr/>
        <a:lstStyle/>
        <a:p>
          <a:endParaRPr lang="en-ZA" sz="1800">
            <a:latin typeface="+mj-lt"/>
          </a:endParaRPr>
        </a:p>
      </dgm:t>
    </dgm:pt>
    <dgm:pt modelId="{FEF1DC13-AEBA-4143-965B-50B1586DF8F4}" type="sibTrans" cxnId="{9CBAD287-490C-4E30-B455-0148A4BFCCFD}">
      <dgm:prSet/>
      <dgm:spPr/>
      <dgm:t>
        <a:bodyPr/>
        <a:lstStyle/>
        <a:p>
          <a:endParaRPr lang="en-ZA" sz="1800">
            <a:latin typeface="+mj-lt"/>
          </a:endParaRPr>
        </a:p>
      </dgm:t>
    </dgm:pt>
    <dgm:pt modelId="{457B22C0-A71E-49D4-A2A8-FF02C824275F}">
      <dgm:prSet custT="1">
        <dgm:style>
          <a:lnRef idx="2">
            <a:schemeClr val="accent5"/>
          </a:lnRef>
          <a:fillRef idx="1">
            <a:schemeClr val="lt1"/>
          </a:fillRef>
          <a:effectRef idx="0">
            <a:schemeClr val="accent5"/>
          </a:effectRef>
          <a:fontRef idx="minor">
            <a:schemeClr val="dk1"/>
          </a:fontRef>
        </dgm:style>
      </dgm:prSet>
      <dgm:spPr/>
      <dgm:t>
        <a:bodyPr/>
        <a:lstStyle/>
        <a:p>
          <a:r>
            <a:rPr lang="en-ZA" sz="1800" dirty="0" smtClean="0"/>
            <a:t>Audit criteria</a:t>
          </a:r>
          <a:endParaRPr lang="en-ZA" sz="1800" dirty="0"/>
        </a:p>
      </dgm:t>
    </dgm:pt>
    <dgm:pt modelId="{E2DE5633-BC07-4787-B512-1D0882106066}" type="parTrans" cxnId="{37263364-0535-43C8-9305-9DB382FC7284}">
      <dgm:prSet/>
      <dgm:spPr/>
      <dgm:t>
        <a:bodyPr/>
        <a:lstStyle/>
        <a:p>
          <a:endParaRPr lang="en-ZA"/>
        </a:p>
      </dgm:t>
    </dgm:pt>
    <dgm:pt modelId="{10E902AD-0C88-4517-BE23-6C4B03A57378}" type="sibTrans" cxnId="{37263364-0535-43C8-9305-9DB382FC7284}">
      <dgm:prSet/>
      <dgm:spPr/>
      <dgm:t>
        <a:bodyPr/>
        <a:lstStyle/>
        <a:p>
          <a:endParaRPr lang="en-ZA"/>
        </a:p>
      </dgm:t>
    </dgm:pt>
    <dgm:pt modelId="{6A041082-6F31-44D7-AA09-30E937EBB479}">
      <dgm:prSet custT="1"/>
      <dgm:spPr/>
      <dgm:t>
        <a:bodyPr/>
        <a:lstStyle/>
        <a:p>
          <a:r>
            <a:rPr lang="en-ZA" sz="1800" baseline="0" dirty="0" smtClean="0">
              <a:solidFill>
                <a:schemeClr val="tx1"/>
              </a:solidFill>
              <a:latin typeface="Arial" panose="020B0604020202020204" pitchFamily="34" charset="0"/>
              <a:ea typeface="+mn-ea"/>
              <a:cs typeface="Arial" panose="020B0604020202020204" pitchFamily="34" charset="0"/>
            </a:rPr>
            <a:t>The principles and requirements of the legislation and regulations above constitutes the framework for management and reporting on predetermined objectives which is used as the basis for the audit of performance information</a:t>
          </a:r>
          <a:endParaRPr lang="en-ZA" sz="1800" dirty="0"/>
        </a:p>
      </dgm:t>
    </dgm:pt>
    <dgm:pt modelId="{578CAB9D-1485-4E75-B910-175547B4E1D1}" type="parTrans" cxnId="{9BC18A17-D0D8-4A9C-A0BB-7AA89A3D1D6E}">
      <dgm:prSet/>
      <dgm:spPr/>
      <dgm:t>
        <a:bodyPr/>
        <a:lstStyle/>
        <a:p>
          <a:endParaRPr lang="en-ZA"/>
        </a:p>
      </dgm:t>
    </dgm:pt>
    <dgm:pt modelId="{0D517D56-2C10-42FD-AE2B-E0953D869ED4}" type="sibTrans" cxnId="{9BC18A17-D0D8-4A9C-A0BB-7AA89A3D1D6E}">
      <dgm:prSet/>
      <dgm:spPr/>
      <dgm:t>
        <a:bodyPr/>
        <a:lstStyle/>
        <a:p>
          <a:endParaRPr lang="en-ZA"/>
        </a:p>
      </dgm:t>
    </dgm:pt>
    <dgm:pt modelId="{33B0ACE1-B4BE-46DB-BB98-1866B92EB248}" type="pres">
      <dgm:prSet presAssocID="{B76290FB-B2A6-4250-B47C-079D5FA1E129}" presName="vert0" presStyleCnt="0">
        <dgm:presLayoutVars>
          <dgm:dir/>
          <dgm:animOne val="branch"/>
          <dgm:animLvl val="lvl"/>
        </dgm:presLayoutVars>
      </dgm:prSet>
      <dgm:spPr/>
      <dgm:t>
        <a:bodyPr/>
        <a:lstStyle/>
        <a:p>
          <a:endParaRPr lang="en-ZA"/>
        </a:p>
      </dgm:t>
    </dgm:pt>
    <dgm:pt modelId="{7B93AF93-A3C1-43C3-99C4-471A6A793757}" type="pres">
      <dgm:prSet presAssocID="{998E57F6-06BF-4BB1-B4E0-E522F09C84B4}" presName="thickLine" presStyleLbl="alignNode1" presStyleIdx="0" presStyleCnt="3"/>
      <dgm:spPr/>
    </dgm:pt>
    <dgm:pt modelId="{F4846BB4-8A41-407C-B3EF-6EE1BE3E44D0}" type="pres">
      <dgm:prSet presAssocID="{998E57F6-06BF-4BB1-B4E0-E522F09C84B4}" presName="horz1" presStyleCnt="0"/>
      <dgm:spPr/>
    </dgm:pt>
    <dgm:pt modelId="{E7659D0E-5CFA-4230-9419-AE5C2B007C9F}" type="pres">
      <dgm:prSet presAssocID="{998E57F6-06BF-4BB1-B4E0-E522F09C84B4}" presName="tx1" presStyleLbl="revTx" presStyleIdx="0" presStyleCnt="10"/>
      <dgm:spPr/>
      <dgm:t>
        <a:bodyPr/>
        <a:lstStyle/>
        <a:p>
          <a:endParaRPr lang="en-ZA"/>
        </a:p>
      </dgm:t>
    </dgm:pt>
    <dgm:pt modelId="{9A9539E9-31C7-43BF-BF2E-1BD2B0572CFD}" type="pres">
      <dgm:prSet presAssocID="{998E57F6-06BF-4BB1-B4E0-E522F09C84B4}" presName="vert1" presStyleCnt="0"/>
      <dgm:spPr/>
    </dgm:pt>
    <dgm:pt modelId="{4E52864E-7447-46C1-AFCC-1AA21816ACB3}" type="pres">
      <dgm:prSet presAssocID="{0A093D63-9CEF-44A1-8F61-5AF3B0C38826}" presName="vertSpace2a" presStyleCnt="0"/>
      <dgm:spPr/>
    </dgm:pt>
    <dgm:pt modelId="{D3E45136-9741-4E38-91EA-66087CE36DA9}" type="pres">
      <dgm:prSet presAssocID="{0A093D63-9CEF-44A1-8F61-5AF3B0C38826}" presName="horz2" presStyleCnt="0"/>
      <dgm:spPr/>
    </dgm:pt>
    <dgm:pt modelId="{9FF7078A-3839-46C4-95EC-33B1E19725DF}" type="pres">
      <dgm:prSet presAssocID="{0A093D63-9CEF-44A1-8F61-5AF3B0C38826}" presName="horzSpace2" presStyleCnt="0"/>
      <dgm:spPr/>
    </dgm:pt>
    <dgm:pt modelId="{156CA630-7893-429F-BF4C-D200E4F24AF9}" type="pres">
      <dgm:prSet presAssocID="{0A093D63-9CEF-44A1-8F61-5AF3B0C38826}" presName="tx2" presStyleLbl="revTx" presStyleIdx="1" presStyleCnt="10" custScaleY="76678"/>
      <dgm:spPr/>
      <dgm:t>
        <a:bodyPr/>
        <a:lstStyle/>
        <a:p>
          <a:endParaRPr lang="en-ZA"/>
        </a:p>
      </dgm:t>
    </dgm:pt>
    <dgm:pt modelId="{A09CA914-06E5-45D3-9A17-2D4E24F3CD6C}" type="pres">
      <dgm:prSet presAssocID="{0A093D63-9CEF-44A1-8F61-5AF3B0C38826}" presName="vert2" presStyleCnt="0"/>
      <dgm:spPr/>
    </dgm:pt>
    <dgm:pt modelId="{38CF74E2-A611-4D40-9E94-8506ADD891E3}" type="pres">
      <dgm:prSet presAssocID="{0A093D63-9CEF-44A1-8F61-5AF3B0C38826}" presName="thinLine2b" presStyleLbl="callout" presStyleIdx="0" presStyleCnt="7"/>
      <dgm:spPr/>
    </dgm:pt>
    <dgm:pt modelId="{3222D66C-F5F7-431A-9E9E-1D4ACC68C138}" type="pres">
      <dgm:prSet presAssocID="{0A093D63-9CEF-44A1-8F61-5AF3B0C38826}" presName="vertSpace2b" presStyleCnt="0"/>
      <dgm:spPr/>
    </dgm:pt>
    <dgm:pt modelId="{AC12E865-26F1-4552-A70B-DE6A688A5035}" type="pres">
      <dgm:prSet presAssocID="{01DF7977-C5F1-40AB-84D0-CD45610F944C}" presName="horz2" presStyleCnt="0"/>
      <dgm:spPr/>
    </dgm:pt>
    <dgm:pt modelId="{8804A71B-1E18-49DB-9B57-1BE57A7A06C8}" type="pres">
      <dgm:prSet presAssocID="{01DF7977-C5F1-40AB-84D0-CD45610F944C}" presName="horzSpace2" presStyleCnt="0"/>
      <dgm:spPr/>
    </dgm:pt>
    <dgm:pt modelId="{8D0D0438-E489-4D09-AEB7-19C834765631}" type="pres">
      <dgm:prSet presAssocID="{01DF7977-C5F1-40AB-84D0-CD45610F944C}" presName="tx2" presStyleLbl="revTx" presStyleIdx="2" presStyleCnt="10"/>
      <dgm:spPr/>
      <dgm:t>
        <a:bodyPr/>
        <a:lstStyle/>
        <a:p>
          <a:endParaRPr lang="en-ZA"/>
        </a:p>
      </dgm:t>
    </dgm:pt>
    <dgm:pt modelId="{56417BED-6A97-4B7B-BBF5-57D8EDC07C9B}" type="pres">
      <dgm:prSet presAssocID="{01DF7977-C5F1-40AB-84D0-CD45610F944C}" presName="vert2" presStyleCnt="0"/>
      <dgm:spPr/>
    </dgm:pt>
    <dgm:pt modelId="{785E0C0B-B98C-40D1-83DB-18D24CBE5187}" type="pres">
      <dgm:prSet presAssocID="{01DF7977-C5F1-40AB-84D0-CD45610F944C}" presName="thinLine2b" presStyleLbl="callout" presStyleIdx="1" presStyleCnt="7"/>
      <dgm:spPr/>
    </dgm:pt>
    <dgm:pt modelId="{ADDEF92E-A164-4F6D-84C9-D09B3C619273}" type="pres">
      <dgm:prSet presAssocID="{01DF7977-C5F1-40AB-84D0-CD45610F944C}" presName="vertSpace2b" presStyleCnt="0"/>
      <dgm:spPr/>
    </dgm:pt>
    <dgm:pt modelId="{94762170-4EA0-411F-89AF-85759994E457}" type="pres">
      <dgm:prSet presAssocID="{D1A2222E-7859-4B7A-BF7B-764F171970BC}" presName="horz2" presStyleCnt="0"/>
      <dgm:spPr/>
    </dgm:pt>
    <dgm:pt modelId="{15A41815-5B19-45BB-A801-942E44603E88}" type="pres">
      <dgm:prSet presAssocID="{D1A2222E-7859-4B7A-BF7B-764F171970BC}" presName="horzSpace2" presStyleCnt="0"/>
      <dgm:spPr/>
    </dgm:pt>
    <dgm:pt modelId="{35074862-FD31-49B8-A7B6-15185B8387A9}" type="pres">
      <dgm:prSet presAssocID="{D1A2222E-7859-4B7A-BF7B-764F171970BC}" presName="tx2" presStyleLbl="revTx" presStyleIdx="3" presStyleCnt="10" custScaleY="77842"/>
      <dgm:spPr/>
      <dgm:t>
        <a:bodyPr/>
        <a:lstStyle/>
        <a:p>
          <a:endParaRPr lang="en-ZA"/>
        </a:p>
      </dgm:t>
    </dgm:pt>
    <dgm:pt modelId="{D3008B2C-EA63-4433-BB0F-81C569CEF10B}" type="pres">
      <dgm:prSet presAssocID="{D1A2222E-7859-4B7A-BF7B-764F171970BC}" presName="vert2" presStyleCnt="0"/>
      <dgm:spPr/>
    </dgm:pt>
    <dgm:pt modelId="{2DEDF779-7A60-4335-BB5B-A1EE6992896F}" type="pres">
      <dgm:prSet presAssocID="{D1A2222E-7859-4B7A-BF7B-764F171970BC}" presName="thinLine2b" presStyleLbl="callout" presStyleIdx="2" presStyleCnt="7"/>
      <dgm:spPr/>
    </dgm:pt>
    <dgm:pt modelId="{45131A44-7DCC-4023-8275-371454288D6D}" type="pres">
      <dgm:prSet presAssocID="{D1A2222E-7859-4B7A-BF7B-764F171970BC}" presName="vertSpace2b" presStyleCnt="0"/>
      <dgm:spPr/>
    </dgm:pt>
    <dgm:pt modelId="{967C24D8-9F5E-4B4D-93C9-C4E21C102F8A}" type="pres">
      <dgm:prSet presAssocID="{2EC86DA6-6648-4829-B356-524DFE736377}" presName="horz2" presStyleCnt="0"/>
      <dgm:spPr/>
    </dgm:pt>
    <dgm:pt modelId="{A15D2399-7BC5-4E91-A0D7-85B46EF80D9D}" type="pres">
      <dgm:prSet presAssocID="{2EC86DA6-6648-4829-B356-524DFE736377}" presName="horzSpace2" presStyleCnt="0"/>
      <dgm:spPr/>
    </dgm:pt>
    <dgm:pt modelId="{1F5FE212-1E93-4B47-A00F-1993C8E9AD69}" type="pres">
      <dgm:prSet presAssocID="{2EC86DA6-6648-4829-B356-524DFE736377}" presName="tx2" presStyleLbl="revTx" presStyleIdx="4" presStyleCnt="10"/>
      <dgm:spPr/>
      <dgm:t>
        <a:bodyPr/>
        <a:lstStyle/>
        <a:p>
          <a:endParaRPr lang="en-ZA"/>
        </a:p>
      </dgm:t>
    </dgm:pt>
    <dgm:pt modelId="{30E355CE-B647-4A23-9626-9F3C32F8B39E}" type="pres">
      <dgm:prSet presAssocID="{2EC86DA6-6648-4829-B356-524DFE736377}" presName="vert2" presStyleCnt="0"/>
      <dgm:spPr/>
    </dgm:pt>
    <dgm:pt modelId="{497EC1C5-4CEE-4E3A-A13B-FF072A50861C}" type="pres">
      <dgm:prSet presAssocID="{2EC86DA6-6648-4829-B356-524DFE736377}" presName="thinLine2b" presStyleLbl="callout" presStyleIdx="3" presStyleCnt="7" custLinFactNeighborY="43893"/>
      <dgm:spPr/>
    </dgm:pt>
    <dgm:pt modelId="{24972210-434E-45A1-9FB2-544BFB631628}" type="pres">
      <dgm:prSet presAssocID="{2EC86DA6-6648-4829-B356-524DFE736377}" presName="vertSpace2b" presStyleCnt="0"/>
      <dgm:spPr/>
    </dgm:pt>
    <dgm:pt modelId="{3DC178A5-EB91-4018-BA06-5FDAA0046673}" type="pres">
      <dgm:prSet presAssocID="{F7AE6FDC-EBBB-4839-9815-217310802088}" presName="thickLine" presStyleLbl="alignNode1" presStyleIdx="1" presStyleCnt="3"/>
      <dgm:spPr/>
    </dgm:pt>
    <dgm:pt modelId="{35DB887D-A65D-48D7-AEFB-9077CDA59C9A}" type="pres">
      <dgm:prSet presAssocID="{F7AE6FDC-EBBB-4839-9815-217310802088}" presName="horz1" presStyleCnt="0"/>
      <dgm:spPr/>
    </dgm:pt>
    <dgm:pt modelId="{70DAFAB2-AF26-4A0C-8582-7CB38A2FDD48}" type="pres">
      <dgm:prSet presAssocID="{F7AE6FDC-EBBB-4839-9815-217310802088}" presName="tx1" presStyleLbl="revTx" presStyleIdx="5" presStyleCnt="10"/>
      <dgm:spPr/>
      <dgm:t>
        <a:bodyPr/>
        <a:lstStyle/>
        <a:p>
          <a:endParaRPr lang="en-ZA"/>
        </a:p>
      </dgm:t>
    </dgm:pt>
    <dgm:pt modelId="{A07E325B-3AEE-4BEB-B685-419FB58BE449}" type="pres">
      <dgm:prSet presAssocID="{F7AE6FDC-EBBB-4839-9815-217310802088}" presName="vert1" presStyleCnt="0"/>
      <dgm:spPr/>
    </dgm:pt>
    <dgm:pt modelId="{25913699-C3E7-4BE4-8DAC-210F74B31795}" type="pres">
      <dgm:prSet presAssocID="{D52D7525-3FA9-436D-8AE7-97A3D91CD77E}" presName="vertSpace2a" presStyleCnt="0"/>
      <dgm:spPr/>
    </dgm:pt>
    <dgm:pt modelId="{E9A9A9FD-3BFC-4803-92DF-E0534D4CDB1B}" type="pres">
      <dgm:prSet presAssocID="{D52D7525-3FA9-436D-8AE7-97A3D91CD77E}" presName="horz2" presStyleCnt="0"/>
      <dgm:spPr/>
    </dgm:pt>
    <dgm:pt modelId="{3DB29033-46DC-4701-AE1D-8E20B4BA3527}" type="pres">
      <dgm:prSet presAssocID="{D52D7525-3FA9-436D-8AE7-97A3D91CD77E}" presName="horzSpace2" presStyleCnt="0"/>
      <dgm:spPr/>
    </dgm:pt>
    <dgm:pt modelId="{5DBECDDB-A638-4BB8-9568-92AB0C31A4B3}" type="pres">
      <dgm:prSet presAssocID="{D52D7525-3FA9-436D-8AE7-97A3D91CD77E}" presName="tx2" presStyleLbl="revTx" presStyleIdx="6" presStyleCnt="10"/>
      <dgm:spPr/>
      <dgm:t>
        <a:bodyPr/>
        <a:lstStyle/>
        <a:p>
          <a:endParaRPr lang="en-ZA"/>
        </a:p>
      </dgm:t>
    </dgm:pt>
    <dgm:pt modelId="{D5857114-C042-45F4-82A4-6C909B7900C1}" type="pres">
      <dgm:prSet presAssocID="{D52D7525-3FA9-436D-8AE7-97A3D91CD77E}" presName="vert2" presStyleCnt="0"/>
      <dgm:spPr/>
    </dgm:pt>
    <dgm:pt modelId="{B1F000BB-BB12-4D0A-AC48-8F4999C6919C}" type="pres">
      <dgm:prSet presAssocID="{D52D7525-3FA9-436D-8AE7-97A3D91CD77E}" presName="thinLine2b" presStyleLbl="callout" presStyleIdx="4" presStyleCnt="7" custLinFactY="100000" custLinFactNeighborY="169479"/>
      <dgm:spPr/>
    </dgm:pt>
    <dgm:pt modelId="{9FD907A9-66DD-4631-AB0E-1A0C58845F70}" type="pres">
      <dgm:prSet presAssocID="{D52D7525-3FA9-436D-8AE7-97A3D91CD77E}" presName="vertSpace2b" presStyleCnt="0"/>
      <dgm:spPr/>
    </dgm:pt>
    <dgm:pt modelId="{F71EC0E0-C9E4-4B41-8BC4-7B730203238C}" type="pres">
      <dgm:prSet presAssocID="{C51763FD-545A-4603-B04A-6919CDCC2E97}" presName="horz2" presStyleCnt="0"/>
      <dgm:spPr/>
    </dgm:pt>
    <dgm:pt modelId="{B32C1276-E360-493F-BCDD-6E6B063F6571}" type="pres">
      <dgm:prSet presAssocID="{C51763FD-545A-4603-B04A-6919CDCC2E97}" presName="horzSpace2" presStyleCnt="0"/>
      <dgm:spPr/>
    </dgm:pt>
    <dgm:pt modelId="{765AE871-E78F-4869-9F98-C6F2B5E2EA5D}" type="pres">
      <dgm:prSet presAssocID="{C51763FD-545A-4603-B04A-6919CDCC2E97}" presName="tx2" presStyleLbl="revTx" presStyleIdx="7" presStyleCnt="10" custLinFactNeighborY="10181"/>
      <dgm:spPr/>
      <dgm:t>
        <a:bodyPr/>
        <a:lstStyle/>
        <a:p>
          <a:endParaRPr lang="en-ZA"/>
        </a:p>
      </dgm:t>
    </dgm:pt>
    <dgm:pt modelId="{9E3B47FE-2605-4990-A80D-5A62311812D3}" type="pres">
      <dgm:prSet presAssocID="{C51763FD-545A-4603-B04A-6919CDCC2E97}" presName="vert2" presStyleCnt="0"/>
      <dgm:spPr/>
    </dgm:pt>
    <dgm:pt modelId="{1B32A8FF-CF69-43E9-BDFC-285E938DD32F}" type="pres">
      <dgm:prSet presAssocID="{C51763FD-545A-4603-B04A-6919CDCC2E97}" presName="thinLine2b" presStyleLbl="callout" presStyleIdx="5" presStyleCnt="7" custLinFactY="294536" custLinFactNeighborY="300000"/>
      <dgm:spPr/>
    </dgm:pt>
    <dgm:pt modelId="{8BD1BB24-F1EC-4082-B44C-E1DDC5530F88}" type="pres">
      <dgm:prSet presAssocID="{C51763FD-545A-4603-B04A-6919CDCC2E97}" presName="vertSpace2b" presStyleCnt="0"/>
      <dgm:spPr/>
    </dgm:pt>
    <dgm:pt modelId="{4A5CAF6F-1E85-4ECF-84C4-BE85220D6AF8}" type="pres">
      <dgm:prSet presAssocID="{457B22C0-A71E-49D4-A2A8-FF02C824275F}" presName="thickLine" presStyleLbl="alignNode1" presStyleIdx="2" presStyleCnt="3" custLinFactNeighborY="14185"/>
      <dgm:spPr/>
    </dgm:pt>
    <dgm:pt modelId="{CCB5BD35-1CEB-4080-A8AB-EF98B0D6F0E4}" type="pres">
      <dgm:prSet presAssocID="{457B22C0-A71E-49D4-A2A8-FF02C824275F}" presName="horz1" presStyleCnt="0"/>
      <dgm:spPr/>
    </dgm:pt>
    <dgm:pt modelId="{742D5528-C523-494F-AC26-FF8F60091069}" type="pres">
      <dgm:prSet presAssocID="{457B22C0-A71E-49D4-A2A8-FF02C824275F}" presName="tx1" presStyleLbl="revTx" presStyleIdx="8" presStyleCnt="10" custScaleY="56837" custLinFactNeighborY="9713"/>
      <dgm:spPr/>
      <dgm:t>
        <a:bodyPr/>
        <a:lstStyle/>
        <a:p>
          <a:endParaRPr lang="en-ZA"/>
        </a:p>
      </dgm:t>
    </dgm:pt>
    <dgm:pt modelId="{0BFE1D9B-6B77-4DA0-918B-720283DE14BB}" type="pres">
      <dgm:prSet presAssocID="{457B22C0-A71E-49D4-A2A8-FF02C824275F}" presName="vert1" presStyleCnt="0"/>
      <dgm:spPr/>
    </dgm:pt>
    <dgm:pt modelId="{7258CBA8-47A6-4977-B296-4B2716A71729}" type="pres">
      <dgm:prSet presAssocID="{6A041082-6F31-44D7-AA09-30E937EBB479}" presName="vertSpace2a" presStyleCnt="0"/>
      <dgm:spPr/>
    </dgm:pt>
    <dgm:pt modelId="{5C350131-9EFC-4E34-8172-4B61A8F162FE}" type="pres">
      <dgm:prSet presAssocID="{6A041082-6F31-44D7-AA09-30E937EBB479}" presName="horz2" presStyleCnt="0"/>
      <dgm:spPr/>
    </dgm:pt>
    <dgm:pt modelId="{9B7CF3AF-EA47-4B14-9BF2-BD8C8913BD63}" type="pres">
      <dgm:prSet presAssocID="{6A041082-6F31-44D7-AA09-30E937EBB479}" presName="horzSpace2" presStyleCnt="0"/>
      <dgm:spPr/>
    </dgm:pt>
    <dgm:pt modelId="{0A4F121C-C525-448B-B8CD-9EFD8A568FF7}" type="pres">
      <dgm:prSet presAssocID="{6A041082-6F31-44D7-AA09-30E937EBB479}" presName="tx2" presStyleLbl="revTx" presStyleIdx="9" presStyleCnt="10" custScaleY="58475" custLinFactNeighborX="-570" custLinFactNeighborY="4713"/>
      <dgm:spPr/>
      <dgm:t>
        <a:bodyPr/>
        <a:lstStyle/>
        <a:p>
          <a:endParaRPr lang="en-ZA"/>
        </a:p>
      </dgm:t>
    </dgm:pt>
    <dgm:pt modelId="{7FCEE6CF-815A-4559-BFD5-D36349ED8DB4}" type="pres">
      <dgm:prSet presAssocID="{6A041082-6F31-44D7-AA09-30E937EBB479}" presName="vert2" presStyleCnt="0"/>
      <dgm:spPr/>
    </dgm:pt>
    <dgm:pt modelId="{6574C4F3-8A8A-4DA9-A3DE-70178E9EAD37}" type="pres">
      <dgm:prSet presAssocID="{6A041082-6F31-44D7-AA09-30E937EBB479}" presName="thinLine2b" presStyleLbl="callout" presStyleIdx="6" presStyleCnt="7" custLinFactY="8378" custLinFactNeighborY="100000"/>
      <dgm:spPr/>
    </dgm:pt>
    <dgm:pt modelId="{2840A0F1-7340-4B15-969B-70DA931C8014}" type="pres">
      <dgm:prSet presAssocID="{6A041082-6F31-44D7-AA09-30E937EBB479}" presName="vertSpace2b" presStyleCnt="0"/>
      <dgm:spPr/>
    </dgm:pt>
  </dgm:ptLst>
  <dgm:cxnLst>
    <dgm:cxn modelId="{57D1881E-A942-4B19-B104-65B87E62E35D}" type="presOf" srcId="{0A093D63-9CEF-44A1-8F61-5AF3B0C38826}" destId="{156CA630-7893-429F-BF4C-D200E4F24AF9}" srcOrd="0" destOrd="0" presId="urn:microsoft.com/office/officeart/2008/layout/LinedList"/>
    <dgm:cxn modelId="{0115A405-4369-419F-B683-D75B6E8394FE}" type="presOf" srcId="{B76290FB-B2A6-4250-B47C-079D5FA1E129}" destId="{33B0ACE1-B4BE-46DB-BB98-1866B92EB248}" srcOrd="0" destOrd="0" presId="urn:microsoft.com/office/officeart/2008/layout/LinedList"/>
    <dgm:cxn modelId="{37263364-0535-43C8-9305-9DB382FC7284}" srcId="{B76290FB-B2A6-4250-B47C-079D5FA1E129}" destId="{457B22C0-A71E-49D4-A2A8-FF02C824275F}" srcOrd="2" destOrd="0" parTransId="{E2DE5633-BC07-4787-B512-1D0882106066}" sibTransId="{10E902AD-0C88-4517-BE23-6C4B03A57378}"/>
    <dgm:cxn modelId="{323DA150-C1C1-4A1E-9FBF-86FCF4D58C48}" type="presOf" srcId="{01DF7977-C5F1-40AB-84D0-CD45610F944C}" destId="{8D0D0438-E489-4D09-AEB7-19C834765631}" srcOrd="0" destOrd="0" presId="urn:microsoft.com/office/officeart/2008/layout/LinedList"/>
    <dgm:cxn modelId="{143D2700-C527-4FFF-840C-BE216CD50962}" type="presOf" srcId="{6A041082-6F31-44D7-AA09-30E937EBB479}" destId="{0A4F121C-C525-448B-B8CD-9EFD8A568FF7}" srcOrd="0" destOrd="0" presId="urn:microsoft.com/office/officeart/2008/layout/LinedList"/>
    <dgm:cxn modelId="{D2D88472-90E4-4FD9-A3F9-2D741FED9D69}" type="presOf" srcId="{F7AE6FDC-EBBB-4839-9815-217310802088}" destId="{70DAFAB2-AF26-4A0C-8582-7CB38A2FDD48}" srcOrd="0" destOrd="0" presId="urn:microsoft.com/office/officeart/2008/layout/LinedList"/>
    <dgm:cxn modelId="{A4AC9FBF-4B20-4CB7-A323-ED5BBF92675A}" srcId="{B76290FB-B2A6-4250-B47C-079D5FA1E129}" destId="{998E57F6-06BF-4BB1-B4E0-E522F09C84B4}" srcOrd="0" destOrd="0" parTransId="{FB72615E-329B-41E3-AC34-1EDC2F0F606E}" sibTransId="{CF1D5A17-1AEB-4775-8493-C644E79D6823}"/>
    <dgm:cxn modelId="{557A3291-2A2E-4074-A85A-A7664B15523A}" srcId="{998E57F6-06BF-4BB1-B4E0-E522F09C84B4}" destId="{D1A2222E-7859-4B7A-BF7B-764F171970BC}" srcOrd="2" destOrd="0" parTransId="{6F37DF7B-38A7-4050-AE8C-3D72B230DFBE}" sibTransId="{B7C51848-EDC3-45B8-9322-993B543713B7}"/>
    <dgm:cxn modelId="{9CBAD287-490C-4E30-B455-0148A4BFCCFD}" srcId="{F7AE6FDC-EBBB-4839-9815-217310802088}" destId="{C51763FD-545A-4603-B04A-6919CDCC2E97}" srcOrd="1" destOrd="0" parTransId="{0B2135C3-DB68-4620-970C-8ED2C4ED4D36}" sibTransId="{FEF1DC13-AEBA-4143-965B-50B1586DF8F4}"/>
    <dgm:cxn modelId="{254DCEBA-CF3B-4645-AAB7-BCF509DA2B81}" srcId="{B76290FB-B2A6-4250-B47C-079D5FA1E129}" destId="{F7AE6FDC-EBBB-4839-9815-217310802088}" srcOrd="1" destOrd="0" parTransId="{D3AE2A2C-EBA8-416F-803F-F71CE85894D7}" sibTransId="{5A482313-2921-4D10-B18B-568C35236D16}"/>
    <dgm:cxn modelId="{7BFA20AB-4E04-49D3-811D-5B221595799F}" type="presOf" srcId="{D52D7525-3FA9-436D-8AE7-97A3D91CD77E}" destId="{5DBECDDB-A638-4BB8-9568-92AB0C31A4B3}" srcOrd="0" destOrd="0" presId="urn:microsoft.com/office/officeart/2008/layout/LinedList"/>
    <dgm:cxn modelId="{409DDDC9-9C6D-40A9-AB07-DF62AFABC1FD}" srcId="{998E57F6-06BF-4BB1-B4E0-E522F09C84B4}" destId="{01DF7977-C5F1-40AB-84D0-CD45610F944C}" srcOrd="1" destOrd="0" parTransId="{E2E829A3-5499-4F6C-ACE1-9A6A33F1ED3B}" sibTransId="{17FA6B78-938D-472C-B582-C50E62297106}"/>
    <dgm:cxn modelId="{FD508224-B0E0-452D-A5D0-ADAD5D2B3BB0}" type="presOf" srcId="{C51763FD-545A-4603-B04A-6919CDCC2E97}" destId="{765AE871-E78F-4869-9F98-C6F2B5E2EA5D}" srcOrd="0" destOrd="0" presId="urn:microsoft.com/office/officeart/2008/layout/LinedList"/>
    <dgm:cxn modelId="{F4C48107-4150-489C-8193-7EE7DD25CFEC}" type="presOf" srcId="{2EC86DA6-6648-4829-B356-524DFE736377}" destId="{1F5FE212-1E93-4B47-A00F-1993C8E9AD69}" srcOrd="0" destOrd="0" presId="urn:microsoft.com/office/officeart/2008/layout/LinedList"/>
    <dgm:cxn modelId="{6215EFEF-09DA-4C19-BC58-A91E3D074999}" type="presOf" srcId="{D1A2222E-7859-4B7A-BF7B-764F171970BC}" destId="{35074862-FD31-49B8-A7B6-15185B8387A9}" srcOrd="0" destOrd="0" presId="urn:microsoft.com/office/officeart/2008/layout/LinedList"/>
    <dgm:cxn modelId="{CDD02620-C561-49C6-A78E-9084793CBFD3}" type="presOf" srcId="{457B22C0-A71E-49D4-A2A8-FF02C824275F}" destId="{742D5528-C523-494F-AC26-FF8F60091069}" srcOrd="0" destOrd="0" presId="urn:microsoft.com/office/officeart/2008/layout/LinedList"/>
    <dgm:cxn modelId="{40743658-7168-4E9F-846D-8228CDC1A0AA}" srcId="{998E57F6-06BF-4BB1-B4E0-E522F09C84B4}" destId="{2EC86DA6-6648-4829-B356-524DFE736377}" srcOrd="3" destOrd="0" parTransId="{4D801D66-12DE-494C-8036-B0F6CE65BB12}" sibTransId="{54C7E983-36C1-4854-A9CF-2A9DA00AA999}"/>
    <dgm:cxn modelId="{0CB6ABED-EE22-467C-AAD9-6BA34122971A}" srcId="{998E57F6-06BF-4BB1-B4E0-E522F09C84B4}" destId="{0A093D63-9CEF-44A1-8F61-5AF3B0C38826}" srcOrd="0" destOrd="0" parTransId="{AE555900-0EA3-4C10-9E89-919291BDDD83}" sibTransId="{629CEFA1-C674-4B56-ADBC-6C820697A778}"/>
    <dgm:cxn modelId="{3809E104-2EFF-45EB-BE23-D701FA3CDBAB}" type="presOf" srcId="{998E57F6-06BF-4BB1-B4E0-E522F09C84B4}" destId="{E7659D0E-5CFA-4230-9419-AE5C2B007C9F}" srcOrd="0" destOrd="0" presId="urn:microsoft.com/office/officeart/2008/layout/LinedList"/>
    <dgm:cxn modelId="{9BC18A17-D0D8-4A9C-A0BB-7AA89A3D1D6E}" srcId="{457B22C0-A71E-49D4-A2A8-FF02C824275F}" destId="{6A041082-6F31-44D7-AA09-30E937EBB479}" srcOrd="0" destOrd="0" parTransId="{578CAB9D-1485-4E75-B910-175547B4E1D1}" sibTransId="{0D517D56-2C10-42FD-AE2B-E0953D869ED4}"/>
    <dgm:cxn modelId="{133B43EA-7ACB-4A3F-8AF9-FEB3B43CA942}" srcId="{F7AE6FDC-EBBB-4839-9815-217310802088}" destId="{D52D7525-3FA9-436D-8AE7-97A3D91CD77E}" srcOrd="0" destOrd="0" parTransId="{480AE40C-1D57-4268-BE16-32E483A97156}" sibTransId="{3E906787-A3E0-4E7D-B52F-774DF299EA4F}"/>
    <dgm:cxn modelId="{DBE69746-9931-43CD-8A77-9E5ADEC125F0}" type="presParOf" srcId="{33B0ACE1-B4BE-46DB-BB98-1866B92EB248}" destId="{7B93AF93-A3C1-43C3-99C4-471A6A793757}" srcOrd="0" destOrd="0" presId="urn:microsoft.com/office/officeart/2008/layout/LinedList"/>
    <dgm:cxn modelId="{30E39C7E-D5FE-46F6-A9F2-2DB7FBD89A28}" type="presParOf" srcId="{33B0ACE1-B4BE-46DB-BB98-1866B92EB248}" destId="{F4846BB4-8A41-407C-B3EF-6EE1BE3E44D0}" srcOrd="1" destOrd="0" presId="urn:microsoft.com/office/officeart/2008/layout/LinedList"/>
    <dgm:cxn modelId="{84B4CC05-4CDC-4FDD-AF6E-9648504813E1}" type="presParOf" srcId="{F4846BB4-8A41-407C-B3EF-6EE1BE3E44D0}" destId="{E7659D0E-5CFA-4230-9419-AE5C2B007C9F}" srcOrd="0" destOrd="0" presId="urn:microsoft.com/office/officeart/2008/layout/LinedList"/>
    <dgm:cxn modelId="{62594646-691A-4BB0-B0E5-30F08B77622C}" type="presParOf" srcId="{F4846BB4-8A41-407C-B3EF-6EE1BE3E44D0}" destId="{9A9539E9-31C7-43BF-BF2E-1BD2B0572CFD}" srcOrd="1" destOrd="0" presId="urn:microsoft.com/office/officeart/2008/layout/LinedList"/>
    <dgm:cxn modelId="{52222E25-A927-4C50-90CE-A345E24985E8}" type="presParOf" srcId="{9A9539E9-31C7-43BF-BF2E-1BD2B0572CFD}" destId="{4E52864E-7447-46C1-AFCC-1AA21816ACB3}" srcOrd="0" destOrd="0" presId="urn:microsoft.com/office/officeart/2008/layout/LinedList"/>
    <dgm:cxn modelId="{5440DD36-AD6C-44FC-94FC-48988A369DD3}" type="presParOf" srcId="{9A9539E9-31C7-43BF-BF2E-1BD2B0572CFD}" destId="{D3E45136-9741-4E38-91EA-66087CE36DA9}" srcOrd="1" destOrd="0" presId="urn:microsoft.com/office/officeart/2008/layout/LinedList"/>
    <dgm:cxn modelId="{2DA4DAA0-F21D-44D1-B096-78DC2717EDF3}" type="presParOf" srcId="{D3E45136-9741-4E38-91EA-66087CE36DA9}" destId="{9FF7078A-3839-46C4-95EC-33B1E19725DF}" srcOrd="0" destOrd="0" presId="urn:microsoft.com/office/officeart/2008/layout/LinedList"/>
    <dgm:cxn modelId="{E8966F73-A139-4AC1-8468-DCD59C85C8C8}" type="presParOf" srcId="{D3E45136-9741-4E38-91EA-66087CE36DA9}" destId="{156CA630-7893-429F-BF4C-D200E4F24AF9}" srcOrd="1" destOrd="0" presId="urn:microsoft.com/office/officeart/2008/layout/LinedList"/>
    <dgm:cxn modelId="{6D0AD0D5-6F89-459E-9D77-1F2782734CFF}" type="presParOf" srcId="{D3E45136-9741-4E38-91EA-66087CE36DA9}" destId="{A09CA914-06E5-45D3-9A17-2D4E24F3CD6C}" srcOrd="2" destOrd="0" presId="urn:microsoft.com/office/officeart/2008/layout/LinedList"/>
    <dgm:cxn modelId="{DBCF655B-BCA8-4912-8E49-BFC4748B72C2}" type="presParOf" srcId="{9A9539E9-31C7-43BF-BF2E-1BD2B0572CFD}" destId="{38CF74E2-A611-4D40-9E94-8506ADD891E3}" srcOrd="2" destOrd="0" presId="urn:microsoft.com/office/officeart/2008/layout/LinedList"/>
    <dgm:cxn modelId="{39BEDFE2-30BF-4E82-BB2F-F86DA3CB4FA9}" type="presParOf" srcId="{9A9539E9-31C7-43BF-BF2E-1BD2B0572CFD}" destId="{3222D66C-F5F7-431A-9E9E-1D4ACC68C138}" srcOrd="3" destOrd="0" presId="urn:microsoft.com/office/officeart/2008/layout/LinedList"/>
    <dgm:cxn modelId="{B210CCDC-0FCA-4988-BAA9-2FD606F0A2AE}" type="presParOf" srcId="{9A9539E9-31C7-43BF-BF2E-1BD2B0572CFD}" destId="{AC12E865-26F1-4552-A70B-DE6A688A5035}" srcOrd="4" destOrd="0" presId="urn:microsoft.com/office/officeart/2008/layout/LinedList"/>
    <dgm:cxn modelId="{BCBDA116-4477-451D-9BB1-33F9CF528E8B}" type="presParOf" srcId="{AC12E865-26F1-4552-A70B-DE6A688A5035}" destId="{8804A71B-1E18-49DB-9B57-1BE57A7A06C8}" srcOrd="0" destOrd="0" presId="urn:microsoft.com/office/officeart/2008/layout/LinedList"/>
    <dgm:cxn modelId="{A47C8E76-5292-418E-AB9D-4C04BBADF654}" type="presParOf" srcId="{AC12E865-26F1-4552-A70B-DE6A688A5035}" destId="{8D0D0438-E489-4D09-AEB7-19C834765631}" srcOrd="1" destOrd="0" presId="urn:microsoft.com/office/officeart/2008/layout/LinedList"/>
    <dgm:cxn modelId="{CB639485-D5FC-4785-880E-2A122347DE14}" type="presParOf" srcId="{AC12E865-26F1-4552-A70B-DE6A688A5035}" destId="{56417BED-6A97-4B7B-BBF5-57D8EDC07C9B}" srcOrd="2" destOrd="0" presId="urn:microsoft.com/office/officeart/2008/layout/LinedList"/>
    <dgm:cxn modelId="{9CAEFEAB-586C-4044-9031-F39E3A78853A}" type="presParOf" srcId="{9A9539E9-31C7-43BF-BF2E-1BD2B0572CFD}" destId="{785E0C0B-B98C-40D1-83DB-18D24CBE5187}" srcOrd="5" destOrd="0" presId="urn:microsoft.com/office/officeart/2008/layout/LinedList"/>
    <dgm:cxn modelId="{78A08525-28B1-45E8-91AC-D29CFED04923}" type="presParOf" srcId="{9A9539E9-31C7-43BF-BF2E-1BD2B0572CFD}" destId="{ADDEF92E-A164-4F6D-84C9-D09B3C619273}" srcOrd="6" destOrd="0" presId="urn:microsoft.com/office/officeart/2008/layout/LinedList"/>
    <dgm:cxn modelId="{D1C9E3E7-3568-435A-9480-35EEA3DC5F2E}" type="presParOf" srcId="{9A9539E9-31C7-43BF-BF2E-1BD2B0572CFD}" destId="{94762170-4EA0-411F-89AF-85759994E457}" srcOrd="7" destOrd="0" presId="urn:microsoft.com/office/officeart/2008/layout/LinedList"/>
    <dgm:cxn modelId="{219BD586-E64E-40FE-8145-1B2CFBCBD957}" type="presParOf" srcId="{94762170-4EA0-411F-89AF-85759994E457}" destId="{15A41815-5B19-45BB-A801-942E44603E88}" srcOrd="0" destOrd="0" presId="urn:microsoft.com/office/officeart/2008/layout/LinedList"/>
    <dgm:cxn modelId="{71D5E44F-E44D-4A0C-B4FB-0A422D5238A7}" type="presParOf" srcId="{94762170-4EA0-411F-89AF-85759994E457}" destId="{35074862-FD31-49B8-A7B6-15185B8387A9}" srcOrd="1" destOrd="0" presId="urn:microsoft.com/office/officeart/2008/layout/LinedList"/>
    <dgm:cxn modelId="{58CFA3A9-2B42-4D0E-8FAD-9B65032F17C2}" type="presParOf" srcId="{94762170-4EA0-411F-89AF-85759994E457}" destId="{D3008B2C-EA63-4433-BB0F-81C569CEF10B}" srcOrd="2" destOrd="0" presId="urn:microsoft.com/office/officeart/2008/layout/LinedList"/>
    <dgm:cxn modelId="{5635F184-E8FD-418C-9F29-8E7F645D7C77}" type="presParOf" srcId="{9A9539E9-31C7-43BF-BF2E-1BD2B0572CFD}" destId="{2DEDF779-7A60-4335-BB5B-A1EE6992896F}" srcOrd="8" destOrd="0" presId="urn:microsoft.com/office/officeart/2008/layout/LinedList"/>
    <dgm:cxn modelId="{E525EB96-42DB-4B7A-B340-8791343121D4}" type="presParOf" srcId="{9A9539E9-31C7-43BF-BF2E-1BD2B0572CFD}" destId="{45131A44-7DCC-4023-8275-371454288D6D}" srcOrd="9" destOrd="0" presId="urn:microsoft.com/office/officeart/2008/layout/LinedList"/>
    <dgm:cxn modelId="{E8A53F1A-8E85-49A4-A1D9-526D14408CA9}" type="presParOf" srcId="{9A9539E9-31C7-43BF-BF2E-1BD2B0572CFD}" destId="{967C24D8-9F5E-4B4D-93C9-C4E21C102F8A}" srcOrd="10" destOrd="0" presId="urn:microsoft.com/office/officeart/2008/layout/LinedList"/>
    <dgm:cxn modelId="{940044B5-940F-424B-8B6D-ECD4B5DC7836}" type="presParOf" srcId="{967C24D8-9F5E-4B4D-93C9-C4E21C102F8A}" destId="{A15D2399-7BC5-4E91-A0D7-85B46EF80D9D}" srcOrd="0" destOrd="0" presId="urn:microsoft.com/office/officeart/2008/layout/LinedList"/>
    <dgm:cxn modelId="{E02765E8-8F87-4792-9270-77E52400B407}" type="presParOf" srcId="{967C24D8-9F5E-4B4D-93C9-C4E21C102F8A}" destId="{1F5FE212-1E93-4B47-A00F-1993C8E9AD69}" srcOrd="1" destOrd="0" presId="urn:microsoft.com/office/officeart/2008/layout/LinedList"/>
    <dgm:cxn modelId="{E659D273-566C-4C6A-A932-C238D6D970D7}" type="presParOf" srcId="{967C24D8-9F5E-4B4D-93C9-C4E21C102F8A}" destId="{30E355CE-B647-4A23-9626-9F3C32F8B39E}" srcOrd="2" destOrd="0" presId="urn:microsoft.com/office/officeart/2008/layout/LinedList"/>
    <dgm:cxn modelId="{F9631E61-D373-41CA-815C-F18099606722}" type="presParOf" srcId="{9A9539E9-31C7-43BF-BF2E-1BD2B0572CFD}" destId="{497EC1C5-4CEE-4E3A-A13B-FF072A50861C}" srcOrd="11" destOrd="0" presId="urn:microsoft.com/office/officeart/2008/layout/LinedList"/>
    <dgm:cxn modelId="{2404FF2F-7207-4B0E-AA9D-26585568BA10}" type="presParOf" srcId="{9A9539E9-31C7-43BF-BF2E-1BD2B0572CFD}" destId="{24972210-434E-45A1-9FB2-544BFB631628}" srcOrd="12" destOrd="0" presId="urn:microsoft.com/office/officeart/2008/layout/LinedList"/>
    <dgm:cxn modelId="{BE112845-57DA-4C38-9F1E-B1004C905D32}" type="presParOf" srcId="{33B0ACE1-B4BE-46DB-BB98-1866B92EB248}" destId="{3DC178A5-EB91-4018-BA06-5FDAA0046673}" srcOrd="2" destOrd="0" presId="urn:microsoft.com/office/officeart/2008/layout/LinedList"/>
    <dgm:cxn modelId="{A0874249-C275-4F59-BF1E-14D3DF1E856A}" type="presParOf" srcId="{33B0ACE1-B4BE-46DB-BB98-1866B92EB248}" destId="{35DB887D-A65D-48D7-AEFB-9077CDA59C9A}" srcOrd="3" destOrd="0" presId="urn:microsoft.com/office/officeart/2008/layout/LinedList"/>
    <dgm:cxn modelId="{952F1E83-3B6C-44D7-BABB-9299E0440AF7}" type="presParOf" srcId="{35DB887D-A65D-48D7-AEFB-9077CDA59C9A}" destId="{70DAFAB2-AF26-4A0C-8582-7CB38A2FDD48}" srcOrd="0" destOrd="0" presId="urn:microsoft.com/office/officeart/2008/layout/LinedList"/>
    <dgm:cxn modelId="{2087C502-89FD-4E2C-BC09-B232F96E1B77}" type="presParOf" srcId="{35DB887D-A65D-48D7-AEFB-9077CDA59C9A}" destId="{A07E325B-3AEE-4BEB-B685-419FB58BE449}" srcOrd="1" destOrd="0" presId="urn:microsoft.com/office/officeart/2008/layout/LinedList"/>
    <dgm:cxn modelId="{CF0F9494-886C-411C-92A8-F12B3D7BAC69}" type="presParOf" srcId="{A07E325B-3AEE-4BEB-B685-419FB58BE449}" destId="{25913699-C3E7-4BE4-8DAC-210F74B31795}" srcOrd="0" destOrd="0" presId="urn:microsoft.com/office/officeart/2008/layout/LinedList"/>
    <dgm:cxn modelId="{7F4F70C8-4DFD-43A5-9043-05F3A3DFD22E}" type="presParOf" srcId="{A07E325B-3AEE-4BEB-B685-419FB58BE449}" destId="{E9A9A9FD-3BFC-4803-92DF-E0534D4CDB1B}" srcOrd="1" destOrd="0" presId="urn:microsoft.com/office/officeart/2008/layout/LinedList"/>
    <dgm:cxn modelId="{03CC4939-4BC7-4C58-8618-D18AE6A3ADD7}" type="presParOf" srcId="{E9A9A9FD-3BFC-4803-92DF-E0534D4CDB1B}" destId="{3DB29033-46DC-4701-AE1D-8E20B4BA3527}" srcOrd="0" destOrd="0" presId="urn:microsoft.com/office/officeart/2008/layout/LinedList"/>
    <dgm:cxn modelId="{DDFB1139-2AB3-4372-B6AD-1BDED817067E}" type="presParOf" srcId="{E9A9A9FD-3BFC-4803-92DF-E0534D4CDB1B}" destId="{5DBECDDB-A638-4BB8-9568-92AB0C31A4B3}" srcOrd="1" destOrd="0" presId="urn:microsoft.com/office/officeart/2008/layout/LinedList"/>
    <dgm:cxn modelId="{738FA679-4FDE-45D2-A2C8-11ED6C5FC7D8}" type="presParOf" srcId="{E9A9A9FD-3BFC-4803-92DF-E0534D4CDB1B}" destId="{D5857114-C042-45F4-82A4-6C909B7900C1}" srcOrd="2" destOrd="0" presId="urn:microsoft.com/office/officeart/2008/layout/LinedList"/>
    <dgm:cxn modelId="{8EDE7EF6-E0D4-4116-B898-63C7318C5B3F}" type="presParOf" srcId="{A07E325B-3AEE-4BEB-B685-419FB58BE449}" destId="{B1F000BB-BB12-4D0A-AC48-8F4999C6919C}" srcOrd="2" destOrd="0" presId="urn:microsoft.com/office/officeart/2008/layout/LinedList"/>
    <dgm:cxn modelId="{6B374C27-86BD-4BD0-80C1-50017343815F}" type="presParOf" srcId="{A07E325B-3AEE-4BEB-B685-419FB58BE449}" destId="{9FD907A9-66DD-4631-AB0E-1A0C58845F70}" srcOrd="3" destOrd="0" presId="urn:microsoft.com/office/officeart/2008/layout/LinedList"/>
    <dgm:cxn modelId="{AA58C710-0B45-4242-AF03-7C1A7B25D349}" type="presParOf" srcId="{A07E325B-3AEE-4BEB-B685-419FB58BE449}" destId="{F71EC0E0-C9E4-4B41-8BC4-7B730203238C}" srcOrd="4" destOrd="0" presId="urn:microsoft.com/office/officeart/2008/layout/LinedList"/>
    <dgm:cxn modelId="{94EB3267-FF04-42CE-9FE7-E65AC3AA126B}" type="presParOf" srcId="{F71EC0E0-C9E4-4B41-8BC4-7B730203238C}" destId="{B32C1276-E360-493F-BCDD-6E6B063F6571}" srcOrd="0" destOrd="0" presId="urn:microsoft.com/office/officeart/2008/layout/LinedList"/>
    <dgm:cxn modelId="{F13D02CD-286C-4B0F-9E6E-2958C238D219}" type="presParOf" srcId="{F71EC0E0-C9E4-4B41-8BC4-7B730203238C}" destId="{765AE871-E78F-4869-9F98-C6F2B5E2EA5D}" srcOrd="1" destOrd="0" presId="urn:microsoft.com/office/officeart/2008/layout/LinedList"/>
    <dgm:cxn modelId="{00D1C843-2FCC-4E61-8BBC-FDF34BEED408}" type="presParOf" srcId="{F71EC0E0-C9E4-4B41-8BC4-7B730203238C}" destId="{9E3B47FE-2605-4990-A80D-5A62311812D3}" srcOrd="2" destOrd="0" presId="urn:microsoft.com/office/officeart/2008/layout/LinedList"/>
    <dgm:cxn modelId="{D445FDBA-1B5D-42E4-9051-FF5CE035D96E}" type="presParOf" srcId="{A07E325B-3AEE-4BEB-B685-419FB58BE449}" destId="{1B32A8FF-CF69-43E9-BDFC-285E938DD32F}" srcOrd="5" destOrd="0" presId="urn:microsoft.com/office/officeart/2008/layout/LinedList"/>
    <dgm:cxn modelId="{61750F66-C9A7-4ED7-8538-8960BD44F4D8}" type="presParOf" srcId="{A07E325B-3AEE-4BEB-B685-419FB58BE449}" destId="{8BD1BB24-F1EC-4082-B44C-E1DDC5530F88}" srcOrd="6" destOrd="0" presId="urn:microsoft.com/office/officeart/2008/layout/LinedList"/>
    <dgm:cxn modelId="{25B97B81-580A-4960-9626-DC6C0B3AFA8D}" type="presParOf" srcId="{33B0ACE1-B4BE-46DB-BB98-1866B92EB248}" destId="{4A5CAF6F-1E85-4ECF-84C4-BE85220D6AF8}" srcOrd="4" destOrd="0" presId="urn:microsoft.com/office/officeart/2008/layout/LinedList"/>
    <dgm:cxn modelId="{9B7FDA11-2CCC-43BF-8BD1-3DC30DBDD55C}" type="presParOf" srcId="{33B0ACE1-B4BE-46DB-BB98-1866B92EB248}" destId="{CCB5BD35-1CEB-4080-A8AB-EF98B0D6F0E4}" srcOrd="5" destOrd="0" presId="urn:microsoft.com/office/officeart/2008/layout/LinedList"/>
    <dgm:cxn modelId="{AEAAE37D-506B-4568-8049-D6CF2E349683}" type="presParOf" srcId="{CCB5BD35-1CEB-4080-A8AB-EF98B0D6F0E4}" destId="{742D5528-C523-494F-AC26-FF8F60091069}" srcOrd="0" destOrd="0" presId="urn:microsoft.com/office/officeart/2008/layout/LinedList"/>
    <dgm:cxn modelId="{84270575-8C6F-47B4-B116-DDC5BE77054C}" type="presParOf" srcId="{CCB5BD35-1CEB-4080-A8AB-EF98B0D6F0E4}" destId="{0BFE1D9B-6B77-4DA0-918B-720283DE14BB}" srcOrd="1" destOrd="0" presId="urn:microsoft.com/office/officeart/2008/layout/LinedList"/>
    <dgm:cxn modelId="{28622F40-F75D-40F7-BE67-FB9A0A41579E}" type="presParOf" srcId="{0BFE1D9B-6B77-4DA0-918B-720283DE14BB}" destId="{7258CBA8-47A6-4977-B296-4B2716A71729}" srcOrd="0" destOrd="0" presId="urn:microsoft.com/office/officeart/2008/layout/LinedList"/>
    <dgm:cxn modelId="{E48F013D-E2A5-4372-AB87-FC43057212BB}" type="presParOf" srcId="{0BFE1D9B-6B77-4DA0-918B-720283DE14BB}" destId="{5C350131-9EFC-4E34-8172-4B61A8F162FE}" srcOrd="1" destOrd="0" presId="urn:microsoft.com/office/officeart/2008/layout/LinedList"/>
    <dgm:cxn modelId="{797341E8-A275-4EDD-9AC4-805D167ED4A7}" type="presParOf" srcId="{5C350131-9EFC-4E34-8172-4B61A8F162FE}" destId="{9B7CF3AF-EA47-4B14-9BF2-BD8C8913BD63}" srcOrd="0" destOrd="0" presId="urn:microsoft.com/office/officeart/2008/layout/LinedList"/>
    <dgm:cxn modelId="{C409498F-ECF6-4589-AD66-457E068AAE12}" type="presParOf" srcId="{5C350131-9EFC-4E34-8172-4B61A8F162FE}" destId="{0A4F121C-C525-448B-B8CD-9EFD8A568FF7}" srcOrd="1" destOrd="0" presId="urn:microsoft.com/office/officeart/2008/layout/LinedList"/>
    <dgm:cxn modelId="{5B7AF38E-017F-4AA0-BC9E-6F86BD2FEDDE}" type="presParOf" srcId="{5C350131-9EFC-4E34-8172-4B61A8F162FE}" destId="{7FCEE6CF-815A-4559-BFD5-D36349ED8DB4}" srcOrd="2" destOrd="0" presId="urn:microsoft.com/office/officeart/2008/layout/LinedList"/>
    <dgm:cxn modelId="{182B4644-951A-4168-845C-EDAC76E7C010}" type="presParOf" srcId="{0BFE1D9B-6B77-4DA0-918B-720283DE14BB}" destId="{6574C4F3-8A8A-4DA9-A3DE-70178E9EAD37}" srcOrd="2" destOrd="0" presId="urn:microsoft.com/office/officeart/2008/layout/LinedList"/>
    <dgm:cxn modelId="{73A72324-0CC3-4F33-B1B7-1F5D1FC01E03}" type="presParOf" srcId="{0BFE1D9B-6B77-4DA0-918B-720283DE14BB}" destId="{2840A0F1-7340-4B15-969B-70DA931C8014}"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1F7FF5-4ADB-4A53-B912-B796DD59A7D6}"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B1B60A18-BD4C-49DB-9956-5EFE2190BE74}">
      <dgm:prSet phldrT="[Text]"/>
      <dgm:spPr/>
      <dgm:t>
        <a:bodyPr/>
        <a:lstStyle/>
        <a:p>
          <a:r>
            <a:rPr lang="en-US" dirty="0" smtClean="0"/>
            <a:t>1.  Strategic/Corporate plan</a:t>
          </a:r>
          <a:endParaRPr lang="en-US" dirty="0"/>
        </a:p>
      </dgm:t>
    </dgm:pt>
    <dgm:pt modelId="{BB8B70A7-CD2B-404C-B9E5-9702E18277EF}" type="parTrans" cxnId="{5AC5E0F5-009F-4D65-9293-3BD833DC8EBB}">
      <dgm:prSet/>
      <dgm:spPr/>
      <dgm:t>
        <a:bodyPr/>
        <a:lstStyle/>
        <a:p>
          <a:endParaRPr lang="en-US"/>
        </a:p>
      </dgm:t>
    </dgm:pt>
    <dgm:pt modelId="{FA60E07E-4C1B-4673-AF2C-2B2B8AA3BB59}" type="sibTrans" cxnId="{5AC5E0F5-009F-4D65-9293-3BD833DC8EBB}">
      <dgm:prSet/>
      <dgm:spPr/>
      <dgm:t>
        <a:bodyPr/>
        <a:lstStyle/>
        <a:p>
          <a:endParaRPr lang="en-US" dirty="0"/>
        </a:p>
      </dgm:t>
    </dgm:pt>
    <dgm:pt modelId="{44C96CCC-3756-4488-A8E3-A0B5038AC64C}">
      <dgm:prSet phldrT="[Text]"/>
      <dgm:spPr/>
      <dgm:t>
        <a:bodyPr/>
        <a:lstStyle/>
        <a:p>
          <a:r>
            <a:rPr lang="en-US" dirty="0" smtClean="0"/>
            <a:t>2. Annual performance plan (APP)  </a:t>
          </a:r>
          <a:endParaRPr lang="en-US" dirty="0"/>
        </a:p>
      </dgm:t>
    </dgm:pt>
    <dgm:pt modelId="{7F051F94-8DD7-4E35-8635-4A0552C5854B}" type="parTrans" cxnId="{229BE996-5B77-4A8A-B78F-A7E7634E2B2C}">
      <dgm:prSet/>
      <dgm:spPr/>
      <dgm:t>
        <a:bodyPr/>
        <a:lstStyle/>
        <a:p>
          <a:endParaRPr lang="en-US"/>
        </a:p>
      </dgm:t>
    </dgm:pt>
    <dgm:pt modelId="{45E8AFE7-64C2-430A-9DD7-842F8BEA61A7}" type="sibTrans" cxnId="{229BE996-5B77-4A8A-B78F-A7E7634E2B2C}">
      <dgm:prSet/>
      <dgm:spPr/>
      <dgm:t>
        <a:bodyPr/>
        <a:lstStyle/>
        <a:p>
          <a:endParaRPr lang="en-US" dirty="0"/>
        </a:p>
      </dgm:t>
    </dgm:pt>
    <dgm:pt modelId="{08DBB446-A4D6-41FB-A133-45A63C107083}">
      <dgm:prSet phldrT="[Text]"/>
      <dgm:spPr/>
      <dgm:t>
        <a:bodyPr/>
        <a:lstStyle/>
        <a:p>
          <a:r>
            <a:rPr lang="en-US" dirty="0" smtClean="0"/>
            <a:t>3.  Budget</a:t>
          </a:r>
          <a:endParaRPr lang="en-US" dirty="0"/>
        </a:p>
      </dgm:t>
    </dgm:pt>
    <dgm:pt modelId="{A1319C1F-371E-4932-946C-238EC4C8B55B}" type="parTrans" cxnId="{2E951228-28A7-4590-A604-36FEAB48BFAD}">
      <dgm:prSet/>
      <dgm:spPr/>
      <dgm:t>
        <a:bodyPr/>
        <a:lstStyle/>
        <a:p>
          <a:endParaRPr lang="en-US"/>
        </a:p>
      </dgm:t>
    </dgm:pt>
    <dgm:pt modelId="{31E63169-4B37-4431-B88C-560A6729479A}" type="sibTrans" cxnId="{2E951228-28A7-4590-A604-36FEAB48BFAD}">
      <dgm:prSet/>
      <dgm:spPr/>
      <dgm:t>
        <a:bodyPr/>
        <a:lstStyle/>
        <a:p>
          <a:endParaRPr lang="en-US" dirty="0"/>
        </a:p>
      </dgm:t>
    </dgm:pt>
    <dgm:pt modelId="{5886A4D8-5285-4B7D-9AE8-74194C028529}">
      <dgm:prSet phldrT="[Text]"/>
      <dgm:spPr/>
      <dgm:t>
        <a:bodyPr/>
        <a:lstStyle/>
        <a:p>
          <a:r>
            <a:rPr lang="en-US" dirty="0" smtClean="0"/>
            <a:t>4.  Quarterly performance reports</a:t>
          </a:r>
          <a:endParaRPr lang="en-US" dirty="0"/>
        </a:p>
      </dgm:t>
    </dgm:pt>
    <dgm:pt modelId="{5969DC12-756A-451D-BD4B-96E1E68465DC}" type="parTrans" cxnId="{A94D1FB1-6928-4A3D-92DD-2C2ECF5DACFF}">
      <dgm:prSet/>
      <dgm:spPr/>
      <dgm:t>
        <a:bodyPr/>
        <a:lstStyle/>
        <a:p>
          <a:endParaRPr lang="en-US"/>
        </a:p>
      </dgm:t>
    </dgm:pt>
    <dgm:pt modelId="{F64F8C68-DF72-4E60-9331-970004D9A746}" type="sibTrans" cxnId="{A94D1FB1-6928-4A3D-92DD-2C2ECF5DACFF}">
      <dgm:prSet/>
      <dgm:spPr/>
      <dgm:t>
        <a:bodyPr/>
        <a:lstStyle/>
        <a:p>
          <a:endParaRPr lang="en-US" dirty="0"/>
        </a:p>
      </dgm:t>
    </dgm:pt>
    <dgm:pt modelId="{9FD86A66-DE41-4211-BE63-E03503986BFC}">
      <dgm:prSet phldrT="[Text]"/>
      <dgm:spPr/>
      <dgm:t>
        <a:bodyPr/>
        <a:lstStyle/>
        <a:p>
          <a:r>
            <a:rPr lang="en-US" dirty="0" smtClean="0"/>
            <a:t>5.  Performance agreements</a:t>
          </a:r>
          <a:endParaRPr lang="en-US" dirty="0"/>
        </a:p>
      </dgm:t>
    </dgm:pt>
    <dgm:pt modelId="{7582737D-BE6A-4765-AB31-02F45E4E54F4}" type="parTrans" cxnId="{98FCA28F-2A68-4A1A-9F05-297A8E24EF3B}">
      <dgm:prSet/>
      <dgm:spPr/>
      <dgm:t>
        <a:bodyPr/>
        <a:lstStyle/>
        <a:p>
          <a:endParaRPr lang="en-US"/>
        </a:p>
      </dgm:t>
    </dgm:pt>
    <dgm:pt modelId="{3570AC8D-2411-416D-8E7E-093BD67761CD}" type="sibTrans" cxnId="{98FCA28F-2A68-4A1A-9F05-297A8E24EF3B}">
      <dgm:prSet/>
      <dgm:spPr/>
      <dgm:t>
        <a:bodyPr/>
        <a:lstStyle/>
        <a:p>
          <a:endParaRPr lang="en-US" dirty="0"/>
        </a:p>
      </dgm:t>
    </dgm:pt>
    <dgm:pt modelId="{5EDFD6CF-099F-4B0C-9F67-273CEE2DCDD4}">
      <dgm:prSet phldrT="[Text]"/>
      <dgm:spPr/>
      <dgm:t>
        <a:bodyPr/>
        <a:lstStyle/>
        <a:p>
          <a:r>
            <a:rPr lang="en-US" dirty="0" smtClean="0"/>
            <a:t>6.  Annual performance report</a:t>
          </a:r>
          <a:endParaRPr lang="en-US" dirty="0"/>
        </a:p>
      </dgm:t>
    </dgm:pt>
    <dgm:pt modelId="{6CDEACF1-1734-485C-8668-28A6845C36B6}" type="parTrans" cxnId="{1CC98802-504B-46B7-9DFD-7A5BC3ABA1DF}">
      <dgm:prSet/>
      <dgm:spPr/>
      <dgm:t>
        <a:bodyPr/>
        <a:lstStyle/>
        <a:p>
          <a:endParaRPr lang="en-US"/>
        </a:p>
      </dgm:t>
    </dgm:pt>
    <dgm:pt modelId="{016A8AFE-F7C0-42B4-8999-CAE0DDCB5C69}" type="sibTrans" cxnId="{1CC98802-504B-46B7-9DFD-7A5BC3ABA1DF}">
      <dgm:prSet/>
      <dgm:spPr/>
      <dgm:t>
        <a:bodyPr/>
        <a:lstStyle/>
        <a:p>
          <a:endParaRPr lang="en-US" dirty="0"/>
        </a:p>
      </dgm:t>
    </dgm:pt>
    <dgm:pt modelId="{F9882EBA-3D46-43E0-A33F-2D4A7FF8F396}" type="pres">
      <dgm:prSet presAssocID="{CC1F7FF5-4ADB-4A53-B912-B796DD59A7D6}" presName="cycle" presStyleCnt="0">
        <dgm:presLayoutVars>
          <dgm:dir/>
          <dgm:resizeHandles val="exact"/>
        </dgm:presLayoutVars>
      </dgm:prSet>
      <dgm:spPr/>
      <dgm:t>
        <a:bodyPr/>
        <a:lstStyle/>
        <a:p>
          <a:endParaRPr lang="en-US"/>
        </a:p>
      </dgm:t>
    </dgm:pt>
    <dgm:pt modelId="{4A0DFE6B-DEE2-4345-8FFC-55C0A8C62202}" type="pres">
      <dgm:prSet presAssocID="{B1B60A18-BD4C-49DB-9956-5EFE2190BE74}" presName="node" presStyleLbl="node1" presStyleIdx="0" presStyleCnt="6" custScaleX="123785">
        <dgm:presLayoutVars>
          <dgm:bulletEnabled val="1"/>
        </dgm:presLayoutVars>
      </dgm:prSet>
      <dgm:spPr/>
      <dgm:t>
        <a:bodyPr/>
        <a:lstStyle/>
        <a:p>
          <a:endParaRPr lang="en-US"/>
        </a:p>
      </dgm:t>
    </dgm:pt>
    <dgm:pt modelId="{1576E166-57CB-4E40-9E88-508E338BF9B7}" type="pres">
      <dgm:prSet presAssocID="{B1B60A18-BD4C-49DB-9956-5EFE2190BE74}" presName="spNode" presStyleCnt="0"/>
      <dgm:spPr/>
      <dgm:t>
        <a:bodyPr/>
        <a:lstStyle/>
        <a:p>
          <a:endParaRPr lang="en-US"/>
        </a:p>
      </dgm:t>
    </dgm:pt>
    <dgm:pt modelId="{846D9683-D4F2-49EB-B4F2-1755CD895BA0}" type="pres">
      <dgm:prSet presAssocID="{FA60E07E-4C1B-4673-AF2C-2B2B8AA3BB59}" presName="sibTrans" presStyleLbl="sibTrans1D1" presStyleIdx="0" presStyleCnt="6"/>
      <dgm:spPr/>
      <dgm:t>
        <a:bodyPr/>
        <a:lstStyle/>
        <a:p>
          <a:endParaRPr lang="en-US"/>
        </a:p>
      </dgm:t>
    </dgm:pt>
    <dgm:pt modelId="{B5EA1F79-D828-4B0D-B81C-2A8D10065BD7}" type="pres">
      <dgm:prSet presAssocID="{44C96CCC-3756-4488-A8E3-A0B5038AC64C}" presName="node" presStyleLbl="node1" presStyleIdx="1" presStyleCnt="6" custRadScaleRad="125318" custRadScaleInc="32429">
        <dgm:presLayoutVars>
          <dgm:bulletEnabled val="1"/>
        </dgm:presLayoutVars>
      </dgm:prSet>
      <dgm:spPr/>
      <dgm:t>
        <a:bodyPr/>
        <a:lstStyle/>
        <a:p>
          <a:endParaRPr lang="en-US"/>
        </a:p>
      </dgm:t>
    </dgm:pt>
    <dgm:pt modelId="{96624F19-6F9F-4C42-98D3-32AC324822D0}" type="pres">
      <dgm:prSet presAssocID="{44C96CCC-3756-4488-A8E3-A0B5038AC64C}" presName="spNode" presStyleCnt="0"/>
      <dgm:spPr/>
      <dgm:t>
        <a:bodyPr/>
        <a:lstStyle/>
        <a:p>
          <a:endParaRPr lang="en-US"/>
        </a:p>
      </dgm:t>
    </dgm:pt>
    <dgm:pt modelId="{3BA3246B-390E-48CF-BFFD-C3D114675B6D}" type="pres">
      <dgm:prSet presAssocID="{45E8AFE7-64C2-430A-9DD7-842F8BEA61A7}" presName="sibTrans" presStyleLbl="sibTrans1D1" presStyleIdx="1" presStyleCnt="6"/>
      <dgm:spPr/>
      <dgm:t>
        <a:bodyPr/>
        <a:lstStyle/>
        <a:p>
          <a:endParaRPr lang="en-US"/>
        </a:p>
      </dgm:t>
    </dgm:pt>
    <dgm:pt modelId="{D513767D-3D4B-4B31-BEFF-61FFEAD9F470}" type="pres">
      <dgm:prSet presAssocID="{08DBB446-A4D6-41FB-A133-45A63C107083}" presName="node" presStyleLbl="node1" presStyleIdx="2" presStyleCnt="6" custRadScaleRad="122026" custRadScaleInc="-29057">
        <dgm:presLayoutVars>
          <dgm:bulletEnabled val="1"/>
        </dgm:presLayoutVars>
      </dgm:prSet>
      <dgm:spPr/>
      <dgm:t>
        <a:bodyPr/>
        <a:lstStyle/>
        <a:p>
          <a:endParaRPr lang="en-US"/>
        </a:p>
      </dgm:t>
    </dgm:pt>
    <dgm:pt modelId="{4FFCC16F-CE7E-4C64-B11E-4BA547E84C77}" type="pres">
      <dgm:prSet presAssocID="{08DBB446-A4D6-41FB-A133-45A63C107083}" presName="spNode" presStyleCnt="0"/>
      <dgm:spPr/>
      <dgm:t>
        <a:bodyPr/>
        <a:lstStyle/>
        <a:p>
          <a:endParaRPr lang="en-US"/>
        </a:p>
      </dgm:t>
    </dgm:pt>
    <dgm:pt modelId="{D1DA9930-BD08-42D5-B223-04A9699B56D3}" type="pres">
      <dgm:prSet presAssocID="{31E63169-4B37-4431-B88C-560A6729479A}" presName="sibTrans" presStyleLbl="sibTrans1D1" presStyleIdx="2" presStyleCnt="6"/>
      <dgm:spPr/>
      <dgm:t>
        <a:bodyPr/>
        <a:lstStyle/>
        <a:p>
          <a:endParaRPr lang="en-US"/>
        </a:p>
      </dgm:t>
    </dgm:pt>
    <dgm:pt modelId="{4151B0DA-148A-41D0-9EB1-E853F9073AA0}" type="pres">
      <dgm:prSet presAssocID="{5886A4D8-5285-4B7D-9AE8-74194C028529}" presName="node" presStyleLbl="node1" presStyleIdx="3" presStyleCnt="6">
        <dgm:presLayoutVars>
          <dgm:bulletEnabled val="1"/>
        </dgm:presLayoutVars>
      </dgm:prSet>
      <dgm:spPr/>
      <dgm:t>
        <a:bodyPr/>
        <a:lstStyle/>
        <a:p>
          <a:endParaRPr lang="en-US"/>
        </a:p>
      </dgm:t>
    </dgm:pt>
    <dgm:pt modelId="{824C4ED8-7986-4F09-BCCE-8793827FF767}" type="pres">
      <dgm:prSet presAssocID="{5886A4D8-5285-4B7D-9AE8-74194C028529}" presName="spNode" presStyleCnt="0"/>
      <dgm:spPr/>
      <dgm:t>
        <a:bodyPr/>
        <a:lstStyle/>
        <a:p>
          <a:endParaRPr lang="en-US"/>
        </a:p>
      </dgm:t>
    </dgm:pt>
    <dgm:pt modelId="{5DFACBCE-E8A1-48A4-A6CA-CFD08ABFD663}" type="pres">
      <dgm:prSet presAssocID="{F64F8C68-DF72-4E60-9331-970004D9A746}" presName="sibTrans" presStyleLbl="sibTrans1D1" presStyleIdx="3" presStyleCnt="6"/>
      <dgm:spPr/>
      <dgm:t>
        <a:bodyPr/>
        <a:lstStyle/>
        <a:p>
          <a:endParaRPr lang="en-US"/>
        </a:p>
      </dgm:t>
    </dgm:pt>
    <dgm:pt modelId="{15087B97-ED48-4858-9141-8A4A6222B632}" type="pres">
      <dgm:prSet presAssocID="{9FD86A66-DE41-4211-BE63-E03503986BFC}" presName="node" presStyleLbl="node1" presStyleIdx="4" presStyleCnt="6" custRadScaleRad="115496" custRadScaleInc="21738">
        <dgm:presLayoutVars>
          <dgm:bulletEnabled val="1"/>
        </dgm:presLayoutVars>
      </dgm:prSet>
      <dgm:spPr/>
      <dgm:t>
        <a:bodyPr/>
        <a:lstStyle/>
        <a:p>
          <a:endParaRPr lang="en-US"/>
        </a:p>
      </dgm:t>
    </dgm:pt>
    <dgm:pt modelId="{3E8B55D7-6C90-4527-88DB-62DD0A003A3D}" type="pres">
      <dgm:prSet presAssocID="{9FD86A66-DE41-4211-BE63-E03503986BFC}" presName="spNode" presStyleCnt="0"/>
      <dgm:spPr/>
      <dgm:t>
        <a:bodyPr/>
        <a:lstStyle/>
        <a:p>
          <a:endParaRPr lang="en-US"/>
        </a:p>
      </dgm:t>
    </dgm:pt>
    <dgm:pt modelId="{6AB4D906-A143-439A-A30D-1A8842F07868}" type="pres">
      <dgm:prSet presAssocID="{3570AC8D-2411-416D-8E7E-093BD67761CD}" presName="sibTrans" presStyleLbl="sibTrans1D1" presStyleIdx="4" presStyleCnt="6"/>
      <dgm:spPr/>
      <dgm:t>
        <a:bodyPr/>
        <a:lstStyle/>
        <a:p>
          <a:endParaRPr lang="en-US"/>
        </a:p>
      </dgm:t>
    </dgm:pt>
    <dgm:pt modelId="{2910BFE7-461F-46E7-9170-13746E2E691F}" type="pres">
      <dgm:prSet presAssocID="{5EDFD6CF-099F-4B0C-9F67-273CEE2DCDD4}" presName="node" presStyleLbl="node1" presStyleIdx="5" presStyleCnt="6" custRadScaleRad="115496" custRadScaleInc="-21738">
        <dgm:presLayoutVars>
          <dgm:bulletEnabled val="1"/>
        </dgm:presLayoutVars>
      </dgm:prSet>
      <dgm:spPr/>
      <dgm:t>
        <a:bodyPr/>
        <a:lstStyle/>
        <a:p>
          <a:endParaRPr lang="en-US"/>
        </a:p>
      </dgm:t>
    </dgm:pt>
    <dgm:pt modelId="{516B9DBF-53F3-425A-8757-FB34C91771AD}" type="pres">
      <dgm:prSet presAssocID="{5EDFD6CF-099F-4B0C-9F67-273CEE2DCDD4}" presName="spNode" presStyleCnt="0"/>
      <dgm:spPr/>
    </dgm:pt>
    <dgm:pt modelId="{A0AB41D6-D68C-4D82-B280-BC0370E8F0FF}" type="pres">
      <dgm:prSet presAssocID="{016A8AFE-F7C0-42B4-8999-CAE0DDCB5C69}" presName="sibTrans" presStyleLbl="sibTrans1D1" presStyleIdx="5" presStyleCnt="6"/>
      <dgm:spPr/>
      <dgm:t>
        <a:bodyPr/>
        <a:lstStyle/>
        <a:p>
          <a:endParaRPr lang="en-ZA"/>
        </a:p>
      </dgm:t>
    </dgm:pt>
  </dgm:ptLst>
  <dgm:cxnLst>
    <dgm:cxn modelId="{86ECE74C-69F3-4073-9D15-235C88BCCCC2}" type="presOf" srcId="{44C96CCC-3756-4488-A8E3-A0B5038AC64C}" destId="{B5EA1F79-D828-4B0D-B81C-2A8D10065BD7}" srcOrd="0" destOrd="0" presId="urn:microsoft.com/office/officeart/2005/8/layout/cycle5"/>
    <dgm:cxn modelId="{0A852941-D5F4-4E25-984E-8B135C84AC4B}" type="presOf" srcId="{B1B60A18-BD4C-49DB-9956-5EFE2190BE74}" destId="{4A0DFE6B-DEE2-4345-8FFC-55C0A8C62202}" srcOrd="0" destOrd="0" presId="urn:microsoft.com/office/officeart/2005/8/layout/cycle5"/>
    <dgm:cxn modelId="{7DB554EC-EE13-488F-8DB4-82D9583C528D}" type="presOf" srcId="{FA60E07E-4C1B-4673-AF2C-2B2B8AA3BB59}" destId="{846D9683-D4F2-49EB-B4F2-1755CD895BA0}" srcOrd="0" destOrd="0" presId="urn:microsoft.com/office/officeart/2005/8/layout/cycle5"/>
    <dgm:cxn modelId="{E5485960-AF70-49E6-8178-4AC2744DA874}" type="presOf" srcId="{5EDFD6CF-099F-4B0C-9F67-273CEE2DCDD4}" destId="{2910BFE7-461F-46E7-9170-13746E2E691F}" srcOrd="0" destOrd="0" presId="urn:microsoft.com/office/officeart/2005/8/layout/cycle5"/>
    <dgm:cxn modelId="{1CC98802-504B-46B7-9DFD-7A5BC3ABA1DF}" srcId="{CC1F7FF5-4ADB-4A53-B912-B796DD59A7D6}" destId="{5EDFD6CF-099F-4B0C-9F67-273CEE2DCDD4}" srcOrd="5" destOrd="0" parTransId="{6CDEACF1-1734-485C-8668-28A6845C36B6}" sibTransId="{016A8AFE-F7C0-42B4-8999-CAE0DDCB5C69}"/>
    <dgm:cxn modelId="{03FE0D7B-AF03-4A56-B4B2-8A37D6FDB3ED}" type="presOf" srcId="{45E8AFE7-64C2-430A-9DD7-842F8BEA61A7}" destId="{3BA3246B-390E-48CF-BFFD-C3D114675B6D}" srcOrd="0" destOrd="0" presId="urn:microsoft.com/office/officeart/2005/8/layout/cycle5"/>
    <dgm:cxn modelId="{2E951228-28A7-4590-A604-36FEAB48BFAD}" srcId="{CC1F7FF5-4ADB-4A53-B912-B796DD59A7D6}" destId="{08DBB446-A4D6-41FB-A133-45A63C107083}" srcOrd="2" destOrd="0" parTransId="{A1319C1F-371E-4932-946C-238EC4C8B55B}" sibTransId="{31E63169-4B37-4431-B88C-560A6729479A}"/>
    <dgm:cxn modelId="{A94D1FB1-6928-4A3D-92DD-2C2ECF5DACFF}" srcId="{CC1F7FF5-4ADB-4A53-B912-B796DD59A7D6}" destId="{5886A4D8-5285-4B7D-9AE8-74194C028529}" srcOrd="3" destOrd="0" parTransId="{5969DC12-756A-451D-BD4B-96E1E68465DC}" sibTransId="{F64F8C68-DF72-4E60-9331-970004D9A746}"/>
    <dgm:cxn modelId="{666BC169-65EE-4341-AED1-A4E7B9941DD5}" type="presOf" srcId="{08DBB446-A4D6-41FB-A133-45A63C107083}" destId="{D513767D-3D4B-4B31-BEFF-61FFEAD9F470}" srcOrd="0" destOrd="0" presId="urn:microsoft.com/office/officeart/2005/8/layout/cycle5"/>
    <dgm:cxn modelId="{1401F314-7A89-4A45-88DB-21EAA713ED22}" type="presOf" srcId="{016A8AFE-F7C0-42B4-8999-CAE0DDCB5C69}" destId="{A0AB41D6-D68C-4D82-B280-BC0370E8F0FF}" srcOrd="0" destOrd="0" presId="urn:microsoft.com/office/officeart/2005/8/layout/cycle5"/>
    <dgm:cxn modelId="{CEEE6D26-4DE5-4AF1-B9DC-BFF6A9580F0A}" type="presOf" srcId="{CC1F7FF5-4ADB-4A53-B912-B796DD59A7D6}" destId="{F9882EBA-3D46-43E0-A33F-2D4A7FF8F396}" srcOrd="0" destOrd="0" presId="urn:microsoft.com/office/officeart/2005/8/layout/cycle5"/>
    <dgm:cxn modelId="{6AE48D76-7D33-4D61-A902-24DB82870B14}" type="presOf" srcId="{31E63169-4B37-4431-B88C-560A6729479A}" destId="{D1DA9930-BD08-42D5-B223-04A9699B56D3}" srcOrd="0" destOrd="0" presId="urn:microsoft.com/office/officeart/2005/8/layout/cycle5"/>
    <dgm:cxn modelId="{9E071A1B-FEE3-48FD-A5B0-0E2B24D7F42C}" type="presOf" srcId="{3570AC8D-2411-416D-8E7E-093BD67761CD}" destId="{6AB4D906-A143-439A-A30D-1A8842F07868}" srcOrd="0" destOrd="0" presId="urn:microsoft.com/office/officeart/2005/8/layout/cycle5"/>
    <dgm:cxn modelId="{229BE996-5B77-4A8A-B78F-A7E7634E2B2C}" srcId="{CC1F7FF5-4ADB-4A53-B912-B796DD59A7D6}" destId="{44C96CCC-3756-4488-A8E3-A0B5038AC64C}" srcOrd="1" destOrd="0" parTransId="{7F051F94-8DD7-4E35-8635-4A0552C5854B}" sibTransId="{45E8AFE7-64C2-430A-9DD7-842F8BEA61A7}"/>
    <dgm:cxn modelId="{60F81BCE-E94E-4F17-9807-300E840A8AD5}" type="presOf" srcId="{F64F8C68-DF72-4E60-9331-970004D9A746}" destId="{5DFACBCE-E8A1-48A4-A6CA-CFD08ABFD663}" srcOrd="0" destOrd="0" presId="urn:microsoft.com/office/officeart/2005/8/layout/cycle5"/>
    <dgm:cxn modelId="{5916BC00-2A54-47A0-ADD3-C68388A4B0FE}" type="presOf" srcId="{5886A4D8-5285-4B7D-9AE8-74194C028529}" destId="{4151B0DA-148A-41D0-9EB1-E853F9073AA0}" srcOrd="0" destOrd="0" presId="urn:microsoft.com/office/officeart/2005/8/layout/cycle5"/>
    <dgm:cxn modelId="{5AC5E0F5-009F-4D65-9293-3BD833DC8EBB}" srcId="{CC1F7FF5-4ADB-4A53-B912-B796DD59A7D6}" destId="{B1B60A18-BD4C-49DB-9956-5EFE2190BE74}" srcOrd="0" destOrd="0" parTransId="{BB8B70A7-CD2B-404C-B9E5-9702E18277EF}" sibTransId="{FA60E07E-4C1B-4673-AF2C-2B2B8AA3BB59}"/>
    <dgm:cxn modelId="{98FCA28F-2A68-4A1A-9F05-297A8E24EF3B}" srcId="{CC1F7FF5-4ADB-4A53-B912-B796DD59A7D6}" destId="{9FD86A66-DE41-4211-BE63-E03503986BFC}" srcOrd="4" destOrd="0" parTransId="{7582737D-BE6A-4765-AB31-02F45E4E54F4}" sibTransId="{3570AC8D-2411-416D-8E7E-093BD67761CD}"/>
    <dgm:cxn modelId="{E9E88277-ED2D-4AB6-95D8-89D856CB3416}" type="presOf" srcId="{9FD86A66-DE41-4211-BE63-E03503986BFC}" destId="{15087B97-ED48-4858-9141-8A4A6222B632}" srcOrd="0" destOrd="0" presId="urn:microsoft.com/office/officeart/2005/8/layout/cycle5"/>
    <dgm:cxn modelId="{1FFB392D-B103-4F63-9304-EEC75B70EA75}" type="presParOf" srcId="{F9882EBA-3D46-43E0-A33F-2D4A7FF8F396}" destId="{4A0DFE6B-DEE2-4345-8FFC-55C0A8C62202}" srcOrd="0" destOrd="0" presId="urn:microsoft.com/office/officeart/2005/8/layout/cycle5"/>
    <dgm:cxn modelId="{5FF3ED9E-8F3D-4D25-9211-B9E401357F78}" type="presParOf" srcId="{F9882EBA-3D46-43E0-A33F-2D4A7FF8F396}" destId="{1576E166-57CB-4E40-9E88-508E338BF9B7}" srcOrd="1" destOrd="0" presId="urn:microsoft.com/office/officeart/2005/8/layout/cycle5"/>
    <dgm:cxn modelId="{94858BC9-1AC5-4015-96B7-304AFBE8E7A2}" type="presParOf" srcId="{F9882EBA-3D46-43E0-A33F-2D4A7FF8F396}" destId="{846D9683-D4F2-49EB-B4F2-1755CD895BA0}" srcOrd="2" destOrd="0" presId="urn:microsoft.com/office/officeart/2005/8/layout/cycle5"/>
    <dgm:cxn modelId="{CFD1242D-CDF7-4324-A333-532EE2D7333B}" type="presParOf" srcId="{F9882EBA-3D46-43E0-A33F-2D4A7FF8F396}" destId="{B5EA1F79-D828-4B0D-B81C-2A8D10065BD7}" srcOrd="3" destOrd="0" presId="urn:microsoft.com/office/officeart/2005/8/layout/cycle5"/>
    <dgm:cxn modelId="{DBB293CF-F5D6-47EA-977F-B7E35245F579}" type="presParOf" srcId="{F9882EBA-3D46-43E0-A33F-2D4A7FF8F396}" destId="{96624F19-6F9F-4C42-98D3-32AC324822D0}" srcOrd="4" destOrd="0" presId="urn:microsoft.com/office/officeart/2005/8/layout/cycle5"/>
    <dgm:cxn modelId="{97089525-9280-4B0B-B939-E71925A9D481}" type="presParOf" srcId="{F9882EBA-3D46-43E0-A33F-2D4A7FF8F396}" destId="{3BA3246B-390E-48CF-BFFD-C3D114675B6D}" srcOrd="5" destOrd="0" presId="urn:microsoft.com/office/officeart/2005/8/layout/cycle5"/>
    <dgm:cxn modelId="{26287434-C413-425D-A2AD-0CF471878D5A}" type="presParOf" srcId="{F9882EBA-3D46-43E0-A33F-2D4A7FF8F396}" destId="{D513767D-3D4B-4B31-BEFF-61FFEAD9F470}" srcOrd="6" destOrd="0" presId="urn:microsoft.com/office/officeart/2005/8/layout/cycle5"/>
    <dgm:cxn modelId="{3BDD61DF-323D-4295-8701-DF071200D2F5}" type="presParOf" srcId="{F9882EBA-3D46-43E0-A33F-2D4A7FF8F396}" destId="{4FFCC16F-CE7E-4C64-B11E-4BA547E84C77}" srcOrd="7" destOrd="0" presId="urn:microsoft.com/office/officeart/2005/8/layout/cycle5"/>
    <dgm:cxn modelId="{A34DDC0C-58C6-4A75-A501-97F3A2C528FA}" type="presParOf" srcId="{F9882EBA-3D46-43E0-A33F-2D4A7FF8F396}" destId="{D1DA9930-BD08-42D5-B223-04A9699B56D3}" srcOrd="8" destOrd="0" presId="urn:microsoft.com/office/officeart/2005/8/layout/cycle5"/>
    <dgm:cxn modelId="{B3EFA78D-D964-4BDC-96EF-FF51D373E5F5}" type="presParOf" srcId="{F9882EBA-3D46-43E0-A33F-2D4A7FF8F396}" destId="{4151B0DA-148A-41D0-9EB1-E853F9073AA0}" srcOrd="9" destOrd="0" presId="urn:microsoft.com/office/officeart/2005/8/layout/cycle5"/>
    <dgm:cxn modelId="{885FCF81-B4A7-49ED-BCD2-D750B2E00955}" type="presParOf" srcId="{F9882EBA-3D46-43E0-A33F-2D4A7FF8F396}" destId="{824C4ED8-7986-4F09-BCCE-8793827FF767}" srcOrd="10" destOrd="0" presId="urn:microsoft.com/office/officeart/2005/8/layout/cycle5"/>
    <dgm:cxn modelId="{EA3981C5-CC87-4554-9EA2-1A2688FD1159}" type="presParOf" srcId="{F9882EBA-3D46-43E0-A33F-2D4A7FF8F396}" destId="{5DFACBCE-E8A1-48A4-A6CA-CFD08ABFD663}" srcOrd="11" destOrd="0" presId="urn:microsoft.com/office/officeart/2005/8/layout/cycle5"/>
    <dgm:cxn modelId="{13024559-3A21-4D0A-8A3A-A79BF4BD3D39}" type="presParOf" srcId="{F9882EBA-3D46-43E0-A33F-2D4A7FF8F396}" destId="{15087B97-ED48-4858-9141-8A4A6222B632}" srcOrd="12" destOrd="0" presId="urn:microsoft.com/office/officeart/2005/8/layout/cycle5"/>
    <dgm:cxn modelId="{C7DBC4A5-E339-459F-AF91-09D0344925C2}" type="presParOf" srcId="{F9882EBA-3D46-43E0-A33F-2D4A7FF8F396}" destId="{3E8B55D7-6C90-4527-88DB-62DD0A003A3D}" srcOrd="13" destOrd="0" presId="urn:microsoft.com/office/officeart/2005/8/layout/cycle5"/>
    <dgm:cxn modelId="{C9839297-AE08-46AB-8AD3-E2C52A6EA697}" type="presParOf" srcId="{F9882EBA-3D46-43E0-A33F-2D4A7FF8F396}" destId="{6AB4D906-A143-439A-A30D-1A8842F07868}" srcOrd="14" destOrd="0" presId="urn:microsoft.com/office/officeart/2005/8/layout/cycle5"/>
    <dgm:cxn modelId="{FDF63DDD-81F3-4C15-819B-0862A3709FFF}" type="presParOf" srcId="{F9882EBA-3D46-43E0-A33F-2D4A7FF8F396}" destId="{2910BFE7-461F-46E7-9170-13746E2E691F}" srcOrd="15" destOrd="0" presId="urn:microsoft.com/office/officeart/2005/8/layout/cycle5"/>
    <dgm:cxn modelId="{DFA664AD-46A5-4CFE-8798-5CD232E76443}" type="presParOf" srcId="{F9882EBA-3D46-43E0-A33F-2D4A7FF8F396}" destId="{516B9DBF-53F3-425A-8757-FB34C91771AD}" srcOrd="16" destOrd="0" presId="urn:microsoft.com/office/officeart/2005/8/layout/cycle5"/>
    <dgm:cxn modelId="{BE0AE2A2-E95C-4532-8EBA-6CA8A830E0D9}" type="presParOf" srcId="{F9882EBA-3D46-43E0-A33F-2D4A7FF8F396}" destId="{A0AB41D6-D68C-4D82-B280-BC0370E8F0FF}" srcOrd="17"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B79B85-3A9E-4411-AE34-93072DF2CBA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ZA"/>
        </a:p>
      </dgm:t>
    </dgm:pt>
    <dgm:pt modelId="{E6DBE5B3-26B1-4451-B1D1-4210FDFD2E7D}">
      <dgm:prSet phldrT="[Text]" custT="1"/>
      <dgm:spPr/>
      <dgm:t>
        <a:bodyPr/>
        <a:lstStyle/>
        <a:p>
          <a:r>
            <a:rPr lang="en-ZA" sz="2000" b="1" dirty="0" smtClean="0"/>
            <a:t>Financial years </a:t>
          </a:r>
          <a:r>
            <a:rPr lang="en-US" sz="2000" b="1" dirty="0" smtClean="0">
              <a:ln w="12700">
                <a:noFill/>
                <a:prstDash val="solid"/>
              </a:ln>
              <a:solidFill>
                <a:schemeClr val="bg1"/>
              </a:solidFill>
            </a:rPr>
            <a:t>2004-05 to 2008-09</a:t>
          </a:r>
          <a:endParaRPr lang="en-ZA" sz="2000" b="1" dirty="0">
            <a:solidFill>
              <a:schemeClr val="bg1"/>
            </a:solidFill>
          </a:endParaRPr>
        </a:p>
      </dgm:t>
    </dgm:pt>
    <dgm:pt modelId="{75E9E0A7-4A60-4A6E-9FEB-8EF93AB724A9}" type="parTrans" cxnId="{EB3B7FAB-90F2-4F2D-9221-1F4A223EA9CE}">
      <dgm:prSet/>
      <dgm:spPr/>
      <dgm:t>
        <a:bodyPr/>
        <a:lstStyle/>
        <a:p>
          <a:endParaRPr lang="en-ZA" sz="2000"/>
        </a:p>
      </dgm:t>
    </dgm:pt>
    <dgm:pt modelId="{B6D83DBE-1DEE-46D4-B631-8A8F9C89F823}" type="sibTrans" cxnId="{EB3B7FAB-90F2-4F2D-9221-1F4A223EA9CE}">
      <dgm:prSet/>
      <dgm:spPr/>
      <dgm:t>
        <a:bodyPr/>
        <a:lstStyle/>
        <a:p>
          <a:endParaRPr lang="en-ZA" sz="2000"/>
        </a:p>
      </dgm:t>
    </dgm:pt>
    <dgm:pt modelId="{29ADBD8B-6CD7-43E9-A861-0CA67CDFE7A5}">
      <dgm:prSet phldrT="[Text]" custT="1"/>
      <dgm:spPr/>
      <dgm:t>
        <a:bodyPr/>
        <a:lstStyle/>
        <a:p>
          <a:r>
            <a:rPr lang="en-ZA" sz="2000" b="1" dirty="0" smtClean="0">
              <a:solidFill>
                <a:schemeClr val="bg1"/>
              </a:solidFill>
            </a:rPr>
            <a:t>Financial years </a:t>
          </a:r>
          <a:r>
            <a:rPr lang="en-US" sz="2000" b="1" dirty="0" smtClean="0">
              <a:ln w="12700">
                <a:noFill/>
                <a:prstDash val="solid"/>
              </a:ln>
              <a:solidFill>
                <a:schemeClr val="bg1"/>
              </a:solidFill>
              <a:cs typeface="Arial" pitchFamily="34" charset="0"/>
            </a:rPr>
            <a:t>2009-10 to current</a:t>
          </a:r>
          <a:r>
            <a:rPr lang="en-ZA" sz="2000" b="1" dirty="0" smtClean="0">
              <a:solidFill>
                <a:schemeClr val="bg1"/>
              </a:solidFill>
            </a:rPr>
            <a:t> </a:t>
          </a:r>
          <a:endParaRPr lang="en-ZA" sz="2000" b="1" dirty="0">
            <a:solidFill>
              <a:schemeClr val="bg1"/>
            </a:solidFill>
          </a:endParaRPr>
        </a:p>
      </dgm:t>
    </dgm:pt>
    <dgm:pt modelId="{E55D3FF2-A393-47CF-8E19-44D2E0005A31}" type="parTrans" cxnId="{CF1C618C-BF5A-4245-9680-F4360A82B0EF}">
      <dgm:prSet/>
      <dgm:spPr/>
      <dgm:t>
        <a:bodyPr/>
        <a:lstStyle/>
        <a:p>
          <a:endParaRPr lang="en-ZA" sz="2000"/>
        </a:p>
      </dgm:t>
    </dgm:pt>
    <dgm:pt modelId="{5A2DB735-7C95-4F71-B702-983924815885}" type="sibTrans" cxnId="{CF1C618C-BF5A-4245-9680-F4360A82B0EF}">
      <dgm:prSet/>
      <dgm:spPr/>
      <dgm:t>
        <a:bodyPr/>
        <a:lstStyle/>
        <a:p>
          <a:endParaRPr lang="en-ZA" sz="2000"/>
        </a:p>
      </dgm:t>
    </dgm:pt>
    <dgm:pt modelId="{1FE1FDE8-FD88-4565-9DD8-1B06B5C4919E}">
      <dgm:prSet custT="1"/>
      <dgm:spPr/>
      <dgm:t>
        <a:bodyPr/>
        <a:lstStyle/>
        <a:p>
          <a:r>
            <a:rPr lang="en-US" sz="2000" dirty="0" smtClean="0">
              <a:solidFill>
                <a:schemeClr val="tx1"/>
              </a:solidFill>
            </a:rPr>
            <a:t>Phased-in approach</a:t>
          </a:r>
          <a:endParaRPr lang="en-ZA" sz="2000" dirty="0"/>
        </a:p>
      </dgm:t>
    </dgm:pt>
    <dgm:pt modelId="{3FAE4AC3-BBC5-4CB0-ABB1-5DF766EF5ADD}" type="parTrans" cxnId="{C6866C82-A20A-4E66-83A7-6E4DB7CA6813}">
      <dgm:prSet/>
      <dgm:spPr/>
      <dgm:t>
        <a:bodyPr/>
        <a:lstStyle/>
        <a:p>
          <a:endParaRPr lang="en-ZA"/>
        </a:p>
      </dgm:t>
    </dgm:pt>
    <dgm:pt modelId="{7B36FF99-8087-442C-A17D-8DE1A5951C02}" type="sibTrans" cxnId="{C6866C82-A20A-4E66-83A7-6E4DB7CA6813}">
      <dgm:prSet/>
      <dgm:spPr/>
      <dgm:t>
        <a:bodyPr/>
        <a:lstStyle/>
        <a:p>
          <a:endParaRPr lang="en-ZA"/>
        </a:p>
      </dgm:t>
    </dgm:pt>
    <dgm:pt modelId="{4C050EA7-393D-44B6-B673-3B180653E303}">
      <dgm:prSet custT="1"/>
      <dgm:spPr/>
      <dgm:t>
        <a:bodyPr/>
        <a:lstStyle/>
        <a:p>
          <a:r>
            <a:rPr lang="en-US" sz="2000" b="1" smtClean="0">
              <a:solidFill>
                <a:schemeClr val="tx1"/>
              </a:solidFill>
            </a:rPr>
            <a:t>Factual audit findings </a:t>
          </a:r>
          <a:r>
            <a:rPr lang="en-US" sz="2000" smtClean="0">
              <a:solidFill>
                <a:schemeClr val="tx1"/>
              </a:solidFill>
            </a:rPr>
            <a:t>reported in </a:t>
          </a:r>
          <a:r>
            <a:rPr lang="en-US" sz="2000" b="1" smtClean="0">
              <a:solidFill>
                <a:schemeClr val="tx1"/>
              </a:solidFill>
            </a:rPr>
            <a:t>both management and audit reports</a:t>
          </a:r>
          <a:endParaRPr lang="en-US" sz="2000" b="1" dirty="0">
            <a:solidFill>
              <a:schemeClr val="tx1"/>
            </a:solidFill>
          </a:endParaRPr>
        </a:p>
      </dgm:t>
    </dgm:pt>
    <dgm:pt modelId="{1DBB67DA-F6EE-4F3E-9A26-3052CAFF79A3}" type="parTrans" cxnId="{2301DFB0-A6C0-4EDD-BA3E-A40D07B4CC01}">
      <dgm:prSet/>
      <dgm:spPr/>
      <dgm:t>
        <a:bodyPr/>
        <a:lstStyle/>
        <a:p>
          <a:endParaRPr lang="en-ZA"/>
        </a:p>
      </dgm:t>
    </dgm:pt>
    <dgm:pt modelId="{05AD3BC4-BFC3-45FE-B7AB-06C4A9691572}" type="sibTrans" cxnId="{2301DFB0-A6C0-4EDD-BA3E-A40D07B4CC01}">
      <dgm:prSet/>
      <dgm:spPr/>
      <dgm:t>
        <a:bodyPr/>
        <a:lstStyle/>
        <a:p>
          <a:endParaRPr lang="en-ZA"/>
        </a:p>
      </dgm:t>
    </dgm:pt>
    <dgm:pt modelId="{68E68B28-7E98-4163-BE6F-0CB5FBF6B993}">
      <dgm:prSet custT="1"/>
      <dgm:spPr/>
      <dgm:t>
        <a:bodyPr/>
        <a:lstStyle/>
        <a:p>
          <a:r>
            <a:rPr lang="en-US" sz="2000" b="1" smtClean="0">
              <a:solidFill>
                <a:schemeClr val="tx1"/>
              </a:solidFill>
            </a:rPr>
            <a:t>No audit opinion </a:t>
          </a:r>
          <a:r>
            <a:rPr lang="en-US" sz="2000" smtClean="0">
              <a:solidFill>
                <a:schemeClr val="tx1"/>
              </a:solidFill>
            </a:rPr>
            <a:t>in audit reports</a:t>
          </a:r>
          <a:endParaRPr lang="en-US" sz="2000" dirty="0">
            <a:solidFill>
              <a:schemeClr val="tx1"/>
            </a:solidFill>
          </a:endParaRPr>
        </a:p>
      </dgm:t>
    </dgm:pt>
    <dgm:pt modelId="{EA7433BA-9B0B-49F5-BD91-82628C6DFAAA}" type="parTrans" cxnId="{86F7C043-9B01-41E2-9EC3-21EE692A1160}">
      <dgm:prSet/>
      <dgm:spPr/>
      <dgm:t>
        <a:bodyPr/>
        <a:lstStyle/>
        <a:p>
          <a:endParaRPr lang="en-ZA"/>
        </a:p>
      </dgm:t>
    </dgm:pt>
    <dgm:pt modelId="{11080799-540B-47E6-B5E3-1DB1D6AF1027}" type="sibTrans" cxnId="{86F7C043-9B01-41E2-9EC3-21EE692A1160}">
      <dgm:prSet/>
      <dgm:spPr/>
      <dgm:t>
        <a:bodyPr/>
        <a:lstStyle/>
        <a:p>
          <a:endParaRPr lang="en-ZA"/>
        </a:p>
      </dgm:t>
    </dgm:pt>
    <dgm:pt modelId="{DCBE4893-55C7-4810-A18F-6D154756FD04}">
      <dgm:prSet custT="1"/>
      <dgm:spPr/>
      <dgm:t>
        <a:bodyPr/>
        <a:lstStyle/>
        <a:p>
          <a:r>
            <a:rPr lang="en-US" sz="2000" smtClean="0">
              <a:solidFill>
                <a:schemeClr val="tx1"/>
              </a:solidFill>
            </a:rPr>
            <a:t>Interaction with stakeholders (NT, Presidency, DPSA) to determine and test audit approach</a:t>
          </a:r>
          <a:endParaRPr lang="en-US" sz="2000" dirty="0">
            <a:solidFill>
              <a:schemeClr val="tx1"/>
            </a:solidFill>
          </a:endParaRPr>
        </a:p>
      </dgm:t>
    </dgm:pt>
    <dgm:pt modelId="{99FDF592-DAB8-4826-9BB9-E6DC6E722BDB}" type="parTrans" cxnId="{2ED90888-B80B-4E1C-80EA-2C16E97DD3C4}">
      <dgm:prSet/>
      <dgm:spPr/>
      <dgm:t>
        <a:bodyPr/>
        <a:lstStyle/>
        <a:p>
          <a:endParaRPr lang="en-ZA"/>
        </a:p>
      </dgm:t>
    </dgm:pt>
    <dgm:pt modelId="{1FDB9580-EA73-4728-B303-559C4C6D71BD}" type="sibTrans" cxnId="{2ED90888-B80B-4E1C-80EA-2C16E97DD3C4}">
      <dgm:prSet/>
      <dgm:spPr/>
      <dgm:t>
        <a:bodyPr/>
        <a:lstStyle/>
        <a:p>
          <a:endParaRPr lang="en-ZA"/>
        </a:p>
      </dgm:t>
    </dgm:pt>
    <dgm:pt modelId="{33AEFF6B-4F39-4907-BFBB-67C43BBB21AD}">
      <dgm:prSet custT="1"/>
      <dgm:spPr/>
      <dgm:t>
        <a:bodyPr/>
        <a:lstStyle/>
        <a:p>
          <a:r>
            <a:rPr lang="en-US" sz="2000" dirty="0" smtClean="0">
              <a:solidFill>
                <a:schemeClr val="tx1"/>
              </a:solidFill>
            </a:rPr>
            <a:t>Inputs to drafting of NT frameworks (FMPPI)</a:t>
          </a:r>
          <a:endParaRPr lang="en-US" sz="2000" dirty="0">
            <a:solidFill>
              <a:schemeClr val="tx1"/>
            </a:solidFill>
          </a:endParaRPr>
        </a:p>
      </dgm:t>
    </dgm:pt>
    <dgm:pt modelId="{EBC04D8B-A342-4ABC-87D3-1D93C11266B0}" type="parTrans" cxnId="{56E2728F-393D-4442-B577-9E556D4C0DD1}">
      <dgm:prSet/>
      <dgm:spPr/>
      <dgm:t>
        <a:bodyPr/>
        <a:lstStyle/>
        <a:p>
          <a:endParaRPr lang="en-ZA"/>
        </a:p>
      </dgm:t>
    </dgm:pt>
    <dgm:pt modelId="{242A59A8-DECA-4EC6-B4EF-33FB48010408}" type="sibTrans" cxnId="{56E2728F-393D-4442-B577-9E556D4C0DD1}">
      <dgm:prSet/>
      <dgm:spPr/>
      <dgm:t>
        <a:bodyPr/>
        <a:lstStyle/>
        <a:p>
          <a:endParaRPr lang="en-ZA"/>
        </a:p>
      </dgm:t>
    </dgm:pt>
    <dgm:pt modelId="{A0C8299C-D58E-4BE5-94E9-9922EAEBD394}">
      <dgm:prSet custT="1"/>
      <dgm:spPr/>
      <dgm:t>
        <a:bodyPr/>
        <a:lstStyle/>
        <a:p>
          <a:r>
            <a:rPr lang="en-US" sz="2000" dirty="0" smtClean="0">
              <a:solidFill>
                <a:schemeClr val="tx1"/>
              </a:solidFill>
              <a:cs typeface="Arial" pitchFamily="34" charset="0"/>
            </a:rPr>
            <a:t>Completed phased audit approach</a:t>
          </a:r>
          <a:endParaRPr lang="en-ZA" sz="2000" dirty="0"/>
        </a:p>
      </dgm:t>
    </dgm:pt>
    <dgm:pt modelId="{9C7A2306-4420-4288-AFB9-376BFC8FEF6D}" type="parTrans" cxnId="{4BCF2A2B-86C6-46B2-B7F2-7A86C79AECFC}">
      <dgm:prSet/>
      <dgm:spPr/>
      <dgm:t>
        <a:bodyPr/>
        <a:lstStyle/>
        <a:p>
          <a:endParaRPr lang="en-ZA"/>
        </a:p>
      </dgm:t>
    </dgm:pt>
    <dgm:pt modelId="{D0E810C9-9E4C-450B-A38C-F9C69CF9DB4B}" type="sibTrans" cxnId="{4BCF2A2B-86C6-46B2-B7F2-7A86C79AECFC}">
      <dgm:prSet/>
      <dgm:spPr/>
      <dgm:t>
        <a:bodyPr/>
        <a:lstStyle/>
        <a:p>
          <a:endParaRPr lang="en-ZA"/>
        </a:p>
      </dgm:t>
    </dgm:pt>
    <dgm:pt modelId="{8BFCD74C-2079-4F07-BE01-E63F46BEAB78}">
      <dgm:prSet custT="1"/>
      <dgm:spPr/>
      <dgm:t>
        <a:bodyPr/>
        <a:lstStyle/>
        <a:p>
          <a:r>
            <a:rPr lang="en-US" sz="2000" smtClean="0">
              <a:solidFill>
                <a:schemeClr val="tx1"/>
              </a:solidFill>
              <a:cs typeface="Arial" pitchFamily="34" charset="0"/>
            </a:rPr>
            <a:t>Audit to the extent necessary to express an audit conclusion</a:t>
          </a:r>
          <a:endParaRPr lang="en-US" sz="2000" dirty="0">
            <a:solidFill>
              <a:schemeClr val="tx1"/>
            </a:solidFill>
            <a:cs typeface="Arial" pitchFamily="34" charset="0"/>
          </a:endParaRPr>
        </a:p>
      </dgm:t>
    </dgm:pt>
    <dgm:pt modelId="{56C7334A-FE45-4BEC-B02E-78C481C382B7}" type="parTrans" cxnId="{4367685C-75C9-4518-BD83-9815CDD242DD}">
      <dgm:prSet/>
      <dgm:spPr/>
      <dgm:t>
        <a:bodyPr/>
        <a:lstStyle/>
        <a:p>
          <a:endParaRPr lang="en-ZA"/>
        </a:p>
      </dgm:t>
    </dgm:pt>
    <dgm:pt modelId="{DB3A8447-65FB-41E2-A50D-2684053227E9}" type="sibTrans" cxnId="{4367685C-75C9-4518-BD83-9815CDD242DD}">
      <dgm:prSet/>
      <dgm:spPr/>
      <dgm:t>
        <a:bodyPr/>
        <a:lstStyle/>
        <a:p>
          <a:endParaRPr lang="en-ZA"/>
        </a:p>
      </dgm:t>
    </dgm:pt>
    <dgm:pt modelId="{B4469AB5-7523-475A-8F53-68D7CF882AC0}">
      <dgm:prSet custT="1"/>
      <dgm:spPr/>
      <dgm:t>
        <a:bodyPr/>
        <a:lstStyle/>
        <a:p>
          <a:r>
            <a:rPr lang="en-US" sz="2000" b="1" smtClean="0">
              <a:solidFill>
                <a:schemeClr val="tx1"/>
              </a:solidFill>
              <a:cs typeface="Arial" pitchFamily="34" charset="0"/>
            </a:rPr>
            <a:t>Audit conclusion in the management report for all auditees</a:t>
          </a:r>
          <a:endParaRPr lang="en-US" sz="2000" b="1" dirty="0" smtClean="0">
            <a:solidFill>
              <a:schemeClr val="tx1"/>
            </a:solidFill>
            <a:cs typeface="Arial" pitchFamily="34" charset="0"/>
          </a:endParaRPr>
        </a:p>
      </dgm:t>
    </dgm:pt>
    <dgm:pt modelId="{81607B6E-9352-4005-AD20-1D27E74913D7}" type="parTrans" cxnId="{476CCFCD-42A8-4A1A-870E-AB66A884A378}">
      <dgm:prSet/>
      <dgm:spPr/>
      <dgm:t>
        <a:bodyPr/>
        <a:lstStyle/>
        <a:p>
          <a:endParaRPr lang="en-ZA"/>
        </a:p>
      </dgm:t>
    </dgm:pt>
    <dgm:pt modelId="{64A1D941-CA77-41B3-AE61-3EBAC728D3F4}" type="sibTrans" cxnId="{476CCFCD-42A8-4A1A-870E-AB66A884A378}">
      <dgm:prSet/>
      <dgm:spPr/>
      <dgm:t>
        <a:bodyPr/>
        <a:lstStyle/>
        <a:p>
          <a:endParaRPr lang="en-ZA"/>
        </a:p>
      </dgm:t>
    </dgm:pt>
    <dgm:pt modelId="{7AADF849-7459-4B5D-8A3E-1651A718BBA6}">
      <dgm:prSet custT="1"/>
      <dgm:spPr/>
      <dgm:t>
        <a:bodyPr/>
        <a:lstStyle/>
        <a:p>
          <a:r>
            <a:rPr lang="en-US" sz="2000" b="1" dirty="0" smtClean="0">
              <a:solidFill>
                <a:schemeClr val="tx1"/>
              </a:solidFill>
              <a:cs typeface="Arial" pitchFamily="34" charset="0"/>
            </a:rPr>
            <a:t>Audit reports </a:t>
          </a:r>
          <a:r>
            <a:rPr lang="en-US" sz="2000" dirty="0" smtClean="0">
              <a:solidFill>
                <a:schemeClr val="tx1"/>
              </a:solidFill>
              <a:cs typeface="Arial" pitchFamily="34" charset="0"/>
            </a:rPr>
            <a:t>contain material </a:t>
          </a:r>
          <a:r>
            <a:rPr lang="en-US" sz="2000" b="1" dirty="0" smtClean="0">
              <a:solidFill>
                <a:schemeClr val="tx1"/>
              </a:solidFill>
              <a:cs typeface="Arial" pitchFamily="34" charset="0"/>
            </a:rPr>
            <a:t>audit findings  </a:t>
          </a:r>
          <a:r>
            <a:rPr lang="en-US" sz="2000" dirty="0" smtClean="0">
              <a:solidFill>
                <a:schemeClr val="tx1"/>
              </a:solidFill>
              <a:cs typeface="Arial" pitchFamily="34" charset="0"/>
            </a:rPr>
            <a:t>– not audit opinions </a:t>
          </a:r>
        </a:p>
      </dgm:t>
    </dgm:pt>
    <dgm:pt modelId="{EC09C01B-8309-43B8-988B-A7729AD5362F}" type="parTrans" cxnId="{4277F150-6242-4322-BCFE-A5B75F4CF504}">
      <dgm:prSet/>
      <dgm:spPr/>
      <dgm:t>
        <a:bodyPr/>
        <a:lstStyle/>
        <a:p>
          <a:endParaRPr lang="en-ZA"/>
        </a:p>
      </dgm:t>
    </dgm:pt>
    <dgm:pt modelId="{E03D428A-B553-499D-B66A-5F9267AACE96}" type="sibTrans" cxnId="{4277F150-6242-4322-BCFE-A5B75F4CF504}">
      <dgm:prSet/>
      <dgm:spPr/>
      <dgm:t>
        <a:bodyPr/>
        <a:lstStyle/>
        <a:p>
          <a:endParaRPr lang="en-ZA"/>
        </a:p>
      </dgm:t>
    </dgm:pt>
    <dgm:pt modelId="{6920A28E-AF30-4DD9-B256-223873D217E3}" type="pres">
      <dgm:prSet presAssocID="{60B79B85-3A9E-4411-AE34-93072DF2CBA6}" presName="linear" presStyleCnt="0">
        <dgm:presLayoutVars>
          <dgm:dir/>
          <dgm:animLvl val="lvl"/>
          <dgm:resizeHandles val="exact"/>
        </dgm:presLayoutVars>
      </dgm:prSet>
      <dgm:spPr/>
      <dgm:t>
        <a:bodyPr/>
        <a:lstStyle/>
        <a:p>
          <a:endParaRPr lang="en-ZA"/>
        </a:p>
      </dgm:t>
    </dgm:pt>
    <dgm:pt modelId="{8C1D21E1-D4FB-4CD6-85DD-CA63D0A8409F}" type="pres">
      <dgm:prSet presAssocID="{E6DBE5B3-26B1-4451-B1D1-4210FDFD2E7D}" presName="parentLin" presStyleCnt="0"/>
      <dgm:spPr/>
    </dgm:pt>
    <dgm:pt modelId="{5B6AAD63-6997-4568-B8FC-FDC5F10B5BAB}" type="pres">
      <dgm:prSet presAssocID="{E6DBE5B3-26B1-4451-B1D1-4210FDFD2E7D}" presName="parentLeftMargin" presStyleLbl="node1" presStyleIdx="0" presStyleCnt="2"/>
      <dgm:spPr/>
      <dgm:t>
        <a:bodyPr/>
        <a:lstStyle/>
        <a:p>
          <a:endParaRPr lang="en-ZA"/>
        </a:p>
      </dgm:t>
    </dgm:pt>
    <dgm:pt modelId="{5928EA1F-EDAE-4F04-B4A3-F4831733B4E0}" type="pres">
      <dgm:prSet presAssocID="{E6DBE5B3-26B1-4451-B1D1-4210FDFD2E7D}" presName="parentText" presStyleLbl="node1" presStyleIdx="0" presStyleCnt="2">
        <dgm:presLayoutVars>
          <dgm:chMax val="0"/>
          <dgm:bulletEnabled val="1"/>
        </dgm:presLayoutVars>
      </dgm:prSet>
      <dgm:spPr/>
      <dgm:t>
        <a:bodyPr/>
        <a:lstStyle/>
        <a:p>
          <a:endParaRPr lang="en-ZA"/>
        </a:p>
      </dgm:t>
    </dgm:pt>
    <dgm:pt modelId="{F0173538-1FFA-40A1-A1DD-1803C1C8F569}" type="pres">
      <dgm:prSet presAssocID="{E6DBE5B3-26B1-4451-B1D1-4210FDFD2E7D}" presName="negativeSpace" presStyleCnt="0"/>
      <dgm:spPr/>
    </dgm:pt>
    <dgm:pt modelId="{9ACEECF7-AA17-41C6-A93B-74B3670575E1}" type="pres">
      <dgm:prSet presAssocID="{E6DBE5B3-26B1-4451-B1D1-4210FDFD2E7D}" presName="childText" presStyleLbl="conFgAcc1" presStyleIdx="0" presStyleCnt="2">
        <dgm:presLayoutVars>
          <dgm:bulletEnabled val="1"/>
        </dgm:presLayoutVars>
      </dgm:prSet>
      <dgm:spPr/>
      <dgm:t>
        <a:bodyPr/>
        <a:lstStyle/>
        <a:p>
          <a:endParaRPr lang="en-ZA"/>
        </a:p>
      </dgm:t>
    </dgm:pt>
    <dgm:pt modelId="{87C8D1A2-795E-40B7-BCF1-200DD40C34CE}" type="pres">
      <dgm:prSet presAssocID="{B6D83DBE-1DEE-46D4-B631-8A8F9C89F823}" presName="spaceBetweenRectangles" presStyleCnt="0"/>
      <dgm:spPr/>
    </dgm:pt>
    <dgm:pt modelId="{0C3379BF-9BA7-4729-AB91-4CA9F29B444F}" type="pres">
      <dgm:prSet presAssocID="{29ADBD8B-6CD7-43E9-A861-0CA67CDFE7A5}" presName="parentLin" presStyleCnt="0"/>
      <dgm:spPr/>
    </dgm:pt>
    <dgm:pt modelId="{D0522AC8-9C4D-4152-8631-3DFFC2FC267B}" type="pres">
      <dgm:prSet presAssocID="{29ADBD8B-6CD7-43E9-A861-0CA67CDFE7A5}" presName="parentLeftMargin" presStyleLbl="node1" presStyleIdx="0" presStyleCnt="2"/>
      <dgm:spPr/>
      <dgm:t>
        <a:bodyPr/>
        <a:lstStyle/>
        <a:p>
          <a:endParaRPr lang="en-ZA"/>
        </a:p>
      </dgm:t>
    </dgm:pt>
    <dgm:pt modelId="{8AE2189C-0089-40D1-9249-F263F868EAAB}" type="pres">
      <dgm:prSet presAssocID="{29ADBD8B-6CD7-43E9-A861-0CA67CDFE7A5}" presName="parentText" presStyleLbl="node1" presStyleIdx="1" presStyleCnt="2">
        <dgm:presLayoutVars>
          <dgm:chMax val="0"/>
          <dgm:bulletEnabled val="1"/>
        </dgm:presLayoutVars>
      </dgm:prSet>
      <dgm:spPr/>
      <dgm:t>
        <a:bodyPr/>
        <a:lstStyle/>
        <a:p>
          <a:endParaRPr lang="en-ZA"/>
        </a:p>
      </dgm:t>
    </dgm:pt>
    <dgm:pt modelId="{0C65C346-5027-4956-8026-5019979CF227}" type="pres">
      <dgm:prSet presAssocID="{29ADBD8B-6CD7-43E9-A861-0CA67CDFE7A5}" presName="negativeSpace" presStyleCnt="0"/>
      <dgm:spPr/>
    </dgm:pt>
    <dgm:pt modelId="{97E0E19E-A391-4BD3-8B77-7CD466D6722D}" type="pres">
      <dgm:prSet presAssocID="{29ADBD8B-6CD7-43E9-A861-0CA67CDFE7A5}" presName="childText" presStyleLbl="conFgAcc1" presStyleIdx="1" presStyleCnt="2">
        <dgm:presLayoutVars>
          <dgm:bulletEnabled val="1"/>
        </dgm:presLayoutVars>
      </dgm:prSet>
      <dgm:spPr/>
      <dgm:t>
        <a:bodyPr/>
        <a:lstStyle/>
        <a:p>
          <a:endParaRPr lang="en-ZA"/>
        </a:p>
      </dgm:t>
    </dgm:pt>
  </dgm:ptLst>
  <dgm:cxnLst>
    <dgm:cxn modelId="{56E2728F-393D-4442-B577-9E556D4C0DD1}" srcId="{E6DBE5B3-26B1-4451-B1D1-4210FDFD2E7D}" destId="{33AEFF6B-4F39-4907-BFBB-67C43BBB21AD}" srcOrd="4" destOrd="0" parTransId="{EBC04D8B-A342-4ABC-87D3-1D93C11266B0}" sibTransId="{242A59A8-DECA-4EC6-B4EF-33FB48010408}"/>
    <dgm:cxn modelId="{89031057-8549-4B19-BE9F-43CEDFAEE8DA}" type="presOf" srcId="{DCBE4893-55C7-4810-A18F-6D154756FD04}" destId="{9ACEECF7-AA17-41C6-A93B-74B3670575E1}" srcOrd="0" destOrd="3" presId="urn:microsoft.com/office/officeart/2005/8/layout/list1"/>
    <dgm:cxn modelId="{AF845667-14BC-410C-ACA2-FA3D4517ECC4}" type="presOf" srcId="{60B79B85-3A9E-4411-AE34-93072DF2CBA6}" destId="{6920A28E-AF30-4DD9-B256-223873D217E3}" srcOrd="0" destOrd="0" presId="urn:microsoft.com/office/officeart/2005/8/layout/list1"/>
    <dgm:cxn modelId="{76DCF90A-9530-4A8D-9450-EFEE977B3420}" type="presOf" srcId="{33AEFF6B-4F39-4907-BFBB-67C43BBB21AD}" destId="{9ACEECF7-AA17-41C6-A93B-74B3670575E1}" srcOrd="0" destOrd="4" presId="urn:microsoft.com/office/officeart/2005/8/layout/list1"/>
    <dgm:cxn modelId="{2301DFB0-A6C0-4EDD-BA3E-A40D07B4CC01}" srcId="{E6DBE5B3-26B1-4451-B1D1-4210FDFD2E7D}" destId="{4C050EA7-393D-44B6-B673-3B180653E303}" srcOrd="1" destOrd="0" parTransId="{1DBB67DA-F6EE-4F3E-9A26-3052CAFF79A3}" sibTransId="{05AD3BC4-BFC3-45FE-B7AB-06C4A9691572}"/>
    <dgm:cxn modelId="{B94B7202-4BAE-4399-843D-1E72ADA2B8FC}" type="presOf" srcId="{29ADBD8B-6CD7-43E9-A861-0CA67CDFE7A5}" destId="{D0522AC8-9C4D-4152-8631-3DFFC2FC267B}" srcOrd="0" destOrd="0" presId="urn:microsoft.com/office/officeart/2005/8/layout/list1"/>
    <dgm:cxn modelId="{4BCF2A2B-86C6-46B2-B7F2-7A86C79AECFC}" srcId="{29ADBD8B-6CD7-43E9-A861-0CA67CDFE7A5}" destId="{A0C8299C-D58E-4BE5-94E9-9922EAEBD394}" srcOrd="0" destOrd="0" parTransId="{9C7A2306-4420-4288-AFB9-376BFC8FEF6D}" sibTransId="{D0E810C9-9E4C-450B-A38C-F9C69CF9DB4B}"/>
    <dgm:cxn modelId="{2ED90888-B80B-4E1C-80EA-2C16E97DD3C4}" srcId="{E6DBE5B3-26B1-4451-B1D1-4210FDFD2E7D}" destId="{DCBE4893-55C7-4810-A18F-6D154756FD04}" srcOrd="3" destOrd="0" parTransId="{99FDF592-DAB8-4826-9BB9-E6DC6E722BDB}" sibTransId="{1FDB9580-EA73-4728-B303-559C4C6D71BD}"/>
    <dgm:cxn modelId="{822F32C4-46E6-4748-899C-6E1DC08ADB42}" type="presOf" srcId="{B4469AB5-7523-475A-8F53-68D7CF882AC0}" destId="{97E0E19E-A391-4BD3-8B77-7CD466D6722D}" srcOrd="0" destOrd="2" presId="urn:microsoft.com/office/officeart/2005/8/layout/list1"/>
    <dgm:cxn modelId="{4367685C-75C9-4518-BD83-9815CDD242DD}" srcId="{29ADBD8B-6CD7-43E9-A861-0CA67CDFE7A5}" destId="{8BFCD74C-2079-4F07-BE01-E63F46BEAB78}" srcOrd="1" destOrd="0" parTransId="{56C7334A-FE45-4BEC-B02E-78C481C382B7}" sibTransId="{DB3A8447-65FB-41E2-A50D-2684053227E9}"/>
    <dgm:cxn modelId="{4277F150-6242-4322-BCFE-A5B75F4CF504}" srcId="{29ADBD8B-6CD7-43E9-A861-0CA67CDFE7A5}" destId="{7AADF849-7459-4B5D-8A3E-1651A718BBA6}" srcOrd="3" destOrd="0" parTransId="{EC09C01B-8309-43B8-988B-A7729AD5362F}" sibTransId="{E03D428A-B553-499D-B66A-5F9267AACE96}"/>
    <dgm:cxn modelId="{0406686D-B8AE-4B10-8AD3-DE515C250E9C}" type="presOf" srcId="{E6DBE5B3-26B1-4451-B1D1-4210FDFD2E7D}" destId="{5B6AAD63-6997-4568-B8FC-FDC5F10B5BAB}" srcOrd="0" destOrd="0" presId="urn:microsoft.com/office/officeart/2005/8/layout/list1"/>
    <dgm:cxn modelId="{520A3539-A76B-4324-B47A-BE80A23D8F90}" type="presOf" srcId="{4C050EA7-393D-44B6-B673-3B180653E303}" destId="{9ACEECF7-AA17-41C6-A93B-74B3670575E1}" srcOrd="0" destOrd="1" presId="urn:microsoft.com/office/officeart/2005/8/layout/list1"/>
    <dgm:cxn modelId="{DD2EF679-9182-4061-9D86-95DD599328B2}" type="presOf" srcId="{A0C8299C-D58E-4BE5-94E9-9922EAEBD394}" destId="{97E0E19E-A391-4BD3-8B77-7CD466D6722D}" srcOrd="0" destOrd="0" presId="urn:microsoft.com/office/officeart/2005/8/layout/list1"/>
    <dgm:cxn modelId="{CC759A4D-65F9-4C06-AABD-B2767076E64D}" type="presOf" srcId="{E6DBE5B3-26B1-4451-B1D1-4210FDFD2E7D}" destId="{5928EA1F-EDAE-4F04-B4A3-F4831733B4E0}" srcOrd="1" destOrd="0" presId="urn:microsoft.com/office/officeart/2005/8/layout/list1"/>
    <dgm:cxn modelId="{ACD23643-0CBC-4BC0-BB7D-8F955D946DAE}" type="presOf" srcId="{1FE1FDE8-FD88-4565-9DD8-1B06B5C4919E}" destId="{9ACEECF7-AA17-41C6-A93B-74B3670575E1}" srcOrd="0" destOrd="0" presId="urn:microsoft.com/office/officeart/2005/8/layout/list1"/>
    <dgm:cxn modelId="{1A4860E0-CD37-476E-856B-D29C8A2ECD13}" type="presOf" srcId="{7AADF849-7459-4B5D-8A3E-1651A718BBA6}" destId="{97E0E19E-A391-4BD3-8B77-7CD466D6722D}" srcOrd="0" destOrd="3" presId="urn:microsoft.com/office/officeart/2005/8/layout/list1"/>
    <dgm:cxn modelId="{C6866C82-A20A-4E66-83A7-6E4DB7CA6813}" srcId="{E6DBE5B3-26B1-4451-B1D1-4210FDFD2E7D}" destId="{1FE1FDE8-FD88-4565-9DD8-1B06B5C4919E}" srcOrd="0" destOrd="0" parTransId="{3FAE4AC3-BBC5-4CB0-ABB1-5DF766EF5ADD}" sibTransId="{7B36FF99-8087-442C-A17D-8DE1A5951C02}"/>
    <dgm:cxn modelId="{D076C23D-DAA2-4585-9B63-D92B9BD7F437}" type="presOf" srcId="{68E68B28-7E98-4163-BE6F-0CB5FBF6B993}" destId="{9ACEECF7-AA17-41C6-A93B-74B3670575E1}" srcOrd="0" destOrd="2" presId="urn:microsoft.com/office/officeart/2005/8/layout/list1"/>
    <dgm:cxn modelId="{86F7C043-9B01-41E2-9EC3-21EE692A1160}" srcId="{E6DBE5B3-26B1-4451-B1D1-4210FDFD2E7D}" destId="{68E68B28-7E98-4163-BE6F-0CB5FBF6B993}" srcOrd="2" destOrd="0" parTransId="{EA7433BA-9B0B-49F5-BD91-82628C6DFAAA}" sibTransId="{11080799-540B-47E6-B5E3-1DB1D6AF1027}"/>
    <dgm:cxn modelId="{A43904B6-AE25-498D-901F-C69A8BD02058}" type="presOf" srcId="{29ADBD8B-6CD7-43E9-A861-0CA67CDFE7A5}" destId="{8AE2189C-0089-40D1-9249-F263F868EAAB}" srcOrd="1" destOrd="0" presId="urn:microsoft.com/office/officeart/2005/8/layout/list1"/>
    <dgm:cxn modelId="{CF1C618C-BF5A-4245-9680-F4360A82B0EF}" srcId="{60B79B85-3A9E-4411-AE34-93072DF2CBA6}" destId="{29ADBD8B-6CD7-43E9-A861-0CA67CDFE7A5}" srcOrd="1" destOrd="0" parTransId="{E55D3FF2-A393-47CF-8E19-44D2E0005A31}" sibTransId="{5A2DB735-7C95-4F71-B702-983924815885}"/>
    <dgm:cxn modelId="{EB3B7FAB-90F2-4F2D-9221-1F4A223EA9CE}" srcId="{60B79B85-3A9E-4411-AE34-93072DF2CBA6}" destId="{E6DBE5B3-26B1-4451-B1D1-4210FDFD2E7D}" srcOrd="0" destOrd="0" parTransId="{75E9E0A7-4A60-4A6E-9FEB-8EF93AB724A9}" sibTransId="{B6D83DBE-1DEE-46D4-B631-8A8F9C89F823}"/>
    <dgm:cxn modelId="{4E41D9EC-49D1-4A5C-9534-AA5FDB9186B1}" type="presOf" srcId="{8BFCD74C-2079-4F07-BE01-E63F46BEAB78}" destId="{97E0E19E-A391-4BD3-8B77-7CD466D6722D}" srcOrd="0" destOrd="1" presId="urn:microsoft.com/office/officeart/2005/8/layout/list1"/>
    <dgm:cxn modelId="{476CCFCD-42A8-4A1A-870E-AB66A884A378}" srcId="{29ADBD8B-6CD7-43E9-A861-0CA67CDFE7A5}" destId="{B4469AB5-7523-475A-8F53-68D7CF882AC0}" srcOrd="2" destOrd="0" parTransId="{81607B6E-9352-4005-AD20-1D27E74913D7}" sibTransId="{64A1D941-CA77-41B3-AE61-3EBAC728D3F4}"/>
    <dgm:cxn modelId="{3500FF69-A35B-4B84-B591-51FF148C82E3}" type="presParOf" srcId="{6920A28E-AF30-4DD9-B256-223873D217E3}" destId="{8C1D21E1-D4FB-4CD6-85DD-CA63D0A8409F}" srcOrd="0" destOrd="0" presId="urn:microsoft.com/office/officeart/2005/8/layout/list1"/>
    <dgm:cxn modelId="{29CC25E6-9A33-4973-A542-ED3FEE99BA53}" type="presParOf" srcId="{8C1D21E1-D4FB-4CD6-85DD-CA63D0A8409F}" destId="{5B6AAD63-6997-4568-B8FC-FDC5F10B5BAB}" srcOrd="0" destOrd="0" presId="urn:microsoft.com/office/officeart/2005/8/layout/list1"/>
    <dgm:cxn modelId="{C287E966-420C-4812-9AF3-DF6A625B0738}" type="presParOf" srcId="{8C1D21E1-D4FB-4CD6-85DD-CA63D0A8409F}" destId="{5928EA1F-EDAE-4F04-B4A3-F4831733B4E0}" srcOrd="1" destOrd="0" presId="urn:microsoft.com/office/officeart/2005/8/layout/list1"/>
    <dgm:cxn modelId="{9D2A60CD-55E7-43B3-823A-D2C91FE37E61}" type="presParOf" srcId="{6920A28E-AF30-4DD9-B256-223873D217E3}" destId="{F0173538-1FFA-40A1-A1DD-1803C1C8F569}" srcOrd="1" destOrd="0" presId="urn:microsoft.com/office/officeart/2005/8/layout/list1"/>
    <dgm:cxn modelId="{9E9E95B3-7DAB-4CDB-A294-EEAEE1E93DB7}" type="presParOf" srcId="{6920A28E-AF30-4DD9-B256-223873D217E3}" destId="{9ACEECF7-AA17-41C6-A93B-74B3670575E1}" srcOrd="2" destOrd="0" presId="urn:microsoft.com/office/officeart/2005/8/layout/list1"/>
    <dgm:cxn modelId="{81F2CCA3-7909-4FF2-B470-9227E3508BD3}" type="presParOf" srcId="{6920A28E-AF30-4DD9-B256-223873D217E3}" destId="{87C8D1A2-795E-40B7-BCF1-200DD40C34CE}" srcOrd="3" destOrd="0" presId="urn:microsoft.com/office/officeart/2005/8/layout/list1"/>
    <dgm:cxn modelId="{4F41BF20-7995-41C5-9B8F-CCC58D44ECDA}" type="presParOf" srcId="{6920A28E-AF30-4DD9-B256-223873D217E3}" destId="{0C3379BF-9BA7-4729-AB91-4CA9F29B444F}" srcOrd="4" destOrd="0" presId="urn:microsoft.com/office/officeart/2005/8/layout/list1"/>
    <dgm:cxn modelId="{95B630A1-073F-4184-A717-CFE95FBDC4BE}" type="presParOf" srcId="{0C3379BF-9BA7-4729-AB91-4CA9F29B444F}" destId="{D0522AC8-9C4D-4152-8631-3DFFC2FC267B}" srcOrd="0" destOrd="0" presId="urn:microsoft.com/office/officeart/2005/8/layout/list1"/>
    <dgm:cxn modelId="{9BD60757-BB4F-4850-9327-38F9EE814DC2}" type="presParOf" srcId="{0C3379BF-9BA7-4729-AB91-4CA9F29B444F}" destId="{8AE2189C-0089-40D1-9249-F263F868EAAB}" srcOrd="1" destOrd="0" presId="urn:microsoft.com/office/officeart/2005/8/layout/list1"/>
    <dgm:cxn modelId="{93A170E8-E1F3-4E9F-B00C-EB791D84702E}" type="presParOf" srcId="{6920A28E-AF30-4DD9-B256-223873D217E3}" destId="{0C65C346-5027-4956-8026-5019979CF227}" srcOrd="5" destOrd="0" presId="urn:microsoft.com/office/officeart/2005/8/layout/list1"/>
    <dgm:cxn modelId="{FFD0B298-21B9-447F-A8D7-38B552E1EF28}" type="presParOf" srcId="{6920A28E-AF30-4DD9-B256-223873D217E3}" destId="{97E0E19E-A391-4BD3-8B77-7CD466D6722D}"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6F72CB7-C3AE-4200-B486-CB88023BA38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ZA"/>
        </a:p>
      </dgm:t>
    </dgm:pt>
    <dgm:pt modelId="{0745AC7B-E068-4163-8FAE-4B3237FF6320}">
      <dgm:prSet phldrT="[Text]" custT="1"/>
      <dgm:spPr/>
      <dgm:t>
        <a:bodyPr/>
        <a:lstStyle/>
        <a:p>
          <a:r>
            <a:rPr lang="en-ZA" sz="1600" dirty="0" smtClean="0"/>
            <a:t>Pre-engagement activities</a:t>
          </a:r>
          <a:endParaRPr lang="en-ZA" sz="1600" dirty="0"/>
        </a:p>
      </dgm:t>
    </dgm:pt>
    <dgm:pt modelId="{9AE4B2C4-701B-4826-AB19-4E2E2333ACB8}" type="parTrans" cxnId="{136EC5F0-577B-439A-9DB2-E93D6797F1A0}">
      <dgm:prSet/>
      <dgm:spPr/>
      <dgm:t>
        <a:bodyPr/>
        <a:lstStyle/>
        <a:p>
          <a:endParaRPr lang="en-ZA" sz="1600"/>
        </a:p>
      </dgm:t>
    </dgm:pt>
    <dgm:pt modelId="{BF6E08FB-8B80-4E60-97EB-683CE108B7AE}" type="sibTrans" cxnId="{136EC5F0-577B-439A-9DB2-E93D6797F1A0}">
      <dgm:prSet/>
      <dgm:spPr/>
      <dgm:t>
        <a:bodyPr/>
        <a:lstStyle/>
        <a:p>
          <a:endParaRPr lang="en-ZA" sz="1600"/>
        </a:p>
      </dgm:t>
    </dgm:pt>
    <dgm:pt modelId="{DF8E3784-735B-4D82-9A65-45F7FAB6E3FD}">
      <dgm:prSet phldrT="[Text]" custT="1"/>
      <dgm:spPr/>
      <dgm:t>
        <a:bodyPr/>
        <a:lstStyle/>
        <a:p>
          <a:r>
            <a:rPr lang="en-ZA" sz="1600" dirty="0" smtClean="0"/>
            <a:t>Audit planning</a:t>
          </a:r>
          <a:endParaRPr lang="en-ZA" sz="1600" dirty="0"/>
        </a:p>
      </dgm:t>
    </dgm:pt>
    <dgm:pt modelId="{7B2CFCA8-F489-48B2-9247-FA68C4CB86F0}" type="parTrans" cxnId="{0298E6B7-749C-4A91-97FF-C5F4E4C0F60A}">
      <dgm:prSet/>
      <dgm:spPr/>
      <dgm:t>
        <a:bodyPr/>
        <a:lstStyle/>
        <a:p>
          <a:endParaRPr lang="en-ZA" sz="1600"/>
        </a:p>
      </dgm:t>
    </dgm:pt>
    <dgm:pt modelId="{E5DC7C06-F36B-43F4-9226-B29D6D652241}" type="sibTrans" cxnId="{0298E6B7-749C-4A91-97FF-C5F4E4C0F60A}">
      <dgm:prSet/>
      <dgm:spPr/>
      <dgm:t>
        <a:bodyPr/>
        <a:lstStyle/>
        <a:p>
          <a:endParaRPr lang="en-ZA" sz="1600"/>
        </a:p>
      </dgm:t>
    </dgm:pt>
    <dgm:pt modelId="{31C6447B-515B-4BAD-AA23-E8769A35FC5D}">
      <dgm:prSet phldrT="[Text]" custT="1"/>
      <dgm:spPr/>
      <dgm:t>
        <a:bodyPr/>
        <a:lstStyle/>
        <a:p>
          <a:r>
            <a:rPr lang="en-ZA" sz="1600" dirty="0" smtClean="0"/>
            <a:t>Execution, evaluation and reporting</a:t>
          </a:r>
          <a:endParaRPr lang="en-ZA" sz="1600" dirty="0"/>
        </a:p>
      </dgm:t>
    </dgm:pt>
    <dgm:pt modelId="{2E0948B2-B58F-4C3F-9644-3D2A864E3238}" type="parTrans" cxnId="{24D894F3-D6E1-4F01-A96D-AC5569DCF072}">
      <dgm:prSet/>
      <dgm:spPr/>
      <dgm:t>
        <a:bodyPr/>
        <a:lstStyle/>
        <a:p>
          <a:endParaRPr lang="en-ZA" sz="1600"/>
        </a:p>
      </dgm:t>
    </dgm:pt>
    <dgm:pt modelId="{2D708491-82BF-4521-A060-5A1349212F86}" type="sibTrans" cxnId="{24D894F3-D6E1-4F01-A96D-AC5569DCF072}">
      <dgm:prSet/>
      <dgm:spPr/>
      <dgm:t>
        <a:bodyPr/>
        <a:lstStyle/>
        <a:p>
          <a:endParaRPr lang="en-ZA" sz="1600"/>
        </a:p>
      </dgm:t>
    </dgm:pt>
    <dgm:pt modelId="{D7BD7A5A-E511-40A2-B909-C7BA472FADC2}">
      <dgm:prSet custT="1"/>
      <dgm:spPr/>
      <dgm:t>
        <a:bodyPr/>
        <a:lstStyle/>
        <a:p>
          <a:r>
            <a:rPr lang="en-ZA" sz="1600" dirty="0" smtClean="0"/>
            <a:t>Combined engagement letter</a:t>
          </a:r>
          <a:endParaRPr lang="en-ZA" sz="1600" dirty="0"/>
        </a:p>
      </dgm:t>
    </dgm:pt>
    <dgm:pt modelId="{42068331-7D43-416E-9E7B-888213501CF5}" type="parTrans" cxnId="{8BF9B40C-DB4C-4EE6-81AC-F0735B31404C}">
      <dgm:prSet/>
      <dgm:spPr/>
      <dgm:t>
        <a:bodyPr/>
        <a:lstStyle/>
        <a:p>
          <a:endParaRPr lang="en-ZA" sz="1600"/>
        </a:p>
      </dgm:t>
    </dgm:pt>
    <dgm:pt modelId="{73930741-853A-4D84-8A22-9F813AC92A94}" type="sibTrans" cxnId="{8BF9B40C-DB4C-4EE6-81AC-F0735B31404C}">
      <dgm:prSet/>
      <dgm:spPr/>
      <dgm:t>
        <a:bodyPr/>
        <a:lstStyle/>
        <a:p>
          <a:endParaRPr lang="en-ZA" sz="1600"/>
        </a:p>
      </dgm:t>
    </dgm:pt>
    <dgm:pt modelId="{99A3A674-C524-4600-BCA7-182FD4BA821F}">
      <dgm:prSet custT="1"/>
      <dgm:spPr/>
      <dgm:t>
        <a:bodyPr/>
        <a:lstStyle/>
        <a:p>
          <a:r>
            <a:rPr lang="en-ZA" sz="1600" dirty="0" smtClean="0"/>
            <a:t>Combined pre-</a:t>
          </a:r>
          <a:r>
            <a:rPr lang="en-ZA" sz="1600" dirty="0" err="1" smtClean="0"/>
            <a:t>liminary</a:t>
          </a:r>
          <a:r>
            <a:rPr lang="en-ZA" sz="1600" dirty="0" smtClean="0"/>
            <a:t> understanding working paper</a:t>
          </a:r>
          <a:endParaRPr lang="en-ZA" sz="1600" dirty="0"/>
        </a:p>
      </dgm:t>
    </dgm:pt>
    <dgm:pt modelId="{58BF6A6A-B2FA-45E9-9C1E-163FAABC3FE0}" type="parTrans" cxnId="{B0641557-C1E0-4397-9689-2E18D0A7E75A}">
      <dgm:prSet/>
      <dgm:spPr/>
      <dgm:t>
        <a:bodyPr/>
        <a:lstStyle/>
        <a:p>
          <a:endParaRPr lang="en-ZA" sz="1600"/>
        </a:p>
      </dgm:t>
    </dgm:pt>
    <dgm:pt modelId="{99375190-0786-4D16-A3A0-213E9AF5507A}" type="sibTrans" cxnId="{B0641557-C1E0-4397-9689-2E18D0A7E75A}">
      <dgm:prSet/>
      <dgm:spPr/>
      <dgm:t>
        <a:bodyPr/>
        <a:lstStyle/>
        <a:p>
          <a:endParaRPr lang="en-ZA" sz="1600"/>
        </a:p>
      </dgm:t>
    </dgm:pt>
    <dgm:pt modelId="{99DE943B-765C-47AF-8CA5-7D0BFDDCBBEB}">
      <dgm:prSet custT="1"/>
      <dgm:spPr/>
      <dgm:t>
        <a:bodyPr/>
        <a:lstStyle/>
        <a:p>
          <a:r>
            <a:rPr lang="en-ZA" sz="1600" dirty="0" smtClean="0"/>
            <a:t>One audit team</a:t>
          </a:r>
          <a:endParaRPr lang="en-ZA" sz="1600" dirty="0"/>
        </a:p>
      </dgm:t>
    </dgm:pt>
    <dgm:pt modelId="{38AF33B8-EAD5-4A51-A586-27EF0AB0D1C9}" type="parTrans" cxnId="{A85CAD14-8B6E-4334-A856-60AADC23E270}">
      <dgm:prSet/>
      <dgm:spPr/>
      <dgm:t>
        <a:bodyPr/>
        <a:lstStyle/>
        <a:p>
          <a:endParaRPr lang="en-ZA" sz="1600"/>
        </a:p>
      </dgm:t>
    </dgm:pt>
    <dgm:pt modelId="{DD9DF9AD-4ED8-4E2B-91AA-64910F3EF6C6}" type="sibTrans" cxnId="{A85CAD14-8B6E-4334-A856-60AADC23E270}">
      <dgm:prSet/>
      <dgm:spPr/>
      <dgm:t>
        <a:bodyPr/>
        <a:lstStyle/>
        <a:p>
          <a:endParaRPr lang="en-ZA" sz="1600"/>
        </a:p>
      </dgm:t>
    </dgm:pt>
    <dgm:pt modelId="{0034A5A3-5FD9-4ADC-A13D-54DBD78A4664}">
      <dgm:prSet custT="1"/>
      <dgm:spPr/>
      <dgm:t>
        <a:bodyPr/>
        <a:lstStyle/>
        <a:p>
          <a:r>
            <a:rPr lang="en-ZA" sz="1600" dirty="0" smtClean="0"/>
            <a:t>Combined audit strategy</a:t>
          </a:r>
          <a:endParaRPr lang="en-ZA" sz="1600" dirty="0"/>
        </a:p>
      </dgm:t>
    </dgm:pt>
    <dgm:pt modelId="{3A3BF50A-9676-4432-B65F-79664717C2A6}" type="parTrans" cxnId="{747EA493-45DF-46A1-89D5-CBD88363D387}">
      <dgm:prSet/>
      <dgm:spPr/>
      <dgm:t>
        <a:bodyPr/>
        <a:lstStyle/>
        <a:p>
          <a:endParaRPr lang="en-ZA" sz="1600"/>
        </a:p>
      </dgm:t>
    </dgm:pt>
    <dgm:pt modelId="{64B6D512-F5A5-44C9-BE96-D3D5CCEE2337}" type="sibTrans" cxnId="{747EA493-45DF-46A1-89D5-CBD88363D387}">
      <dgm:prSet/>
      <dgm:spPr/>
      <dgm:t>
        <a:bodyPr/>
        <a:lstStyle/>
        <a:p>
          <a:endParaRPr lang="en-ZA" sz="1600"/>
        </a:p>
      </dgm:t>
    </dgm:pt>
    <dgm:pt modelId="{55C88D82-B6F7-48CC-9A31-165F84F768B4}">
      <dgm:prSet custT="1"/>
      <dgm:spPr/>
      <dgm:t>
        <a:bodyPr/>
        <a:lstStyle/>
        <a:p>
          <a:r>
            <a:rPr lang="en-ZA" sz="1600" dirty="0" smtClean="0"/>
            <a:t>Combined understanding of the entity</a:t>
          </a:r>
          <a:endParaRPr lang="en-ZA" sz="1600" dirty="0"/>
        </a:p>
      </dgm:t>
    </dgm:pt>
    <dgm:pt modelId="{6EDADA86-83DD-47F3-BF38-FC8F5B3AD8C2}" type="parTrans" cxnId="{7E077112-B354-490E-9CDB-31C1EE00AC45}">
      <dgm:prSet/>
      <dgm:spPr/>
      <dgm:t>
        <a:bodyPr/>
        <a:lstStyle/>
        <a:p>
          <a:endParaRPr lang="en-ZA" sz="1600"/>
        </a:p>
      </dgm:t>
    </dgm:pt>
    <dgm:pt modelId="{5B82DE6E-B7FC-4ED1-AD8F-F5ACFAEF405F}" type="sibTrans" cxnId="{7E077112-B354-490E-9CDB-31C1EE00AC45}">
      <dgm:prSet/>
      <dgm:spPr/>
      <dgm:t>
        <a:bodyPr/>
        <a:lstStyle/>
        <a:p>
          <a:endParaRPr lang="en-ZA" sz="1600"/>
        </a:p>
      </dgm:t>
    </dgm:pt>
    <dgm:pt modelId="{186F6663-6681-4B84-9972-C0F3CD2B0147}">
      <dgm:prSet custT="1"/>
      <dgm:spPr/>
      <dgm:t>
        <a:bodyPr/>
        <a:lstStyle/>
        <a:p>
          <a:r>
            <a:rPr lang="en-ZA" sz="1600" dirty="0" smtClean="0"/>
            <a:t>Separate risk assessment but integration is preferred where possible (e.g. business processes, discussion amongst the audit team, fraud risk assessment)</a:t>
          </a:r>
          <a:endParaRPr lang="en-ZA" sz="1600" dirty="0"/>
        </a:p>
      </dgm:t>
    </dgm:pt>
    <dgm:pt modelId="{2CD7298E-B6F8-42B1-9312-495C21EA929D}" type="parTrans" cxnId="{75FC6794-3CB8-4462-AD30-7D196EF5D09C}">
      <dgm:prSet/>
      <dgm:spPr/>
      <dgm:t>
        <a:bodyPr/>
        <a:lstStyle/>
        <a:p>
          <a:endParaRPr lang="en-ZA" sz="1600"/>
        </a:p>
      </dgm:t>
    </dgm:pt>
    <dgm:pt modelId="{5DECB74C-DE56-4DFB-BE68-98A6F2C4EE29}" type="sibTrans" cxnId="{75FC6794-3CB8-4462-AD30-7D196EF5D09C}">
      <dgm:prSet/>
      <dgm:spPr/>
      <dgm:t>
        <a:bodyPr/>
        <a:lstStyle/>
        <a:p>
          <a:endParaRPr lang="en-ZA" sz="1600"/>
        </a:p>
      </dgm:t>
    </dgm:pt>
    <dgm:pt modelId="{302E5BD1-91DB-464C-904B-69B005F04FAF}">
      <dgm:prSet custT="1"/>
      <dgm:spPr/>
      <dgm:t>
        <a:bodyPr/>
        <a:lstStyle/>
        <a:p>
          <a:r>
            <a:rPr lang="en-ZA" sz="1600" dirty="0" smtClean="0"/>
            <a:t>Separate materiality concepts</a:t>
          </a:r>
          <a:endParaRPr lang="en-ZA" sz="1600" dirty="0"/>
        </a:p>
      </dgm:t>
    </dgm:pt>
    <dgm:pt modelId="{A517DF2B-5406-42A8-B62C-440B28A437C7}" type="parTrans" cxnId="{B9362519-6397-4806-964D-7524399B23BC}">
      <dgm:prSet/>
      <dgm:spPr/>
      <dgm:t>
        <a:bodyPr/>
        <a:lstStyle/>
        <a:p>
          <a:endParaRPr lang="en-ZA" sz="1600"/>
        </a:p>
      </dgm:t>
    </dgm:pt>
    <dgm:pt modelId="{3A8E4902-0F23-4E19-BDF3-69F660062587}" type="sibTrans" cxnId="{B9362519-6397-4806-964D-7524399B23BC}">
      <dgm:prSet/>
      <dgm:spPr/>
      <dgm:t>
        <a:bodyPr/>
        <a:lstStyle/>
        <a:p>
          <a:endParaRPr lang="en-ZA" sz="1600"/>
        </a:p>
      </dgm:t>
    </dgm:pt>
    <dgm:pt modelId="{C1E1FE19-11AD-4FA4-A130-BD42717015F5}">
      <dgm:prSet custT="1"/>
      <dgm:spPr/>
      <dgm:t>
        <a:bodyPr/>
        <a:lstStyle/>
        <a:p>
          <a:r>
            <a:rPr lang="en-ZA" sz="1600" dirty="0" smtClean="0"/>
            <a:t>Separate audit work – integration preferred where audit evidence is the same for compliance and/or financial and/or performance.</a:t>
          </a:r>
          <a:endParaRPr lang="en-ZA" sz="1600" dirty="0"/>
        </a:p>
      </dgm:t>
    </dgm:pt>
    <dgm:pt modelId="{9D99B0AD-61F4-4B6D-B189-0E31A009D8FF}" type="parTrans" cxnId="{2ECD9DBF-7FB6-4347-9966-8EA9E42EF387}">
      <dgm:prSet/>
      <dgm:spPr/>
      <dgm:t>
        <a:bodyPr/>
        <a:lstStyle/>
        <a:p>
          <a:endParaRPr lang="en-ZA"/>
        </a:p>
      </dgm:t>
    </dgm:pt>
    <dgm:pt modelId="{333CBBA1-A802-4AF2-9F41-F41F69E75D84}" type="sibTrans" cxnId="{2ECD9DBF-7FB6-4347-9966-8EA9E42EF387}">
      <dgm:prSet/>
      <dgm:spPr/>
      <dgm:t>
        <a:bodyPr/>
        <a:lstStyle/>
        <a:p>
          <a:endParaRPr lang="en-ZA"/>
        </a:p>
      </dgm:t>
    </dgm:pt>
    <dgm:pt modelId="{08032180-DE9F-4F8C-A847-D752B6F48726}">
      <dgm:prSet custT="1"/>
      <dgm:spPr/>
      <dgm:t>
        <a:bodyPr/>
        <a:lstStyle/>
        <a:p>
          <a:r>
            <a:rPr lang="en-ZA" sz="1600" dirty="0" smtClean="0"/>
            <a:t>Findings reported separately.</a:t>
          </a:r>
          <a:endParaRPr lang="en-ZA" sz="1600" dirty="0"/>
        </a:p>
      </dgm:t>
    </dgm:pt>
    <dgm:pt modelId="{11EBEE97-B7C5-4653-BC8A-CB644F78F960}" type="parTrans" cxnId="{5ED3E4BD-6718-4EBA-AE7C-5F486BB24404}">
      <dgm:prSet/>
      <dgm:spPr/>
    </dgm:pt>
    <dgm:pt modelId="{761E658D-A81A-4474-A99E-F0E5B30A9387}" type="sibTrans" cxnId="{5ED3E4BD-6718-4EBA-AE7C-5F486BB24404}">
      <dgm:prSet/>
      <dgm:spPr/>
    </dgm:pt>
    <dgm:pt modelId="{DA978021-EB37-4724-84A5-A746651F2D9D}" type="pres">
      <dgm:prSet presAssocID="{66F72CB7-C3AE-4200-B486-CB88023BA38E}" presName="linear" presStyleCnt="0">
        <dgm:presLayoutVars>
          <dgm:dir/>
          <dgm:animLvl val="lvl"/>
          <dgm:resizeHandles val="exact"/>
        </dgm:presLayoutVars>
      </dgm:prSet>
      <dgm:spPr/>
    </dgm:pt>
    <dgm:pt modelId="{A25CD412-9BD2-4E6A-B739-680B35956D5B}" type="pres">
      <dgm:prSet presAssocID="{0745AC7B-E068-4163-8FAE-4B3237FF6320}" presName="parentLin" presStyleCnt="0"/>
      <dgm:spPr/>
    </dgm:pt>
    <dgm:pt modelId="{322C8387-1854-49D9-A897-99B5CF54D2D1}" type="pres">
      <dgm:prSet presAssocID="{0745AC7B-E068-4163-8FAE-4B3237FF6320}" presName="parentLeftMargin" presStyleLbl="node1" presStyleIdx="0" presStyleCnt="3"/>
      <dgm:spPr/>
    </dgm:pt>
    <dgm:pt modelId="{2E61057C-1B75-4F2D-987F-6C75EE15CB18}" type="pres">
      <dgm:prSet presAssocID="{0745AC7B-E068-4163-8FAE-4B3237FF6320}" presName="parentText" presStyleLbl="node1" presStyleIdx="0" presStyleCnt="3">
        <dgm:presLayoutVars>
          <dgm:chMax val="0"/>
          <dgm:bulletEnabled val="1"/>
        </dgm:presLayoutVars>
      </dgm:prSet>
      <dgm:spPr/>
      <dgm:t>
        <a:bodyPr/>
        <a:lstStyle/>
        <a:p>
          <a:endParaRPr lang="en-ZA"/>
        </a:p>
      </dgm:t>
    </dgm:pt>
    <dgm:pt modelId="{4F7DB6D1-7177-4D70-A191-947AC2DE90B6}" type="pres">
      <dgm:prSet presAssocID="{0745AC7B-E068-4163-8FAE-4B3237FF6320}" presName="negativeSpace" presStyleCnt="0"/>
      <dgm:spPr/>
    </dgm:pt>
    <dgm:pt modelId="{95392204-5411-431E-AD11-A20994E1314B}" type="pres">
      <dgm:prSet presAssocID="{0745AC7B-E068-4163-8FAE-4B3237FF6320}" presName="childText" presStyleLbl="conFgAcc1" presStyleIdx="0" presStyleCnt="3">
        <dgm:presLayoutVars>
          <dgm:bulletEnabled val="1"/>
        </dgm:presLayoutVars>
      </dgm:prSet>
      <dgm:spPr/>
      <dgm:t>
        <a:bodyPr/>
        <a:lstStyle/>
        <a:p>
          <a:endParaRPr lang="en-ZA"/>
        </a:p>
      </dgm:t>
    </dgm:pt>
    <dgm:pt modelId="{AC73DF66-0A8F-4393-85BC-B65BA6E685C3}" type="pres">
      <dgm:prSet presAssocID="{BF6E08FB-8B80-4E60-97EB-683CE108B7AE}" presName="spaceBetweenRectangles" presStyleCnt="0"/>
      <dgm:spPr/>
    </dgm:pt>
    <dgm:pt modelId="{01E79772-E3A6-4A00-834C-414CA31177C8}" type="pres">
      <dgm:prSet presAssocID="{DF8E3784-735B-4D82-9A65-45F7FAB6E3FD}" presName="parentLin" presStyleCnt="0"/>
      <dgm:spPr/>
    </dgm:pt>
    <dgm:pt modelId="{073B7984-DFB9-430C-8FCC-E07A8D44B685}" type="pres">
      <dgm:prSet presAssocID="{DF8E3784-735B-4D82-9A65-45F7FAB6E3FD}" presName="parentLeftMargin" presStyleLbl="node1" presStyleIdx="0" presStyleCnt="3"/>
      <dgm:spPr/>
    </dgm:pt>
    <dgm:pt modelId="{4AEA000F-557D-472E-B6FB-7704ED7CF5BD}" type="pres">
      <dgm:prSet presAssocID="{DF8E3784-735B-4D82-9A65-45F7FAB6E3FD}" presName="parentText" presStyleLbl="node1" presStyleIdx="1" presStyleCnt="3">
        <dgm:presLayoutVars>
          <dgm:chMax val="0"/>
          <dgm:bulletEnabled val="1"/>
        </dgm:presLayoutVars>
      </dgm:prSet>
      <dgm:spPr/>
      <dgm:t>
        <a:bodyPr/>
        <a:lstStyle/>
        <a:p>
          <a:endParaRPr lang="en-ZA"/>
        </a:p>
      </dgm:t>
    </dgm:pt>
    <dgm:pt modelId="{8245B53E-CB03-46D4-9DD1-2528DFFE0ECE}" type="pres">
      <dgm:prSet presAssocID="{DF8E3784-735B-4D82-9A65-45F7FAB6E3FD}" presName="negativeSpace" presStyleCnt="0"/>
      <dgm:spPr/>
    </dgm:pt>
    <dgm:pt modelId="{42264ABE-A108-4018-AAEC-0427350D106D}" type="pres">
      <dgm:prSet presAssocID="{DF8E3784-735B-4D82-9A65-45F7FAB6E3FD}" presName="childText" presStyleLbl="conFgAcc1" presStyleIdx="1" presStyleCnt="3">
        <dgm:presLayoutVars>
          <dgm:bulletEnabled val="1"/>
        </dgm:presLayoutVars>
      </dgm:prSet>
      <dgm:spPr/>
      <dgm:t>
        <a:bodyPr/>
        <a:lstStyle/>
        <a:p>
          <a:endParaRPr lang="en-ZA"/>
        </a:p>
      </dgm:t>
    </dgm:pt>
    <dgm:pt modelId="{7B97F444-0E9A-4121-B7C4-4B07A2329AFC}" type="pres">
      <dgm:prSet presAssocID="{E5DC7C06-F36B-43F4-9226-B29D6D652241}" presName="spaceBetweenRectangles" presStyleCnt="0"/>
      <dgm:spPr/>
    </dgm:pt>
    <dgm:pt modelId="{0CD74EF2-E2B4-49C3-83C1-D1667AE51A43}" type="pres">
      <dgm:prSet presAssocID="{31C6447B-515B-4BAD-AA23-E8769A35FC5D}" presName="parentLin" presStyleCnt="0"/>
      <dgm:spPr/>
    </dgm:pt>
    <dgm:pt modelId="{B4FCDCE5-AA65-4548-9D95-45A40DD4C454}" type="pres">
      <dgm:prSet presAssocID="{31C6447B-515B-4BAD-AA23-E8769A35FC5D}" presName="parentLeftMargin" presStyleLbl="node1" presStyleIdx="1" presStyleCnt="3"/>
      <dgm:spPr/>
    </dgm:pt>
    <dgm:pt modelId="{857F802F-0505-4E4F-A17A-80BD9215AF4F}" type="pres">
      <dgm:prSet presAssocID="{31C6447B-515B-4BAD-AA23-E8769A35FC5D}" presName="parentText" presStyleLbl="node1" presStyleIdx="2" presStyleCnt="3">
        <dgm:presLayoutVars>
          <dgm:chMax val="0"/>
          <dgm:bulletEnabled val="1"/>
        </dgm:presLayoutVars>
      </dgm:prSet>
      <dgm:spPr/>
      <dgm:t>
        <a:bodyPr/>
        <a:lstStyle/>
        <a:p>
          <a:endParaRPr lang="en-ZA"/>
        </a:p>
      </dgm:t>
    </dgm:pt>
    <dgm:pt modelId="{B2025969-AB82-4FA2-A9AC-B4B68B96BD7A}" type="pres">
      <dgm:prSet presAssocID="{31C6447B-515B-4BAD-AA23-E8769A35FC5D}" presName="negativeSpace" presStyleCnt="0"/>
      <dgm:spPr/>
    </dgm:pt>
    <dgm:pt modelId="{248E0AB1-3ED2-461C-B886-BF03AD4BDC5E}" type="pres">
      <dgm:prSet presAssocID="{31C6447B-515B-4BAD-AA23-E8769A35FC5D}" presName="childText" presStyleLbl="conFgAcc1" presStyleIdx="2" presStyleCnt="3">
        <dgm:presLayoutVars>
          <dgm:bulletEnabled val="1"/>
        </dgm:presLayoutVars>
      </dgm:prSet>
      <dgm:spPr/>
      <dgm:t>
        <a:bodyPr/>
        <a:lstStyle/>
        <a:p>
          <a:endParaRPr lang="en-ZA"/>
        </a:p>
      </dgm:t>
    </dgm:pt>
  </dgm:ptLst>
  <dgm:cxnLst>
    <dgm:cxn modelId="{2ECD9DBF-7FB6-4347-9966-8EA9E42EF387}" srcId="{31C6447B-515B-4BAD-AA23-E8769A35FC5D}" destId="{C1E1FE19-11AD-4FA4-A130-BD42717015F5}" srcOrd="0" destOrd="0" parTransId="{9D99B0AD-61F4-4B6D-B189-0E31A009D8FF}" sibTransId="{333CBBA1-A802-4AF2-9F41-F41F69E75D84}"/>
    <dgm:cxn modelId="{0DE574FE-A022-47D2-ACDF-5382A3436C21}" type="presOf" srcId="{302E5BD1-91DB-464C-904B-69B005F04FAF}" destId="{42264ABE-A108-4018-AAEC-0427350D106D}" srcOrd="0" destOrd="4" presId="urn:microsoft.com/office/officeart/2005/8/layout/list1"/>
    <dgm:cxn modelId="{3108CFF1-61C4-469D-985D-AFE788B72EB9}" type="presOf" srcId="{31C6447B-515B-4BAD-AA23-E8769A35FC5D}" destId="{B4FCDCE5-AA65-4548-9D95-45A40DD4C454}" srcOrd="0" destOrd="0" presId="urn:microsoft.com/office/officeart/2005/8/layout/list1"/>
    <dgm:cxn modelId="{B9362519-6397-4806-964D-7524399B23BC}" srcId="{DF8E3784-735B-4D82-9A65-45F7FAB6E3FD}" destId="{302E5BD1-91DB-464C-904B-69B005F04FAF}" srcOrd="4" destOrd="0" parTransId="{A517DF2B-5406-42A8-B62C-440B28A437C7}" sibTransId="{3A8E4902-0F23-4E19-BDF3-69F660062587}"/>
    <dgm:cxn modelId="{A85CAD14-8B6E-4334-A856-60AADC23E270}" srcId="{DF8E3784-735B-4D82-9A65-45F7FAB6E3FD}" destId="{99DE943B-765C-47AF-8CA5-7D0BFDDCBBEB}" srcOrd="0" destOrd="0" parTransId="{38AF33B8-EAD5-4A51-A586-27EF0AB0D1C9}" sibTransId="{DD9DF9AD-4ED8-4E2B-91AA-64910F3EF6C6}"/>
    <dgm:cxn modelId="{8BF9B40C-DB4C-4EE6-81AC-F0735B31404C}" srcId="{0745AC7B-E068-4163-8FAE-4B3237FF6320}" destId="{D7BD7A5A-E511-40A2-B909-C7BA472FADC2}" srcOrd="0" destOrd="0" parTransId="{42068331-7D43-416E-9E7B-888213501CF5}" sibTransId="{73930741-853A-4D84-8A22-9F813AC92A94}"/>
    <dgm:cxn modelId="{53455F01-E264-4DBA-9567-7CA48931AFB2}" type="presOf" srcId="{C1E1FE19-11AD-4FA4-A130-BD42717015F5}" destId="{248E0AB1-3ED2-461C-B886-BF03AD4BDC5E}" srcOrd="0" destOrd="0" presId="urn:microsoft.com/office/officeart/2005/8/layout/list1"/>
    <dgm:cxn modelId="{F4A68D27-E907-4CE3-85C2-ED340572061F}" type="presOf" srcId="{55C88D82-B6F7-48CC-9A31-165F84F768B4}" destId="{42264ABE-A108-4018-AAEC-0427350D106D}" srcOrd="0" destOrd="2" presId="urn:microsoft.com/office/officeart/2005/8/layout/list1"/>
    <dgm:cxn modelId="{107576D2-792F-4299-96D6-46699FDAE14B}" type="presOf" srcId="{0745AC7B-E068-4163-8FAE-4B3237FF6320}" destId="{2E61057C-1B75-4F2D-987F-6C75EE15CB18}" srcOrd="1" destOrd="0" presId="urn:microsoft.com/office/officeart/2005/8/layout/list1"/>
    <dgm:cxn modelId="{5ED3E4BD-6718-4EBA-AE7C-5F486BB24404}" srcId="{31C6447B-515B-4BAD-AA23-E8769A35FC5D}" destId="{08032180-DE9F-4F8C-A847-D752B6F48726}" srcOrd="1" destOrd="0" parTransId="{11EBEE97-B7C5-4653-BC8A-CB644F78F960}" sibTransId="{761E658D-A81A-4474-A99E-F0E5B30A9387}"/>
    <dgm:cxn modelId="{747EA493-45DF-46A1-89D5-CBD88363D387}" srcId="{DF8E3784-735B-4D82-9A65-45F7FAB6E3FD}" destId="{0034A5A3-5FD9-4ADC-A13D-54DBD78A4664}" srcOrd="1" destOrd="0" parTransId="{3A3BF50A-9676-4432-B65F-79664717C2A6}" sibTransId="{64B6D512-F5A5-44C9-BE96-D3D5CCEE2337}"/>
    <dgm:cxn modelId="{6FD95A9F-BD47-4A5C-8994-17A293A3E50F}" type="presOf" srcId="{99DE943B-765C-47AF-8CA5-7D0BFDDCBBEB}" destId="{42264ABE-A108-4018-AAEC-0427350D106D}" srcOrd="0" destOrd="0" presId="urn:microsoft.com/office/officeart/2005/8/layout/list1"/>
    <dgm:cxn modelId="{24D894F3-D6E1-4F01-A96D-AC5569DCF072}" srcId="{66F72CB7-C3AE-4200-B486-CB88023BA38E}" destId="{31C6447B-515B-4BAD-AA23-E8769A35FC5D}" srcOrd="2" destOrd="0" parTransId="{2E0948B2-B58F-4C3F-9644-3D2A864E3238}" sibTransId="{2D708491-82BF-4521-A060-5A1349212F86}"/>
    <dgm:cxn modelId="{9DA3DA23-E258-4D73-8990-5F07822A60BE}" type="presOf" srcId="{31C6447B-515B-4BAD-AA23-E8769A35FC5D}" destId="{857F802F-0505-4E4F-A17A-80BD9215AF4F}" srcOrd="1" destOrd="0" presId="urn:microsoft.com/office/officeart/2005/8/layout/list1"/>
    <dgm:cxn modelId="{E487C51C-A365-4720-901C-CC81BB2A5C06}" type="presOf" srcId="{DF8E3784-735B-4D82-9A65-45F7FAB6E3FD}" destId="{073B7984-DFB9-430C-8FCC-E07A8D44B685}" srcOrd="0" destOrd="0" presId="urn:microsoft.com/office/officeart/2005/8/layout/list1"/>
    <dgm:cxn modelId="{75FC6794-3CB8-4462-AD30-7D196EF5D09C}" srcId="{DF8E3784-735B-4D82-9A65-45F7FAB6E3FD}" destId="{186F6663-6681-4B84-9972-C0F3CD2B0147}" srcOrd="3" destOrd="0" parTransId="{2CD7298E-B6F8-42B1-9312-495C21EA929D}" sibTransId="{5DECB74C-DE56-4DFB-BE68-98A6F2C4EE29}"/>
    <dgm:cxn modelId="{F0C6EB8D-D55F-4D63-B665-47375969DE41}" type="presOf" srcId="{D7BD7A5A-E511-40A2-B909-C7BA472FADC2}" destId="{95392204-5411-431E-AD11-A20994E1314B}" srcOrd="0" destOrd="0" presId="urn:microsoft.com/office/officeart/2005/8/layout/list1"/>
    <dgm:cxn modelId="{D168D074-E456-4B5A-936F-0AD1391EE699}" type="presOf" srcId="{DF8E3784-735B-4D82-9A65-45F7FAB6E3FD}" destId="{4AEA000F-557D-472E-B6FB-7704ED7CF5BD}" srcOrd="1" destOrd="0" presId="urn:microsoft.com/office/officeart/2005/8/layout/list1"/>
    <dgm:cxn modelId="{5D7CB895-A1E6-4AC5-88D9-764800AEECA4}" type="presOf" srcId="{0745AC7B-E068-4163-8FAE-4B3237FF6320}" destId="{322C8387-1854-49D9-A897-99B5CF54D2D1}" srcOrd="0" destOrd="0" presId="urn:microsoft.com/office/officeart/2005/8/layout/list1"/>
    <dgm:cxn modelId="{A648DF98-8BF5-43A0-879F-B1EE02419209}" type="presOf" srcId="{99A3A674-C524-4600-BCA7-182FD4BA821F}" destId="{95392204-5411-431E-AD11-A20994E1314B}" srcOrd="0" destOrd="1" presId="urn:microsoft.com/office/officeart/2005/8/layout/list1"/>
    <dgm:cxn modelId="{749C6C4D-AB52-4039-BC79-56B84C3DFEB0}" type="presOf" srcId="{66F72CB7-C3AE-4200-B486-CB88023BA38E}" destId="{DA978021-EB37-4724-84A5-A746651F2D9D}" srcOrd="0" destOrd="0" presId="urn:microsoft.com/office/officeart/2005/8/layout/list1"/>
    <dgm:cxn modelId="{136EC5F0-577B-439A-9DB2-E93D6797F1A0}" srcId="{66F72CB7-C3AE-4200-B486-CB88023BA38E}" destId="{0745AC7B-E068-4163-8FAE-4B3237FF6320}" srcOrd="0" destOrd="0" parTransId="{9AE4B2C4-701B-4826-AB19-4E2E2333ACB8}" sibTransId="{BF6E08FB-8B80-4E60-97EB-683CE108B7AE}"/>
    <dgm:cxn modelId="{AB6EDCE9-5D4D-4154-BA6A-CF57EB1FA6EF}" type="presOf" srcId="{08032180-DE9F-4F8C-A847-D752B6F48726}" destId="{248E0AB1-3ED2-461C-B886-BF03AD4BDC5E}" srcOrd="0" destOrd="1" presId="urn:microsoft.com/office/officeart/2005/8/layout/list1"/>
    <dgm:cxn modelId="{BB11067C-142C-4548-9E57-174BB5E0B886}" type="presOf" srcId="{0034A5A3-5FD9-4ADC-A13D-54DBD78A4664}" destId="{42264ABE-A108-4018-AAEC-0427350D106D}" srcOrd="0" destOrd="1" presId="urn:microsoft.com/office/officeart/2005/8/layout/list1"/>
    <dgm:cxn modelId="{7E077112-B354-490E-9CDB-31C1EE00AC45}" srcId="{DF8E3784-735B-4D82-9A65-45F7FAB6E3FD}" destId="{55C88D82-B6F7-48CC-9A31-165F84F768B4}" srcOrd="2" destOrd="0" parTransId="{6EDADA86-83DD-47F3-BF38-FC8F5B3AD8C2}" sibTransId="{5B82DE6E-B7FC-4ED1-AD8F-F5ACFAEF405F}"/>
    <dgm:cxn modelId="{0298E6B7-749C-4A91-97FF-C5F4E4C0F60A}" srcId="{66F72CB7-C3AE-4200-B486-CB88023BA38E}" destId="{DF8E3784-735B-4D82-9A65-45F7FAB6E3FD}" srcOrd="1" destOrd="0" parTransId="{7B2CFCA8-F489-48B2-9247-FA68C4CB86F0}" sibTransId="{E5DC7C06-F36B-43F4-9226-B29D6D652241}"/>
    <dgm:cxn modelId="{13C3E6CC-93FE-47DD-B961-78E7A695F894}" type="presOf" srcId="{186F6663-6681-4B84-9972-C0F3CD2B0147}" destId="{42264ABE-A108-4018-AAEC-0427350D106D}" srcOrd="0" destOrd="3" presId="urn:microsoft.com/office/officeart/2005/8/layout/list1"/>
    <dgm:cxn modelId="{B0641557-C1E0-4397-9689-2E18D0A7E75A}" srcId="{0745AC7B-E068-4163-8FAE-4B3237FF6320}" destId="{99A3A674-C524-4600-BCA7-182FD4BA821F}" srcOrd="1" destOrd="0" parTransId="{58BF6A6A-B2FA-45E9-9C1E-163FAABC3FE0}" sibTransId="{99375190-0786-4D16-A3A0-213E9AF5507A}"/>
    <dgm:cxn modelId="{965473EA-EDF3-4DEA-9B3A-8BDDD9D6764A}" type="presParOf" srcId="{DA978021-EB37-4724-84A5-A746651F2D9D}" destId="{A25CD412-9BD2-4E6A-B739-680B35956D5B}" srcOrd="0" destOrd="0" presId="urn:microsoft.com/office/officeart/2005/8/layout/list1"/>
    <dgm:cxn modelId="{FDA3A8D1-0640-4770-A674-C03261899E52}" type="presParOf" srcId="{A25CD412-9BD2-4E6A-B739-680B35956D5B}" destId="{322C8387-1854-49D9-A897-99B5CF54D2D1}" srcOrd="0" destOrd="0" presId="urn:microsoft.com/office/officeart/2005/8/layout/list1"/>
    <dgm:cxn modelId="{F7948689-61BF-490A-B7A1-D5249B11E651}" type="presParOf" srcId="{A25CD412-9BD2-4E6A-B739-680B35956D5B}" destId="{2E61057C-1B75-4F2D-987F-6C75EE15CB18}" srcOrd="1" destOrd="0" presId="urn:microsoft.com/office/officeart/2005/8/layout/list1"/>
    <dgm:cxn modelId="{187AC051-71EC-4150-9AF7-8EAA2188F27F}" type="presParOf" srcId="{DA978021-EB37-4724-84A5-A746651F2D9D}" destId="{4F7DB6D1-7177-4D70-A191-947AC2DE90B6}" srcOrd="1" destOrd="0" presId="urn:microsoft.com/office/officeart/2005/8/layout/list1"/>
    <dgm:cxn modelId="{7E8E284B-8DA3-4AEA-8DFE-F82B1EC7F6E1}" type="presParOf" srcId="{DA978021-EB37-4724-84A5-A746651F2D9D}" destId="{95392204-5411-431E-AD11-A20994E1314B}" srcOrd="2" destOrd="0" presId="urn:microsoft.com/office/officeart/2005/8/layout/list1"/>
    <dgm:cxn modelId="{B1D2E545-6242-4AD5-821A-C35EE3857FFD}" type="presParOf" srcId="{DA978021-EB37-4724-84A5-A746651F2D9D}" destId="{AC73DF66-0A8F-4393-85BC-B65BA6E685C3}" srcOrd="3" destOrd="0" presId="urn:microsoft.com/office/officeart/2005/8/layout/list1"/>
    <dgm:cxn modelId="{AFF7E77F-79E7-4B6C-A01D-5F2FB2D77148}" type="presParOf" srcId="{DA978021-EB37-4724-84A5-A746651F2D9D}" destId="{01E79772-E3A6-4A00-834C-414CA31177C8}" srcOrd="4" destOrd="0" presId="urn:microsoft.com/office/officeart/2005/8/layout/list1"/>
    <dgm:cxn modelId="{86B29078-96A2-427D-80EE-C12DC736D2BF}" type="presParOf" srcId="{01E79772-E3A6-4A00-834C-414CA31177C8}" destId="{073B7984-DFB9-430C-8FCC-E07A8D44B685}" srcOrd="0" destOrd="0" presId="urn:microsoft.com/office/officeart/2005/8/layout/list1"/>
    <dgm:cxn modelId="{67F1A7A8-D3AE-439F-AB70-AE5D774416E5}" type="presParOf" srcId="{01E79772-E3A6-4A00-834C-414CA31177C8}" destId="{4AEA000F-557D-472E-B6FB-7704ED7CF5BD}" srcOrd="1" destOrd="0" presId="urn:microsoft.com/office/officeart/2005/8/layout/list1"/>
    <dgm:cxn modelId="{7F090C2C-3AB2-4B52-A6F4-6E046DBBD408}" type="presParOf" srcId="{DA978021-EB37-4724-84A5-A746651F2D9D}" destId="{8245B53E-CB03-46D4-9DD1-2528DFFE0ECE}" srcOrd="5" destOrd="0" presId="urn:microsoft.com/office/officeart/2005/8/layout/list1"/>
    <dgm:cxn modelId="{E7BF7894-E4D9-4EDD-A3E3-6E857CF02FE0}" type="presParOf" srcId="{DA978021-EB37-4724-84A5-A746651F2D9D}" destId="{42264ABE-A108-4018-AAEC-0427350D106D}" srcOrd="6" destOrd="0" presId="urn:microsoft.com/office/officeart/2005/8/layout/list1"/>
    <dgm:cxn modelId="{84B06639-BB92-4AD9-9804-43FFFB372C11}" type="presParOf" srcId="{DA978021-EB37-4724-84A5-A746651F2D9D}" destId="{7B97F444-0E9A-4121-B7C4-4B07A2329AFC}" srcOrd="7" destOrd="0" presId="urn:microsoft.com/office/officeart/2005/8/layout/list1"/>
    <dgm:cxn modelId="{5F6D0DFA-8E29-4462-9B86-E7D148C13F6E}" type="presParOf" srcId="{DA978021-EB37-4724-84A5-A746651F2D9D}" destId="{0CD74EF2-E2B4-49C3-83C1-D1667AE51A43}" srcOrd="8" destOrd="0" presId="urn:microsoft.com/office/officeart/2005/8/layout/list1"/>
    <dgm:cxn modelId="{51D0876C-ED4C-47D1-977A-DB88ACE5746B}" type="presParOf" srcId="{0CD74EF2-E2B4-49C3-83C1-D1667AE51A43}" destId="{B4FCDCE5-AA65-4548-9D95-45A40DD4C454}" srcOrd="0" destOrd="0" presId="urn:microsoft.com/office/officeart/2005/8/layout/list1"/>
    <dgm:cxn modelId="{FC34C1CC-9A98-4CAD-BE42-811935380358}" type="presParOf" srcId="{0CD74EF2-E2B4-49C3-83C1-D1667AE51A43}" destId="{857F802F-0505-4E4F-A17A-80BD9215AF4F}" srcOrd="1" destOrd="0" presId="urn:microsoft.com/office/officeart/2005/8/layout/list1"/>
    <dgm:cxn modelId="{7F301B38-D0B7-45E2-809F-5CF368ED42F4}" type="presParOf" srcId="{DA978021-EB37-4724-84A5-A746651F2D9D}" destId="{B2025969-AB82-4FA2-A9AC-B4B68B96BD7A}" srcOrd="9" destOrd="0" presId="urn:microsoft.com/office/officeart/2005/8/layout/list1"/>
    <dgm:cxn modelId="{E576EB93-7C92-4C9C-8227-F14EFD359E45}" type="presParOf" srcId="{DA978021-EB37-4724-84A5-A746651F2D9D}" destId="{248E0AB1-3ED2-461C-B886-BF03AD4BDC5E}"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61AC1D-E101-4C06-B9C1-373FC77C77C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ZA"/>
        </a:p>
      </dgm:t>
    </dgm:pt>
    <dgm:pt modelId="{2381B6B0-F065-4F5C-B333-89AC60489BB4}">
      <dgm:prSet phldrT="[Text]" custT="1"/>
      <dgm:spPr/>
      <dgm:t>
        <a:bodyPr/>
        <a:lstStyle/>
        <a:p>
          <a:r>
            <a:rPr lang="en-US" sz="1800" b="1" dirty="0" smtClean="0">
              <a:solidFill>
                <a:schemeClr val="bg1"/>
              </a:solidFill>
            </a:rPr>
            <a:t>Reporting on the audit of financial statements</a:t>
          </a:r>
        </a:p>
      </dgm:t>
    </dgm:pt>
    <dgm:pt modelId="{83B41A14-7D5B-4E70-BF88-861FC8E084F8}" type="parTrans" cxnId="{1A24E241-0BCF-434D-B48B-67A60F6E9DD2}">
      <dgm:prSet/>
      <dgm:spPr/>
      <dgm:t>
        <a:bodyPr/>
        <a:lstStyle/>
        <a:p>
          <a:endParaRPr lang="en-ZA" sz="2000"/>
        </a:p>
      </dgm:t>
    </dgm:pt>
    <dgm:pt modelId="{B8380215-1E5F-4965-A179-1E27BABD73BC}" type="sibTrans" cxnId="{1A24E241-0BCF-434D-B48B-67A60F6E9DD2}">
      <dgm:prSet/>
      <dgm:spPr/>
      <dgm:t>
        <a:bodyPr/>
        <a:lstStyle/>
        <a:p>
          <a:endParaRPr lang="en-ZA" sz="2000"/>
        </a:p>
      </dgm:t>
    </dgm:pt>
    <dgm:pt modelId="{5A0705FF-C8F0-4AFC-AC10-B7DB79E54C68}">
      <dgm:prSet phldrT="[Text]" custT="1"/>
      <dgm:spPr/>
      <dgm:t>
        <a:bodyPr/>
        <a:lstStyle/>
        <a:p>
          <a:r>
            <a:rPr lang="en-US" sz="1800" b="1" dirty="0" smtClean="0">
              <a:solidFill>
                <a:schemeClr val="bg1"/>
              </a:solidFill>
            </a:rPr>
            <a:t>Reporting on the audit of compliance with legislation</a:t>
          </a:r>
          <a:endParaRPr lang="en-ZA" sz="1800" dirty="0"/>
        </a:p>
      </dgm:t>
    </dgm:pt>
    <dgm:pt modelId="{182F2430-4430-4F38-9F95-01C6AAB05A39}" type="parTrans" cxnId="{4CC83002-D1F5-4A44-9EEE-D1F41865756D}">
      <dgm:prSet/>
      <dgm:spPr/>
      <dgm:t>
        <a:bodyPr/>
        <a:lstStyle/>
        <a:p>
          <a:endParaRPr lang="en-ZA" sz="2000"/>
        </a:p>
      </dgm:t>
    </dgm:pt>
    <dgm:pt modelId="{D7F24BDA-90F1-4BEC-B1FF-49B02D885AA5}" type="sibTrans" cxnId="{4CC83002-D1F5-4A44-9EEE-D1F41865756D}">
      <dgm:prSet/>
      <dgm:spPr/>
      <dgm:t>
        <a:bodyPr/>
        <a:lstStyle/>
        <a:p>
          <a:endParaRPr lang="en-ZA" sz="2000"/>
        </a:p>
      </dgm:t>
    </dgm:pt>
    <dgm:pt modelId="{4080D1DE-9291-4187-B532-3062C0C4F7D8}">
      <dgm:prSet phldrT="[Text]" custT="1"/>
      <dgm:spPr/>
      <dgm:t>
        <a:bodyPr/>
        <a:lstStyle/>
        <a:p>
          <a:r>
            <a:rPr lang="en-US" sz="1800" b="1" dirty="0" smtClean="0">
              <a:solidFill>
                <a:schemeClr val="bg1"/>
              </a:solidFill>
            </a:rPr>
            <a:t>Report on audit of performance information against predetermined objectives </a:t>
          </a:r>
          <a:endParaRPr lang="en-ZA" sz="1800" dirty="0"/>
        </a:p>
      </dgm:t>
    </dgm:pt>
    <dgm:pt modelId="{95941D88-161F-450B-9077-0D570E0BE8FB}" type="parTrans" cxnId="{BCDD08C1-06C2-476A-9240-4B12B0077287}">
      <dgm:prSet/>
      <dgm:spPr/>
      <dgm:t>
        <a:bodyPr/>
        <a:lstStyle/>
        <a:p>
          <a:endParaRPr lang="en-ZA" sz="2000"/>
        </a:p>
      </dgm:t>
    </dgm:pt>
    <dgm:pt modelId="{B62C9A43-3031-4F6C-8FEC-9528DC9E82D8}" type="sibTrans" cxnId="{BCDD08C1-06C2-476A-9240-4B12B0077287}">
      <dgm:prSet/>
      <dgm:spPr/>
      <dgm:t>
        <a:bodyPr/>
        <a:lstStyle/>
        <a:p>
          <a:endParaRPr lang="en-ZA" sz="2000"/>
        </a:p>
      </dgm:t>
    </dgm:pt>
    <dgm:pt modelId="{C99B1981-0B2B-425C-A762-E131C21A811B}">
      <dgm:prSet custT="1"/>
      <dgm:spPr/>
      <dgm:t>
        <a:bodyPr/>
        <a:lstStyle/>
        <a:p>
          <a:r>
            <a:rPr lang="en-ZA" sz="1800" dirty="0" smtClean="0">
              <a:solidFill>
                <a:schemeClr val="tx1"/>
              </a:solidFill>
            </a:rPr>
            <a:t>Reasonable assurance </a:t>
          </a:r>
          <a:r>
            <a:rPr lang="en-ZA" sz="1800" dirty="0" smtClean="0">
              <a:solidFill>
                <a:schemeClr val="tx1"/>
              </a:solidFill>
            </a:rPr>
            <a:t>is provided in the auditor’s </a:t>
          </a:r>
          <a:r>
            <a:rPr lang="en-ZA" sz="1800" dirty="0" smtClean="0">
              <a:solidFill>
                <a:schemeClr val="tx1"/>
              </a:solidFill>
            </a:rPr>
            <a:t>report </a:t>
          </a:r>
          <a:r>
            <a:rPr lang="en-ZA" sz="1800" b="1" dirty="0" smtClean="0">
              <a:solidFill>
                <a:schemeClr val="tx1"/>
              </a:solidFill>
            </a:rPr>
            <a:t>(Attestation)</a:t>
          </a:r>
          <a:endParaRPr lang="en-ZA" sz="1800" b="1" dirty="0"/>
        </a:p>
      </dgm:t>
    </dgm:pt>
    <dgm:pt modelId="{440FE610-1FE4-4182-9956-E6AA2CF46834}" type="parTrans" cxnId="{E0D25B2C-E8B9-4A65-9BCB-5A726BFD3E3C}">
      <dgm:prSet/>
      <dgm:spPr/>
      <dgm:t>
        <a:bodyPr/>
        <a:lstStyle/>
        <a:p>
          <a:endParaRPr lang="en-ZA" sz="2000"/>
        </a:p>
      </dgm:t>
    </dgm:pt>
    <dgm:pt modelId="{E7556D4D-227B-46EA-A081-618324E97BB1}" type="sibTrans" cxnId="{E0D25B2C-E8B9-4A65-9BCB-5A726BFD3E3C}">
      <dgm:prSet/>
      <dgm:spPr/>
      <dgm:t>
        <a:bodyPr/>
        <a:lstStyle/>
        <a:p>
          <a:endParaRPr lang="en-ZA" sz="2000"/>
        </a:p>
      </dgm:t>
    </dgm:pt>
    <dgm:pt modelId="{7C20117A-2276-4070-9ABE-3B4FA4416751}">
      <dgm:prSet custT="1"/>
      <dgm:spPr/>
      <dgm:t>
        <a:bodyPr/>
        <a:lstStyle/>
        <a:p>
          <a:r>
            <a:rPr lang="en-ZA" sz="1800" dirty="0" smtClean="0">
              <a:solidFill>
                <a:schemeClr val="tx1"/>
              </a:solidFill>
            </a:rPr>
            <a:t>Audit performed on limited assurance principles - </a:t>
          </a:r>
          <a:r>
            <a:rPr lang="en-ZA" sz="1800" dirty="0" smtClean="0">
              <a:solidFill>
                <a:schemeClr val="tx1"/>
              </a:solidFill>
            </a:rPr>
            <a:t>Auditor’s report only reflects material findings on non-compliance </a:t>
          </a:r>
          <a:r>
            <a:rPr lang="en-ZA" sz="1800" dirty="0" smtClean="0">
              <a:solidFill>
                <a:schemeClr val="tx1"/>
              </a:solidFill>
            </a:rPr>
            <a:t>identified </a:t>
          </a:r>
          <a:r>
            <a:rPr lang="en-ZA" sz="1800" b="1" dirty="0" smtClean="0">
              <a:solidFill>
                <a:schemeClr val="tx1"/>
              </a:solidFill>
            </a:rPr>
            <a:t>(Direct reporting)</a:t>
          </a:r>
          <a:endParaRPr lang="en-ZA" sz="1800" b="1" dirty="0"/>
        </a:p>
      </dgm:t>
    </dgm:pt>
    <dgm:pt modelId="{F02FCCFD-471B-453A-8880-E58DE926233A}" type="parTrans" cxnId="{07BC2F2D-E77C-4308-ABC4-FD650B80E3C0}">
      <dgm:prSet/>
      <dgm:spPr/>
      <dgm:t>
        <a:bodyPr/>
        <a:lstStyle/>
        <a:p>
          <a:endParaRPr lang="en-ZA" sz="2000"/>
        </a:p>
      </dgm:t>
    </dgm:pt>
    <dgm:pt modelId="{FEF50FCE-A6CE-4565-A7B6-CFA78225CB11}" type="sibTrans" cxnId="{07BC2F2D-E77C-4308-ABC4-FD650B80E3C0}">
      <dgm:prSet/>
      <dgm:spPr/>
      <dgm:t>
        <a:bodyPr/>
        <a:lstStyle/>
        <a:p>
          <a:endParaRPr lang="en-ZA" sz="2000"/>
        </a:p>
      </dgm:t>
    </dgm:pt>
    <dgm:pt modelId="{E0D61026-B4F1-4B24-B3DF-6EAF00E7FAC9}">
      <dgm:prSet custT="1"/>
      <dgm:spPr/>
      <dgm:t>
        <a:bodyPr/>
        <a:lstStyle/>
        <a:p>
          <a:r>
            <a:rPr lang="en-ZA" sz="1800" dirty="0" smtClean="0">
              <a:solidFill>
                <a:schemeClr val="tx1"/>
              </a:solidFill>
            </a:rPr>
            <a:t>Audit teams can choose between limited or reasonable assurance principles. </a:t>
          </a:r>
          <a:r>
            <a:rPr lang="en-ZA" sz="1800" dirty="0" smtClean="0">
              <a:solidFill>
                <a:schemeClr val="tx1"/>
              </a:solidFill>
            </a:rPr>
            <a:t>Auditor’s report only reflects material findings on usefulness and reliability of reported performance </a:t>
          </a:r>
          <a:r>
            <a:rPr lang="en-ZA" sz="1800" dirty="0" smtClean="0">
              <a:solidFill>
                <a:schemeClr val="tx1"/>
              </a:solidFill>
            </a:rPr>
            <a:t>information </a:t>
          </a:r>
          <a:r>
            <a:rPr lang="en-ZA" sz="1800" b="1" dirty="0" smtClean="0">
              <a:solidFill>
                <a:schemeClr val="tx1"/>
              </a:solidFill>
            </a:rPr>
            <a:t>(Attestation)</a:t>
          </a:r>
          <a:endParaRPr lang="en-ZA" sz="1800" b="1" dirty="0"/>
        </a:p>
      </dgm:t>
    </dgm:pt>
    <dgm:pt modelId="{C41185EC-5BA6-4A89-9B62-369990975423}" type="parTrans" cxnId="{24017611-24A6-4D60-AA75-53D2538E7D0D}">
      <dgm:prSet/>
      <dgm:spPr/>
      <dgm:t>
        <a:bodyPr/>
        <a:lstStyle/>
        <a:p>
          <a:endParaRPr lang="en-ZA" sz="2000"/>
        </a:p>
      </dgm:t>
    </dgm:pt>
    <dgm:pt modelId="{55DBD467-55B1-4B85-8EF1-79B0248276D0}" type="sibTrans" cxnId="{24017611-24A6-4D60-AA75-53D2538E7D0D}">
      <dgm:prSet/>
      <dgm:spPr/>
      <dgm:t>
        <a:bodyPr/>
        <a:lstStyle/>
        <a:p>
          <a:endParaRPr lang="en-ZA" sz="2000"/>
        </a:p>
      </dgm:t>
    </dgm:pt>
    <dgm:pt modelId="{B7ECFE00-C94B-45E6-88AF-6AEBB4148948}">
      <dgm:prSet custT="1"/>
      <dgm:spPr/>
      <dgm:t>
        <a:bodyPr/>
        <a:lstStyle/>
        <a:p>
          <a:r>
            <a:rPr lang="en-ZA" sz="1800" dirty="0" smtClean="0">
              <a:hlinkClick xmlns:r="http://schemas.openxmlformats.org/officeDocument/2006/relationships" r:id="rId1" action="ppaction://hlinkfile"/>
            </a:rPr>
            <a:t>Auditor's report template.docx</a:t>
          </a:r>
          <a:endParaRPr lang="en-ZA" sz="1800" dirty="0"/>
        </a:p>
      </dgm:t>
    </dgm:pt>
    <dgm:pt modelId="{B6B01634-628D-4D05-A51E-CC0BA43C87A2}" type="parTrans" cxnId="{61197174-DB30-4BE1-A60A-F413C62224C7}">
      <dgm:prSet/>
      <dgm:spPr/>
      <dgm:t>
        <a:bodyPr/>
        <a:lstStyle/>
        <a:p>
          <a:endParaRPr lang="en-ZA"/>
        </a:p>
      </dgm:t>
    </dgm:pt>
    <dgm:pt modelId="{C7CB426E-C988-4FBF-B09F-17C099C9F0F5}" type="sibTrans" cxnId="{61197174-DB30-4BE1-A60A-F413C62224C7}">
      <dgm:prSet/>
      <dgm:spPr/>
      <dgm:t>
        <a:bodyPr/>
        <a:lstStyle/>
        <a:p>
          <a:endParaRPr lang="en-ZA"/>
        </a:p>
      </dgm:t>
    </dgm:pt>
    <dgm:pt modelId="{EBA2BB9A-8737-4925-A1DE-F18AA54185E7}" type="pres">
      <dgm:prSet presAssocID="{B561AC1D-E101-4C06-B9C1-373FC77C77C9}" presName="linear" presStyleCnt="0">
        <dgm:presLayoutVars>
          <dgm:dir/>
          <dgm:animLvl val="lvl"/>
          <dgm:resizeHandles val="exact"/>
        </dgm:presLayoutVars>
      </dgm:prSet>
      <dgm:spPr/>
      <dgm:t>
        <a:bodyPr/>
        <a:lstStyle/>
        <a:p>
          <a:endParaRPr lang="en-ZA"/>
        </a:p>
      </dgm:t>
    </dgm:pt>
    <dgm:pt modelId="{8C48DD38-CE3E-4AAB-983D-ED22B36A4150}" type="pres">
      <dgm:prSet presAssocID="{2381B6B0-F065-4F5C-B333-89AC60489BB4}" presName="parentLin" presStyleCnt="0"/>
      <dgm:spPr/>
    </dgm:pt>
    <dgm:pt modelId="{AF3178B9-9F35-439C-A567-51D269B9CC41}" type="pres">
      <dgm:prSet presAssocID="{2381B6B0-F065-4F5C-B333-89AC60489BB4}" presName="parentLeftMargin" presStyleLbl="node1" presStyleIdx="0" presStyleCnt="3"/>
      <dgm:spPr/>
      <dgm:t>
        <a:bodyPr/>
        <a:lstStyle/>
        <a:p>
          <a:endParaRPr lang="en-ZA"/>
        </a:p>
      </dgm:t>
    </dgm:pt>
    <dgm:pt modelId="{B30F001D-D5F0-4F2E-8C19-EAC6CA0E3B30}" type="pres">
      <dgm:prSet presAssocID="{2381B6B0-F065-4F5C-B333-89AC60489BB4}" presName="parentText" presStyleLbl="node1" presStyleIdx="0" presStyleCnt="3">
        <dgm:presLayoutVars>
          <dgm:chMax val="0"/>
          <dgm:bulletEnabled val="1"/>
        </dgm:presLayoutVars>
      </dgm:prSet>
      <dgm:spPr/>
      <dgm:t>
        <a:bodyPr/>
        <a:lstStyle/>
        <a:p>
          <a:endParaRPr lang="en-ZA"/>
        </a:p>
      </dgm:t>
    </dgm:pt>
    <dgm:pt modelId="{054134CD-B68A-4C6C-873D-CBA22F828537}" type="pres">
      <dgm:prSet presAssocID="{2381B6B0-F065-4F5C-B333-89AC60489BB4}" presName="negativeSpace" presStyleCnt="0"/>
      <dgm:spPr/>
    </dgm:pt>
    <dgm:pt modelId="{445D56C0-4C7F-4C9E-A4B6-6C5711A137BA}" type="pres">
      <dgm:prSet presAssocID="{2381B6B0-F065-4F5C-B333-89AC60489BB4}" presName="childText" presStyleLbl="conFgAcc1" presStyleIdx="0" presStyleCnt="3">
        <dgm:presLayoutVars>
          <dgm:bulletEnabled val="1"/>
        </dgm:presLayoutVars>
      </dgm:prSet>
      <dgm:spPr/>
      <dgm:t>
        <a:bodyPr/>
        <a:lstStyle/>
        <a:p>
          <a:endParaRPr lang="en-ZA"/>
        </a:p>
      </dgm:t>
    </dgm:pt>
    <dgm:pt modelId="{516C159E-B1D7-4A03-BDB5-2329BF62647B}" type="pres">
      <dgm:prSet presAssocID="{B8380215-1E5F-4965-A179-1E27BABD73BC}" presName="spaceBetweenRectangles" presStyleCnt="0"/>
      <dgm:spPr/>
    </dgm:pt>
    <dgm:pt modelId="{39C21840-27DB-4F9A-81FE-8511F4073084}" type="pres">
      <dgm:prSet presAssocID="{5A0705FF-C8F0-4AFC-AC10-B7DB79E54C68}" presName="parentLin" presStyleCnt="0"/>
      <dgm:spPr/>
    </dgm:pt>
    <dgm:pt modelId="{12F0471E-CAB3-4F82-BC29-BDF70798E6D0}" type="pres">
      <dgm:prSet presAssocID="{5A0705FF-C8F0-4AFC-AC10-B7DB79E54C68}" presName="parentLeftMargin" presStyleLbl="node1" presStyleIdx="0" presStyleCnt="3"/>
      <dgm:spPr/>
      <dgm:t>
        <a:bodyPr/>
        <a:lstStyle/>
        <a:p>
          <a:endParaRPr lang="en-ZA"/>
        </a:p>
      </dgm:t>
    </dgm:pt>
    <dgm:pt modelId="{66F51B42-68B3-478B-A5FF-6BF4B67799E5}" type="pres">
      <dgm:prSet presAssocID="{5A0705FF-C8F0-4AFC-AC10-B7DB79E54C68}" presName="parentText" presStyleLbl="node1" presStyleIdx="1" presStyleCnt="3">
        <dgm:presLayoutVars>
          <dgm:chMax val="0"/>
          <dgm:bulletEnabled val="1"/>
        </dgm:presLayoutVars>
      </dgm:prSet>
      <dgm:spPr/>
      <dgm:t>
        <a:bodyPr/>
        <a:lstStyle/>
        <a:p>
          <a:endParaRPr lang="en-ZA"/>
        </a:p>
      </dgm:t>
    </dgm:pt>
    <dgm:pt modelId="{189EB6BB-60F9-4E2F-AAA1-EEBC4ED06669}" type="pres">
      <dgm:prSet presAssocID="{5A0705FF-C8F0-4AFC-AC10-B7DB79E54C68}" presName="negativeSpace" presStyleCnt="0"/>
      <dgm:spPr/>
    </dgm:pt>
    <dgm:pt modelId="{5E940CDA-B0ED-4BF1-8D28-B7220473EA87}" type="pres">
      <dgm:prSet presAssocID="{5A0705FF-C8F0-4AFC-AC10-B7DB79E54C68}" presName="childText" presStyleLbl="conFgAcc1" presStyleIdx="1" presStyleCnt="3">
        <dgm:presLayoutVars>
          <dgm:bulletEnabled val="1"/>
        </dgm:presLayoutVars>
      </dgm:prSet>
      <dgm:spPr/>
      <dgm:t>
        <a:bodyPr/>
        <a:lstStyle/>
        <a:p>
          <a:endParaRPr lang="en-ZA"/>
        </a:p>
      </dgm:t>
    </dgm:pt>
    <dgm:pt modelId="{A1860D54-9564-4AB0-B205-11DFEB610D7B}" type="pres">
      <dgm:prSet presAssocID="{D7F24BDA-90F1-4BEC-B1FF-49B02D885AA5}" presName="spaceBetweenRectangles" presStyleCnt="0"/>
      <dgm:spPr/>
    </dgm:pt>
    <dgm:pt modelId="{98ED7D6C-E0E2-4EE7-BA6A-CB079F2EBD12}" type="pres">
      <dgm:prSet presAssocID="{4080D1DE-9291-4187-B532-3062C0C4F7D8}" presName="parentLin" presStyleCnt="0"/>
      <dgm:spPr/>
    </dgm:pt>
    <dgm:pt modelId="{CA53576C-4595-428B-88E2-65BD27EEF641}" type="pres">
      <dgm:prSet presAssocID="{4080D1DE-9291-4187-B532-3062C0C4F7D8}" presName="parentLeftMargin" presStyleLbl="node1" presStyleIdx="1" presStyleCnt="3"/>
      <dgm:spPr/>
      <dgm:t>
        <a:bodyPr/>
        <a:lstStyle/>
        <a:p>
          <a:endParaRPr lang="en-ZA"/>
        </a:p>
      </dgm:t>
    </dgm:pt>
    <dgm:pt modelId="{EF821BAE-7899-430B-9D95-41C1AF4A7A72}" type="pres">
      <dgm:prSet presAssocID="{4080D1DE-9291-4187-B532-3062C0C4F7D8}" presName="parentText" presStyleLbl="node1" presStyleIdx="2" presStyleCnt="3">
        <dgm:presLayoutVars>
          <dgm:chMax val="0"/>
          <dgm:bulletEnabled val="1"/>
        </dgm:presLayoutVars>
      </dgm:prSet>
      <dgm:spPr/>
      <dgm:t>
        <a:bodyPr/>
        <a:lstStyle/>
        <a:p>
          <a:endParaRPr lang="en-ZA"/>
        </a:p>
      </dgm:t>
    </dgm:pt>
    <dgm:pt modelId="{5D959A6D-8DD4-4764-9FF8-B0CDEB80E246}" type="pres">
      <dgm:prSet presAssocID="{4080D1DE-9291-4187-B532-3062C0C4F7D8}" presName="negativeSpace" presStyleCnt="0"/>
      <dgm:spPr/>
    </dgm:pt>
    <dgm:pt modelId="{2088918E-32DF-4C3D-8E4A-2B00CD3B3022}" type="pres">
      <dgm:prSet presAssocID="{4080D1DE-9291-4187-B532-3062C0C4F7D8}" presName="childText" presStyleLbl="conFgAcc1" presStyleIdx="2" presStyleCnt="3">
        <dgm:presLayoutVars>
          <dgm:bulletEnabled val="1"/>
        </dgm:presLayoutVars>
      </dgm:prSet>
      <dgm:spPr/>
      <dgm:t>
        <a:bodyPr/>
        <a:lstStyle/>
        <a:p>
          <a:endParaRPr lang="en-ZA"/>
        </a:p>
      </dgm:t>
    </dgm:pt>
  </dgm:ptLst>
  <dgm:cxnLst>
    <dgm:cxn modelId="{07BC2F2D-E77C-4308-ABC4-FD650B80E3C0}" srcId="{5A0705FF-C8F0-4AFC-AC10-B7DB79E54C68}" destId="{7C20117A-2276-4070-9ABE-3B4FA4416751}" srcOrd="0" destOrd="0" parTransId="{F02FCCFD-471B-453A-8880-E58DE926233A}" sibTransId="{FEF50FCE-A6CE-4565-A7B6-CFA78225CB11}"/>
    <dgm:cxn modelId="{D190E7BC-99BA-4C0F-B1EC-AFD28FA61187}" type="presOf" srcId="{C99B1981-0B2B-425C-A762-E131C21A811B}" destId="{445D56C0-4C7F-4C9E-A4B6-6C5711A137BA}" srcOrd="0" destOrd="0" presId="urn:microsoft.com/office/officeart/2005/8/layout/list1"/>
    <dgm:cxn modelId="{F74C5EEB-09EF-41E4-B9E9-66EAD38854B2}" type="presOf" srcId="{B7ECFE00-C94B-45E6-88AF-6AEBB4148948}" destId="{2088918E-32DF-4C3D-8E4A-2B00CD3B3022}" srcOrd="0" destOrd="1" presId="urn:microsoft.com/office/officeart/2005/8/layout/list1"/>
    <dgm:cxn modelId="{4CC83002-D1F5-4A44-9EEE-D1F41865756D}" srcId="{B561AC1D-E101-4C06-B9C1-373FC77C77C9}" destId="{5A0705FF-C8F0-4AFC-AC10-B7DB79E54C68}" srcOrd="1" destOrd="0" parTransId="{182F2430-4430-4F38-9F95-01C6AAB05A39}" sibTransId="{D7F24BDA-90F1-4BEC-B1FF-49B02D885AA5}"/>
    <dgm:cxn modelId="{F085235E-A0F1-45A6-BF8B-4D1FC163F45F}" type="presOf" srcId="{2381B6B0-F065-4F5C-B333-89AC60489BB4}" destId="{AF3178B9-9F35-439C-A567-51D269B9CC41}" srcOrd="0" destOrd="0" presId="urn:microsoft.com/office/officeart/2005/8/layout/list1"/>
    <dgm:cxn modelId="{24017611-24A6-4D60-AA75-53D2538E7D0D}" srcId="{4080D1DE-9291-4187-B532-3062C0C4F7D8}" destId="{E0D61026-B4F1-4B24-B3DF-6EAF00E7FAC9}" srcOrd="0" destOrd="0" parTransId="{C41185EC-5BA6-4A89-9B62-369990975423}" sibTransId="{55DBD467-55B1-4B85-8EF1-79B0248276D0}"/>
    <dgm:cxn modelId="{1A24E241-0BCF-434D-B48B-67A60F6E9DD2}" srcId="{B561AC1D-E101-4C06-B9C1-373FC77C77C9}" destId="{2381B6B0-F065-4F5C-B333-89AC60489BB4}" srcOrd="0" destOrd="0" parTransId="{83B41A14-7D5B-4E70-BF88-861FC8E084F8}" sibTransId="{B8380215-1E5F-4965-A179-1E27BABD73BC}"/>
    <dgm:cxn modelId="{8B9BA0BF-26FE-4FBD-985F-4B3C05E8E602}" type="presOf" srcId="{B561AC1D-E101-4C06-B9C1-373FC77C77C9}" destId="{EBA2BB9A-8737-4925-A1DE-F18AA54185E7}" srcOrd="0" destOrd="0" presId="urn:microsoft.com/office/officeart/2005/8/layout/list1"/>
    <dgm:cxn modelId="{1515E2B0-1792-4467-B59D-A28C420CD8B0}" type="presOf" srcId="{2381B6B0-F065-4F5C-B333-89AC60489BB4}" destId="{B30F001D-D5F0-4F2E-8C19-EAC6CA0E3B30}" srcOrd="1" destOrd="0" presId="urn:microsoft.com/office/officeart/2005/8/layout/list1"/>
    <dgm:cxn modelId="{E0D25B2C-E8B9-4A65-9BCB-5A726BFD3E3C}" srcId="{2381B6B0-F065-4F5C-B333-89AC60489BB4}" destId="{C99B1981-0B2B-425C-A762-E131C21A811B}" srcOrd="0" destOrd="0" parTransId="{440FE610-1FE4-4182-9956-E6AA2CF46834}" sibTransId="{E7556D4D-227B-46EA-A081-618324E97BB1}"/>
    <dgm:cxn modelId="{EEE63352-3823-4A9A-A34C-52AE5BBEB10B}" type="presOf" srcId="{E0D61026-B4F1-4B24-B3DF-6EAF00E7FAC9}" destId="{2088918E-32DF-4C3D-8E4A-2B00CD3B3022}" srcOrd="0" destOrd="0" presId="urn:microsoft.com/office/officeart/2005/8/layout/list1"/>
    <dgm:cxn modelId="{BCDD08C1-06C2-476A-9240-4B12B0077287}" srcId="{B561AC1D-E101-4C06-B9C1-373FC77C77C9}" destId="{4080D1DE-9291-4187-B532-3062C0C4F7D8}" srcOrd="2" destOrd="0" parTransId="{95941D88-161F-450B-9077-0D570E0BE8FB}" sibTransId="{B62C9A43-3031-4F6C-8FEC-9528DC9E82D8}"/>
    <dgm:cxn modelId="{61197174-DB30-4BE1-A60A-F413C62224C7}" srcId="{4080D1DE-9291-4187-B532-3062C0C4F7D8}" destId="{B7ECFE00-C94B-45E6-88AF-6AEBB4148948}" srcOrd="1" destOrd="0" parTransId="{B6B01634-628D-4D05-A51E-CC0BA43C87A2}" sibTransId="{C7CB426E-C988-4FBF-B09F-17C099C9F0F5}"/>
    <dgm:cxn modelId="{56DAA281-B541-4CDE-A2A1-D58BA579A865}" type="presOf" srcId="{7C20117A-2276-4070-9ABE-3B4FA4416751}" destId="{5E940CDA-B0ED-4BF1-8D28-B7220473EA87}" srcOrd="0" destOrd="0" presId="urn:microsoft.com/office/officeart/2005/8/layout/list1"/>
    <dgm:cxn modelId="{D5C5AE32-D4AD-4797-A9AF-0BE03C41D47E}" type="presOf" srcId="{4080D1DE-9291-4187-B532-3062C0C4F7D8}" destId="{CA53576C-4595-428B-88E2-65BD27EEF641}" srcOrd="0" destOrd="0" presId="urn:microsoft.com/office/officeart/2005/8/layout/list1"/>
    <dgm:cxn modelId="{6E758F5C-310B-4D97-9176-6C5AA89D5382}" type="presOf" srcId="{4080D1DE-9291-4187-B532-3062C0C4F7D8}" destId="{EF821BAE-7899-430B-9D95-41C1AF4A7A72}" srcOrd="1" destOrd="0" presId="urn:microsoft.com/office/officeart/2005/8/layout/list1"/>
    <dgm:cxn modelId="{7FB99C71-1A77-41E9-BA53-2847C33F1F84}" type="presOf" srcId="{5A0705FF-C8F0-4AFC-AC10-B7DB79E54C68}" destId="{66F51B42-68B3-478B-A5FF-6BF4B67799E5}" srcOrd="1" destOrd="0" presId="urn:microsoft.com/office/officeart/2005/8/layout/list1"/>
    <dgm:cxn modelId="{EBE984DD-A285-4822-A33A-1872A38EFFDC}" type="presOf" srcId="{5A0705FF-C8F0-4AFC-AC10-B7DB79E54C68}" destId="{12F0471E-CAB3-4F82-BC29-BDF70798E6D0}" srcOrd="0" destOrd="0" presId="urn:microsoft.com/office/officeart/2005/8/layout/list1"/>
    <dgm:cxn modelId="{BCFE0EC8-3973-4297-8C5F-874295B79768}" type="presParOf" srcId="{EBA2BB9A-8737-4925-A1DE-F18AA54185E7}" destId="{8C48DD38-CE3E-4AAB-983D-ED22B36A4150}" srcOrd="0" destOrd="0" presId="urn:microsoft.com/office/officeart/2005/8/layout/list1"/>
    <dgm:cxn modelId="{178041C2-CA57-4298-8C64-9BC0BD90B59F}" type="presParOf" srcId="{8C48DD38-CE3E-4AAB-983D-ED22B36A4150}" destId="{AF3178B9-9F35-439C-A567-51D269B9CC41}" srcOrd="0" destOrd="0" presId="urn:microsoft.com/office/officeart/2005/8/layout/list1"/>
    <dgm:cxn modelId="{F2D0556B-F8F2-48FB-9729-3329BD4A1C67}" type="presParOf" srcId="{8C48DD38-CE3E-4AAB-983D-ED22B36A4150}" destId="{B30F001D-D5F0-4F2E-8C19-EAC6CA0E3B30}" srcOrd="1" destOrd="0" presId="urn:microsoft.com/office/officeart/2005/8/layout/list1"/>
    <dgm:cxn modelId="{AFE5B8B6-7A90-42F1-B021-FEBFCE18B0AE}" type="presParOf" srcId="{EBA2BB9A-8737-4925-A1DE-F18AA54185E7}" destId="{054134CD-B68A-4C6C-873D-CBA22F828537}" srcOrd="1" destOrd="0" presId="urn:microsoft.com/office/officeart/2005/8/layout/list1"/>
    <dgm:cxn modelId="{37DF9540-2044-4B19-BFE4-14F54976D411}" type="presParOf" srcId="{EBA2BB9A-8737-4925-A1DE-F18AA54185E7}" destId="{445D56C0-4C7F-4C9E-A4B6-6C5711A137BA}" srcOrd="2" destOrd="0" presId="urn:microsoft.com/office/officeart/2005/8/layout/list1"/>
    <dgm:cxn modelId="{270E22FB-C4E2-4DBB-AF85-6671C1FDDCD2}" type="presParOf" srcId="{EBA2BB9A-8737-4925-A1DE-F18AA54185E7}" destId="{516C159E-B1D7-4A03-BDB5-2329BF62647B}" srcOrd="3" destOrd="0" presId="urn:microsoft.com/office/officeart/2005/8/layout/list1"/>
    <dgm:cxn modelId="{FEDB234D-57A7-4027-B53A-D96A6E8834FF}" type="presParOf" srcId="{EBA2BB9A-8737-4925-A1DE-F18AA54185E7}" destId="{39C21840-27DB-4F9A-81FE-8511F4073084}" srcOrd="4" destOrd="0" presId="urn:microsoft.com/office/officeart/2005/8/layout/list1"/>
    <dgm:cxn modelId="{FF35D1C3-5D9B-478E-897B-58AF4ADB149B}" type="presParOf" srcId="{39C21840-27DB-4F9A-81FE-8511F4073084}" destId="{12F0471E-CAB3-4F82-BC29-BDF70798E6D0}" srcOrd="0" destOrd="0" presId="urn:microsoft.com/office/officeart/2005/8/layout/list1"/>
    <dgm:cxn modelId="{D38D20A4-8EC1-44E9-8DC9-2559EE5B7004}" type="presParOf" srcId="{39C21840-27DB-4F9A-81FE-8511F4073084}" destId="{66F51B42-68B3-478B-A5FF-6BF4B67799E5}" srcOrd="1" destOrd="0" presId="urn:microsoft.com/office/officeart/2005/8/layout/list1"/>
    <dgm:cxn modelId="{709C10F9-3F70-45DE-A5B9-DE6762A4E865}" type="presParOf" srcId="{EBA2BB9A-8737-4925-A1DE-F18AA54185E7}" destId="{189EB6BB-60F9-4E2F-AAA1-EEBC4ED06669}" srcOrd="5" destOrd="0" presId="urn:microsoft.com/office/officeart/2005/8/layout/list1"/>
    <dgm:cxn modelId="{7101B4CA-1BC0-4A25-9101-31C03AB248C3}" type="presParOf" srcId="{EBA2BB9A-8737-4925-A1DE-F18AA54185E7}" destId="{5E940CDA-B0ED-4BF1-8D28-B7220473EA87}" srcOrd="6" destOrd="0" presId="urn:microsoft.com/office/officeart/2005/8/layout/list1"/>
    <dgm:cxn modelId="{22067C2C-AB6B-43A1-9B48-0F21E07BFC17}" type="presParOf" srcId="{EBA2BB9A-8737-4925-A1DE-F18AA54185E7}" destId="{A1860D54-9564-4AB0-B205-11DFEB610D7B}" srcOrd="7" destOrd="0" presId="urn:microsoft.com/office/officeart/2005/8/layout/list1"/>
    <dgm:cxn modelId="{31499D7E-40FD-4B82-81F9-A651C48228DB}" type="presParOf" srcId="{EBA2BB9A-8737-4925-A1DE-F18AA54185E7}" destId="{98ED7D6C-E0E2-4EE7-BA6A-CB079F2EBD12}" srcOrd="8" destOrd="0" presId="urn:microsoft.com/office/officeart/2005/8/layout/list1"/>
    <dgm:cxn modelId="{54763A54-0C12-41B4-82DF-F3A65516261C}" type="presParOf" srcId="{98ED7D6C-E0E2-4EE7-BA6A-CB079F2EBD12}" destId="{CA53576C-4595-428B-88E2-65BD27EEF641}" srcOrd="0" destOrd="0" presId="urn:microsoft.com/office/officeart/2005/8/layout/list1"/>
    <dgm:cxn modelId="{B9190368-1961-4879-88AF-0BBA570E68D8}" type="presParOf" srcId="{98ED7D6C-E0E2-4EE7-BA6A-CB079F2EBD12}" destId="{EF821BAE-7899-430B-9D95-41C1AF4A7A72}" srcOrd="1" destOrd="0" presId="urn:microsoft.com/office/officeart/2005/8/layout/list1"/>
    <dgm:cxn modelId="{A527E703-B826-4BA3-A1CD-EB16E9C072B5}" type="presParOf" srcId="{EBA2BB9A-8737-4925-A1DE-F18AA54185E7}" destId="{5D959A6D-8DD4-4764-9FF8-B0CDEB80E246}" srcOrd="9" destOrd="0" presId="urn:microsoft.com/office/officeart/2005/8/layout/list1"/>
    <dgm:cxn modelId="{7C1C1044-CC6B-4EAE-A461-79E8C289270D}" type="presParOf" srcId="{EBA2BB9A-8737-4925-A1DE-F18AA54185E7}" destId="{2088918E-32DF-4C3D-8E4A-2B00CD3B302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F186E7-EAFE-4248-BB2F-1E59E9A81F84}">
      <dsp:nvSpPr>
        <dsp:cNvPr id="0" name=""/>
        <dsp:cNvSpPr/>
      </dsp:nvSpPr>
      <dsp:spPr>
        <a:xfrm>
          <a:off x="0" y="633261"/>
          <a:ext cx="8229600" cy="98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A361C5-0F8D-4016-B0A5-AAF8729E11DD}">
      <dsp:nvSpPr>
        <dsp:cNvPr id="0" name=""/>
        <dsp:cNvSpPr/>
      </dsp:nvSpPr>
      <dsp:spPr>
        <a:xfrm>
          <a:off x="411480" y="57621"/>
          <a:ext cx="5760720" cy="1151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800100">
            <a:lnSpc>
              <a:spcPct val="90000"/>
            </a:lnSpc>
            <a:spcBef>
              <a:spcPct val="0"/>
            </a:spcBef>
            <a:spcAft>
              <a:spcPct val="35000"/>
            </a:spcAft>
          </a:pPr>
          <a:r>
            <a:rPr lang="en-ZA" sz="1800" b="1" kern="1200" dirty="0" smtClean="0"/>
            <a:t>Background</a:t>
          </a:r>
          <a:endParaRPr lang="en-ZA" sz="1800" b="1" kern="1200" dirty="0"/>
        </a:p>
      </dsp:txBody>
      <dsp:txXfrm>
        <a:off x="467681" y="113822"/>
        <a:ext cx="5648318" cy="1038878"/>
      </dsp:txXfrm>
    </dsp:sp>
    <dsp:sp modelId="{4D82D2F0-23FF-47A0-A976-0917A49B9A53}">
      <dsp:nvSpPr>
        <dsp:cNvPr id="0" name=""/>
        <dsp:cNvSpPr/>
      </dsp:nvSpPr>
      <dsp:spPr>
        <a:xfrm>
          <a:off x="0" y="2402301"/>
          <a:ext cx="8229600" cy="98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86096A-E5C8-453A-BC34-2C64C37A39A6}">
      <dsp:nvSpPr>
        <dsp:cNvPr id="0" name=""/>
        <dsp:cNvSpPr/>
      </dsp:nvSpPr>
      <dsp:spPr>
        <a:xfrm>
          <a:off x="411480" y="1826661"/>
          <a:ext cx="5760720" cy="1151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800100">
            <a:lnSpc>
              <a:spcPct val="90000"/>
            </a:lnSpc>
            <a:spcBef>
              <a:spcPct val="0"/>
            </a:spcBef>
            <a:spcAft>
              <a:spcPct val="35000"/>
            </a:spcAft>
          </a:pPr>
          <a:r>
            <a:rPr lang="en-ZA" sz="1800" b="1" kern="1200" dirty="0" smtClean="0">
              <a:solidFill>
                <a:schemeClr val="bg1"/>
              </a:solidFill>
              <a:latin typeface="Arial" panose="020B0604020202020204" pitchFamily="34" charset="0"/>
              <a:cs typeface="Arial" panose="020B0604020202020204" pitchFamily="34" charset="0"/>
            </a:rPr>
            <a:t>Legislation and framework for performance management and reporting</a:t>
          </a:r>
          <a:endParaRPr lang="en-ZA" sz="1800" kern="1200" dirty="0"/>
        </a:p>
      </dsp:txBody>
      <dsp:txXfrm>
        <a:off x="467681" y="1882862"/>
        <a:ext cx="5648318" cy="1038878"/>
      </dsp:txXfrm>
    </dsp:sp>
    <dsp:sp modelId="{939379EB-D66A-4F61-8F3B-D8B775EFF8F5}">
      <dsp:nvSpPr>
        <dsp:cNvPr id="0" name=""/>
        <dsp:cNvSpPr/>
      </dsp:nvSpPr>
      <dsp:spPr>
        <a:xfrm>
          <a:off x="0" y="4171341"/>
          <a:ext cx="8229600" cy="98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E4A6B7-96DB-459D-AAAD-0D2D5ABA064D}">
      <dsp:nvSpPr>
        <dsp:cNvPr id="0" name=""/>
        <dsp:cNvSpPr/>
      </dsp:nvSpPr>
      <dsp:spPr>
        <a:xfrm>
          <a:off x="411480" y="3595701"/>
          <a:ext cx="5760720" cy="1151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800100">
            <a:lnSpc>
              <a:spcPct val="90000"/>
            </a:lnSpc>
            <a:spcBef>
              <a:spcPct val="0"/>
            </a:spcBef>
            <a:spcAft>
              <a:spcPct val="35000"/>
            </a:spcAft>
          </a:pPr>
          <a:r>
            <a:rPr lang="en-ZA" sz="1800" b="1" kern="1200" dirty="0" smtClean="0">
              <a:solidFill>
                <a:schemeClr val="bg1"/>
              </a:solidFill>
            </a:rPr>
            <a:t>Audit of predetermined objectives</a:t>
          </a:r>
          <a:endParaRPr lang="en-ZA" sz="1800" kern="1200" dirty="0">
            <a:solidFill>
              <a:schemeClr val="bg1"/>
            </a:solidFill>
          </a:endParaRPr>
        </a:p>
      </dsp:txBody>
      <dsp:txXfrm>
        <a:off x="467681" y="3651902"/>
        <a:ext cx="5648318" cy="10388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8D4F46-7266-489C-978B-B119D08C75CD}">
      <dsp:nvSpPr>
        <dsp:cNvPr id="0" name=""/>
        <dsp:cNvSpPr/>
      </dsp:nvSpPr>
      <dsp:spPr>
        <a:xfrm>
          <a:off x="0" y="335721"/>
          <a:ext cx="8763000" cy="16978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0106" tIns="458216" rIns="680106" bIns="128016" numCol="1" spcCol="1270" anchor="t" anchorCtr="0">
          <a:noAutofit/>
        </a:bodyPr>
        <a:lstStyle/>
        <a:p>
          <a:pPr marL="171450" lvl="1" indent="-171450" algn="l" defTabSz="800100">
            <a:lnSpc>
              <a:spcPct val="90000"/>
            </a:lnSpc>
            <a:spcBef>
              <a:spcPct val="0"/>
            </a:spcBef>
            <a:spcAft>
              <a:spcPct val="15000"/>
            </a:spcAft>
            <a:buChar char="••"/>
          </a:pPr>
          <a:r>
            <a:rPr lang="en-ZA" sz="1800" kern="1200" dirty="0" smtClean="0"/>
            <a:t>Whether financial statements fairly presents…</a:t>
          </a:r>
          <a:endParaRPr lang="en-ZA" sz="1800" kern="1200" dirty="0"/>
        </a:p>
        <a:p>
          <a:pPr marL="171450" lvl="1" indent="-171450" algn="l" defTabSz="800100">
            <a:lnSpc>
              <a:spcPct val="90000"/>
            </a:lnSpc>
            <a:spcBef>
              <a:spcPct val="0"/>
            </a:spcBef>
            <a:spcAft>
              <a:spcPct val="15000"/>
            </a:spcAft>
            <a:buChar char="••"/>
          </a:pPr>
          <a:r>
            <a:rPr lang="en-ZA" sz="1800" kern="1200" dirty="0" smtClean="0"/>
            <a:t>Auditee’s compliance with any applicable legislation…</a:t>
          </a:r>
          <a:endParaRPr lang="en-ZA" sz="1800" kern="1200" dirty="0"/>
        </a:p>
        <a:p>
          <a:pPr marL="171450" lvl="1" indent="-171450" algn="l" defTabSz="800100">
            <a:lnSpc>
              <a:spcPct val="90000"/>
            </a:lnSpc>
            <a:spcBef>
              <a:spcPct val="0"/>
            </a:spcBef>
            <a:spcAft>
              <a:spcPct val="15000"/>
            </a:spcAft>
            <a:buChar char="••"/>
          </a:pPr>
          <a:r>
            <a:rPr lang="en-ZA" sz="1800" b="1" kern="1200" dirty="0" smtClean="0"/>
            <a:t>reported information relating to the performance of the auditee against predetermined objectives</a:t>
          </a:r>
          <a:endParaRPr lang="en-ZA" sz="1800" b="1" kern="1200" dirty="0"/>
        </a:p>
      </dsp:txBody>
      <dsp:txXfrm>
        <a:off x="0" y="335721"/>
        <a:ext cx="8763000" cy="1697850"/>
      </dsp:txXfrm>
    </dsp:sp>
    <dsp:sp modelId="{A8A212FE-4C27-4FD0-A0D7-F39BCA55D30F}">
      <dsp:nvSpPr>
        <dsp:cNvPr id="0" name=""/>
        <dsp:cNvSpPr/>
      </dsp:nvSpPr>
      <dsp:spPr>
        <a:xfrm>
          <a:off x="72333" y="11001"/>
          <a:ext cx="8345245"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1854" tIns="0" rIns="231854" bIns="0" numCol="1" spcCol="1270" anchor="ctr" anchorCtr="0">
          <a:noAutofit/>
        </a:bodyPr>
        <a:lstStyle/>
        <a:p>
          <a:pPr lvl="0" algn="l" defTabSz="800100">
            <a:lnSpc>
              <a:spcPct val="90000"/>
            </a:lnSpc>
            <a:spcBef>
              <a:spcPct val="0"/>
            </a:spcBef>
            <a:spcAft>
              <a:spcPct val="35000"/>
            </a:spcAft>
          </a:pPr>
          <a:r>
            <a:rPr lang="en-ZA" sz="1800" b="1" kern="1200" dirty="0" smtClean="0"/>
            <a:t>Annual audit mandate</a:t>
          </a:r>
          <a:r>
            <a:rPr lang="en-ZA" sz="1800" kern="1200" dirty="0" smtClean="0"/>
            <a:t>: Section 28(1) of Public Audit Act – an audit report must reflect an opinion or conclusion on:</a:t>
          </a:r>
          <a:endParaRPr lang="en-ZA" sz="1800" kern="1200" dirty="0"/>
        </a:p>
      </dsp:txBody>
      <dsp:txXfrm>
        <a:off x="104036" y="42704"/>
        <a:ext cx="8281839" cy="586034"/>
      </dsp:txXfrm>
    </dsp:sp>
    <dsp:sp modelId="{3474C2F5-4149-414A-8FA7-4C08035C86E5}">
      <dsp:nvSpPr>
        <dsp:cNvPr id="0" name=""/>
        <dsp:cNvSpPr/>
      </dsp:nvSpPr>
      <dsp:spPr>
        <a:xfrm>
          <a:off x="0" y="2477091"/>
          <a:ext cx="8763000" cy="138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0106" tIns="458216" rIns="680106" bIns="128016" numCol="1" spcCol="1270" anchor="t" anchorCtr="0">
          <a:noAutofit/>
        </a:bodyPr>
        <a:lstStyle/>
        <a:p>
          <a:pPr marL="171450" lvl="1" indent="-171450" algn="l" defTabSz="800100">
            <a:lnSpc>
              <a:spcPct val="90000"/>
            </a:lnSpc>
            <a:spcBef>
              <a:spcPct val="0"/>
            </a:spcBef>
            <a:spcAft>
              <a:spcPct val="15000"/>
            </a:spcAft>
            <a:buChar char="••"/>
          </a:pPr>
          <a:r>
            <a:rPr lang="en-ZA" sz="1800" kern="1200" dirty="0" smtClean="0"/>
            <a:t>National and provincial government): Year-end 31 March (audit report deadline – 31 July)</a:t>
          </a:r>
          <a:endParaRPr lang="en-ZA" sz="1800" kern="1200" dirty="0"/>
        </a:p>
        <a:p>
          <a:pPr marL="171450" lvl="1" indent="-171450" algn="l" defTabSz="800100">
            <a:lnSpc>
              <a:spcPct val="90000"/>
            </a:lnSpc>
            <a:spcBef>
              <a:spcPct val="0"/>
            </a:spcBef>
            <a:spcAft>
              <a:spcPct val="15000"/>
            </a:spcAft>
            <a:buChar char="••"/>
          </a:pPr>
          <a:r>
            <a:rPr lang="en-ZA" sz="1800" kern="1200" dirty="0" smtClean="0"/>
            <a:t>Local government: Year-end 30 June (audit report deadline – 30 Nov)</a:t>
          </a:r>
          <a:endParaRPr lang="en-ZA" sz="1800" kern="1200" dirty="0"/>
        </a:p>
      </dsp:txBody>
      <dsp:txXfrm>
        <a:off x="0" y="2477091"/>
        <a:ext cx="8763000" cy="1386000"/>
      </dsp:txXfrm>
    </dsp:sp>
    <dsp:sp modelId="{6E234518-DF9F-4305-8B8C-BF116F4D4E4A}">
      <dsp:nvSpPr>
        <dsp:cNvPr id="0" name=""/>
        <dsp:cNvSpPr/>
      </dsp:nvSpPr>
      <dsp:spPr>
        <a:xfrm>
          <a:off x="73445" y="2152371"/>
          <a:ext cx="8336210"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1854" tIns="0" rIns="231854" bIns="0" numCol="1" spcCol="1270" anchor="ctr" anchorCtr="0">
          <a:noAutofit/>
        </a:bodyPr>
        <a:lstStyle/>
        <a:p>
          <a:pPr lvl="0" algn="l" defTabSz="800100">
            <a:lnSpc>
              <a:spcPct val="90000"/>
            </a:lnSpc>
            <a:spcBef>
              <a:spcPct val="0"/>
            </a:spcBef>
            <a:spcAft>
              <a:spcPct val="35000"/>
            </a:spcAft>
          </a:pPr>
          <a:r>
            <a:rPr lang="en-ZA" sz="1800" kern="1200" dirty="0" smtClean="0"/>
            <a:t>Annual audits cycle</a:t>
          </a:r>
          <a:endParaRPr lang="en-ZA" sz="1800" kern="1200" dirty="0"/>
        </a:p>
      </dsp:txBody>
      <dsp:txXfrm>
        <a:off x="105148" y="2184074"/>
        <a:ext cx="8272804" cy="586034"/>
      </dsp:txXfrm>
    </dsp:sp>
    <dsp:sp modelId="{12C51037-7FBD-4DD0-99CB-268DF0FA432D}">
      <dsp:nvSpPr>
        <dsp:cNvPr id="0" name=""/>
        <dsp:cNvSpPr/>
      </dsp:nvSpPr>
      <dsp:spPr>
        <a:xfrm>
          <a:off x="0" y="4306611"/>
          <a:ext cx="8763000" cy="135134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0106" tIns="458216" rIns="680106" bIns="128016" numCol="1" spcCol="1270" anchor="t" anchorCtr="0">
          <a:noAutofit/>
        </a:bodyPr>
        <a:lstStyle/>
        <a:p>
          <a:pPr marL="171450" lvl="1" indent="-171450" algn="l" defTabSz="800100">
            <a:lnSpc>
              <a:spcPct val="90000"/>
            </a:lnSpc>
            <a:spcBef>
              <a:spcPct val="0"/>
            </a:spcBef>
            <a:spcAft>
              <a:spcPct val="15000"/>
            </a:spcAft>
            <a:buChar char="••"/>
          </a:pPr>
          <a:r>
            <a:rPr lang="en-ZA" sz="1800" kern="1200" dirty="0" smtClean="0">
              <a:solidFill>
                <a:schemeClr val="tx1"/>
              </a:solidFill>
            </a:rPr>
            <a:t>If required by the </a:t>
          </a:r>
          <a:r>
            <a:rPr lang="en-ZA" sz="1800" kern="1200" dirty="0" err="1" smtClean="0">
              <a:solidFill>
                <a:schemeClr val="tx1"/>
              </a:solidFill>
            </a:rPr>
            <a:t>AuditorGeneral</a:t>
          </a:r>
          <a:r>
            <a:rPr lang="en-ZA" sz="1800" kern="1200" dirty="0" smtClean="0">
              <a:solidFill>
                <a:schemeClr val="tx1"/>
              </a:solidFill>
            </a:rPr>
            <a:t>, the auditor must report whether the auditee’s resources were procured economically and utilised efficiently and effectively (Performance Audit)</a:t>
          </a:r>
          <a:endParaRPr lang="en-ZA" sz="1800" kern="1200" dirty="0"/>
        </a:p>
      </dsp:txBody>
      <dsp:txXfrm>
        <a:off x="0" y="4306611"/>
        <a:ext cx="8763000" cy="1351349"/>
      </dsp:txXfrm>
    </dsp:sp>
    <dsp:sp modelId="{CABCFC6C-E388-4D2F-90CA-8FFFA36D883E}">
      <dsp:nvSpPr>
        <dsp:cNvPr id="0" name=""/>
        <dsp:cNvSpPr/>
      </dsp:nvSpPr>
      <dsp:spPr>
        <a:xfrm>
          <a:off x="74710" y="3981891"/>
          <a:ext cx="8330337"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1854" tIns="0" rIns="231854" bIns="0" numCol="1" spcCol="1270" anchor="ctr" anchorCtr="0">
          <a:noAutofit/>
        </a:bodyPr>
        <a:lstStyle/>
        <a:p>
          <a:pPr lvl="0" algn="l" defTabSz="800100">
            <a:lnSpc>
              <a:spcPct val="90000"/>
            </a:lnSpc>
            <a:spcBef>
              <a:spcPct val="0"/>
            </a:spcBef>
            <a:spcAft>
              <a:spcPct val="35000"/>
            </a:spcAft>
          </a:pPr>
          <a:r>
            <a:rPr lang="en-ZA" sz="1800" kern="1200" dirty="0" smtClean="0"/>
            <a:t>Discretionary </a:t>
          </a:r>
          <a:r>
            <a:rPr lang="en-ZA" sz="1800" kern="1200" dirty="0" smtClean="0"/>
            <a:t>audits mandate: Section 28(2)(b) of the Public Audit Act</a:t>
          </a:r>
          <a:endParaRPr lang="en-ZA" sz="1800" kern="1200" dirty="0"/>
        </a:p>
      </dsp:txBody>
      <dsp:txXfrm>
        <a:off x="106413" y="4013594"/>
        <a:ext cx="8266931"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3AF93-A3C1-43C3-99C4-471A6A793757}">
      <dsp:nvSpPr>
        <dsp:cNvPr id="0" name=""/>
        <dsp:cNvSpPr/>
      </dsp:nvSpPr>
      <dsp:spPr>
        <a:xfrm>
          <a:off x="0" y="3015"/>
          <a:ext cx="8686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659D0E-5CFA-4230-9419-AE5C2B007C9F}">
      <dsp:nvSpPr>
        <dsp:cNvPr id="0" name=""/>
        <dsp:cNvSpPr/>
      </dsp:nvSpPr>
      <dsp:spPr>
        <a:xfrm>
          <a:off x="0" y="3015"/>
          <a:ext cx="1737360" cy="2069678"/>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ZA" sz="1800" kern="1200" dirty="0" smtClean="0">
              <a:latin typeface="+mj-lt"/>
            </a:rPr>
            <a:t>Legislation</a:t>
          </a:r>
          <a:endParaRPr lang="en-ZA" sz="1800" kern="1200" dirty="0">
            <a:latin typeface="+mj-lt"/>
          </a:endParaRPr>
        </a:p>
      </dsp:txBody>
      <dsp:txXfrm>
        <a:off x="0" y="3015"/>
        <a:ext cx="1737360" cy="2069678"/>
      </dsp:txXfrm>
    </dsp:sp>
    <dsp:sp modelId="{156CA630-7893-429F-BF4C-D200E4F24AF9}">
      <dsp:nvSpPr>
        <dsp:cNvPr id="0" name=""/>
        <dsp:cNvSpPr/>
      </dsp:nvSpPr>
      <dsp:spPr>
        <a:xfrm>
          <a:off x="1867662" y="30250"/>
          <a:ext cx="6819138" cy="417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nl-NL" sz="1800" kern="1200" dirty="0" smtClean="0">
              <a:solidFill>
                <a:schemeClr val="tx1"/>
              </a:solidFill>
              <a:latin typeface="+mj-lt"/>
            </a:rPr>
            <a:t>Public Finance Management Act (PFMA) and Treasury Regulations</a:t>
          </a:r>
          <a:endParaRPr lang="en-ZA" sz="1800" kern="1200" dirty="0">
            <a:latin typeface="+mj-lt"/>
          </a:endParaRPr>
        </a:p>
      </dsp:txBody>
      <dsp:txXfrm>
        <a:off x="1867662" y="30250"/>
        <a:ext cx="6819138" cy="417669"/>
      </dsp:txXfrm>
    </dsp:sp>
    <dsp:sp modelId="{38CF74E2-A611-4D40-9E94-8506ADD891E3}">
      <dsp:nvSpPr>
        <dsp:cNvPr id="0" name=""/>
        <dsp:cNvSpPr/>
      </dsp:nvSpPr>
      <dsp:spPr>
        <a:xfrm>
          <a:off x="1737360" y="447920"/>
          <a:ext cx="694944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0D0438-E489-4D09-AEB7-19C834765631}">
      <dsp:nvSpPr>
        <dsp:cNvPr id="0" name=""/>
        <dsp:cNvSpPr/>
      </dsp:nvSpPr>
      <dsp:spPr>
        <a:xfrm>
          <a:off x="1867662" y="475155"/>
          <a:ext cx="6819138" cy="544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nl-NL" sz="1800" kern="1200" dirty="0" smtClean="0">
              <a:latin typeface="+mj-lt"/>
            </a:rPr>
            <a:t>Municipal Finance Management Act (MFMA) </a:t>
          </a:r>
          <a:endParaRPr lang="en-ZA" sz="1800" kern="1200" dirty="0">
            <a:latin typeface="+mj-lt"/>
          </a:endParaRPr>
        </a:p>
      </dsp:txBody>
      <dsp:txXfrm>
        <a:off x="1867662" y="475155"/>
        <a:ext cx="6819138" cy="544705"/>
      </dsp:txXfrm>
    </dsp:sp>
    <dsp:sp modelId="{785E0C0B-B98C-40D1-83DB-18D24CBE5187}">
      <dsp:nvSpPr>
        <dsp:cNvPr id="0" name=""/>
        <dsp:cNvSpPr/>
      </dsp:nvSpPr>
      <dsp:spPr>
        <a:xfrm>
          <a:off x="1737360" y="1019860"/>
          <a:ext cx="694944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074862-FD31-49B8-A7B6-15185B8387A9}">
      <dsp:nvSpPr>
        <dsp:cNvPr id="0" name=""/>
        <dsp:cNvSpPr/>
      </dsp:nvSpPr>
      <dsp:spPr>
        <a:xfrm>
          <a:off x="1867662" y="1047095"/>
          <a:ext cx="6819138" cy="42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nl-NL" sz="1800" kern="1200" dirty="0" smtClean="0">
              <a:solidFill>
                <a:schemeClr val="tx1"/>
              </a:solidFill>
              <a:latin typeface="+mj-lt"/>
            </a:rPr>
            <a:t>Municipal Systems Act (MSA) and regulations</a:t>
          </a:r>
          <a:endParaRPr lang="en-ZA" sz="1800" kern="1200" dirty="0">
            <a:latin typeface="+mj-lt"/>
          </a:endParaRPr>
        </a:p>
      </dsp:txBody>
      <dsp:txXfrm>
        <a:off x="1867662" y="1047095"/>
        <a:ext cx="6819138" cy="424009"/>
      </dsp:txXfrm>
    </dsp:sp>
    <dsp:sp modelId="{2DEDF779-7A60-4335-BB5B-A1EE6992896F}">
      <dsp:nvSpPr>
        <dsp:cNvPr id="0" name=""/>
        <dsp:cNvSpPr/>
      </dsp:nvSpPr>
      <dsp:spPr>
        <a:xfrm>
          <a:off x="1737360" y="1471105"/>
          <a:ext cx="694944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5FE212-1E93-4B47-A00F-1993C8E9AD69}">
      <dsp:nvSpPr>
        <dsp:cNvPr id="0" name=""/>
        <dsp:cNvSpPr/>
      </dsp:nvSpPr>
      <dsp:spPr>
        <a:xfrm>
          <a:off x="1867662" y="1498340"/>
          <a:ext cx="6819138" cy="544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solidFill>
                <a:schemeClr val="tx1"/>
              </a:solidFill>
              <a:latin typeface="+mj-lt"/>
            </a:rPr>
            <a:t>Financial Management of Parliament and Provincial Legislation Act (FMPPLA)</a:t>
          </a:r>
          <a:endParaRPr lang="en-ZA" sz="1800" kern="1200" dirty="0">
            <a:latin typeface="+mj-lt"/>
          </a:endParaRPr>
        </a:p>
      </dsp:txBody>
      <dsp:txXfrm>
        <a:off x="1867662" y="1498340"/>
        <a:ext cx="6819138" cy="544705"/>
      </dsp:txXfrm>
    </dsp:sp>
    <dsp:sp modelId="{497EC1C5-4CEE-4E3A-A13B-FF072A50861C}">
      <dsp:nvSpPr>
        <dsp:cNvPr id="0" name=""/>
        <dsp:cNvSpPr/>
      </dsp:nvSpPr>
      <dsp:spPr>
        <a:xfrm>
          <a:off x="1737360" y="2055000"/>
          <a:ext cx="694944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C178A5-EB91-4018-BA06-5FDAA0046673}">
      <dsp:nvSpPr>
        <dsp:cNvPr id="0" name=""/>
        <dsp:cNvSpPr/>
      </dsp:nvSpPr>
      <dsp:spPr>
        <a:xfrm>
          <a:off x="0" y="2072693"/>
          <a:ext cx="8686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DAFAB2-AF26-4A0C-8582-7CB38A2FDD48}">
      <dsp:nvSpPr>
        <dsp:cNvPr id="0" name=""/>
        <dsp:cNvSpPr/>
      </dsp:nvSpPr>
      <dsp:spPr>
        <a:xfrm>
          <a:off x="0" y="2072693"/>
          <a:ext cx="1737360" cy="2069678"/>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ZA" sz="1800" kern="1200" dirty="0" smtClean="0">
              <a:latin typeface="+mj-lt"/>
            </a:rPr>
            <a:t>Framework for performance management and reporting</a:t>
          </a:r>
          <a:endParaRPr lang="en-ZA" sz="1800" kern="1200" dirty="0">
            <a:latin typeface="+mj-lt"/>
          </a:endParaRPr>
        </a:p>
      </dsp:txBody>
      <dsp:txXfrm>
        <a:off x="0" y="2072693"/>
        <a:ext cx="1737360" cy="2069678"/>
      </dsp:txXfrm>
    </dsp:sp>
    <dsp:sp modelId="{5DBECDDB-A638-4BB8-9568-92AB0C31A4B3}">
      <dsp:nvSpPr>
        <dsp:cNvPr id="0" name=""/>
        <dsp:cNvSpPr/>
      </dsp:nvSpPr>
      <dsp:spPr>
        <a:xfrm>
          <a:off x="1867662" y="2120797"/>
          <a:ext cx="6819138" cy="9620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ZA" sz="1800" kern="1200" dirty="0" smtClean="0">
              <a:solidFill>
                <a:schemeClr val="tx1"/>
              </a:solidFill>
              <a:latin typeface="+mj-lt"/>
              <a:ea typeface="+mn-ea"/>
              <a:cs typeface="Arial" panose="020B0604020202020204" pitchFamily="34" charset="0"/>
            </a:rPr>
            <a:t>The framework (FMPPI) issued by National Treasury provides</a:t>
          </a:r>
          <a:r>
            <a:rPr lang="en-ZA" sz="1800" kern="1200" baseline="0" dirty="0" smtClean="0">
              <a:solidFill>
                <a:schemeClr val="tx1"/>
              </a:solidFill>
              <a:latin typeface="+mj-lt"/>
              <a:ea typeface="+mn-ea"/>
              <a:cs typeface="Arial" panose="020B0604020202020204" pitchFamily="34" charset="0"/>
            </a:rPr>
            <a:t> guidance on how to practically adhere to the legislative requirements and reporting on performance, specifically the setting of indicators and targets.</a:t>
          </a:r>
          <a:endParaRPr lang="en-ZA" sz="1800" kern="1200" dirty="0">
            <a:latin typeface="+mj-lt"/>
          </a:endParaRPr>
        </a:p>
      </dsp:txBody>
      <dsp:txXfrm>
        <a:off x="1867662" y="2120797"/>
        <a:ext cx="6819138" cy="962077"/>
      </dsp:txXfrm>
    </dsp:sp>
    <dsp:sp modelId="{B1F000BB-BB12-4D0A-AC48-8F4999C6919C}">
      <dsp:nvSpPr>
        <dsp:cNvPr id="0" name=""/>
        <dsp:cNvSpPr/>
      </dsp:nvSpPr>
      <dsp:spPr>
        <a:xfrm>
          <a:off x="1737360" y="3200400"/>
          <a:ext cx="694944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5AE871-E78F-4869-9F98-C6F2B5E2EA5D}">
      <dsp:nvSpPr>
        <dsp:cNvPr id="0" name=""/>
        <dsp:cNvSpPr/>
      </dsp:nvSpPr>
      <dsp:spPr>
        <a:xfrm>
          <a:off x="1867662" y="3228927"/>
          <a:ext cx="6819138" cy="9620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ZA" sz="1800" kern="1200" baseline="0" dirty="0" smtClean="0">
              <a:solidFill>
                <a:schemeClr val="tx1"/>
              </a:solidFill>
              <a:latin typeface="+mj-lt"/>
              <a:ea typeface="+mn-ea"/>
              <a:cs typeface="Arial" panose="020B0604020202020204" pitchFamily="34" charset="0"/>
            </a:rPr>
            <a:t>The framework for strategic plans and annual performance plans provides guidance on the development of strategic and annual performance plans. The guidance sets out the framework to align strategic and annual performance planning.</a:t>
          </a:r>
          <a:endParaRPr lang="en-ZA" sz="1800" kern="1200" dirty="0">
            <a:latin typeface="+mj-lt"/>
          </a:endParaRPr>
        </a:p>
      </dsp:txBody>
      <dsp:txXfrm>
        <a:off x="1867662" y="3228927"/>
        <a:ext cx="6819138" cy="962077"/>
      </dsp:txXfrm>
    </dsp:sp>
    <dsp:sp modelId="{1B32A8FF-CF69-43E9-BDFC-285E938DD32F}">
      <dsp:nvSpPr>
        <dsp:cNvPr id="0" name=""/>
        <dsp:cNvSpPr/>
      </dsp:nvSpPr>
      <dsp:spPr>
        <a:xfrm>
          <a:off x="1737360" y="4343400"/>
          <a:ext cx="694944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5CAF6F-1E85-4ECF-84C4-BE85220D6AF8}">
      <dsp:nvSpPr>
        <dsp:cNvPr id="0" name=""/>
        <dsp:cNvSpPr/>
      </dsp:nvSpPr>
      <dsp:spPr>
        <a:xfrm>
          <a:off x="0" y="4343403"/>
          <a:ext cx="8686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2D5528-C523-494F-AC26-FF8F60091069}">
      <dsp:nvSpPr>
        <dsp:cNvPr id="0" name=""/>
        <dsp:cNvSpPr/>
      </dsp:nvSpPr>
      <dsp:spPr>
        <a:xfrm>
          <a:off x="0" y="4343400"/>
          <a:ext cx="1737360" cy="1176343"/>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ZA" sz="1800" kern="1200" dirty="0" smtClean="0"/>
            <a:t>Audit criteria</a:t>
          </a:r>
          <a:endParaRPr lang="en-ZA" sz="1800" kern="1200" dirty="0"/>
        </a:p>
      </dsp:txBody>
      <dsp:txXfrm>
        <a:off x="0" y="4343400"/>
        <a:ext cx="1737360" cy="1176343"/>
      </dsp:txXfrm>
    </dsp:sp>
    <dsp:sp modelId="{0A4F121C-C525-448B-B8CD-9EFD8A568FF7}">
      <dsp:nvSpPr>
        <dsp:cNvPr id="0" name=""/>
        <dsp:cNvSpPr/>
      </dsp:nvSpPr>
      <dsp:spPr>
        <a:xfrm>
          <a:off x="1828792" y="4343400"/>
          <a:ext cx="6819138" cy="1210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ZA" sz="1800" kern="1200" baseline="0" dirty="0" smtClean="0">
              <a:solidFill>
                <a:schemeClr val="tx1"/>
              </a:solidFill>
              <a:latin typeface="Arial" panose="020B0604020202020204" pitchFamily="34" charset="0"/>
              <a:ea typeface="+mn-ea"/>
              <a:cs typeface="Arial" panose="020B0604020202020204" pitchFamily="34" charset="0"/>
            </a:rPr>
            <a:t>The principles and requirements of the legislation and regulations above constitutes the framework for management and reporting on predetermined objectives which is used as the basis for the audit of performance information</a:t>
          </a:r>
          <a:endParaRPr lang="en-ZA" sz="1800" kern="1200" dirty="0"/>
        </a:p>
      </dsp:txBody>
      <dsp:txXfrm>
        <a:off x="1828792" y="4343400"/>
        <a:ext cx="6819138" cy="1210244"/>
      </dsp:txXfrm>
    </dsp:sp>
    <dsp:sp modelId="{6574C4F3-8A8A-4DA9-A3DE-70178E9EAD37}">
      <dsp:nvSpPr>
        <dsp:cNvPr id="0" name=""/>
        <dsp:cNvSpPr/>
      </dsp:nvSpPr>
      <dsp:spPr>
        <a:xfrm>
          <a:off x="1737360" y="5562600"/>
          <a:ext cx="694944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0DFE6B-DEE2-4345-8FFC-55C0A8C62202}">
      <dsp:nvSpPr>
        <dsp:cNvPr id="0" name=""/>
        <dsp:cNvSpPr/>
      </dsp:nvSpPr>
      <dsp:spPr>
        <a:xfrm>
          <a:off x="3248058" y="2646"/>
          <a:ext cx="1733482" cy="9102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1.  Strategic/Corporate plan</a:t>
          </a:r>
          <a:endParaRPr lang="en-US" sz="1500" kern="1200" dirty="0"/>
        </a:p>
      </dsp:txBody>
      <dsp:txXfrm>
        <a:off x="3292493" y="47081"/>
        <a:ext cx="1644612" cy="821388"/>
      </dsp:txXfrm>
    </dsp:sp>
    <dsp:sp modelId="{846D9683-D4F2-49EB-B4F2-1755CD895BA0}">
      <dsp:nvSpPr>
        <dsp:cNvPr id="0" name=""/>
        <dsp:cNvSpPr/>
      </dsp:nvSpPr>
      <dsp:spPr>
        <a:xfrm>
          <a:off x="2886811" y="640129"/>
          <a:ext cx="4289494" cy="4289494"/>
        </a:xfrm>
        <a:custGeom>
          <a:avLst/>
          <a:gdLst/>
          <a:ahLst/>
          <a:cxnLst/>
          <a:rect l="0" t="0" r="0" b="0"/>
          <a:pathLst>
            <a:path>
              <a:moveTo>
                <a:pt x="2376905" y="12601"/>
              </a:moveTo>
              <a:arcTo wR="2144747" hR="2144747" stAng="16572849" swAng="140220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5EA1F79-D828-4B0D-B81C-2A8D10065BD7}">
      <dsp:nvSpPr>
        <dsp:cNvPr id="0" name=""/>
        <dsp:cNvSpPr/>
      </dsp:nvSpPr>
      <dsp:spPr>
        <a:xfrm>
          <a:off x="5879167" y="1075043"/>
          <a:ext cx="1400398" cy="9102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2. Annual performance plan (APP)  </a:t>
          </a:r>
          <a:endParaRPr lang="en-US" sz="1500" kern="1200" dirty="0"/>
        </a:p>
      </dsp:txBody>
      <dsp:txXfrm>
        <a:off x="5923602" y="1119478"/>
        <a:ext cx="1311528" cy="821388"/>
      </dsp:txXfrm>
    </dsp:sp>
    <dsp:sp modelId="{3BA3246B-390E-48CF-BFFD-C3D114675B6D}">
      <dsp:nvSpPr>
        <dsp:cNvPr id="0" name=""/>
        <dsp:cNvSpPr/>
      </dsp:nvSpPr>
      <dsp:spPr>
        <a:xfrm>
          <a:off x="2499526" y="337205"/>
          <a:ext cx="4289494" cy="4289494"/>
        </a:xfrm>
        <a:custGeom>
          <a:avLst/>
          <a:gdLst/>
          <a:ahLst/>
          <a:cxnLst/>
          <a:rect l="0" t="0" r="0" b="0"/>
          <a:pathLst>
            <a:path>
              <a:moveTo>
                <a:pt x="4274485" y="1891455"/>
              </a:moveTo>
              <a:arcTo wR="2144747" hR="2144747" stAng="21193057" swAng="121777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513767D-3D4B-4B31-BEFF-61FFEAD9F470}">
      <dsp:nvSpPr>
        <dsp:cNvPr id="0" name=""/>
        <dsp:cNvSpPr/>
      </dsp:nvSpPr>
      <dsp:spPr>
        <a:xfrm>
          <a:off x="5801968" y="3219748"/>
          <a:ext cx="1400398" cy="9102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3.  Budget</a:t>
          </a:r>
          <a:endParaRPr lang="en-US" sz="1500" kern="1200" dirty="0"/>
        </a:p>
      </dsp:txBody>
      <dsp:txXfrm>
        <a:off x="5846403" y="3264183"/>
        <a:ext cx="1311528" cy="821388"/>
      </dsp:txXfrm>
    </dsp:sp>
    <dsp:sp modelId="{D1DA9930-BD08-42D5-B223-04A9699B56D3}">
      <dsp:nvSpPr>
        <dsp:cNvPr id="0" name=""/>
        <dsp:cNvSpPr/>
      </dsp:nvSpPr>
      <dsp:spPr>
        <a:xfrm>
          <a:off x="2718363" y="340798"/>
          <a:ext cx="4289494" cy="4289494"/>
        </a:xfrm>
        <a:custGeom>
          <a:avLst/>
          <a:gdLst/>
          <a:ahLst/>
          <a:cxnLst/>
          <a:rect l="0" t="0" r="0" b="0"/>
          <a:pathLst>
            <a:path>
              <a:moveTo>
                <a:pt x="3277161" y="3966169"/>
              </a:moveTo>
              <a:arcTo wR="2144747" hR="2144747" stAng="3487798" swAng="150524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151B0DA-148A-41D0-9EB1-E853F9073AA0}">
      <dsp:nvSpPr>
        <dsp:cNvPr id="0" name=""/>
        <dsp:cNvSpPr/>
      </dsp:nvSpPr>
      <dsp:spPr>
        <a:xfrm>
          <a:off x="3414600" y="4292140"/>
          <a:ext cx="1400398" cy="9102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4.  Quarterly performance reports</a:t>
          </a:r>
          <a:endParaRPr lang="en-US" sz="1500" kern="1200" dirty="0"/>
        </a:p>
      </dsp:txBody>
      <dsp:txXfrm>
        <a:off x="3459035" y="4336575"/>
        <a:ext cx="1311528" cy="821388"/>
      </dsp:txXfrm>
    </dsp:sp>
    <dsp:sp modelId="{5DFACBCE-E8A1-48A4-A6CA-CFD08ABFD663}">
      <dsp:nvSpPr>
        <dsp:cNvPr id="0" name=""/>
        <dsp:cNvSpPr/>
      </dsp:nvSpPr>
      <dsp:spPr>
        <a:xfrm>
          <a:off x="1400946" y="344268"/>
          <a:ext cx="4289494" cy="4289494"/>
        </a:xfrm>
        <a:custGeom>
          <a:avLst/>
          <a:gdLst/>
          <a:ahLst/>
          <a:cxnLst/>
          <a:rect l="0" t="0" r="0" b="0"/>
          <a:pathLst>
            <a:path>
              <a:moveTo>
                <a:pt x="1746678" y="4252229"/>
              </a:moveTo>
              <a:arcTo wR="2144747" hR="2144747" stAng="6041772" swAng="133163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5087B97-ED48-4858-9141-8A4A6222B632}">
      <dsp:nvSpPr>
        <dsp:cNvPr id="0" name=""/>
        <dsp:cNvSpPr/>
      </dsp:nvSpPr>
      <dsp:spPr>
        <a:xfrm>
          <a:off x="1181653" y="3219754"/>
          <a:ext cx="1400398" cy="9102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5.  Performance agreements</a:t>
          </a:r>
          <a:endParaRPr lang="en-US" sz="1500" kern="1200" dirty="0"/>
        </a:p>
      </dsp:txBody>
      <dsp:txXfrm>
        <a:off x="1226088" y="3264189"/>
        <a:ext cx="1311528" cy="821388"/>
      </dsp:txXfrm>
    </dsp:sp>
    <dsp:sp modelId="{6AB4D906-A143-439A-A30D-1A8842F07868}">
      <dsp:nvSpPr>
        <dsp:cNvPr id="0" name=""/>
        <dsp:cNvSpPr/>
      </dsp:nvSpPr>
      <dsp:spPr>
        <a:xfrm>
          <a:off x="1625099" y="457775"/>
          <a:ext cx="4289494" cy="4289494"/>
        </a:xfrm>
        <a:custGeom>
          <a:avLst/>
          <a:gdLst/>
          <a:ahLst/>
          <a:cxnLst/>
          <a:rect l="0" t="0" r="0" b="0"/>
          <a:pathLst>
            <a:path>
              <a:moveTo>
                <a:pt x="33433" y="2521967"/>
              </a:moveTo>
              <a:arcTo wR="2144747" hR="2144747" stAng="10192203" swAng="121559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910BFE7-461F-46E7-9170-13746E2E691F}">
      <dsp:nvSpPr>
        <dsp:cNvPr id="0" name=""/>
        <dsp:cNvSpPr/>
      </dsp:nvSpPr>
      <dsp:spPr>
        <a:xfrm>
          <a:off x="1181653" y="1075032"/>
          <a:ext cx="1400398" cy="9102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6.  Annual performance report</a:t>
          </a:r>
          <a:endParaRPr lang="en-US" sz="1500" kern="1200" dirty="0"/>
        </a:p>
      </dsp:txBody>
      <dsp:txXfrm>
        <a:off x="1226088" y="1119467"/>
        <a:ext cx="1311528" cy="821388"/>
      </dsp:txXfrm>
    </dsp:sp>
    <dsp:sp modelId="{A0AB41D6-D68C-4D82-B280-BC0370E8F0FF}">
      <dsp:nvSpPr>
        <dsp:cNvPr id="0" name=""/>
        <dsp:cNvSpPr/>
      </dsp:nvSpPr>
      <dsp:spPr>
        <a:xfrm>
          <a:off x="1329636" y="628737"/>
          <a:ext cx="4289494" cy="4289494"/>
        </a:xfrm>
        <a:custGeom>
          <a:avLst/>
          <a:gdLst/>
          <a:ahLst/>
          <a:cxnLst/>
          <a:rect l="0" t="0" r="0" b="0"/>
          <a:pathLst>
            <a:path>
              <a:moveTo>
                <a:pt x="1027331" y="314085"/>
              </a:moveTo>
              <a:arcTo wR="2144747" hR="2144747" stAng="14316034" swAng="114636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CEECF7-AA17-41C6-A93B-74B3670575E1}">
      <dsp:nvSpPr>
        <dsp:cNvPr id="0" name=""/>
        <dsp:cNvSpPr/>
      </dsp:nvSpPr>
      <dsp:spPr>
        <a:xfrm>
          <a:off x="0" y="244281"/>
          <a:ext cx="8229600" cy="262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33248"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solidFill>
                <a:schemeClr val="tx1"/>
              </a:solidFill>
            </a:rPr>
            <a:t>Phased-in approach</a:t>
          </a:r>
          <a:endParaRPr lang="en-ZA" sz="2000" kern="1200" dirty="0"/>
        </a:p>
        <a:p>
          <a:pPr marL="228600" lvl="1" indent="-228600" algn="l" defTabSz="889000">
            <a:lnSpc>
              <a:spcPct val="90000"/>
            </a:lnSpc>
            <a:spcBef>
              <a:spcPct val="0"/>
            </a:spcBef>
            <a:spcAft>
              <a:spcPct val="15000"/>
            </a:spcAft>
            <a:buChar char="••"/>
          </a:pPr>
          <a:r>
            <a:rPr lang="en-US" sz="2000" b="1" kern="1200" smtClean="0">
              <a:solidFill>
                <a:schemeClr val="tx1"/>
              </a:solidFill>
            </a:rPr>
            <a:t>Factual audit findings </a:t>
          </a:r>
          <a:r>
            <a:rPr lang="en-US" sz="2000" kern="1200" smtClean="0">
              <a:solidFill>
                <a:schemeClr val="tx1"/>
              </a:solidFill>
            </a:rPr>
            <a:t>reported in </a:t>
          </a:r>
          <a:r>
            <a:rPr lang="en-US" sz="2000" b="1" kern="1200" smtClean="0">
              <a:solidFill>
                <a:schemeClr val="tx1"/>
              </a:solidFill>
            </a:rPr>
            <a:t>both management and audit reports</a:t>
          </a:r>
          <a:endParaRPr lang="en-US" sz="2000" b="1" kern="1200" dirty="0">
            <a:solidFill>
              <a:schemeClr val="tx1"/>
            </a:solidFill>
          </a:endParaRPr>
        </a:p>
        <a:p>
          <a:pPr marL="228600" lvl="1" indent="-228600" algn="l" defTabSz="889000">
            <a:lnSpc>
              <a:spcPct val="90000"/>
            </a:lnSpc>
            <a:spcBef>
              <a:spcPct val="0"/>
            </a:spcBef>
            <a:spcAft>
              <a:spcPct val="15000"/>
            </a:spcAft>
            <a:buChar char="••"/>
          </a:pPr>
          <a:r>
            <a:rPr lang="en-US" sz="2000" b="1" kern="1200" smtClean="0">
              <a:solidFill>
                <a:schemeClr val="tx1"/>
              </a:solidFill>
            </a:rPr>
            <a:t>No audit opinion </a:t>
          </a:r>
          <a:r>
            <a:rPr lang="en-US" sz="2000" kern="1200" smtClean="0">
              <a:solidFill>
                <a:schemeClr val="tx1"/>
              </a:solidFill>
            </a:rPr>
            <a:t>in audit reports</a:t>
          </a:r>
          <a:endParaRPr lang="en-US" sz="2000" kern="1200" dirty="0">
            <a:solidFill>
              <a:schemeClr val="tx1"/>
            </a:solidFill>
          </a:endParaRPr>
        </a:p>
        <a:p>
          <a:pPr marL="228600" lvl="1" indent="-228600" algn="l" defTabSz="889000">
            <a:lnSpc>
              <a:spcPct val="90000"/>
            </a:lnSpc>
            <a:spcBef>
              <a:spcPct val="0"/>
            </a:spcBef>
            <a:spcAft>
              <a:spcPct val="15000"/>
            </a:spcAft>
            <a:buChar char="••"/>
          </a:pPr>
          <a:r>
            <a:rPr lang="en-US" sz="2000" kern="1200" smtClean="0">
              <a:solidFill>
                <a:schemeClr val="tx1"/>
              </a:solidFill>
            </a:rPr>
            <a:t>Interaction with stakeholders (NT, Presidency, DPSA) to determine and test audit approach</a:t>
          </a:r>
          <a:endParaRPr lang="en-US" sz="2000" kern="1200" dirty="0">
            <a:solidFill>
              <a:schemeClr val="tx1"/>
            </a:solidFill>
          </a:endParaRPr>
        </a:p>
        <a:p>
          <a:pPr marL="228600" lvl="1" indent="-228600" algn="l" defTabSz="889000">
            <a:lnSpc>
              <a:spcPct val="90000"/>
            </a:lnSpc>
            <a:spcBef>
              <a:spcPct val="0"/>
            </a:spcBef>
            <a:spcAft>
              <a:spcPct val="15000"/>
            </a:spcAft>
            <a:buChar char="••"/>
          </a:pPr>
          <a:r>
            <a:rPr lang="en-US" sz="2000" kern="1200" dirty="0" smtClean="0">
              <a:solidFill>
                <a:schemeClr val="tx1"/>
              </a:solidFill>
            </a:rPr>
            <a:t>Inputs to drafting of NT frameworks (FMPPI)</a:t>
          </a:r>
          <a:endParaRPr lang="en-US" sz="2000" kern="1200" dirty="0">
            <a:solidFill>
              <a:schemeClr val="tx1"/>
            </a:solidFill>
          </a:endParaRPr>
        </a:p>
      </dsp:txBody>
      <dsp:txXfrm>
        <a:off x="0" y="244281"/>
        <a:ext cx="8229600" cy="2620800"/>
      </dsp:txXfrm>
    </dsp:sp>
    <dsp:sp modelId="{5928EA1F-EDAE-4F04-B4A3-F4831733B4E0}">
      <dsp:nvSpPr>
        <dsp:cNvPr id="0" name=""/>
        <dsp:cNvSpPr/>
      </dsp:nvSpPr>
      <dsp:spPr>
        <a:xfrm>
          <a:off x="411480" y="8121"/>
          <a:ext cx="5760720"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889000">
            <a:lnSpc>
              <a:spcPct val="90000"/>
            </a:lnSpc>
            <a:spcBef>
              <a:spcPct val="0"/>
            </a:spcBef>
            <a:spcAft>
              <a:spcPct val="35000"/>
            </a:spcAft>
          </a:pPr>
          <a:r>
            <a:rPr lang="en-ZA" sz="2000" b="1" kern="1200" dirty="0" smtClean="0"/>
            <a:t>Financial years </a:t>
          </a:r>
          <a:r>
            <a:rPr lang="en-US" sz="2000" b="1" kern="1200" dirty="0" smtClean="0">
              <a:ln w="12700">
                <a:noFill/>
                <a:prstDash val="solid"/>
              </a:ln>
              <a:solidFill>
                <a:schemeClr val="bg1"/>
              </a:solidFill>
            </a:rPr>
            <a:t>2004-05 to 2008-09</a:t>
          </a:r>
          <a:endParaRPr lang="en-ZA" sz="2000" b="1" kern="1200" dirty="0">
            <a:solidFill>
              <a:schemeClr val="bg1"/>
            </a:solidFill>
          </a:endParaRPr>
        </a:p>
      </dsp:txBody>
      <dsp:txXfrm>
        <a:off x="434537" y="31178"/>
        <a:ext cx="5714606" cy="426206"/>
      </dsp:txXfrm>
    </dsp:sp>
    <dsp:sp modelId="{97E0E19E-A391-4BD3-8B77-7CD466D6722D}">
      <dsp:nvSpPr>
        <dsp:cNvPr id="0" name=""/>
        <dsp:cNvSpPr/>
      </dsp:nvSpPr>
      <dsp:spPr>
        <a:xfrm>
          <a:off x="0" y="3187641"/>
          <a:ext cx="8229600" cy="201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33248" rIns="6387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solidFill>
                <a:schemeClr val="tx1"/>
              </a:solidFill>
              <a:cs typeface="Arial" pitchFamily="34" charset="0"/>
            </a:rPr>
            <a:t>Completed phased audit approach</a:t>
          </a:r>
          <a:endParaRPr lang="en-ZA" sz="2000" kern="1200" dirty="0"/>
        </a:p>
        <a:p>
          <a:pPr marL="228600" lvl="1" indent="-228600" algn="l" defTabSz="889000">
            <a:lnSpc>
              <a:spcPct val="90000"/>
            </a:lnSpc>
            <a:spcBef>
              <a:spcPct val="0"/>
            </a:spcBef>
            <a:spcAft>
              <a:spcPct val="15000"/>
            </a:spcAft>
            <a:buChar char="••"/>
          </a:pPr>
          <a:r>
            <a:rPr lang="en-US" sz="2000" kern="1200" smtClean="0">
              <a:solidFill>
                <a:schemeClr val="tx1"/>
              </a:solidFill>
              <a:cs typeface="Arial" pitchFamily="34" charset="0"/>
            </a:rPr>
            <a:t>Audit to the extent necessary to express an audit conclusion</a:t>
          </a:r>
          <a:endParaRPr lang="en-US" sz="2000" kern="1200" dirty="0">
            <a:solidFill>
              <a:schemeClr val="tx1"/>
            </a:solidFill>
            <a:cs typeface="Arial" pitchFamily="34" charset="0"/>
          </a:endParaRPr>
        </a:p>
        <a:p>
          <a:pPr marL="228600" lvl="1" indent="-228600" algn="l" defTabSz="889000">
            <a:lnSpc>
              <a:spcPct val="90000"/>
            </a:lnSpc>
            <a:spcBef>
              <a:spcPct val="0"/>
            </a:spcBef>
            <a:spcAft>
              <a:spcPct val="15000"/>
            </a:spcAft>
            <a:buChar char="••"/>
          </a:pPr>
          <a:r>
            <a:rPr lang="en-US" sz="2000" b="1" kern="1200" smtClean="0">
              <a:solidFill>
                <a:schemeClr val="tx1"/>
              </a:solidFill>
              <a:cs typeface="Arial" pitchFamily="34" charset="0"/>
            </a:rPr>
            <a:t>Audit conclusion in the management report for all auditees</a:t>
          </a:r>
          <a:endParaRPr lang="en-US" sz="2000" b="1" kern="1200" dirty="0" smtClean="0">
            <a:solidFill>
              <a:schemeClr val="tx1"/>
            </a:solidFill>
            <a:cs typeface="Arial" pitchFamily="34" charset="0"/>
          </a:endParaRPr>
        </a:p>
        <a:p>
          <a:pPr marL="228600" lvl="1" indent="-228600" algn="l" defTabSz="889000">
            <a:lnSpc>
              <a:spcPct val="90000"/>
            </a:lnSpc>
            <a:spcBef>
              <a:spcPct val="0"/>
            </a:spcBef>
            <a:spcAft>
              <a:spcPct val="15000"/>
            </a:spcAft>
            <a:buChar char="••"/>
          </a:pPr>
          <a:r>
            <a:rPr lang="en-US" sz="2000" b="1" kern="1200" dirty="0" smtClean="0">
              <a:solidFill>
                <a:schemeClr val="tx1"/>
              </a:solidFill>
              <a:cs typeface="Arial" pitchFamily="34" charset="0"/>
            </a:rPr>
            <a:t>Audit reports </a:t>
          </a:r>
          <a:r>
            <a:rPr lang="en-US" sz="2000" kern="1200" dirty="0" smtClean="0">
              <a:solidFill>
                <a:schemeClr val="tx1"/>
              </a:solidFill>
              <a:cs typeface="Arial" pitchFamily="34" charset="0"/>
            </a:rPr>
            <a:t>contain material </a:t>
          </a:r>
          <a:r>
            <a:rPr lang="en-US" sz="2000" b="1" kern="1200" dirty="0" smtClean="0">
              <a:solidFill>
                <a:schemeClr val="tx1"/>
              </a:solidFill>
              <a:cs typeface="Arial" pitchFamily="34" charset="0"/>
            </a:rPr>
            <a:t>audit findings  </a:t>
          </a:r>
          <a:r>
            <a:rPr lang="en-US" sz="2000" kern="1200" dirty="0" smtClean="0">
              <a:solidFill>
                <a:schemeClr val="tx1"/>
              </a:solidFill>
              <a:cs typeface="Arial" pitchFamily="34" charset="0"/>
            </a:rPr>
            <a:t>– not audit opinions </a:t>
          </a:r>
        </a:p>
      </dsp:txBody>
      <dsp:txXfrm>
        <a:off x="0" y="3187641"/>
        <a:ext cx="8229600" cy="2016000"/>
      </dsp:txXfrm>
    </dsp:sp>
    <dsp:sp modelId="{8AE2189C-0089-40D1-9249-F263F868EAAB}">
      <dsp:nvSpPr>
        <dsp:cNvPr id="0" name=""/>
        <dsp:cNvSpPr/>
      </dsp:nvSpPr>
      <dsp:spPr>
        <a:xfrm>
          <a:off x="411480" y="2951481"/>
          <a:ext cx="5760720"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889000">
            <a:lnSpc>
              <a:spcPct val="90000"/>
            </a:lnSpc>
            <a:spcBef>
              <a:spcPct val="0"/>
            </a:spcBef>
            <a:spcAft>
              <a:spcPct val="35000"/>
            </a:spcAft>
          </a:pPr>
          <a:r>
            <a:rPr lang="en-ZA" sz="2000" b="1" kern="1200" dirty="0" smtClean="0">
              <a:solidFill>
                <a:schemeClr val="bg1"/>
              </a:solidFill>
            </a:rPr>
            <a:t>Financial years </a:t>
          </a:r>
          <a:r>
            <a:rPr lang="en-US" sz="2000" b="1" kern="1200" dirty="0" smtClean="0">
              <a:ln w="12700">
                <a:noFill/>
                <a:prstDash val="solid"/>
              </a:ln>
              <a:solidFill>
                <a:schemeClr val="bg1"/>
              </a:solidFill>
              <a:cs typeface="Arial" pitchFamily="34" charset="0"/>
            </a:rPr>
            <a:t>2009-10 to current</a:t>
          </a:r>
          <a:r>
            <a:rPr lang="en-ZA" sz="2000" b="1" kern="1200" dirty="0" smtClean="0">
              <a:solidFill>
                <a:schemeClr val="bg1"/>
              </a:solidFill>
            </a:rPr>
            <a:t> </a:t>
          </a:r>
          <a:endParaRPr lang="en-ZA" sz="2000" b="1" kern="1200" dirty="0">
            <a:solidFill>
              <a:schemeClr val="bg1"/>
            </a:solidFill>
          </a:endParaRPr>
        </a:p>
      </dsp:txBody>
      <dsp:txXfrm>
        <a:off x="434537" y="2974538"/>
        <a:ext cx="5714606" cy="4262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392204-5411-431E-AD11-A20994E1314B}">
      <dsp:nvSpPr>
        <dsp:cNvPr id="0" name=""/>
        <dsp:cNvSpPr/>
      </dsp:nvSpPr>
      <dsp:spPr>
        <a:xfrm>
          <a:off x="0" y="336782"/>
          <a:ext cx="8686800" cy="104186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4192" tIns="437388" rIns="674192" bIns="113792" numCol="1" spcCol="1270" anchor="t" anchorCtr="0">
          <a:noAutofit/>
        </a:bodyPr>
        <a:lstStyle/>
        <a:p>
          <a:pPr marL="171450" lvl="1" indent="-171450" algn="l" defTabSz="711200">
            <a:lnSpc>
              <a:spcPct val="90000"/>
            </a:lnSpc>
            <a:spcBef>
              <a:spcPct val="0"/>
            </a:spcBef>
            <a:spcAft>
              <a:spcPct val="15000"/>
            </a:spcAft>
            <a:buChar char="••"/>
          </a:pPr>
          <a:r>
            <a:rPr lang="en-ZA" sz="1600" kern="1200" dirty="0" smtClean="0"/>
            <a:t>Combined engagement letter</a:t>
          </a:r>
          <a:endParaRPr lang="en-ZA" sz="1600" kern="1200" dirty="0"/>
        </a:p>
        <a:p>
          <a:pPr marL="171450" lvl="1" indent="-171450" algn="l" defTabSz="711200">
            <a:lnSpc>
              <a:spcPct val="90000"/>
            </a:lnSpc>
            <a:spcBef>
              <a:spcPct val="0"/>
            </a:spcBef>
            <a:spcAft>
              <a:spcPct val="15000"/>
            </a:spcAft>
            <a:buChar char="••"/>
          </a:pPr>
          <a:r>
            <a:rPr lang="en-ZA" sz="1600" kern="1200" dirty="0" smtClean="0"/>
            <a:t>Combined pre-</a:t>
          </a:r>
          <a:r>
            <a:rPr lang="en-ZA" sz="1600" kern="1200" dirty="0" err="1" smtClean="0"/>
            <a:t>liminary</a:t>
          </a:r>
          <a:r>
            <a:rPr lang="en-ZA" sz="1600" kern="1200" dirty="0" smtClean="0"/>
            <a:t> understanding working paper</a:t>
          </a:r>
          <a:endParaRPr lang="en-ZA" sz="1600" kern="1200" dirty="0"/>
        </a:p>
      </dsp:txBody>
      <dsp:txXfrm>
        <a:off x="0" y="336782"/>
        <a:ext cx="8686800" cy="1041862"/>
      </dsp:txXfrm>
    </dsp:sp>
    <dsp:sp modelId="{2E61057C-1B75-4F2D-987F-6C75EE15CB18}">
      <dsp:nvSpPr>
        <dsp:cNvPr id="0" name=""/>
        <dsp:cNvSpPr/>
      </dsp:nvSpPr>
      <dsp:spPr>
        <a:xfrm>
          <a:off x="434340" y="26822"/>
          <a:ext cx="6080760"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lvl="0" algn="l" defTabSz="711200">
            <a:lnSpc>
              <a:spcPct val="90000"/>
            </a:lnSpc>
            <a:spcBef>
              <a:spcPct val="0"/>
            </a:spcBef>
            <a:spcAft>
              <a:spcPct val="35000"/>
            </a:spcAft>
          </a:pPr>
          <a:r>
            <a:rPr lang="en-ZA" sz="1600" kern="1200" dirty="0" smtClean="0"/>
            <a:t>Pre-engagement activities</a:t>
          </a:r>
          <a:endParaRPr lang="en-ZA" sz="1600" kern="1200" dirty="0"/>
        </a:p>
      </dsp:txBody>
      <dsp:txXfrm>
        <a:off x="464602" y="57084"/>
        <a:ext cx="6020236" cy="559396"/>
      </dsp:txXfrm>
    </dsp:sp>
    <dsp:sp modelId="{42264ABE-A108-4018-AAEC-0427350D106D}">
      <dsp:nvSpPr>
        <dsp:cNvPr id="0" name=""/>
        <dsp:cNvSpPr/>
      </dsp:nvSpPr>
      <dsp:spPr>
        <a:xfrm>
          <a:off x="0" y="1802005"/>
          <a:ext cx="8686800" cy="20506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4192" tIns="437388" rIns="674192" bIns="113792" numCol="1" spcCol="1270" anchor="t" anchorCtr="0">
          <a:noAutofit/>
        </a:bodyPr>
        <a:lstStyle/>
        <a:p>
          <a:pPr marL="171450" lvl="1" indent="-171450" algn="l" defTabSz="711200">
            <a:lnSpc>
              <a:spcPct val="90000"/>
            </a:lnSpc>
            <a:spcBef>
              <a:spcPct val="0"/>
            </a:spcBef>
            <a:spcAft>
              <a:spcPct val="15000"/>
            </a:spcAft>
            <a:buChar char="••"/>
          </a:pPr>
          <a:r>
            <a:rPr lang="en-ZA" sz="1600" kern="1200" dirty="0" smtClean="0"/>
            <a:t>One audit team</a:t>
          </a:r>
          <a:endParaRPr lang="en-ZA" sz="1600" kern="1200" dirty="0"/>
        </a:p>
        <a:p>
          <a:pPr marL="171450" lvl="1" indent="-171450" algn="l" defTabSz="711200">
            <a:lnSpc>
              <a:spcPct val="90000"/>
            </a:lnSpc>
            <a:spcBef>
              <a:spcPct val="0"/>
            </a:spcBef>
            <a:spcAft>
              <a:spcPct val="15000"/>
            </a:spcAft>
            <a:buChar char="••"/>
          </a:pPr>
          <a:r>
            <a:rPr lang="en-ZA" sz="1600" kern="1200" dirty="0" smtClean="0"/>
            <a:t>Combined audit strategy</a:t>
          </a:r>
          <a:endParaRPr lang="en-ZA" sz="1600" kern="1200" dirty="0"/>
        </a:p>
        <a:p>
          <a:pPr marL="171450" lvl="1" indent="-171450" algn="l" defTabSz="711200">
            <a:lnSpc>
              <a:spcPct val="90000"/>
            </a:lnSpc>
            <a:spcBef>
              <a:spcPct val="0"/>
            </a:spcBef>
            <a:spcAft>
              <a:spcPct val="15000"/>
            </a:spcAft>
            <a:buChar char="••"/>
          </a:pPr>
          <a:r>
            <a:rPr lang="en-ZA" sz="1600" kern="1200" dirty="0" smtClean="0"/>
            <a:t>Combined understanding of the entity</a:t>
          </a:r>
          <a:endParaRPr lang="en-ZA" sz="1600" kern="1200" dirty="0"/>
        </a:p>
        <a:p>
          <a:pPr marL="171450" lvl="1" indent="-171450" algn="l" defTabSz="711200">
            <a:lnSpc>
              <a:spcPct val="90000"/>
            </a:lnSpc>
            <a:spcBef>
              <a:spcPct val="0"/>
            </a:spcBef>
            <a:spcAft>
              <a:spcPct val="15000"/>
            </a:spcAft>
            <a:buChar char="••"/>
          </a:pPr>
          <a:r>
            <a:rPr lang="en-ZA" sz="1600" kern="1200" dirty="0" smtClean="0"/>
            <a:t>Separate risk assessment but integration is preferred where possible (e.g. business processes, discussion amongst the audit team, fraud risk assessment)</a:t>
          </a:r>
          <a:endParaRPr lang="en-ZA" sz="1600" kern="1200" dirty="0"/>
        </a:p>
        <a:p>
          <a:pPr marL="171450" lvl="1" indent="-171450" algn="l" defTabSz="711200">
            <a:lnSpc>
              <a:spcPct val="90000"/>
            </a:lnSpc>
            <a:spcBef>
              <a:spcPct val="0"/>
            </a:spcBef>
            <a:spcAft>
              <a:spcPct val="15000"/>
            </a:spcAft>
            <a:buChar char="••"/>
          </a:pPr>
          <a:r>
            <a:rPr lang="en-ZA" sz="1600" kern="1200" dirty="0" smtClean="0"/>
            <a:t>Separate materiality concepts</a:t>
          </a:r>
          <a:endParaRPr lang="en-ZA" sz="1600" kern="1200" dirty="0"/>
        </a:p>
      </dsp:txBody>
      <dsp:txXfrm>
        <a:off x="0" y="1802005"/>
        <a:ext cx="8686800" cy="2050650"/>
      </dsp:txXfrm>
    </dsp:sp>
    <dsp:sp modelId="{4AEA000F-557D-472E-B6FB-7704ED7CF5BD}">
      <dsp:nvSpPr>
        <dsp:cNvPr id="0" name=""/>
        <dsp:cNvSpPr/>
      </dsp:nvSpPr>
      <dsp:spPr>
        <a:xfrm>
          <a:off x="434340" y="1492045"/>
          <a:ext cx="6080760"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lvl="0" algn="l" defTabSz="711200">
            <a:lnSpc>
              <a:spcPct val="90000"/>
            </a:lnSpc>
            <a:spcBef>
              <a:spcPct val="0"/>
            </a:spcBef>
            <a:spcAft>
              <a:spcPct val="35000"/>
            </a:spcAft>
          </a:pPr>
          <a:r>
            <a:rPr lang="en-ZA" sz="1600" kern="1200" dirty="0" smtClean="0"/>
            <a:t>Audit planning</a:t>
          </a:r>
          <a:endParaRPr lang="en-ZA" sz="1600" kern="1200" dirty="0"/>
        </a:p>
      </dsp:txBody>
      <dsp:txXfrm>
        <a:off x="464602" y="1522307"/>
        <a:ext cx="6020236" cy="559396"/>
      </dsp:txXfrm>
    </dsp:sp>
    <dsp:sp modelId="{248E0AB1-3ED2-461C-B886-BF03AD4BDC5E}">
      <dsp:nvSpPr>
        <dsp:cNvPr id="0" name=""/>
        <dsp:cNvSpPr/>
      </dsp:nvSpPr>
      <dsp:spPr>
        <a:xfrm>
          <a:off x="0" y="4276015"/>
          <a:ext cx="8686800" cy="12899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4192" tIns="437388" rIns="674192" bIns="113792" numCol="1" spcCol="1270" anchor="t" anchorCtr="0">
          <a:noAutofit/>
        </a:bodyPr>
        <a:lstStyle/>
        <a:p>
          <a:pPr marL="171450" lvl="1" indent="-171450" algn="l" defTabSz="711200">
            <a:lnSpc>
              <a:spcPct val="90000"/>
            </a:lnSpc>
            <a:spcBef>
              <a:spcPct val="0"/>
            </a:spcBef>
            <a:spcAft>
              <a:spcPct val="15000"/>
            </a:spcAft>
            <a:buChar char="••"/>
          </a:pPr>
          <a:r>
            <a:rPr lang="en-ZA" sz="1600" kern="1200" dirty="0" smtClean="0"/>
            <a:t>Separate audit work – integration preferred where audit evidence is the same for compliance and/or financial and/or performance.</a:t>
          </a:r>
          <a:endParaRPr lang="en-ZA" sz="1600" kern="1200" dirty="0"/>
        </a:p>
        <a:p>
          <a:pPr marL="171450" lvl="1" indent="-171450" algn="l" defTabSz="711200">
            <a:lnSpc>
              <a:spcPct val="90000"/>
            </a:lnSpc>
            <a:spcBef>
              <a:spcPct val="0"/>
            </a:spcBef>
            <a:spcAft>
              <a:spcPct val="15000"/>
            </a:spcAft>
            <a:buChar char="••"/>
          </a:pPr>
          <a:r>
            <a:rPr lang="en-ZA" sz="1600" kern="1200" dirty="0" smtClean="0"/>
            <a:t>Findings reported separately.</a:t>
          </a:r>
          <a:endParaRPr lang="en-ZA" sz="1600" kern="1200" dirty="0"/>
        </a:p>
      </dsp:txBody>
      <dsp:txXfrm>
        <a:off x="0" y="4276015"/>
        <a:ext cx="8686800" cy="1289925"/>
      </dsp:txXfrm>
    </dsp:sp>
    <dsp:sp modelId="{857F802F-0505-4E4F-A17A-80BD9215AF4F}">
      <dsp:nvSpPr>
        <dsp:cNvPr id="0" name=""/>
        <dsp:cNvSpPr/>
      </dsp:nvSpPr>
      <dsp:spPr>
        <a:xfrm>
          <a:off x="434340" y="3966055"/>
          <a:ext cx="6080760"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lvl="0" algn="l" defTabSz="711200">
            <a:lnSpc>
              <a:spcPct val="90000"/>
            </a:lnSpc>
            <a:spcBef>
              <a:spcPct val="0"/>
            </a:spcBef>
            <a:spcAft>
              <a:spcPct val="35000"/>
            </a:spcAft>
          </a:pPr>
          <a:r>
            <a:rPr lang="en-ZA" sz="1600" kern="1200" dirty="0" smtClean="0"/>
            <a:t>Execution, evaluation and reporting</a:t>
          </a:r>
          <a:endParaRPr lang="en-ZA" sz="1600" kern="1200" dirty="0"/>
        </a:p>
      </dsp:txBody>
      <dsp:txXfrm>
        <a:off x="464602" y="3996317"/>
        <a:ext cx="6020236" cy="5593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D56C0-4C7F-4C9E-A4B6-6C5711A137BA}">
      <dsp:nvSpPr>
        <dsp:cNvPr id="0" name=""/>
        <dsp:cNvSpPr/>
      </dsp:nvSpPr>
      <dsp:spPr>
        <a:xfrm>
          <a:off x="0" y="418971"/>
          <a:ext cx="8686800" cy="95681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4192" tIns="562356" rIns="674192" bIns="128016" numCol="1" spcCol="1270" anchor="t" anchorCtr="0">
          <a:noAutofit/>
        </a:bodyPr>
        <a:lstStyle/>
        <a:p>
          <a:pPr marL="171450" lvl="1" indent="-171450" algn="l" defTabSz="800100">
            <a:lnSpc>
              <a:spcPct val="90000"/>
            </a:lnSpc>
            <a:spcBef>
              <a:spcPct val="0"/>
            </a:spcBef>
            <a:spcAft>
              <a:spcPct val="15000"/>
            </a:spcAft>
            <a:buChar char="••"/>
          </a:pPr>
          <a:r>
            <a:rPr lang="en-ZA" sz="1800" kern="1200" dirty="0" smtClean="0">
              <a:solidFill>
                <a:schemeClr val="tx1"/>
              </a:solidFill>
            </a:rPr>
            <a:t>Reasonable assurance </a:t>
          </a:r>
          <a:r>
            <a:rPr lang="en-ZA" sz="1800" kern="1200" dirty="0" smtClean="0">
              <a:solidFill>
                <a:schemeClr val="tx1"/>
              </a:solidFill>
            </a:rPr>
            <a:t>is provided in the auditor’s </a:t>
          </a:r>
          <a:r>
            <a:rPr lang="en-ZA" sz="1800" kern="1200" dirty="0" smtClean="0">
              <a:solidFill>
                <a:schemeClr val="tx1"/>
              </a:solidFill>
            </a:rPr>
            <a:t>report </a:t>
          </a:r>
          <a:r>
            <a:rPr lang="en-ZA" sz="1800" b="1" kern="1200" dirty="0" smtClean="0">
              <a:solidFill>
                <a:schemeClr val="tx1"/>
              </a:solidFill>
            </a:rPr>
            <a:t>(Attestation)</a:t>
          </a:r>
          <a:endParaRPr lang="en-ZA" sz="1800" b="1" kern="1200" dirty="0"/>
        </a:p>
      </dsp:txBody>
      <dsp:txXfrm>
        <a:off x="0" y="418971"/>
        <a:ext cx="8686800" cy="956812"/>
      </dsp:txXfrm>
    </dsp:sp>
    <dsp:sp modelId="{B30F001D-D5F0-4F2E-8C19-EAC6CA0E3B30}">
      <dsp:nvSpPr>
        <dsp:cNvPr id="0" name=""/>
        <dsp:cNvSpPr/>
      </dsp:nvSpPr>
      <dsp:spPr>
        <a:xfrm>
          <a:off x="434340" y="20451"/>
          <a:ext cx="608076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bg1"/>
              </a:solidFill>
            </a:rPr>
            <a:t>Reporting on the audit of financial statements</a:t>
          </a:r>
        </a:p>
      </dsp:txBody>
      <dsp:txXfrm>
        <a:off x="473248" y="59359"/>
        <a:ext cx="6002944" cy="719224"/>
      </dsp:txXfrm>
    </dsp:sp>
    <dsp:sp modelId="{5E940CDA-B0ED-4BF1-8D28-B7220473EA87}">
      <dsp:nvSpPr>
        <dsp:cNvPr id="0" name=""/>
        <dsp:cNvSpPr/>
      </dsp:nvSpPr>
      <dsp:spPr>
        <a:xfrm>
          <a:off x="0" y="1920104"/>
          <a:ext cx="8686800" cy="121196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4192" tIns="562356" rIns="674192" bIns="128016" numCol="1" spcCol="1270" anchor="t" anchorCtr="0">
          <a:noAutofit/>
        </a:bodyPr>
        <a:lstStyle/>
        <a:p>
          <a:pPr marL="171450" lvl="1" indent="-171450" algn="l" defTabSz="800100">
            <a:lnSpc>
              <a:spcPct val="90000"/>
            </a:lnSpc>
            <a:spcBef>
              <a:spcPct val="0"/>
            </a:spcBef>
            <a:spcAft>
              <a:spcPct val="15000"/>
            </a:spcAft>
            <a:buChar char="••"/>
          </a:pPr>
          <a:r>
            <a:rPr lang="en-ZA" sz="1800" kern="1200" dirty="0" smtClean="0">
              <a:solidFill>
                <a:schemeClr val="tx1"/>
              </a:solidFill>
            </a:rPr>
            <a:t>Audit performed on limited assurance principles - </a:t>
          </a:r>
          <a:r>
            <a:rPr lang="en-ZA" sz="1800" kern="1200" dirty="0" smtClean="0">
              <a:solidFill>
                <a:schemeClr val="tx1"/>
              </a:solidFill>
            </a:rPr>
            <a:t>Auditor’s report only reflects material findings on non-compliance </a:t>
          </a:r>
          <a:r>
            <a:rPr lang="en-ZA" sz="1800" kern="1200" dirty="0" smtClean="0">
              <a:solidFill>
                <a:schemeClr val="tx1"/>
              </a:solidFill>
            </a:rPr>
            <a:t>identified </a:t>
          </a:r>
          <a:r>
            <a:rPr lang="en-ZA" sz="1800" b="1" kern="1200" dirty="0" smtClean="0">
              <a:solidFill>
                <a:schemeClr val="tx1"/>
              </a:solidFill>
            </a:rPr>
            <a:t>(Direct reporting)</a:t>
          </a:r>
          <a:endParaRPr lang="en-ZA" sz="1800" b="1" kern="1200" dirty="0"/>
        </a:p>
      </dsp:txBody>
      <dsp:txXfrm>
        <a:off x="0" y="1920104"/>
        <a:ext cx="8686800" cy="1211962"/>
      </dsp:txXfrm>
    </dsp:sp>
    <dsp:sp modelId="{66F51B42-68B3-478B-A5FF-6BF4B67799E5}">
      <dsp:nvSpPr>
        <dsp:cNvPr id="0" name=""/>
        <dsp:cNvSpPr/>
      </dsp:nvSpPr>
      <dsp:spPr>
        <a:xfrm>
          <a:off x="434340" y="1521584"/>
          <a:ext cx="608076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bg1"/>
              </a:solidFill>
            </a:rPr>
            <a:t>Reporting on the audit of compliance with legislation</a:t>
          </a:r>
          <a:endParaRPr lang="en-ZA" sz="1800" kern="1200" dirty="0"/>
        </a:p>
      </dsp:txBody>
      <dsp:txXfrm>
        <a:off x="473248" y="1560492"/>
        <a:ext cx="6002944" cy="719224"/>
      </dsp:txXfrm>
    </dsp:sp>
    <dsp:sp modelId="{2088918E-32DF-4C3D-8E4A-2B00CD3B3022}">
      <dsp:nvSpPr>
        <dsp:cNvPr id="0" name=""/>
        <dsp:cNvSpPr/>
      </dsp:nvSpPr>
      <dsp:spPr>
        <a:xfrm>
          <a:off x="0" y="3676386"/>
          <a:ext cx="8686800" cy="17435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4192" tIns="562356" rIns="674192" bIns="128016" numCol="1" spcCol="1270" anchor="t" anchorCtr="0">
          <a:noAutofit/>
        </a:bodyPr>
        <a:lstStyle/>
        <a:p>
          <a:pPr marL="171450" lvl="1" indent="-171450" algn="l" defTabSz="800100">
            <a:lnSpc>
              <a:spcPct val="90000"/>
            </a:lnSpc>
            <a:spcBef>
              <a:spcPct val="0"/>
            </a:spcBef>
            <a:spcAft>
              <a:spcPct val="15000"/>
            </a:spcAft>
            <a:buChar char="••"/>
          </a:pPr>
          <a:r>
            <a:rPr lang="en-ZA" sz="1800" kern="1200" dirty="0" smtClean="0">
              <a:solidFill>
                <a:schemeClr val="tx1"/>
              </a:solidFill>
            </a:rPr>
            <a:t>Audit teams can choose between limited or reasonable assurance principles. </a:t>
          </a:r>
          <a:r>
            <a:rPr lang="en-ZA" sz="1800" kern="1200" dirty="0" smtClean="0">
              <a:solidFill>
                <a:schemeClr val="tx1"/>
              </a:solidFill>
            </a:rPr>
            <a:t>Auditor’s report only reflects material findings on usefulness and reliability of reported performance </a:t>
          </a:r>
          <a:r>
            <a:rPr lang="en-ZA" sz="1800" kern="1200" dirty="0" smtClean="0">
              <a:solidFill>
                <a:schemeClr val="tx1"/>
              </a:solidFill>
            </a:rPr>
            <a:t>information </a:t>
          </a:r>
          <a:r>
            <a:rPr lang="en-ZA" sz="1800" b="1" kern="1200" dirty="0" smtClean="0">
              <a:solidFill>
                <a:schemeClr val="tx1"/>
              </a:solidFill>
            </a:rPr>
            <a:t>(Attestation)</a:t>
          </a:r>
          <a:endParaRPr lang="en-ZA" sz="1800" b="1" kern="1200" dirty="0"/>
        </a:p>
        <a:p>
          <a:pPr marL="171450" lvl="1" indent="-171450" algn="l" defTabSz="800100">
            <a:lnSpc>
              <a:spcPct val="90000"/>
            </a:lnSpc>
            <a:spcBef>
              <a:spcPct val="0"/>
            </a:spcBef>
            <a:spcAft>
              <a:spcPct val="15000"/>
            </a:spcAft>
            <a:buChar char="••"/>
          </a:pPr>
          <a:r>
            <a:rPr lang="en-ZA" sz="1800" kern="1200" dirty="0" smtClean="0">
              <a:hlinkClick xmlns:r="http://schemas.openxmlformats.org/officeDocument/2006/relationships" r:id="rId1" action="ppaction://hlinkfile"/>
            </a:rPr>
            <a:t>Auditor's report template.docx</a:t>
          </a:r>
          <a:endParaRPr lang="en-ZA" sz="1800" kern="1200" dirty="0"/>
        </a:p>
      </dsp:txBody>
      <dsp:txXfrm>
        <a:off x="0" y="3676386"/>
        <a:ext cx="8686800" cy="1743525"/>
      </dsp:txXfrm>
    </dsp:sp>
    <dsp:sp modelId="{EF821BAE-7899-430B-9D95-41C1AF4A7A72}">
      <dsp:nvSpPr>
        <dsp:cNvPr id="0" name=""/>
        <dsp:cNvSpPr/>
      </dsp:nvSpPr>
      <dsp:spPr>
        <a:xfrm>
          <a:off x="434340" y="3277866"/>
          <a:ext cx="608076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bg1"/>
              </a:solidFill>
            </a:rPr>
            <a:t>Report on audit of performance information against predetermined objectives </a:t>
          </a:r>
          <a:endParaRPr lang="en-ZA" sz="1800" kern="1200" dirty="0"/>
        </a:p>
      </dsp:txBody>
      <dsp:txXfrm>
        <a:off x="473248" y="3316774"/>
        <a:ext cx="6002944" cy="71922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672F77-3338-4B00-81EB-AEC2D760F05A}" type="datetimeFigureOut">
              <a:rPr lang="en-ZA" smtClean="0"/>
              <a:t>2017/02/20</a:t>
            </a:fld>
            <a:endParaRPr lang="en-Z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50364D-A078-47D7-A651-5D3843D0561A}" type="slidenum">
              <a:rPr lang="en-ZA" smtClean="0"/>
              <a:t>‹#›</a:t>
            </a:fld>
            <a:endParaRPr lang="en-ZA" dirty="0"/>
          </a:p>
        </p:txBody>
      </p:sp>
    </p:spTree>
    <p:extLst>
      <p:ext uri="{BB962C8B-B14F-4D97-AF65-F5344CB8AC3E}">
        <p14:creationId xmlns:p14="http://schemas.microsoft.com/office/powerpoint/2010/main" val="22709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050364D-A078-47D7-A651-5D3843D0561A}" type="slidenum">
              <a:rPr lang="en-ZA" smtClean="0"/>
              <a:t>1</a:t>
            </a:fld>
            <a:endParaRPr lang="en-ZA" dirty="0"/>
          </a:p>
        </p:txBody>
      </p:sp>
    </p:spTree>
    <p:extLst>
      <p:ext uri="{BB962C8B-B14F-4D97-AF65-F5344CB8AC3E}">
        <p14:creationId xmlns:p14="http://schemas.microsoft.com/office/powerpoint/2010/main" val="984011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Emphasise – through auditing.</a:t>
            </a:r>
            <a:r>
              <a:rPr lang="en-ZA" baseline="0" dirty="0" smtClean="0"/>
              <a:t> AGSA/ auditors does not form part of management or decision-making. </a:t>
            </a:r>
          </a:p>
          <a:p>
            <a:r>
              <a:rPr lang="en-ZA" baseline="0" dirty="0" smtClean="0"/>
              <a:t>Auditors audit the measurement of performance by management and is not responsible for the measurement of performance  but to determine whether performance reporting is credible.</a:t>
            </a:r>
            <a:endParaRPr lang="en-ZA" dirty="0" smtClean="0"/>
          </a:p>
          <a:p>
            <a:endParaRPr lang="en-ZA" dirty="0"/>
          </a:p>
        </p:txBody>
      </p:sp>
      <p:sp>
        <p:nvSpPr>
          <p:cNvPr id="4" name="Slide Number Placeholder 3"/>
          <p:cNvSpPr>
            <a:spLocks noGrp="1"/>
          </p:cNvSpPr>
          <p:nvPr>
            <p:ph type="sldNum" sz="quarter" idx="10"/>
          </p:nvPr>
        </p:nvSpPr>
        <p:spPr/>
        <p:txBody>
          <a:bodyPr/>
          <a:lstStyle/>
          <a:p>
            <a:fld id="{6050364D-A078-47D7-A651-5D3843D0561A}" type="slidenum">
              <a:rPr lang="en-ZA" smtClean="0"/>
              <a:t>2</a:t>
            </a:fld>
            <a:endParaRPr lang="en-ZA" dirty="0"/>
          </a:p>
        </p:txBody>
      </p:sp>
    </p:spTree>
    <p:extLst>
      <p:ext uri="{BB962C8B-B14F-4D97-AF65-F5344CB8AC3E}">
        <p14:creationId xmlns:p14="http://schemas.microsoft.com/office/powerpoint/2010/main" val="1424628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ZA" sz="1200" kern="1200" dirty="0" smtClean="0">
                <a:solidFill>
                  <a:schemeClr val="tx1"/>
                </a:solidFill>
                <a:latin typeface="+mn-lt"/>
                <a:ea typeface="+mn-ea"/>
                <a:cs typeface="+mn-cs"/>
              </a:rPr>
              <a:t>To ensure effective and efficient organisational performance management all institutions should have this </a:t>
            </a:r>
            <a:r>
              <a:rPr lang="en-ZA" sz="1200" b="0" kern="1200" dirty="0" smtClean="0">
                <a:solidFill>
                  <a:schemeClr val="tx1"/>
                </a:solidFill>
                <a:latin typeface="+mn-lt"/>
                <a:ea typeface="+mn-ea"/>
                <a:cs typeface="+mn-cs"/>
              </a:rPr>
              <a:t>overall performance management process and system in place,</a:t>
            </a:r>
            <a:r>
              <a:rPr lang="en-ZA" sz="1200" b="0" kern="1200" baseline="0" dirty="0" smtClean="0">
                <a:solidFill>
                  <a:schemeClr val="tx1"/>
                </a:solidFill>
                <a:latin typeface="+mn-lt"/>
                <a:ea typeface="+mn-ea"/>
                <a:cs typeface="+mn-cs"/>
              </a:rPr>
              <a:t> as set out  in </a:t>
            </a:r>
            <a:r>
              <a:rPr lang="en-US" sz="1200" b="0" kern="1200" dirty="0" smtClean="0">
                <a:solidFill>
                  <a:schemeClr val="tx1"/>
                </a:solidFill>
                <a:latin typeface="+mn-lt"/>
                <a:ea typeface="+mn-ea"/>
                <a:cs typeface="+mn-cs"/>
              </a:rPr>
              <a:t>the </a:t>
            </a:r>
            <a:r>
              <a:rPr lang="en-US" sz="1200" b="0" i="1" kern="1200" dirty="0" smtClean="0">
                <a:solidFill>
                  <a:schemeClr val="tx1"/>
                </a:solidFill>
                <a:latin typeface="+mn-lt"/>
                <a:ea typeface="+mn-ea"/>
                <a:cs typeface="+mn-cs"/>
              </a:rPr>
              <a:t>Framework for managing programme performance information</a:t>
            </a:r>
            <a:r>
              <a:rPr lang="en-US" sz="1200" b="0" kern="1200" dirty="0" smtClean="0">
                <a:solidFill>
                  <a:schemeClr val="tx1"/>
                </a:solidFill>
                <a:latin typeface="+mn-lt"/>
                <a:ea typeface="+mn-ea"/>
                <a:cs typeface="+mn-cs"/>
              </a:rPr>
              <a:t> as issued by the National Treasury.</a:t>
            </a:r>
            <a:r>
              <a:rPr lang="en-US" sz="1200" b="0" kern="1200" baseline="0" dirty="0" smtClean="0">
                <a:solidFill>
                  <a:schemeClr val="tx1"/>
                </a:solidFill>
                <a:latin typeface="+mn-lt"/>
                <a:ea typeface="+mn-ea"/>
                <a:cs typeface="+mn-cs"/>
              </a:rPr>
              <a:t> </a:t>
            </a:r>
            <a:endParaRPr lang="en-ZA" sz="1200" b="0" kern="1200" dirty="0" smtClean="0">
              <a:solidFill>
                <a:schemeClr val="tx1"/>
              </a:solidFill>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ZA" sz="1200" kern="1200" dirty="0" smtClean="0">
                <a:solidFill>
                  <a:schemeClr val="tx1"/>
                </a:solidFill>
                <a:latin typeface="+mn-lt"/>
                <a:ea typeface="+mn-ea"/>
                <a:cs typeface="+mn-cs"/>
              </a:rPr>
              <a:t>The planning, budgeting and reporting cycle describes the relationship between these processes and emphasises that the executive is accountable to the relevant elected representative body for the entire process. </a:t>
            </a:r>
            <a:r>
              <a:rPr lang="en-ZA" sz="1200" kern="1200" baseline="0" dirty="0" smtClean="0">
                <a:solidFill>
                  <a:schemeClr val="tx1"/>
                </a:solidFill>
                <a:latin typeface="+mn-lt"/>
                <a:ea typeface="+mn-ea"/>
                <a:cs typeface="+mn-cs"/>
              </a:rPr>
              <a:t>T</a:t>
            </a:r>
            <a:r>
              <a:rPr lang="en-ZA" sz="1200" kern="1200" dirty="0" smtClean="0">
                <a:solidFill>
                  <a:schemeClr val="tx1"/>
                </a:solidFill>
                <a:latin typeface="+mn-lt"/>
                <a:ea typeface="+mn-ea"/>
                <a:cs typeface="+mn-cs"/>
              </a:rPr>
              <a:t>he performance information process begins when policies are being developed, and continues through each of the planning, budgeting, implementation and reporting stages. Full and regular reports are required at each stage of the process.</a:t>
            </a:r>
            <a:r>
              <a:rPr lang="en-ZA" sz="1200" kern="1200" baseline="0" dirty="0" smtClean="0">
                <a:solidFill>
                  <a:schemeClr val="tx1"/>
                </a:solidFill>
                <a:latin typeface="+mn-lt"/>
                <a:ea typeface="+mn-ea"/>
                <a:cs typeface="+mn-cs"/>
              </a:rPr>
              <a:t> </a:t>
            </a:r>
            <a:endParaRPr lang="en-ZA" sz="1200" kern="1200" dirty="0" smtClean="0">
              <a:solidFill>
                <a:schemeClr val="tx1"/>
              </a:solidFill>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ZA" sz="1200" kern="1200" dirty="0" smtClean="0">
                <a:solidFill>
                  <a:schemeClr val="tx1"/>
                </a:solidFill>
                <a:latin typeface="+mn-lt"/>
                <a:ea typeface="+mn-ea"/>
                <a:cs typeface="+mn-cs"/>
              </a:rPr>
              <a:t>Performance information should also be available to managers at each stage of the planning, budgeting and reporting cycle so that they can adopt a result-based approach to managing service delivery. This approach emphasises planning and managing with a focus on desired results, and managing inputs and activities to achieve these results</a:t>
            </a:r>
            <a:r>
              <a:rPr lang="en-ZA" sz="1200" b="1" kern="1200" dirty="0" smtClean="0">
                <a:solidFill>
                  <a:schemeClr val="tx1"/>
                </a:solidFill>
                <a:latin typeface="+mn-lt"/>
                <a:ea typeface="+mn-ea"/>
                <a:cs typeface="+mn-cs"/>
              </a:rPr>
              <a:t>.</a:t>
            </a:r>
            <a:endParaRPr lang="en-ZA" sz="1200" kern="1200" dirty="0" smtClean="0">
              <a:solidFill>
                <a:schemeClr val="tx1"/>
              </a:solidFill>
              <a:latin typeface="+mn-lt"/>
              <a:ea typeface="+mn-ea"/>
              <a:cs typeface="+mn-cs"/>
            </a:endParaRPr>
          </a:p>
          <a:p>
            <a:endParaRPr lang="en-US" dirty="0" smtClean="0"/>
          </a:p>
          <a:p>
            <a:r>
              <a:rPr lang="en-US" dirty="0" smtClean="0"/>
              <a:t>It is important to manage</a:t>
            </a:r>
            <a:r>
              <a:rPr lang="en-US" baseline="0" dirty="0" smtClean="0"/>
              <a:t> performance as a process and not as an event.</a:t>
            </a:r>
            <a:endParaRPr lang="en-ZA" dirty="0"/>
          </a:p>
        </p:txBody>
      </p:sp>
      <p:sp>
        <p:nvSpPr>
          <p:cNvPr id="4" name="Slide Number Placeholder 3"/>
          <p:cNvSpPr>
            <a:spLocks noGrp="1"/>
          </p:cNvSpPr>
          <p:nvPr>
            <p:ph type="sldNum" sz="quarter" idx="10"/>
          </p:nvPr>
        </p:nvSpPr>
        <p:spPr/>
        <p:txBody>
          <a:bodyPr/>
          <a:lstStyle/>
          <a:p>
            <a:fld id="{6050364D-A078-47D7-A651-5D3843D0561A}" type="slidenum">
              <a:rPr lang="en-ZA" smtClean="0"/>
              <a:t>9</a:t>
            </a:fld>
            <a:endParaRPr lang="en-ZA" dirty="0"/>
          </a:p>
        </p:txBody>
      </p:sp>
    </p:spTree>
    <p:extLst>
      <p:ext uri="{BB962C8B-B14F-4D97-AF65-F5344CB8AC3E}">
        <p14:creationId xmlns:p14="http://schemas.microsoft.com/office/powerpoint/2010/main" val="2846750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r>
              <a:rPr lang="en-US" sz="1100" dirty="0" smtClean="0">
                <a:latin typeface="Arial" panose="020B0604020202020204" pitchFamily="34" charset="0"/>
                <a:cs typeface="Arial" panose="020B0604020202020204" pitchFamily="34" charset="0"/>
              </a:rPr>
              <a:t>The key performance planning</a:t>
            </a:r>
            <a:r>
              <a:rPr lang="en-US" sz="1100" baseline="0" dirty="0" smtClean="0">
                <a:latin typeface="Arial" panose="020B0604020202020204" pitchFamily="34" charset="0"/>
                <a:cs typeface="Arial" panose="020B0604020202020204" pitchFamily="34" charset="0"/>
              </a:rPr>
              <a:t> </a:t>
            </a:r>
            <a:r>
              <a:rPr lang="en-US" sz="1100" dirty="0" smtClean="0">
                <a:latin typeface="Arial" panose="020B0604020202020204" pitchFamily="34" charset="0"/>
                <a:cs typeface="Arial" panose="020B0604020202020204" pitchFamily="34" charset="0"/>
              </a:rPr>
              <a:t>documents for departments /entities are the </a:t>
            </a:r>
            <a:r>
              <a:rPr lang="en-US" sz="1100" b="1" dirty="0" smtClean="0">
                <a:latin typeface="Arial" panose="020B0604020202020204" pitchFamily="34" charset="0"/>
                <a:cs typeface="Arial" panose="020B0604020202020204" pitchFamily="34" charset="0"/>
              </a:rPr>
              <a:t>annual</a:t>
            </a:r>
            <a:r>
              <a:rPr lang="en-US" sz="1100" b="1" baseline="0" dirty="0" smtClean="0">
                <a:latin typeface="Arial" panose="020B0604020202020204" pitchFamily="34" charset="0"/>
                <a:cs typeface="Arial" panose="020B0604020202020204" pitchFamily="34" charset="0"/>
              </a:rPr>
              <a:t> performance </a:t>
            </a:r>
            <a:r>
              <a:rPr lang="en-US" sz="1100" b="1" dirty="0" smtClean="0">
                <a:latin typeface="Arial" panose="020B0604020202020204" pitchFamily="34" charset="0"/>
                <a:cs typeface="Arial" panose="020B0604020202020204" pitchFamily="34" charset="0"/>
              </a:rPr>
              <a:t>plan (APP), budget and strategic</a:t>
            </a:r>
            <a:r>
              <a:rPr lang="en-US" sz="1100" b="1" baseline="0" dirty="0" smtClean="0">
                <a:latin typeface="Arial" panose="020B0604020202020204" pitchFamily="34" charset="0"/>
                <a:cs typeface="Arial" panose="020B0604020202020204" pitchFamily="34" charset="0"/>
              </a:rPr>
              <a:t> plan (SP)</a:t>
            </a:r>
            <a:r>
              <a:rPr lang="en-US" sz="1100" dirty="0" smtClean="0">
                <a:latin typeface="Arial" panose="020B0604020202020204" pitchFamily="34" charset="0"/>
                <a:cs typeface="Arial" panose="020B0604020202020204" pitchFamily="34" charset="0"/>
              </a:rPr>
              <a:t>.</a:t>
            </a:r>
          </a:p>
          <a:p>
            <a:pPr marL="228600" indent="-228600" eaLnBrk="1" hangingPunct="1"/>
            <a:r>
              <a:rPr lang="en-US" sz="1100" dirty="0" smtClean="0">
                <a:latin typeface="Arial" panose="020B0604020202020204" pitchFamily="34" charset="0"/>
                <a:cs typeface="Arial" panose="020B0604020202020204" pitchFamily="34" charset="0"/>
              </a:rPr>
              <a:t>The SP, APP and budget are </a:t>
            </a:r>
            <a:r>
              <a:rPr lang="en-US" sz="1100" b="1" i="1" dirty="0" smtClean="0">
                <a:latin typeface="Arial" panose="020B0604020202020204" pitchFamily="34" charset="0"/>
                <a:cs typeface="Arial" panose="020B0604020202020204" pitchFamily="34" charset="0"/>
              </a:rPr>
              <a:t>forward-looking</a:t>
            </a:r>
            <a:r>
              <a:rPr lang="en-US" sz="1100" dirty="0" smtClean="0">
                <a:latin typeface="Arial" panose="020B0604020202020204" pitchFamily="34" charset="0"/>
                <a:cs typeface="Arial" panose="020B0604020202020204" pitchFamily="34" charset="0"/>
              </a:rPr>
              <a:t>,  set out what the department</a:t>
            </a:r>
            <a:r>
              <a:rPr lang="en-US" sz="1100" baseline="0" dirty="0" smtClean="0">
                <a:latin typeface="Arial" panose="020B0604020202020204" pitchFamily="34" charset="0"/>
                <a:cs typeface="Arial" panose="020B0604020202020204" pitchFamily="34" charset="0"/>
              </a:rPr>
              <a:t> /entity i</a:t>
            </a:r>
            <a:r>
              <a:rPr lang="en-US" sz="1100" dirty="0" smtClean="0">
                <a:latin typeface="Arial" panose="020B0604020202020204" pitchFamily="34" charset="0"/>
                <a:cs typeface="Arial" panose="020B0604020202020204" pitchFamily="34" charset="0"/>
              </a:rPr>
              <a:t>ntends to do and the funds it will raise and spend.</a:t>
            </a:r>
          </a:p>
          <a:p>
            <a:pPr marL="228600" indent="-228600" eaLnBrk="1" hangingPunct="1"/>
            <a:endParaRPr lang="en-US" sz="1100" dirty="0" smtClean="0">
              <a:latin typeface="Arial" panose="020B0604020202020204" pitchFamily="34" charset="0"/>
              <a:cs typeface="Arial" panose="020B0604020202020204" pitchFamily="34" charset="0"/>
            </a:endParaRPr>
          </a:p>
          <a:p>
            <a:pPr marL="228600" indent="-228600" eaLnBrk="1" hangingPunct="1"/>
            <a:r>
              <a:rPr lang="en-US" sz="1100" dirty="0" smtClean="0">
                <a:latin typeface="Arial" panose="020B0604020202020204" pitchFamily="34" charset="0"/>
                <a:cs typeface="Arial" panose="020B0604020202020204" pitchFamily="34" charset="0"/>
              </a:rPr>
              <a:t>The annual report, on the other hand, is </a:t>
            </a:r>
            <a:r>
              <a:rPr lang="en-US" sz="1100" b="1" i="1" dirty="0" smtClean="0">
                <a:latin typeface="Arial" panose="020B0604020202020204" pitchFamily="34" charset="0"/>
                <a:cs typeface="Arial" panose="020B0604020202020204" pitchFamily="34" charset="0"/>
              </a:rPr>
              <a:t>backward-looking</a:t>
            </a:r>
            <a:r>
              <a:rPr lang="en-US" sz="1100" dirty="0" smtClean="0">
                <a:latin typeface="Arial" panose="020B0604020202020204" pitchFamily="34" charset="0"/>
                <a:cs typeface="Arial" panose="020B0604020202020204" pitchFamily="34" charset="0"/>
              </a:rPr>
              <a:t> as it reports on </a:t>
            </a:r>
            <a:r>
              <a:rPr lang="en-US" sz="1100" i="1" dirty="0" smtClean="0">
                <a:latin typeface="Arial" panose="020B0604020202020204" pitchFamily="34" charset="0"/>
                <a:cs typeface="Arial" panose="020B0604020202020204" pitchFamily="34" charset="0"/>
              </a:rPr>
              <a:t>actual performance </a:t>
            </a:r>
            <a:r>
              <a:rPr lang="en-US" sz="1100" dirty="0" smtClean="0">
                <a:latin typeface="Arial" panose="020B0604020202020204" pitchFamily="34" charset="0"/>
                <a:cs typeface="Arial" panose="020B0604020202020204" pitchFamily="34" charset="0"/>
              </a:rPr>
              <a:t>at the end of the financial year, reporting on how the APP and budget were implemented.</a:t>
            </a:r>
          </a:p>
          <a:p>
            <a:pPr marL="228600" indent="-228600" eaLnBrk="1" hangingPunct="1"/>
            <a:r>
              <a:rPr lang="en-US" sz="1100" dirty="0" smtClean="0">
                <a:latin typeface="Arial" panose="020B0604020202020204" pitchFamily="34" charset="0"/>
                <a:cs typeface="Arial" panose="020B0604020202020204" pitchFamily="34" charset="0"/>
              </a:rPr>
              <a:t>Annual reports must be aligned with the planning documents and department</a:t>
            </a:r>
            <a:r>
              <a:rPr lang="en-US" sz="1100" baseline="0" dirty="0" smtClean="0">
                <a:latin typeface="Arial" panose="020B0604020202020204" pitchFamily="34" charset="0"/>
                <a:cs typeface="Arial" panose="020B0604020202020204" pitchFamily="34" charset="0"/>
              </a:rPr>
              <a:t> </a:t>
            </a:r>
            <a:r>
              <a:rPr lang="en-US" sz="1100" dirty="0" smtClean="0">
                <a:latin typeface="Arial" panose="020B0604020202020204" pitchFamily="34" charset="0"/>
                <a:cs typeface="Arial" panose="020B0604020202020204" pitchFamily="34" charset="0"/>
              </a:rPr>
              <a:t>budget for the year reported on.</a:t>
            </a:r>
          </a:p>
          <a:p>
            <a:pPr marL="228600" indent="-228600" eaLnBrk="1" hangingPunct="1"/>
            <a:endParaRPr lang="en-US" sz="1100" dirty="0" smtClean="0">
              <a:latin typeface="Arial" panose="020B0604020202020204" pitchFamily="34" charset="0"/>
              <a:cs typeface="Arial" panose="020B0604020202020204" pitchFamily="34" charset="0"/>
            </a:endParaRPr>
          </a:p>
          <a:p>
            <a:pPr marL="228600" indent="-228600" eaLnBrk="1" hangingPunct="1"/>
            <a:r>
              <a:rPr lang="en-US" sz="1100" dirty="0" smtClean="0">
                <a:latin typeface="Arial" panose="020B0604020202020204" pitchFamily="34" charset="0"/>
                <a:cs typeface="Arial" panose="020B0604020202020204" pitchFamily="34" charset="0"/>
              </a:rPr>
              <a:t>This means that the APP, budget, SP , quarterly performance reports and annual report should have similar and consistent structures to facilitate understanding and to enable the linkage between plans and actual performance</a:t>
            </a:r>
          </a:p>
          <a:p>
            <a:endParaRPr lang="en-ZA"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6050364D-A078-47D7-A651-5D3843D0561A}" type="slidenum">
              <a:rPr lang="en-ZA" smtClean="0"/>
              <a:t>10</a:t>
            </a:fld>
            <a:endParaRPr lang="en-ZA" dirty="0"/>
          </a:p>
        </p:txBody>
      </p:sp>
    </p:spTree>
    <p:extLst>
      <p:ext uri="{BB962C8B-B14F-4D97-AF65-F5344CB8AC3E}">
        <p14:creationId xmlns:p14="http://schemas.microsoft.com/office/powerpoint/2010/main" val="3102764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0" fontAlgn="base" hangingPunct="0"/>
            <a:r>
              <a:rPr lang="en-US" sz="1200" kern="1200" dirty="0" smtClean="0">
                <a:solidFill>
                  <a:schemeClr val="tx1"/>
                </a:solidFill>
                <a:latin typeface="+mn-lt"/>
                <a:ea typeface="+mn-ea"/>
                <a:cs typeface="+mn-cs"/>
              </a:rPr>
              <a:t>During</a:t>
            </a:r>
            <a:r>
              <a:rPr lang="en-US" sz="1200" kern="1200" baseline="0" dirty="0" smtClean="0">
                <a:solidFill>
                  <a:schemeClr val="tx1"/>
                </a:solidFill>
                <a:latin typeface="+mn-lt"/>
                <a:ea typeface="+mn-ea"/>
                <a:cs typeface="+mn-cs"/>
              </a:rPr>
              <a:t> the audit of performance information the following </a:t>
            </a:r>
            <a:r>
              <a:rPr lang="en-US" sz="1200" kern="1200" dirty="0" smtClean="0">
                <a:solidFill>
                  <a:schemeClr val="tx1"/>
                </a:solidFill>
                <a:latin typeface="+mn-lt"/>
                <a:ea typeface="+mn-ea"/>
                <a:cs typeface="+mn-cs"/>
              </a:rPr>
              <a:t>audit criteria is tested: </a:t>
            </a:r>
          </a:p>
          <a:p>
            <a:pPr rtl="0" eaLnBrk="0" fontAlgn="base" hangingPunct="0"/>
            <a:endParaRPr lang="en-US" sz="1200" b="1" kern="1200" dirty="0" smtClean="0">
              <a:solidFill>
                <a:schemeClr val="tx1"/>
              </a:solidFill>
              <a:effectLst/>
              <a:latin typeface="+mn-lt"/>
              <a:ea typeface="+mn-ea"/>
              <a:cs typeface="+mn-cs"/>
            </a:endParaRPr>
          </a:p>
          <a:p>
            <a:pPr rtl="0" eaLnBrk="0" fontAlgn="base" hangingPunct="0"/>
            <a:r>
              <a:rPr lang="en-US" sz="1200" b="1" kern="1200" dirty="0" smtClean="0">
                <a:solidFill>
                  <a:schemeClr val="tx1"/>
                </a:solidFill>
                <a:effectLst/>
                <a:latin typeface="+mn-lt"/>
                <a:ea typeface="+mn-ea"/>
                <a:cs typeface="+mn-cs"/>
              </a:rPr>
              <a:t>Compliance with legislation:</a:t>
            </a:r>
            <a:endParaRPr lang="en-ZA" dirty="0" smtClean="0">
              <a:effectLst/>
            </a:endParaRPr>
          </a:p>
          <a:p>
            <a:pPr rtl="0" eaLnBrk="0" fontAlgn="base" hangingPunct="0"/>
            <a:r>
              <a:rPr lang="en-US" sz="1200" kern="1200" dirty="0" smtClean="0">
                <a:solidFill>
                  <a:schemeClr val="tx1"/>
                </a:solidFill>
                <a:effectLst/>
                <a:latin typeface="+mn-lt"/>
                <a:ea typeface="+mn-ea"/>
                <a:cs typeface="+mn-cs"/>
              </a:rPr>
              <a:t>Testing against compliance with regulatory requirements is done in relation to performance</a:t>
            </a:r>
            <a:r>
              <a:rPr lang="en-US" sz="1200" kern="1200" baseline="0" dirty="0" smtClean="0">
                <a:solidFill>
                  <a:schemeClr val="tx1"/>
                </a:solidFill>
                <a:effectLst/>
                <a:latin typeface="+mn-lt"/>
                <a:ea typeface="+mn-ea"/>
                <a:cs typeface="+mn-cs"/>
              </a:rPr>
              <a:t> management and reporting. Examples of this include the need for auditees to have approved strategic plans and annual reports that include the auditee’s performance against predetermined objectives.</a:t>
            </a:r>
            <a:endParaRPr lang="en-ZA" dirty="0" smtClean="0">
              <a:effectLst/>
            </a:endParaRPr>
          </a:p>
          <a:p>
            <a:pPr rtl="0" eaLnBrk="0" fontAlgn="base" hangingPunct="0"/>
            <a:endParaRPr lang="en-US" sz="1200" b="1" kern="1200" dirty="0" smtClean="0">
              <a:solidFill>
                <a:schemeClr val="tx1"/>
              </a:solidFill>
              <a:effectLst/>
              <a:latin typeface="+mn-lt"/>
              <a:ea typeface="+mn-ea"/>
              <a:cs typeface="+mn-cs"/>
            </a:endParaRPr>
          </a:p>
          <a:p>
            <a:pPr rtl="0" eaLnBrk="0" fontAlgn="base" hangingPunct="0"/>
            <a:r>
              <a:rPr lang="en-US" sz="1200" b="1" kern="1200" dirty="0" smtClean="0">
                <a:solidFill>
                  <a:schemeClr val="tx1"/>
                </a:solidFill>
                <a:effectLst/>
                <a:latin typeface="+mn-lt"/>
                <a:ea typeface="+mn-ea"/>
                <a:cs typeface="+mn-cs"/>
              </a:rPr>
              <a:t>Usefulness</a:t>
            </a:r>
          </a:p>
          <a:p>
            <a:r>
              <a:rPr lang="en-US" sz="1200" b="0" kern="1200" dirty="0" smtClean="0">
                <a:solidFill>
                  <a:schemeClr val="tx1"/>
                </a:solidFill>
                <a:effectLst/>
                <a:latin typeface="+mn-lt"/>
                <a:ea typeface="+mn-ea"/>
                <a:cs typeface="+mn-cs"/>
              </a:rPr>
              <a:t>Presentation and disclosure :</a:t>
            </a:r>
            <a:r>
              <a:rPr lang="en-US" sz="1200" b="0" kern="1200" baseline="0" dirty="0" smtClean="0">
                <a:solidFill>
                  <a:schemeClr val="tx1"/>
                </a:solidFill>
                <a:effectLst/>
                <a:latin typeface="+mn-lt"/>
                <a:ea typeface="+mn-ea"/>
                <a:cs typeface="+mn-cs"/>
              </a:rPr>
              <a:t> </a:t>
            </a:r>
            <a:r>
              <a:rPr lang="en-ZA" sz="1200" b="0" i="0" u="none" strike="noStrike" kern="1200" baseline="0" dirty="0" smtClean="0">
                <a:solidFill>
                  <a:schemeClr val="tx1"/>
                </a:solidFill>
                <a:latin typeface="+mn-lt"/>
                <a:ea typeface="+mn-ea"/>
                <a:cs typeface="+mn-cs"/>
              </a:rPr>
              <a:t>Performance information in the annual performance report is presented and disclosed in accordance with the requirements contained in legislation, frameworks, circulars and guidance 	</a:t>
            </a:r>
          </a:p>
          <a:p>
            <a:pPr rtl="0" eaLnBrk="0" fontAlgn="base" hangingPunct="0"/>
            <a:r>
              <a:rPr lang="en-US" sz="1200" b="0" kern="1200" dirty="0" smtClean="0">
                <a:solidFill>
                  <a:schemeClr val="tx1"/>
                </a:solidFill>
                <a:effectLst/>
                <a:latin typeface="+mn-lt"/>
                <a:ea typeface="+mn-ea"/>
                <a:cs typeface="+mn-cs"/>
              </a:rPr>
              <a:t>Measurability</a:t>
            </a:r>
            <a:r>
              <a:rPr lang="en-US" sz="1200" b="0" kern="1200" baseline="0" dirty="0" smtClean="0">
                <a:solidFill>
                  <a:schemeClr val="tx1"/>
                </a:solidFill>
                <a:effectLst/>
                <a:latin typeface="+mn-lt"/>
                <a:ea typeface="+mn-ea"/>
                <a:cs typeface="+mn-cs"/>
              </a:rPr>
              <a:t> : </a:t>
            </a:r>
            <a:r>
              <a:rPr lang="en-ZA" sz="1200" kern="1200" dirty="0" smtClean="0">
                <a:solidFill>
                  <a:schemeClr val="tx1"/>
                </a:solidFill>
                <a:latin typeface="+mn-lt"/>
                <a:ea typeface="+mn-ea"/>
                <a:cs typeface="+mn-cs"/>
              </a:rPr>
              <a:t>Indicators are well defined and verifiable, and targets are specific, measurable and time bound, as required by the National Treasury </a:t>
            </a:r>
            <a:r>
              <a:rPr lang="en-ZA" sz="1200" i="1" kern="1200" dirty="0" smtClean="0">
                <a:solidFill>
                  <a:schemeClr val="tx1"/>
                </a:solidFill>
                <a:latin typeface="+mn-lt"/>
                <a:ea typeface="+mn-ea"/>
                <a:cs typeface="+mn-cs"/>
              </a:rPr>
              <a:t>Framework for managing programme performance information</a:t>
            </a:r>
            <a:r>
              <a:rPr lang="en-ZA" sz="1200" kern="1200" dirty="0" smtClean="0">
                <a:solidFill>
                  <a:schemeClr val="tx1"/>
                </a:solidFill>
                <a:latin typeface="+mn-lt"/>
                <a:ea typeface="+mn-ea"/>
                <a:cs typeface="+mn-cs"/>
              </a:rPr>
              <a:t>.</a:t>
            </a:r>
            <a:r>
              <a:rPr lang="en-US" sz="1200" kern="1200" dirty="0" smtClean="0">
                <a:solidFill>
                  <a:schemeClr val="tx1"/>
                </a:solidFill>
                <a:effectLst/>
                <a:latin typeface="+mn-lt"/>
                <a:ea typeface="+mn-ea"/>
                <a:cs typeface="+mn-cs"/>
              </a:rPr>
              <a:t> </a:t>
            </a:r>
            <a:endParaRPr lang="en-ZA" dirty="0" smtClean="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effectLst/>
                <a:latin typeface="+mn-lt"/>
                <a:ea typeface="+mn-ea"/>
                <a:cs typeface="+mn-cs"/>
              </a:rPr>
              <a:t>Relevance : </a:t>
            </a:r>
            <a:r>
              <a:rPr lang="en-ZA" sz="1200" b="0" i="0" u="none" strike="noStrike" kern="1200" baseline="0" dirty="0" smtClean="0">
                <a:solidFill>
                  <a:schemeClr val="tx1"/>
                </a:solidFill>
                <a:latin typeface="+mn-lt"/>
                <a:ea typeface="+mn-ea"/>
                <a:cs typeface="+mn-cs"/>
              </a:rPr>
              <a:t>Performance measures / indicators relate logically and directly to an aspect of the entity’s mandate and the realisation of its strategic goals and objectives </a:t>
            </a:r>
            <a:r>
              <a:rPr lang="en-ZA" sz="1200" b="0" kern="1200" dirty="0" smtClean="0">
                <a:solidFill>
                  <a:schemeClr val="tx1"/>
                </a:solidFill>
                <a:latin typeface="+mn-lt"/>
                <a:ea typeface="+mn-ea"/>
                <a:cs typeface="+mn-cs"/>
              </a:rPr>
              <a:t>, </a:t>
            </a:r>
            <a:r>
              <a:rPr lang="en-ZA" sz="1200" kern="1200" dirty="0" smtClean="0">
                <a:solidFill>
                  <a:schemeClr val="tx1"/>
                </a:solidFill>
                <a:latin typeface="+mn-lt"/>
                <a:ea typeface="+mn-ea"/>
                <a:cs typeface="+mn-cs"/>
              </a:rPr>
              <a:t>as required by the National Treasury </a:t>
            </a:r>
            <a:r>
              <a:rPr lang="en-ZA" sz="1200" i="1" kern="1200" dirty="0" smtClean="0">
                <a:solidFill>
                  <a:schemeClr val="tx1"/>
                </a:solidFill>
                <a:latin typeface="+mn-lt"/>
                <a:ea typeface="+mn-ea"/>
                <a:cs typeface="+mn-cs"/>
              </a:rPr>
              <a:t>Framework for managing programme performance information</a:t>
            </a:r>
            <a:r>
              <a:rPr lang="en-ZA" sz="1200" kern="1200" dirty="0" smtClean="0">
                <a:solidFill>
                  <a:schemeClr val="tx1"/>
                </a:solidFill>
                <a:latin typeface="+mn-lt"/>
                <a:ea typeface="+mn-ea"/>
                <a:cs typeface="+mn-cs"/>
              </a:rPr>
              <a:t>.</a:t>
            </a:r>
            <a:endParaRPr lang="en-ZA" dirty="0" smtClean="0">
              <a:effectLst/>
            </a:endParaRPr>
          </a:p>
          <a:p>
            <a:r>
              <a:rPr lang="en-US" sz="1200" b="0" kern="1200" dirty="0" smtClean="0">
                <a:solidFill>
                  <a:schemeClr val="tx1"/>
                </a:solidFill>
                <a:effectLst/>
                <a:latin typeface="+mn-lt"/>
                <a:ea typeface="+mn-ea"/>
                <a:cs typeface="+mn-cs"/>
              </a:rPr>
              <a:t>Consistency : </a:t>
            </a:r>
            <a:r>
              <a:rPr lang="en-ZA" sz="1200" b="0" i="0" u="none" strike="noStrike" kern="1200" baseline="0" dirty="0" smtClean="0">
                <a:solidFill>
                  <a:schemeClr val="tx1"/>
                </a:solidFill>
                <a:latin typeface="+mn-lt"/>
                <a:ea typeface="+mn-ea"/>
                <a:cs typeface="+mn-cs"/>
              </a:rPr>
              <a:t>Objectives, performance measures / indicators and targets are consistent between planning and reporting documents 	</a:t>
            </a:r>
          </a:p>
          <a:p>
            <a:pPr rtl="0" eaLnBrk="0" fontAlgn="base" hangingPunct="0"/>
            <a:endParaRPr lang="en-US" sz="1200" b="1" kern="1200" dirty="0" smtClean="0">
              <a:solidFill>
                <a:schemeClr val="tx1"/>
              </a:solidFill>
              <a:effectLst/>
              <a:latin typeface="+mn-lt"/>
              <a:ea typeface="+mn-ea"/>
              <a:cs typeface="+mn-cs"/>
            </a:endParaRPr>
          </a:p>
          <a:p>
            <a:pPr rtl="0" eaLnBrk="0" fontAlgn="base" hangingPunct="0"/>
            <a:r>
              <a:rPr lang="en-US" sz="1200" b="1" kern="1200" dirty="0" smtClean="0">
                <a:solidFill>
                  <a:schemeClr val="tx1"/>
                </a:solidFill>
                <a:effectLst/>
                <a:latin typeface="+mn-lt"/>
                <a:ea typeface="+mn-ea"/>
                <a:cs typeface="+mn-cs"/>
              </a:rPr>
              <a:t>Reliability:</a:t>
            </a:r>
            <a:endParaRPr lang="en-ZA" dirty="0" smtClean="0">
              <a:effectLst/>
            </a:endParaRPr>
          </a:p>
          <a:p>
            <a:r>
              <a:rPr lang="en-US" sz="1200" b="0" kern="1200" dirty="0" smtClean="0">
                <a:solidFill>
                  <a:schemeClr val="tx1"/>
                </a:solidFill>
                <a:effectLst/>
                <a:latin typeface="+mn-lt"/>
                <a:ea typeface="+mn-ea"/>
                <a:cs typeface="+mn-cs"/>
              </a:rPr>
              <a:t>Validity</a:t>
            </a:r>
            <a:r>
              <a:rPr lang="en-US" sz="1200" b="0" kern="1200" baseline="0" dirty="0" smtClean="0">
                <a:solidFill>
                  <a:schemeClr val="tx1"/>
                </a:solidFill>
                <a:effectLst/>
                <a:latin typeface="+mn-lt"/>
                <a:ea typeface="+mn-ea"/>
                <a:cs typeface="+mn-cs"/>
              </a:rPr>
              <a:t> : </a:t>
            </a:r>
            <a:r>
              <a:rPr lang="en-ZA" sz="1200" b="0" i="0" u="none" strike="noStrike" kern="1200" baseline="0" dirty="0" smtClean="0">
                <a:solidFill>
                  <a:schemeClr val="tx1"/>
                </a:solidFill>
                <a:latin typeface="+mn-lt"/>
                <a:ea typeface="+mn-ea"/>
                <a:cs typeface="+mn-cs"/>
              </a:rPr>
              <a:t>Reported performance occurred and pertains to the reporting entity</a:t>
            </a:r>
            <a:r>
              <a:rPr lang="en-ZA" sz="1200" kern="1200" dirty="0" smtClean="0">
                <a:solidFill>
                  <a:schemeClr val="tx1"/>
                </a:solidFill>
                <a:latin typeface="+mn-lt"/>
                <a:ea typeface="+mn-ea"/>
                <a:cs typeface="+mn-cs"/>
              </a:rPr>
              <a:t>.</a:t>
            </a:r>
            <a:endParaRPr lang="en-ZA" dirty="0" smtClean="0">
              <a:effectLst/>
            </a:endParaRPr>
          </a:p>
          <a:p>
            <a:pPr rtl="0" eaLnBrk="0" fontAlgn="base" hangingPunct="0"/>
            <a:r>
              <a:rPr lang="en-US" sz="1200" b="0" kern="1200" dirty="0" smtClean="0">
                <a:solidFill>
                  <a:schemeClr val="tx1"/>
                </a:solidFill>
                <a:effectLst/>
                <a:latin typeface="+mn-lt"/>
                <a:ea typeface="+mn-ea"/>
                <a:cs typeface="+mn-cs"/>
              </a:rPr>
              <a:t>Accuracy :</a:t>
            </a:r>
            <a:r>
              <a:rPr lang="en-US" sz="1200" b="1" kern="1200" dirty="0" smtClean="0">
                <a:solidFill>
                  <a:schemeClr val="tx1"/>
                </a:solidFill>
                <a:effectLst/>
                <a:latin typeface="+mn-lt"/>
                <a:ea typeface="+mn-ea"/>
                <a:cs typeface="+mn-cs"/>
              </a:rPr>
              <a:t> </a:t>
            </a:r>
            <a:r>
              <a:rPr lang="en-ZA" sz="1200" kern="1200" dirty="0" smtClean="0">
                <a:solidFill>
                  <a:schemeClr val="tx1"/>
                </a:solidFill>
                <a:latin typeface="+mn-lt"/>
                <a:ea typeface="+mn-ea"/>
                <a:cs typeface="+mn-cs"/>
              </a:rPr>
              <a:t>Amounts, numbers and other data relating to reported performance have been recorded and reported accurately.</a:t>
            </a:r>
            <a:endParaRPr lang="en-ZA" dirty="0" smtClean="0">
              <a:effectLst/>
            </a:endParaRPr>
          </a:p>
          <a:p>
            <a:r>
              <a:rPr lang="en-US" sz="1200" b="0" kern="1200" dirty="0" smtClean="0">
                <a:solidFill>
                  <a:schemeClr val="tx1"/>
                </a:solidFill>
                <a:effectLst/>
                <a:latin typeface="+mn-lt"/>
                <a:ea typeface="+mn-ea"/>
                <a:cs typeface="+mn-cs"/>
              </a:rPr>
              <a:t>Completeness</a:t>
            </a:r>
            <a:r>
              <a:rPr lang="en-US" sz="1200" b="0" kern="1200" baseline="0" dirty="0" smtClean="0">
                <a:solidFill>
                  <a:schemeClr val="tx1"/>
                </a:solidFill>
                <a:effectLst/>
                <a:latin typeface="+mn-lt"/>
                <a:ea typeface="+mn-ea"/>
                <a:cs typeface="+mn-cs"/>
              </a:rPr>
              <a:t> : </a:t>
            </a:r>
            <a:r>
              <a:rPr lang="en-ZA" sz="1200" kern="1200" dirty="0" smtClean="0">
                <a:solidFill>
                  <a:schemeClr val="tx1"/>
                </a:solidFill>
                <a:latin typeface="+mn-lt"/>
                <a:ea typeface="+mn-ea"/>
                <a:cs typeface="+mn-cs"/>
              </a:rPr>
              <a:t>All actual performance </a:t>
            </a:r>
            <a:r>
              <a:rPr lang="en-ZA" sz="1200" b="0" i="0" u="none" strike="noStrike" kern="1200" baseline="0" dirty="0" smtClean="0">
                <a:solidFill>
                  <a:schemeClr val="tx1"/>
                </a:solidFill>
                <a:latin typeface="+mn-lt"/>
                <a:ea typeface="+mn-ea"/>
                <a:cs typeface="+mn-cs"/>
              </a:rPr>
              <a:t>is recorded and included in the reported performance information </a:t>
            </a:r>
          </a:p>
          <a:p>
            <a:r>
              <a:rPr lang="en-ZA" sz="1200" b="0" i="0" u="none" strike="noStrike" kern="1200" baseline="0" dirty="0" smtClean="0">
                <a:solidFill>
                  <a:schemeClr val="tx1"/>
                </a:solidFill>
                <a:latin typeface="+mn-lt"/>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ZA" sz="1200" kern="1200" dirty="0" smtClean="0">
                <a:solidFill>
                  <a:schemeClr val="tx1"/>
                </a:solidFill>
                <a:latin typeface="+mn-lt"/>
                <a:ea typeface="+mn-ea"/>
                <a:cs typeface="+mn-cs"/>
              </a:rPr>
              <a:t>.</a:t>
            </a:r>
            <a:endParaRPr lang="en-ZA" dirty="0" smtClean="0">
              <a:effectLst/>
            </a:endParaRPr>
          </a:p>
          <a:p>
            <a:endParaRPr lang="en-ZA" dirty="0" smtClean="0"/>
          </a:p>
          <a:p>
            <a:endParaRPr lang="en-ZA" dirty="0"/>
          </a:p>
        </p:txBody>
      </p:sp>
      <p:sp>
        <p:nvSpPr>
          <p:cNvPr id="4" name="Slide Number Placeholder 3"/>
          <p:cNvSpPr>
            <a:spLocks noGrp="1"/>
          </p:cNvSpPr>
          <p:nvPr>
            <p:ph type="sldNum" sz="quarter" idx="10"/>
          </p:nvPr>
        </p:nvSpPr>
        <p:spPr/>
        <p:txBody>
          <a:bodyPr/>
          <a:lstStyle/>
          <a:p>
            <a:fld id="{6050364D-A078-47D7-A651-5D3843D0561A}" type="slidenum">
              <a:rPr lang="en-ZA" smtClean="0"/>
              <a:t>13</a:t>
            </a:fld>
            <a:endParaRPr lang="en-ZA" dirty="0"/>
          </a:p>
        </p:txBody>
      </p:sp>
    </p:spTree>
    <p:extLst>
      <p:ext uri="{BB962C8B-B14F-4D97-AF65-F5344CB8AC3E}">
        <p14:creationId xmlns:p14="http://schemas.microsoft.com/office/powerpoint/2010/main" val="123649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AGSA’s audit approach to AOPO involves the following</a:t>
            </a:r>
            <a:r>
              <a:rPr lang="en-US" baseline="0" dirty="0" smtClean="0"/>
              <a:t> –</a:t>
            </a:r>
          </a:p>
          <a:p>
            <a:pPr>
              <a:buFontTx/>
              <a:buChar char="-"/>
            </a:pPr>
            <a:r>
              <a:rPr lang="en-US" baseline="0" dirty="0" smtClean="0"/>
              <a:t>Understanding of internal policies, procedures and controls related to management  of and reporting on performance information.</a:t>
            </a:r>
          </a:p>
          <a:p>
            <a:pPr>
              <a:buFontTx/>
              <a:buChar char="-"/>
            </a:pPr>
            <a:r>
              <a:rPr lang="en-US" baseline="0" dirty="0" smtClean="0"/>
              <a:t>Understanding and testing of systems and controls relevant to recording, monitoring and reporting on performance information.</a:t>
            </a:r>
          </a:p>
          <a:p>
            <a:pPr>
              <a:buFontTx/>
              <a:buChar char="-"/>
            </a:pPr>
            <a:r>
              <a:rPr lang="en-US" baseline="0" dirty="0" smtClean="0"/>
              <a:t>Verifying the existence, measurability and relevance of planned and reported performance information.</a:t>
            </a:r>
          </a:p>
          <a:p>
            <a:pPr>
              <a:buFontTx/>
              <a:buChar char="-"/>
            </a:pPr>
            <a:r>
              <a:rPr lang="en-US" baseline="0" dirty="0" smtClean="0"/>
              <a:t>Verifying consistency between the Strategic plan/APP and the annual performance report.</a:t>
            </a:r>
          </a:p>
          <a:p>
            <a:pPr>
              <a:buFontTx/>
              <a:buChar char="-"/>
            </a:pPr>
            <a:r>
              <a:rPr lang="en-US" baseline="0" dirty="0" smtClean="0"/>
              <a:t>Verifying the presentation of performance against predetermined objectives in the APR against the format and content requirements as required ito the National Treasury.</a:t>
            </a:r>
          </a:p>
          <a:p>
            <a:pPr>
              <a:buFontTx/>
              <a:buChar char="-"/>
            </a:pPr>
            <a:endParaRPr lang="en-US" baseline="0" dirty="0" smtClean="0"/>
          </a:p>
          <a:p>
            <a:pPr>
              <a:buFontTx/>
              <a:buNone/>
            </a:pPr>
            <a:r>
              <a:rPr lang="en-US" baseline="0" dirty="0" smtClean="0"/>
              <a:t>On this basis auditors conclude on the usefulness and reliability of the reported performance information for selected programmes or objectives.</a:t>
            </a:r>
          </a:p>
          <a:p>
            <a:pPr>
              <a:buFontTx/>
              <a:buChar char="-"/>
            </a:pPr>
            <a:endParaRPr lang="en-US" baseline="0" dirty="0" smtClean="0"/>
          </a:p>
          <a:p>
            <a:pPr>
              <a:buFontTx/>
              <a:buChar char="-"/>
            </a:pPr>
            <a:r>
              <a:rPr lang="en-US" baseline="0" dirty="0" smtClean="0"/>
              <a:t>Comparing reported information for selected programmes or objectives to relevant source documentation to verify validity, accuracy and completeness thereof.</a:t>
            </a:r>
          </a:p>
          <a:p>
            <a:pPr>
              <a:buFontTx/>
              <a:buChar char="-"/>
            </a:pPr>
            <a:endParaRPr lang="en-US" baseline="0" dirty="0" smtClean="0"/>
          </a:p>
          <a:p>
            <a:pPr>
              <a:buFontTx/>
              <a:buNone/>
            </a:pPr>
            <a:endParaRPr lang="en-US" baseline="0" dirty="0" smtClean="0"/>
          </a:p>
          <a:p>
            <a:pPr>
              <a:buFontTx/>
              <a:buChar char="-"/>
            </a:pPr>
            <a:endParaRPr lang="en-US" dirty="0" smtClean="0"/>
          </a:p>
          <a:p>
            <a:endParaRPr lang="en-ZA" dirty="0"/>
          </a:p>
        </p:txBody>
      </p:sp>
      <p:sp>
        <p:nvSpPr>
          <p:cNvPr id="4" name="Slide Number Placeholder 3"/>
          <p:cNvSpPr>
            <a:spLocks noGrp="1"/>
          </p:cNvSpPr>
          <p:nvPr>
            <p:ph type="sldNum" sz="quarter" idx="10"/>
          </p:nvPr>
        </p:nvSpPr>
        <p:spPr/>
        <p:txBody>
          <a:bodyPr/>
          <a:lstStyle/>
          <a:p>
            <a:fld id="{6050364D-A078-47D7-A651-5D3843D0561A}" type="slidenum">
              <a:rPr lang="en-ZA" smtClean="0"/>
              <a:t>14</a:t>
            </a:fld>
            <a:endParaRPr lang="en-ZA" dirty="0"/>
          </a:p>
        </p:txBody>
      </p:sp>
    </p:spTree>
    <p:extLst>
      <p:ext uri="{BB962C8B-B14F-4D97-AF65-F5344CB8AC3E}">
        <p14:creationId xmlns:p14="http://schemas.microsoft.com/office/powerpoint/2010/main" val="237964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050364D-A078-47D7-A651-5D3843D0561A}" type="slidenum">
              <a:rPr lang="en-ZA" smtClean="0"/>
              <a:t>15</a:t>
            </a:fld>
            <a:endParaRPr lang="en-ZA" dirty="0"/>
          </a:p>
        </p:txBody>
      </p:sp>
    </p:spTree>
    <p:extLst>
      <p:ext uri="{BB962C8B-B14F-4D97-AF65-F5344CB8AC3E}">
        <p14:creationId xmlns:p14="http://schemas.microsoft.com/office/powerpoint/2010/main" val="2412005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Audit conclusions are prepared in terms of International Standards of Assurance Engagements (ISAE) 3000: Assurance engagements other than audits of review of historical</a:t>
            </a:r>
            <a:r>
              <a:rPr lang="en-US" baseline="0" dirty="0" smtClean="0"/>
              <a:t> financial information. </a:t>
            </a:r>
          </a:p>
          <a:p>
            <a:r>
              <a:rPr lang="en-US" baseline="0" dirty="0" smtClean="0"/>
              <a:t>This conclusion is currently only reported in the management report . </a:t>
            </a:r>
          </a:p>
          <a:p>
            <a:endParaRPr lang="en-US" baseline="0" dirty="0" smtClean="0"/>
          </a:p>
          <a:p>
            <a:r>
              <a:rPr lang="en-US" baseline="0" dirty="0" smtClean="0"/>
              <a:t>A conclusion is expressed on –  </a:t>
            </a:r>
          </a:p>
          <a:p>
            <a:r>
              <a:rPr lang="en-US" baseline="0" dirty="0" smtClean="0"/>
              <a:t>-the usefulness and reliability of the reported performance for selected programmes/objectives/development priorities.</a:t>
            </a:r>
          </a:p>
          <a:p>
            <a:endParaRPr lang="en-US" baseline="0" dirty="0" smtClean="0"/>
          </a:p>
          <a:p>
            <a:r>
              <a:rPr lang="en-US" baseline="0" dirty="0" smtClean="0"/>
              <a:t>The material misstatements identified  that results in a conclusion reported, will be included in the management report as the basis for the conclusions with due consideration of both quantitative and, especially, qualitative materiality considerations. </a:t>
            </a:r>
          </a:p>
          <a:p>
            <a:endParaRPr lang="en-US" baseline="0" dirty="0" smtClean="0"/>
          </a:p>
          <a:p>
            <a:r>
              <a:rPr lang="en-US" baseline="0" dirty="0" smtClean="0"/>
              <a:t>Also refer to AG Directive</a:t>
            </a:r>
            <a:endParaRPr lang="en-US" dirty="0" smtClean="0"/>
          </a:p>
          <a:p>
            <a:endParaRPr lang="en-ZA" dirty="0" smtClean="0"/>
          </a:p>
          <a:p>
            <a:endParaRPr lang="en-ZA" dirty="0"/>
          </a:p>
        </p:txBody>
      </p:sp>
      <p:sp>
        <p:nvSpPr>
          <p:cNvPr id="4" name="Slide Number Placeholder 3"/>
          <p:cNvSpPr>
            <a:spLocks noGrp="1"/>
          </p:cNvSpPr>
          <p:nvPr>
            <p:ph type="sldNum" sz="quarter" idx="10"/>
          </p:nvPr>
        </p:nvSpPr>
        <p:spPr/>
        <p:txBody>
          <a:bodyPr/>
          <a:lstStyle/>
          <a:p>
            <a:fld id="{6050364D-A078-47D7-A651-5D3843D0561A}" type="slidenum">
              <a:rPr lang="en-ZA" smtClean="0"/>
              <a:t>16</a:t>
            </a:fld>
            <a:endParaRPr lang="en-ZA" dirty="0"/>
          </a:p>
        </p:txBody>
      </p:sp>
    </p:spTree>
    <p:extLst>
      <p:ext uri="{BB962C8B-B14F-4D97-AF65-F5344CB8AC3E}">
        <p14:creationId xmlns:p14="http://schemas.microsoft.com/office/powerpoint/2010/main" val="2917539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050364D-A078-47D7-A651-5D3843D0561A}" type="slidenum">
              <a:rPr lang="en-ZA" smtClean="0"/>
              <a:t>17</a:t>
            </a:fld>
            <a:endParaRPr lang="en-ZA" dirty="0"/>
          </a:p>
        </p:txBody>
      </p:sp>
    </p:spTree>
    <p:extLst>
      <p:ext uri="{BB962C8B-B14F-4D97-AF65-F5344CB8AC3E}">
        <p14:creationId xmlns:p14="http://schemas.microsoft.com/office/powerpoint/2010/main" val="890764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1219200" y="4800600"/>
            <a:ext cx="7086600" cy="533400"/>
          </a:xfrm>
          <a:prstGeom prst="rect">
            <a:avLst/>
          </a:prstGeom>
        </p:spPr>
        <p:txBody>
          <a:bodyPr>
            <a:normAutofit/>
          </a:bodyPr>
          <a:lstStyle>
            <a:lvl1pPr algn="l">
              <a:defRPr sz="2400" b="1">
                <a:solidFill>
                  <a:srgbClr val="64ADCF"/>
                </a:solidFill>
              </a:defRPr>
            </a:lvl1pPr>
          </a:lstStyle>
          <a:p>
            <a:r>
              <a:rPr lang="en-US" dirty="0" smtClean="0"/>
              <a:t>Click to edit Master title style</a:t>
            </a:r>
            <a:br>
              <a:rPr lang="en-US" dirty="0" smtClean="0"/>
            </a:b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305800" y="6019800"/>
            <a:ext cx="762000" cy="228600"/>
          </a:xfrm>
          <a:prstGeom prst="rect">
            <a:avLst/>
          </a:prstGeom>
        </p:spPr>
        <p:txBody>
          <a:bodyPr/>
          <a:lstStyle>
            <a:lvl1pPr algn="r">
              <a:defRPr sz="1200">
                <a:solidFill>
                  <a:schemeClr val="bg1"/>
                </a:solidFill>
              </a:defRPr>
            </a:lvl1pPr>
          </a:lstStyle>
          <a:p>
            <a:fld id="{229CBAE0-C9DC-48E5-BC21-54F13D4EB498}" type="slidenum">
              <a:rPr lang="en-US" smtClean="0"/>
              <a:pPr/>
              <a:t>‹#›</a:t>
            </a:fld>
            <a:endParaRPr lang="en-US" dirty="0"/>
          </a:p>
        </p:txBody>
      </p:sp>
      <p:sp>
        <p:nvSpPr>
          <p:cNvPr id="7" name="Title 1"/>
          <p:cNvSpPr>
            <a:spLocks noGrp="1"/>
          </p:cNvSpPr>
          <p:nvPr>
            <p:ph type="title"/>
          </p:nvPr>
        </p:nvSpPr>
        <p:spPr>
          <a:xfrm>
            <a:off x="457200" y="274638"/>
            <a:ext cx="8001000" cy="487362"/>
          </a:xfrm>
          <a:prstGeom prst="rect">
            <a:avLst/>
          </a:prstGeom>
        </p:spPr>
        <p:txBody>
          <a:bodyPr>
            <a:normAutofit/>
          </a:bodyPr>
          <a:lstStyle>
            <a:lvl1pPr algn="l">
              <a:defRPr sz="2400" b="1">
                <a:solidFill>
                  <a:schemeClr val="bg1"/>
                </a:solidFill>
              </a:defRPr>
            </a:lvl1pPr>
          </a:lstStyle>
          <a:p>
            <a:r>
              <a:rPr lang="en-US" dirty="0" smtClean="0"/>
              <a:t>Click to edit Master title style</a:t>
            </a:r>
            <a:endParaRPr lang="en-US" dirty="0"/>
          </a:p>
        </p:txBody>
      </p:sp>
      <p:sp>
        <p:nvSpPr>
          <p:cNvPr id="8" name="Content Placeholder 2"/>
          <p:cNvSpPr>
            <a:spLocks noGrp="1"/>
          </p:cNvSpPr>
          <p:nvPr>
            <p:ph idx="1"/>
          </p:nvPr>
        </p:nvSpPr>
        <p:spPr>
          <a:xfrm>
            <a:off x="457200" y="914400"/>
            <a:ext cx="8229600" cy="5211763"/>
          </a:xfrm>
          <a:prstGeom prst="rect">
            <a:avLst/>
          </a:prstGeom>
        </p:spPr>
        <p:txBody>
          <a:bodyPr>
            <a:normAutofit/>
          </a:bodyPr>
          <a:lstStyle>
            <a:lvl1pPr>
              <a:buNone/>
              <a:defRPr sz="1800">
                <a:solidFill>
                  <a:srgbClr val="64ADCF"/>
                </a:solidFill>
              </a:defRPr>
            </a:lvl1pPr>
          </a:lstStyle>
          <a:p>
            <a:pPr lvl="0"/>
            <a:r>
              <a:rPr lang="en-US" dirty="0"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305800" y="6019800"/>
            <a:ext cx="762000" cy="228600"/>
          </a:xfrm>
          <a:prstGeom prst="rect">
            <a:avLst/>
          </a:prstGeom>
        </p:spPr>
        <p:txBody>
          <a:bodyPr/>
          <a:lstStyle>
            <a:lvl1pPr algn="r">
              <a:defRPr sz="1200">
                <a:solidFill>
                  <a:schemeClr val="bg1"/>
                </a:solidFill>
              </a:defRPr>
            </a:lvl1pPr>
          </a:lstStyle>
          <a:p>
            <a:fld id="{229CBAE0-C9DC-48E5-BC21-54F13D4EB49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305800" y="6019800"/>
            <a:ext cx="762000" cy="228600"/>
          </a:xfrm>
          <a:prstGeom prst="rect">
            <a:avLst/>
          </a:prstGeom>
        </p:spPr>
        <p:txBody>
          <a:bodyPr/>
          <a:lstStyle>
            <a:lvl1pPr algn="r">
              <a:defRPr sz="1200">
                <a:solidFill>
                  <a:schemeClr val="tx1">
                    <a:lumMod val="50000"/>
                    <a:lumOff val="50000"/>
                  </a:schemeClr>
                </a:solidFill>
              </a:defRPr>
            </a:lvl1pPr>
          </a:lstStyle>
          <a:p>
            <a:fld id="{229CBAE0-C9DC-48E5-BC21-54F13D4EB498}" type="slidenum">
              <a:rPr lang="en-US" smtClean="0"/>
              <a:pPr/>
              <a:t>‹#›</a:t>
            </a:fld>
            <a:endParaRPr lang="en-US" dirty="0"/>
          </a:p>
        </p:txBody>
      </p:sp>
      <p:sp>
        <p:nvSpPr>
          <p:cNvPr id="7" name="Title 1"/>
          <p:cNvSpPr>
            <a:spLocks noGrp="1"/>
          </p:cNvSpPr>
          <p:nvPr>
            <p:ph type="title"/>
          </p:nvPr>
        </p:nvSpPr>
        <p:spPr>
          <a:xfrm>
            <a:off x="457200" y="274638"/>
            <a:ext cx="8077200" cy="487362"/>
          </a:xfrm>
          <a:prstGeom prst="rect">
            <a:avLst/>
          </a:prstGeom>
        </p:spPr>
        <p:txBody>
          <a:bodyPr>
            <a:normAutofit/>
          </a:bodyPr>
          <a:lstStyle>
            <a:lvl1pPr algn="l">
              <a:defRPr sz="2400" b="1">
                <a:solidFill>
                  <a:srgbClr val="00A9A4"/>
                </a:solidFill>
              </a:defRPr>
            </a:lvl1pPr>
          </a:lstStyle>
          <a:p>
            <a:r>
              <a:rPr lang="en-US" dirty="0" smtClean="0"/>
              <a:t>Click to edit Master title style</a:t>
            </a:r>
            <a:endParaRPr lang="en-US" dirty="0"/>
          </a:p>
        </p:txBody>
      </p:sp>
      <p:sp>
        <p:nvSpPr>
          <p:cNvPr id="8" name="Content Placeholder 2"/>
          <p:cNvSpPr>
            <a:spLocks noGrp="1"/>
          </p:cNvSpPr>
          <p:nvPr>
            <p:ph idx="1"/>
          </p:nvPr>
        </p:nvSpPr>
        <p:spPr>
          <a:xfrm>
            <a:off x="457200" y="914400"/>
            <a:ext cx="8229600" cy="5211763"/>
          </a:xfrm>
          <a:prstGeom prst="rect">
            <a:avLst/>
          </a:prstGeom>
        </p:spPr>
        <p:txBody>
          <a:bodyPr>
            <a:normAutofit/>
          </a:bodyPr>
          <a:lstStyle>
            <a:lvl1pPr>
              <a:buNone/>
              <a:defRPr sz="1800">
                <a:solidFill>
                  <a:schemeClr val="tx1">
                    <a:lumMod val="50000"/>
                    <a:lumOff val="50000"/>
                  </a:schemeClr>
                </a:solidFill>
              </a:defRPr>
            </a:lvl1pPr>
          </a:lstStyle>
          <a:p>
            <a:pPr lvl="0"/>
            <a:r>
              <a:rPr lang="en-US" dirty="0"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a:xfrm>
            <a:off x="8305800" y="6019800"/>
            <a:ext cx="762000" cy="228600"/>
          </a:xfrm>
          <a:prstGeom prst="rect">
            <a:avLst/>
          </a:prstGeom>
        </p:spPr>
        <p:txBody>
          <a:bodyPr/>
          <a:lstStyle>
            <a:lvl1pPr algn="r">
              <a:defRPr sz="1200">
                <a:solidFill>
                  <a:schemeClr val="tx1">
                    <a:lumMod val="50000"/>
                    <a:lumOff val="50000"/>
                  </a:schemeClr>
                </a:solidFill>
              </a:defRPr>
            </a:lvl1pPr>
          </a:lstStyle>
          <a:p>
            <a:fld id="{229CBAE0-C9DC-48E5-BC21-54F13D4EB49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opt1.jpg"/>
          <p:cNvPicPr>
            <a:picLocks noChangeAspect="1"/>
          </p:cNvPicPr>
          <p:nvPr userDrawn="1"/>
        </p:nvPicPr>
        <p:blipFill>
          <a:blip r:embed="rId5" cstate="print"/>
          <a:stretch>
            <a:fillRect/>
          </a:stretch>
        </p:blipFill>
        <p:spPr>
          <a:xfrm>
            <a:off x="1239" y="0"/>
            <a:ext cx="9141521"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72"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opt1p2.jpg"/>
          <p:cNvPicPr>
            <a:picLocks noChangeAspect="1"/>
          </p:cNvPicPr>
          <p:nvPr userDrawn="1"/>
        </p:nvPicPr>
        <p:blipFill>
          <a:blip r:embed="rId4" cstate="print"/>
          <a:stretch>
            <a:fillRect/>
          </a:stretch>
        </p:blipFill>
        <p:spPr>
          <a:xfrm>
            <a:off x="1239" y="0"/>
            <a:ext cx="9141521" cy="6858000"/>
          </a:xfrm>
          <a:prstGeom prst="rect">
            <a:avLst/>
          </a:prstGeom>
        </p:spPr>
      </p:pic>
    </p:spTree>
  </p:cSld>
  <p:clrMap bg1="lt1" tx1="dk1" bg2="lt2" tx2="dk2" accent1="accent1" accent2="accent2" accent3="accent3" accent4="accent4" accent5="accent5" accent6="accent6" hlink="hlink" folHlink="folHlink"/>
  <p:sldLayoutIdLst>
    <p:sldLayoutId id="2147483652" r:id="rId1"/>
    <p:sldLayoutId id="2147483668"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opt1p3.jpg"/>
          <p:cNvPicPr>
            <a:picLocks noChangeAspect="1"/>
          </p:cNvPicPr>
          <p:nvPr userDrawn="1"/>
        </p:nvPicPr>
        <p:blipFill>
          <a:blip r:embed="rId4" cstate="print"/>
          <a:stretch>
            <a:fillRect/>
          </a:stretch>
        </p:blipFill>
        <p:spPr>
          <a:xfrm>
            <a:off x="1239" y="0"/>
            <a:ext cx="9141521" cy="6858000"/>
          </a:xfrm>
          <a:prstGeom prst="rect">
            <a:avLst/>
          </a:prstGeom>
        </p:spPr>
      </p:pic>
    </p:spTree>
  </p:cSld>
  <p:clrMap bg1="lt1" tx1="dk1" bg2="lt2" tx2="dk2" accent1="accent1" accent2="accent2" accent3="accent3" accent4="accent4" accent5="accent5" accent6="accent6" hlink="hlink" folHlink="folHlink"/>
  <p:sldLayoutIdLst>
    <p:sldLayoutId id="2147483670" r:id="rId1"/>
    <p:sldLayoutId id="2147483671"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00600"/>
            <a:ext cx="7848600" cy="1295400"/>
          </a:xfrm>
        </p:spPr>
        <p:txBody>
          <a:bodyPr>
            <a:normAutofit/>
          </a:bodyPr>
          <a:lstStyle/>
          <a:p>
            <a:r>
              <a:rPr lang="en-ZA" dirty="0" smtClean="0"/>
              <a:t>14</a:t>
            </a:r>
            <a:r>
              <a:rPr lang="en-ZA" baseline="30000" dirty="0" smtClean="0"/>
              <a:t>th</a:t>
            </a:r>
            <a:r>
              <a:rPr lang="en-ZA" dirty="0" smtClean="0"/>
              <a:t> CAS meeting</a:t>
            </a:r>
            <a:br>
              <a:rPr lang="en-ZA" dirty="0" smtClean="0"/>
            </a:br>
            <a:r>
              <a:rPr lang="en-ZA" dirty="0" smtClean="0"/>
              <a:t>Performance reporting</a:t>
            </a:r>
            <a:br>
              <a:rPr lang="en-ZA" dirty="0" smtClean="0"/>
            </a:br>
            <a:r>
              <a:rPr lang="en-ZA" dirty="0" smtClean="0"/>
              <a:t>Presentation by SAI-SA</a:t>
            </a:r>
            <a:endParaRPr lang="en-Z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solidFill>
                  <a:schemeClr val="bg1"/>
                </a:solidFill>
              </a:rPr>
              <a:t>Reputation promise/mission</a:t>
            </a:r>
            <a:endParaRPr lang="en-US" dirty="0">
              <a:solidFill>
                <a:schemeClr val="bg1"/>
              </a:solidFill>
            </a:endParaRPr>
          </a:p>
        </p:txBody>
      </p:sp>
      <p:sp>
        <p:nvSpPr>
          <p:cNvPr id="9" name="Content Placeholder 8"/>
          <p:cNvSpPr>
            <a:spLocks noGrp="1"/>
          </p:cNvSpPr>
          <p:nvPr>
            <p:ph idx="1"/>
          </p:nvPr>
        </p:nvSpPr>
        <p:spPr/>
        <p:txBody>
          <a:bodyPr>
            <a:normAutofit/>
          </a:bodyPr>
          <a:lstStyle/>
          <a:p>
            <a:pPr marL="0" indent="0"/>
            <a:r>
              <a:rPr lang="en-US" sz="2400" dirty="0" smtClean="0">
                <a:solidFill>
                  <a:schemeClr val="bg1"/>
                </a:solidFill>
              </a:rPr>
              <a:t>The Auditor-General of South Africa has a </a:t>
            </a:r>
            <a:r>
              <a:rPr lang="en-US" sz="2800" b="1" dirty="0" smtClean="0">
                <a:solidFill>
                  <a:schemeClr val="bg1"/>
                </a:solidFill>
              </a:rPr>
              <a:t>constitutional mandate</a:t>
            </a:r>
            <a:r>
              <a:rPr lang="en-US" sz="2400" dirty="0" smtClean="0">
                <a:solidFill>
                  <a:schemeClr val="bg1"/>
                </a:solidFill>
              </a:rPr>
              <a:t> and, as the Supreme Audit Institution (SAI) of South Africa, exists to </a:t>
            </a:r>
            <a:r>
              <a:rPr lang="en-US" sz="2800" b="1" dirty="0" smtClean="0">
                <a:solidFill>
                  <a:schemeClr val="bg1"/>
                </a:solidFill>
              </a:rPr>
              <a:t>strengthen our country’s democracy</a:t>
            </a:r>
            <a:r>
              <a:rPr lang="en-US" sz="2400" dirty="0" smtClean="0">
                <a:solidFill>
                  <a:schemeClr val="bg1"/>
                </a:solidFill>
              </a:rPr>
              <a:t> by </a:t>
            </a:r>
            <a:r>
              <a:rPr lang="en-US" sz="2800" b="1" dirty="0" smtClean="0">
                <a:solidFill>
                  <a:schemeClr val="bg1"/>
                </a:solidFill>
              </a:rPr>
              <a:t>enabling oversight, accountability and governance</a:t>
            </a:r>
            <a:r>
              <a:rPr lang="en-US" sz="2400" b="1" dirty="0" smtClean="0">
                <a:solidFill>
                  <a:schemeClr val="bg1"/>
                </a:solidFill>
              </a:rPr>
              <a:t> </a:t>
            </a:r>
            <a:r>
              <a:rPr lang="en-US" sz="2400" dirty="0" smtClean="0">
                <a:solidFill>
                  <a:schemeClr val="bg1"/>
                </a:solidFill>
              </a:rPr>
              <a:t>in the public sector through auditing, thereby </a:t>
            </a:r>
            <a:r>
              <a:rPr lang="en-US" sz="2800" b="1" u="sng" dirty="0" smtClean="0">
                <a:solidFill>
                  <a:schemeClr val="bg1"/>
                </a:solidFill>
              </a:rPr>
              <a:t>building public confidence</a:t>
            </a:r>
            <a:r>
              <a:rPr lang="en-US" sz="2400" b="1" dirty="0" smtClean="0">
                <a:solidFill>
                  <a:schemeClr val="bg1"/>
                </a:solidFill>
              </a:rPr>
              <a:t>.</a:t>
            </a:r>
            <a:endParaRPr lang="en-US" sz="2400" dirty="0" smtClean="0">
              <a:solidFill>
                <a:schemeClr val="bg1"/>
              </a:solidFill>
            </a:endParaRPr>
          </a:p>
          <a:p>
            <a:endParaRPr lang="en-US" sz="2400" dirty="0">
              <a:solidFill>
                <a:schemeClr val="bg1"/>
              </a:solidFill>
            </a:endParaRPr>
          </a:p>
        </p:txBody>
      </p:sp>
      <p:sp>
        <p:nvSpPr>
          <p:cNvPr id="2" name="Slide Number Placeholder 1"/>
          <p:cNvSpPr>
            <a:spLocks noGrp="1"/>
          </p:cNvSpPr>
          <p:nvPr>
            <p:ph type="sldNum" sz="quarter" idx="12"/>
          </p:nvPr>
        </p:nvSpPr>
        <p:spPr/>
        <p:txBody>
          <a:bodyPr/>
          <a:lstStyle/>
          <a:p>
            <a:fld id="{229CBAE0-C9DC-48E5-BC21-54F13D4EB498}"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29CBAE0-C9DC-48E5-BC21-54F13D4EB498}" type="slidenum">
              <a:rPr lang="en-US" smtClean="0"/>
              <a:pPr/>
              <a:t>3</a:t>
            </a:fld>
            <a:endParaRPr lang="en-US" dirty="0"/>
          </a:p>
        </p:txBody>
      </p:sp>
      <p:sp>
        <p:nvSpPr>
          <p:cNvPr id="2" name="Title 1"/>
          <p:cNvSpPr>
            <a:spLocks noGrp="1"/>
          </p:cNvSpPr>
          <p:nvPr>
            <p:ph type="title"/>
          </p:nvPr>
        </p:nvSpPr>
        <p:spPr/>
        <p:txBody>
          <a:bodyPr/>
          <a:lstStyle/>
          <a:p>
            <a:r>
              <a:rPr lang="en-US" dirty="0" smtClean="0"/>
              <a:t>Topics to discuss </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005555399"/>
              </p:ext>
            </p:extLst>
          </p:nvPr>
        </p:nvGraphicFramePr>
        <p:xfrm>
          <a:off x="457200" y="914400"/>
          <a:ext cx="8229600" cy="5211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29CBAE0-C9DC-48E5-BC21-54F13D4EB498}" type="slidenum">
              <a:rPr lang="en-US" smtClean="0"/>
              <a:pPr/>
              <a:t>4</a:t>
            </a:fld>
            <a:endParaRPr lang="en-US" dirty="0"/>
          </a:p>
        </p:txBody>
      </p:sp>
      <p:sp>
        <p:nvSpPr>
          <p:cNvPr id="5" name="Content Placeholder 4"/>
          <p:cNvSpPr>
            <a:spLocks noGrp="1"/>
          </p:cNvSpPr>
          <p:nvPr>
            <p:ph idx="1"/>
          </p:nvPr>
        </p:nvSpPr>
        <p:spPr>
          <a:xfrm>
            <a:off x="457200" y="533400"/>
            <a:ext cx="8229600" cy="5211763"/>
          </a:xfrm>
        </p:spPr>
        <p:txBody>
          <a:bodyPr anchor="ctr">
            <a:normAutofit/>
          </a:bodyPr>
          <a:lstStyle/>
          <a:p>
            <a:pPr algn="ctr"/>
            <a:r>
              <a:rPr lang="en-ZA" sz="4000" b="1" dirty="0" smtClean="0"/>
              <a:t>Background</a:t>
            </a:r>
            <a:endParaRPr lang="en-ZA" sz="4000" b="1" dirty="0"/>
          </a:p>
        </p:txBody>
      </p:sp>
    </p:spTree>
    <p:extLst>
      <p:ext uri="{BB962C8B-B14F-4D97-AF65-F5344CB8AC3E}">
        <p14:creationId xmlns:p14="http://schemas.microsoft.com/office/powerpoint/2010/main" val="23529285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29CBAE0-C9DC-48E5-BC21-54F13D4EB498}" type="slidenum">
              <a:rPr lang="en-US" smtClean="0"/>
              <a:pPr/>
              <a:t>5</a:t>
            </a:fld>
            <a:endParaRPr lang="en-US" dirty="0"/>
          </a:p>
        </p:txBody>
      </p:sp>
      <p:sp>
        <p:nvSpPr>
          <p:cNvPr id="3" name="Title 2"/>
          <p:cNvSpPr>
            <a:spLocks noGrp="1"/>
          </p:cNvSpPr>
          <p:nvPr>
            <p:ph type="title"/>
          </p:nvPr>
        </p:nvSpPr>
        <p:spPr>
          <a:xfrm>
            <a:off x="0" y="0"/>
            <a:ext cx="9144000" cy="487362"/>
          </a:xfrm>
          <a:solidFill>
            <a:schemeClr val="tx2">
              <a:lumMod val="50000"/>
            </a:schemeClr>
          </a:solidFill>
        </p:spPr>
        <p:txBody>
          <a:bodyPr/>
          <a:lstStyle/>
          <a:p>
            <a:pPr algn="ctr"/>
            <a:r>
              <a:rPr lang="en-ZA" dirty="0" smtClean="0">
                <a:solidFill>
                  <a:schemeClr val="bg1"/>
                </a:solidFill>
              </a:rPr>
              <a:t>Audits performed by SAI-SA</a:t>
            </a:r>
            <a:endParaRPr lang="en-ZA"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34589478"/>
              </p:ext>
            </p:extLst>
          </p:nvPr>
        </p:nvGraphicFramePr>
        <p:xfrm>
          <a:off x="228600" y="579437"/>
          <a:ext cx="8763000" cy="5668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1224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29CBAE0-C9DC-48E5-BC21-54F13D4EB498}" type="slidenum">
              <a:rPr lang="en-US" smtClean="0"/>
              <a:pPr/>
              <a:t>6</a:t>
            </a:fld>
            <a:endParaRPr lang="en-US" dirty="0"/>
          </a:p>
        </p:txBody>
      </p:sp>
      <p:sp>
        <p:nvSpPr>
          <p:cNvPr id="3" name="Title 2"/>
          <p:cNvSpPr>
            <a:spLocks noGrp="1"/>
          </p:cNvSpPr>
          <p:nvPr>
            <p:ph type="title"/>
          </p:nvPr>
        </p:nvSpPr>
        <p:spPr/>
        <p:txBody>
          <a:bodyPr/>
          <a:lstStyle/>
          <a:p>
            <a:r>
              <a:rPr lang="en-US" dirty="0">
                <a:latin typeface="Arial" panose="020B0604020202020204" pitchFamily="34" charset="0"/>
                <a:cs typeface="Arial" panose="020B0604020202020204" pitchFamily="34" charset="0"/>
              </a:rPr>
              <a:t>Audit of </a:t>
            </a:r>
            <a:r>
              <a:rPr lang="en-US" dirty="0" smtClean="0">
                <a:latin typeface="Arial" panose="020B0604020202020204" pitchFamily="34" charset="0"/>
                <a:cs typeface="Arial" panose="020B0604020202020204" pitchFamily="34" charset="0"/>
              </a:rPr>
              <a:t>reported performance information </a:t>
            </a:r>
            <a:r>
              <a:rPr lang="en-US" dirty="0">
                <a:latin typeface="Arial" panose="020B0604020202020204" pitchFamily="34" charset="0"/>
                <a:cs typeface="Arial" panose="020B0604020202020204" pitchFamily="34" charset="0"/>
              </a:rPr>
              <a:t>defined</a:t>
            </a:r>
            <a:endParaRPr lang="en-ZA" dirty="0"/>
          </a:p>
        </p:txBody>
      </p:sp>
      <p:sp>
        <p:nvSpPr>
          <p:cNvPr id="4" name="Content Placeholder 3"/>
          <p:cNvSpPr>
            <a:spLocks noGrp="1"/>
          </p:cNvSpPr>
          <p:nvPr>
            <p:ph idx="1"/>
          </p:nvPr>
        </p:nvSpPr>
        <p:spPr/>
        <p:txBody>
          <a:bodyPr/>
          <a:lstStyle/>
          <a:p>
            <a:pPr marL="0" indent="0"/>
            <a:r>
              <a:rPr lang="en-ZA" dirty="0">
                <a:solidFill>
                  <a:schemeClr val="tx1"/>
                </a:solidFill>
              </a:rPr>
              <a:t>Annual audit of reported actual performance against predetermined objectives, indicators and targets as contained in the annual performance report of the auditee </a:t>
            </a:r>
          </a:p>
          <a:p>
            <a:endParaRPr lang="en-ZA" dirty="0" smtClean="0">
              <a:solidFill>
                <a:schemeClr val="tx1"/>
              </a:solidFill>
            </a:endParaRPr>
          </a:p>
          <a:p>
            <a:r>
              <a:rPr lang="en-ZA" dirty="0" smtClean="0">
                <a:solidFill>
                  <a:schemeClr val="tx1"/>
                </a:solidFill>
              </a:rPr>
              <a:t>It focuses on confirming:</a:t>
            </a:r>
          </a:p>
          <a:p>
            <a:pPr>
              <a:buFont typeface="Arial" panose="020B0604020202020204" pitchFamily="34" charset="0"/>
              <a:buChar char="•"/>
            </a:pPr>
            <a:r>
              <a:rPr lang="en-ZA" b="1" dirty="0" smtClean="0">
                <a:solidFill>
                  <a:schemeClr val="tx1"/>
                </a:solidFill>
              </a:rPr>
              <a:t>compliance</a:t>
            </a:r>
            <a:r>
              <a:rPr lang="en-ZA" dirty="0" smtClean="0">
                <a:solidFill>
                  <a:schemeClr val="tx1"/>
                </a:solidFill>
              </a:rPr>
              <a:t> </a:t>
            </a:r>
            <a:r>
              <a:rPr lang="en-ZA" dirty="0">
                <a:solidFill>
                  <a:schemeClr val="tx1"/>
                </a:solidFill>
              </a:rPr>
              <a:t>with applicable legislation</a:t>
            </a:r>
          </a:p>
          <a:p>
            <a:pPr>
              <a:buFont typeface="Arial" panose="020B0604020202020204" pitchFamily="34" charset="0"/>
              <a:buChar char="•"/>
            </a:pPr>
            <a:r>
              <a:rPr lang="en-ZA" b="1" dirty="0" smtClean="0">
                <a:solidFill>
                  <a:schemeClr val="tx1"/>
                </a:solidFill>
              </a:rPr>
              <a:t>usefulness</a:t>
            </a:r>
            <a:r>
              <a:rPr lang="en-ZA" dirty="0" smtClean="0">
                <a:solidFill>
                  <a:schemeClr val="tx1"/>
                </a:solidFill>
              </a:rPr>
              <a:t> </a:t>
            </a:r>
            <a:r>
              <a:rPr lang="en-ZA" dirty="0">
                <a:solidFill>
                  <a:schemeClr val="tx1"/>
                </a:solidFill>
              </a:rPr>
              <a:t>of performance information contained in the annual performance report</a:t>
            </a:r>
          </a:p>
          <a:p>
            <a:pPr>
              <a:buFont typeface="Arial" panose="020B0604020202020204" pitchFamily="34" charset="0"/>
              <a:buChar char="•"/>
            </a:pPr>
            <a:r>
              <a:rPr lang="en-ZA" b="1" dirty="0" smtClean="0">
                <a:solidFill>
                  <a:schemeClr val="tx1"/>
                </a:solidFill>
              </a:rPr>
              <a:t>reliability</a:t>
            </a:r>
            <a:r>
              <a:rPr lang="en-ZA" dirty="0" smtClean="0">
                <a:solidFill>
                  <a:schemeClr val="tx1"/>
                </a:solidFill>
              </a:rPr>
              <a:t> </a:t>
            </a:r>
            <a:r>
              <a:rPr lang="en-ZA" dirty="0">
                <a:solidFill>
                  <a:schemeClr val="tx1"/>
                </a:solidFill>
              </a:rPr>
              <a:t>of performance information contained in the annual performance report</a:t>
            </a:r>
          </a:p>
          <a:p>
            <a:endParaRPr lang="en-ZA" dirty="0" smtClean="0">
              <a:solidFill>
                <a:schemeClr val="tx1"/>
              </a:solidFill>
            </a:endParaRPr>
          </a:p>
          <a:p>
            <a:pPr marL="0" indent="0"/>
            <a:r>
              <a:rPr lang="en-ZA" dirty="0">
                <a:solidFill>
                  <a:schemeClr val="tx1"/>
                </a:solidFill>
              </a:rPr>
              <a:t>The mandate to audit performance reporting is derived from sections 20(2)(c) and 28(1)(c) of the Public Audit Act (PAA) which requires that </a:t>
            </a:r>
            <a:r>
              <a:rPr lang="en-ZA" dirty="0" smtClean="0">
                <a:solidFill>
                  <a:schemeClr val="tx1"/>
                </a:solidFill>
              </a:rPr>
              <a:t>“an </a:t>
            </a:r>
            <a:r>
              <a:rPr lang="en-ZA" dirty="0">
                <a:solidFill>
                  <a:schemeClr val="tx1"/>
                </a:solidFill>
              </a:rPr>
              <a:t>audit report must reflect an opinion or conclusion on the performance of the auditee against predetermined </a:t>
            </a:r>
            <a:r>
              <a:rPr lang="en-ZA" dirty="0" smtClean="0">
                <a:solidFill>
                  <a:schemeClr val="tx1"/>
                </a:solidFill>
              </a:rPr>
              <a:t>objectives.”</a:t>
            </a:r>
            <a:endParaRPr lang="en-ZA" dirty="0">
              <a:solidFill>
                <a:schemeClr val="tx1"/>
              </a:solidFill>
            </a:endParaRPr>
          </a:p>
          <a:p>
            <a:pPr marL="0" indent="0"/>
            <a:endParaRPr lang="en-ZA" dirty="0" smtClean="0">
              <a:solidFill>
                <a:schemeClr val="tx1"/>
              </a:solidFill>
            </a:endParaRPr>
          </a:p>
          <a:p>
            <a:pPr marL="0" indent="0"/>
            <a:r>
              <a:rPr lang="en-ZA" dirty="0" smtClean="0">
                <a:solidFill>
                  <a:schemeClr val="tx1"/>
                </a:solidFill>
              </a:rPr>
              <a:t>It applies to all spheres of government and all organs of state.</a:t>
            </a:r>
            <a:endParaRPr lang="en-ZA" dirty="0">
              <a:solidFill>
                <a:schemeClr val="tx1"/>
              </a:solidFill>
            </a:endParaRPr>
          </a:p>
        </p:txBody>
      </p:sp>
    </p:spTree>
    <p:extLst>
      <p:ext uri="{BB962C8B-B14F-4D97-AF65-F5344CB8AC3E}">
        <p14:creationId xmlns:p14="http://schemas.microsoft.com/office/powerpoint/2010/main" val="2852366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29CBAE0-C9DC-48E5-BC21-54F13D4EB498}" type="slidenum">
              <a:rPr lang="en-US" smtClean="0"/>
              <a:pPr/>
              <a:t>7</a:t>
            </a:fld>
            <a:endParaRPr lang="en-US" dirty="0"/>
          </a:p>
        </p:txBody>
      </p:sp>
      <p:sp>
        <p:nvSpPr>
          <p:cNvPr id="4" name="Content Placeholder 3"/>
          <p:cNvSpPr>
            <a:spLocks noGrp="1"/>
          </p:cNvSpPr>
          <p:nvPr>
            <p:ph idx="1"/>
          </p:nvPr>
        </p:nvSpPr>
        <p:spPr>
          <a:xfrm>
            <a:off x="457200" y="457200"/>
            <a:ext cx="8229600" cy="5211763"/>
          </a:xfrm>
        </p:spPr>
        <p:txBody>
          <a:bodyPr anchor="ctr">
            <a:normAutofit/>
          </a:bodyPr>
          <a:lstStyle/>
          <a:p>
            <a:pPr marL="0" indent="0" algn="ctr"/>
            <a:r>
              <a:rPr lang="en-ZA" sz="2800" b="1" dirty="0" smtClean="0">
                <a:solidFill>
                  <a:schemeClr val="bg1"/>
                </a:solidFill>
                <a:latin typeface="Arial" panose="020B0604020202020204" pitchFamily="34" charset="0"/>
                <a:cs typeface="Arial" panose="020B0604020202020204" pitchFamily="34" charset="0"/>
              </a:rPr>
              <a:t>Legislation and framework </a:t>
            </a:r>
            <a:r>
              <a:rPr lang="en-ZA" sz="2800" b="1" dirty="0">
                <a:solidFill>
                  <a:schemeClr val="bg1"/>
                </a:solidFill>
                <a:latin typeface="Arial" panose="020B0604020202020204" pitchFamily="34" charset="0"/>
                <a:cs typeface="Arial" panose="020B0604020202020204" pitchFamily="34" charset="0"/>
              </a:rPr>
              <a:t>for performance management and reporting</a:t>
            </a:r>
            <a:endParaRPr lang="en-ZA" sz="2800" dirty="0">
              <a:solidFill>
                <a:schemeClr val="bg1"/>
              </a:solidFill>
            </a:endParaRPr>
          </a:p>
        </p:txBody>
      </p:sp>
    </p:spTree>
    <p:extLst>
      <p:ext uri="{BB962C8B-B14F-4D97-AF65-F5344CB8AC3E}">
        <p14:creationId xmlns:p14="http://schemas.microsoft.com/office/powerpoint/2010/main" val="3288196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29CBAE0-C9DC-48E5-BC21-54F13D4EB498}" type="slidenum">
              <a:rPr lang="en-US" smtClean="0"/>
              <a:pPr/>
              <a:t>8</a:t>
            </a:fld>
            <a:endParaRPr lang="en-US" dirty="0"/>
          </a:p>
        </p:txBody>
      </p:sp>
      <p:sp>
        <p:nvSpPr>
          <p:cNvPr id="3" name="Title 2"/>
          <p:cNvSpPr>
            <a:spLocks noGrp="1"/>
          </p:cNvSpPr>
          <p:nvPr>
            <p:ph type="title"/>
          </p:nvPr>
        </p:nvSpPr>
        <p:spPr>
          <a:xfrm>
            <a:off x="0" y="0"/>
            <a:ext cx="9144000" cy="487362"/>
          </a:xfrm>
        </p:spPr>
        <p:txBody>
          <a:bodyPr>
            <a:noAutofit/>
          </a:bodyPr>
          <a:lstStyle/>
          <a:p>
            <a:r>
              <a:rPr lang="en-ZA" sz="2000" dirty="0">
                <a:latin typeface="Arial" panose="020B0604020202020204" pitchFamily="34" charset="0"/>
                <a:cs typeface="Arial" panose="020B0604020202020204" pitchFamily="34" charset="0"/>
              </a:rPr>
              <a:t>Legislation and framework for performance management and </a:t>
            </a:r>
            <a:r>
              <a:rPr lang="en-ZA" sz="2000" dirty="0" smtClean="0">
                <a:latin typeface="Arial" panose="020B0604020202020204" pitchFamily="34" charset="0"/>
                <a:cs typeface="Arial" panose="020B0604020202020204" pitchFamily="34" charset="0"/>
              </a:rPr>
              <a:t>reporting</a:t>
            </a:r>
            <a:endParaRPr lang="en-ZA"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60082842"/>
              </p:ext>
            </p:extLst>
          </p:nvPr>
        </p:nvGraphicFramePr>
        <p:xfrm>
          <a:off x="228600" y="533400"/>
          <a:ext cx="86868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170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685800" y="198438"/>
            <a:ext cx="8001000" cy="563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fontAlgn="base">
              <a:spcBef>
                <a:spcPct val="0"/>
              </a:spcBef>
              <a:spcAft>
                <a:spcPct val="0"/>
              </a:spcAft>
              <a:defRPr sz="2500" b="1" kern="1200">
                <a:solidFill>
                  <a:srgbClr val="00927B"/>
                </a:solidFill>
                <a:latin typeface="Arial" pitchFamily="34" charset="0"/>
                <a:ea typeface="+mj-ea"/>
                <a:cs typeface="Arial" pitchFamily="34" charset="0"/>
              </a:defRPr>
            </a:lvl1pPr>
            <a:lvl2pPr algn="l" rtl="0" fontAlgn="base">
              <a:spcBef>
                <a:spcPct val="0"/>
              </a:spcBef>
              <a:spcAft>
                <a:spcPct val="0"/>
              </a:spcAft>
              <a:defRPr sz="2500" b="1">
                <a:solidFill>
                  <a:srgbClr val="00927B"/>
                </a:solidFill>
                <a:latin typeface="Arial" charset="0"/>
                <a:cs typeface="Arial" charset="0"/>
              </a:defRPr>
            </a:lvl2pPr>
            <a:lvl3pPr algn="l" rtl="0" fontAlgn="base">
              <a:spcBef>
                <a:spcPct val="0"/>
              </a:spcBef>
              <a:spcAft>
                <a:spcPct val="0"/>
              </a:spcAft>
              <a:defRPr sz="2500" b="1">
                <a:solidFill>
                  <a:srgbClr val="00927B"/>
                </a:solidFill>
                <a:latin typeface="Arial" charset="0"/>
                <a:cs typeface="Arial" charset="0"/>
              </a:defRPr>
            </a:lvl3pPr>
            <a:lvl4pPr algn="l" rtl="0" fontAlgn="base">
              <a:spcBef>
                <a:spcPct val="0"/>
              </a:spcBef>
              <a:spcAft>
                <a:spcPct val="0"/>
              </a:spcAft>
              <a:defRPr sz="2500" b="1">
                <a:solidFill>
                  <a:srgbClr val="00927B"/>
                </a:solidFill>
                <a:latin typeface="Arial" charset="0"/>
                <a:cs typeface="Arial" charset="0"/>
              </a:defRPr>
            </a:lvl4pPr>
            <a:lvl5pPr algn="l" rtl="0" fontAlgn="base">
              <a:spcBef>
                <a:spcPct val="0"/>
              </a:spcBef>
              <a:spcAft>
                <a:spcPct val="0"/>
              </a:spcAft>
              <a:defRPr sz="2500" b="1">
                <a:solidFill>
                  <a:srgbClr val="00927B"/>
                </a:solidFill>
                <a:latin typeface="Arial" charset="0"/>
                <a:cs typeface="Arial" charset="0"/>
              </a:defRPr>
            </a:lvl5pPr>
            <a:lvl6pPr marL="457200" algn="l" rtl="0" fontAlgn="base">
              <a:spcBef>
                <a:spcPct val="0"/>
              </a:spcBef>
              <a:spcAft>
                <a:spcPct val="0"/>
              </a:spcAft>
              <a:defRPr sz="2500" b="1">
                <a:solidFill>
                  <a:srgbClr val="00927B"/>
                </a:solidFill>
                <a:latin typeface="Arial" charset="0"/>
                <a:cs typeface="Arial" charset="0"/>
              </a:defRPr>
            </a:lvl6pPr>
            <a:lvl7pPr marL="914400" algn="l" rtl="0" fontAlgn="base">
              <a:spcBef>
                <a:spcPct val="0"/>
              </a:spcBef>
              <a:spcAft>
                <a:spcPct val="0"/>
              </a:spcAft>
              <a:defRPr sz="2500" b="1">
                <a:solidFill>
                  <a:srgbClr val="00927B"/>
                </a:solidFill>
                <a:latin typeface="Arial" charset="0"/>
                <a:cs typeface="Arial" charset="0"/>
              </a:defRPr>
            </a:lvl7pPr>
            <a:lvl8pPr marL="1371600" algn="l" rtl="0" fontAlgn="base">
              <a:spcBef>
                <a:spcPct val="0"/>
              </a:spcBef>
              <a:spcAft>
                <a:spcPct val="0"/>
              </a:spcAft>
              <a:defRPr sz="2500" b="1">
                <a:solidFill>
                  <a:srgbClr val="00927B"/>
                </a:solidFill>
                <a:latin typeface="Arial" charset="0"/>
                <a:cs typeface="Arial" charset="0"/>
              </a:defRPr>
            </a:lvl8pPr>
            <a:lvl9pPr marL="1828800" algn="l" rtl="0" fontAlgn="base">
              <a:spcBef>
                <a:spcPct val="0"/>
              </a:spcBef>
              <a:spcAft>
                <a:spcPct val="0"/>
              </a:spcAft>
              <a:defRPr sz="2500" b="1">
                <a:solidFill>
                  <a:srgbClr val="00927B"/>
                </a:solidFill>
                <a:latin typeface="Arial" charset="0"/>
                <a:cs typeface="Arial" charset="0"/>
              </a:defRPr>
            </a:lvl9pPr>
          </a:lstStyle>
          <a:p>
            <a:r>
              <a:rPr lang="en-US" sz="2200" dirty="0" smtClean="0"/>
              <a:t/>
            </a:r>
            <a:br>
              <a:rPr lang="en-US" sz="2200" dirty="0" smtClean="0"/>
            </a:br>
            <a:r>
              <a:rPr lang="en-US" sz="2200" dirty="0" smtClean="0"/>
              <a:t>Performance planning, budgeting and reporting cycle</a:t>
            </a:r>
            <a:r>
              <a:rPr lang="en-GB" sz="2200" dirty="0" smtClean="0"/>
              <a:t/>
            </a:r>
            <a:br>
              <a:rPr lang="en-GB" sz="2200" dirty="0" smtClean="0"/>
            </a:br>
            <a:endParaRPr lang="en-US" sz="2200" dirty="0" smtClean="0"/>
          </a:p>
        </p:txBody>
      </p:sp>
      <p:pic>
        <p:nvPicPr>
          <p:cNvPr id="4" name="Picture 4"/>
          <p:cNvPicPr>
            <a:picLocks noChangeAspect="1" noChangeArrowheads="1"/>
          </p:cNvPicPr>
          <p:nvPr/>
        </p:nvPicPr>
        <p:blipFill>
          <a:blip r:embed="rId3" cstate="print"/>
          <a:stretch>
            <a:fillRect/>
          </a:stretch>
        </p:blipFill>
        <p:spPr bwMode="auto">
          <a:xfrm>
            <a:off x="1295400" y="990600"/>
            <a:ext cx="6469171" cy="51054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229CBAE0-C9DC-48E5-BC21-54F13D4EB498}" type="slidenum">
              <a:rPr lang="en-US" smtClean="0"/>
              <a:pPr/>
              <a:t>9</a:t>
            </a:fld>
            <a:endParaRPr lang="en-US" dirty="0"/>
          </a:p>
        </p:txBody>
      </p:sp>
    </p:spTree>
    <p:extLst>
      <p:ext uri="{BB962C8B-B14F-4D97-AF65-F5344CB8AC3E}">
        <p14:creationId xmlns:p14="http://schemas.microsoft.com/office/powerpoint/2010/main" val="6863651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5800" y="287085"/>
            <a:ext cx="8001000" cy="574561"/>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rgbClr val="00A9A4"/>
                </a:solidFill>
                <a:latin typeface="Arial" panose="020B0604020202020204" pitchFamily="34" charset="0"/>
                <a:cs typeface="Arial" panose="020B0604020202020204" pitchFamily="34" charset="0"/>
              </a:rPr>
              <a:t>Key performance accountability documents</a:t>
            </a:r>
            <a:endParaRPr lang="en-US" sz="2400" b="1" dirty="0">
              <a:solidFill>
                <a:srgbClr val="00A9A4"/>
              </a:solidFill>
              <a:latin typeface="Arial" panose="020B0604020202020204" pitchFamily="34" charset="0"/>
              <a:cs typeface="Arial" panose="020B0604020202020204" pitchFamily="34" charset="0"/>
            </a:endParaRPr>
          </a:p>
        </p:txBody>
      </p:sp>
      <p:graphicFrame>
        <p:nvGraphicFramePr>
          <p:cNvPr id="3" name="Content Placeholder 3"/>
          <p:cNvGraphicFramePr>
            <a:graphicFrameLocks/>
          </p:cNvGraphicFramePr>
          <p:nvPr>
            <p:extLst>
              <p:ext uri="{D42A27DB-BD31-4B8C-83A1-F6EECF244321}">
                <p14:modId xmlns:p14="http://schemas.microsoft.com/office/powerpoint/2010/main" val="568843174"/>
              </p:ext>
            </p:extLst>
          </p:nvPr>
        </p:nvGraphicFramePr>
        <p:xfrm>
          <a:off x="457200" y="990600"/>
          <a:ext cx="8229600" cy="52050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3314700" y="2514600"/>
            <a:ext cx="2743200" cy="1905000"/>
          </a:xfrm>
          <a:prstGeom prst="rect">
            <a:avLst/>
          </a:prstGeom>
          <a:solidFill>
            <a:srgbClr val="FFC832"/>
          </a:solidFill>
          <a:ln>
            <a:noFill/>
          </a:ln>
        </p:spPr>
        <p:style>
          <a:lnRef idx="2">
            <a:schemeClr val="dk1"/>
          </a:lnRef>
          <a:fillRef idx="1">
            <a:schemeClr val="lt1"/>
          </a:fillRef>
          <a:effectRef idx="0">
            <a:schemeClr val="dk1"/>
          </a:effectRef>
          <a:fontRef idx="minor">
            <a:schemeClr val="dk1"/>
          </a:fontRef>
        </p:style>
        <p:txBody>
          <a:bodyPr rtlCol="0" anchor="ctr"/>
          <a:lstStyle/>
          <a:p>
            <a:pPr marL="228600" indent="-228600" eaLnBrk="1" hangingPunct="1">
              <a:buFont typeface="Arial" pitchFamily="34" charset="0"/>
              <a:buChar char="•"/>
            </a:pPr>
            <a:r>
              <a:rPr lang="en-US" dirty="0" smtClean="0">
                <a:solidFill>
                  <a:schemeClr val="tx1"/>
                </a:solidFill>
              </a:rPr>
              <a:t>Consistent structures to facilitate understanding and accountability</a:t>
            </a:r>
          </a:p>
          <a:p>
            <a:pPr marL="228600" indent="-228600" eaLnBrk="1" hangingPunct="1">
              <a:buFont typeface="Arial" pitchFamily="34" charset="0"/>
              <a:buChar char="•"/>
            </a:pPr>
            <a:r>
              <a:rPr lang="en-US" dirty="0" smtClean="0">
                <a:solidFill>
                  <a:schemeClr val="tx1"/>
                </a:solidFill>
              </a:rPr>
              <a:t>Enable linkage between plans and actual performance</a:t>
            </a:r>
          </a:p>
        </p:txBody>
      </p:sp>
      <p:sp>
        <p:nvSpPr>
          <p:cNvPr id="5" name="Slide Number Placeholder 4"/>
          <p:cNvSpPr>
            <a:spLocks noGrp="1"/>
          </p:cNvSpPr>
          <p:nvPr>
            <p:ph type="sldNum" sz="quarter" idx="12"/>
          </p:nvPr>
        </p:nvSpPr>
        <p:spPr/>
        <p:txBody>
          <a:bodyPr/>
          <a:lstStyle/>
          <a:p>
            <a:fld id="{229CBAE0-C9DC-48E5-BC21-54F13D4EB498}" type="slidenum">
              <a:rPr lang="en-US" smtClean="0"/>
              <a:pPr/>
              <a:t>10</a:t>
            </a:fld>
            <a:endParaRPr lang="en-US" dirty="0"/>
          </a:p>
        </p:txBody>
      </p:sp>
    </p:spTree>
    <p:extLst>
      <p:ext uri="{BB962C8B-B14F-4D97-AF65-F5344CB8AC3E}">
        <p14:creationId xmlns:p14="http://schemas.microsoft.com/office/powerpoint/2010/main" val="19146096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29CBAE0-C9DC-48E5-BC21-54F13D4EB498}" type="slidenum">
              <a:rPr lang="en-US" smtClean="0"/>
              <a:pPr/>
              <a:t>11</a:t>
            </a:fld>
            <a:endParaRPr lang="en-US" dirty="0"/>
          </a:p>
        </p:txBody>
      </p:sp>
      <p:sp>
        <p:nvSpPr>
          <p:cNvPr id="5" name="Content Placeholder 4"/>
          <p:cNvSpPr>
            <a:spLocks noGrp="1"/>
          </p:cNvSpPr>
          <p:nvPr>
            <p:ph idx="1"/>
          </p:nvPr>
        </p:nvSpPr>
        <p:spPr>
          <a:xfrm>
            <a:off x="457200" y="381000"/>
            <a:ext cx="8229600" cy="5211763"/>
          </a:xfrm>
        </p:spPr>
        <p:txBody>
          <a:bodyPr anchor="ctr">
            <a:normAutofit/>
          </a:bodyPr>
          <a:lstStyle/>
          <a:p>
            <a:pPr algn="ctr"/>
            <a:r>
              <a:rPr lang="en-ZA" sz="3200" b="1" dirty="0">
                <a:solidFill>
                  <a:srgbClr val="00A9A4"/>
                </a:solidFill>
              </a:rPr>
              <a:t>Audit of predetermined objectives</a:t>
            </a:r>
            <a:endParaRPr lang="en-ZA" sz="3200" dirty="0"/>
          </a:p>
        </p:txBody>
      </p:sp>
    </p:spTree>
    <p:extLst>
      <p:ext uri="{BB962C8B-B14F-4D97-AF65-F5344CB8AC3E}">
        <p14:creationId xmlns:p14="http://schemas.microsoft.com/office/powerpoint/2010/main" val="33671543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29CBAE0-C9DC-48E5-BC21-54F13D4EB498}" type="slidenum">
              <a:rPr lang="en-US" smtClean="0"/>
              <a:pPr/>
              <a:t>12</a:t>
            </a:fld>
            <a:endParaRPr lang="en-US" dirty="0"/>
          </a:p>
        </p:txBody>
      </p:sp>
      <p:sp>
        <p:nvSpPr>
          <p:cNvPr id="3" name="Title 2"/>
          <p:cNvSpPr>
            <a:spLocks noGrp="1"/>
          </p:cNvSpPr>
          <p:nvPr>
            <p:ph type="title"/>
          </p:nvPr>
        </p:nvSpPr>
        <p:spPr/>
        <p:txBody>
          <a:bodyPr>
            <a:normAutofit fontScale="90000"/>
          </a:bodyPr>
          <a:lstStyle/>
          <a:p>
            <a:r>
              <a:rPr lang="en-ZA" dirty="0" smtClean="0"/>
              <a:t>AGSA Multi-year strategy for audit of performance information</a:t>
            </a:r>
            <a:endParaRPr lang="en-ZA"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12437393"/>
              </p:ext>
            </p:extLst>
          </p:nvPr>
        </p:nvGraphicFramePr>
        <p:xfrm>
          <a:off x="457200" y="914400"/>
          <a:ext cx="8229600" cy="5211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4858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8683" y="4612879"/>
            <a:ext cx="3600400" cy="355848"/>
          </a:xfrm>
          <a:prstGeom prst="rect">
            <a:avLst/>
          </a:prstGeom>
          <a:solidFill>
            <a:srgbClr val="E2792B"/>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sz="2000" dirty="0">
                <a:solidFill>
                  <a:schemeClr val="tx1"/>
                </a:solidFill>
              </a:rPr>
              <a:t>Validity</a:t>
            </a:r>
            <a:endParaRPr lang="en-ZA" sz="2000" dirty="0">
              <a:solidFill>
                <a:schemeClr val="tx1"/>
              </a:solidFill>
            </a:endParaRPr>
          </a:p>
        </p:txBody>
      </p:sp>
      <p:sp>
        <p:nvSpPr>
          <p:cNvPr id="3" name="Rectangle 2"/>
          <p:cNvSpPr/>
          <p:nvPr/>
        </p:nvSpPr>
        <p:spPr>
          <a:xfrm>
            <a:off x="4928683" y="5070079"/>
            <a:ext cx="3600400" cy="355848"/>
          </a:xfrm>
          <a:prstGeom prst="rect">
            <a:avLst/>
          </a:prstGeom>
          <a:solidFill>
            <a:srgbClr val="E2792B"/>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sz="2000" dirty="0">
                <a:solidFill>
                  <a:schemeClr val="tx1"/>
                </a:solidFill>
              </a:rPr>
              <a:t>Accuracy</a:t>
            </a:r>
            <a:endParaRPr lang="en-ZA" sz="2000" dirty="0">
              <a:solidFill>
                <a:schemeClr val="tx1"/>
              </a:solidFill>
            </a:endParaRPr>
          </a:p>
        </p:txBody>
      </p:sp>
      <p:sp>
        <p:nvSpPr>
          <p:cNvPr id="4" name="Rectangle 3"/>
          <p:cNvSpPr/>
          <p:nvPr/>
        </p:nvSpPr>
        <p:spPr>
          <a:xfrm>
            <a:off x="4928683" y="5527279"/>
            <a:ext cx="3600400" cy="304800"/>
          </a:xfrm>
          <a:prstGeom prst="rect">
            <a:avLst/>
          </a:prstGeom>
          <a:solidFill>
            <a:srgbClr val="E2792B"/>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sz="2000" dirty="0">
                <a:solidFill>
                  <a:schemeClr val="tx1"/>
                </a:solidFill>
              </a:rPr>
              <a:t>Completeness</a:t>
            </a:r>
            <a:endParaRPr lang="en-ZA" sz="2000" dirty="0">
              <a:solidFill>
                <a:schemeClr val="tx1"/>
              </a:solidFill>
            </a:endParaRPr>
          </a:p>
        </p:txBody>
      </p:sp>
      <p:cxnSp>
        <p:nvCxnSpPr>
          <p:cNvPr id="5" name="Straight Arrow Connector 4"/>
          <p:cNvCxnSpPr>
            <a:endCxn id="4" idx="1"/>
          </p:cNvCxnSpPr>
          <p:nvPr/>
        </p:nvCxnSpPr>
        <p:spPr>
          <a:xfrm>
            <a:off x="3861883" y="5204744"/>
            <a:ext cx="1066800" cy="474935"/>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grpSp>
        <p:nvGrpSpPr>
          <p:cNvPr id="6" name="Group 36"/>
          <p:cNvGrpSpPr/>
          <p:nvPr/>
        </p:nvGrpSpPr>
        <p:grpSpPr>
          <a:xfrm>
            <a:off x="225083" y="1024711"/>
            <a:ext cx="8307006" cy="762002"/>
            <a:chOff x="225434" y="1124744"/>
            <a:chExt cx="8307006" cy="480055"/>
          </a:xfrm>
          <a:solidFill>
            <a:srgbClr val="5DA9DD"/>
          </a:solidFill>
        </p:grpSpPr>
        <p:sp>
          <p:nvSpPr>
            <p:cNvPr id="7" name="Rectangle 6"/>
            <p:cNvSpPr/>
            <p:nvPr/>
          </p:nvSpPr>
          <p:spPr>
            <a:xfrm>
              <a:off x="225434" y="1124744"/>
              <a:ext cx="3600400" cy="480053"/>
            </a:xfrm>
            <a:prstGeom prst="rect">
              <a:avLst/>
            </a:prstGeom>
            <a:grpFill/>
            <a:ln>
              <a:noFill/>
            </a:ln>
          </p:spPr>
          <p:style>
            <a:lnRef idx="1">
              <a:schemeClr val="accent2"/>
            </a:lnRef>
            <a:fillRef idx="3">
              <a:schemeClr val="accent2"/>
            </a:fillRef>
            <a:effectRef idx="2">
              <a:schemeClr val="accent2"/>
            </a:effectRef>
            <a:fontRef idx="minor">
              <a:schemeClr val="lt1"/>
            </a:fontRef>
          </p:style>
          <p:txBody>
            <a:bodyPr rtlCol="0" anchor="ctr"/>
            <a:lstStyle/>
            <a:p>
              <a:r>
                <a:rPr lang="en-ZA" sz="2000" dirty="0" smtClean="0">
                  <a:solidFill>
                    <a:schemeClr val="bg1"/>
                  </a:solidFill>
                  <a:effectLst>
                    <a:outerShdw blurRad="38100" dist="38100" dir="2700000" algn="tl">
                      <a:srgbClr val="000000">
                        <a:alpha val="43137"/>
                      </a:srgbClr>
                    </a:outerShdw>
                  </a:effectLst>
                </a:rPr>
                <a:t>Main criteria</a:t>
              </a:r>
              <a:endParaRPr lang="en-ZA" sz="2000" dirty="0">
                <a:solidFill>
                  <a:schemeClr val="bg1"/>
                </a:solidFill>
                <a:effectLst>
                  <a:outerShdw blurRad="38100" dist="38100" dir="2700000" algn="tl">
                    <a:srgbClr val="000000">
                      <a:alpha val="43137"/>
                    </a:srgbClr>
                  </a:outerShdw>
                </a:effectLst>
              </a:endParaRPr>
            </a:p>
          </p:txBody>
        </p:sp>
        <p:sp>
          <p:nvSpPr>
            <p:cNvPr id="8" name="Rectangle 7"/>
            <p:cNvSpPr/>
            <p:nvPr/>
          </p:nvSpPr>
          <p:spPr>
            <a:xfrm>
              <a:off x="4932040" y="1124745"/>
              <a:ext cx="3600400" cy="480054"/>
            </a:xfrm>
            <a:prstGeom prst="rect">
              <a:avLst/>
            </a:prstGeom>
            <a:grpFill/>
            <a:ln>
              <a:noFill/>
            </a:ln>
          </p:spPr>
          <p:style>
            <a:lnRef idx="1">
              <a:schemeClr val="accent2"/>
            </a:lnRef>
            <a:fillRef idx="3">
              <a:schemeClr val="accent2"/>
            </a:fillRef>
            <a:effectRef idx="2">
              <a:schemeClr val="accent2"/>
            </a:effectRef>
            <a:fontRef idx="minor">
              <a:schemeClr val="lt1"/>
            </a:fontRef>
          </p:style>
          <p:txBody>
            <a:bodyPr rtlCol="0" anchor="ctr"/>
            <a:lstStyle/>
            <a:p>
              <a:r>
                <a:rPr lang="en-ZA" sz="2000" dirty="0" smtClean="0">
                  <a:solidFill>
                    <a:schemeClr val="bg1"/>
                  </a:solidFill>
                  <a:effectLst>
                    <a:outerShdw blurRad="38100" dist="38100" dir="2700000" algn="tl">
                      <a:srgbClr val="000000">
                        <a:alpha val="43137"/>
                      </a:srgbClr>
                    </a:outerShdw>
                  </a:effectLst>
                </a:rPr>
                <a:t>Sub-criteria</a:t>
              </a:r>
              <a:endParaRPr lang="en-ZA" sz="2000" dirty="0">
                <a:solidFill>
                  <a:schemeClr val="bg1"/>
                </a:solidFill>
                <a:effectLst>
                  <a:outerShdw blurRad="38100" dist="38100" dir="2700000" algn="tl">
                    <a:srgbClr val="000000">
                      <a:alpha val="43137"/>
                    </a:srgbClr>
                  </a:outerShdw>
                </a:effectLst>
              </a:endParaRPr>
            </a:p>
          </p:txBody>
        </p:sp>
      </p:grpSp>
      <p:sp>
        <p:nvSpPr>
          <p:cNvPr id="10" name="Rectangle 9"/>
          <p:cNvSpPr/>
          <p:nvPr/>
        </p:nvSpPr>
        <p:spPr>
          <a:xfrm>
            <a:off x="4928683" y="2055019"/>
            <a:ext cx="3600400" cy="736848"/>
          </a:xfrm>
          <a:prstGeom prst="rect">
            <a:avLst/>
          </a:prstGeom>
          <a:solidFill>
            <a:srgbClr val="FFC832"/>
          </a:soli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US" sz="2000" dirty="0" smtClean="0">
                <a:solidFill>
                  <a:schemeClr val="tx1"/>
                </a:solidFill>
              </a:rPr>
              <a:t>Applicable to performance management and reporting</a:t>
            </a:r>
            <a:endParaRPr lang="en-ZA" sz="2000" dirty="0">
              <a:solidFill>
                <a:schemeClr val="tx1"/>
              </a:solidFill>
            </a:endParaRPr>
          </a:p>
        </p:txBody>
      </p:sp>
      <p:sp>
        <p:nvSpPr>
          <p:cNvPr id="11" name="Rectangle 10"/>
          <p:cNvSpPr/>
          <p:nvPr/>
        </p:nvSpPr>
        <p:spPr>
          <a:xfrm>
            <a:off x="4928683" y="2969419"/>
            <a:ext cx="3600400" cy="334888"/>
          </a:xfrm>
          <a:prstGeom prst="rect">
            <a:avLst/>
          </a:prstGeom>
          <a:solidFill>
            <a:srgbClr val="ACD693"/>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sz="2000" dirty="0" smtClean="0">
                <a:solidFill>
                  <a:schemeClr val="tx1"/>
                </a:solidFill>
              </a:rPr>
              <a:t>Presentation and disclosure</a:t>
            </a:r>
            <a:endParaRPr lang="en-ZA" sz="2000" dirty="0">
              <a:solidFill>
                <a:schemeClr val="tx1"/>
              </a:solidFill>
            </a:endParaRPr>
          </a:p>
        </p:txBody>
      </p:sp>
      <p:sp>
        <p:nvSpPr>
          <p:cNvPr id="12" name="Rectangle 11"/>
          <p:cNvSpPr/>
          <p:nvPr/>
        </p:nvSpPr>
        <p:spPr>
          <a:xfrm>
            <a:off x="4928683" y="3350419"/>
            <a:ext cx="3600400" cy="304800"/>
          </a:xfrm>
          <a:prstGeom prst="rect">
            <a:avLst/>
          </a:prstGeom>
          <a:solidFill>
            <a:srgbClr val="ACD693"/>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sz="2000" dirty="0">
                <a:solidFill>
                  <a:schemeClr val="tx1"/>
                </a:solidFill>
              </a:rPr>
              <a:t>Measurability</a:t>
            </a:r>
            <a:endParaRPr lang="en-ZA" sz="2000" dirty="0">
              <a:solidFill>
                <a:schemeClr val="tx1"/>
              </a:solidFill>
            </a:endParaRPr>
          </a:p>
        </p:txBody>
      </p:sp>
      <p:sp>
        <p:nvSpPr>
          <p:cNvPr id="13" name="Rectangle 12"/>
          <p:cNvSpPr/>
          <p:nvPr/>
        </p:nvSpPr>
        <p:spPr>
          <a:xfrm>
            <a:off x="4928683" y="3731419"/>
            <a:ext cx="3600400" cy="304800"/>
          </a:xfrm>
          <a:prstGeom prst="rect">
            <a:avLst/>
          </a:prstGeom>
          <a:solidFill>
            <a:srgbClr val="ACD693"/>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sz="2000" dirty="0">
                <a:solidFill>
                  <a:schemeClr val="tx1"/>
                </a:solidFill>
              </a:rPr>
              <a:t>Relevance</a:t>
            </a:r>
            <a:endParaRPr lang="en-ZA" sz="2000" dirty="0">
              <a:solidFill>
                <a:schemeClr val="tx1"/>
              </a:solidFill>
            </a:endParaRPr>
          </a:p>
        </p:txBody>
      </p:sp>
      <p:sp>
        <p:nvSpPr>
          <p:cNvPr id="14" name="Rectangle 13"/>
          <p:cNvSpPr/>
          <p:nvPr/>
        </p:nvSpPr>
        <p:spPr>
          <a:xfrm>
            <a:off x="4928683" y="4112419"/>
            <a:ext cx="3600400" cy="304800"/>
          </a:xfrm>
          <a:prstGeom prst="rect">
            <a:avLst/>
          </a:prstGeom>
          <a:solidFill>
            <a:srgbClr val="ACD693"/>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sz="2000" dirty="0">
                <a:solidFill>
                  <a:schemeClr val="tx1"/>
                </a:solidFill>
              </a:rPr>
              <a:t>Consistency </a:t>
            </a:r>
            <a:endParaRPr lang="en-ZA" sz="2000" dirty="0">
              <a:solidFill>
                <a:schemeClr val="tx1"/>
              </a:solidFill>
            </a:endParaRPr>
          </a:p>
        </p:txBody>
      </p:sp>
      <p:sp>
        <p:nvSpPr>
          <p:cNvPr id="15" name="Rectangle 14"/>
          <p:cNvSpPr/>
          <p:nvPr/>
        </p:nvSpPr>
        <p:spPr>
          <a:xfrm>
            <a:off x="204283" y="2055019"/>
            <a:ext cx="3657600" cy="685800"/>
          </a:xfrm>
          <a:prstGeom prst="rect">
            <a:avLst/>
          </a:prstGeom>
          <a:solidFill>
            <a:srgbClr val="FFC832"/>
          </a:solidFill>
          <a:ln>
            <a:noFill/>
          </a:ln>
          <a:effectLst>
            <a:outerShdw blurRad="44450" dist="27940" dir="5400000" algn="ctr">
              <a:srgbClr val="000000">
                <a:alpha val="32000"/>
              </a:srgbClr>
            </a:outerShdw>
          </a:effectLst>
        </p:spPr>
        <p:style>
          <a:lnRef idx="1">
            <a:schemeClr val="accent6"/>
          </a:lnRef>
          <a:fillRef idx="3">
            <a:schemeClr val="accent6"/>
          </a:fillRef>
          <a:effectRef idx="2">
            <a:schemeClr val="accent6"/>
          </a:effectRef>
          <a:fontRef idx="minor">
            <a:schemeClr val="lt1"/>
          </a:fontRef>
        </p:style>
        <p:txBody>
          <a:bodyPr rtlCol="0" anchor="ctr"/>
          <a:lstStyle/>
          <a:p>
            <a:r>
              <a:rPr lang="en-ZA" sz="2000" dirty="0" smtClean="0">
                <a:solidFill>
                  <a:schemeClr val="tx1"/>
                </a:solidFill>
                <a:effectLst>
                  <a:outerShdw blurRad="38100" dist="38100" dir="2700000" algn="tl">
                    <a:srgbClr val="000000">
                      <a:alpha val="43137"/>
                    </a:srgbClr>
                  </a:outerShdw>
                </a:effectLst>
              </a:rPr>
              <a:t>Compliance with legislation</a:t>
            </a:r>
            <a:endParaRPr lang="en-ZA" sz="2000" dirty="0">
              <a:solidFill>
                <a:schemeClr val="tx1"/>
              </a:solidFill>
              <a:effectLst>
                <a:outerShdw blurRad="38100" dist="38100" dir="2700000" algn="tl">
                  <a:srgbClr val="000000">
                    <a:alpha val="43137"/>
                  </a:srgbClr>
                </a:outerShdw>
              </a:effectLst>
            </a:endParaRPr>
          </a:p>
        </p:txBody>
      </p:sp>
      <p:sp>
        <p:nvSpPr>
          <p:cNvPr id="16" name="Rectangle 15"/>
          <p:cNvSpPr/>
          <p:nvPr/>
        </p:nvSpPr>
        <p:spPr>
          <a:xfrm>
            <a:off x="204283" y="3426619"/>
            <a:ext cx="3608966" cy="762000"/>
          </a:xfrm>
          <a:prstGeom prst="rect">
            <a:avLst/>
          </a:prstGeom>
          <a:solidFill>
            <a:srgbClr val="ACD693"/>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eaLnBrk="0" fontAlgn="base" hangingPunct="0"/>
            <a:r>
              <a:rPr lang="en-US" sz="2000" dirty="0">
                <a:solidFill>
                  <a:schemeClr val="tx1"/>
                </a:solidFill>
                <a:effectLst>
                  <a:outerShdw blurRad="38100" dist="38100" dir="2700000" algn="tl">
                    <a:srgbClr val="000000">
                      <a:alpha val="43137"/>
                    </a:srgbClr>
                  </a:outerShdw>
                </a:effectLst>
              </a:rPr>
              <a:t>Usefulness</a:t>
            </a:r>
            <a:endParaRPr lang="en-ZA" sz="2000" dirty="0">
              <a:solidFill>
                <a:schemeClr val="tx1"/>
              </a:solidFill>
              <a:effectLst>
                <a:outerShdw blurRad="38100" dist="38100" dir="2700000" algn="tl">
                  <a:srgbClr val="000000">
                    <a:alpha val="43137"/>
                  </a:srgbClr>
                </a:outerShdw>
              </a:effectLst>
            </a:endParaRPr>
          </a:p>
        </p:txBody>
      </p:sp>
      <p:sp>
        <p:nvSpPr>
          <p:cNvPr id="17" name="Rectangle 16"/>
          <p:cNvSpPr/>
          <p:nvPr/>
        </p:nvSpPr>
        <p:spPr>
          <a:xfrm>
            <a:off x="204283" y="4798219"/>
            <a:ext cx="3657600" cy="726529"/>
          </a:xfrm>
          <a:prstGeom prst="rect">
            <a:avLst/>
          </a:prstGeom>
          <a:solidFill>
            <a:srgbClr val="E2792B"/>
          </a:solidFill>
          <a:ln/>
        </p:spPr>
        <p:style>
          <a:lnRef idx="1">
            <a:schemeClr val="accent6"/>
          </a:lnRef>
          <a:fillRef idx="3">
            <a:schemeClr val="accent6"/>
          </a:fillRef>
          <a:effectRef idx="2">
            <a:schemeClr val="accent6"/>
          </a:effectRef>
          <a:fontRef idx="minor">
            <a:schemeClr val="lt1"/>
          </a:fontRef>
        </p:style>
        <p:txBody>
          <a:bodyPr rtlCol="0" anchor="ctr"/>
          <a:lstStyle/>
          <a:p>
            <a:pPr eaLnBrk="0" fontAlgn="base" hangingPunct="0"/>
            <a:r>
              <a:rPr lang="en-US" sz="2000" dirty="0" smtClean="0">
                <a:solidFill>
                  <a:schemeClr val="tx1"/>
                </a:solidFill>
                <a:effectLst>
                  <a:outerShdw blurRad="38100" dist="38100" dir="2700000" algn="tl">
                    <a:srgbClr val="000000">
                      <a:alpha val="43137"/>
                    </a:srgbClr>
                  </a:outerShdw>
                </a:effectLst>
              </a:rPr>
              <a:t>Reliability</a:t>
            </a:r>
            <a:endParaRPr lang="en-ZA" sz="2000" dirty="0">
              <a:solidFill>
                <a:schemeClr val="tx1"/>
              </a:solidFill>
              <a:effectLst>
                <a:outerShdw blurRad="38100" dist="38100" dir="2700000" algn="tl">
                  <a:srgbClr val="000000">
                    <a:alpha val="43137"/>
                  </a:srgbClr>
                </a:outerShdw>
              </a:effectLst>
            </a:endParaRPr>
          </a:p>
        </p:txBody>
      </p:sp>
      <p:cxnSp>
        <p:nvCxnSpPr>
          <p:cNvPr id="19" name="Straight Arrow Connector 18"/>
          <p:cNvCxnSpPr/>
          <p:nvPr/>
        </p:nvCxnSpPr>
        <p:spPr>
          <a:xfrm>
            <a:off x="3864889" y="2397919"/>
            <a:ext cx="1066800" cy="0"/>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6" idx="3"/>
            <a:endCxn id="12" idx="1"/>
          </p:cNvCxnSpPr>
          <p:nvPr/>
        </p:nvCxnSpPr>
        <p:spPr>
          <a:xfrm flipV="1">
            <a:off x="3813249" y="3502819"/>
            <a:ext cx="1115434" cy="304800"/>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6" idx="3"/>
          </p:cNvCxnSpPr>
          <p:nvPr/>
        </p:nvCxnSpPr>
        <p:spPr>
          <a:xfrm flipV="1">
            <a:off x="3813249" y="3121821"/>
            <a:ext cx="1115434" cy="685798"/>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6" idx="3"/>
            <a:endCxn id="13" idx="1"/>
          </p:cNvCxnSpPr>
          <p:nvPr/>
        </p:nvCxnSpPr>
        <p:spPr>
          <a:xfrm>
            <a:off x="3813249" y="3807619"/>
            <a:ext cx="1115434" cy="76200"/>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6" idx="3"/>
            <a:endCxn id="14" idx="1"/>
          </p:cNvCxnSpPr>
          <p:nvPr/>
        </p:nvCxnSpPr>
        <p:spPr>
          <a:xfrm>
            <a:off x="3813249" y="3807619"/>
            <a:ext cx="1115434" cy="457200"/>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7" idx="3"/>
          </p:cNvCxnSpPr>
          <p:nvPr/>
        </p:nvCxnSpPr>
        <p:spPr>
          <a:xfrm flipV="1">
            <a:off x="3861883" y="4747543"/>
            <a:ext cx="1066800" cy="413941"/>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7" idx="3"/>
          </p:cNvCxnSpPr>
          <p:nvPr/>
        </p:nvCxnSpPr>
        <p:spPr>
          <a:xfrm>
            <a:off x="3861883" y="5161484"/>
            <a:ext cx="1066800" cy="43259"/>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6" name="Title 28"/>
          <p:cNvSpPr txBox="1">
            <a:spLocks/>
          </p:cNvSpPr>
          <p:nvPr/>
        </p:nvSpPr>
        <p:spPr bwMode="auto">
          <a:xfrm>
            <a:off x="685800" y="231378"/>
            <a:ext cx="8001000" cy="563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fontAlgn="base">
              <a:spcBef>
                <a:spcPct val="0"/>
              </a:spcBef>
              <a:spcAft>
                <a:spcPct val="0"/>
              </a:spcAft>
              <a:defRPr sz="2500" b="1" kern="1200">
                <a:solidFill>
                  <a:srgbClr val="00927B"/>
                </a:solidFill>
                <a:latin typeface="Arial" pitchFamily="34" charset="0"/>
                <a:ea typeface="+mj-ea"/>
                <a:cs typeface="Arial" pitchFamily="34" charset="0"/>
              </a:defRPr>
            </a:lvl1pPr>
            <a:lvl2pPr algn="l" rtl="0" fontAlgn="base">
              <a:spcBef>
                <a:spcPct val="0"/>
              </a:spcBef>
              <a:spcAft>
                <a:spcPct val="0"/>
              </a:spcAft>
              <a:defRPr sz="2500" b="1">
                <a:solidFill>
                  <a:srgbClr val="00927B"/>
                </a:solidFill>
                <a:latin typeface="Arial" charset="0"/>
                <a:cs typeface="Arial" charset="0"/>
              </a:defRPr>
            </a:lvl2pPr>
            <a:lvl3pPr algn="l" rtl="0" fontAlgn="base">
              <a:spcBef>
                <a:spcPct val="0"/>
              </a:spcBef>
              <a:spcAft>
                <a:spcPct val="0"/>
              </a:spcAft>
              <a:defRPr sz="2500" b="1">
                <a:solidFill>
                  <a:srgbClr val="00927B"/>
                </a:solidFill>
                <a:latin typeface="Arial" charset="0"/>
                <a:cs typeface="Arial" charset="0"/>
              </a:defRPr>
            </a:lvl3pPr>
            <a:lvl4pPr algn="l" rtl="0" fontAlgn="base">
              <a:spcBef>
                <a:spcPct val="0"/>
              </a:spcBef>
              <a:spcAft>
                <a:spcPct val="0"/>
              </a:spcAft>
              <a:defRPr sz="2500" b="1">
                <a:solidFill>
                  <a:srgbClr val="00927B"/>
                </a:solidFill>
                <a:latin typeface="Arial" charset="0"/>
                <a:cs typeface="Arial" charset="0"/>
              </a:defRPr>
            </a:lvl4pPr>
            <a:lvl5pPr algn="l" rtl="0" fontAlgn="base">
              <a:spcBef>
                <a:spcPct val="0"/>
              </a:spcBef>
              <a:spcAft>
                <a:spcPct val="0"/>
              </a:spcAft>
              <a:defRPr sz="2500" b="1">
                <a:solidFill>
                  <a:srgbClr val="00927B"/>
                </a:solidFill>
                <a:latin typeface="Arial" charset="0"/>
                <a:cs typeface="Arial" charset="0"/>
              </a:defRPr>
            </a:lvl5pPr>
            <a:lvl6pPr marL="457200" algn="l" rtl="0" fontAlgn="base">
              <a:spcBef>
                <a:spcPct val="0"/>
              </a:spcBef>
              <a:spcAft>
                <a:spcPct val="0"/>
              </a:spcAft>
              <a:defRPr sz="2500" b="1">
                <a:solidFill>
                  <a:srgbClr val="00927B"/>
                </a:solidFill>
                <a:latin typeface="Arial" charset="0"/>
                <a:cs typeface="Arial" charset="0"/>
              </a:defRPr>
            </a:lvl6pPr>
            <a:lvl7pPr marL="914400" algn="l" rtl="0" fontAlgn="base">
              <a:spcBef>
                <a:spcPct val="0"/>
              </a:spcBef>
              <a:spcAft>
                <a:spcPct val="0"/>
              </a:spcAft>
              <a:defRPr sz="2500" b="1">
                <a:solidFill>
                  <a:srgbClr val="00927B"/>
                </a:solidFill>
                <a:latin typeface="Arial" charset="0"/>
                <a:cs typeface="Arial" charset="0"/>
              </a:defRPr>
            </a:lvl7pPr>
            <a:lvl8pPr marL="1371600" algn="l" rtl="0" fontAlgn="base">
              <a:spcBef>
                <a:spcPct val="0"/>
              </a:spcBef>
              <a:spcAft>
                <a:spcPct val="0"/>
              </a:spcAft>
              <a:defRPr sz="2500" b="1">
                <a:solidFill>
                  <a:srgbClr val="00927B"/>
                </a:solidFill>
                <a:latin typeface="Arial" charset="0"/>
                <a:cs typeface="Arial" charset="0"/>
              </a:defRPr>
            </a:lvl8pPr>
            <a:lvl9pPr marL="1828800" algn="l" rtl="0" fontAlgn="base">
              <a:spcBef>
                <a:spcPct val="0"/>
              </a:spcBef>
              <a:spcAft>
                <a:spcPct val="0"/>
              </a:spcAft>
              <a:defRPr sz="2500" b="1">
                <a:solidFill>
                  <a:srgbClr val="00927B"/>
                </a:solidFill>
                <a:latin typeface="Arial" charset="0"/>
                <a:cs typeface="Arial" charset="0"/>
              </a:defRPr>
            </a:lvl9pPr>
          </a:lstStyle>
          <a:p>
            <a:r>
              <a:rPr lang="en-US" sz="2200" dirty="0" smtClean="0"/>
              <a:t>Audit criteria</a:t>
            </a:r>
            <a:endParaRPr lang="en-US" sz="2200" dirty="0"/>
          </a:p>
        </p:txBody>
      </p:sp>
      <p:sp>
        <p:nvSpPr>
          <p:cNvPr id="27" name="Slide Number Placeholder 26"/>
          <p:cNvSpPr>
            <a:spLocks noGrp="1"/>
          </p:cNvSpPr>
          <p:nvPr>
            <p:ph type="sldNum" sz="quarter" idx="12"/>
          </p:nvPr>
        </p:nvSpPr>
        <p:spPr/>
        <p:txBody>
          <a:bodyPr/>
          <a:lstStyle/>
          <a:p>
            <a:fld id="{229CBAE0-C9DC-48E5-BC21-54F13D4EB498}" type="slidenum">
              <a:rPr lang="en-US" smtClean="0"/>
              <a:pPr/>
              <a:t>13</a:t>
            </a:fld>
            <a:endParaRPr lang="en-US" dirty="0"/>
          </a:p>
        </p:txBody>
      </p:sp>
    </p:spTree>
    <p:extLst>
      <p:ext uri="{BB962C8B-B14F-4D97-AF65-F5344CB8AC3E}">
        <p14:creationId xmlns:p14="http://schemas.microsoft.com/office/powerpoint/2010/main" val="21858892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
          <p:cNvGrpSpPr/>
          <p:nvPr/>
        </p:nvGrpSpPr>
        <p:grpSpPr>
          <a:xfrm>
            <a:off x="152400" y="1193666"/>
            <a:ext cx="8568574" cy="720080"/>
            <a:chOff x="73034" y="2386033"/>
            <a:chExt cx="8568574" cy="720080"/>
          </a:xfrm>
        </p:grpSpPr>
        <p:sp>
          <p:nvSpPr>
            <p:cNvPr id="3" name="Rectangle 2"/>
            <p:cNvSpPr/>
            <p:nvPr/>
          </p:nvSpPr>
          <p:spPr>
            <a:xfrm>
              <a:off x="454034" y="2386033"/>
              <a:ext cx="8187574" cy="720080"/>
            </a:xfrm>
            <a:prstGeom prst="rect">
              <a:avLst/>
            </a:prstGeom>
            <a:solidFill>
              <a:schemeClr val="accent1">
                <a:lumMod val="20000"/>
                <a:lumOff val="8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lnSpc>
                  <a:spcPct val="80000"/>
                </a:lnSpc>
              </a:pPr>
              <a:r>
                <a:rPr lang="en-ZA" b="1" dirty="0" smtClean="0">
                  <a:solidFill>
                    <a:schemeClr val="tx1"/>
                  </a:solidFill>
                </a:rPr>
                <a:t>Scoping of subject matters using qualitative criteria</a:t>
              </a:r>
              <a:endParaRPr lang="en-US" dirty="0">
                <a:solidFill>
                  <a:schemeClr val="tx1"/>
                </a:solidFill>
              </a:endParaRPr>
            </a:p>
          </p:txBody>
        </p:sp>
        <p:sp>
          <p:nvSpPr>
            <p:cNvPr id="4" name="Oval 3"/>
            <p:cNvSpPr/>
            <p:nvPr/>
          </p:nvSpPr>
          <p:spPr>
            <a:xfrm>
              <a:off x="73034" y="2538433"/>
              <a:ext cx="530142" cy="497598"/>
            </a:xfrm>
            <a:prstGeom prst="ellipse">
              <a:avLst/>
            </a:prstGeom>
            <a:solidFill>
              <a:srgbClr val="FFC832"/>
            </a:solid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ZA" b="1" dirty="0" smtClean="0">
                  <a:solidFill>
                    <a:schemeClr val="tx1"/>
                  </a:solidFill>
                  <a:effectLst>
                    <a:outerShdw blurRad="38100" dist="38100" dir="2700000" algn="tl">
                      <a:srgbClr val="000000">
                        <a:alpha val="43137"/>
                      </a:srgbClr>
                    </a:outerShdw>
                  </a:effectLst>
                </a:rPr>
                <a:t>1</a:t>
              </a:r>
              <a:endParaRPr lang="en-ZA" b="1" dirty="0">
                <a:solidFill>
                  <a:schemeClr val="tx1"/>
                </a:solidFill>
                <a:effectLst>
                  <a:outerShdw blurRad="38100" dist="38100" dir="2700000" algn="tl">
                    <a:srgbClr val="000000">
                      <a:alpha val="43137"/>
                    </a:srgbClr>
                  </a:outerShdw>
                </a:effectLst>
              </a:endParaRPr>
            </a:p>
          </p:txBody>
        </p:sp>
      </p:grpSp>
      <p:grpSp>
        <p:nvGrpSpPr>
          <p:cNvPr id="5" name="Group 24"/>
          <p:cNvGrpSpPr/>
          <p:nvPr/>
        </p:nvGrpSpPr>
        <p:grpSpPr>
          <a:xfrm>
            <a:off x="152400" y="2031866"/>
            <a:ext cx="8564998" cy="720080"/>
            <a:chOff x="94054" y="3113930"/>
            <a:chExt cx="8440350" cy="720080"/>
          </a:xfrm>
        </p:grpSpPr>
        <p:sp>
          <p:nvSpPr>
            <p:cNvPr id="6" name="Rectangle 5"/>
            <p:cNvSpPr/>
            <p:nvPr/>
          </p:nvSpPr>
          <p:spPr>
            <a:xfrm>
              <a:off x="469509" y="3113930"/>
              <a:ext cx="8064895" cy="720080"/>
            </a:xfrm>
            <a:prstGeom prst="rect">
              <a:avLst/>
            </a:prstGeom>
            <a:solidFill>
              <a:schemeClr val="accent1">
                <a:lumMod val="20000"/>
                <a:lumOff val="80000"/>
              </a:schemeClr>
            </a:solidFill>
            <a:ln>
              <a:noFill/>
            </a:ln>
          </p:spPr>
          <p:style>
            <a:lnRef idx="0">
              <a:schemeClr val="dk1"/>
            </a:lnRef>
            <a:fillRef idx="3">
              <a:schemeClr val="dk1"/>
            </a:fillRef>
            <a:effectRef idx="3">
              <a:schemeClr val="dk1"/>
            </a:effectRef>
            <a:fontRef idx="minor">
              <a:schemeClr val="lt1"/>
            </a:fontRef>
          </p:style>
          <p:txBody>
            <a:bodyPr rtlCol="0" anchor="ctr"/>
            <a:lstStyle/>
            <a:p>
              <a:pPr algn="ctr">
                <a:lnSpc>
                  <a:spcPct val="80000"/>
                </a:lnSpc>
              </a:pPr>
              <a:r>
                <a:rPr lang="en-US" dirty="0">
                  <a:solidFill>
                    <a:schemeClr val="tx1"/>
                  </a:solidFill>
                </a:rPr>
                <a:t>Understand and test the design and implementation of the performance </a:t>
              </a:r>
            </a:p>
            <a:p>
              <a:pPr algn="ctr">
                <a:lnSpc>
                  <a:spcPct val="80000"/>
                </a:lnSpc>
              </a:pPr>
              <a:r>
                <a:rPr lang="en-US" dirty="0">
                  <a:solidFill>
                    <a:schemeClr val="tx1"/>
                  </a:solidFill>
                </a:rPr>
                <a:t>management systems, processes and </a:t>
              </a:r>
            </a:p>
            <a:p>
              <a:pPr algn="ctr">
                <a:lnSpc>
                  <a:spcPct val="80000"/>
                </a:lnSpc>
              </a:pPr>
              <a:r>
                <a:rPr lang="en-US" dirty="0">
                  <a:solidFill>
                    <a:schemeClr val="tx1"/>
                  </a:solidFill>
                </a:rPr>
                <a:t>relevant controls </a:t>
              </a:r>
            </a:p>
          </p:txBody>
        </p:sp>
        <p:sp>
          <p:nvSpPr>
            <p:cNvPr id="7" name="Oval 6"/>
            <p:cNvSpPr/>
            <p:nvPr/>
          </p:nvSpPr>
          <p:spPr>
            <a:xfrm>
              <a:off x="94054" y="3266330"/>
              <a:ext cx="530142" cy="497598"/>
            </a:xfrm>
            <a:prstGeom prst="ellipse">
              <a:avLst/>
            </a:prstGeom>
            <a:solidFill>
              <a:srgbClr val="FFC832"/>
            </a:solid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ZA" b="1" dirty="0" smtClean="0">
                  <a:solidFill>
                    <a:schemeClr val="tx1"/>
                  </a:solidFill>
                  <a:effectLst>
                    <a:outerShdw blurRad="38100" dist="38100" dir="2700000" algn="tl">
                      <a:srgbClr val="000000">
                        <a:alpha val="43137"/>
                      </a:srgbClr>
                    </a:outerShdw>
                  </a:effectLst>
                </a:rPr>
                <a:t>2</a:t>
              </a:r>
              <a:endParaRPr lang="en-ZA" b="1" dirty="0">
                <a:solidFill>
                  <a:schemeClr val="tx1"/>
                </a:solidFill>
                <a:effectLst>
                  <a:outerShdw blurRad="38100" dist="38100" dir="2700000" algn="tl">
                    <a:srgbClr val="000000">
                      <a:alpha val="43137"/>
                    </a:srgbClr>
                  </a:outerShdw>
                </a:effectLst>
              </a:endParaRPr>
            </a:p>
          </p:txBody>
        </p:sp>
      </p:grpSp>
      <p:grpSp>
        <p:nvGrpSpPr>
          <p:cNvPr id="8" name="Group 27"/>
          <p:cNvGrpSpPr/>
          <p:nvPr/>
        </p:nvGrpSpPr>
        <p:grpSpPr>
          <a:xfrm>
            <a:off x="152400" y="2870066"/>
            <a:ext cx="8564999" cy="720080"/>
            <a:chOff x="75252" y="5449989"/>
            <a:chExt cx="8440351" cy="720080"/>
          </a:xfrm>
          <a:solidFill>
            <a:srgbClr val="FFFF00"/>
          </a:solidFill>
        </p:grpSpPr>
        <p:sp>
          <p:nvSpPr>
            <p:cNvPr id="9" name="Rectangle 8"/>
            <p:cNvSpPr/>
            <p:nvPr/>
          </p:nvSpPr>
          <p:spPr>
            <a:xfrm>
              <a:off x="450707" y="5449989"/>
              <a:ext cx="8064896" cy="720080"/>
            </a:xfrm>
            <a:prstGeom prst="rect">
              <a:avLst/>
            </a:prstGeom>
            <a:solidFill>
              <a:schemeClr val="accent1">
                <a:lumMod val="20000"/>
                <a:lumOff val="80000"/>
              </a:schemeClr>
            </a:solidFill>
            <a:ln>
              <a:noFill/>
            </a:ln>
          </p:spPr>
          <p:style>
            <a:lnRef idx="0">
              <a:schemeClr val="dk1"/>
            </a:lnRef>
            <a:fillRef idx="3">
              <a:schemeClr val="dk1"/>
            </a:fillRef>
            <a:effectRef idx="3">
              <a:schemeClr val="dk1"/>
            </a:effectRef>
            <a:fontRef idx="minor">
              <a:schemeClr val="lt1"/>
            </a:fontRef>
          </p:style>
          <p:txBody>
            <a:bodyPr rtlCol="0" anchor="ctr"/>
            <a:lstStyle/>
            <a:p>
              <a:pPr algn="ctr">
                <a:lnSpc>
                  <a:spcPct val="80000"/>
                </a:lnSpc>
              </a:pPr>
              <a:r>
                <a:rPr lang="en-US" b="1" dirty="0">
                  <a:solidFill>
                    <a:schemeClr val="tx1"/>
                  </a:solidFill>
                </a:rPr>
                <a:t>Test the measurability, relevance, presentation and consistency of planned and reported performance information</a:t>
              </a:r>
            </a:p>
          </p:txBody>
        </p:sp>
        <p:sp>
          <p:nvSpPr>
            <p:cNvPr id="10" name="Oval 9"/>
            <p:cNvSpPr/>
            <p:nvPr/>
          </p:nvSpPr>
          <p:spPr>
            <a:xfrm>
              <a:off x="75252" y="5602389"/>
              <a:ext cx="530142" cy="497598"/>
            </a:xfrm>
            <a:prstGeom prst="ellipse">
              <a:avLst/>
            </a:prstGeom>
            <a:solidFill>
              <a:srgbClr val="FFC832"/>
            </a:solid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ZA" b="1" dirty="0" smtClean="0">
                  <a:solidFill>
                    <a:schemeClr val="tx1"/>
                  </a:solidFill>
                  <a:effectLst>
                    <a:outerShdw blurRad="38100" dist="38100" dir="2700000" algn="tl">
                      <a:srgbClr val="000000">
                        <a:alpha val="43137"/>
                      </a:srgbClr>
                    </a:outerShdw>
                  </a:effectLst>
                </a:rPr>
                <a:t>3</a:t>
              </a:r>
              <a:endParaRPr lang="en-ZA" b="1" dirty="0">
                <a:solidFill>
                  <a:schemeClr val="tx1"/>
                </a:solidFill>
                <a:effectLst>
                  <a:outerShdw blurRad="38100" dist="38100" dir="2700000" algn="tl">
                    <a:srgbClr val="000000">
                      <a:alpha val="43137"/>
                    </a:srgbClr>
                  </a:outerShdw>
                </a:effectLst>
              </a:endParaRPr>
            </a:p>
          </p:txBody>
        </p:sp>
      </p:grpSp>
      <p:grpSp>
        <p:nvGrpSpPr>
          <p:cNvPr id="11" name="Group 28"/>
          <p:cNvGrpSpPr/>
          <p:nvPr/>
        </p:nvGrpSpPr>
        <p:grpSpPr>
          <a:xfrm>
            <a:off x="152400" y="4546466"/>
            <a:ext cx="8568574" cy="787534"/>
            <a:chOff x="73034" y="6101680"/>
            <a:chExt cx="8568574" cy="787534"/>
          </a:xfrm>
        </p:grpSpPr>
        <p:sp>
          <p:nvSpPr>
            <p:cNvPr id="12" name="Rectangle 11"/>
            <p:cNvSpPr/>
            <p:nvPr/>
          </p:nvSpPr>
          <p:spPr>
            <a:xfrm>
              <a:off x="454034" y="6101680"/>
              <a:ext cx="8187574" cy="787534"/>
            </a:xfrm>
            <a:prstGeom prst="rect">
              <a:avLst/>
            </a:prstGeom>
            <a:solidFill>
              <a:schemeClr val="accent1">
                <a:lumMod val="20000"/>
                <a:lumOff val="80000"/>
              </a:schemeClr>
            </a:solidFill>
            <a:ln>
              <a:noFill/>
            </a:ln>
          </p:spPr>
          <p:style>
            <a:lnRef idx="0">
              <a:schemeClr val="dk1"/>
            </a:lnRef>
            <a:fillRef idx="3">
              <a:schemeClr val="dk1"/>
            </a:fillRef>
            <a:effectRef idx="3">
              <a:schemeClr val="dk1"/>
            </a:effectRef>
            <a:fontRef idx="minor">
              <a:schemeClr val="lt1"/>
            </a:fontRef>
          </p:style>
          <p:txBody>
            <a:bodyPr rtlCol="0" anchor="ctr"/>
            <a:lstStyle/>
            <a:p>
              <a:pPr algn="ctr">
                <a:lnSpc>
                  <a:spcPct val="80000"/>
                </a:lnSpc>
              </a:pPr>
              <a:r>
                <a:rPr lang="en-US" b="1" dirty="0" smtClean="0">
                  <a:solidFill>
                    <a:schemeClr val="tx1"/>
                  </a:solidFill>
                </a:rPr>
                <a:t>  Evaluate and conclude </a:t>
              </a:r>
              <a:r>
                <a:rPr lang="en-US" b="1" dirty="0">
                  <a:solidFill>
                    <a:schemeClr val="tx1"/>
                  </a:solidFill>
                </a:rPr>
                <a:t>on the </a:t>
              </a:r>
              <a:r>
                <a:rPr lang="en-US" b="1" dirty="0" smtClean="0">
                  <a:solidFill>
                    <a:schemeClr val="tx1"/>
                  </a:solidFill>
                </a:rPr>
                <a:t>usefulness and reliability </a:t>
              </a:r>
              <a:r>
                <a:rPr lang="en-US" b="1" dirty="0">
                  <a:solidFill>
                    <a:schemeClr val="tx1"/>
                  </a:solidFill>
                </a:rPr>
                <a:t>of the reported performance </a:t>
              </a:r>
              <a:r>
                <a:rPr lang="en-US" b="1" dirty="0" smtClean="0">
                  <a:solidFill>
                    <a:schemeClr val="tx1"/>
                  </a:solidFill>
                </a:rPr>
                <a:t>information for scoped  performance  programmes and objectives</a:t>
              </a:r>
              <a:endParaRPr lang="en-US" b="1" dirty="0">
                <a:solidFill>
                  <a:schemeClr val="tx1"/>
                </a:solidFill>
              </a:endParaRPr>
            </a:p>
          </p:txBody>
        </p:sp>
        <p:sp>
          <p:nvSpPr>
            <p:cNvPr id="13" name="Oval 12"/>
            <p:cNvSpPr/>
            <p:nvPr/>
          </p:nvSpPr>
          <p:spPr>
            <a:xfrm>
              <a:off x="73034" y="6177880"/>
              <a:ext cx="530142" cy="497598"/>
            </a:xfrm>
            <a:prstGeom prst="ellipse">
              <a:avLst/>
            </a:prstGeom>
            <a:solidFill>
              <a:srgbClr val="FFC832"/>
            </a:solid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ZA" b="1" dirty="0" smtClean="0">
                  <a:solidFill>
                    <a:schemeClr val="tx1"/>
                  </a:solidFill>
                  <a:effectLst>
                    <a:outerShdw blurRad="38100" dist="38100" dir="2700000" algn="tl">
                      <a:srgbClr val="000000">
                        <a:alpha val="43137"/>
                      </a:srgbClr>
                    </a:outerShdw>
                  </a:effectLst>
                </a:rPr>
                <a:t>5</a:t>
              </a:r>
              <a:endParaRPr lang="en-ZA" b="1" dirty="0">
                <a:solidFill>
                  <a:schemeClr val="tx1"/>
                </a:solidFill>
                <a:effectLst>
                  <a:outerShdw blurRad="38100" dist="38100" dir="2700000" algn="tl">
                    <a:srgbClr val="000000">
                      <a:alpha val="43137"/>
                    </a:srgbClr>
                  </a:outerShdw>
                </a:effectLst>
              </a:endParaRPr>
            </a:p>
          </p:txBody>
        </p:sp>
      </p:grpSp>
      <p:grpSp>
        <p:nvGrpSpPr>
          <p:cNvPr id="14" name="Group 14"/>
          <p:cNvGrpSpPr/>
          <p:nvPr/>
        </p:nvGrpSpPr>
        <p:grpSpPr>
          <a:xfrm>
            <a:off x="152400" y="3708266"/>
            <a:ext cx="8564998" cy="720080"/>
            <a:chOff x="56796" y="5373789"/>
            <a:chExt cx="8440350" cy="720080"/>
          </a:xfrm>
        </p:grpSpPr>
        <p:sp>
          <p:nvSpPr>
            <p:cNvPr id="15" name="Rectangle 14"/>
            <p:cNvSpPr/>
            <p:nvPr/>
          </p:nvSpPr>
          <p:spPr>
            <a:xfrm>
              <a:off x="432251" y="5373789"/>
              <a:ext cx="8064895" cy="720080"/>
            </a:xfrm>
            <a:prstGeom prst="rect">
              <a:avLst/>
            </a:prstGeom>
            <a:solidFill>
              <a:schemeClr val="accent1">
                <a:lumMod val="20000"/>
                <a:lumOff val="80000"/>
              </a:scheme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lnSpc>
                  <a:spcPct val="80000"/>
                </a:lnSpc>
              </a:pPr>
              <a:r>
                <a:rPr lang="en-US" dirty="0" smtClean="0">
                  <a:solidFill>
                    <a:schemeClr val="tx1"/>
                  </a:solidFill>
                </a:rPr>
                <a:t>Test the reported </a:t>
              </a:r>
              <a:r>
                <a:rPr lang="en-US" dirty="0">
                  <a:solidFill>
                    <a:schemeClr val="tx1"/>
                  </a:solidFill>
                </a:rPr>
                <a:t>performance information </a:t>
              </a:r>
              <a:r>
                <a:rPr lang="en-US" dirty="0" smtClean="0">
                  <a:solidFill>
                    <a:schemeClr val="tx1"/>
                  </a:solidFill>
                </a:rPr>
                <a:t>against </a:t>
              </a:r>
              <a:r>
                <a:rPr lang="en-US" dirty="0">
                  <a:solidFill>
                    <a:schemeClr val="tx1"/>
                  </a:solidFill>
                </a:rPr>
                <a:t>relevant </a:t>
              </a:r>
              <a:endParaRPr lang="en-US" dirty="0" smtClean="0">
                <a:solidFill>
                  <a:schemeClr val="tx1"/>
                </a:solidFill>
              </a:endParaRPr>
            </a:p>
            <a:p>
              <a:pPr algn="ctr">
                <a:lnSpc>
                  <a:spcPct val="80000"/>
                </a:lnSpc>
              </a:pPr>
              <a:r>
                <a:rPr lang="en-US" dirty="0" smtClean="0">
                  <a:solidFill>
                    <a:schemeClr val="tx1"/>
                  </a:solidFill>
                </a:rPr>
                <a:t>source </a:t>
              </a:r>
              <a:r>
                <a:rPr lang="en-US" dirty="0">
                  <a:solidFill>
                    <a:schemeClr val="tx1"/>
                  </a:solidFill>
                </a:rPr>
                <a:t>documentation </a:t>
              </a:r>
              <a:r>
                <a:rPr lang="en-US" dirty="0" smtClean="0">
                  <a:solidFill>
                    <a:schemeClr val="tx1"/>
                  </a:solidFill>
                </a:rPr>
                <a:t>to </a:t>
              </a:r>
              <a:r>
                <a:rPr lang="en-US" dirty="0">
                  <a:solidFill>
                    <a:schemeClr val="tx1"/>
                  </a:solidFill>
                </a:rPr>
                <a:t>verify the </a:t>
              </a:r>
              <a:r>
                <a:rPr lang="en-US" dirty="0" smtClean="0">
                  <a:solidFill>
                    <a:schemeClr val="tx1"/>
                  </a:solidFill>
                </a:rPr>
                <a:t>validity</a:t>
              </a:r>
              <a:r>
                <a:rPr lang="en-US" dirty="0">
                  <a:solidFill>
                    <a:schemeClr val="tx1"/>
                  </a:solidFill>
                </a:rPr>
                <a:t>, </a:t>
              </a:r>
              <a:endParaRPr lang="en-US" dirty="0" smtClean="0">
                <a:solidFill>
                  <a:schemeClr val="tx1"/>
                </a:solidFill>
              </a:endParaRPr>
            </a:p>
            <a:p>
              <a:pPr algn="ctr">
                <a:lnSpc>
                  <a:spcPct val="80000"/>
                </a:lnSpc>
              </a:pPr>
              <a:r>
                <a:rPr lang="en-US" dirty="0" smtClean="0">
                  <a:solidFill>
                    <a:schemeClr val="tx1"/>
                  </a:solidFill>
                </a:rPr>
                <a:t>accuracy and </a:t>
              </a:r>
              <a:r>
                <a:rPr lang="en-US" dirty="0">
                  <a:solidFill>
                    <a:schemeClr val="tx1"/>
                  </a:solidFill>
                </a:rPr>
                <a:t>completeness of reported performance </a:t>
              </a:r>
              <a:r>
                <a:rPr lang="en-US" dirty="0" smtClean="0">
                  <a:solidFill>
                    <a:schemeClr val="tx1"/>
                  </a:solidFill>
                </a:rPr>
                <a:t>information</a:t>
              </a:r>
              <a:endParaRPr lang="en-US" dirty="0">
                <a:solidFill>
                  <a:schemeClr val="tx1"/>
                </a:solidFill>
              </a:endParaRPr>
            </a:p>
          </p:txBody>
        </p:sp>
        <p:sp>
          <p:nvSpPr>
            <p:cNvPr id="16" name="Oval 15"/>
            <p:cNvSpPr/>
            <p:nvPr/>
          </p:nvSpPr>
          <p:spPr>
            <a:xfrm>
              <a:off x="56796" y="5449989"/>
              <a:ext cx="530142" cy="497598"/>
            </a:xfrm>
            <a:prstGeom prst="ellipse">
              <a:avLst/>
            </a:prstGeom>
            <a:solidFill>
              <a:srgbClr val="FFC832"/>
            </a:solid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ZA" b="1" dirty="0" smtClean="0">
                  <a:solidFill>
                    <a:schemeClr val="tx1"/>
                  </a:solidFill>
                  <a:effectLst>
                    <a:outerShdw blurRad="38100" dist="38100" dir="2700000" algn="tl">
                      <a:srgbClr val="000000">
                        <a:alpha val="43137"/>
                      </a:srgbClr>
                    </a:outerShdw>
                  </a:effectLst>
                </a:rPr>
                <a:t>4</a:t>
              </a:r>
              <a:endParaRPr lang="en-ZA" b="1" dirty="0">
                <a:solidFill>
                  <a:schemeClr val="tx1"/>
                </a:solidFill>
                <a:effectLst>
                  <a:outerShdw blurRad="38100" dist="38100" dir="2700000" algn="tl">
                    <a:srgbClr val="000000">
                      <a:alpha val="43137"/>
                    </a:srgbClr>
                  </a:outerShdw>
                </a:effectLst>
              </a:endParaRPr>
            </a:p>
          </p:txBody>
        </p:sp>
      </p:grpSp>
      <p:sp>
        <p:nvSpPr>
          <p:cNvPr id="17" name="Title 19"/>
          <p:cNvSpPr txBox="1">
            <a:spLocks/>
          </p:cNvSpPr>
          <p:nvPr/>
        </p:nvSpPr>
        <p:spPr>
          <a:xfrm>
            <a:off x="685800" y="204556"/>
            <a:ext cx="8001000" cy="5635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rgbClr val="00A9A4"/>
                </a:solidFill>
                <a:latin typeface="Arial" panose="020B0604020202020204" pitchFamily="34" charset="0"/>
                <a:cs typeface="Arial" panose="020B0604020202020204" pitchFamily="34" charset="0"/>
              </a:rPr>
              <a:t>Audit approach</a:t>
            </a:r>
            <a:endParaRPr lang="en-US" sz="2400" b="1" dirty="0">
              <a:solidFill>
                <a:srgbClr val="00A9A4"/>
              </a:solidFill>
              <a:latin typeface="Arial" panose="020B0604020202020204" pitchFamily="34" charset="0"/>
              <a:cs typeface="Arial" panose="020B0604020202020204" pitchFamily="34" charset="0"/>
            </a:endParaRPr>
          </a:p>
        </p:txBody>
      </p:sp>
      <p:sp>
        <p:nvSpPr>
          <p:cNvPr id="18" name="Slide Number Placeholder 17"/>
          <p:cNvSpPr>
            <a:spLocks noGrp="1"/>
          </p:cNvSpPr>
          <p:nvPr>
            <p:ph type="sldNum" sz="quarter" idx="12"/>
          </p:nvPr>
        </p:nvSpPr>
        <p:spPr/>
        <p:txBody>
          <a:bodyPr/>
          <a:lstStyle/>
          <a:p>
            <a:fld id="{229CBAE0-C9DC-48E5-BC21-54F13D4EB498}" type="slidenum">
              <a:rPr lang="en-US" smtClean="0"/>
              <a:pPr/>
              <a:t>14</a:t>
            </a:fld>
            <a:endParaRPr lang="en-US" dirty="0"/>
          </a:p>
        </p:txBody>
      </p:sp>
    </p:spTree>
    <p:extLst>
      <p:ext uri="{BB962C8B-B14F-4D97-AF65-F5344CB8AC3E}">
        <p14:creationId xmlns:p14="http://schemas.microsoft.com/office/powerpoint/2010/main" val="11894424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29CBAE0-C9DC-48E5-BC21-54F13D4EB498}" type="slidenum">
              <a:rPr lang="en-US" smtClean="0"/>
              <a:pPr/>
              <a:t>15</a:t>
            </a:fld>
            <a:endParaRPr lang="en-US" dirty="0"/>
          </a:p>
        </p:txBody>
      </p:sp>
      <p:sp>
        <p:nvSpPr>
          <p:cNvPr id="3" name="Title 2"/>
          <p:cNvSpPr>
            <a:spLocks noGrp="1"/>
          </p:cNvSpPr>
          <p:nvPr>
            <p:ph type="title"/>
          </p:nvPr>
        </p:nvSpPr>
        <p:spPr>
          <a:xfrm>
            <a:off x="0" y="0"/>
            <a:ext cx="9144000" cy="487362"/>
          </a:xfrm>
        </p:spPr>
        <p:txBody>
          <a:bodyPr/>
          <a:lstStyle/>
          <a:p>
            <a:pPr algn="ctr"/>
            <a:r>
              <a:rPr lang="en-ZA" dirty="0" smtClean="0"/>
              <a:t>Relationship with financial audit and compliance audit</a:t>
            </a:r>
            <a:endParaRPr lang="en-ZA"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10081419"/>
              </p:ext>
            </p:extLst>
          </p:nvPr>
        </p:nvGraphicFramePr>
        <p:xfrm>
          <a:off x="228600" y="533400"/>
          <a:ext cx="8686800" cy="5592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6446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29CBAE0-C9DC-48E5-BC21-54F13D4EB498}" type="slidenum">
              <a:rPr lang="en-US" smtClean="0"/>
              <a:pPr/>
              <a:t>16</a:t>
            </a:fld>
            <a:endParaRPr lang="en-US" dirty="0"/>
          </a:p>
        </p:txBody>
      </p:sp>
      <p:sp>
        <p:nvSpPr>
          <p:cNvPr id="3" name="Title 2"/>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Audit reporting – Management report</a:t>
            </a:r>
            <a:br>
              <a:rPr lang="en-US" dirty="0">
                <a:latin typeface="Arial" panose="020B0604020202020204" pitchFamily="34" charset="0"/>
                <a:cs typeface="Arial" panose="020B0604020202020204" pitchFamily="34" charset="0"/>
              </a:rPr>
            </a:br>
            <a:endParaRPr lang="en-ZA" dirty="0"/>
          </a:p>
        </p:txBody>
      </p:sp>
      <p:sp>
        <p:nvSpPr>
          <p:cNvPr id="4" name="Content Placeholder 3"/>
          <p:cNvSpPr>
            <a:spLocks noGrp="1"/>
          </p:cNvSpPr>
          <p:nvPr>
            <p:ph idx="1"/>
          </p:nvPr>
        </p:nvSpPr>
        <p:spPr/>
        <p:txBody>
          <a:bodyPr>
            <a:normAutofit/>
          </a:bodyPr>
          <a:lstStyle/>
          <a:p>
            <a:pPr>
              <a:buFont typeface="Arial" panose="020B0604020202020204" pitchFamily="34" charset="0"/>
              <a:buChar char="•"/>
            </a:pPr>
            <a:r>
              <a:rPr lang="en-ZA" sz="3200" dirty="0" smtClean="0">
                <a:solidFill>
                  <a:schemeClr val="tx1"/>
                </a:solidFill>
              </a:rPr>
              <a:t>Provide  reasonable </a:t>
            </a:r>
            <a:r>
              <a:rPr lang="en-ZA" sz="3200" dirty="0">
                <a:solidFill>
                  <a:schemeClr val="tx1"/>
                </a:solidFill>
              </a:rPr>
              <a:t>assurance in the form of an audit </a:t>
            </a:r>
            <a:r>
              <a:rPr lang="en-ZA" sz="3200" dirty="0" smtClean="0">
                <a:solidFill>
                  <a:schemeClr val="tx1"/>
                </a:solidFill>
              </a:rPr>
              <a:t>opinion </a:t>
            </a:r>
          </a:p>
          <a:p>
            <a:pPr>
              <a:buFont typeface="Arial" panose="020B0604020202020204" pitchFamily="34" charset="0"/>
              <a:buChar char="•"/>
            </a:pPr>
            <a:r>
              <a:rPr lang="en-ZA" sz="3200" dirty="0">
                <a:solidFill>
                  <a:schemeClr val="tx1"/>
                </a:solidFill>
              </a:rPr>
              <a:t>Audit opinions are prepared in terms of ISAE </a:t>
            </a:r>
            <a:r>
              <a:rPr lang="en-ZA" sz="3200" dirty="0" smtClean="0">
                <a:solidFill>
                  <a:schemeClr val="tx1"/>
                </a:solidFill>
              </a:rPr>
              <a:t>3000</a:t>
            </a:r>
          </a:p>
          <a:p>
            <a:pPr>
              <a:buFont typeface="Arial" panose="020B0604020202020204" pitchFamily="34" charset="0"/>
              <a:buChar char="•"/>
            </a:pPr>
            <a:r>
              <a:rPr lang="en-ZA" sz="3200" dirty="0" smtClean="0">
                <a:solidFill>
                  <a:schemeClr val="tx1"/>
                </a:solidFill>
              </a:rPr>
              <a:t>Opinion is expressed on the </a:t>
            </a:r>
            <a:r>
              <a:rPr lang="en-ZA" sz="3200" b="1" dirty="0">
                <a:solidFill>
                  <a:schemeClr val="tx1"/>
                </a:solidFill>
              </a:rPr>
              <a:t>usefulness and reliability</a:t>
            </a:r>
            <a:r>
              <a:rPr lang="en-ZA" sz="3200" dirty="0">
                <a:solidFill>
                  <a:schemeClr val="tx1"/>
                </a:solidFill>
              </a:rPr>
              <a:t> of the reported </a:t>
            </a:r>
            <a:r>
              <a:rPr lang="en-ZA" sz="3200" dirty="0" smtClean="0">
                <a:solidFill>
                  <a:schemeClr val="tx1"/>
                </a:solidFill>
              </a:rPr>
              <a:t> performance information for each subject matter scoped in</a:t>
            </a:r>
          </a:p>
          <a:p>
            <a:pPr>
              <a:buFont typeface="Arial" panose="020B0604020202020204" pitchFamily="34" charset="0"/>
              <a:buChar char="•"/>
            </a:pPr>
            <a:r>
              <a:rPr lang="en-ZA" sz="3200" dirty="0" smtClean="0">
                <a:solidFill>
                  <a:schemeClr val="tx1"/>
                </a:solidFill>
              </a:rPr>
              <a:t>Audit opinions currently </a:t>
            </a:r>
            <a:r>
              <a:rPr lang="en-ZA" sz="3200" b="1" dirty="0" smtClean="0">
                <a:solidFill>
                  <a:schemeClr val="tx1"/>
                </a:solidFill>
              </a:rPr>
              <a:t>ONLY included in the report to management</a:t>
            </a:r>
          </a:p>
          <a:p>
            <a:pPr>
              <a:buFont typeface="Arial" panose="020B0604020202020204" pitchFamily="34" charset="0"/>
              <a:buChar char="•"/>
            </a:pPr>
            <a:endParaRPr lang="en-ZA" b="1" dirty="0">
              <a:solidFill>
                <a:schemeClr val="tx1"/>
              </a:solidFill>
            </a:endParaRPr>
          </a:p>
          <a:p>
            <a:pPr>
              <a:buFont typeface="Arial" panose="020B0604020202020204" pitchFamily="34" charset="0"/>
              <a:buChar char="•"/>
            </a:pPr>
            <a:endParaRPr lang="en-ZA" dirty="0">
              <a:solidFill>
                <a:schemeClr val="tx1"/>
              </a:solidFill>
            </a:endParaRPr>
          </a:p>
        </p:txBody>
      </p:sp>
    </p:spTree>
    <p:extLst>
      <p:ext uri="{BB962C8B-B14F-4D97-AF65-F5344CB8AC3E}">
        <p14:creationId xmlns:p14="http://schemas.microsoft.com/office/powerpoint/2010/main" val="34448826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29CBAE0-C9DC-48E5-BC21-54F13D4EB498}" type="slidenum">
              <a:rPr lang="en-US" smtClean="0"/>
              <a:pPr/>
              <a:t>17</a:t>
            </a:fld>
            <a:endParaRPr lang="en-US" dirty="0"/>
          </a:p>
        </p:txBody>
      </p:sp>
      <p:sp>
        <p:nvSpPr>
          <p:cNvPr id="3" name="Title 2"/>
          <p:cNvSpPr>
            <a:spLocks noGrp="1"/>
          </p:cNvSpPr>
          <p:nvPr>
            <p:ph type="title"/>
          </p:nvPr>
        </p:nvSpPr>
        <p:spPr>
          <a:xfrm>
            <a:off x="457200" y="152400"/>
            <a:ext cx="8077200" cy="487362"/>
          </a:xfrm>
        </p:spPr>
        <p:txBody>
          <a:bodyPr>
            <a:normAutofit/>
          </a:bodyPr>
          <a:lstStyle/>
          <a:p>
            <a:r>
              <a:rPr lang="en-US" dirty="0">
                <a:latin typeface="Arial" panose="020B0604020202020204" pitchFamily="34" charset="0"/>
                <a:cs typeface="Arial" panose="020B0604020202020204" pitchFamily="34" charset="0"/>
              </a:rPr>
              <a:t>Audit reporting – Auditor’s </a:t>
            </a:r>
            <a:r>
              <a:rPr lang="en-US" dirty="0" smtClean="0">
                <a:latin typeface="Arial" panose="020B0604020202020204" pitchFamily="34" charset="0"/>
                <a:cs typeface="Arial" panose="020B0604020202020204" pitchFamily="34" charset="0"/>
              </a:rPr>
              <a:t>report</a:t>
            </a:r>
            <a:endParaRPr lang="en-ZA"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25058472"/>
              </p:ext>
            </p:extLst>
          </p:nvPr>
        </p:nvGraphicFramePr>
        <p:xfrm>
          <a:off x="228600" y="685800"/>
          <a:ext cx="8686800" cy="5440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01534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152400"/>
            <a:ext cx="7924800" cy="523220"/>
          </a:xfrm>
          <a:prstGeom prst="rect">
            <a:avLst/>
          </a:prstGeom>
        </p:spPr>
        <p:txBody>
          <a:bodyPr wrap="square">
            <a:spAutoFit/>
          </a:bodyPr>
          <a:lstStyle/>
          <a:p>
            <a:pPr algn="ctr"/>
            <a:r>
              <a:rPr lang="en-ZA" sz="2800" dirty="0" smtClean="0">
                <a:solidFill>
                  <a:srgbClr val="00A9A4"/>
                </a:solidFill>
              </a:rPr>
              <a:t>Questions</a:t>
            </a:r>
            <a:endParaRPr lang="en-ZA" sz="2800" dirty="0">
              <a:solidFill>
                <a:srgbClr val="00A9A4"/>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1447800"/>
            <a:ext cx="3657600" cy="2514600"/>
          </a:xfrm>
          <a:prstGeom prst="rect">
            <a:avLst/>
          </a:prstGeom>
        </p:spPr>
      </p:pic>
    </p:spTree>
    <p:extLst>
      <p:ext uri="{BB962C8B-B14F-4D97-AF65-F5344CB8AC3E}">
        <p14:creationId xmlns:p14="http://schemas.microsoft.com/office/powerpoint/2010/main" val="22795178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txBox="1">
            <a:spLocks/>
          </p:cNvSpPr>
          <p:nvPr/>
        </p:nvSpPr>
        <p:spPr>
          <a:xfrm>
            <a:off x="452511" y="609600"/>
            <a:ext cx="8229600" cy="5105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endParaRPr lang="en-ZA" sz="3600" dirty="0" smtClean="0">
              <a:solidFill>
                <a:srgbClr val="5DA9DD"/>
              </a:solidFill>
            </a:endParaRPr>
          </a:p>
          <a:p>
            <a:pPr algn="ctr">
              <a:buFont typeface="Arial" pitchFamily="34" charset="0"/>
              <a:buNone/>
            </a:pPr>
            <a:endParaRPr lang="en-ZA" sz="3600" dirty="0" smtClean="0">
              <a:solidFill>
                <a:srgbClr val="5DA9DD"/>
              </a:solidFill>
            </a:endParaRPr>
          </a:p>
          <a:p>
            <a:pPr algn="ctr">
              <a:buFont typeface="Arial" pitchFamily="34" charset="0"/>
              <a:buNone/>
            </a:pPr>
            <a:endParaRPr lang="en-ZA" sz="3600" dirty="0" smtClean="0">
              <a:solidFill>
                <a:srgbClr val="5DA9DD"/>
              </a:solidFill>
            </a:endParaRPr>
          </a:p>
          <a:p>
            <a:pPr algn="ctr">
              <a:buFont typeface="Arial" pitchFamily="34" charset="0"/>
              <a:buNone/>
            </a:pPr>
            <a:r>
              <a:rPr lang="en-ZA" sz="3600" b="1" dirty="0" smtClean="0">
                <a:solidFill>
                  <a:srgbClr val="5DA9DD"/>
                </a:solidFill>
              </a:rPr>
              <a:t>THANK YOU</a:t>
            </a:r>
            <a:endParaRPr lang="en-ZA" sz="3600" b="1" dirty="0">
              <a:solidFill>
                <a:srgbClr val="5DA9DD"/>
              </a:solidFill>
            </a:endParaRPr>
          </a:p>
        </p:txBody>
      </p:sp>
      <p:sp>
        <p:nvSpPr>
          <p:cNvPr id="3" name="Slide Number Placeholder 2"/>
          <p:cNvSpPr>
            <a:spLocks noGrp="1"/>
          </p:cNvSpPr>
          <p:nvPr>
            <p:ph type="sldNum" sz="quarter" idx="12"/>
          </p:nvPr>
        </p:nvSpPr>
        <p:spPr/>
        <p:txBody>
          <a:bodyPr/>
          <a:lstStyle/>
          <a:p>
            <a:fld id="{229CBAE0-C9DC-48E5-BC21-54F13D4EB498}" type="slidenum">
              <a:rPr lang="en-US" smtClean="0"/>
              <a:pPr/>
              <a:t>19</a:t>
            </a:fld>
            <a:endParaRPr lang="en-US" dirty="0"/>
          </a:p>
        </p:txBody>
      </p:sp>
    </p:spTree>
    <p:extLst>
      <p:ext uri="{BB962C8B-B14F-4D97-AF65-F5344CB8AC3E}">
        <p14:creationId xmlns:p14="http://schemas.microsoft.com/office/powerpoint/2010/main" val="18854380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F6F9648B2493E4799CA4E283943BA0F" ma:contentTypeVersion="1" ma:contentTypeDescription="Create a new document." ma:contentTypeScope="" ma:versionID="2acd76ff610fc18b206122a2a304576a">
  <xsd:schema xmlns:xsd="http://www.w3.org/2001/XMLSchema" xmlns:xs="http://www.w3.org/2001/XMLSchema" xmlns:p="http://schemas.microsoft.com/office/2006/metadata/properties" xmlns:ns1="http://schemas.microsoft.com/sharepoint/v3" targetNamespace="http://schemas.microsoft.com/office/2006/metadata/properties" ma:root="true" ma:fieldsID="4d8eb41ef95b59e8b7012d71f6053072"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AAA7C1-7D50-4B31-8D8A-868DF833DECB}">
  <ds:schemaRefs>
    <ds:schemaRef ds:uri="http://schemas.microsoft.com/sharepoint/v3/contenttype/forms"/>
  </ds:schemaRefs>
</ds:datastoreItem>
</file>

<file path=customXml/itemProps2.xml><?xml version="1.0" encoding="utf-8"?>
<ds:datastoreItem xmlns:ds="http://schemas.openxmlformats.org/officeDocument/2006/customXml" ds:itemID="{25E7C21F-38CD-4518-B4DF-A0A8240B8160}">
  <ds:schemaRefs>
    <ds:schemaRef ds:uri="http://schemas.microsoft.com/office/2006/documentManagement/types"/>
    <ds:schemaRef ds:uri="http://schemas.openxmlformats.org/package/2006/metadata/core-properties"/>
    <ds:schemaRef ds:uri="http://schemas.microsoft.com/office/infopath/2007/PartnerControls"/>
    <ds:schemaRef ds:uri="http://purl.org/dc/dcmitype/"/>
    <ds:schemaRef ds:uri="http://schemas.microsoft.com/sharepoint/v3"/>
    <ds:schemaRef ds:uri="http://purl.org/dc/terms/"/>
    <ds:schemaRef ds:uri="http://schemas.microsoft.com/office/2006/metadata/properties"/>
    <ds:schemaRef ds:uri="http://purl.org/dc/elements/1.1/"/>
    <ds:schemaRef ds:uri="http://www.w3.org/XML/1998/namespace"/>
  </ds:schemaRefs>
</ds:datastoreItem>
</file>

<file path=customXml/itemProps3.xml><?xml version="1.0" encoding="utf-8"?>
<ds:datastoreItem xmlns:ds="http://schemas.openxmlformats.org/officeDocument/2006/customXml" ds:itemID="{4BEE24E2-911B-40CF-A038-44523C6704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1066</TotalTime>
  <Words>1685</Words>
  <Application>Microsoft Office PowerPoint</Application>
  <PresentationFormat>On-screen Show (4:3)</PresentationFormat>
  <Paragraphs>202</Paragraphs>
  <Slides>19</Slides>
  <Notes>9</Notes>
  <HiddenSlides>0</HiddenSlides>
  <MMClips>0</MMClips>
  <ScaleCrop>false</ScaleCrop>
  <HeadingPairs>
    <vt:vector size="4" baseType="variant">
      <vt:variant>
        <vt:lpstr>Theme</vt:lpstr>
      </vt:variant>
      <vt:variant>
        <vt:i4>3</vt:i4>
      </vt:variant>
      <vt:variant>
        <vt:lpstr>Slide Titles</vt:lpstr>
      </vt:variant>
      <vt:variant>
        <vt:i4>19</vt:i4>
      </vt:variant>
    </vt:vector>
  </HeadingPairs>
  <TitlesOfParts>
    <vt:vector size="22" baseType="lpstr">
      <vt:lpstr>Office Theme</vt:lpstr>
      <vt:lpstr>Custom Design</vt:lpstr>
      <vt:lpstr>3_Custom Design</vt:lpstr>
      <vt:lpstr>14th CAS meeting Performance reporting Presentation by SAI-SA</vt:lpstr>
      <vt:lpstr>Reputation promise/mission</vt:lpstr>
      <vt:lpstr>Topics to discuss </vt:lpstr>
      <vt:lpstr>PowerPoint Presentation</vt:lpstr>
      <vt:lpstr>Audits performed by SAI-SA</vt:lpstr>
      <vt:lpstr>Audit of reported performance information defined</vt:lpstr>
      <vt:lpstr>PowerPoint Presentation</vt:lpstr>
      <vt:lpstr>Legislation and framework for performance management and reporting</vt:lpstr>
      <vt:lpstr>PowerPoint Presentation</vt:lpstr>
      <vt:lpstr>PowerPoint Presentation</vt:lpstr>
      <vt:lpstr>PowerPoint Presentation</vt:lpstr>
      <vt:lpstr>AGSA Multi-year strategy for audit of performance information</vt:lpstr>
      <vt:lpstr>PowerPoint Presentation</vt:lpstr>
      <vt:lpstr>PowerPoint Presentation</vt:lpstr>
      <vt:lpstr>Relationship with financial audit and compliance audit</vt:lpstr>
      <vt:lpstr>Audit reporting – Management report </vt:lpstr>
      <vt:lpstr>Audit reporting – Auditor’s report</vt:lpstr>
      <vt:lpstr>PowerPoint Presentation</vt:lpstr>
      <vt:lpstr>PowerPoint Presentation</vt:lpstr>
    </vt:vector>
  </TitlesOfParts>
  <Company>Auditor General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option 1</dc:title>
  <dc:creator>Gerharddt</dc:creator>
  <cp:lastModifiedBy>Rabonda,Fhumulani (SM)</cp:lastModifiedBy>
  <cp:revision>141</cp:revision>
  <dcterms:created xsi:type="dcterms:W3CDTF">2013-05-24T12:21:16Z</dcterms:created>
  <dcterms:modified xsi:type="dcterms:W3CDTF">2017-02-20T06:17:10Z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0x0101001F6F9648B2493E4799CA4E283943BA0F</vt:lpwstr>
  </property>
  <property fmtid="{D5CDD505-2E9C-101B-9397-08002B2CF9AE}" pid="3" name="TemplateUrl">
    <vt:lpwstr/>
  </property>
  <property fmtid="{D5CDD505-2E9C-101B-9397-08002B2CF9AE}" pid="4" name="Order">
    <vt:r8>3500</vt:r8>
  </property>
  <property fmtid="{D5CDD505-2E9C-101B-9397-08002B2CF9AE}" pid="5" name="xd_Signature">
    <vt:bool>false</vt:bool>
  </property>
  <property fmtid="{D5CDD505-2E9C-101B-9397-08002B2CF9AE}" pid="6" name="xd_ProgID">
    <vt:lpwstr/>
  </property>
</Properties>
</file>