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504" r:id="rId5"/>
    <p:sldId id="498" r:id="rId6"/>
    <p:sldId id="505" r:id="rId7"/>
    <p:sldId id="258" r:id="rId8"/>
    <p:sldId id="494" r:id="rId9"/>
    <p:sldId id="495" r:id="rId10"/>
    <p:sldId id="266" r:id="rId11"/>
    <p:sldId id="486" r:id="rId12"/>
    <p:sldId id="507" r:id="rId13"/>
    <p:sldId id="496" r:id="rId14"/>
    <p:sldId id="488" r:id="rId15"/>
    <p:sldId id="497" r:id="rId16"/>
    <p:sldId id="506" r:id="rId17"/>
    <p:sldId id="502" r:id="rId18"/>
  </p:sldIdLst>
  <p:sldSz cx="12192000" cy="6858000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Lucia Lima" initials="MLL" lastIdx="2" clrIdx="0">
    <p:extLst>
      <p:ext uri="{19B8F6BF-5375-455C-9EA6-DF929625EA0E}">
        <p15:presenceInfo xmlns:p15="http://schemas.microsoft.com/office/powerpoint/2012/main" userId="S::maria.lima@idi.no::c82fa9ad-546f-4556-807f-c4d300a593b8" providerId="AD"/>
      </p:ext>
    </p:extLst>
  </p:cmAuthor>
  <p:cmAuthor id="2" name="Yudi Budiman" initials="YB" lastIdx="3" clrIdx="1">
    <p:extLst>
      <p:ext uri="{19B8F6BF-5375-455C-9EA6-DF929625EA0E}">
        <p15:presenceInfo xmlns:p15="http://schemas.microsoft.com/office/powerpoint/2012/main" userId="S::yudi.budiman@idi.no::a7e9621a-b8ef-4486-b9e1-e75af1117e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084552-CC4A-4629-9934-FD1D8436D17C}" v="288" dt="2020-11-02T12:18:56.0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847" autoAdjust="0"/>
    <p:restoredTop sz="60594" autoAdjust="0"/>
  </p:normalViewPr>
  <p:slideViewPr>
    <p:cSldViewPr snapToGrid="0" showGuides="1">
      <p:cViewPr varScale="1">
        <p:scale>
          <a:sx n="89" d="100"/>
          <a:sy n="89" d="100"/>
        </p:scale>
        <p:origin x="120" y="468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chana Shirsat" userId="0e4db074-5069-414b-818c-2b59d23733cd" providerId="ADAL" clId="{6D81579A-9CE4-4CF0-8447-2CB25BBFA4D3}"/>
    <pc:docChg chg="undo custSel addSld delSld modSld sldOrd">
      <pc:chgData name="Archana Shirsat" userId="0e4db074-5069-414b-818c-2b59d23733cd" providerId="ADAL" clId="{6D81579A-9CE4-4CF0-8447-2CB25BBFA4D3}" dt="2020-09-06T16:14:26.182" v="4052" actId="207"/>
      <pc:docMkLst>
        <pc:docMk/>
      </pc:docMkLst>
      <pc:sldChg chg="modSp">
        <pc:chgData name="Archana Shirsat" userId="0e4db074-5069-414b-818c-2b59d23733cd" providerId="ADAL" clId="{6D81579A-9CE4-4CF0-8447-2CB25BBFA4D3}" dt="2020-09-06T14:10:29.341" v="287" actId="20577"/>
        <pc:sldMkLst>
          <pc:docMk/>
          <pc:sldMk cId="3049519383" sldId="264"/>
        </pc:sldMkLst>
        <pc:spChg chg="mod">
          <ac:chgData name="Archana Shirsat" userId="0e4db074-5069-414b-818c-2b59d23733cd" providerId="ADAL" clId="{6D81579A-9CE4-4CF0-8447-2CB25BBFA4D3}" dt="2020-09-06T14:10:29.341" v="287" actId="20577"/>
          <ac:spMkLst>
            <pc:docMk/>
            <pc:sldMk cId="3049519383" sldId="264"/>
            <ac:spMk id="2" creationId="{EB274D39-76D2-451F-85C6-BD2D41BC361E}"/>
          </ac:spMkLst>
        </pc:spChg>
        <pc:spChg chg="mod">
          <ac:chgData name="Archana Shirsat" userId="0e4db074-5069-414b-818c-2b59d23733cd" providerId="ADAL" clId="{6D81579A-9CE4-4CF0-8447-2CB25BBFA4D3}" dt="2020-09-04T08:59:19.331" v="136" actId="20577"/>
          <ac:spMkLst>
            <pc:docMk/>
            <pc:sldMk cId="3049519383" sldId="264"/>
            <ac:spMk id="11" creationId="{DA3C1319-5E7A-4823-8BE1-8431AC51D193}"/>
          </ac:spMkLst>
        </pc:spChg>
      </pc:sldChg>
      <pc:sldChg chg="del">
        <pc:chgData name="Archana Shirsat" userId="0e4db074-5069-414b-818c-2b59d23733cd" providerId="ADAL" clId="{6D81579A-9CE4-4CF0-8447-2CB25BBFA4D3}" dt="2020-09-04T08:55:02.591" v="0" actId="2696"/>
        <pc:sldMkLst>
          <pc:docMk/>
          <pc:sldMk cId="4012998867" sldId="424"/>
        </pc:sldMkLst>
      </pc:sldChg>
      <pc:sldChg chg="modSp">
        <pc:chgData name="Archana Shirsat" userId="0e4db074-5069-414b-818c-2b59d23733cd" providerId="ADAL" clId="{6D81579A-9CE4-4CF0-8447-2CB25BBFA4D3}" dt="2020-09-06T16:13:33.984" v="4020" actId="6549"/>
        <pc:sldMkLst>
          <pc:docMk/>
          <pc:sldMk cId="1081580243" sldId="429"/>
        </pc:sldMkLst>
        <pc:spChg chg="mod">
          <ac:chgData name="Archana Shirsat" userId="0e4db074-5069-414b-818c-2b59d23733cd" providerId="ADAL" clId="{6D81579A-9CE4-4CF0-8447-2CB25BBFA4D3}" dt="2020-09-06T14:14:26.475" v="484" actId="1076"/>
          <ac:spMkLst>
            <pc:docMk/>
            <pc:sldMk cId="1081580243" sldId="429"/>
            <ac:spMk id="2" creationId="{A088C203-ED47-405E-9838-85BBAA2370A3}"/>
          </ac:spMkLst>
        </pc:spChg>
        <pc:spChg chg="mod">
          <ac:chgData name="Archana Shirsat" userId="0e4db074-5069-414b-818c-2b59d23733cd" providerId="ADAL" clId="{6D81579A-9CE4-4CF0-8447-2CB25BBFA4D3}" dt="2020-09-06T16:13:33.984" v="4020" actId="6549"/>
          <ac:spMkLst>
            <pc:docMk/>
            <pc:sldMk cId="1081580243" sldId="429"/>
            <ac:spMk id="3" creationId="{625FB15A-1918-4A21-A425-2C03FE4B0BA3}"/>
          </ac:spMkLst>
        </pc:spChg>
      </pc:sldChg>
      <pc:sldChg chg="del">
        <pc:chgData name="Archana Shirsat" userId="0e4db074-5069-414b-818c-2b59d23733cd" providerId="ADAL" clId="{6D81579A-9CE4-4CF0-8447-2CB25BBFA4D3}" dt="2020-09-06T14:23:51.162" v="982" actId="2696"/>
        <pc:sldMkLst>
          <pc:docMk/>
          <pc:sldMk cId="824259243" sldId="430"/>
        </pc:sldMkLst>
      </pc:sldChg>
      <pc:sldChg chg="del">
        <pc:chgData name="Archana Shirsat" userId="0e4db074-5069-414b-818c-2b59d23733cd" providerId="ADAL" clId="{6D81579A-9CE4-4CF0-8447-2CB25BBFA4D3}" dt="2020-09-06T15:57:50.848" v="3650" actId="2696"/>
        <pc:sldMkLst>
          <pc:docMk/>
          <pc:sldMk cId="3496734869" sldId="444"/>
        </pc:sldMkLst>
      </pc:sldChg>
      <pc:sldChg chg="del">
        <pc:chgData name="Archana Shirsat" userId="0e4db074-5069-414b-818c-2b59d23733cd" providerId="ADAL" clId="{6D81579A-9CE4-4CF0-8447-2CB25BBFA4D3}" dt="2020-09-06T14:23:53.226" v="983" actId="2696"/>
        <pc:sldMkLst>
          <pc:docMk/>
          <pc:sldMk cId="1082353181" sldId="445"/>
        </pc:sldMkLst>
      </pc:sldChg>
      <pc:sldChg chg="del">
        <pc:chgData name="Archana Shirsat" userId="0e4db074-5069-414b-818c-2b59d23733cd" providerId="ADAL" clId="{6D81579A-9CE4-4CF0-8447-2CB25BBFA4D3}" dt="2020-09-06T15:57:00.965" v="3642" actId="2696"/>
        <pc:sldMkLst>
          <pc:docMk/>
          <pc:sldMk cId="1564574833" sldId="451"/>
        </pc:sldMkLst>
      </pc:sldChg>
      <pc:sldChg chg="del">
        <pc:chgData name="Archana Shirsat" userId="0e4db074-5069-414b-818c-2b59d23733cd" providerId="ADAL" clId="{6D81579A-9CE4-4CF0-8447-2CB25BBFA4D3}" dt="2020-09-06T14:57:15.017" v="1617" actId="2696"/>
        <pc:sldMkLst>
          <pc:docMk/>
          <pc:sldMk cId="4158879056" sldId="456"/>
        </pc:sldMkLst>
      </pc:sldChg>
      <pc:sldChg chg="del">
        <pc:chgData name="Archana Shirsat" userId="0e4db074-5069-414b-818c-2b59d23733cd" providerId="ADAL" clId="{6D81579A-9CE4-4CF0-8447-2CB25BBFA4D3}" dt="2020-09-06T14:23:57.367" v="984" actId="2696"/>
        <pc:sldMkLst>
          <pc:docMk/>
          <pc:sldMk cId="2953160843" sldId="457"/>
        </pc:sldMkLst>
      </pc:sldChg>
      <pc:sldChg chg="del">
        <pc:chgData name="Archana Shirsat" userId="0e4db074-5069-414b-818c-2b59d23733cd" providerId="ADAL" clId="{6D81579A-9CE4-4CF0-8447-2CB25BBFA4D3}" dt="2020-09-06T14:24:07.539" v="985" actId="2696"/>
        <pc:sldMkLst>
          <pc:docMk/>
          <pc:sldMk cId="754802051" sldId="458"/>
        </pc:sldMkLst>
      </pc:sldChg>
      <pc:sldChg chg="del">
        <pc:chgData name="Archana Shirsat" userId="0e4db074-5069-414b-818c-2b59d23733cd" providerId="ADAL" clId="{6D81579A-9CE4-4CF0-8447-2CB25BBFA4D3}" dt="2020-09-06T15:56:08.208" v="3637" actId="2696"/>
        <pc:sldMkLst>
          <pc:docMk/>
          <pc:sldMk cId="2246600200" sldId="459"/>
        </pc:sldMkLst>
      </pc:sldChg>
      <pc:sldChg chg="del">
        <pc:chgData name="Archana Shirsat" userId="0e4db074-5069-414b-818c-2b59d23733cd" providerId="ADAL" clId="{6D81579A-9CE4-4CF0-8447-2CB25BBFA4D3}" dt="2020-09-06T15:56:48.074" v="3639" actId="2696"/>
        <pc:sldMkLst>
          <pc:docMk/>
          <pc:sldMk cId="1584588706" sldId="460"/>
        </pc:sldMkLst>
      </pc:sldChg>
      <pc:sldChg chg="del">
        <pc:chgData name="Archana Shirsat" userId="0e4db074-5069-414b-818c-2b59d23733cd" providerId="ADAL" clId="{6D81579A-9CE4-4CF0-8447-2CB25BBFA4D3}" dt="2020-09-06T15:56:20.530" v="3638" actId="2696"/>
        <pc:sldMkLst>
          <pc:docMk/>
          <pc:sldMk cId="3479482993" sldId="461"/>
        </pc:sldMkLst>
      </pc:sldChg>
      <pc:sldChg chg="del">
        <pc:chgData name="Archana Shirsat" userId="0e4db074-5069-414b-818c-2b59d23733cd" providerId="ADAL" clId="{6D81579A-9CE4-4CF0-8447-2CB25BBFA4D3}" dt="2020-09-06T15:56:53.867" v="3640" actId="2696"/>
        <pc:sldMkLst>
          <pc:docMk/>
          <pc:sldMk cId="2252410443" sldId="462"/>
        </pc:sldMkLst>
      </pc:sldChg>
      <pc:sldChg chg="del">
        <pc:chgData name="Archana Shirsat" userId="0e4db074-5069-414b-818c-2b59d23733cd" providerId="ADAL" clId="{6D81579A-9CE4-4CF0-8447-2CB25BBFA4D3}" dt="2020-09-06T14:57:19.813" v="1618" actId="2696"/>
        <pc:sldMkLst>
          <pc:docMk/>
          <pc:sldMk cId="1457794660" sldId="463"/>
        </pc:sldMkLst>
      </pc:sldChg>
      <pc:sldChg chg="del">
        <pc:chgData name="Archana Shirsat" userId="0e4db074-5069-414b-818c-2b59d23733cd" providerId="ADAL" clId="{6D81579A-9CE4-4CF0-8447-2CB25BBFA4D3}" dt="2020-09-06T15:56:58.375" v="3641" actId="2696"/>
        <pc:sldMkLst>
          <pc:docMk/>
          <pc:sldMk cId="4152301549" sldId="465"/>
        </pc:sldMkLst>
      </pc:sldChg>
      <pc:sldChg chg="del">
        <pc:chgData name="Archana Shirsat" userId="0e4db074-5069-414b-818c-2b59d23733cd" providerId="ADAL" clId="{6D81579A-9CE4-4CF0-8447-2CB25BBFA4D3}" dt="2020-09-06T15:57:05.824" v="3643" actId="2696"/>
        <pc:sldMkLst>
          <pc:docMk/>
          <pc:sldMk cId="2374807666" sldId="466"/>
        </pc:sldMkLst>
      </pc:sldChg>
      <pc:sldChg chg="del">
        <pc:chgData name="Archana Shirsat" userId="0e4db074-5069-414b-818c-2b59d23733cd" providerId="ADAL" clId="{6D81579A-9CE4-4CF0-8447-2CB25BBFA4D3}" dt="2020-09-06T15:57:07.013" v="3644" actId="2696"/>
        <pc:sldMkLst>
          <pc:docMk/>
          <pc:sldMk cId="2258632266" sldId="467"/>
        </pc:sldMkLst>
      </pc:sldChg>
      <pc:sldChg chg="del">
        <pc:chgData name="Archana Shirsat" userId="0e4db074-5069-414b-818c-2b59d23733cd" providerId="ADAL" clId="{6D81579A-9CE4-4CF0-8447-2CB25BBFA4D3}" dt="2020-09-06T15:57:11.516" v="3645" actId="2696"/>
        <pc:sldMkLst>
          <pc:docMk/>
          <pc:sldMk cId="3804451730" sldId="469"/>
        </pc:sldMkLst>
      </pc:sldChg>
      <pc:sldChg chg="del">
        <pc:chgData name="Archana Shirsat" userId="0e4db074-5069-414b-818c-2b59d23733cd" providerId="ADAL" clId="{6D81579A-9CE4-4CF0-8447-2CB25BBFA4D3}" dt="2020-09-06T15:57:21.191" v="3646" actId="2696"/>
        <pc:sldMkLst>
          <pc:docMk/>
          <pc:sldMk cId="1343254301" sldId="470"/>
        </pc:sldMkLst>
      </pc:sldChg>
      <pc:sldChg chg="del">
        <pc:chgData name="Archana Shirsat" userId="0e4db074-5069-414b-818c-2b59d23733cd" providerId="ADAL" clId="{6D81579A-9CE4-4CF0-8447-2CB25BBFA4D3}" dt="2020-09-06T15:57:32.647" v="3647" actId="2696"/>
        <pc:sldMkLst>
          <pc:docMk/>
          <pc:sldMk cId="2753589492" sldId="471"/>
        </pc:sldMkLst>
      </pc:sldChg>
      <pc:sldChg chg="del">
        <pc:chgData name="Archana Shirsat" userId="0e4db074-5069-414b-818c-2b59d23733cd" providerId="ADAL" clId="{6D81579A-9CE4-4CF0-8447-2CB25BBFA4D3}" dt="2020-09-06T15:57:42.194" v="3648" actId="2696"/>
        <pc:sldMkLst>
          <pc:docMk/>
          <pc:sldMk cId="1013694705" sldId="472"/>
        </pc:sldMkLst>
      </pc:sldChg>
      <pc:sldChg chg="del">
        <pc:chgData name="Archana Shirsat" userId="0e4db074-5069-414b-818c-2b59d23733cd" providerId="ADAL" clId="{6D81579A-9CE4-4CF0-8447-2CB25BBFA4D3}" dt="2020-09-06T15:57:44.276" v="3649" actId="2696"/>
        <pc:sldMkLst>
          <pc:docMk/>
          <pc:sldMk cId="2694830824" sldId="473"/>
        </pc:sldMkLst>
      </pc:sldChg>
      <pc:sldChg chg="modSp add ord">
        <pc:chgData name="Archana Shirsat" userId="0e4db074-5069-414b-818c-2b59d23733cd" providerId="ADAL" clId="{6D81579A-9CE4-4CF0-8447-2CB25BBFA4D3}" dt="2020-09-06T15:51:37.089" v="3562" actId="14100"/>
        <pc:sldMkLst>
          <pc:docMk/>
          <pc:sldMk cId="2752452699" sldId="474"/>
        </pc:sldMkLst>
        <pc:spChg chg="mod">
          <ac:chgData name="Archana Shirsat" userId="0e4db074-5069-414b-818c-2b59d23733cd" providerId="ADAL" clId="{6D81579A-9CE4-4CF0-8447-2CB25BBFA4D3}" dt="2020-09-06T15:48:13.855" v="3499" actId="1076"/>
          <ac:spMkLst>
            <pc:docMk/>
            <pc:sldMk cId="2752452699" sldId="474"/>
            <ac:spMk id="2" creationId="{D9C5608F-4C17-4563-9F02-77CB5C8EFA34}"/>
          </ac:spMkLst>
        </pc:spChg>
        <pc:spChg chg="mod">
          <ac:chgData name="Archana Shirsat" userId="0e4db074-5069-414b-818c-2b59d23733cd" providerId="ADAL" clId="{6D81579A-9CE4-4CF0-8447-2CB25BBFA4D3}" dt="2020-09-06T15:51:37.089" v="3562" actId="14100"/>
          <ac:spMkLst>
            <pc:docMk/>
            <pc:sldMk cId="2752452699" sldId="474"/>
            <ac:spMk id="3" creationId="{0D066062-2629-41E0-A681-6678A888CF2A}"/>
          </ac:spMkLst>
        </pc:spChg>
      </pc:sldChg>
      <pc:sldChg chg="add del">
        <pc:chgData name="Archana Shirsat" userId="0e4db074-5069-414b-818c-2b59d23733cd" providerId="ADAL" clId="{6D81579A-9CE4-4CF0-8447-2CB25BBFA4D3}" dt="2020-09-06T14:23:43.005" v="981" actId="2696"/>
        <pc:sldMkLst>
          <pc:docMk/>
          <pc:sldMk cId="1055075200" sldId="475"/>
        </pc:sldMkLst>
      </pc:sldChg>
      <pc:sldChg chg="addSp delSp modSp add">
        <pc:chgData name="Archana Shirsat" userId="0e4db074-5069-414b-818c-2b59d23733cd" providerId="ADAL" clId="{6D81579A-9CE4-4CF0-8447-2CB25BBFA4D3}" dt="2020-09-06T16:09:42.138" v="3967" actId="20577"/>
        <pc:sldMkLst>
          <pc:docMk/>
          <pc:sldMk cId="566460032" sldId="476"/>
        </pc:sldMkLst>
        <pc:spChg chg="mod">
          <ac:chgData name="Archana Shirsat" userId="0e4db074-5069-414b-818c-2b59d23733cd" providerId="ADAL" clId="{6D81579A-9CE4-4CF0-8447-2CB25BBFA4D3}" dt="2020-09-06T14:23:15.984" v="978" actId="14100"/>
          <ac:spMkLst>
            <pc:docMk/>
            <pc:sldMk cId="566460032" sldId="476"/>
            <ac:spMk id="2" creationId="{A088C203-ED47-405E-9838-85BBAA2370A3}"/>
          </ac:spMkLst>
        </pc:spChg>
        <pc:spChg chg="del">
          <ac:chgData name="Archana Shirsat" userId="0e4db074-5069-414b-818c-2b59d23733cd" providerId="ADAL" clId="{6D81579A-9CE4-4CF0-8447-2CB25BBFA4D3}" dt="2020-09-06T14:15:45.209" v="548" actId="478"/>
          <ac:spMkLst>
            <pc:docMk/>
            <pc:sldMk cId="566460032" sldId="476"/>
            <ac:spMk id="3" creationId="{625FB15A-1918-4A21-A425-2C03FE4B0BA3}"/>
          </ac:spMkLst>
        </pc:spChg>
        <pc:spChg chg="add del mod">
          <ac:chgData name="Archana Shirsat" userId="0e4db074-5069-414b-818c-2b59d23733cd" providerId="ADAL" clId="{6D81579A-9CE4-4CF0-8447-2CB25BBFA4D3}" dt="2020-09-06T14:16:03.085" v="550" actId="1032"/>
          <ac:spMkLst>
            <pc:docMk/>
            <pc:sldMk cId="566460032" sldId="476"/>
            <ac:spMk id="5" creationId="{2AFAC7DC-BF21-4283-9D89-7531E24BE40B}"/>
          </ac:spMkLst>
        </pc:spChg>
        <pc:graphicFrameChg chg="add mod">
          <ac:chgData name="Archana Shirsat" userId="0e4db074-5069-414b-818c-2b59d23733cd" providerId="ADAL" clId="{6D81579A-9CE4-4CF0-8447-2CB25BBFA4D3}" dt="2020-09-06T16:09:42.138" v="3967" actId="20577"/>
          <ac:graphicFrameMkLst>
            <pc:docMk/>
            <pc:sldMk cId="566460032" sldId="476"/>
            <ac:graphicFrameMk id="6" creationId="{81835AD6-8C1A-4A5D-BC8C-1B45BCC6513F}"/>
          </ac:graphicFrameMkLst>
        </pc:graphicFrameChg>
      </pc:sldChg>
      <pc:sldChg chg="delSp modSp add">
        <pc:chgData name="Archana Shirsat" userId="0e4db074-5069-414b-818c-2b59d23733cd" providerId="ADAL" clId="{6D81579A-9CE4-4CF0-8447-2CB25BBFA4D3}" dt="2020-09-06T15:01:59.259" v="1759" actId="207"/>
        <pc:sldMkLst>
          <pc:docMk/>
          <pc:sldMk cId="1525307278" sldId="477"/>
        </pc:sldMkLst>
        <pc:spChg chg="mod">
          <ac:chgData name="Archana Shirsat" userId="0e4db074-5069-414b-818c-2b59d23733cd" providerId="ADAL" clId="{6D81579A-9CE4-4CF0-8447-2CB25BBFA4D3}" dt="2020-09-06T15:01:59.259" v="1759" actId="207"/>
          <ac:spMkLst>
            <pc:docMk/>
            <pc:sldMk cId="1525307278" sldId="477"/>
            <ac:spMk id="2" creationId="{9FA2578C-D7C9-47C9-9DD3-0C39A0B96328}"/>
          </ac:spMkLst>
        </pc:spChg>
        <pc:spChg chg="del">
          <ac:chgData name="Archana Shirsat" userId="0e4db074-5069-414b-818c-2b59d23733cd" providerId="ADAL" clId="{6D81579A-9CE4-4CF0-8447-2CB25BBFA4D3}" dt="2020-09-06T14:26:21.948" v="1106" actId="478"/>
          <ac:spMkLst>
            <pc:docMk/>
            <pc:sldMk cId="1525307278" sldId="477"/>
            <ac:spMk id="3" creationId="{9C8AC44C-7FB3-4699-841E-8279C4B55F01}"/>
          </ac:spMkLst>
        </pc:spChg>
      </pc:sldChg>
      <pc:sldChg chg="addSp delSp modSp add">
        <pc:chgData name="Archana Shirsat" userId="0e4db074-5069-414b-818c-2b59d23733cd" providerId="ADAL" clId="{6D81579A-9CE4-4CF0-8447-2CB25BBFA4D3}" dt="2020-09-06T14:56:14.483" v="1615" actId="1076"/>
        <pc:sldMkLst>
          <pc:docMk/>
          <pc:sldMk cId="132239002" sldId="478"/>
        </pc:sldMkLst>
        <pc:spChg chg="mod">
          <ac:chgData name="Archana Shirsat" userId="0e4db074-5069-414b-818c-2b59d23733cd" providerId="ADAL" clId="{6D81579A-9CE4-4CF0-8447-2CB25BBFA4D3}" dt="2020-09-06T14:56:14.483" v="1615" actId="1076"/>
          <ac:spMkLst>
            <pc:docMk/>
            <pc:sldMk cId="132239002" sldId="478"/>
            <ac:spMk id="2" creationId="{D9447FEA-96D5-424B-9A7E-B39FD01235F5}"/>
          </ac:spMkLst>
        </pc:spChg>
        <pc:spChg chg="del">
          <ac:chgData name="Archana Shirsat" userId="0e4db074-5069-414b-818c-2b59d23733cd" providerId="ADAL" clId="{6D81579A-9CE4-4CF0-8447-2CB25BBFA4D3}" dt="2020-09-06T14:32:32.221" v="1113" actId="1032"/>
          <ac:spMkLst>
            <pc:docMk/>
            <pc:sldMk cId="132239002" sldId="478"/>
            <ac:spMk id="3" creationId="{C4FFD5C3-9E37-4BBB-82C0-4E2405E1891D}"/>
          </ac:spMkLst>
        </pc:spChg>
        <pc:graphicFrameChg chg="add mod">
          <ac:chgData name="Archana Shirsat" userId="0e4db074-5069-414b-818c-2b59d23733cd" providerId="ADAL" clId="{6D81579A-9CE4-4CF0-8447-2CB25BBFA4D3}" dt="2020-09-06T14:56:02.003" v="1614" actId="13822"/>
          <ac:graphicFrameMkLst>
            <pc:docMk/>
            <pc:sldMk cId="132239002" sldId="478"/>
            <ac:graphicFrameMk id="4" creationId="{E7ADBBF7-DBAA-4511-B114-199F461C8C51}"/>
          </ac:graphicFrameMkLst>
        </pc:graphicFrameChg>
      </pc:sldChg>
      <pc:sldChg chg="modSp add ord">
        <pc:chgData name="Archana Shirsat" userId="0e4db074-5069-414b-818c-2b59d23733cd" providerId="ADAL" clId="{6D81579A-9CE4-4CF0-8447-2CB25BBFA4D3}" dt="2020-09-06T15:05:21.880" v="1768"/>
        <pc:sldMkLst>
          <pc:docMk/>
          <pc:sldMk cId="45825479" sldId="479"/>
        </pc:sldMkLst>
        <pc:spChg chg="mod">
          <ac:chgData name="Archana Shirsat" userId="0e4db074-5069-414b-818c-2b59d23733cd" providerId="ADAL" clId="{6D81579A-9CE4-4CF0-8447-2CB25BBFA4D3}" dt="2020-09-06T15:02:37.426" v="1765" actId="113"/>
          <ac:spMkLst>
            <pc:docMk/>
            <pc:sldMk cId="45825479" sldId="479"/>
            <ac:spMk id="2" creationId="{9FA2578C-D7C9-47C9-9DD3-0C39A0B96328}"/>
          </ac:spMkLst>
        </pc:spChg>
      </pc:sldChg>
      <pc:sldChg chg="modSp add del">
        <pc:chgData name="Archana Shirsat" userId="0e4db074-5069-414b-818c-2b59d23733cd" providerId="ADAL" clId="{6D81579A-9CE4-4CF0-8447-2CB25BBFA4D3}" dt="2020-09-06T14:57:02.888" v="1616" actId="2696"/>
        <pc:sldMkLst>
          <pc:docMk/>
          <pc:sldMk cId="60988125" sldId="479"/>
        </pc:sldMkLst>
        <pc:spChg chg="mod">
          <ac:chgData name="Archana Shirsat" userId="0e4db074-5069-414b-818c-2b59d23733cd" providerId="ADAL" clId="{6D81579A-9CE4-4CF0-8447-2CB25BBFA4D3}" dt="2020-09-06T14:46:55.658" v="1571" actId="27636"/>
          <ac:spMkLst>
            <pc:docMk/>
            <pc:sldMk cId="60988125" sldId="479"/>
            <ac:spMk id="2" creationId="{D9447FEA-96D5-424B-9A7E-B39FD01235F5}"/>
          </ac:spMkLst>
        </pc:spChg>
        <pc:graphicFrameChg chg="mod">
          <ac:chgData name="Archana Shirsat" userId="0e4db074-5069-414b-818c-2b59d23733cd" providerId="ADAL" clId="{6D81579A-9CE4-4CF0-8447-2CB25BBFA4D3}" dt="2020-09-06T14:50:05.188" v="1574"/>
          <ac:graphicFrameMkLst>
            <pc:docMk/>
            <pc:sldMk cId="60988125" sldId="479"/>
            <ac:graphicFrameMk id="4" creationId="{E7ADBBF7-DBAA-4511-B114-199F461C8C51}"/>
          </ac:graphicFrameMkLst>
        </pc:graphicFrameChg>
      </pc:sldChg>
      <pc:sldChg chg="modSp add">
        <pc:chgData name="Archana Shirsat" userId="0e4db074-5069-414b-818c-2b59d23733cd" providerId="ADAL" clId="{6D81579A-9CE4-4CF0-8447-2CB25BBFA4D3}" dt="2020-09-06T15:17:39.380" v="2672" actId="12100"/>
        <pc:sldMkLst>
          <pc:docMk/>
          <pc:sldMk cId="1168939407" sldId="480"/>
        </pc:sldMkLst>
        <pc:spChg chg="mod">
          <ac:chgData name="Archana Shirsat" userId="0e4db074-5069-414b-818c-2b59d23733cd" providerId="ADAL" clId="{6D81579A-9CE4-4CF0-8447-2CB25BBFA4D3}" dt="2020-09-06T15:05:47.402" v="1835" actId="14100"/>
          <ac:spMkLst>
            <pc:docMk/>
            <pc:sldMk cId="1168939407" sldId="480"/>
            <ac:spMk id="2" creationId="{D9447FEA-96D5-424B-9A7E-B39FD01235F5}"/>
          </ac:spMkLst>
        </pc:spChg>
        <pc:graphicFrameChg chg="mod">
          <ac:chgData name="Archana Shirsat" userId="0e4db074-5069-414b-818c-2b59d23733cd" providerId="ADAL" clId="{6D81579A-9CE4-4CF0-8447-2CB25BBFA4D3}" dt="2020-09-06T15:17:39.380" v="2672" actId="12100"/>
          <ac:graphicFrameMkLst>
            <pc:docMk/>
            <pc:sldMk cId="1168939407" sldId="480"/>
            <ac:graphicFrameMk id="4" creationId="{E7ADBBF7-DBAA-4511-B114-199F461C8C51}"/>
          </ac:graphicFrameMkLst>
        </pc:graphicFrameChg>
      </pc:sldChg>
      <pc:sldChg chg="modSp add">
        <pc:chgData name="Archana Shirsat" userId="0e4db074-5069-414b-818c-2b59d23733cd" providerId="ADAL" clId="{6D81579A-9CE4-4CF0-8447-2CB25BBFA4D3}" dt="2020-09-06T16:14:26.182" v="4052" actId="207"/>
        <pc:sldMkLst>
          <pc:docMk/>
          <pc:sldMk cId="1665610245" sldId="481"/>
        </pc:sldMkLst>
        <pc:spChg chg="mod">
          <ac:chgData name="Archana Shirsat" userId="0e4db074-5069-414b-818c-2b59d23733cd" providerId="ADAL" clId="{6D81579A-9CE4-4CF0-8447-2CB25BBFA4D3}" dt="2020-09-06T16:14:26.182" v="4052" actId="207"/>
          <ac:spMkLst>
            <pc:docMk/>
            <pc:sldMk cId="1665610245" sldId="481"/>
            <ac:spMk id="2" creationId="{B82D2464-7DAC-4971-926A-5298BFF9A203}"/>
          </ac:spMkLst>
        </pc:spChg>
        <pc:spChg chg="mod">
          <ac:chgData name="Archana Shirsat" userId="0e4db074-5069-414b-818c-2b59d23733cd" providerId="ADAL" clId="{6D81579A-9CE4-4CF0-8447-2CB25BBFA4D3}" dt="2020-09-06T16:02:30.724" v="3843" actId="20577"/>
          <ac:spMkLst>
            <pc:docMk/>
            <pc:sldMk cId="1665610245" sldId="481"/>
            <ac:spMk id="3" creationId="{0D412496-BC82-4AD2-8F36-C5605EB63E8B}"/>
          </ac:spMkLst>
        </pc:spChg>
      </pc:sldChg>
      <pc:sldChg chg="addSp delSp modSp add">
        <pc:chgData name="Archana Shirsat" userId="0e4db074-5069-414b-818c-2b59d23733cd" providerId="ADAL" clId="{6D81579A-9CE4-4CF0-8447-2CB25BBFA4D3}" dt="2020-09-06T15:46:44.330" v="3431" actId="1076"/>
        <pc:sldMkLst>
          <pc:docMk/>
          <pc:sldMk cId="1667053020" sldId="482"/>
        </pc:sldMkLst>
        <pc:spChg chg="mod">
          <ac:chgData name="Archana Shirsat" userId="0e4db074-5069-414b-818c-2b59d23733cd" providerId="ADAL" clId="{6D81579A-9CE4-4CF0-8447-2CB25BBFA4D3}" dt="2020-09-06T15:46:06.814" v="3427" actId="1076"/>
          <ac:spMkLst>
            <pc:docMk/>
            <pc:sldMk cId="1667053020" sldId="482"/>
            <ac:spMk id="2" creationId="{1F0E863A-383B-4D87-AADF-6A76CBAE2D1A}"/>
          </ac:spMkLst>
        </pc:spChg>
        <pc:spChg chg="del mod">
          <ac:chgData name="Archana Shirsat" userId="0e4db074-5069-414b-818c-2b59d23733cd" providerId="ADAL" clId="{6D81579A-9CE4-4CF0-8447-2CB25BBFA4D3}" dt="2020-09-06T15:45:08.931" v="3379" actId="1032"/>
          <ac:spMkLst>
            <pc:docMk/>
            <pc:sldMk cId="1667053020" sldId="482"/>
            <ac:spMk id="3" creationId="{4C79ECE6-25F2-4A30-B975-0BC2F1CC591F}"/>
          </ac:spMkLst>
        </pc:spChg>
        <pc:graphicFrameChg chg="add mod">
          <ac:chgData name="Archana Shirsat" userId="0e4db074-5069-414b-818c-2b59d23733cd" providerId="ADAL" clId="{6D81579A-9CE4-4CF0-8447-2CB25BBFA4D3}" dt="2020-09-06T15:46:44.330" v="3431" actId="1076"/>
          <ac:graphicFrameMkLst>
            <pc:docMk/>
            <pc:sldMk cId="1667053020" sldId="482"/>
            <ac:graphicFrameMk id="4" creationId="{C27AA703-FB4A-4C2C-AD59-225FE2598B4E}"/>
          </ac:graphicFrameMkLst>
        </pc:graphicFrameChg>
      </pc:sldChg>
      <pc:sldChg chg="add del">
        <pc:chgData name="Archana Shirsat" userId="0e4db074-5069-414b-818c-2b59d23733cd" providerId="ADAL" clId="{6D81579A-9CE4-4CF0-8447-2CB25BBFA4D3}" dt="2020-09-06T15:49:24.646" v="3506" actId="2696"/>
        <pc:sldMkLst>
          <pc:docMk/>
          <pc:sldMk cId="1662889697" sldId="483"/>
        </pc:sldMkLst>
      </pc:sldChg>
      <pc:sldChg chg="modSp add">
        <pc:chgData name="Archana Shirsat" userId="0e4db074-5069-414b-818c-2b59d23733cd" providerId="ADAL" clId="{6D81579A-9CE4-4CF0-8447-2CB25BBFA4D3}" dt="2020-09-06T15:50:52.173" v="3560" actId="14100"/>
        <pc:sldMkLst>
          <pc:docMk/>
          <pc:sldMk cId="2996279568" sldId="484"/>
        </pc:sldMkLst>
        <pc:spChg chg="mod">
          <ac:chgData name="Archana Shirsat" userId="0e4db074-5069-414b-818c-2b59d23733cd" providerId="ADAL" clId="{6D81579A-9CE4-4CF0-8447-2CB25BBFA4D3}" dt="2020-09-06T15:49:44.658" v="3547" actId="6549"/>
          <ac:spMkLst>
            <pc:docMk/>
            <pc:sldMk cId="2996279568" sldId="484"/>
            <ac:spMk id="2" creationId="{D9C5608F-4C17-4563-9F02-77CB5C8EFA34}"/>
          </ac:spMkLst>
        </pc:spChg>
        <pc:spChg chg="mod">
          <ac:chgData name="Archana Shirsat" userId="0e4db074-5069-414b-818c-2b59d23733cd" providerId="ADAL" clId="{6D81579A-9CE4-4CF0-8447-2CB25BBFA4D3}" dt="2020-09-06T15:50:52.173" v="3560" actId="14100"/>
          <ac:spMkLst>
            <pc:docMk/>
            <pc:sldMk cId="2996279568" sldId="484"/>
            <ac:spMk id="3" creationId="{0D066062-2629-41E0-A681-6678A888CF2A}"/>
          </ac:spMkLst>
        </pc:spChg>
      </pc:sldChg>
      <pc:sldChg chg="modSp">
        <pc:chgData name="Archana Shirsat" userId="0e4db074-5069-414b-818c-2b59d23733cd" providerId="ADAL" clId="{6D81579A-9CE4-4CF0-8447-2CB25BBFA4D3}" dt="2020-09-06T15:59:51.798" v="3701" actId="20577"/>
        <pc:sldMkLst>
          <pc:docMk/>
          <pc:sldMk cId="976282747" sldId="485"/>
        </pc:sldMkLst>
        <pc:spChg chg="mod">
          <ac:chgData name="Archana Shirsat" userId="0e4db074-5069-414b-818c-2b59d23733cd" providerId="ADAL" clId="{6D81579A-9CE4-4CF0-8447-2CB25BBFA4D3}" dt="2020-09-06T15:59:51.798" v="3701" actId="20577"/>
          <ac:spMkLst>
            <pc:docMk/>
            <pc:sldMk cId="976282747" sldId="485"/>
            <ac:spMk id="2" creationId="{EB274D39-76D2-451F-85C6-BD2D41BC361E}"/>
          </ac:spMkLst>
        </pc:spChg>
      </pc:sldChg>
    </pc:docChg>
  </pc:docChgLst>
  <pc:docChgLst>
    <pc:chgData name="Archana Shirsat" userId="0e4db074-5069-414b-818c-2b59d23733cd" providerId="ADAL" clId="{67FDEDE8-53F3-4500-A28A-F1D5D261497F}"/>
    <pc:docChg chg="undo custSel mod addSld delSld modSld sldOrd">
      <pc:chgData name="Archana Shirsat" userId="0e4db074-5069-414b-818c-2b59d23733cd" providerId="ADAL" clId="{67FDEDE8-53F3-4500-A28A-F1D5D261497F}" dt="2020-09-21T08:27:38.707" v="722" actId="20577"/>
      <pc:docMkLst>
        <pc:docMk/>
      </pc:docMkLst>
      <pc:sldChg chg="modSp del">
        <pc:chgData name="Archana Shirsat" userId="0e4db074-5069-414b-818c-2b59d23733cd" providerId="ADAL" clId="{67FDEDE8-53F3-4500-A28A-F1D5D261497F}" dt="2020-09-20T18:27:26.279" v="27" actId="2696"/>
        <pc:sldMkLst>
          <pc:docMk/>
          <pc:sldMk cId="201608347" sldId="256"/>
        </pc:sldMkLst>
        <pc:spChg chg="mod">
          <ac:chgData name="Archana Shirsat" userId="0e4db074-5069-414b-818c-2b59d23733cd" providerId="ADAL" clId="{67FDEDE8-53F3-4500-A28A-F1D5D261497F}" dt="2020-09-20T18:21:59.920" v="2" actId="27636"/>
          <ac:spMkLst>
            <pc:docMk/>
            <pc:sldMk cId="201608347" sldId="256"/>
            <ac:spMk id="2" creationId="{5AD1771E-039E-4E06-9CE1-218933C8B9D7}"/>
          </ac:spMkLst>
        </pc:spChg>
      </pc:sldChg>
      <pc:sldChg chg="addSp delSp modSp ord">
        <pc:chgData name="Archana Shirsat" userId="0e4db074-5069-414b-818c-2b59d23733cd" providerId="ADAL" clId="{67FDEDE8-53F3-4500-A28A-F1D5D261497F}" dt="2020-09-20T19:39:10.640" v="657" actId="6549"/>
        <pc:sldMkLst>
          <pc:docMk/>
          <pc:sldMk cId="914243154" sldId="258"/>
        </pc:sldMkLst>
        <pc:spChg chg="mod">
          <ac:chgData name="Archana Shirsat" userId="0e4db074-5069-414b-818c-2b59d23733cd" providerId="ADAL" clId="{67FDEDE8-53F3-4500-A28A-F1D5D261497F}" dt="2020-09-20T19:39:10.640" v="657" actId="6549"/>
          <ac:spMkLst>
            <pc:docMk/>
            <pc:sldMk cId="914243154" sldId="258"/>
            <ac:spMk id="2" creationId="{BD1B8562-A04E-4FA3-8C24-396D96EC476D}"/>
          </ac:spMkLst>
        </pc:spChg>
        <pc:spChg chg="add del mod">
          <ac:chgData name="Archana Shirsat" userId="0e4db074-5069-414b-818c-2b59d23733cd" providerId="ADAL" clId="{67FDEDE8-53F3-4500-A28A-F1D5D261497F}" dt="2020-09-20T18:28:43.702" v="29"/>
          <ac:spMkLst>
            <pc:docMk/>
            <pc:sldMk cId="914243154" sldId="258"/>
            <ac:spMk id="3" creationId="{BE2A9549-8DEF-4F61-B337-259476880645}"/>
          </ac:spMkLst>
        </pc:spChg>
        <pc:graphicFrameChg chg="mod">
          <ac:chgData name="Archana Shirsat" userId="0e4db074-5069-414b-818c-2b59d23733cd" providerId="ADAL" clId="{67FDEDE8-53F3-4500-A28A-F1D5D261497F}" dt="2020-09-20T19:38:29.334" v="638" actId="1076"/>
          <ac:graphicFrameMkLst>
            <pc:docMk/>
            <pc:sldMk cId="914243154" sldId="258"/>
            <ac:graphicFrameMk id="6" creationId="{DE1D023A-1E9F-4CED-9C95-B7FA73228EBF}"/>
          </ac:graphicFrameMkLst>
        </pc:graphicFrameChg>
      </pc:sldChg>
      <pc:sldChg chg="addSp delSp modSp mod ord setBg setClrOvrMap delDesignElem">
        <pc:chgData name="Archana Shirsat" userId="0e4db074-5069-414b-818c-2b59d23733cd" providerId="ADAL" clId="{67FDEDE8-53F3-4500-A28A-F1D5D261497F}" dt="2020-09-20T18:38:47.362" v="385"/>
        <pc:sldMkLst>
          <pc:docMk/>
          <pc:sldMk cId="2559758989" sldId="260"/>
        </pc:sldMkLst>
        <pc:spChg chg="mod">
          <ac:chgData name="Archana Shirsat" userId="0e4db074-5069-414b-818c-2b59d23733cd" providerId="ADAL" clId="{67FDEDE8-53F3-4500-A28A-F1D5D261497F}" dt="2020-09-20T18:33:14.302" v="71" actId="6549"/>
          <ac:spMkLst>
            <pc:docMk/>
            <pc:sldMk cId="2559758989" sldId="260"/>
            <ac:spMk id="2" creationId="{BD1B8562-A04E-4FA3-8C24-396D96EC476D}"/>
          </ac:spMkLst>
        </pc:spChg>
        <pc:spChg chg="mod">
          <ac:chgData name="Archana Shirsat" userId="0e4db074-5069-414b-818c-2b59d23733cd" providerId="ADAL" clId="{67FDEDE8-53F3-4500-A28A-F1D5D261497F}" dt="2020-09-20T18:32:59.943" v="62" actId="27636"/>
          <ac:spMkLst>
            <pc:docMk/>
            <pc:sldMk cId="2559758989" sldId="260"/>
            <ac:spMk id="3" creationId="{EA3DF45A-F5DD-4D0A-8E7A-EE3DA1CFF32A}"/>
          </ac:spMkLst>
        </pc:spChg>
        <pc:spChg chg="add del">
          <ac:chgData name="Archana Shirsat" userId="0e4db074-5069-414b-818c-2b59d23733cd" providerId="ADAL" clId="{67FDEDE8-53F3-4500-A28A-F1D5D261497F}" dt="2020-09-20T18:32:30.420" v="54" actId="26606"/>
          <ac:spMkLst>
            <pc:docMk/>
            <pc:sldMk cId="2559758989" sldId="260"/>
            <ac:spMk id="9" creationId="{20D5D19D-0789-4518-B5DC-D47ADF69D25A}"/>
          </ac:spMkLst>
        </pc:spChg>
        <pc:spChg chg="add">
          <ac:chgData name="Archana Shirsat" userId="0e4db074-5069-414b-818c-2b59d23733cd" providerId="ADAL" clId="{67FDEDE8-53F3-4500-A28A-F1D5D261497F}" dt="2020-09-20T18:32:59.892" v="61" actId="26606"/>
          <ac:spMkLst>
            <pc:docMk/>
            <pc:sldMk cId="2559758989" sldId="260"/>
            <ac:spMk id="13" creationId="{2711A8FB-68FC-45FC-B01E-38F809E2D439}"/>
          </ac:spMkLst>
        </pc:spChg>
        <pc:spChg chg="add del">
          <ac:chgData name="Archana Shirsat" userId="0e4db074-5069-414b-818c-2b59d23733cd" providerId="ADAL" clId="{67FDEDE8-53F3-4500-A28A-F1D5D261497F}" dt="2020-09-20T18:32:37.296" v="57" actId="26606"/>
          <ac:spMkLst>
            <pc:docMk/>
            <pc:sldMk cId="2559758989" sldId="260"/>
            <ac:spMk id="15" creationId="{2A865FE3-5FC9-4049-87CF-30019C46C0F5}"/>
          </ac:spMkLst>
        </pc:spChg>
        <pc:spChg chg="add del">
          <ac:chgData name="Archana Shirsat" userId="0e4db074-5069-414b-818c-2b59d23733cd" providerId="ADAL" clId="{67FDEDE8-53F3-4500-A28A-F1D5D261497F}" dt="2020-09-20T18:32:30.420" v="54" actId="26606"/>
          <ac:spMkLst>
            <pc:docMk/>
            <pc:sldMk cId="2559758989" sldId="260"/>
            <ac:spMk id="16" creationId="{B81933D1-5615-42C7-9C0B-4EB7105CCE2D}"/>
          </ac:spMkLst>
        </pc:spChg>
        <pc:spChg chg="add del">
          <ac:chgData name="Archana Shirsat" userId="0e4db074-5069-414b-818c-2b59d23733cd" providerId="ADAL" clId="{67FDEDE8-53F3-4500-A28A-F1D5D261497F}" dt="2020-09-20T18:32:30.420" v="54" actId="26606"/>
          <ac:spMkLst>
            <pc:docMk/>
            <pc:sldMk cId="2559758989" sldId="260"/>
            <ac:spMk id="18" creationId="{19C9EAEA-39D0-4B0E-A0EB-51E7B26740B1}"/>
          </ac:spMkLst>
        </pc:spChg>
        <pc:spChg chg="add del">
          <ac:chgData name="Archana Shirsat" userId="0e4db074-5069-414b-818c-2b59d23733cd" providerId="ADAL" clId="{67FDEDE8-53F3-4500-A28A-F1D5D261497F}" dt="2020-09-20T18:32:37.296" v="57" actId="26606"/>
          <ac:spMkLst>
            <pc:docMk/>
            <pc:sldMk cId="2559758989" sldId="260"/>
            <ac:spMk id="20" creationId="{1ECAB1E8-8195-4748-BE71-FF806D86892E}"/>
          </ac:spMkLst>
        </pc:spChg>
        <pc:spChg chg="add del">
          <ac:chgData name="Archana Shirsat" userId="0e4db074-5069-414b-818c-2b59d23733cd" providerId="ADAL" clId="{67FDEDE8-53F3-4500-A28A-F1D5D261497F}" dt="2020-09-20T18:32:37.296" v="57" actId="26606"/>
          <ac:spMkLst>
            <pc:docMk/>
            <pc:sldMk cId="2559758989" sldId="260"/>
            <ac:spMk id="21" creationId="{57F6BDD4-E066-4008-8011-6CC31AEB4556}"/>
          </ac:spMkLst>
        </pc:spChg>
        <pc:spChg chg="add del">
          <ac:chgData name="Archana Shirsat" userId="0e4db074-5069-414b-818c-2b59d23733cd" providerId="ADAL" clId="{67FDEDE8-53F3-4500-A28A-F1D5D261497F}" dt="2020-09-20T18:32:37.296" v="57" actId="26606"/>
          <ac:spMkLst>
            <pc:docMk/>
            <pc:sldMk cId="2559758989" sldId="260"/>
            <ac:spMk id="22" creationId="{2711A8FB-68FC-45FC-B01E-38F809E2D439}"/>
          </ac:spMkLst>
        </pc:spChg>
        <pc:spChg chg="add del">
          <ac:chgData name="Archana Shirsat" userId="0e4db074-5069-414b-818c-2b59d23733cd" providerId="ADAL" clId="{67FDEDE8-53F3-4500-A28A-F1D5D261497F}" dt="2020-09-20T18:32:59.872" v="60" actId="26606"/>
          <ac:spMkLst>
            <pc:docMk/>
            <pc:sldMk cId="2559758989" sldId="260"/>
            <ac:spMk id="24" creationId="{CF62D2A7-8207-488C-9F46-316BA81A16C8}"/>
          </ac:spMkLst>
        </pc:spChg>
        <pc:spChg chg="add">
          <ac:chgData name="Archana Shirsat" userId="0e4db074-5069-414b-818c-2b59d23733cd" providerId="ADAL" clId="{67FDEDE8-53F3-4500-A28A-F1D5D261497F}" dt="2020-09-20T18:32:59.892" v="61" actId="26606"/>
          <ac:spMkLst>
            <pc:docMk/>
            <pc:sldMk cId="2559758989" sldId="260"/>
            <ac:spMk id="26" creationId="{1ECAB1E8-8195-4748-BE71-FF806D86892E}"/>
          </ac:spMkLst>
        </pc:spChg>
        <pc:spChg chg="add">
          <ac:chgData name="Archana Shirsat" userId="0e4db074-5069-414b-818c-2b59d23733cd" providerId="ADAL" clId="{67FDEDE8-53F3-4500-A28A-F1D5D261497F}" dt="2020-09-20T18:32:59.892" v="61" actId="26606"/>
          <ac:spMkLst>
            <pc:docMk/>
            <pc:sldMk cId="2559758989" sldId="260"/>
            <ac:spMk id="27" creationId="{57F6BDD4-E066-4008-8011-6CC31AEB4556}"/>
          </ac:spMkLst>
        </pc:spChg>
        <pc:spChg chg="add">
          <ac:chgData name="Archana Shirsat" userId="0e4db074-5069-414b-818c-2b59d23733cd" providerId="ADAL" clId="{67FDEDE8-53F3-4500-A28A-F1D5D261497F}" dt="2020-09-20T18:32:59.892" v="61" actId="26606"/>
          <ac:spMkLst>
            <pc:docMk/>
            <pc:sldMk cId="2559758989" sldId="260"/>
            <ac:spMk id="28" creationId="{2A865FE3-5FC9-4049-87CF-30019C46C0F5}"/>
          </ac:spMkLst>
        </pc:spChg>
        <pc:grpChg chg="add del">
          <ac:chgData name="Archana Shirsat" userId="0e4db074-5069-414b-818c-2b59d23733cd" providerId="ADAL" clId="{67FDEDE8-53F3-4500-A28A-F1D5D261497F}" dt="2020-09-20T18:32:30.420" v="54" actId="26606"/>
          <ac:grpSpMkLst>
            <pc:docMk/>
            <pc:sldMk cId="2559758989" sldId="260"/>
            <ac:grpSpMk id="11" creationId="{032D8612-31EB-44CF-A1D0-14FD4C705424}"/>
          </ac:grpSpMkLst>
        </pc:grpChg>
        <pc:picChg chg="mod">
          <ac:chgData name="Archana Shirsat" userId="0e4db074-5069-414b-818c-2b59d23733cd" providerId="ADAL" clId="{67FDEDE8-53F3-4500-A28A-F1D5D261497F}" dt="2020-09-20T18:32:59.892" v="61" actId="26606"/>
          <ac:picMkLst>
            <pc:docMk/>
            <pc:sldMk cId="2559758989" sldId="260"/>
            <ac:picMk id="4" creationId="{CB8523CD-22BF-48DB-99C2-B135A8B502E3}"/>
          </ac:picMkLst>
        </pc:picChg>
      </pc:sldChg>
      <pc:sldChg chg="modSp">
        <pc:chgData name="Archana Shirsat" userId="0e4db074-5069-414b-818c-2b59d23733cd" providerId="ADAL" clId="{67FDEDE8-53F3-4500-A28A-F1D5D261497F}" dt="2020-09-20T19:43:47.197" v="660" actId="113"/>
        <pc:sldMkLst>
          <pc:docMk/>
          <pc:sldMk cId="335033983" sldId="263"/>
        </pc:sldMkLst>
        <pc:spChg chg="mod">
          <ac:chgData name="Archana Shirsat" userId="0e4db074-5069-414b-818c-2b59d23733cd" providerId="ADAL" clId="{67FDEDE8-53F3-4500-A28A-F1D5D261497F}" dt="2020-09-20T19:43:47.197" v="660" actId="113"/>
          <ac:spMkLst>
            <pc:docMk/>
            <pc:sldMk cId="335033983" sldId="263"/>
            <ac:spMk id="2" creationId="{2CA40B79-30CE-4E87-8CAF-87E4FE998B6B}"/>
          </ac:spMkLst>
        </pc:spChg>
        <pc:picChg chg="mod">
          <ac:chgData name="Archana Shirsat" userId="0e4db074-5069-414b-818c-2b59d23733cd" providerId="ADAL" clId="{67FDEDE8-53F3-4500-A28A-F1D5D261497F}" dt="2020-09-20T18:42:02.639" v="404" actId="1367"/>
          <ac:picMkLst>
            <pc:docMk/>
            <pc:sldMk cId="335033983" sldId="263"/>
            <ac:picMk id="5" creationId="{D58B93CE-5EB1-4AC0-8D9E-BBC89C1301F1}"/>
          </ac:picMkLst>
        </pc:picChg>
      </pc:sldChg>
      <pc:sldChg chg="addSp modSp">
        <pc:chgData name="Archana Shirsat" userId="0e4db074-5069-414b-818c-2b59d23733cd" providerId="ADAL" clId="{67FDEDE8-53F3-4500-A28A-F1D5D261497F}" dt="2020-09-20T20:06:02.889" v="661" actId="1076"/>
        <pc:sldMkLst>
          <pc:docMk/>
          <pc:sldMk cId="3049519383" sldId="264"/>
        </pc:sldMkLst>
        <pc:spChg chg="mod">
          <ac:chgData name="Archana Shirsat" userId="0e4db074-5069-414b-818c-2b59d23733cd" providerId="ADAL" clId="{67FDEDE8-53F3-4500-A28A-F1D5D261497F}" dt="2020-09-20T18:27:02.629" v="24" actId="1076"/>
          <ac:spMkLst>
            <pc:docMk/>
            <pc:sldMk cId="3049519383" sldId="264"/>
            <ac:spMk id="2" creationId="{EB274D39-76D2-451F-85C6-BD2D41BC361E}"/>
          </ac:spMkLst>
        </pc:spChg>
        <pc:spChg chg="mod">
          <ac:chgData name="Archana Shirsat" userId="0e4db074-5069-414b-818c-2b59d23733cd" providerId="ADAL" clId="{67FDEDE8-53F3-4500-A28A-F1D5D261497F}" dt="2020-09-20T18:27:11.266" v="26" actId="1076"/>
          <ac:spMkLst>
            <pc:docMk/>
            <pc:sldMk cId="3049519383" sldId="264"/>
            <ac:spMk id="11" creationId="{DA3C1319-5E7A-4823-8BE1-8431AC51D193}"/>
          </ac:spMkLst>
        </pc:spChg>
        <pc:picChg chg="add mod">
          <ac:chgData name="Archana Shirsat" userId="0e4db074-5069-414b-818c-2b59d23733cd" providerId="ADAL" clId="{67FDEDE8-53F3-4500-A28A-F1D5D261497F}" dt="2020-09-20T20:06:02.889" v="661" actId="1076"/>
          <ac:picMkLst>
            <pc:docMk/>
            <pc:sldMk cId="3049519383" sldId="264"/>
            <ac:picMk id="4" creationId="{6FCDAF05-A202-4DD3-9CD2-7482ADA12B0C}"/>
          </ac:picMkLst>
        </pc:picChg>
      </pc:sldChg>
      <pc:sldChg chg="addSp delSp modSp mod ord setBg delDesignElem">
        <pc:chgData name="Archana Shirsat" userId="0e4db074-5069-414b-818c-2b59d23733cd" providerId="ADAL" clId="{67FDEDE8-53F3-4500-A28A-F1D5D261497F}" dt="2020-09-20T20:28:26.431" v="673"/>
        <pc:sldMkLst>
          <pc:docMk/>
          <pc:sldMk cId="417724713" sldId="266"/>
        </pc:sldMkLst>
        <pc:spChg chg="mod">
          <ac:chgData name="Archana Shirsat" userId="0e4db074-5069-414b-818c-2b59d23733cd" providerId="ADAL" clId="{67FDEDE8-53F3-4500-A28A-F1D5D261497F}" dt="2020-09-20T18:33:54.444" v="79" actId="26606"/>
          <ac:spMkLst>
            <pc:docMk/>
            <pc:sldMk cId="417724713" sldId="266"/>
            <ac:spMk id="2" creationId="{08584901-ECDB-4F89-A3DE-851A87A6762D}"/>
          </ac:spMkLst>
        </pc:spChg>
        <pc:spChg chg="mod ord">
          <ac:chgData name="Archana Shirsat" userId="0e4db074-5069-414b-818c-2b59d23733cd" providerId="ADAL" clId="{67FDEDE8-53F3-4500-A28A-F1D5D261497F}" dt="2020-09-20T18:33:54.444" v="79" actId="26606"/>
          <ac:spMkLst>
            <pc:docMk/>
            <pc:sldMk cId="417724713" sldId="266"/>
            <ac:spMk id="3" creationId="{FA2C7147-CAE6-4944-BF07-DDB491135FCF}"/>
          </ac:spMkLst>
        </pc:spChg>
        <pc:spChg chg="add del">
          <ac:chgData name="Archana Shirsat" userId="0e4db074-5069-414b-818c-2b59d23733cd" providerId="ADAL" clId="{67FDEDE8-53F3-4500-A28A-F1D5D261497F}" dt="2020-09-20T18:33:39.360" v="73" actId="26606"/>
          <ac:spMkLst>
            <pc:docMk/>
            <pc:sldMk cId="417724713" sldId="266"/>
            <ac:spMk id="10" creationId="{48CAE4AE-A9DF-45AF-9A9C-1712BC63418E}"/>
          </ac:spMkLst>
        </pc:spChg>
        <pc:spChg chg="add del">
          <ac:chgData name="Archana Shirsat" userId="0e4db074-5069-414b-818c-2b59d23733cd" providerId="ADAL" clId="{67FDEDE8-53F3-4500-A28A-F1D5D261497F}" dt="2020-09-20T18:33:48.119" v="77" actId="26606"/>
          <ac:spMkLst>
            <pc:docMk/>
            <pc:sldMk cId="417724713" sldId="266"/>
            <ac:spMk id="14" creationId="{2711A8FB-68FC-45FC-B01E-38F809E2D439}"/>
          </ac:spMkLst>
        </pc:spChg>
        <pc:spChg chg="add del">
          <ac:chgData name="Archana Shirsat" userId="0e4db074-5069-414b-818c-2b59d23733cd" providerId="ADAL" clId="{67FDEDE8-53F3-4500-A28A-F1D5D261497F}" dt="2020-09-20T18:33:48.119" v="77" actId="26606"/>
          <ac:spMkLst>
            <pc:docMk/>
            <pc:sldMk cId="417724713" sldId="266"/>
            <ac:spMk id="16" creationId="{2A865FE3-5FC9-4049-87CF-30019C46C0F5}"/>
          </ac:spMkLst>
        </pc:spChg>
        <pc:spChg chg="add">
          <ac:chgData name="Archana Shirsat" userId="0e4db074-5069-414b-818c-2b59d23733cd" providerId="ADAL" clId="{67FDEDE8-53F3-4500-A28A-F1D5D261497F}" dt="2020-09-20T18:33:54.458" v="80" actId="26606"/>
          <ac:spMkLst>
            <pc:docMk/>
            <pc:sldMk cId="417724713" sldId="266"/>
            <ac:spMk id="18" creationId="{C13237C8-E62C-4F0D-A318-BD6FB6C2D138}"/>
          </ac:spMkLst>
        </pc:spChg>
        <pc:spChg chg="add">
          <ac:chgData name="Archana Shirsat" userId="0e4db074-5069-414b-818c-2b59d23733cd" providerId="ADAL" clId="{67FDEDE8-53F3-4500-A28A-F1D5D261497F}" dt="2020-09-20T18:33:54.458" v="80" actId="26606"/>
          <ac:spMkLst>
            <pc:docMk/>
            <pc:sldMk cId="417724713" sldId="266"/>
            <ac:spMk id="20" creationId="{19C9EAEA-39D0-4B0E-A0EB-51E7B26740B1}"/>
          </ac:spMkLst>
        </pc:spChg>
        <pc:spChg chg="add del">
          <ac:chgData name="Archana Shirsat" userId="0e4db074-5069-414b-818c-2b59d23733cd" providerId="ADAL" clId="{67FDEDE8-53F3-4500-A28A-F1D5D261497F}" dt="2020-09-20T18:33:39.360" v="73" actId="26606"/>
          <ac:spMkLst>
            <pc:docMk/>
            <pc:sldMk cId="417724713" sldId="266"/>
            <ac:spMk id="35" creationId="{E972DE0D-2E53-4159-ABD3-C601524262C2}"/>
          </ac:spMkLst>
        </pc:spChg>
        <pc:spChg chg="add del">
          <ac:chgData name="Archana Shirsat" userId="0e4db074-5069-414b-818c-2b59d23733cd" providerId="ADAL" clId="{67FDEDE8-53F3-4500-A28A-F1D5D261497F}" dt="2020-09-20T18:33:44.375" v="75" actId="26606"/>
          <ac:spMkLst>
            <pc:docMk/>
            <pc:sldMk cId="417724713" sldId="266"/>
            <ac:spMk id="37" creationId="{5E39A796-BE83-48B1-B33F-35C4A32AAB57}"/>
          </ac:spMkLst>
        </pc:spChg>
        <pc:spChg chg="add del">
          <ac:chgData name="Archana Shirsat" userId="0e4db074-5069-414b-818c-2b59d23733cd" providerId="ADAL" clId="{67FDEDE8-53F3-4500-A28A-F1D5D261497F}" dt="2020-09-20T18:33:44.375" v="75" actId="26606"/>
          <ac:spMkLst>
            <pc:docMk/>
            <pc:sldMk cId="417724713" sldId="266"/>
            <ac:spMk id="38" creationId="{72F84B47-E267-4194-8194-831DB7B5547F}"/>
          </ac:spMkLst>
        </pc:spChg>
        <pc:spChg chg="add del">
          <ac:chgData name="Archana Shirsat" userId="0e4db074-5069-414b-818c-2b59d23733cd" providerId="ADAL" clId="{67FDEDE8-53F3-4500-A28A-F1D5D261497F}" dt="2020-09-20T18:33:48.119" v="77" actId="26606"/>
          <ac:spMkLst>
            <pc:docMk/>
            <pc:sldMk cId="417724713" sldId="266"/>
            <ac:spMk id="40" creationId="{1ECAB1E8-8195-4748-BE71-FF806D86892E}"/>
          </ac:spMkLst>
        </pc:spChg>
        <pc:spChg chg="add del">
          <ac:chgData name="Archana Shirsat" userId="0e4db074-5069-414b-818c-2b59d23733cd" providerId="ADAL" clId="{67FDEDE8-53F3-4500-A28A-F1D5D261497F}" dt="2020-09-20T18:33:48.119" v="77" actId="26606"/>
          <ac:spMkLst>
            <pc:docMk/>
            <pc:sldMk cId="417724713" sldId="266"/>
            <ac:spMk id="41" creationId="{57F6BDD4-E066-4008-8011-6CC31AEB4556}"/>
          </ac:spMkLst>
        </pc:spChg>
        <pc:spChg chg="add del">
          <ac:chgData name="Archana Shirsat" userId="0e4db074-5069-414b-818c-2b59d23733cd" providerId="ADAL" clId="{67FDEDE8-53F3-4500-A28A-F1D5D261497F}" dt="2020-09-20T18:33:54.444" v="79" actId="26606"/>
          <ac:spMkLst>
            <pc:docMk/>
            <pc:sldMk cId="417724713" sldId="266"/>
            <ac:spMk id="43" creationId="{5E39A796-BE83-48B1-B33F-35C4A32AAB57}"/>
          </ac:spMkLst>
        </pc:spChg>
        <pc:spChg chg="add del">
          <ac:chgData name="Archana Shirsat" userId="0e4db074-5069-414b-818c-2b59d23733cd" providerId="ADAL" clId="{67FDEDE8-53F3-4500-A28A-F1D5D261497F}" dt="2020-09-20T18:33:54.444" v="79" actId="26606"/>
          <ac:spMkLst>
            <pc:docMk/>
            <pc:sldMk cId="417724713" sldId="266"/>
            <ac:spMk id="44" creationId="{72F84B47-E267-4194-8194-831DB7B5547F}"/>
          </ac:spMkLst>
        </pc:spChg>
        <pc:spChg chg="add">
          <ac:chgData name="Archana Shirsat" userId="0e4db074-5069-414b-818c-2b59d23733cd" providerId="ADAL" clId="{67FDEDE8-53F3-4500-A28A-F1D5D261497F}" dt="2020-09-20T18:33:54.458" v="80" actId="26606"/>
          <ac:spMkLst>
            <pc:docMk/>
            <pc:sldMk cId="417724713" sldId="266"/>
            <ac:spMk id="46" creationId="{201CC55D-ED54-4C5C-95E6-10947BD1103B}"/>
          </ac:spMkLst>
        </pc:spChg>
        <pc:spChg chg="add">
          <ac:chgData name="Archana Shirsat" userId="0e4db074-5069-414b-818c-2b59d23733cd" providerId="ADAL" clId="{67FDEDE8-53F3-4500-A28A-F1D5D261497F}" dt="2020-09-20T18:33:54.458" v="80" actId="26606"/>
          <ac:spMkLst>
            <pc:docMk/>
            <pc:sldMk cId="417724713" sldId="266"/>
            <ac:spMk id="49" creationId="{3873B707-463F-40B0-8227-E8CC6C67EB25}"/>
          </ac:spMkLst>
        </pc:spChg>
        <pc:grpChg chg="add del">
          <ac:chgData name="Archana Shirsat" userId="0e4db074-5069-414b-818c-2b59d23733cd" providerId="ADAL" clId="{67FDEDE8-53F3-4500-A28A-F1D5D261497F}" dt="2020-09-20T18:33:39.360" v="73" actId="26606"/>
          <ac:grpSpMkLst>
            <pc:docMk/>
            <pc:sldMk cId="417724713" sldId="266"/>
            <ac:grpSpMk id="12" creationId="{6C272060-BC98-4C91-A58F-4DFEC566CF7F}"/>
          </ac:grpSpMkLst>
        </pc:grpChg>
        <pc:grpChg chg="add">
          <ac:chgData name="Archana Shirsat" userId="0e4db074-5069-414b-818c-2b59d23733cd" providerId="ADAL" clId="{67FDEDE8-53F3-4500-A28A-F1D5D261497F}" dt="2020-09-20T18:33:54.458" v="80" actId="26606"/>
          <ac:grpSpMkLst>
            <pc:docMk/>
            <pc:sldMk cId="417724713" sldId="266"/>
            <ac:grpSpMk id="47" creationId="{1DE889C7-FAD6-4397-98E2-05D503484459}"/>
          </ac:grpSpMkLst>
        </pc:grpChg>
        <pc:picChg chg="mod">
          <ac:chgData name="Archana Shirsat" userId="0e4db074-5069-414b-818c-2b59d23733cd" providerId="ADAL" clId="{67FDEDE8-53F3-4500-A28A-F1D5D261497F}" dt="2020-09-20T18:33:54.444" v="79" actId="26606"/>
          <ac:picMkLst>
            <pc:docMk/>
            <pc:sldMk cId="417724713" sldId="266"/>
            <ac:picMk id="5" creationId="{201CC630-609B-4456-BD59-A441F53ED9AD}"/>
          </ac:picMkLst>
        </pc:picChg>
      </pc:sldChg>
      <pc:sldChg chg="addSp delSp modSp del mod setBg">
        <pc:chgData name="Archana Shirsat" userId="0e4db074-5069-414b-818c-2b59d23733cd" providerId="ADAL" clId="{67FDEDE8-53F3-4500-A28A-F1D5D261497F}" dt="2020-09-20T19:38:06.290" v="635" actId="2696"/>
        <pc:sldMkLst>
          <pc:docMk/>
          <pc:sldMk cId="1638952722" sldId="268"/>
        </pc:sldMkLst>
        <pc:spChg chg="mod">
          <ac:chgData name="Archana Shirsat" userId="0e4db074-5069-414b-818c-2b59d23733cd" providerId="ADAL" clId="{67FDEDE8-53F3-4500-A28A-F1D5D261497F}" dt="2020-09-20T19:31:56.191" v="605" actId="26606"/>
          <ac:spMkLst>
            <pc:docMk/>
            <pc:sldMk cId="1638952722" sldId="268"/>
            <ac:spMk id="4" creationId="{1B84A9A0-3618-495D-9E0E-0862925D8E7A}"/>
          </ac:spMkLst>
        </pc:spChg>
        <pc:spChg chg="add del mod">
          <ac:chgData name="Archana Shirsat" userId="0e4db074-5069-414b-818c-2b59d23733cd" providerId="ADAL" clId="{67FDEDE8-53F3-4500-A28A-F1D5D261497F}" dt="2020-09-20T19:32:01.860" v="606"/>
          <ac:spMkLst>
            <pc:docMk/>
            <pc:sldMk cId="1638952722" sldId="268"/>
            <ac:spMk id="5" creationId="{0A185928-85D3-4364-B09B-A51BFECABE99}"/>
          </ac:spMkLst>
        </pc:spChg>
        <pc:spChg chg="add del">
          <ac:chgData name="Archana Shirsat" userId="0e4db074-5069-414b-818c-2b59d23733cd" providerId="ADAL" clId="{67FDEDE8-53F3-4500-A28A-F1D5D261497F}" dt="2020-09-20T19:30:24.086" v="598"/>
          <ac:spMkLst>
            <pc:docMk/>
            <pc:sldMk cId="1638952722" sldId="268"/>
            <ac:spMk id="11" creationId="{61E36E48-4E99-4A18-BFA5-3C9C6045932A}"/>
          </ac:spMkLst>
        </pc:spChg>
        <pc:spChg chg="add del">
          <ac:chgData name="Archana Shirsat" userId="0e4db074-5069-414b-818c-2b59d23733cd" providerId="ADAL" clId="{67FDEDE8-53F3-4500-A28A-F1D5D261497F}" dt="2020-09-20T19:31:56.191" v="605" actId="26606"/>
          <ac:spMkLst>
            <pc:docMk/>
            <pc:sldMk cId="1638952722" sldId="268"/>
            <ac:spMk id="14" creationId="{2550BE34-C2B8-49B8-8519-67A8CAD51AE9}"/>
          </ac:spMkLst>
        </pc:spChg>
        <pc:spChg chg="add del">
          <ac:chgData name="Archana Shirsat" userId="0e4db074-5069-414b-818c-2b59d23733cd" providerId="ADAL" clId="{67FDEDE8-53F3-4500-A28A-F1D5D261497F}" dt="2020-09-20T19:31:56.191" v="605" actId="26606"/>
          <ac:spMkLst>
            <pc:docMk/>
            <pc:sldMk cId="1638952722" sldId="268"/>
            <ac:spMk id="16" creationId="{A7457DD9-5A45-400A-AB4B-4B4EDECA25F1}"/>
          </ac:spMkLst>
        </pc:spChg>
        <pc:spChg chg="add del">
          <ac:chgData name="Archana Shirsat" userId="0e4db074-5069-414b-818c-2b59d23733cd" providerId="ADAL" clId="{67FDEDE8-53F3-4500-A28A-F1D5D261497F}" dt="2020-09-20T19:31:56.191" v="605" actId="26606"/>
          <ac:spMkLst>
            <pc:docMk/>
            <pc:sldMk cId="1638952722" sldId="268"/>
            <ac:spMk id="18" creationId="{441CF7D6-A660-431A-B0BB-140A0D5556B6}"/>
          </ac:spMkLst>
        </pc:spChg>
        <pc:spChg chg="add del">
          <ac:chgData name="Archana Shirsat" userId="0e4db074-5069-414b-818c-2b59d23733cd" providerId="ADAL" clId="{67FDEDE8-53F3-4500-A28A-F1D5D261497F}" dt="2020-09-20T19:31:56.191" v="605" actId="26606"/>
          <ac:spMkLst>
            <pc:docMk/>
            <pc:sldMk cId="1638952722" sldId="268"/>
            <ac:spMk id="20" creationId="{0570A85B-3810-4F95-97B0-CBF4CCDB381C}"/>
          </ac:spMkLst>
        </pc:spChg>
        <pc:spChg chg="add">
          <ac:chgData name="Archana Shirsat" userId="0e4db074-5069-414b-818c-2b59d23733cd" providerId="ADAL" clId="{67FDEDE8-53F3-4500-A28A-F1D5D261497F}" dt="2020-09-20T19:31:56.191" v="605" actId="26606"/>
          <ac:spMkLst>
            <pc:docMk/>
            <pc:sldMk cId="1638952722" sldId="268"/>
            <ac:spMk id="25" creationId="{B8D412AD-9CF4-4510-97DC-34D6CC830887}"/>
          </ac:spMkLst>
        </pc:spChg>
        <pc:graphicFrameChg chg="del">
          <ac:chgData name="Archana Shirsat" userId="0e4db074-5069-414b-818c-2b59d23733cd" providerId="ADAL" clId="{67FDEDE8-53F3-4500-A28A-F1D5D261497F}" dt="2020-09-20T19:29:27.454" v="597" actId="26606"/>
          <ac:graphicFrameMkLst>
            <pc:docMk/>
            <pc:sldMk cId="1638952722" sldId="268"/>
            <ac:graphicFrameMk id="6" creationId="{097F5BC6-6CCF-4E25-8232-4A36964146DB}"/>
          </ac:graphicFrameMkLst>
        </pc:graphicFrameChg>
        <pc:graphicFrameChg chg="add mod ord modGraphic">
          <ac:chgData name="Archana Shirsat" userId="0e4db074-5069-414b-818c-2b59d23733cd" providerId="ADAL" clId="{67FDEDE8-53F3-4500-A28A-F1D5D261497F}" dt="2020-09-20T19:31:56.191" v="605" actId="26606"/>
          <ac:graphicFrameMkLst>
            <pc:docMk/>
            <pc:sldMk cId="1638952722" sldId="268"/>
            <ac:graphicFrameMk id="9" creationId="{097F5BC6-6CCF-4E25-8232-4A36964146DB}"/>
          </ac:graphicFrameMkLst>
        </pc:graphicFrameChg>
        <pc:picChg chg="add del mod">
          <ac:chgData name="Archana Shirsat" userId="0e4db074-5069-414b-818c-2b59d23733cd" providerId="ADAL" clId="{67FDEDE8-53F3-4500-A28A-F1D5D261497F}" dt="2020-09-20T19:31:39.046" v="604" actId="478"/>
          <ac:picMkLst>
            <pc:docMk/>
            <pc:sldMk cId="1638952722" sldId="268"/>
            <ac:picMk id="2" creationId="{2E1E9DF8-1274-4239-86CC-F0FA99C0F173}"/>
          </ac:picMkLst>
        </pc:picChg>
        <pc:picChg chg="add mod">
          <ac:chgData name="Archana Shirsat" userId="0e4db074-5069-414b-818c-2b59d23733cd" providerId="ADAL" clId="{67FDEDE8-53F3-4500-A28A-F1D5D261497F}" dt="2020-09-20T19:32:01.860" v="606"/>
          <ac:picMkLst>
            <pc:docMk/>
            <pc:sldMk cId="1638952722" sldId="268"/>
            <ac:picMk id="7" creationId="{C1820459-10F7-4CDB-99AA-5330A8EED96F}"/>
          </ac:picMkLst>
        </pc:picChg>
        <pc:picChg chg="add del ord">
          <ac:chgData name="Archana Shirsat" userId="0e4db074-5069-414b-818c-2b59d23733cd" providerId="ADAL" clId="{67FDEDE8-53F3-4500-A28A-F1D5D261497F}" dt="2020-09-20T19:31:33.341" v="603" actId="478"/>
          <ac:picMkLst>
            <pc:docMk/>
            <pc:sldMk cId="1638952722" sldId="268"/>
            <ac:picMk id="12" creationId="{3E1F2712-A3CC-41AC-9A8D-C3C446E78E94}"/>
          </ac:picMkLst>
        </pc:picChg>
        <pc:cxnChg chg="add">
          <ac:chgData name="Archana Shirsat" userId="0e4db074-5069-414b-818c-2b59d23733cd" providerId="ADAL" clId="{67FDEDE8-53F3-4500-A28A-F1D5D261497F}" dt="2020-09-20T19:31:56.191" v="605" actId="26606"/>
          <ac:cxnSpMkLst>
            <pc:docMk/>
            <pc:sldMk cId="1638952722" sldId="268"/>
            <ac:cxnSpMk id="27" creationId="{E8FC89CA-47F1-4934-B283-0E52680A131B}"/>
          </ac:cxnSpMkLst>
        </pc:cxnChg>
      </pc:sldChg>
      <pc:sldChg chg="del">
        <pc:chgData name="Archana Shirsat" userId="0e4db074-5069-414b-818c-2b59d23733cd" providerId="ADAL" clId="{67FDEDE8-53F3-4500-A28A-F1D5D261497F}" dt="2020-09-20T19:25:10.692" v="586" actId="2696"/>
        <pc:sldMkLst>
          <pc:docMk/>
          <pc:sldMk cId="2242824524" sldId="276"/>
        </pc:sldMkLst>
      </pc:sldChg>
      <pc:sldChg chg="addSp modSp del mod setBg">
        <pc:chgData name="Archana Shirsat" userId="0e4db074-5069-414b-818c-2b59d23733cd" providerId="ADAL" clId="{67FDEDE8-53F3-4500-A28A-F1D5D261497F}" dt="2020-09-20T18:38:55.229" v="387" actId="2696"/>
        <pc:sldMkLst>
          <pc:docMk/>
          <pc:sldMk cId="579364925" sldId="278"/>
        </pc:sldMkLst>
        <pc:spChg chg="mod">
          <ac:chgData name="Archana Shirsat" userId="0e4db074-5069-414b-818c-2b59d23733cd" providerId="ADAL" clId="{67FDEDE8-53F3-4500-A28A-F1D5D261497F}" dt="2020-09-20T18:34:09.856" v="81" actId="26606"/>
          <ac:spMkLst>
            <pc:docMk/>
            <pc:sldMk cId="579364925" sldId="278"/>
            <ac:spMk id="2" creationId="{E06F8E39-34E3-4517-B227-881C0160B84D}"/>
          </ac:spMkLst>
        </pc:spChg>
        <pc:spChg chg="mod">
          <ac:chgData name="Archana Shirsat" userId="0e4db074-5069-414b-818c-2b59d23733cd" providerId="ADAL" clId="{67FDEDE8-53F3-4500-A28A-F1D5D261497F}" dt="2020-09-20T18:34:09.856" v="81" actId="26606"/>
          <ac:spMkLst>
            <pc:docMk/>
            <pc:sldMk cId="579364925" sldId="278"/>
            <ac:spMk id="3" creationId="{0F386850-3659-4A08-A067-37339C864BE1}"/>
          </ac:spMkLst>
        </pc:spChg>
        <pc:spChg chg="add">
          <ac:chgData name="Archana Shirsat" userId="0e4db074-5069-414b-818c-2b59d23733cd" providerId="ADAL" clId="{67FDEDE8-53F3-4500-A28A-F1D5D261497F}" dt="2020-09-20T18:34:09.856" v="81" actId="26606"/>
          <ac:spMkLst>
            <pc:docMk/>
            <pc:sldMk cId="579364925" sldId="278"/>
            <ac:spMk id="8" creationId="{907EF6B7-1338-4443-8C46-6A318D952DFD}"/>
          </ac:spMkLst>
        </pc:spChg>
        <pc:spChg chg="add">
          <ac:chgData name="Archana Shirsat" userId="0e4db074-5069-414b-818c-2b59d23733cd" providerId="ADAL" clId="{67FDEDE8-53F3-4500-A28A-F1D5D261497F}" dt="2020-09-20T18:34:09.856" v="81" actId="26606"/>
          <ac:spMkLst>
            <pc:docMk/>
            <pc:sldMk cId="579364925" sldId="278"/>
            <ac:spMk id="10" creationId="{DAAE4CDD-124C-4DCF-9584-B6033B545DD5}"/>
          </ac:spMkLst>
        </pc:spChg>
        <pc:spChg chg="add">
          <ac:chgData name="Archana Shirsat" userId="0e4db074-5069-414b-818c-2b59d23733cd" providerId="ADAL" clId="{67FDEDE8-53F3-4500-A28A-F1D5D261497F}" dt="2020-09-20T18:34:09.856" v="81" actId="26606"/>
          <ac:spMkLst>
            <pc:docMk/>
            <pc:sldMk cId="579364925" sldId="278"/>
            <ac:spMk id="12" creationId="{081E4A58-353D-44AE-B2FC-2A74E2E400F7}"/>
          </ac:spMkLst>
        </pc:spChg>
      </pc:sldChg>
      <pc:sldChg chg="del">
        <pc:chgData name="Archana Shirsat" userId="0e4db074-5069-414b-818c-2b59d23733cd" providerId="ADAL" clId="{67FDEDE8-53F3-4500-A28A-F1D5D261497F}" dt="2020-09-20T19:40:38.519" v="658" actId="2696"/>
        <pc:sldMkLst>
          <pc:docMk/>
          <pc:sldMk cId="2262471457" sldId="279"/>
        </pc:sldMkLst>
      </pc:sldChg>
      <pc:sldChg chg="del">
        <pc:chgData name="Archana Shirsat" userId="0e4db074-5069-414b-818c-2b59d23733cd" providerId="ADAL" clId="{67FDEDE8-53F3-4500-A28A-F1D5D261497F}" dt="2020-09-20T19:25:17.931" v="587" actId="2696"/>
        <pc:sldMkLst>
          <pc:docMk/>
          <pc:sldMk cId="1081580243" sldId="429"/>
        </pc:sldMkLst>
      </pc:sldChg>
      <pc:sldChg chg="del">
        <pc:chgData name="Archana Shirsat" userId="0e4db074-5069-414b-818c-2b59d23733cd" providerId="ADAL" clId="{67FDEDE8-53F3-4500-A28A-F1D5D261497F}" dt="2020-09-20T19:25:38.646" v="593" actId="2696"/>
        <pc:sldMkLst>
          <pc:docMk/>
          <pc:sldMk cId="2752452699" sldId="474"/>
        </pc:sldMkLst>
      </pc:sldChg>
      <pc:sldChg chg="del">
        <pc:chgData name="Archana Shirsat" userId="0e4db074-5069-414b-818c-2b59d23733cd" providerId="ADAL" clId="{67FDEDE8-53F3-4500-A28A-F1D5D261497F}" dt="2020-09-20T19:28:52.262" v="596" actId="2696"/>
        <pc:sldMkLst>
          <pc:docMk/>
          <pc:sldMk cId="566460032" sldId="476"/>
        </pc:sldMkLst>
      </pc:sldChg>
      <pc:sldChg chg="del">
        <pc:chgData name="Archana Shirsat" userId="0e4db074-5069-414b-818c-2b59d23733cd" providerId="ADAL" clId="{67FDEDE8-53F3-4500-A28A-F1D5D261497F}" dt="2020-09-20T19:25:28.586" v="588" actId="2696"/>
        <pc:sldMkLst>
          <pc:docMk/>
          <pc:sldMk cId="1525307278" sldId="477"/>
        </pc:sldMkLst>
      </pc:sldChg>
      <pc:sldChg chg="del">
        <pc:chgData name="Archana Shirsat" userId="0e4db074-5069-414b-818c-2b59d23733cd" providerId="ADAL" clId="{67FDEDE8-53F3-4500-A28A-F1D5D261497F}" dt="2020-09-20T19:25:31.492" v="589" actId="2696"/>
        <pc:sldMkLst>
          <pc:docMk/>
          <pc:sldMk cId="132239002" sldId="478"/>
        </pc:sldMkLst>
      </pc:sldChg>
      <pc:sldChg chg="del">
        <pc:chgData name="Archana Shirsat" userId="0e4db074-5069-414b-818c-2b59d23733cd" providerId="ADAL" clId="{67FDEDE8-53F3-4500-A28A-F1D5D261497F}" dt="2020-09-20T19:25:33.024" v="590" actId="2696"/>
        <pc:sldMkLst>
          <pc:docMk/>
          <pc:sldMk cId="45825479" sldId="479"/>
        </pc:sldMkLst>
      </pc:sldChg>
      <pc:sldChg chg="del">
        <pc:chgData name="Archana Shirsat" userId="0e4db074-5069-414b-818c-2b59d23733cd" providerId="ADAL" clId="{67FDEDE8-53F3-4500-A28A-F1D5D261497F}" dt="2020-09-20T19:25:34.234" v="591" actId="2696"/>
        <pc:sldMkLst>
          <pc:docMk/>
          <pc:sldMk cId="1168939407" sldId="480"/>
        </pc:sldMkLst>
      </pc:sldChg>
      <pc:sldChg chg="del">
        <pc:chgData name="Archana Shirsat" userId="0e4db074-5069-414b-818c-2b59d23733cd" providerId="ADAL" clId="{67FDEDE8-53F3-4500-A28A-F1D5D261497F}" dt="2020-09-20T19:25:47.465" v="595" actId="2696"/>
        <pc:sldMkLst>
          <pc:docMk/>
          <pc:sldMk cId="1665610245" sldId="481"/>
        </pc:sldMkLst>
      </pc:sldChg>
      <pc:sldChg chg="del">
        <pc:chgData name="Archana Shirsat" userId="0e4db074-5069-414b-818c-2b59d23733cd" providerId="ADAL" clId="{67FDEDE8-53F3-4500-A28A-F1D5D261497F}" dt="2020-09-20T19:25:37.753" v="592" actId="2696"/>
        <pc:sldMkLst>
          <pc:docMk/>
          <pc:sldMk cId="1667053020" sldId="482"/>
        </pc:sldMkLst>
      </pc:sldChg>
      <pc:sldChg chg="del">
        <pc:chgData name="Archana Shirsat" userId="0e4db074-5069-414b-818c-2b59d23733cd" providerId="ADAL" clId="{67FDEDE8-53F3-4500-A28A-F1D5D261497F}" dt="2020-09-20T19:25:39.479" v="594" actId="2696"/>
        <pc:sldMkLst>
          <pc:docMk/>
          <pc:sldMk cId="2996279568" sldId="484"/>
        </pc:sldMkLst>
      </pc:sldChg>
      <pc:sldChg chg="addSp delSp modSp del">
        <pc:chgData name="Archana Shirsat" userId="0e4db074-5069-414b-818c-2b59d23733cd" providerId="ADAL" clId="{67FDEDE8-53F3-4500-A28A-F1D5D261497F}" dt="2020-09-20T19:35:42.711" v="623" actId="2696"/>
        <pc:sldMkLst>
          <pc:docMk/>
          <pc:sldMk cId="976282747" sldId="485"/>
        </pc:sldMkLst>
        <pc:spChg chg="del">
          <ac:chgData name="Archana Shirsat" userId="0e4db074-5069-414b-818c-2b59d23733cd" providerId="ADAL" clId="{67FDEDE8-53F3-4500-A28A-F1D5D261497F}" dt="2020-09-20T19:32:26.532" v="607" actId="478"/>
          <ac:spMkLst>
            <pc:docMk/>
            <pc:sldMk cId="976282747" sldId="485"/>
            <ac:spMk id="2" creationId="{EB274D39-76D2-451F-85C6-BD2D41BC361E}"/>
          </ac:spMkLst>
        </pc:spChg>
        <pc:spChg chg="add mod">
          <ac:chgData name="Archana Shirsat" userId="0e4db074-5069-414b-818c-2b59d23733cd" providerId="ADAL" clId="{67FDEDE8-53F3-4500-A28A-F1D5D261497F}" dt="2020-09-20T19:32:26.532" v="607" actId="478"/>
          <ac:spMkLst>
            <pc:docMk/>
            <pc:sldMk cId="976282747" sldId="485"/>
            <ac:spMk id="4" creationId="{723D460D-E727-4952-A94D-838B15B958DB}"/>
          </ac:spMkLst>
        </pc:spChg>
        <pc:spChg chg="del">
          <ac:chgData name="Archana Shirsat" userId="0e4db074-5069-414b-818c-2b59d23733cd" providerId="ADAL" clId="{67FDEDE8-53F3-4500-A28A-F1D5D261497F}" dt="2020-09-20T19:32:33.727" v="608" actId="478"/>
          <ac:spMkLst>
            <pc:docMk/>
            <pc:sldMk cId="976282747" sldId="485"/>
            <ac:spMk id="11" creationId="{DA3C1319-5E7A-4823-8BE1-8431AC51D193}"/>
          </ac:spMkLst>
        </pc:spChg>
        <pc:graphicFrameChg chg="add del mod modGraphic">
          <ac:chgData name="Archana Shirsat" userId="0e4db074-5069-414b-818c-2b59d23733cd" providerId="ADAL" clId="{67FDEDE8-53F3-4500-A28A-F1D5D261497F}" dt="2020-09-20T19:35:39.259" v="622" actId="478"/>
          <ac:graphicFrameMkLst>
            <pc:docMk/>
            <pc:sldMk cId="976282747" sldId="485"/>
            <ac:graphicFrameMk id="12" creationId="{CE90EB96-81AE-4BB5-9A08-27BF51DA9BBA}"/>
          </ac:graphicFrameMkLst>
        </pc:graphicFrameChg>
      </pc:sldChg>
      <pc:sldChg chg="addSp delSp modSp add">
        <pc:chgData name="Archana Shirsat" userId="0e4db074-5069-414b-818c-2b59d23733cd" providerId="ADAL" clId="{67FDEDE8-53F3-4500-A28A-F1D5D261497F}" dt="2020-09-21T08:27:38.707" v="722" actId="20577"/>
        <pc:sldMkLst>
          <pc:docMk/>
          <pc:sldMk cId="3528907388" sldId="486"/>
        </pc:sldMkLst>
        <pc:spChg chg="add del">
          <ac:chgData name="Archana Shirsat" userId="0e4db074-5069-414b-818c-2b59d23733cd" providerId="ADAL" clId="{67FDEDE8-53F3-4500-A28A-F1D5D261497F}" dt="2020-09-20T18:35:53.889" v="91" actId="478"/>
          <ac:spMkLst>
            <pc:docMk/>
            <pc:sldMk cId="3528907388" sldId="486"/>
            <ac:spMk id="2" creationId="{EB274D39-76D2-451F-85C6-BD2D41BC361E}"/>
          </ac:spMkLst>
        </pc:spChg>
        <pc:spChg chg="add del mod">
          <ac:chgData name="Archana Shirsat" userId="0e4db074-5069-414b-818c-2b59d23733cd" providerId="ADAL" clId="{67FDEDE8-53F3-4500-A28A-F1D5D261497F}" dt="2020-09-20T18:35:49.075" v="90" actId="478"/>
          <ac:spMkLst>
            <pc:docMk/>
            <pc:sldMk cId="3528907388" sldId="486"/>
            <ac:spMk id="5" creationId="{ED9CAE48-542C-4EB0-90ED-37DB640C7F13}"/>
          </ac:spMkLst>
        </pc:spChg>
        <pc:spChg chg="add del mod">
          <ac:chgData name="Archana Shirsat" userId="0e4db074-5069-414b-818c-2b59d23733cd" providerId="ADAL" clId="{67FDEDE8-53F3-4500-A28A-F1D5D261497F}" dt="2020-09-20T18:35:59.119" v="92" actId="478"/>
          <ac:spMkLst>
            <pc:docMk/>
            <pc:sldMk cId="3528907388" sldId="486"/>
            <ac:spMk id="8" creationId="{16BE859E-FC33-4C03-91E2-B60DFFF7230C}"/>
          </ac:spMkLst>
        </pc:spChg>
        <pc:spChg chg="add mod">
          <ac:chgData name="Archana Shirsat" userId="0e4db074-5069-414b-818c-2b59d23733cd" providerId="ADAL" clId="{67FDEDE8-53F3-4500-A28A-F1D5D261497F}" dt="2020-09-21T08:27:38.707" v="722" actId="20577"/>
          <ac:spMkLst>
            <pc:docMk/>
            <pc:sldMk cId="3528907388" sldId="486"/>
            <ac:spMk id="10" creationId="{B2AA04DE-5B10-462F-B7C7-E22312BDCF54}"/>
          </ac:spMkLst>
        </pc:spChg>
        <pc:spChg chg="mod">
          <ac:chgData name="Archana Shirsat" userId="0e4db074-5069-414b-818c-2b59d23733cd" providerId="ADAL" clId="{67FDEDE8-53F3-4500-A28A-F1D5D261497F}" dt="2020-09-21T08:26:36.950" v="677" actId="6549"/>
          <ac:spMkLst>
            <pc:docMk/>
            <pc:sldMk cId="3528907388" sldId="486"/>
            <ac:spMk id="11" creationId="{DA3C1319-5E7A-4823-8BE1-8431AC51D193}"/>
          </ac:spMkLst>
        </pc:spChg>
        <pc:picChg chg="del">
          <ac:chgData name="Archana Shirsat" userId="0e4db074-5069-414b-818c-2b59d23733cd" providerId="ADAL" clId="{67FDEDE8-53F3-4500-A28A-F1D5D261497F}" dt="2020-09-20T18:34:59.566" v="83" actId="478"/>
          <ac:picMkLst>
            <pc:docMk/>
            <pc:sldMk cId="3528907388" sldId="486"/>
            <ac:picMk id="4" creationId="{6FCDAF05-A202-4DD3-9CD2-7482ADA12B0C}"/>
          </ac:picMkLst>
        </pc:picChg>
        <pc:picChg chg="mod">
          <ac:chgData name="Archana Shirsat" userId="0e4db074-5069-414b-818c-2b59d23733cd" providerId="ADAL" clId="{67FDEDE8-53F3-4500-A28A-F1D5D261497F}" dt="2020-09-20T18:37:04.287" v="223" actId="1076"/>
          <ac:picMkLst>
            <pc:docMk/>
            <pc:sldMk cId="3528907388" sldId="486"/>
            <ac:picMk id="6" creationId="{50F8EFDD-D8B5-4A72-8D97-ED7A344F86AD}"/>
          </ac:picMkLst>
        </pc:picChg>
      </pc:sldChg>
      <pc:sldChg chg="addSp delSp modSp add ord">
        <pc:chgData name="Archana Shirsat" userId="0e4db074-5069-414b-818c-2b59d23733cd" providerId="ADAL" clId="{67FDEDE8-53F3-4500-A28A-F1D5D261497F}" dt="2020-09-20T20:10:49.605" v="672" actId="14100"/>
        <pc:sldMkLst>
          <pc:docMk/>
          <pc:sldMk cId="2448635256" sldId="487"/>
        </pc:sldMkLst>
        <pc:spChg chg="del mod">
          <ac:chgData name="Archana Shirsat" userId="0e4db074-5069-414b-818c-2b59d23733cd" providerId="ADAL" clId="{67FDEDE8-53F3-4500-A28A-F1D5D261497F}" dt="2020-09-20T18:47:25.031" v="537" actId="478"/>
          <ac:spMkLst>
            <pc:docMk/>
            <pc:sldMk cId="2448635256" sldId="487"/>
            <ac:spMk id="2" creationId="{EB274D39-76D2-451F-85C6-BD2D41BC361E}"/>
          </ac:spMkLst>
        </pc:spChg>
        <pc:spChg chg="add del mod">
          <ac:chgData name="Archana Shirsat" userId="0e4db074-5069-414b-818c-2b59d23733cd" providerId="ADAL" clId="{67FDEDE8-53F3-4500-A28A-F1D5D261497F}" dt="2020-09-20T18:47:34.548" v="540" actId="478"/>
          <ac:spMkLst>
            <pc:docMk/>
            <pc:sldMk cId="2448635256" sldId="487"/>
            <ac:spMk id="5" creationId="{23B4F93F-1CCF-4A37-AA69-9A62FA27C43C}"/>
          </ac:spMkLst>
        </pc:spChg>
        <pc:spChg chg="del">
          <ac:chgData name="Archana Shirsat" userId="0e4db074-5069-414b-818c-2b59d23733cd" providerId="ADAL" clId="{67FDEDE8-53F3-4500-A28A-F1D5D261497F}" dt="2020-09-20T18:43:06.939" v="406" actId="478"/>
          <ac:spMkLst>
            <pc:docMk/>
            <pc:sldMk cId="2448635256" sldId="487"/>
            <ac:spMk id="11" creationId="{DA3C1319-5E7A-4823-8BE1-8431AC51D193}"/>
          </ac:spMkLst>
        </pc:spChg>
        <pc:graphicFrameChg chg="add mod">
          <ac:chgData name="Archana Shirsat" userId="0e4db074-5069-414b-818c-2b59d23733cd" providerId="ADAL" clId="{67FDEDE8-53F3-4500-A28A-F1D5D261497F}" dt="2020-09-20T20:10:49.605" v="672" actId="14100"/>
          <ac:graphicFrameMkLst>
            <pc:docMk/>
            <pc:sldMk cId="2448635256" sldId="487"/>
            <ac:graphicFrameMk id="10" creationId="{50E25BAD-08FE-4611-9DF4-87673C96B042}"/>
          </ac:graphicFrameMkLst>
        </pc:graphicFrameChg>
        <pc:picChg chg="del">
          <ac:chgData name="Archana Shirsat" userId="0e4db074-5069-414b-818c-2b59d23733cd" providerId="ADAL" clId="{67FDEDE8-53F3-4500-A28A-F1D5D261497F}" dt="2020-09-20T18:43:09.119" v="407" actId="478"/>
          <ac:picMkLst>
            <pc:docMk/>
            <pc:sldMk cId="2448635256" sldId="487"/>
            <ac:picMk id="4" creationId="{6FCDAF05-A202-4DD3-9CD2-7482ADA12B0C}"/>
          </ac:picMkLst>
        </pc:picChg>
        <pc:picChg chg="add del mod">
          <ac:chgData name="Archana Shirsat" userId="0e4db074-5069-414b-818c-2b59d23733cd" providerId="ADAL" clId="{67FDEDE8-53F3-4500-A28A-F1D5D261497F}" dt="2020-09-20T18:47:30.870" v="539" actId="478"/>
          <ac:picMkLst>
            <pc:docMk/>
            <pc:sldMk cId="2448635256" sldId="487"/>
            <ac:picMk id="6" creationId="{50F8EFDD-D8B5-4A72-8D97-ED7A344F86AD}"/>
          </ac:picMkLst>
        </pc:picChg>
      </pc:sldChg>
      <pc:sldChg chg="modSp">
        <pc:chgData name="Archana Shirsat" userId="0e4db074-5069-414b-818c-2b59d23733cd" providerId="ADAL" clId="{67FDEDE8-53F3-4500-A28A-F1D5D261497F}" dt="2020-09-20T19:37:44.492" v="634" actId="14100"/>
        <pc:sldMkLst>
          <pc:docMk/>
          <pc:sldMk cId="2519845576" sldId="488"/>
        </pc:sldMkLst>
        <pc:spChg chg="mod">
          <ac:chgData name="Archana Shirsat" userId="0e4db074-5069-414b-818c-2b59d23733cd" providerId="ADAL" clId="{67FDEDE8-53F3-4500-A28A-F1D5D261497F}" dt="2020-09-20T19:37:25.712" v="629" actId="6549"/>
          <ac:spMkLst>
            <pc:docMk/>
            <pc:sldMk cId="2519845576" sldId="488"/>
            <ac:spMk id="4" creationId="{1B84A9A0-3618-495D-9E0E-0862925D8E7A}"/>
          </ac:spMkLst>
        </pc:spChg>
        <pc:graphicFrameChg chg="mod modGraphic">
          <ac:chgData name="Archana Shirsat" userId="0e4db074-5069-414b-818c-2b59d23733cd" providerId="ADAL" clId="{67FDEDE8-53F3-4500-A28A-F1D5D261497F}" dt="2020-09-20T19:37:44.492" v="634" actId="14100"/>
          <ac:graphicFrameMkLst>
            <pc:docMk/>
            <pc:sldMk cId="2519845576" sldId="488"/>
            <ac:graphicFrameMk id="6" creationId="{097F5BC6-6CCF-4E25-8232-4A36964146DB}"/>
          </ac:graphicFrameMkLst>
        </pc:graphicFrameChg>
      </pc:sldChg>
    </pc:docChg>
  </pc:docChgLst>
  <pc:docChgLst>
    <pc:chgData name="Archana Shirsat" userId="0e4db074-5069-414b-818c-2b59d23733cd" providerId="ADAL" clId="{FB084552-CC4A-4629-9934-FD1D8436D17C}"/>
    <pc:docChg chg="undo custSel mod addSld delSld modSld sldOrd">
      <pc:chgData name="Archana Shirsat" userId="0e4db074-5069-414b-818c-2b59d23733cd" providerId="ADAL" clId="{FB084552-CC4A-4629-9934-FD1D8436D17C}" dt="2020-11-02T12:18:56.079" v="1245" actId="20577"/>
      <pc:docMkLst>
        <pc:docMk/>
      </pc:docMkLst>
      <pc:sldChg chg="modSp ord">
        <pc:chgData name="Archana Shirsat" userId="0e4db074-5069-414b-818c-2b59d23733cd" providerId="ADAL" clId="{FB084552-CC4A-4629-9934-FD1D8436D17C}" dt="2020-11-02T12:01:29.710" v="520" actId="6549"/>
        <pc:sldMkLst>
          <pc:docMk/>
          <pc:sldMk cId="914243154" sldId="258"/>
        </pc:sldMkLst>
        <pc:spChg chg="mod">
          <ac:chgData name="Archana Shirsat" userId="0e4db074-5069-414b-818c-2b59d23733cd" providerId="ADAL" clId="{FB084552-CC4A-4629-9934-FD1D8436D17C}" dt="2020-11-02T12:01:29.710" v="520" actId="6549"/>
          <ac:spMkLst>
            <pc:docMk/>
            <pc:sldMk cId="914243154" sldId="258"/>
            <ac:spMk id="2" creationId="{BD1B8562-A04E-4FA3-8C24-396D96EC476D}"/>
          </ac:spMkLst>
        </pc:spChg>
      </pc:sldChg>
      <pc:sldChg chg="del">
        <pc:chgData name="Archana Shirsat" userId="0e4db074-5069-414b-818c-2b59d23733cd" providerId="ADAL" clId="{FB084552-CC4A-4629-9934-FD1D8436D17C}" dt="2020-11-02T11:53:07.725" v="88" actId="2696"/>
        <pc:sldMkLst>
          <pc:docMk/>
          <pc:sldMk cId="445678972" sldId="493"/>
        </pc:sldMkLst>
      </pc:sldChg>
      <pc:sldChg chg="modSp add">
        <pc:chgData name="Archana Shirsat" userId="0e4db074-5069-414b-818c-2b59d23733cd" providerId="ADAL" clId="{FB084552-CC4A-4629-9934-FD1D8436D17C}" dt="2020-11-02T11:52:55.901" v="87" actId="20577"/>
        <pc:sldMkLst>
          <pc:docMk/>
          <pc:sldMk cId="3909994075" sldId="498"/>
        </pc:sldMkLst>
        <pc:spChg chg="mod">
          <ac:chgData name="Archana Shirsat" userId="0e4db074-5069-414b-818c-2b59d23733cd" providerId="ADAL" clId="{FB084552-CC4A-4629-9934-FD1D8436D17C}" dt="2020-11-02T11:52:55.901" v="87" actId="20577"/>
          <ac:spMkLst>
            <pc:docMk/>
            <pc:sldMk cId="3909994075" sldId="498"/>
            <ac:spMk id="3" creationId="{3FC62B19-592C-4AAD-8FF2-85C3F3936129}"/>
          </ac:spMkLst>
        </pc:spChg>
      </pc:sldChg>
      <pc:sldChg chg="addSp delSp modSp add mod setBg">
        <pc:chgData name="Archana Shirsat" userId="0e4db074-5069-414b-818c-2b59d23733cd" providerId="ADAL" clId="{FB084552-CC4A-4629-9934-FD1D8436D17C}" dt="2020-11-02T12:00:34.386" v="476" actId="207"/>
        <pc:sldMkLst>
          <pc:docMk/>
          <pc:sldMk cId="1314450067" sldId="499"/>
        </pc:sldMkLst>
        <pc:spChg chg="mod">
          <ac:chgData name="Archana Shirsat" userId="0e4db074-5069-414b-818c-2b59d23733cd" providerId="ADAL" clId="{FB084552-CC4A-4629-9934-FD1D8436D17C}" dt="2020-11-02T12:00:00.056" v="417" actId="20577"/>
          <ac:spMkLst>
            <pc:docMk/>
            <pc:sldMk cId="1314450067" sldId="499"/>
            <ac:spMk id="2" creationId="{84DE3F75-C8EC-4747-8940-FB7A30A09D2B}"/>
          </ac:spMkLst>
        </pc:spChg>
        <pc:spChg chg="del mod">
          <ac:chgData name="Archana Shirsat" userId="0e4db074-5069-414b-818c-2b59d23733cd" providerId="ADAL" clId="{FB084552-CC4A-4629-9934-FD1D8436D17C}" dt="2020-11-02T11:55:05.249" v="114"/>
          <ac:spMkLst>
            <pc:docMk/>
            <pc:sldMk cId="1314450067" sldId="499"/>
            <ac:spMk id="3" creationId="{55DAA919-467D-4118-B479-C6E9AD04A0BB}"/>
          </ac:spMkLst>
        </pc:spChg>
        <pc:spChg chg="add del">
          <ac:chgData name="Archana Shirsat" userId="0e4db074-5069-414b-818c-2b59d23733cd" providerId="ADAL" clId="{FB084552-CC4A-4629-9934-FD1D8436D17C}" dt="2020-11-02T11:55:42.653" v="116" actId="26606"/>
          <ac:spMkLst>
            <pc:docMk/>
            <pc:sldMk cId="1314450067" sldId="499"/>
            <ac:spMk id="9" creationId="{09BF438C-7E11-4709-A11F-FB3CFD77B7B5}"/>
          </ac:spMkLst>
        </pc:spChg>
        <pc:spChg chg="add del">
          <ac:chgData name="Archana Shirsat" userId="0e4db074-5069-414b-818c-2b59d23733cd" providerId="ADAL" clId="{FB084552-CC4A-4629-9934-FD1D8436D17C}" dt="2020-11-02T11:55:46.146" v="118" actId="26606"/>
          <ac:spMkLst>
            <pc:docMk/>
            <pc:sldMk cId="1314450067" sldId="499"/>
            <ac:spMk id="11" creationId="{78826778-2F54-4F8E-BA27-C95E488D3305}"/>
          </ac:spMkLst>
        </pc:spChg>
        <pc:spChg chg="add del">
          <ac:chgData name="Archana Shirsat" userId="0e4db074-5069-414b-818c-2b59d23733cd" providerId="ADAL" clId="{FB084552-CC4A-4629-9934-FD1D8436D17C}" dt="2020-11-02T11:55:42.653" v="116" actId="26606"/>
          <ac:spMkLst>
            <pc:docMk/>
            <pc:sldMk cId="1314450067" sldId="499"/>
            <ac:spMk id="12" creationId="{A419ADC7-DE7C-464E-9F88-6CAB6F61BC3F}"/>
          </ac:spMkLst>
        </pc:spChg>
        <pc:spChg chg="add del">
          <ac:chgData name="Archana Shirsat" userId="0e4db074-5069-414b-818c-2b59d23733cd" providerId="ADAL" clId="{FB084552-CC4A-4629-9934-FD1D8436D17C}" dt="2020-11-02T11:55:46.146" v="118" actId="26606"/>
          <ac:spMkLst>
            <pc:docMk/>
            <pc:sldMk cId="1314450067" sldId="499"/>
            <ac:spMk id="14" creationId="{6E47FE40-F70B-4BF4-9CEA-F14800A6A3CC}"/>
          </ac:spMkLst>
        </pc:spChg>
        <pc:spChg chg="add">
          <ac:chgData name="Archana Shirsat" userId="0e4db074-5069-414b-818c-2b59d23733cd" providerId="ADAL" clId="{FB084552-CC4A-4629-9934-FD1D8436D17C}" dt="2020-11-02T11:55:46.160" v="119" actId="26606"/>
          <ac:spMkLst>
            <pc:docMk/>
            <pc:sldMk cId="1314450067" sldId="499"/>
            <ac:spMk id="17" creationId="{73DE2CFE-42F2-48F0-8706-5264E012B10C}"/>
          </ac:spMkLst>
        </pc:spChg>
        <pc:spChg chg="add mod">
          <ac:chgData name="Archana Shirsat" userId="0e4db074-5069-414b-818c-2b59d23733cd" providerId="ADAL" clId="{FB084552-CC4A-4629-9934-FD1D8436D17C}" dt="2020-11-02T12:00:34.386" v="476" actId="207"/>
          <ac:spMkLst>
            <pc:docMk/>
            <pc:sldMk cId="1314450067" sldId="499"/>
            <ac:spMk id="18" creationId="{1CF8ACF2-15A4-4CBA-9D53-3BFBD265CFB6}"/>
          </ac:spMkLst>
        </pc:spChg>
        <pc:graphicFrameChg chg="add del mod">
          <ac:chgData name="Archana Shirsat" userId="0e4db074-5069-414b-818c-2b59d23733cd" providerId="ADAL" clId="{FB084552-CC4A-4629-9934-FD1D8436D17C}" dt="2020-11-02T11:55:46.160" v="119" actId="26606"/>
          <ac:graphicFrameMkLst>
            <pc:docMk/>
            <pc:sldMk cId="1314450067" sldId="499"/>
            <ac:graphicFrameMk id="4" creationId="{0E531908-7814-459B-A8E8-5D0674968C56}"/>
          </ac:graphicFrameMkLst>
        </pc:graphicFrameChg>
        <pc:graphicFrameChg chg="add del">
          <ac:chgData name="Archana Shirsat" userId="0e4db074-5069-414b-818c-2b59d23733cd" providerId="ADAL" clId="{FB084552-CC4A-4629-9934-FD1D8436D17C}" dt="2020-11-02T11:55:42.653" v="116" actId="26606"/>
          <ac:graphicFrameMkLst>
            <pc:docMk/>
            <pc:sldMk cId="1314450067" sldId="499"/>
            <ac:graphicFrameMk id="7" creationId="{0E531908-7814-459B-A8E8-5D0674968C56}"/>
          </ac:graphicFrameMkLst>
        </pc:graphicFrameChg>
        <pc:graphicFrameChg chg="add del">
          <ac:chgData name="Archana Shirsat" userId="0e4db074-5069-414b-818c-2b59d23733cd" providerId="ADAL" clId="{FB084552-CC4A-4629-9934-FD1D8436D17C}" dt="2020-11-02T11:55:46.146" v="118" actId="26606"/>
          <ac:graphicFrameMkLst>
            <pc:docMk/>
            <pc:sldMk cId="1314450067" sldId="499"/>
            <ac:graphicFrameMk id="15" creationId="{0E531908-7814-459B-A8E8-5D0674968C56}"/>
          </ac:graphicFrameMkLst>
        </pc:graphicFrameChg>
        <pc:graphicFrameChg chg="add mod modGraphic">
          <ac:chgData name="Archana Shirsat" userId="0e4db074-5069-414b-818c-2b59d23733cd" providerId="ADAL" clId="{FB084552-CC4A-4629-9934-FD1D8436D17C}" dt="2020-11-02T12:00:24.659" v="452"/>
          <ac:graphicFrameMkLst>
            <pc:docMk/>
            <pc:sldMk cId="1314450067" sldId="499"/>
            <ac:graphicFrameMk id="19" creationId="{0E531908-7814-459B-A8E8-5D0674968C56}"/>
          </ac:graphicFrameMkLst>
        </pc:graphicFrameChg>
      </pc:sldChg>
      <pc:sldChg chg="modSp">
        <pc:chgData name="Archana Shirsat" userId="0e4db074-5069-414b-818c-2b59d23733cd" providerId="ADAL" clId="{FB084552-CC4A-4629-9934-FD1D8436D17C}" dt="2020-11-02T12:08:45.208" v="1167" actId="6549"/>
        <pc:sldMkLst>
          <pc:docMk/>
          <pc:sldMk cId="818619455" sldId="500"/>
        </pc:sldMkLst>
        <pc:spChg chg="mod">
          <ac:chgData name="Archana Shirsat" userId="0e4db074-5069-414b-818c-2b59d23733cd" providerId="ADAL" clId="{FB084552-CC4A-4629-9934-FD1D8436D17C}" dt="2020-11-02T12:04:27.948" v="884" actId="1076"/>
          <ac:spMkLst>
            <pc:docMk/>
            <pc:sldMk cId="818619455" sldId="500"/>
            <ac:spMk id="10" creationId="{B2AA04DE-5B10-462F-B7C7-E22312BDCF54}"/>
          </ac:spMkLst>
        </pc:spChg>
        <pc:spChg chg="mod">
          <ac:chgData name="Archana Shirsat" userId="0e4db074-5069-414b-818c-2b59d23733cd" providerId="ADAL" clId="{FB084552-CC4A-4629-9934-FD1D8436D17C}" dt="2020-11-02T12:08:45.208" v="1167" actId="6549"/>
          <ac:spMkLst>
            <pc:docMk/>
            <pc:sldMk cId="818619455" sldId="500"/>
            <ac:spMk id="11" creationId="{DA3C1319-5E7A-4823-8BE1-8431AC51D193}"/>
          </ac:spMkLst>
        </pc:spChg>
      </pc:sldChg>
      <pc:sldChg chg="modSp">
        <pc:chgData name="Archana Shirsat" userId="0e4db074-5069-414b-818c-2b59d23733cd" providerId="ADAL" clId="{FB084552-CC4A-4629-9934-FD1D8436D17C}" dt="2020-11-02T12:18:56.079" v="1245" actId="20577"/>
        <pc:sldMkLst>
          <pc:docMk/>
          <pc:sldMk cId="3894138666" sldId="501"/>
        </pc:sldMkLst>
        <pc:spChg chg="mod">
          <ac:chgData name="Archana Shirsat" userId="0e4db074-5069-414b-818c-2b59d23733cd" providerId="ADAL" clId="{FB084552-CC4A-4629-9934-FD1D8436D17C}" dt="2020-11-02T12:05:07.591" v="921" actId="6549"/>
          <ac:spMkLst>
            <pc:docMk/>
            <pc:sldMk cId="3894138666" sldId="501"/>
            <ac:spMk id="2" creationId="{BD1B8562-A04E-4FA3-8C24-396D96EC476D}"/>
          </ac:spMkLst>
        </pc:spChg>
        <pc:graphicFrameChg chg="mod">
          <ac:chgData name="Archana Shirsat" userId="0e4db074-5069-414b-818c-2b59d23733cd" providerId="ADAL" clId="{FB084552-CC4A-4629-9934-FD1D8436D17C}" dt="2020-11-02T12:18:56.079" v="1245" actId="20577"/>
          <ac:graphicFrameMkLst>
            <pc:docMk/>
            <pc:sldMk cId="3894138666" sldId="501"/>
            <ac:graphicFrameMk id="6" creationId="{DE1D023A-1E9F-4CED-9C95-B7FA73228EBF}"/>
          </ac:graphicFrameMkLst>
        </pc:graphicFrameChg>
      </pc:sldChg>
      <pc:sldChg chg="addSp delSp modSp add mod setBg setClrOvrMap">
        <pc:chgData name="Archana Shirsat" userId="0e4db074-5069-414b-818c-2b59d23733cd" providerId="ADAL" clId="{FB084552-CC4A-4629-9934-FD1D8436D17C}" dt="2020-11-02T12:17:41.106" v="1243" actId="27636"/>
        <pc:sldMkLst>
          <pc:docMk/>
          <pc:sldMk cId="879784115" sldId="502"/>
        </pc:sldMkLst>
        <pc:spChg chg="mod ord">
          <ac:chgData name="Archana Shirsat" userId="0e4db074-5069-414b-818c-2b59d23733cd" providerId="ADAL" clId="{FB084552-CC4A-4629-9934-FD1D8436D17C}" dt="2020-11-02T12:17:41.106" v="1243" actId="27636"/>
          <ac:spMkLst>
            <pc:docMk/>
            <pc:sldMk cId="879784115" sldId="502"/>
            <ac:spMk id="2" creationId="{66213FD2-1108-4DF2-9990-37056949EDD3}"/>
          </ac:spMkLst>
        </pc:spChg>
        <pc:spChg chg="add del">
          <ac:chgData name="Archana Shirsat" userId="0e4db074-5069-414b-818c-2b59d23733cd" providerId="ADAL" clId="{FB084552-CC4A-4629-9934-FD1D8436D17C}" dt="2020-11-02T12:17:12.081" v="1181" actId="26606"/>
          <ac:spMkLst>
            <pc:docMk/>
            <pc:sldMk cId="879784115" sldId="502"/>
            <ac:spMk id="3" creationId="{52BD168D-2E27-4842-B917-115E0D78B1BA}"/>
          </ac:spMkLst>
        </pc:spChg>
        <pc:spChg chg="add del">
          <ac:chgData name="Archana Shirsat" userId="0e4db074-5069-414b-818c-2b59d23733cd" providerId="ADAL" clId="{FB084552-CC4A-4629-9934-FD1D8436D17C}" dt="2020-11-02T12:14:55.852" v="1178" actId="26606"/>
          <ac:spMkLst>
            <pc:docMk/>
            <pc:sldMk cId="879784115" sldId="502"/>
            <ac:spMk id="9" creationId="{37C89E4B-3C9F-44B9-8B86-D9E3D112D8EC}"/>
          </ac:spMkLst>
        </pc:spChg>
        <pc:spChg chg="add">
          <ac:chgData name="Archana Shirsat" userId="0e4db074-5069-414b-818c-2b59d23733cd" providerId="ADAL" clId="{FB084552-CC4A-4629-9934-FD1D8436D17C}" dt="2020-11-02T12:17:12.081" v="1181" actId="26606"/>
          <ac:spMkLst>
            <pc:docMk/>
            <pc:sldMk cId="879784115" sldId="502"/>
            <ac:spMk id="10" creationId="{0671A8AE-40A1-4631-A6B8-581AFF065482}"/>
          </ac:spMkLst>
        </pc:spChg>
        <pc:spChg chg="add">
          <ac:chgData name="Archana Shirsat" userId="0e4db074-5069-414b-818c-2b59d23733cd" providerId="ADAL" clId="{FB084552-CC4A-4629-9934-FD1D8436D17C}" dt="2020-11-02T12:17:12.081" v="1181" actId="26606"/>
          <ac:spMkLst>
            <pc:docMk/>
            <pc:sldMk cId="879784115" sldId="502"/>
            <ac:spMk id="12" creationId="{AB58EF07-17C2-48CF-ABB0-EEF1F17CB8F0}"/>
          </ac:spMkLst>
        </pc:spChg>
        <pc:spChg chg="add">
          <ac:chgData name="Archana Shirsat" userId="0e4db074-5069-414b-818c-2b59d23733cd" providerId="ADAL" clId="{FB084552-CC4A-4629-9934-FD1D8436D17C}" dt="2020-11-02T12:17:12.081" v="1181" actId="26606"/>
          <ac:spMkLst>
            <pc:docMk/>
            <pc:sldMk cId="879784115" sldId="502"/>
            <ac:spMk id="14" creationId="{AF2F604E-43BE-4DC3-B983-E071523364F8}"/>
          </ac:spMkLst>
        </pc:spChg>
        <pc:spChg chg="add">
          <ac:chgData name="Archana Shirsat" userId="0e4db074-5069-414b-818c-2b59d23733cd" providerId="ADAL" clId="{FB084552-CC4A-4629-9934-FD1D8436D17C}" dt="2020-11-02T12:17:12.081" v="1181" actId="26606"/>
          <ac:spMkLst>
            <pc:docMk/>
            <pc:sldMk cId="879784115" sldId="502"/>
            <ac:spMk id="16" creationId="{08C9B587-E65E-4B52-B37C-ABEBB6E87928}"/>
          </ac:spMkLst>
        </pc:spChg>
        <pc:picChg chg="add del mod">
          <ac:chgData name="Archana Shirsat" userId="0e4db074-5069-414b-818c-2b59d23733cd" providerId="ADAL" clId="{FB084552-CC4A-4629-9934-FD1D8436D17C}" dt="2020-11-02T12:14:58.928" v="1179"/>
          <ac:picMkLst>
            <pc:docMk/>
            <pc:sldMk cId="879784115" sldId="502"/>
            <ac:picMk id="4" creationId="{492E567B-6285-403D-BBD4-CFE98FDA8BEB}"/>
          </ac:picMkLst>
        </pc:picChg>
        <pc:picChg chg="add mod">
          <ac:chgData name="Archana Shirsat" userId="0e4db074-5069-414b-818c-2b59d23733cd" providerId="ADAL" clId="{FB084552-CC4A-4629-9934-FD1D8436D17C}" dt="2020-11-02T12:17:12.081" v="1181" actId="26606"/>
          <ac:picMkLst>
            <pc:docMk/>
            <pc:sldMk cId="879784115" sldId="502"/>
            <ac:picMk id="5" creationId="{0C98B0CD-DEF3-434E-9A2B-826EF94E15E1}"/>
          </ac:picMkLst>
        </pc:picChg>
        <pc:cxnChg chg="add del">
          <ac:chgData name="Archana Shirsat" userId="0e4db074-5069-414b-818c-2b59d23733cd" providerId="ADAL" clId="{FB084552-CC4A-4629-9934-FD1D8436D17C}" dt="2020-11-02T12:14:55.852" v="1178" actId="26606"/>
          <ac:cxnSpMkLst>
            <pc:docMk/>
            <pc:sldMk cId="879784115" sldId="502"/>
            <ac:cxnSpMk id="11" creationId="{AA2EAA10-076F-46BD-8F0F-B9A2FB77A85C}"/>
          </ac:cxnSpMkLst>
        </pc:cxnChg>
        <pc:cxnChg chg="add del">
          <ac:chgData name="Archana Shirsat" userId="0e4db074-5069-414b-818c-2b59d23733cd" providerId="ADAL" clId="{FB084552-CC4A-4629-9934-FD1D8436D17C}" dt="2020-11-02T12:14:55.852" v="1178" actId="26606"/>
          <ac:cxnSpMkLst>
            <pc:docMk/>
            <pc:sldMk cId="879784115" sldId="502"/>
            <ac:cxnSpMk id="13" creationId="{D891E407-403B-4764-86C9-33A56D3BCAA3}"/>
          </ac:cxnSpMkLst>
        </pc:cxnChg>
      </pc:sldChg>
      <pc:sldChg chg="addSp delSp modSp add del">
        <pc:chgData name="Archana Shirsat" userId="0e4db074-5069-414b-818c-2b59d23733cd" providerId="ADAL" clId="{FB084552-CC4A-4629-9934-FD1D8436D17C}" dt="2020-11-02T12:11:57.432" v="1174" actId="2696"/>
        <pc:sldMkLst>
          <pc:docMk/>
          <pc:sldMk cId="2211639184" sldId="502"/>
        </pc:sldMkLst>
        <pc:spChg chg="del">
          <ac:chgData name="Archana Shirsat" userId="0e4db074-5069-414b-818c-2b59d23733cd" providerId="ADAL" clId="{FB084552-CC4A-4629-9934-FD1D8436D17C}" dt="2020-11-02T12:11:38.418" v="1169"/>
          <ac:spMkLst>
            <pc:docMk/>
            <pc:sldMk cId="2211639184" sldId="502"/>
            <ac:spMk id="3" creationId="{4F065396-CD5C-47AE-9AE2-E597901AD0C1}"/>
          </ac:spMkLst>
        </pc:spChg>
        <pc:spChg chg="add mod">
          <ac:chgData name="Archana Shirsat" userId="0e4db074-5069-414b-818c-2b59d23733cd" providerId="ADAL" clId="{FB084552-CC4A-4629-9934-FD1D8436D17C}" dt="2020-11-02T12:11:53.319" v="1173" actId="478"/>
          <ac:spMkLst>
            <pc:docMk/>
            <pc:sldMk cId="2211639184" sldId="502"/>
            <ac:spMk id="6" creationId="{41790F40-9480-41C1-A81E-60363F7ED83D}"/>
          </ac:spMkLst>
        </pc:spChg>
        <pc:picChg chg="add del mod">
          <ac:chgData name="Archana Shirsat" userId="0e4db074-5069-414b-818c-2b59d23733cd" providerId="ADAL" clId="{FB084552-CC4A-4629-9934-FD1D8436D17C}" dt="2020-11-02T12:11:53.319" v="1173" actId="478"/>
          <ac:picMkLst>
            <pc:docMk/>
            <pc:sldMk cId="2211639184" sldId="502"/>
            <ac:picMk id="4" creationId="{2F87E6AB-7D41-44A7-9E3C-998C985DC2AD}"/>
          </ac:picMkLst>
        </pc:picChg>
      </pc:sldChg>
    </pc:docChg>
  </pc:docChgLst>
  <pc:docChgLst>
    <pc:chgData name="Archana Shirsat" userId="0e4db074-5069-414b-818c-2b59d23733cd" providerId="ADAL" clId="{E5E0C1A5-9C51-464D-A97E-956B4AFDA089}"/>
    <pc:docChg chg="undo custSel addSld delSld modSld modMainMaster">
      <pc:chgData name="Archana Shirsat" userId="0e4db074-5069-414b-818c-2b59d23733cd" providerId="ADAL" clId="{E5E0C1A5-9C51-464D-A97E-956B4AFDA089}" dt="2020-09-29T16:22:01.947" v="2762" actId="1076"/>
      <pc:docMkLst>
        <pc:docMk/>
      </pc:docMkLst>
      <pc:sldChg chg="delSp modSp delDesignElem">
        <pc:chgData name="Archana Shirsat" userId="0e4db074-5069-414b-818c-2b59d23733cd" providerId="ADAL" clId="{E5E0C1A5-9C51-464D-A97E-956B4AFDA089}" dt="2020-09-29T14:22:49.421" v="457" actId="14100"/>
        <pc:sldMkLst>
          <pc:docMk/>
          <pc:sldMk cId="914243154" sldId="258"/>
        </pc:sldMkLst>
        <pc:spChg chg="mod">
          <ac:chgData name="Archana Shirsat" userId="0e4db074-5069-414b-818c-2b59d23733cd" providerId="ADAL" clId="{E5E0C1A5-9C51-464D-A97E-956B4AFDA089}" dt="2020-09-29T14:21:49.632" v="454" actId="14100"/>
          <ac:spMkLst>
            <pc:docMk/>
            <pc:sldMk cId="914243154" sldId="258"/>
            <ac:spMk id="2" creationId="{BD1B8562-A04E-4FA3-8C24-396D96EC476D}"/>
          </ac:spMkLst>
        </pc:spChg>
        <pc:spChg chg="del">
          <ac:chgData name="Archana Shirsat" userId="0e4db074-5069-414b-818c-2b59d23733cd" providerId="ADAL" clId="{E5E0C1A5-9C51-464D-A97E-956B4AFDA089}" dt="2020-09-29T13:52:24.639" v="2"/>
          <ac:spMkLst>
            <pc:docMk/>
            <pc:sldMk cId="914243154" sldId="258"/>
            <ac:spMk id="11" creationId="{3CD9DF72-87A3-404E-A828-84CBF11A8303}"/>
          </ac:spMkLst>
        </pc:spChg>
        <pc:graphicFrameChg chg="mod">
          <ac:chgData name="Archana Shirsat" userId="0e4db074-5069-414b-818c-2b59d23733cd" providerId="ADAL" clId="{E5E0C1A5-9C51-464D-A97E-956B4AFDA089}" dt="2020-09-29T14:22:49.421" v="457" actId="14100"/>
          <ac:graphicFrameMkLst>
            <pc:docMk/>
            <pc:sldMk cId="914243154" sldId="258"/>
            <ac:graphicFrameMk id="6" creationId="{DE1D023A-1E9F-4CED-9C95-B7FA73228EBF}"/>
          </ac:graphicFrameMkLst>
        </pc:graphicFrameChg>
        <pc:picChg chg="del">
          <ac:chgData name="Archana Shirsat" userId="0e4db074-5069-414b-818c-2b59d23733cd" providerId="ADAL" clId="{E5E0C1A5-9C51-464D-A97E-956B4AFDA089}" dt="2020-09-29T14:05:57.219" v="46" actId="478"/>
          <ac:picMkLst>
            <pc:docMk/>
            <pc:sldMk cId="914243154" sldId="258"/>
            <ac:picMk id="4" creationId="{3DE359F0-22E6-498B-8888-49A319D32CA0}"/>
          </ac:picMkLst>
        </pc:picChg>
        <pc:cxnChg chg="del">
          <ac:chgData name="Archana Shirsat" userId="0e4db074-5069-414b-818c-2b59d23733cd" providerId="ADAL" clId="{E5E0C1A5-9C51-464D-A97E-956B4AFDA089}" dt="2020-09-29T13:52:24.639" v="2"/>
          <ac:cxnSpMkLst>
            <pc:docMk/>
            <pc:sldMk cId="914243154" sldId="258"/>
            <ac:cxnSpMk id="13" creationId="{20E3A342-4D61-4E3F-AF90-1AB42AEB96CC}"/>
          </ac:cxnSpMkLst>
        </pc:cxnChg>
      </pc:sldChg>
      <pc:sldChg chg="delSp del delDesignElem">
        <pc:chgData name="Archana Shirsat" userId="0e4db074-5069-414b-818c-2b59d23733cd" providerId="ADAL" clId="{E5E0C1A5-9C51-464D-A97E-956B4AFDA089}" dt="2020-09-29T14:29:37.929" v="903" actId="2696"/>
        <pc:sldMkLst>
          <pc:docMk/>
          <pc:sldMk cId="2559758989" sldId="260"/>
        </pc:sldMkLst>
        <pc:spChg chg="del">
          <ac:chgData name="Archana Shirsat" userId="0e4db074-5069-414b-818c-2b59d23733cd" providerId="ADAL" clId="{E5E0C1A5-9C51-464D-A97E-956B4AFDA089}" dt="2020-09-29T13:52:24.639" v="2"/>
          <ac:spMkLst>
            <pc:docMk/>
            <pc:sldMk cId="2559758989" sldId="260"/>
            <ac:spMk id="36" creationId="{C5E6CFF1-2F42-4E10-9A97-F116F46F53FE}"/>
          </ac:spMkLst>
        </pc:spChg>
        <pc:picChg chg="del">
          <ac:chgData name="Archana Shirsat" userId="0e4db074-5069-414b-818c-2b59d23733cd" providerId="ADAL" clId="{E5E0C1A5-9C51-464D-A97E-956B4AFDA089}" dt="2020-09-29T14:06:19.744" v="47" actId="478"/>
          <ac:picMkLst>
            <pc:docMk/>
            <pc:sldMk cId="2559758989" sldId="260"/>
            <ac:picMk id="6" creationId="{40D2D197-486E-4257-8AEB-C906E5E44B8B}"/>
          </ac:picMkLst>
        </pc:picChg>
        <pc:cxnChg chg="del">
          <ac:chgData name="Archana Shirsat" userId="0e4db074-5069-414b-818c-2b59d23733cd" providerId="ADAL" clId="{E5E0C1A5-9C51-464D-A97E-956B4AFDA089}" dt="2020-09-29T13:52:24.639" v="2"/>
          <ac:cxnSpMkLst>
            <pc:docMk/>
            <pc:sldMk cId="2559758989" sldId="260"/>
            <ac:cxnSpMk id="35" creationId="{67182200-4859-4C8D-BCBB-55B245C28BA3}"/>
          </ac:cxnSpMkLst>
        </pc:cxnChg>
      </pc:sldChg>
      <pc:sldChg chg="del">
        <pc:chgData name="Archana Shirsat" userId="0e4db074-5069-414b-818c-2b59d23733cd" providerId="ADAL" clId="{E5E0C1A5-9C51-464D-A97E-956B4AFDA089}" dt="2020-09-29T14:29:25.490" v="902" actId="2696"/>
        <pc:sldMkLst>
          <pc:docMk/>
          <pc:sldMk cId="3049519383" sldId="264"/>
        </pc:sldMkLst>
      </pc:sldChg>
      <pc:sldChg chg="addSp delSp modSp add del delDesignElem">
        <pc:chgData name="Archana Shirsat" userId="0e4db074-5069-414b-818c-2b59d23733cd" providerId="ADAL" clId="{E5E0C1A5-9C51-464D-A97E-956B4AFDA089}" dt="2020-09-29T14:49:39.669" v="1990" actId="20577"/>
        <pc:sldMkLst>
          <pc:docMk/>
          <pc:sldMk cId="3528907388" sldId="486"/>
        </pc:sldMkLst>
        <pc:spChg chg="add del mod">
          <ac:chgData name="Archana Shirsat" userId="0e4db074-5069-414b-818c-2b59d23733cd" providerId="ADAL" clId="{E5E0C1A5-9C51-464D-A97E-956B4AFDA089}" dt="2020-09-29T14:48:39.013" v="1933" actId="478"/>
          <ac:spMkLst>
            <pc:docMk/>
            <pc:sldMk cId="3528907388" sldId="486"/>
            <ac:spMk id="2" creationId="{E344E4F4-770D-4FB8-9717-D6CBE71EE933}"/>
          </ac:spMkLst>
        </pc:spChg>
        <pc:spChg chg="mod">
          <ac:chgData name="Archana Shirsat" userId="0e4db074-5069-414b-818c-2b59d23733cd" providerId="ADAL" clId="{E5E0C1A5-9C51-464D-A97E-956B4AFDA089}" dt="2020-09-29T14:49:39.669" v="1990" actId="20577"/>
          <ac:spMkLst>
            <pc:docMk/>
            <pc:sldMk cId="3528907388" sldId="486"/>
            <ac:spMk id="10" creationId="{B2AA04DE-5B10-462F-B7C7-E22312BDCF54}"/>
          </ac:spMkLst>
        </pc:spChg>
        <pc:spChg chg="mod">
          <ac:chgData name="Archana Shirsat" userId="0e4db074-5069-414b-818c-2b59d23733cd" providerId="ADAL" clId="{E5E0C1A5-9C51-464D-A97E-956B4AFDA089}" dt="2020-09-29T14:49:26.483" v="1987" actId="1076"/>
          <ac:spMkLst>
            <pc:docMk/>
            <pc:sldMk cId="3528907388" sldId="486"/>
            <ac:spMk id="11" creationId="{DA3C1319-5E7A-4823-8BE1-8431AC51D193}"/>
          </ac:spMkLst>
        </pc:spChg>
        <pc:spChg chg="del">
          <ac:chgData name="Archana Shirsat" userId="0e4db074-5069-414b-818c-2b59d23733cd" providerId="ADAL" clId="{E5E0C1A5-9C51-464D-A97E-956B4AFDA089}" dt="2020-09-29T14:47:58.448" v="1928"/>
          <ac:spMkLst>
            <pc:docMk/>
            <pc:sldMk cId="3528907388" sldId="486"/>
            <ac:spMk id="24" creationId="{0671A8AE-40A1-4631-A6B8-581AFF065482}"/>
          </ac:spMkLst>
        </pc:spChg>
        <pc:spChg chg="del">
          <ac:chgData name="Archana Shirsat" userId="0e4db074-5069-414b-818c-2b59d23733cd" providerId="ADAL" clId="{E5E0C1A5-9C51-464D-A97E-956B4AFDA089}" dt="2020-09-29T14:47:58.448" v="1928"/>
          <ac:spMkLst>
            <pc:docMk/>
            <pc:sldMk cId="3528907388" sldId="486"/>
            <ac:spMk id="25" creationId="{AB58EF07-17C2-48CF-ABB0-EEF1F17CB8F0}"/>
          </ac:spMkLst>
        </pc:spChg>
        <pc:spChg chg="del">
          <ac:chgData name="Archana Shirsat" userId="0e4db074-5069-414b-818c-2b59d23733cd" providerId="ADAL" clId="{E5E0C1A5-9C51-464D-A97E-956B4AFDA089}" dt="2020-09-29T14:47:58.448" v="1928"/>
          <ac:spMkLst>
            <pc:docMk/>
            <pc:sldMk cId="3528907388" sldId="486"/>
            <ac:spMk id="26" creationId="{AF2F604E-43BE-4DC3-B983-E071523364F8}"/>
          </ac:spMkLst>
        </pc:spChg>
        <pc:spChg chg="del">
          <ac:chgData name="Archana Shirsat" userId="0e4db074-5069-414b-818c-2b59d23733cd" providerId="ADAL" clId="{E5E0C1A5-9C51-464D-A97E-956B4AFDA089}" dt="2020-09-29T14:47:58.448" v="1928"/>
          <ac:spMkLst>
            <pc:docMk/>
            <pc:sldMk cId="3528907388" sldId="486"/>
            <ac:spMk id="27" creationId="{08C9B587-E65E-4B52-B37C-ABEBB6E87928}"/>
          </ac:spMkLst>
        </pc:spChg>
        <pc:picChg chg="del">
          <ac:chgData name="Archana Shirsat" userId="0e4db074-5069-414b-818c-2b59d23733cd" providerId="ADAL" clId="{E5E0C1A5-9C51-464D-A97E-956B4AFDA089}" dt="2020-09-29T14:47:49.622" v="1926" actId="478"/>
          <ac:picMkLst>
            <pc:docMk/>
            <pc:sldMk cId="3528907388" sldId="486"/>
            <ac:picMk id="5" creationId="{FFD02587-8F63-4E5D-8519-F565E0D83BED}"/>
          </ac:picMkLst>
        </pc:picChg>
      </pc:sldChg>
      <pc:sldChg chg="modSp">
        <pc:chgData name="Archana Shirsat" userId="0e4db074-5069-414b-818c-2b59d23733cd" providerId="ADAL" clId="{E5E0C1A5-9C51-464D-A97E-956B4AFDA089}" dt="2020-09-29T16:10:21.705" v="2398" actId="6549"/>
        <pc:sldMkLst>
          <pc:docMk/>
          <pc:sldMk cId="2519845576" sldId="488"/>
        </pc:sldMkLst>
        <pc:spChg chg="mod">
          <ac:chgData name="Archana Shirsat" userId="0e4db074-5069-414b-818c-2b59d23733cd" providerId="ADAL" clId="{E5E0C1A5-9C51-464D-A97E-956B4AFDA089}" dt="2020-09-29T16:10:09.624" v="2392" actId="1076"/>
          <ac:spMkLst>
            <pc:docMk/>
            <pc:sldMk cId="2519845576" sldId="488"/>
            <ac:spMk id="4" creationId="{1B84A9A0-3618-495D-9E0E-0862925D8E7A}"/>
          </ac:spMkLst>
        </pc:spChg>
        <pc:graphicFrameChg chg="modGraphic">
          <ac:chgData name="Archana Shirsat" userId="0e4db074-5069-414b-818c-2b59d23733cd" providerId="ADAL" clId="{E5E0C1A5-9C51-464D-A97E-956B4AFDA089}" dt="2020-09-29T16:10:21.705" v="2398" actId="6549"/>
          <ac:graphicFrameMkLst>
            <pc:docMk/>
            <pc:sldMk cId="2519845576" sldId="488"/>
            <ac:graphicFrameMk id="6" creationId="{097F5BC6-6CCF-4E25-8232-4A36964146DB}"/>
          </ac:graphicFrameMkLst>
        </pc:graphicFrameChg>
      </pc:sldChg>
      <pc:sldChg chg="del">
        <pc:chgData name="Archana Shirsat" userId="0e4db074-5069-414b-818c-2b59d23733cd" providerId="ADAL" clId="{E5E0C1A5-9C51-464D-A97E-956B4AFDA089}" dt="2020-09-29T16:11:14.212" v="2399" actId="2696"/>
        <pc:sldMkLst>
          <pc:docMk/>
          <pc:sldMk cId="4225737755" sldId="489"/>
        </pc:sldMkLst>
      </pc:sldChg>
      <pc:sldChg chg="addSp delSp modSp del">
        <pc:chgData name="Archana Shirsat" userId="0e4db074-5069-414b-818c-2b59d23733cd" providerId="ADAL" clId="{E5E0C1A5-9C51-464D-A97E-956B4AFDA089}" dt="2020-09-29T16:08:27.706" v="2383" actId="2696"/>
        <pc:sldMkLst>
          <pc:docMk/>
          <pc:sldMk cId="1463446181" sldId="492"/>
        </pc:sldMkLst>
        <pc:spChg chg="add mod">
          <ac:chgData name="Archana Shirsat" userId="0e4db074-5069-414b-818c-2b59d23733cd" providerId="ADAL" clId="{E5E0C1A5-9C51-464D-A97E-956B4AFDA089}" dt="2020-09-29T14:50:39.771" v="1991" actId="478"/>
          <ac:spMkLst>
            <pc:docMk/>
            <pc:sldMk cId="1463446181" sldId="492"/>
            <ac:spMk id="3" creationId="{DEF02A85-FC87-4F9B-88BB-7879127EBEA8}"/>
          </ac:spMkLst>
        </pc:spChg>
        <pc:picChg chg="del">
          <ac:chgData name="Archana Shirsat" userId="0e4db074-5069-414b-818c-2b59d23733cd" providerId="ADAL" clId="{E5E0C1A5-9C51-464D-A97E-956B4AFDA089}" dt="2020-09-29T14:50:39.771" v="1991" actId="478"/>
          <ac:picMkLst>
            <pc:docMk/>
            <pc:sldMk cId="1463446181" sldId="492"/>
            <ac:picMk id="4" creationId="{6060384A-E31C-4093-BD28-67420DD87F2E}"/>
          </ac:picMkLst>
        </pc:picChg>
      </pc:sldChg>
      <pc:sldChg chg="modSp add">
        <pc:chgData name="Archana Shirsat" userId="0e4db074-5069-414b-818c-2b59d23733cd" providerId="ADAL" clId="{E5E0C1A5-9C51-464D-A97E-956B4AFDA089}" dt="2020-09-29T16:22:01.947" v="2762" actId="1076"/>
        <pc:sldMkLst>
          <pc:docMk/>
          <pc:sldMk cId="445678972" sldId="493"/>
        </pc:sldMkLst>
        <pc:spChg chg="mod">
          <ac:chgData name="Archana Shirsat" userId="0e4db074-5069-414b-818c-2b59d23733cd" providerId="ADAL" clId="{E5E0C1A5-9C51-464D-A97E-956B4AFDA089}" dt="2020-09-29T16:21:53.631" v="2759" actId="14100"/>
          <ac:spMkLst>
            <pc:docMk/>
            <pc:sldMk cId="445678972" sldId="493"/>
            <ac:spMk id="2" creationId="{BD187777-08C8-4965-BCDC-429D319323E5}"/>
          </ac:spMkLst>
        </pc:spChg>
        <pc:spChg chg="mod">
          <ac:chgData name="Archana Shirsat" userId="0e4db074-5069-414b-818c-2b59d23733cd" providerId="ADAL" clId="{E5E0C1A5-9C51-464D-A97E-956B4AFDA089}" dt="2020-09-29T16:22:01.947" v="2762" actId="1076"/>
          <ac:spMkLst>
            <pc:docMk/>
            <pc:sldMk cId="445678972" sldId="493"/>
            <ac:spMk id="3" creationId="{3FC62B19-592C-4AAD-8FF2-85C3F3936129}"/>
          </ac:spMkLst>
        </pc:spChg>
      </pc:sldChg>
      <pc:sldChg chg="addSp delSp modSp add">
        <pc:chgData name="Archana Shirsat" userId="0e4db074-5069-414b-818c-2b59d23733cd" providerId="ADAL" clId="{E5E0C1A5-9C51-464D-A97E-956B4AFDA089}" dt="2020-09-29T14:28:52.131" v="901" actId="6549"/>
        <pc:sldMkLst>
          <pc:docMk/>
          <pc:sldMk cId="389901979" sldId="494"/>
        </pc:sldMkLst>
        <pc:spChg chg="mod">
          <ac:chgData name="Archana Shirsat" userId="0e4db074-5069-414b-818c-2b59d23733cd" providerId="ADAL" clId="{E5E0C1A5-9C51-464D-A97E-956B4AFDA089}" dt="2020-09-29T14:24:04.656" v="546" actId="6549"/>
          <ac:spMkLst>
            <pc:docMk/>
            <pc:sldMk cId="389901979" sldId="494"/>
            <ac:spMk id="2" creationId="{BD1B8562-A04E-4FA3-8C24-396D96EC476D}"/>
          </ac:spMkLst>
        </pc:spChg>
        <pc:spChg chg="add del mod">
          <ac:chgData name="Archana Shirsat" userId="0e4db074-5069-414b-818c-2b59d23733cd" providerId="ADAL" clId="{E5E0C1A5-9C51-464D-A97E-956B4AFDA089}" dt="2020-09-29T14:24:51.773" v="548" actId="478"/>
          <ac:spMkLst>
            <pc:docMk/>
            <pc:sldMk cId="389901979" sldId="494"/>
            <ac:spMk id="3" creationId="{8CDA5F94-8217-411D-A113-5C162093C666}"/>
          </ac:spMkLst>
        </pc:spChg>
        <pc:spChg chg="add mod">
          <ac:chgData name="Archana Shirsat" userId="0e4db074-5069-414b-818c-2b59d23733cd" providerId="ADAL" clId="{E5E0C1A5-9C51-464D-A97E-956B4AFDA089}" dt="2020-09-29T14:28:52.131" v="901" actId="6549"/>
          <ac:spMkLst>
            <pc:docMk/>
            <pc:sldMk cId="389901979" sldId="494"/>
            <ac:spMk id="5" creationId="{8D7A6787-EAB5-4E8C-A008-E55CAEF9CEF5}"/>
          </ac:spMkLst>
        </pc:spChg>
        <pc:graphicFrameChg chg="del">
          <ac:chgData name="Archana Shirsat" userId="0e4db074-5069-414b-818c-2b59d23733cd" providerId="ADAL" clId="{E5E0C1A5-9C51-464D-A97E-956B4AFDA089}" dt="2020-09-29T14:24:10.813" v="547" actId="478"/>
          <ac:graphicFrameMkLst>
            <pc:docMk/>
            <pc:sldMk cId="389901979" sldId="494"/>
            <ac:graphicFrameMk id="6" creationId="{DE1D023A-1E9F-4CED-9C95-B7FA73228EBF}"/>
          </ac:graphicFrameMkLst>
        </pc:graphicFrameChg>
      </pc:sldChg>
      <pc:sldChg chg="modSp add">
        <pc:chgData name="Archana Shirsat" userId="0e4db074-5069-414b-818c-2b59d23733cd" providerId="ADAL" clId="{E5E0C1A5-9C51-464D-A97E-956B4AFDA089}" dt="2020-09-29T14:51:45.826" v="1992" actId="313"/>
        <pc:sldMkLst>
          <pc:docMk/>
          <pc:sldMk cId="552147164" sldId="495"/>
        </pc:sldMkLst>
        <pc:spChg chg="mod">
          <ac:chgData name="Archana Shirsat" userId="0e4db074-5069-414b-818c-2b59d23733cd" providerId="ADAL" clId="{E5E0C1A5-9C51-464D-A97E-956B4AFDA089}" dt="2020-09-29T14:41:11.888" v="1574" actId="1076"/>
          <ac:spMkLst>
            <pc:docMk/>
            <pc:sldMk cId="552147164" sldId="495"/>
            <ac:spMk id="2" creationId="{BD1B8562-A04E-4FA3-8C24-396D96EC476D}"/>
          </ac:spMkLst>
        </pc:spChg>
        <pc:spChg chg="mod">
          <ac:chgData name="Archana Shirsat" userId="0e4db074-5069-414b-818c-2b59d23733cd" providerId="ADAL" clId="{E5E0C1A5-9C51-464D-A97E-956B4AFDA089}" dt="2020-09-29T14:51:45.826" v="1992" actId="313"/>
          <ac:spMkLst>
            <pc:docMk/>
            <pc:sldMk cId="552147164" sldId="495"/>
            <ac:spMk id="5" creationId="{8D7A6787-EAB5-4E8C-A008-E55CAEF9CEF5}"/>
          </ac:spMkLst>
        </pc:spChg>
      </pc:sldChg>
      <pc:sldChg chg="addSp delSp modSp add">
        <pc:chgData name="Archana Shirsat" userId="0e4db074-5069-414b-818c-2b59d23733cd" providerId="ADAL" clId="{E5E0C1A5-9C51-464D-A97E-956B4AFDA089}" dt="2020-09-29T16:07:46.466" v="2382" actId="1076"/>
        <pc:sldMkLst>
          <pc:docMk/>
          <pc:sldMk cId="2259013846" sldId="496"/>
        </pc:sldMkLst>
        <pc:spChg chg="mod">
          <ac:chgData name="Archana Shirsat" userId="0e4db074-5069-414b-818c-2b59d23733cd" providerId="ADAL" clId="{E5E0C1A5-9C51-464D-A97E-956B4AFDA089}" dt="2020-09-29T16:07:46.466" v="2382" actId="1076"/>
          <ac:spMkLst>
            <pc:docMk/>
            <pc:sldMk cId="2259013846" sldId="496"/>
            <ac:spMk id="2" creationId="{A8F9632A-DD05-481C-9E43-CAC6E568CCB9}"/>
          </ac:spMkLst>
        </pc:spChg>
        <pc:spChg chg="del">
          <ac:chgData name="Archana Shirsat" userId="0e4db074-5069-414b-818c-2b59d23733cd" providerId="ADAL" clId="{E5E0C1A5-9C51-464D-A97E-956B4AFDA089}" dt="2020-09-29T14:57:30.539" v="2073" actId="1032"/>
          <ac:spMkLst>
            <pc:docMk/>
            <pc:sldMk cId="2259013846" sldId="496"/>
            <ac:spMk id="3" creationId="{E9F0042C-BFAD-419F-B803-B6807DE877D1}"/>
          </ac:spMkLst>
        </pc:spChg>
        <pc:graphicFrameChg chg="add mod">
          <ac:chgData name="Archana Shirsat" userId="0e4db074-5069-414b-818c-2b59d23733cd" providerId="ADAL" clId="{E5E0C1A5-9C51-464D-A97E-956B4AFDA089}" dt="2020-09-29T16:07:28.535" v="2381" actId="20577"/>
          <ac:graphicFrameMkLst>
            <pc:docMk/>
            <pc:sldMk cId="2259013846" sldId="496"/>
            <ac:graphicFrameMk id="4" creationId="{AC175A56-4EBF-4D5E-A431-639D33A9043C}"/>
          </ac:graphicFrameMkLst>
        </pc:graphicFrameChg>
      </pc:sldChg>
      <pc:sldChg chg="modSp">
        <pc:chgData name="Archana Shirsat" userId="0e4db074-5069-414b-818c-2b59d23733cd" providerId="ADAL" clId="{E5E0C1A5-9C51-464D-A97E-956B4AFDA089}" dt="2020-09-29T16:17:20.646" v="2744" actId="20577"/>
        <pc:sldMkLst>
          <pc:docMk/>
          <pc:sldMk cId="1184982566" sldId="497"/>
        </pc:sldMkLst>
        <pc:spChg chg="mod">
          <ac:chgData name="Archana Shirsat" userId="0e4db074-5069-414b-818c-2b59d23733cd" providerId="ADAL" clId="{E5E0C1A5-9C51-464D-A97E-956B4AFDA089}" dt="2020-09-29T16:12:12.057" v="2455" actId="6549"/>
          <ac:spMkLst>
            <pc:docMk/>
            <pc:sldMk cId="1184982566" sldId="497"/>
            <ac:spMk id="2" creationId="{BD1B8562-A04E-4FA3-8C24-396D96EC476D}"/>
          </ac:spMkLst>
        </pc:spChg>
        <pc:graphicFrameChg chg="mod">
          <ac:chgData name="Archana Shirsat" userId="0e4db074-5069-414b-818c-2b59d23733cd" providerId="ADAL" clId="{E5E0C1A5-9C51-464D-A97E-956B4AFDA089}" dt="2020-09-29T16:17:20.646" v="2744" actId="20577"/>
          <ac:graphicFrameMkLst>
            <pc:docMk/>
            <pc:sldMk cId="1184982566" sldId="497"/>
            <ac:graphicFrameMk id="6" creationId="{DE1D023A-1E9F-4CED-9C95-B7FA73228EBF}"/>
          </ac:graphicFrameMkLst>
        </pc:graphicFrameChg>
      </pc:sldChg>
      <pc:sldMasterChg chg="modSldLayout">
        <pc:chgData name="Archana Shirsat" userId="0e4db074-5069-414b-818c-2b59d23733cd" providerId="ADAL" clId="{E5E0C1A5-9C51-464D-A97E-956B4AFDA089}" dt="2020-09-29T13:58:39.435" v="44" actId="207"/>
        <pc:sldMasterMkLst>
          <pc:docMk/>
          <pc:sldMasterMk cId="2407853669" sldId="2147483660"/>
        </pc:sldMasterMkLst>
        <pc:sldLayoutChg chg="addSp modSp">
          <pc:chgData name="Archana Shirsat" userId="0e4db074-5069-414b-818c-2b59d23733cd" providerId="ADAL" clId="{E5E0C1A5-9C51-464D-A97E-956B4AFDA089}" dt="2020-09-29T13:55:09.509" v="25" actId="1076"/>
          <pc:sldLayoutMkLst>
            <pc:docMk/>
            <pc:sldMasterMk cId="2407853669" sldId="2147483660"/>
            <pc:sldLayoutMk cId="2060756728" sldId="2147483661"/>
          </pc:sldLayoutMkLst>
          <pc:spChg chg="mod">
            <ac:chgData name="Archana Shirsat" userId="0e4db074-5069-414b-818c-2b59d23733cd" providerId="ADAL" clId="{E5E0C1A5-9C51-464D-A97E-956B4AFDA089}" dt="2020-09-29T13:54:13.717" v="15" actId="14100"/>
            <ac:spMkLst>
              <pc:docMk/>
              <pc:sldMasterMk cId="2407853669" sldId="2147483660"/>
              <pc:sldLayoutMk cId="2060756728" sldId="2147483661"/>
              <ac:spMk id="2" creationId="{94F82523-8F80-4233-947A-0087564A8FFA}"/>
            </ac:spMkLst>
          </pc:spChg>
          <pc:spChg chg="mod">
            <ac:chgData name="Archana Shirsat" userId="0e4db074-5069-414b-818c-2b59d23733cd" providerId="ADAL" clId="{E5E0C1A5-9C51-464D-A97E-956B4AFDA089}" dt="2020-09-29T13:54:27.077" v="17" actId="14100"/>
            <ac:spMkLst>
              <pc:docMk/>
              <pc:sldMasterMk cId="2407853669" sldId="2147483660"/>
              <pc:sldLayoutMk cId="2060756728" sldId="2147483661"/>
              <ac:spMk id="3" creationId="{D0775B34-19EA-42A9-B38A-FE9BE90B9AB3}"/>
            </ac:spMkLst>
          </pc:spChg>
          <pc:picChg chg="add mod ord">
            <ac:chgData name="Archana Shirsat" userId="0e4db074-5069-414b-818c-2b59d23733cd" providerId="ADAL" clId="{E5E0C1A5-9C51-464D-A97E-956B4AFDA089}" dt="2020-09-29T13:53:44.555" v="13" actId="167"/>
            <ac:picMkLst>
              <pc:docMk/>
              <pc:sldMasterMk cId="2407853669" sldId="2147483660"/>
              <pc:sldLayoutMk cId="2060756728" sldId="2147483661"/>
              <ac:picMk id="7" creationId="{8FBCF301-55B5-464D-94BE-766EA51C46D0}"/>
            </ac:picMkLst>
          </pc:picChg>
          <pc:picChg chg="add mod">
            <ac:chgData name="Archana Shirsat" userId="0e4db074-5069-414b-818c-2b59d23733cd" providerId="ADAL" clId="{E5E0C1A5-9C51-464D-A97E-956B4AFDA089}" dt="2020-09-29T13:55:09.509" v="25" actId="1076"/>
            <ac:picMkLst>
              <pc:docMk/>
              <pc:sldMasterMk cId="2407853669" sldId="2147483660"/>
              <pc:sldLayoutMk cId="2060756728" sldId="2147483661"/>
              <ac:picMk id="9" creationId="{981347A6-1593-4939-8946-91659F9F30EA}"/>
            </ac:picMkLst>
          </pc:picChg>
        </pc:sldLayoutChg>
        <pc:sldLayoutChg chg="addSp modSp">
          <pc:chgData name="Archana Shirsat" userId="0e4db074-5069-414b-818c-2b59d23733cd" providerId="ADAL" clId="{E5E0C1A5-9C51-464D-A97E-956B4AFDA089}" dt="2020-09-29T13:58:39.435" v="44" actId="207"/>
          <pc:sldLayoutMkLst>
            <pc:docMk/>
            <pc:sldMasterMk cId="2407853669" sldId="2147483660"/>
            <pc:sldLayoutMk cId="2044373598" sldId="2147483662"/>
          </pc:sldLayoutMkLst>
          <pc:spChg chg="mod">
            <ac:chgData name="Archana Shirsat" userId="0e4db074-5069-414b-818c-2b59d23733cd" providerId="ADAL" clId="{E5E0C1A5-9C51-464D-A97E-956B4AFDA089}" dt="2020-09-29T13:58:39.435" v="44" actId="207"/>
            <ac:spMkLst>
              <pc:docMk/>
              <pc:sldMasterMk cId="2407853669" sldId="2147483660"/>
              <pc:sldLayoutMk cId="2044373598" sldId="2147483662"/>
              <ac:spMk id="2" creationId="{37AFAD69-0914-4F16-AEAC-484D26C3B82D}"/>
            </ac:spMkLst>
          </pc:spChg>
          <pc:picChg chg="add mod ord">
            <ac:chgData name="Archana Shirsat" userId="0e4db074-5069-414b-818c-2b59d23733cd" providerId="ADAL" clId="{E5E0C1A5-9C51-464D-A97E-956B4AFDA089}" dt="2020-09-29T13:58:09.453" v="43" actId="167"/>
            <ac:picMkLst>
              <pc:docMk/>
              <pc:sldMasterMk cId="2407853669" sldId="2147483660"/>
              <pc:sldLayoutMk cId="2044373598" sldId="2147483662"/>
              <ac:picMk id="7" creationId="{A3B91035-1006-4F56-AEC9-061926810568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D2F161-640F-4B01-8602-19BB06B7834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b-NO"/>
        </a:p>
      </dgm:t>
    </dgm:pt>
    <dgm:pt modelId="{8F749F0D-D77F-4370-9118-21407038C6BA}">
      <dgm:prSet phldrT="[Text]"/>
      <dgm:spPr/>
      <dgm:t>
        <a:bodyPr/>
        <a:lstStyle/>
        <a:p>
          <a:r>
            <a:rPr lang="en-US" dirty="0"/>
            <a:t>What are TAI Audits</a:t>
          </a:r>
          <a:endParaRPr lang="nb-NO" dirty="0"/>
        </a:p>
      </dgm:t>
    </dgm:pt>
    <dgm:pt modelId="{140F6BE6-216E-4CA9-95AF-3A487A9ABF96}" type="parTrans" cxnId="{4428373A-83C2-43E0-A667-9014B3C27C13}">
      <dgm:prSet/>
      <dgm:spPr/>
      <dgm:t>
        <a:bodyPr/>
        <a:lstStyle/>
        <a:p>
          <a:endParaRPr lang="nb-NO"/>
        </a:p>
      </dgm:t>
    </dgm:pt>
    <dgm:pt modelId="{6A252101-70E9-42C1-85B0-4145D280CB52}" type="sibTrans" cxnId="{4428373A-83C2-43E0-A667-9014B3C27C13}">
      <dgm:prSet/>
      <dgm:spPr/>
      <dgm:t>
        <a:bodyPr/>
        <a:lstStyle/>
        <a:p>
          <a:endParaRPr lang="nb-NO"/>
        </a:p>
      </dgm:t>
    </dgm:pt>
    <dgm:pt modelId="{8010CBA3-BB58-465B-8A0A-38B9D808E9F1}">
      <dgm:prSet/>
      <dgm:spPr/>
      <dgm:t>
        <a:bodyPr/>
        <a:lstStyle/>
        <a:p>
          <a:r>
            <a:rPr lang="en-US" dirty="0"/>
            <a:t>How will IDI support SAIs ?</a:t>
          </a:r>
          <a:endParaRPr lang="nb-NO" dirty="0"/>
        </a:p>
      </dgm:t>
    </dgm:pt>
    <dgm:pt modelId="{768AB9AA-1984-431E-9898-C987A318BE8A}" type="parTrans" cxnId="{55CC8A8F-0A50-42CB-891F-CDE531C1F4DF}">
      <dgm:prSet/>
      <dgm:spPr/>
      <dgm:t>
        <a:bodyPr/>
        <a:lstStyle/>
        <a:p>
          <a:endParaRPr lang="nb-NO"/>
        </a:p>
      </dgm:t>
    </dgm:pt>
    <dgm:pt modelId="{55D90AB6-A071-431B-9585-4A35579E21CC}" type="sibTrans" cxnId="{55CC8A8F-0A50-42CB-891F-CDE531C1F4DF}">
      <dgm:prSet/>
      <dgm:spPr/>
      <dgm:t>
        <a:bodyPr/>
        <a:lstStyle/>
        <a:p>
          <a:endParaRPr lang="nb-NO"/>
        </a:p>
      </dgm:t>
    </dgm:pt>
    <dgm:pt modelId="{2193CBEF-8F8D-430A-9C14-DA71F6A1668E}">
      <dgm:prSet/>
      <dgm:spPr/>
      <dgm:t>
        <a:bodyPr/>
        <a:lstStyle/>
        <a:p>
          <a:r>
            <a:rPr lang="en-US" dirty="0"/>
            <a:t>What are the expectations from SAIs ?</a:t>
          </a:r>
          <a:endParaRPr lang="nb-NO" dirty="0"/>
        </a:p>
      </dgm:t>
    </dgm:pt>
    <dgm:pt modelId="{DA13FA89-922E-47C0-A40C-2F34AB0804CD}" type="parTrans" cxnId="{772ABD77-59CB-4597-8AB0-531700FE81E4}">
      <dgm:prSet/>
      <dgm:spPr/>
      <dgm:t>
        <a:bodyPr/>
        <a:lstStyle/>
        <a:p>
          <a:endParaRPr lang="nb-NO"/>
        </a:p>
      </dgm:t>
    </dgm:pt>
    <dgm:pt modelId="{C57C2C83-0CFE-4499-AA98-0836B68FBAC8}" type="sibTrans" cxnId="{772ABD77-59CB-4597-8AB0-531700FE81E4}">
      <dgm:prSet/>
      <dgm:spPr/>
      <dgm:t>
        <a:bodyPr/>
        <a:lstStyle/>
        <a:p>
          <a:endParaRPr lang="nb-NO"/>
        </a:p>
      </dgm:t>
    </dgm:pt>
    <dgm:pt modelId="{760F1248-BB29-49C1-AD5A-C96B05931876}" type="pres">
      <dgm:prSet presAssocID="{B8D2F161-640F-4B01-8602-19BB06B783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ACFDB9B-FC6C-4150-BFB4-EAA804D82E7D}" type="pres">
      <dgm:prSet presAssocID="{8F749F0D-D77F-4370-9118-21407038C6BA}" presName="hierRoot1" presStyleCnt="0"/>
      <dgm:spPr/>
    </dgm:pt>
    <dgm:pt modelId="{43F1684D-EA60-4D36-B870-6F8DBB4DD078}" type="pres">
      <dgm:prSet presAssocID="{8F749F0D-D77F-4370-9118-21407038C6BA}" presName="composite" presStyleCnt="0"/>
      <dgm:spPr/>
    </dgm:pt>
    <dgm:pt modelId="{15F4B65E-E02B-482B-802B-B0A5F524A425}" type="pres">
      <dgm:prSet presAssocID="{8F749F0D-D77F-4370-9118-21407038C6BA}" presName="background" presStyleLbl="node0" presStyleIdx="0" presStyleCnt="3"/>
      <dgm:spPr/>
    </dgm:pt>
    <dgm:pt modelId="{3A868738-2F80-4778-9A09-81779440C407}" type="pres">
      <dgm:prSet presAssocID="{8F749F0D-D77F-4370-9118-21407038C6BA}" presName="text" presStyleLbl="fgAcc0" presStyleIdx="0" presStyleCnt="3">
        <dgm:presLayoutVars>
          <dgm:chPref val="3"/>
        </dgm:presLayoutVars>
      </dgm:prSet>
      <dgm:spPr/>
    </dgm:pt>
    <dgm:pt modelId="{DF531BAB-5A11-486A-93AE-9EF7F2C3963E}" type="pres">
      <dgm:prSet presAssocID="{8F749F0D-D77F-4370-9118-21407038C6BA}" presName="hierChild2" presStyleCnt="0"/>
      <dgm:spPr/>
    </dgm:pt>
    <dgm:pt modelId="{FB9E5FA0-84E7-4D06-8797-097AE1E130CB}" type="pres">
      <dgm:prSet presAssocID="{8010CBA3-BB58-465B-8A0A-38B9D808E9F1}" presName="hierRoot1" presStyleCnt="0"/>
      <dgm:spPr/>
    </dgm:pt>
    <dgm:pt modelId="{EF0CDEEE-3380-4D8F-86B7-6E95BA92505F}" type="pres">
      <dgm:prSet presAssocID="{8010CBA3-BB58-465B-8A0A-38B9D808E9F1}" presName="composite" presStyleCnt="0"/>
      <dgm:spPr/>
    </dgm:pt>
    <dgm:pt modelId="{0C4E71AA-F19B-4A4B-AAB1-E80D8956173D}" type="pres">
      <dgm:prSet presAssocID="{8010CBA3-BB58-465B-8A0A-38B9D808E9F1}" presName="background" presStyleLbl="node0" presStyleIdx="1" presStyleCnt="3"/>
      <dgm:spPr/>
    </dgm:pt>
    <dgm:pt modelId="{6F9A3053-C2E4-4CB9-A225-CF4366EA4A16}" type="pres">
      <dgm:prSet presAssocID="{8010CBA3-BB58-465B-8A0A-38B9D808E9F1}" presName="text" presStyleLbl="fgAcc0" presStyleIdx="1" presStyleCnt="3">
        <dgm:presLayoutVars>
          <dgm:chPref val="3"/>
        </dgm:presLayoutVars>
      </dgm:prSet>
      <dgm:spPr/>
    </dgm:pt>
    <dgm:pt modelId="{94A9014F-71DA-4AD5-A141-7FD0AA1EBD93}" type="pres">
      <dgm:prSet presAssocID="{8010CBA3-BB58-465B-8A0A-38B9D808E9F1}" presName="hierChild2" presStyleCnt="0"/>
      <dgm:spPr/>
    </dgm:pt>
    <dgm:pt modelId="{1726F052-951C-4B86-B873-075863640F2E}" type="pres">
      <dgm:prSet presAssocID="{2193CBEF-8F8D-430A-9C14-DA71F6A1668E}" presName="hierRoot1" presStyleCnt="0"/>
      <dgm:spPr/>
    </dgm:pt>
    <dgm:pt modelId="{88A62E13-66FB-4873-87D1-D72CD3BBBBDC}" type="pres">
      <dgm:prSet presAssocID="{2193CBEF-8F8D-430A-9C14-DA71F6A1668E}" presName="composite" presStyleCnt="0"/>
      <dgm:spPr/>
    </dgm:pt>
    <dgm:pt modelId="{A68C6420-08BF-4C29-AD11-CF02275DD9B9}" type="pres">
      <dgm:prSet presAssocID="{2193CBEF-8F8D-430A-9C14-DA71F6A1668E}" presName="background" presStyleLbl="node0" presStyleIdx="2" presStyleCnt="3"/>
      <dgm:spPr/>
    </dgm:pt>
    <dgm:pt modelId="{EBE35625-A865-466B-A90B-26BBF076708F}" type="pres">
      <dgm:prSet presAssocID="{2193CBEF-8F8D-430A-9C14-DA71F6A1668E}" presName="text" presStyleLbl="fgAcc0" presStyleIdx="2" presStyleCnt="3">
        <dgm:presLayoutVars>
          <dgm:chPref val="3"/>
        </dgm:presLayoutVars>
      </dgm:prSet>
      <dgm:spPr/>
    </dgm:pt>
    <dgm:pt modelId="{AD4C601C-CD18-4EBD-A336-3EB105D409F2}" type="pres">
      <dgm:prSet presAssocID="{2193CBEF-8F8D-430A-9C14-DA71F6A1668E}" presName="hierChild2" presStyleCnt="0"/>
      <dgm:spPr/>
    </dgm:pt>
  </dgm:ptLst>
  <dgm:cxnLst>
    <dgm:cxn modelId="{4428373A-83C2-43E0-A667-9014B3C27C13}" srcId="{B8D2F161-640F-4B01-8602-19BB06B78349}" destId="{8F749F0D-D77F-4370-9118-21407038C6BA}" srcOrd="0" destOrd="0" parTransId="{140F6BE6-216E-4CA9-95AF-3A487A9ABF96}" sibTransId="{6A252101-70E9-42C1-85B0-4145D280CB52}"/>
    <dgm:cxn modelId="{772ABD77-59CB-4597-8AB0-531700FE81E4}" srcId="{B8D2F161-640F-4B01-8602-19BB06B78349}" destId="{2193CBEF-8F8D-430A-9C14-DA71F6A1668E}" srcOrd="2" destOrd="0" parTransId="{DA13FA89-922E-47C0-A40C-2F34AB0804CD}" sibTransId="{C57C2C83-0CFE-4499-AA98-0836B68FBAC8}"/>
    <dgm:cxn modelId="{55CC8A8F-0A50-42CB-891F-CDE531C1F4DF}" srcId="{B8D2F161-640F-4B01-8602-19BB06B78349}" destId="{8010CBA3-BB58-465B-8A0A-38B9D808E9F1}" srcOrd="1" destOrd="0" parTransId="{768AB9AA-1984-431E-9898-C987A318BE8A}" sibTransId="{55D90AB6-A071-431B-9585-4A35579E21CC}"/>
    <dgm:cxn modelId="{1B964EA9-62D6-4558-9080-9BCE28167E59}" type="presOf" srcId="{B8D2F161-640F-4B01-8602-19BB06B78349}" destId="{760F1248-BB29-49C1-AD5A-C96B05931876}" srcOrd="0" destOrd="0" presId="urn:microsoft.com/office/officeart/2005/8/layout/hierarchy1"/>
    <dgm:cxn modelId="{D4CEC2BE-0AF2-401C-9355-3DDB4B0514D7}" type="presOf" srcId="{8010CBA3-BB58-465B-8A0A-38B9D808E9F1}" destId="{6F9A3053-C2E4-4CB9-A225-CF4366EA4A16}" srcOrd="0" destOrd="0" presId="urn:microsoft.com/office/officeart/2005/8/layout/hierarchy1"/>
    <dgm:cxn modelId="{16EAEAC6-FC13-44F0-B035-E9FE33088A6D}" type="presOf" srcId="{2193CBEF-8F8D-430A-9C14-DA71F6A1668E}" destId="{EBE35625-A865-466B-A90B-26BBF076708F}" srcOrd="0" destOrd="0" presId="urn:microsoft.com/office/officeart/2005/8/layout/hierarchy1"/>
    <dgm:cxn modelId="{371FC7F1-5793-4DF5-809A-9D32B02FCE83}" type="presOf" srcId="{8F749F0D-D77F-4370-9118-21407038C6BA}" destId="{3A868738-2F80-4778-9A09-81779440C407}" srcOrd="0" destOrd="0" presId="urn:microsoft.com/office/officeart/2005/8/layout/hierarchy1"/>
    <dgm:cxn modelId="{BF49593E-1F09-489B-8662-8F377E712F7A}" type="presParOf" srcId="{760F1248-BB29-49C1-AD5A-C96B05931876}" destId="{FACFDB9B-FC6C-4150-BFB4-EAA804D82E7D}" srcOrd="0" destOrd="0" presId="urn:microsoft.com/office/officeart/2005/8/layout/hierarchy1"/>
    <dgm:cxn modelId="{A590285C-996C-4B99-97FD-DB98EEA2011D}" type="presParOf" srcId="{FACFDB9B-FC6C-4150-BFB4-EAA804D82E7D}" destId="{43F1684D-EA60-4D36-B870-6F8DBB4DD078}" srcOrd="0" destOrd="0" presId="urn:microsoft.com/office/officeart/2005/8/layout/hierarchy1"/>
    <dgm:cxn modelId="{5EBA2C5A-7E11-4633-9F0C-1E67CB919C66}" type="presParOf" srcId="{43F1684D-EA60-4D36-B870-6F8DBB4DD078}" destId="{15F4B65E-E02B-482B-802B-B0A5F524A425}" srcOrd="0" destOrd="0" presId="urn:microsoft.com/office/officeart/2005/8/layout/hierarchy1"/>
    <dgm:cxn modelId="{865E3CCB-AF41-4712-8278-3DC236B3DFEE}" type="presParOf" srcId="{43F1684D-EA60-4D36-B870-6F8DBB4DD078}" destId="{3A868738-2F80-4778-9A09-81779440C407}" srcOrd="1" destOrd="0" presId="urn:microsoft.com/office/officeart/2005/8/layout/hierarchy1"/>
    <dgm:cxn modelId="{4A94C5B0-39B1-4FEA-B9A6-BE4E3BD6925F}" type="presParOf" srcId="{FACFDB9B-FC6C-4150-BFB4-EAA804D82E7D}" destId="{DF531BAB-5A11-486A-93AE-9EF7F2C3963E}" srcOrd="1" destOrd="0" presId="urn:microsoft.com/office/officeart/2005/8/layout/hierarchy1"/>
    <dgm:cxn modelId="{B60DC876-15CB-4E6E-995D-D5384E4F0C25}" type="presParOf" srcId="{760F1248-BB29-49C1-AD5A-C96B05931876}" destId="{FB9E5FA0-84E7-4D06-8797-097AE1E130CB}" srcOrd="1" destOrd="0" presId="urn:microsoft.com/office/officeart/2005/8/layout/hierarchy1"/>
    <dgm:cxn modelId="{8F540B83-7125-4D4A-832F-A1DDBBD205A9}" type="presParOf" srcId="{FB9E5FA0-84E7-4D06-8797-097AE1E130CB}" destId="{EF0CDEEE-3380-4D8F-86B7-6E95BA92505F}" srcOrd="0" destOrd="0" presId="urn:microsoft.com/office/officeart/2005/8/layout/hierarchy1"/>
    <dgm:cxn modelId="{943F7132-B563-478A-834C-3640F09568FC}" type="presParOf" srcId="{EF0CDEEE-3380-4D8F-86B7-6E95BA92505F}" destId="{0C4E71AA-F19B-4A4B-AAB1-E80D8956173D}" srcOrd="0" destOrd="0" presId="urn:microsoft.com/office/officeart/2005/8/layout/hierarchy1"/>
    <dgm:cxn modelId="{7E3A8DD8-94AC-48B8-BC3A-DA31D2D94D16}" type="presParOf" srcId="{EF0CDEEE-3380-4D8F-86B7-6E95BA92505F}" destId="{6F9A3053-C2E4-4CB9-A225-CF4366EA4A16}" srcOrd="1" destOrd="0" presId="urn:microsoft.com/office/officeart/2005/8/layout/hierarchy1"/>
    <dgm:cxn modelId="{FC813307-A46D-47A7-9B82-40C19773D817}" type="presParOf" srcId="{FB9E5FA0-84E7-4D06-8797-097AE1E130CB}" destId="{94A9014F-71DA-4AD5-A141-7FD0AA1EBD93}" srcOrd="1" destOrd="0" presId="urn:microsoft.com/office/officeart/2005/8/layout/hierarchy1"/>
    <dgm:cxn modelId="{5AF65A31-0BF0-49C7-988A-E9C503D94524}" type="presParOf" srcId="{760F1248-BB29-49C1-AD5A-C96B05931876}" destId="{1726F052-951C-4B86-B873-075863640F2E}" srcOrd="2" destOrd="0" presId="urn:microsoft.com/office/officeart/2005/8/layout/hierarchy1"/>
    <dgm:cxn modelId="{9D81FC01-52DF-4392-BBF0-95C6BC677609}" type="presParOf" srcId="{1726F052-951C-4B86-B873-075863640F2E}" destId="{88A62E13-66FB-4873-87D1-D72CD3BBBBDC}" srcOrd="0" destOrd="0" presId="urn:microsoft.com/office/officeart/2005/8/layout/hierarchy1"/>
    <dgm:cxn modelId="{A50DDC24-45F0-4A3D-84E4-FE287A681036}" type="presParOf" srcId="{88A62E13-66FB-4873-87D1-D72CD3BBBBDC}" destId="{A68C6420-08BF-4C29-AD11-CF02275DD9B9}" srcOrd="0" destOrd="0" presId="urn:microsoft.com/office/officeart/2005/8/layout/hierarchy1"/>
    <dgm:cxn modelId="{DF6A43CB-BA58-45B7-A84E-D6CC8A595A92}" type="presParOf" srcId="{88A62E13-66FB-4873-87D1-D72CD3BBBBDC}" destId="{EBE35625-A865-466B-A90B-26BBF076708F}" srcOrd="1" destOrd="0" presId="urn:microsoft.com/office/officeart/2005/8/layout/hierarchy1"/>
    <dgm:cxn modelId="{C1B8252C-D082-4ACE-92CC-633A3D2C9111}" type="presParOf" srcId="{1726F052-951C-4B86-B873-075863640F2E}" destId="{AD4C601C-CD18-4EBD-A336-3EB105D409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A6D39C-4D50-4EAA-A19F-178E0A6068CE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nb-NO"/>
        </a:p>
      </dgm:t>
    </dgm:pt>
    <dgm:pt modelId="{57C73138-0F50-48B4-A2EB-574F2B34AE0D}">
      <dgm:prSet phldrT="[Text]" custT="1"/>
      <dgm:spPr/>
      <dgm:t>
        <a:bodyPr/>
        <a:lstStyle/>
        <a:p>
          <a:r>
            <a:rPr lang="en-US" sz="1800"/>
            <a:t>Needs Assessment</a:t>
          </a:r>
          <a:endParaRPr lang="nb-NO" sz="1800" dirty="0"/>
        </a:p>
      </dgm:t>
    </dgm:pt>
    <dgm:pt modelId="{5A217F76-528E-4F46-BE15-B90B9928C1D6}" type="parTrans" cxnId="{6A2954B4-F8E5-488D-B36E-CB06DE3700D1}">
      <dgm:prSet/>
      <dgm:spPr/>
      <dgm:t>
        <a:bodyPr/>
        <a:lstStyle/>
        <a:p>
          <a:endParaRPr lang="nb-NO" sz="1800">
            <a:solidFill>
              <a:schemeClr val="bg1"/>
            </a:solidFill>
          </a:endParaRPr>
        </a:p>
      </dgm:t>
    </dgm:pt>
    <dgm:pt modelId="{5A6B6977-C59F-4951-986F-5AEB03AB2F14}" type="sibTrans" cxnId="{6A2954B4-F8E5-488D-B36E-CB06DE3700D1}">
      <dgm:prSet/>
      <dgm:spPr/>
      <dgm:t>
        <a:bodyPr/>
        <a:lstStyle/>
        <a:p>
          <a:endParaRPr lang="nb-NO" sz="1800">
            <a:solidFill>
              <a:schemeClr val="bg1"/>
            </a:solidFill>
          </a:endParaRPr>
        </a:p>
      </dgm:t>
    </dgm:pt>
    <dgm:pt modelId="{58185A77-2339-4D2C-9019-B49C5F376CF2}">
      <dgm:prSet phldrT="[Text]" custT="1"/>
      <dgm:spPr/>
      <dgm:t>
        <a:bodyPr/>
        <a:lstStyle/>
        <a:p>
          <a:r>
            <a:rPr lang="en-US" sz="1800" dirty="0"/>
            <a:t>Leadership Conversations &amp; Stakeholder engagement</a:t>
          </a:r>
          <a:endParaRPr lang="nb-NO" sz="1800" dirty="0"/>
        </a:p>
      </dgm:t>
    </dgm:pt>
    <dgm:pt modelId="{A7DC385F-72D4-44A0-9692-18245C9E8D03}" type="parTrans" cxnId="{63B9B7A0-BBA3-4EDC-ABCA-24681BAADECA}">
      <dgm:prSet/>
      <dgm:spPr/>
      <dgm:t>
        <a:bodyPr/>
        <a:lstStyle/>
        <a:p>
          <a:endParaRPr lang="nb-NO" sz="1800">
            <a:solidFill>
              <a:schemeClr val="bg1"/>
            </a:solidFill>
          </a:endParaRPr>
        </a:p>
      </dgm:t>
    </dgm:pt>
    <dgm:pt modelId="{9B3E86DA-6CE5-4D1F-8167-D78D3F5BAF39}" type="sibTrans" cxnId="{63B9B7A0-BBA3-4EDC-ABCA-24681BAADECA}">
      <dgm:prSet/>
      <dgm:spPr/>
      <dgm:t>
        <a:bodyPr/>
        <a:lstStyle/>
        <a:p>
          <a:endParaRPr lang="nb-NO" sz="1800">
            <a:solidFill>
              <a:schemeClr val="bg1"/>
            </a:solidFill>
          </a:endParaRPr>
        </a:p>
      </dgm:t>
    </dgm:pt>
    <dgm:pt modelId="{8D34E6C1-D132-4BE4-B625-F5695E1A343B}">
      <dgm:prSet phldrT="[Text]" custT="1"/>
      <dgm:spPr/>
      <dgm:t>
        <a:bodyPr/>
        <a:lstStyle/>
        <a:p>
          <a:r>
            <a:rPr lang="en-US" sz="1800"/>
            <a:t>Integrated education &amp; audit support platform</a:t>
          </a:r>
          <a:endParaRPr lang="nb-NO" sz="1800" dirty="0"/>
        </a:p>
      </dgm:t>
    </dgm:pt>
    <dgm:pt modelId="{C636B7F6-65EF-4BEC-B329-76BB0BACD79D}" type="parTrans" cxnId="{3C753139-FFDD-4467-ACDD-0DB4B800BB76}">
      <dgm:prSet/>
      <dgm:spPr/>
      <dgm:t>
        <a:bodyPr/>
        <a:lstStyle/>
        <a:p>
          <a:endParaRPr lang="nb-NO" sz="1800">
            <a:solidFill>
              <a:schemeClr val="bg1"/>
            </a:solidFill>
          </a:endParaRPr>
        </a:p>
      </dgm:t>
    </dgm:pt>
    <dgm:pt modelId="{ED1CC125-805A-4C1B-8E55-1B6DA41C35FD}" type="sibTrans" cxnId="{3C753139-FFDD-4467-ACDD-0DB4B800BB76}">
      <dgm:prSet/>
      <dgm:spPr/>
      <dgm:t>
        <a:bodyPr/>
        <a:lstStyle/>
        <a:p>
          <a:endParaRPr lang="nb-NO" sz="1800">
            <a:solidFill>
              <a:schemeClr val="bg1"/>
            </a:solidFill>
          </a:endParaRPr>
        </a:p>
      </dgm:t>
    </dgm:pt>
    <dgm:pt modelId="{178A3F7D-D76F-48C7-B68C-92A07D0918D2}">
      <dgm:prSet custT="1"/>
      <dgm:spPr/>
      <dgm:t>
        <a:bodyPr/>
        <a:lstStyle/>
        <a:p>
          <a:r>
            <a:rPr lang="en-US" sz="1800" dirty="0"/>
            <a:t>Facilitate local level support </a:t>
          </a:r>
          <a:endParaRPr lang="nb-NO" sz="1800" dirty="0"/>
        </a:p>
      </dgm:t>
    </dgm:pt>
    <dgm:pt modelId="{319AFE5A-11BE-4119-BADA-B3557370BDD8}" type="parTrans" cxnId="{D463BC8B-F0E3-4760-B03E-FC8BE647ED13}">
      <dgm:prSet/>
      <dgm:spPr/>
      <dgm:t>
        <a:bodyPr/>
        <a:lstStyle/>
        <a:p>
          <a:endParaRPr lang="nb-NO" sz="1800">
            <a:solidFill>
              <a:schemeClr val="bg1"/>
            </a:solidFill>
          </a:endParaRPr>
        </a:p>
      </dgm:t>
    </dgm:pt>
    <dgm:pt modelId="{6E998C2B-AF16-4262-83A2-D29DF971C5BC}" type="sibTrans" cxnId="{D463BC8B-F0E3-4760-B03E-FC8BE647ED13}">
      <dgm:prSet/>
      <dgm:spPr/>
      <dgm:t>
        <a:bodyPr/>
        <a:lstStyle/>
        <a:p>
          <a:endParaRPr lang="nb-NO" sz="1800">
            <a:solidFill>
              <a:schemeClr val="bg1"/>
            </a:solidFill>
          </a:endParaRPr>
        </a:p>
      </dgm:t>
    </dgm:pt>
    <dgm:pt modelId="{9331162C-689A-4649-840C-8B7113DAD26E}">
      <dgm:prSet custT="1"/>
      <dgm:spPr/>
      <dgm:t>
        <a:bodyPr/>
        <a:lstStyle/>
        <a:p>
          <a:r>
            <a:rPr lang="en-US" sz="1800"/>
            <a:t>Facilitate audit impact</a:t>
          </a:r>
          <a:endParaRPr lang="nb-NO" sz="1800" dirty="0"/>
        </a:p>
      </dgm:t>
    </dgm:pt>
    <dgm:pt modelId="{3F99B1F6-ECE4-4D3D-A357-7D019D0C85AA}" type="parTrans" cxnId="{B90ED08E-3B01-4AD2-B447-4833E37E0898}">
      <dgm:prSet/>
      <dgm:spPr/>
      <dgm:t>
        <a:bodyPr/>
        <a:lstStyle/>
        <a:p>
          <a:endParaRPr lang="nb-NO" sz="1800">
            <a:solidFill>
              <a:schemeClr val="bg1"/>
            </a:solidFill>
          </a:endParaRPr>
        </a:p>
      </dgm:t>
    </dgm:pt>
    <dgm:pt modelId="{40151B2B-9BFE-4FC1-89D1-2FC01FBA9228}" type="sibTrans" cxnId="{B90ED08E-3B01-4AD2-B447-4833E37E0898}">
      <dgm:prSet/>
      <dgm:spPr/>
      <dgm:t>
        <a:bodyPr/>
        <a:lstStyle/>
        <a:p>
          <a:endParaRPr lang="nb-NO" sz="1800">
            <a:solidFill>
              <a:schemeClr val="bg1"/>
            </a:solidFill>
          </a:endParaRPr>
        </a:p>
      </dgm:t>
    </dgm:pt>
    <dgm:pt modelId="{79C538A4-A4E7-4E5C-8E2A-ECC0E4F20F02}">
      <dgm:prSet custT="1"/>
      <dgm:spPr/>
      <dgm:t>
        <a:bodyPr/>
        <a:lstStyle/>
        <a:p>
          <a:r>
            <a:rPr lang="en-US" sz="1800" dirty="0"/>
            <a:t>‘How to’ rapid guide for agile compliance audits </a:t>
          </a:r>
          <a:endParaRPr lang="nb-NO" sz="1800" dirty="0"/>
        </a:p>
      </dgm:t>
    </dgm:pt>
    <dgm:pt modelId="{BE8F76C9-588E-4022-87A7-4BD227A90089}" type="parTrans" cxnId="{DB054A3B-836B-4EB5-A3C5-202C8BBB956C}">
      <dgm:prSet/>
      <dgm:spPr/>
      <dgm:t>
        <a:bodyPr/>
        <a:lstStyle/>
        <a:p>
          <a:endParaRPr lang="nb-NO"/>
        </a:p>
      </dgm:t>
    </dgm:pt>
    <dgm:pt modelId="{822A06B9-3406-46D2-8C22-615EDB3C052F}" type="sibTrans" cxnId="{DB054A3B-836B-4EB5-A3C5-202C8BBB956C}">
      <dgm:prSet/>
      <dgm:spPr/>
      <dgm:t>
        <a:bodyPr/>
        <a:lstStyle/>
        <a:p>
          <a:endParaRPr lang="nb-NO"/>
        </a:p>
      </dgm:t>
    </dgm:pt>
    <dgm:pt modelId="{6EF26100-2A85-4B27-B04C-B9114937F1C3}" type="pres">
      <dgm:prSet presAssocID="{C9A6D39C-4D50-4EAA-A19F-178E0A6068CE}" presName="diagram" presStyleCnt="0">
        <dgm:presLayoutVars>
          <dgm:dir/>
          <dgm:resizeHandles val="exact"/>
        </dgm:presLayoutVars>
      </dgm:prSet>
      <dgm:spPr/>
    </dgm:pt>
    <dgm:pt modelId="{EB6CD9A9-46F8-4747-852C-95DEE81E16EB}" type="pres">
      <dgm:prSet presAssocID="{57C73138-0F50-48B4-A2EB-574F2B34AE0D}" presName="node" presStyleLbl="node1" presStyleIdx="0" presStyleCnt="6">
        <dgm:presLayoutVars>
          <dgm:bulletEnabled val="1"/>
        </dgm:presLayoutVars>
      </dgm:prSet>
      <dgm:spPr/>
    </dgm:pt>
    <dgm:pt modelId="{CA0B088E-6B44-4A18-BCDF-B95FC57F0004}" type="pres">
      <dgm:prSet presAssocID="{5A6B6977-C59F-4951-986F-5AEB03AB2F14}" presName="sibTrans" presStyleCnt="0"/>
      <dgm:spPr/>
    </dgm:pt>
    <dgm:pt modelId="{C413FC62-B162-451A-900F-611BB1313CCE}" type="pres">
      <dgm:prSet presAssocID="{58185A77-2339-4D2C-9019-B49C5F376CF2}" presName="node" presStyleLbl="node1" presStyleIdx="1" presStyleCnt="6">
        <dgm:presLayoutVars>
          <dgm:bulletEnabled val="1"/>
        </dgm:presLayoutVars>
      </dgm:prSet>
      <dgm:spPr/>
    </dgm:pt>
    <dgm:pt modelId="{9017C48D-BD9D-44A3-AD37-B815D0911748}" type="pres">
      <dgm:prSet presAssocID="{9B3E86DA-6CE5-4D1F-8167-D78D3F5BAF39}" presName="sibTrans" presStyleCnt="0"/>
      <dgm:spPr/>
    </dgm:pt>
    <dgm:pt modelId="{CB79E903-155A-4F1B-849E-552D4BE09EBF}" type="pres">
      <dgm:prSet presAssocID="{79C538A4-A4E7-4E5C-8E2A-ECC0E4F20F02}" presName="node" presStyleLbl="node1" presStyleIdx="2" presStyleCnt="6">
        <dgm:presLayoutVars>
          <dgm:bulletEnabled val="1"/>
        </dgm:presLayoutVars>
      </dgm:prSet>
      <dgm:spPr/>
    </dgm:pt>
    <dgm:pt modelId="{6F92D871-7741-432D-9154-B48335FAB5A5}" type="pres">
      <dgm:prSet presAssocID="{822A06B9-3406-46D2-8C22-615EDB3C052F}" presName="sibTrans" presStyleCnt="0"/>
      <dgm:spPr/>
    </dgm:pt>
    <dgm:pt modelId="{972CFCA5-AFC6-48DA-B060-1AC8E516A2E6}" type="pres">
      <dgm:prSet presAssocID="{8D34E6C1-D132-4BE4-B625-F5695E1A343B}" presName="node" presStyleLbl="node1" presStyleIdx="3" presStyleCnt="6">
        <dgm:presLayoutVars>
          <dgm:bulletEnabled val="1"/>
        </dgm:presLayoutVars>
      </dgm:prSet>
      <dgm:spPr/>
    </dgm:pt>
    <dgm:pt modelId="{BB1522CB-A5BD-4F5D-A2C9-16EF61DDC966}" type="pres">
      <dgm:prSet presAssocID="{ED1CC125-805A-4C1B-8E55-1B6DA41C35FD}" presName="sibTrans" presStyleCnt="0"/>
      <dgm:spPr/>
    </dgm:pt>
    <dgm:pt modelId="{CDA24E33-A5A9-4FD0-A1E7-EE8E90A2AEF8}" type="pres">
      <dgm:prSet presAssocID="{178A3F7D-D76F-48C7-B68C-92A07D0918D2}" presName="node" presStyleLbl="node1" presStyleIdx="4" presStyleCnt="6">
        <dgm:presLayoutVars>
          <dgm:bulletEnabled val="1"/>
        </dgm:presLayoutVars>
      </dgm:prSet>
      <dgm:spPr/>
    </dgm:pt>
    <dgm:pt modelId="{2AD75E2E-0AF0-46E8-98EF-C45C4653A4E9}" type="pres">
      <dgm:prSet presAssocID="{6E998C2B-AF16-4262-83A2-D29DF971C5BC}" presName="sibTrans" presStyleCnt="0"/>
      <dgm:spPr/>
    </dgm:pt>
    <dgm:pt modelId="{9B1F4DAD-3F41-40DE-8C98-1FACFA3B2E22}" type="pres">
      <dgm:prSet presAssocID="{9331162C-689A-4649-840C-8B7113DAD26E}" presName="node" presStyleLbl="node1" presStyleIdx="5" presStyleCnt="6">
        <dgm:presLayoutVars>
          <dgm:bulletEnabled val="1"/>
        </dgm:presLayoutVars>
      </dgm:prSet>
      <dgm:spPr/>
    </dgm:pt>
  </dgm:ptLst>
  <dgm:cxnLst>
    <dgm:cxn modelId="{3FA5BD10-135B-4CA2-B05A-1F3DC22A2B53}" type="presOf" srcId="{C9A6D39C-4D50-4EAA-A19F-178E0A6068CE}" destId="{6EF26100-2A85-4B27-B04C-B9114937F1C3}" srcOrd="0" destOrd="0" presId="urn:microsoft.com/office/officeart/2005/8/layout/default"/>
    <dgm:cxn modelId="{BD0B542D-1779-4DC4-8DA9-EC6BD4A9F236}" type="presOf" srcId="{8D34E6C1-D132-4BE4-B625-F5695E1A343B}" destId="{972CFCA5-AFC6-48DA-B060-1AC8E516A2E6}" srcOrd="0" destOrd="0" presId="urn:microsoft.com/office/officeart/2005/8/layout/default"/>
    <dgm:cxn modelId="{3C753139-FFDD-4467-ACDD-0DB4B800BB76}" srcId="{C9A6D39C-4D50-4EAA-A19F-178E0A6068CE}" destId="{8D34E6C1-D132-4BE4-B625-F5695E1A343B}" srcOrd="3" destOrd="0" parTransId="{C636B7F6-65EF-4BEC-B329-76BB0BACD79D}" sibTransId="{ED1CC125-805A-4C1B-8E55-1B6DA41C35FD}"/>
    <dgm:cxn modelId="{DB054A3B-836B-4EB5-A3C5-202C8BBB956C}" srcId="{C9A6D39C-4D50-4EAA-A19F-178E0A6068CE}" destId="{79C538A4-A4E7-4E5C-8E2A-ECC0E4F20F02}" srcOrd="2" destOrd="0" parTransId="{BE8F76C9-588E-4022-87A7-4BD227A90089}" sibTransId="{822A06B9-3406-46D2-8C22-615EDB3C052F}"/>
    <dgm:cxn modelId="{D463BC8B-F0E3-4760-B03E-FC8BE647ED13}" srcId="{C9A6D39C-4D50-4EAA-A19F-178E0A6068CE}" destId="{178A3F7D-D76F-48C7-B68C-92A07D0918D2}" srcOrd="4" destOrd="0" parTransId="{319AFE5A-11BE-4119-BADA-B3557370BDD8}" sibTransId="{6E998C2B-AF16-4262-83A2-D29DF971C5BC}"/>
    <dgm:cxn modelId="{B90ED08E-3B01-4AD2-B447-4833E37E0898}" srcId="{C9A6D39C-4D50-4EAA-A19F-178E0A6068CE}" destId="{9331162C-689A-4649-840C-8B7113DAD26E}" srcOrd="5" destOrd="0" parTransId="{3F99B1F6-ECE4-4D3D-A357-7D019D0C85AA}" sibTransId="{40151B2B-9BFE-4FC1-89D1-2FC01FBA9228}"/>
    <dgm:cxn modelId="{2234D796-679C-4289-B002-25916CFD9B63}" type="presOf" srcId="{178A3F7D-D76F-48C7-B68C-92A07D0918D2}" destId="{CDA24E33-A5A9-4FD0-A1E7-EE8E90A2AEF8}" srcOrd="0" destOrd="0" presId="urn:microsoft.com/office/officeart/2005/8/layout/default"/>
    <dgm:cxn modelId="{63B9B7A0-BBA3-4EDC-ABCA-24681BAADECA}" srcId="{C9A6D39C-4D50-4EAA-A19F-178E0A6068CE}" destId="{58185A77-2339-4D2C-9019-B49C5F376CF2}" srcOrd="1" destOrd="0" parTransId="{A7DC385F-72D4-44A0-9692-18245C9E8D03}" sibTransId="{9B3E86DA-6CE5-4D1F-8167-D78D3F5BAF39}"/>
    <dgm:cxn modelId="{6A2954B4-F8E5-488D-B36E-CB06DE3700D1}" srcId="{C9A6D39C-4D50-4EAA-A19F-178E0A6068CE}" destId="{57C73138-0F50-48B4-A2EB-574F2B34AE0D}" srcOrd="0" destOrd="0" parTransId="{5A217F76-528E-4F46-BE15-B90B9928C1D6}" sibTransId="{5A6B6977-C59F-4951-986F-5AEB03AB2F14}"/>
    <dgm:cxn modelId="{5555EDB4-F897-4C79-8A0D-869D03C5FDEB}" type="presOf" srcId="{57C73138-0F50-48B4-A2EB-574F2B34AE0D}" destId="{EB6CD9A9-46F8-4747-852C-95DEE81E16EB}" srcOrd="0" destOrd="0" presId="urn:microsoft.com/office/officeart/2005/8/layout/default"/>
    <dgm:cxn modelId="{2DD73DBD-0C35-4B21-ACDF-544D51CE3593}" type="presOf" srcId="{9331162C-689A-4649-840C-8B7113DAD26E}" destId="{9B1F4DAD-3F41-40DE-8C98-1FACFA3B2E22}" srcOrd="0" destOrd="0" presId="urn:microsoft.com/office/officeart/2005/8/layout/default"/>
    <dgm:cxn modelId="{470C28E8-BAC5-4B45-BC25-683533EE66E5}" type="presOf" srcId="{58185A77-2339-4D2C-9019-B49C5F376CF2}" destId="{C413FC62-B162-451A-900F-611BB1313CCE}" srcOrd="0" destOrd="0" presId="urn:microsoft.com/office/officeart/2005/8/layout/default"/>
    <dgm:cxn modelId="{AA56E1EB-F527-4675-9247-6992C923973F}" type="presOf" srcId="{79C538A4-A4E7-4E5C-8E2A-ECC0E4F20F02}" destId="{CB79E903-155A-4F1B-849E-552D4BE09EBF}" srcOrd="0" destOrd="0" presId="urn:microsoft.com/office/officeart/2005/8/layout/default"/>
    <dgm:cxn modelId="{CEB0FED2-16F8-47AF-B247-27E0C40DF5A9}" type="presParOf" srcId="{6EF26100-2A85-4B27-B04C-B9114937F1C3}" destId="{EB6CD9A9-46F8-4747-852C-95DEE81E16EB}" srcOrd="0" destOrd="0" presId="urn:microsoft.com/office/officeart/2005/8/layout/default"/>
    <dgm:cxn modelId="{FDAD5F03-908B-4EF9-8C16-09872177D293}" type="presParOf" srcId="{6EF26100-2A85-4B27-B04C-B9114937F1C3}" destId="{CA0B088E-6B44-4A18-BCDF-B95FC57F0004}" srcOrd="1" destOrd="0" presId="urn:microsoft.com/office/officeart/2005/8/layout/default"/>
    <dgm:cxn modelId="{70199F0E-B6A8-4459-BB92-A958C4C5A0A0}" type="presParOf" srcId="{6EF26100-2A85-4B27-B04C-B9114937F1C3}" destId="{C413FC62-B162-451A-900F-611BB1313CCE}" srcOrd="2" destOrd="0" presId="urn:microsoft.com/office/officeart/2005/8/layout/default"/>
    <dgm:cxn modelId="{B1364B55-5984-422F-8117-64B19FE46177}" type="presParOf" srcId="{6EF26100-2A85-4B27-B04C-B9114937F1C3}" destId="{9017C48D-BD9D-44A3-AD37-B815D0911748}" srcOrd="3" destOrd="0" presId="urn:microsoft.com/office/officeart/2005/8/layout/default"/>
    <dgm:cxn modelId="{96C58C39-8952-43B9-9CEA-15D2935F2C6F}" type="presParOf" srcId="{6EF26100-2A85-4B27-B04C-B9114937F1C3}" destId="{CB79E903-155A-4F1B-849E-552D4BE09EBF}" srcOrd="4" destOrd="0" presId="urn:microsoft.com/office/officeart/2005/8/layout/default"/>
    <dgm:cxn modelId="{825D8B33-AC8A-4DAC-80B0-82F98FC07BD9}" type="presParOf" srcId="{6EF26100-2A85-4B27-B04C-B9114937F1C3}" destId="{6F92D871-7741-432D-9154-B48335FAB5A5}" srcOrd="5" destOrd="0" presId="urn:microsoft.com/office/officeart/2005/8/layout/default"/>
    <dgm:cxn modelId="{73F70C24-B7A8-4149-A11C-AD809F11B070}" type="presParOf" srcId="{6EF26100-2A85-4B27-B04C-B9114937F1C3}" destId="{972CFCA5-AFC6-48DA-B060-1AC8E516A2E6}" srcOrd="6" destOrd="0" presId="urn:microsoft.com/office/officeart/2005/8/layout/default"/>
    <dgm:cxn modelId="{14A75ABF-D810-45F7-AD7E-95399B30ECAC}" type="presParOf" srcId="{6EF26100-2A85-4B27-B04C-B9114937F1C3}" destId="{BB1522CB-A5BD-4F5D-A2C9-16EF61DDC966}" srcOrd="7" destOrd="0" presId="urn:microsoft.com/office/officeart/2005/8/layout/default"/>
    <dgm:cxn modelId="{FA1DFE0B-8CBA-4E4E-90EE-1D988BC37481}" type="presParOf" srcId="{6EF26100-2A85-4B27-B04C-B9114937F1C3}" destId="{CDA24E33-A5A9-4FD0-A1E7-EE8E90A2AEF8}" srcOrd="8" destOrd="0" presId="urn:microsoft.com/office/officeart/2005/8/layout/default"/>
    <dgm:cxn modelId="{EEF03B00-2672-46B9-BCAC-E218D241CB38}" type="presParOf" srcId="{6EF26100-2A85-4B27-B04C-B9114937F1C3}" destId="{2AD75E2E-0AF0-46E8-98EF-C45C4653A4E9}" srcOrd="9" destOrd="0" presId="urn:microsoft.com/office/officeart/2005/8/layout/default"/>
    <dgm:cxn modelId="{1FA56A84-DB32-4B29-AF32-DCD478C9B3A6}" type="presParOf" srcId="{6EF26100-2A85-4B27-B04C-B9114937F1C3}" destId="{9B1F4DAD-3F41-40DE-8C98-1FACFA3B2E22}" srcOrd="1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D2F161-640F-4B01-8602-19BB06B78349}" type="doc">
      <dgm:prSet loTypeId="urn:microsoft.com/office/officeart/2005/8/layout/hierarchy4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b-NO"/>
        </a:p>
      </dgm:t>
    </dgm:pt>
    <dgm:pt modelId="{8F749F0D-D77F-4370-9118-21407038C6B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Assess readiness</a:t>
          </a:r>
          <a:endParaRPr lang="nb-NO" dirty="0">
            <a:solidFill>
              <a:schemeClr val="tx1"/>
            </a:solidFill>
          </a:endParaRPr>
        </a:p>
      </dgm:t>
    </dgm:pt>
    <dgm:pt modelId="{140F6BE6-216E-4CA9-95AF-3A487A9ABF96}" type="parTrans" cxnId="{4428373A-83C2-43E0-A667-9014B3C27C13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6A252101-70E9-42C1-85B0-4145D280CB52}" type="sibTrans" cxnId="{4428373A-83C2-43E0-A667-9014B3C27C13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8010CBA3-BB58-465B-8A0A-38B9D808E9F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Commit resources for TAI Audits</a:t>
          </a:r>
          <a:endParaRPr lang="nb-NO" dirty="0">
            <a:solidFill>
              <a:schemeClr val="tx1"/>
            </a:solidFill>
          </a:endParaRPr>
        </a:p>
      </dgm:t>
    </dgm:pt>
    <dgm:pt modelId="{768AB9AA-1984-431E-9898-C987A318BE8A}" type="parTrans" cxnId="{55CC8A8F-0A50-42CB-891F-CDE531C1F4DF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55D90AB6-A071-431B-9585-4A35579E21CC}" type="sibTrans" cxnId="{55CC8A8F-0A50-42CB-891F-CDE531C1F4DF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2193CBEF-8F8D-430A-9C14-DA71F6A1668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Issue timely audit reports as per mandate </a:t>
          </a:r>
          <a:endParaRPr lang="nb-NO" dirty="0">
            <a:solidFill>
              <a:schemeClr val="tx1"/>
            </a:solidFill>
          </a:endParaRPr>
        </a:p>
      </dgm:t>
    </dgm:pt>
    <dgm:pt modelId="{DA13FA89-922E-47C0-A40C-2F34AB0804CD}" type="parTrans" cxnId="{772ABD77-59CB-4597-8AB0-531700FE81E4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C57C2C83-0CFE-4499-AA98-0836B68FBAC8}" type="sibTrans" cxnId="{772ABD77-59CB-4597-8AB0-531700FE81E4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B707B3DD-5C76-4E70-A8F3-E74BC7DA95C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Conduct audit using TAI approach  </a:t>
          </a:r>
          <a:endParaRPr lang="nb-NO" dirty="0">
            <a:solidFill>
              <a:schemeClr val="tx1"/>
            </a:solidFill>
          </a:endParaRPr>
        </a:p>
      </dgm:t>
    </dgm:pt>
    <dgm:pt modelId="{6ACD5821-5ED5-4FDD-97DD-85EE225D11B8}" type="parTrans" cxnId="{AF1929FD-F0F1-47F4-9BF6-EB1684924EC7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92B9105F-533D-4033-A5B8-01BA3987C7C6}" type="sibTrans" cxnId="{AF1929FD-F0F1-47F4-9BF6-EB1684924EC7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D73B2222-8148-4481-8018-5BCD6F79F536}" type="pres">
      <dgm:prSet presAssocID="{B8D2F161-640F-4B01-8602-19BB06B7834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8D1C101-DE82-46BE-A281-23D4CB1F4397}" type="pres">
      <dgm:prSet presAssocID="{8F749F0D-D77F-4370-9118-21407038C6BA}" presName="vertOne" presStyleCnt="0"/>
      <dgm:spPr/>
    </dgm:pt>
    <dgm:pt modelId="{55409742-86AB-4EDD-9625-3EA96C4681C0}" type="pres">
      <dgm:prSet presAssocID="{8F749F0D-D77F-4370-9118-21407038C6BA}" presName="txOne" presStyleLbl="node0" presStyleIdx="0" presStyleCnt="4">
        <dgm:presLayoutVars>
          <dgm:chPref val="3"/>
        </dgm:presLayoutVars>
      </dgm:prSet>
      <dgm:spPr/>
    </dgm:pt>
    <dgm:pt modelId="{141C5FD4-ABFF-4A7C-9663-559A6F136A9A}" type="pres">
      <dgm:prSet presAssocID="{8F749F0D-D77F-4370-9118-21407038C6BA}" presName="horzOne" presStyleCnt="0"/>
      <dgm:spPr/>
    </dgm:pt>
    <dgm:pt modelId="{93D2A18E-6F41-43B4-8C21-1D020CBB8260}" type="pres">
      <dgm:prSet presAssocID="{6A252101-70E9-42C1-85B0-4145D280CB52}" presName="sibSpaceOne" presStyleCnt="0"/>
      <dgm:spPr/>
    </dgm:pt>
    <dgm:pt modelId="{24E5684B-CBB1-4111-82BF-88E2D4A6602A}" type="pres">
      <dgm:prSet presAssocID="{8010CBA3-BB58-465B-8A0A-38B9D808E9F1}" presName="vertOne" presStyleCnt="0"/>
      <dgm:spPr/>
    </dgm:pt>
    <dgm:pt modelId="{3BF301D1-320A-45B7-96B8-F5F795E1D7F1}" type="pres">
      <dgm:prSet presAssocID="{8010CBA3-BB58-465B-8A0A-38B9D808E9F1}" presName="txOne" presStyleLbl="node0" presStyleIdx="1" presStyleCnt="4">
        <dgm:presLayoutVars>
          <dgm:chPref val="3"/>
        </dgm:presLayoutVars>
      </dgm:prSet>
      <dgm:spPr/>
    </dgm:pt>
    <dgm:pt modelId="{AAD27DD2-261F-4681-A2B5-F6C10154DA93}" type="pres">
      <dgm:prSet presAssocID="{8010CBA3-BB58-465B-8A0A-38B9D808E9F1}" presName="horzOne" presStyleCnt="0"/>
      <dgm:spPr/>
    </dgm:pt>
    <dgm:pt modelId="{07DF7AA5-5170-4F19-ADBB-71F9942377E1}" type="pres">
      <dgm:prSet presAssocID="{55D90AB6-A071-431B-9585-4A35579E21CC}" presName="sibSpaceOne" presStyleCnt="0"/>
      <dgm:spPr/>
    </dgm:pt>
    <dgm:pt modelId="{F4043039-2DC1-4B8C-AD81-810C9D118E26}" type="pres">
      <dgm:prSet presAssocID="{B707B3DD-5C76-4E70-A8F3-E74BC7DA95C2}" presName="vertOne" presStyleCnt="0"/>
      <dgm:spPr/>
    </dgm:pt>
    <dgm:pt modelId="{38AF9706-1700-42CD-9661-2B3B777758EA}" type="pres">
      <dgm:prSet presAssocID="{B707B3DD-5C76-4E70-A8F3-E74BC7DA95C2}" presName="txOne" presStyleLbl="node0" presStyleIdx="2" presStyleCnt="4">
        <dgm:presLayoutVars>
          <dgm:chPref val="3"/>
        </dgm:presLayoutVars>
      </dgm:prSet>
      <dgm:spPr/>
    </dgm:pt>
    <dgm:pt modelId="{EE835AB5-62D4-4CA3-87E4-93B1AA5396B7}" type="pres">
      <dgm:prSet presAssocID="{B707B3DD-5C76-4E70-A8F3-E74BC7DA95C2}" presName="horzOne" presStyleCnt="0"/>
      <dgm:spPr/>
    </dgm:pt>
    <dgm:pt modelId="{0E0BEF16-8F9B-45B9-B47E-BB54FD251E37}" type="pres">
      <dgm:prSet presAssocID="{92B9105F-533D-4033-A5B8-01BA3987C7C6}" presName="sibSpaceOne" presStyleCnt="0"/>
      <dgm:spPr/>
    </dgm:pt>
    <dgm:pt modelId="{DC7780E2-2F18-4CAD-95FA-C9D2F346F15F}" type="pres">
      <dgm:prSet presAssocID="{2193CBEF-8F8D-430A-9C14-DA71F6A1668E}" presName="vertOne" presStyleCnt="0"/>
      <dgm:spPr/>
    </dgm:pt>
    <dgm:pt modelId="{889113DD-E40B-4DE9-9006-63F9784E81FB}" type="pres">
      <dgm:prSet presAssocID="{2193CBEF-8F8D-430A-9C14-DA71F6A1668E}" presName="txOne" presStyleLbl="node0" presStyleIdx="3" presStyleCnt="4">
        <dgm:presLayoutVars>
          <dgm:chPref val="3"/>
        </dgm:presLayoutVars>
      </dgm:prSet>
      <dgm:spPr/>
    </dgm:pt>
    <dgm:pt modelId="{5E32A06E-B6A9-4D01-9B6C-2DA74DCBDFD3}" type="pres">
      <dgm:prSet presAssocID="{2193CBEF-8F8D-430A-9C14-DA71F6A1668E}" presName="horzOne" presStyleCnt="0"/>
      <dgm:spPr/>
    </dgm:pt>
  </dgm:ptLst>
  <dgm:cxnLst>
    <dgm:cxn modelId="{09971B05-E388-4B7A-9BEC-1FE26C065212}" type="presOf" srcId="{B8D2F161-640F-4B01-8602-19BB06B78349}" destId="{D73B2222-8148-4481-8018-5BCD6F79F536}" srcOrd="0" destOrd="0" presId="urn:microsoft.com/office/officeart/2005/8/layout/hierarchy4"/>
    <dgm:cxn modelId="{4428373A-83C2-43E0-A667-9014B3C27C13}" srcId="{B8D2F161-640F-4B01-8602-19BB06B78349}" destId="{8F749F0D-D77F-4370-9118-21407038C6BA}" srcOrd="0" destOrd="0" parTransId="{140F6BE6-216E-4CA9-95AF-3A487A9ABF96}" sibTransId="{6A252101-70E9-42C1-85B0-4145D280CB52}"/>
    <dgm:cxn modelId="{772ABD77-59CB-4597-8AB0-531700FE81E4}" srcId="{B8D2F161-640F-4B01-8602-19BB06B78349}" destId="{2193CBEF-8F8D-430A-9C14-DA71F6A1668E}" srcOrd="3" destOrd="0" parTransId="{DA13FA89-922E-47C0-A40C-2F34AB0804CD}" sibTransId="{C57C2C83-0CFE-4499-AA98-0836B68FBAC8}"/>
    <dgm:cxn modelId="{0C5B7789-AEE4-429E-B377-AE18E0B2FE5F}" type="presOf" srcId="{8010CBA3-BB58-465B-8A0A-38B9D808E9F1}" destId="{3BF301D1-320A-45B7-96B8-F5F795E1D7F1}" srcOrd="0" destOrd="0" presId="urn:microsoft.com/office/officeart/2005/8/layout/hierarchy4"/>
    <dgm:cxn modelId="{55CC8A8F-0A50-42CB-891F-CDE531C1F4DF}" srcId="{B8D2F161-640F-4B01-8602-19BB06B78349}" destId="{8010CBA3-BB58-465B-8A0A-38B9D808E9F1}" srcOrd="1" destOrd="0" parTransId="{768AB9AA-1984-431E-9898-C987A318BE8A}" sibTransId="{55D90AB6-A071-431B-9585-4A35579E21CC}"/>
    <dgm:cxn modelId="{23599BA4-B920-457A-A97C-8A3CD55145C3}" type="presOf" srcId="{8F749F0D-D77F-4370-9118-21407038C6BA}" destId="{55409742-86AB-4EDD-9625-3EA96C4681C0}" srcOrd="0" destOrd="0" presId="urn:microsoft.com/office/officeart/2005/8/layout/hierarchy4"/>
    <dgm:cxn modelId="{4901F6B4-3EBA-4717-974B-56B9C715D676}" type="presOf" srcId="{B707B3DD-5C76-4E70-A8F3-E74BC7DA95C2}" destId="{38AF9706-1700-42CD-9661-2B3B777758EA}" srcOrd="0" destOrd="0" presId="urn:microsoft.com/office/officeart/2005/8/layout/hierarchy4"/>
    <dgm:cxn modelId="{1877B9CA-F181-4632-909C-9379CC1908F9}" type="presOf" srcId="{2193CBEF-8F8D-430A-9C14-DA71F6A1668E}" destId="{889113DD-E40B-4DE9-9006-63F9784E81FB}" srcOrd="0" destOrd="0" presId="urn:microsoft.com/office/officeart/2005/8/layout/hierarchy4"/>
    <dgm:cxn modelId="{AF1929FD-F0F1-47F4-9BF6-EB1684924EC7}" srcId="{B8D2F161-640F-4B01-8602-19BB06B78349}" destId="{B707B3DD-5C76-4E70-A8F3-E74BC7DA95C2}" srcOrd="2" destOrd="0" parTransId="{6ACD5821-5ED5-4FDD-97DD-85EE225D11B8}" sibTransId="{92B9105F-533D-4033-A5B8-01BA3987C7C6}"/>
    <dgm:cxn modelId="{D1A916FA-297C-4062-8F2B-292734CDEBF1}" type="presParOf" srcId="{D73B2222-8148-4481-8018-5BCD6F79F536}" destId="{C8D1C101-DE82-46BE-A281-23D4CB1F4397}" srcOrd="0" destOrd="0" presId="urn:microsoft.com/office/officeart/2005/8/layout/hierarchy4"/>
    <dgm:cxn modelId="{E5B6EDFC-2E08-4E76-BEDD-68D9A2192196}" type="presParOf" srcId="{C8D1C101-DE82-46BE-A281-23D4CB1F4397}" destId="{55409742-86AB-4EDD-9625-3EA96C4681C0}" srcOrd="0" destOrd="0" presId="urn:microsoft.com/office/officeart/2005/8/layout/hierarchy4"/>
    <dgm:cxn modelId="{1065F565-09FB-430D-9D39-763DEFE37780}" type="presParOf" srcId="{C8D1C101-DE82-46BE-A281-23D4CB1F4397}" destId="{141C5FD4-ABFF-4A7C-9663-559A6F136A9A}" srcOrd="1" destOrd="0" presId="urn:microsoft.com/office/officeart/2005/8/layout/hierarchy4"/>
    <dgm:cxn modelId="{063973D5-370A-4E72-9EEE-BF745A48776A}" type="presParOf" srcId="{D73B2222-8148-4481-8018-5BCD6F79F536}" destId="{93D2A18E-6F41-43B4-8C21-1D020CBB8260}" srcOrd="1" destOrd="0" presId="urn:microsoft.com/office/officeart/2005/8/layout/hierarchy4"/>
    <dgm:cxn modelId="{30B5D3C9-E37E-46F2-9E0A-3B9A48999DFF}" type="presParOf" srcId="{D73B2222-8148-4481-8018-5BCD6F79F536}" destId="{24E5684B-CBB1-4111-82BF-88E2D4A6602A}" srcOrd="2" destOrd="0" presId="urn:microsoft.com/office/officeart/2005/8/layout/hierarchy4"/>
    <dgm:cxn modelId="{B8F7ED76-1BDB-4F72-A926-AC981568728F}" type="presParOf" srcId="{24E5684B-CBB1-4111-82BF-88E2D4A6602A}" destId="{3BF301D1-320A-45B7-96B8-F5F795E1D7F1}" srcOrd="0" destOrd="0" presId="urn:microsoft.com/office/officeart/2005/8/layout/hierarchy4"/>
    <dgm:cxn modelId="{69A49215-BDBA-4427-9898-A27F1D6D178D}" type="presParOf" srcId="{24E5684B-CBB1-4111-82BF-88E2D4A6602A}" destId="{AAD27DD2-261F-4681-A2B5-F6C10154DA93}" srcOrd="1" destOrd="0" presId="urn:microsoft.com/office/officeart/2005/8/layout/hierarchy4"/>
    <dgm:cxn modelId="{DB96C38F-AB91-4B63-A7DE-0A9E0C7434DF}" type="presParOf" srcId="{D73B2222-8148-4481-8018-5BCD6F79F536}" destId="{07DF7AA5-5170-4F19-ADBB-71F9942377E1}" srcOrd="3" destOrd="0" presId="urn:microsoft.com/office/officeart/2005/8/layout/hierarchy4"/>
    <dgm:cxn modelId="{E2FC45B7-BE64-4E7C-A22D-808AA45CD299}" type="presParOf" srcId="{D73B2222-8148-4481-8018-5BCD6F79F536}" destId="{F4043039-2DC1-4B8C-AD81-810C9D118E26}" srcOrd="4" destOrd="0" presId="urn:microsoft.com/office/officeart/2005/8/layout/hierarchy4"/>
    <dgm:cxn modelId="{CD8ABFF1-9895-48CE-8BD8-BD391A3BAA1B}" type="presParOf" srcId="{F4043039-2DC1-4B8C-AD81-810C9D118E26}" destId="{38AF9706-1700-42CD-9661-2B3B777758EA}" srcOrd="0" destOrd="0" presId="urn:microsoft.com/office/officeart/2005/8/layout/hierarchy4"/>
    <dgm:cxn modelId="{4F581C28-6C7E-46C4-A784-47476AC82ADD}" type="presParOf" srcId="{F4043039-2DC1-4B8C-AD81-810C9D118E26}" destId="{EE835AB5-62D4-4CA3-87E4-93B1AA5396B7}" srcOrd="1" destOrd="0" presId="urn:microsoft.com/office/officeart/2005/8/layout/hierarchy4"/>
    <dgm:cxn modelId="{D215B8D5-8C4C-4036-B62B-B73E27B20620}" type="presParOf" srcId="{D73B2222-8148-4481-8018-5BCD6F79F536}" destId="{0E0BEF16-8F9B-45B9-B47E-BB54FD251E37}" srcOrd="5" destOrd="0" presId="urn:microsoft.com/office/officeart/2005/8/layout/hierarchy4"/>
    <dgm:cxn modelId="{465CED4D-B1C0-481C-BFEE-1EBA51CBFFC4}" type="presParOf" srcId="{D73B2222-8148-4481-8018-5BCD6F79F536}" destId="{DC7780E2-2F18-4CAD-95FA-C9D2F346F15F}" srcOrd="6" destOrd="0" presId="urn:microsoft.com/office/officeart/2005/8/layout/hierarchy4"/>
    <dgm:cxn modelId="{64D0E2AF-9527-40B0-9044-C2EE3D21A868}" type="presParOf" srcId="{DC7780E2-2F18-4CAD-95FA-C9D2F346F15F}" destId="{889113DD-E40B-4DE9-9006-63F9784E81FB}" srcOrd="0" destOrd="0" presId="urn:microsoft.com/office/officeart/2005/8/layout/hierarchy4"/>
    <dgm:cxn modelId="{521AAEDC-EB60-4594-A3BB-A34A1A37CE56}" type="presParOf" srcId="{DC7780E2-2F18-4CAD-95FA-C9D2F346F15F}" destId="{5E32A06E-B6A9-4D01-9B6C-2DA74DCBDFD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4B65E-E02B-482B-802B-B0A5F524A425}">
      <dsp:nvSpPr>
        <dsp:cNvPr id="0" name=""/>
        <dsp:cNvSpPr/>
      </dsp:nvSpPr>
      <dsp:spPr>
        <a:xfrm>
          <a:off x="0" y="1086552"/>
          <a:ext cx="1379755" cy="8761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68738-2F80-4778-9A09-81779440C407}">
      <dsp:nvSpPr>
        <dsp:cNvPr id="0" name=""/>
        <dsp:cNvSpPr/>
      </dsp:nvSpPr>
      <dsp:spPr>
        <a:xfrm>
          <a:off x="153306" y="1232193"/>
          <a:ext cx="1379755" cy="876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What are TAI Audits</a:t>
          </a:r>
          <a:endParaRPr lang="nb-NO" sz="1600" kern="1200" dirty="0"/>
        </a:p>
      </dsp:txBody>
      <dsp:txXfrm>
        <a:off x="178967" y="1257854"/>
        <a:ext cx="1328433" cy="824823"/>
      </dsp:txXfrm>
    </dsp:sp>
    <dsp:sp modelId="{0C4E71AA-F19B-4A4B-AAB1-E80D8956173D}">
      <dsp:nvSpPr>
        <dsp:cNvPr id="0" name=""/>
        <dsp:cNvSpPr/>
      </dsp:nvSpPr>
      <dsp:spPr>
        <a:xfrm>
          <a:off x="1686368" y="1086552"/>
          <a:ext cx="1379755" cy="8761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A3053-C2E4-4CB9-A225-CF4366EA4A16}">
      <dsp:nvSpPr>
        <dsp:cNvPr id="0" name=""/>
        <dsp:cNvSpPr/>
      </dsp:nvSpPr>
      <dsp:spPr>
        <a:xfrm>
          <a:off x="1839674" y="1232193"/>
          <a:ext cx="1379755" cy="876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How will IDI support SAIs ?</a:t>
          </a:r>
          <a:endParaRPr lang="nb-NO" sz="1600" kern="1200" dirty="0"/>
        </a:p>
      </dsp:txBody>
      <dsp:txXfrm>
        <a:off x="1865335" y="1257854"/>
        <a:ext cx="1328433" cy="824823"/>
      </dsp:txXfrm>
    </dsp:sp>
    <dsp:sp modelId="{A68C6420-08BF-4C29-AD11-CF02275DD9B9}">
      <dsp:nvSpPr>
        <dsp:cNvPr id="0" name=""/>
        <dsp:cNvSpPr/>
      </dsp:nvSpPr>
      <dsp:spPr>
        <a:xfrm>
          <a:off x="3372736" y="1086552"/>
          <a:ext cx="1379755" cy="8761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35625-A865-466B-A90B-26BBF076708F}">
      <dsp:nvSpPr>
        <dsp:cNvPr id="0" name=""/>
        <dsp:cNvSpPr/>
      </dsp:nvSpPr>
      <dsp:spPr>
        <a:xfrm>
          <a:off x="3526043" y="1232193"/>
          <a:ext cx="1379755" cy="876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What are the expectations from SAIs ?</a:t>
          </a:r>
          <a:endParaRPr lang="nb-NO" sz="1600" kern="1200" dirty="0"/>
        </a:p>
      </dsp:txBody>
      <dsp:txXfrm>
        <a:off x="3551704" y="1257854"/>
        <a:ext cx="1328433" cy="824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CD9A9-46F8-4747-852C-95DEE81E16EB}">
      <dsp:nvSpPr>
        <dsp:cNvPr id="0" name=""/>
        <dsp:cNvSpPr/>
      </dsp:nvSpPr>
      <dsp:spPr>
        <a:xfrm>
          <a:off x="608" y="121697"/>
          <a:ext cx="2373652" cy="1424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Needs Assessment</a:t>
          </a:r>
          <a:endParaRPr lang="nb-NO" sz="1800" kern="1200" dirty="0"/>
        </a:p>
      </dsp:txBody>
      <dsp:txXfrm>
        <a:off x="608" y="121697"/>
        <a:ext cx="2373652" cy="1424191"/>
      </dsp:txXfrm>
    </dsp:sp>
    <dsp:sp modelId="{C413FC62-B162-451A-900F-611BB1313CCE}">
      <dsp:nvSpPr>
        <dsp:cNvPr id="0" name=""/>
        <dsp:cNvSpPr/>
      </dsp:nvSpPr>
      <dsp:spPr>
        <a:xfrm>
          <a:off x="2611626" y="121697"/>
          <a:ext cx="2373652" cy="1424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Leadership Conversations &amp; Stakeholder engagement</a:t>
          </a:r>
          <a:endParaRPr lang="nb-NO" sz="1800" kern="1200" dirty="0"/>
        </a:p>
      </dsp:txBody>
      <dsp:txXfrm>
        <a:off x="2611626" y="121697"/>
        <a:ext cx="2373652" cy="1424191"/>
      </dsp:txXfrm>
    </dsp:sp>
    <dsp:sp modelId="{CB79E903-155A-4F1B-849E-552D4BE09EBF}">
      <dsp:nvSpPr>
        <dsp:cNvPr id="0" name=""/>
        <dsp:cNvSpPr/>
      </dsp:nvSpPr>
      <dsp:spPr>
        <a:xfrm>
          <a:off x="608" y="1783253"/>
          <a:ext cx="2373652" cy="1424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‘How to’ rapid guide for agile compliance audits </a:t>
          </a:r>
          <a:endParaRPr lang="nb-NO" sz="1800" kern="1200" dirty="0"/>
        </a:p>
      </dsp:txBody>
      <dsp:txXfrm>
        <a:off x="608" y="1783253"/>
        <a:ext cx="2373652" cy="1424191"/>
      </dsp:txXfrm>
    </dsp:sp>
    <dsp:sp modelId="{972CFCA5-AFC6-48DA-B060-1AC8E516A2E6}">
      <dsp:nvSpPr>
        <dsp:cNvPr id="0" name=""/>
        <dsp:cNvSpPr/>
      </dsp:nvSpPr>
      <dsp:spPr>
        <a:xfrm>
          <a:off x="2611626" y="1783253"/>
          <a:ext cx="2373652" cy="1424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Integrated education &amp; audit support platform</a:t>
          </a:r>
          <a:endParaRPr lang="nb-NO" sz="1800" kern="1200" dirty="0"/>
        </a:p>
      </dsp:txBody>
      <dsp:txXfrm>
        <a:off x="2611626" y="1783253"/>
        <a:ext cx="2373652" cy="1424191"/>
      </dsp:txXfrm>
    </dsp:sp>
    <dsp:sp modelId="{CDA24E33-A5A9-4FD0-A1E7-EE8E90A2AEF8}">
      <dsp:nvSpPr>
        <dsp:cNvPr id="0" name=""/>
        <dsp:cNvSpPr/>
      </dsp:nvSpPr>
      <dsp:spPr>
        <a:xfrm>
          <a:off x="608" y="3444810"/>
          <a:ext cx="2373652" cy="1424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Facilitate local level support </a:t>
          </a:r>
          <a:endParaRPr lang="nb-NO" sz="1800" kern="1200" dirty="0"/>
        </a:p>
      </dsp:txBody>
      <dsp:txXfrm>
        <a:off x="608" y="3444810"/>
        <a:ext cx="2373652" cy="1424191"/>
      </dsp:txXfrm>
    </dsp:sp>
    <dsp:sp modelId="{9B1F4DAD-3F41-40DE-8C98-1FACFA3B2E22}">
      <dsp:nvSpPr>
        <dsp:cNvPr id="0" name=""/>
        <dsp:cNvSpPr/>
      </dsp:nvSpPr>
      <dsp:spPr>
        <a:xfrm>
          <a:off x="2611626" y="3444810"/>
          <a:ext cx="2373652" cy="14241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Facilitate audit impact</a:t>
          </a:r>
          <a:endParaRPr lang="nb-NO" sz="1800" kern="1200" dirty="0"/>
        </a:p>
      </dsp:txBody>
      <dsp:txXfrm>
        <a:off x="2611626" y="3444810"/>
        <a:ext cx="2373652" cy="14241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09742-86AB-4EDD-9625-3EA96C4681C0}">
      <dsp:nvSpPr>
        <dsp:cNvPr id="0" name=""/>
        <dsp:cNvSpPr/>
      </dsp:nvSpPr>
      <dsp:spPr>
        <a:xfrm>
          <a:off x="1136" y="0"/>
          <a:ext cx="1108764" cy="33746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Assess readiness</a:t>
          </a:r>
          <a:endParaRPr lang="nb-NO" sz="1800" kern="1200" dirty="0">
            <a:solidFill>
              <a:schemeClr val="tx1"/>
            </a:solidFill>
          </a:endParaRPr>
        </a:p>
      </dsp:txBody>
      <dsp:txXfrm>
        <a:off x="33611" y="32475"/>
        <a:ext cx="1043814" cy="3309679"/>
      </dsp:txXfrm>
    </dsp:sp>
    <dsp:sp modelId="{3BF301D1-320A-45B7-96B8-F5F795E1D7F1}">
      <dsp:nvSpPr>
        <dsp:cNvPr id="0" name=""/>
        <dsp:cNvSpPr/>
      </dsp:nvSpPr>
      <dsp:spPr>
        <a:xfrm>
          <a:off x="1296173" y="0"/>
          <a:ext cx="1108764" cy="33746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Commit resources for TAI Audits</a:t>
          </a:r>
          <a:endParaRPr lang="nb-NO" sz="1800" kern="1200" dirty="0">
            <a:solidFill>
              <a:schemeClr val="tx1"/>
            </a:solidFill>
          </a:endParaRPr>
        </a:p>
      </dsp:txBody>
      <dsp:txXfrm>
        <a:off x="1328648" y="32475"/>
        <a:ext cx="1043814" cy="3309679"/>
      </dsp:txXfrm>
    </dsp:sp>
    <dsp:sp modelId="{38AF9706-1700-42CD-9661-2B3B777758EA}">
      <dsp:nvSpPr>
        <dsp:cNvPr id="0" name=""/>
        <dsp:cNvSpPr/>
      </dsp:nvSpPr>
      <dsp:spPr>
        <a:xfrm>
          <a:off x="2591210" y="0"/>
          <a:ext cx="1108764" cy="33746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Conduct audit using TAI approach  </a:t>
          </a:r>
          <a:endParaRPr lang="nb-NO" sz="1800" kern="1200" dirty="0">
            <a:solidFill>
              <a:schemeClr val="tx1"/>
            </a:solidFill>
          </a:endParaRPr>
        </a:p>
      </dsp:txBody>
      <dsp:txXfrm>
        <a:off x="2623685" y="32475"/>
        <a:ext cx="1043814" cy="3309679"/>
      </dsp:txXfrm>
    </dsp:sp>
    <dsp:sp modelId="{889113DD-E40B-4DE9-9006-63F9784E81FB}">
      <dsp:nvSpPr>
        <dsp:cNvPr id="0" name=""/>
        <dsp:cNvSpPr/>
      </dsp:nvSpPr>
      <dsp:spPr>
        <a:xfrm>
          <a:off x="3886247" y="0"/>
          <a:ext cx="1108764" cy="33746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Issue timely audit reports as per mandate </a:t>
          </a:r>
          <a:endParaRPr lang="nb-NO" sz="1800" kern="1200" dirty="0">
            <a:solidFill>
              <a:schemeClr val="tx1"/>
            </a:solidFill>
          </a:endParaRPr>
        </a:p>
      </dsp:txBody>
      <dsp:txXfrm>
        <a:off x="3918722" y="32475"/>
        <a:ext cx="1043814" cy="3309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FA86C-BFA8-4637-94B8-164B793DB006}" type="datetimeFigureOut">
              <a:rPr lang="nb-NO" smtClean="0"/>
              <a:t>22.11.2020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BD0DE-91C4-4CDD-AB68-5C5E115137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793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BCF301-55B5-464D-94BE-766EA51C46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7942" y="-198175"/>
            <a:ext cx="12349941" cy="7056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F82523-8F80-4233-947A-0087564A8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5942" y="1122363"/>
            <a:ext cx="433785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775B34-19EA-42A9-B38A-FE9BE90B9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5941" y="3602038"/>
            <a:ext cx="433785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F414B-3DCB-40CB-A369-7726F4F4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4C6B-33D9-4062-AE85-DC2312FBCC46}" type="datetimeFigureOut">
              <a:rPr lang="nb-NO" smtClean="0"/>
              <a:t>22.11.2020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6802C-9C03-42C1-9427-B9048BE43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1B1D-BB0B-4697-94AE-A7E2A3D8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782A-642B-464F-9A69-89D04D37EB4A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81347A6-1593-4939-8946-91659F9F3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7" y="882534"/>
            <a:ext cx="1251205" cy="113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5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0A005-11B9-4436-BAE4-CA64BB272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A1BEF-D68F-49E9-84C3-EBEADC5DD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9DC2C-6D68-4360-9F46-B609726C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4C6B-33D9-4062-AE85-DC2312FBCC46}" type="datetimeFigureOut">
              <a:rPr lang="nb-NO" smtClean="0"/>
              <a:t>22.11.2020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0C9ED-A769-4B59-8FE4-EB498D6F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52C99-B7B9-43CD-940D-C8DE63F1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782A-642B-464F-9A69-89D04D37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616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FD427A-F873-4647-94C9-FE7825DF7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B81D7B-BEC3-443D-96B7-9930E55D6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9A6C3-B207-425F-BFF8-1638C961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4C6B-33D9-4062-AE85-DC2312FBCC46}" type="datetimeFigureOut">
              <a:rPr lang="nb-NO" smtClean="0"/>
              <a:t>22.11.2020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2786F-2B63-4B54-8011-F311A37BE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43870-3390-4BFD-B650-29241913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782A-642B-464F-9A69-89D04D37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716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B91035-1006-4F56-AEC9-0619268105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-105265" y="0"/>
            <a:ext cx="12297265" cy="71170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AFAD69-0914-4F16-AEAC-484D26C3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491C0-E368-4E5A-B839-FBC088B22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5A8D0-0375-4B4F-8CEC-6FCBE514D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4C6B-33D9-4062-AE85-DC2312FBCC46}" type="datetimeFigureOut">
              <a:rPr lang="nb-NO" smtClean="0"/>
              <a:t>22.11.2020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808FF-2A0C-42E1-975D-8176DF9D0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D0FF2-61B7-424E-8B79-B2929541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782A-642B-464F-9A69-89D04D37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43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90416-ED86-43DF-88B6-A07880BEB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01961-E942-4309-8F8D-FA55D7608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AE456-DF66-467E-9A9A-D91920449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4C6B-33D9-4062-AE85-DC2312FBCC46}" type="datetimeFigureOut">
              <a:rPr lang="nb-NO" smtClean="0"/>
              <a:t>22.11.2020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259FF-884D-4E0A-8DF2-77C67163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2E1E5-40C9-47AE-A1A6-034B519E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782A-642B-464F-9A69-89D04D37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264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E55E7-3FBB-44AF-99A9-BD67EDE9B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D82F0-6736-49ED-92F1-F272CC3D8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D3A95-988E-4434-BA31-285803C78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0A340-819F-4B0A-9458-C210B45A3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4C6B-33D9-4062-AE85-DC2312FBCC46}" type="datetimeFigureOut">
              <a:rPr lang="nb-NO" smtClean="0"/>
              <a:t>22.11.2020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3712D-651E-4DF5-8443-38EB2F42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508E4-DD66-4157-BFBE-4DA1CDE8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782A-642B-464F-9A69-89D04D37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201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3BE1B-113F-4696-A327-09FB0513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1FC82-5763-4D7E-AD1A-F63171E88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A475F-CD6D-4C07-A192-F3D873B37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7F1D2F-5E20-456E-A90C-E7E12E0F1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9C87F-7737-4707-855C-25229E6D9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2DF683-C965-4760-9A7E-2CD67AEB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4C6B-33D9-4062-AE85-DC2312FBCC46}" type="datetimeFigureOut">
              <a:rPr lang="nb-NO" smtClean="0"/>
              <a:t>22.11.2020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FA29B9-62C5-48DB-ACDF-B42F16B4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26C891-7FAB-4715-B347-5BFC2A76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782A-642B-464F-9A69-89D04D37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39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807C-F137-4309-AEBA-D3C6A6F4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F23DB5-2E7D-445B-A838-717BB32A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4C6B-33D9-4062-AE85-DC2312FBCC46}" type="datetimeFigureOut">
              <a:rPr lang="nb-NO" smtClean="0"/>
              <a:t>22.11.2020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FDA75-6702-46CB-89C7-929D0E457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2C4C7-04A0-4A77-9105-53C3C4944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782A-642B-464F-9A69-89D04D37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561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14F8F8-F377-4A89-8DEC-9393BE34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4C6B-33D9-4062-AE85-DC2312FBCC46}" type="datetimeFigureOut">
              <a:rPr lang="nb-NO" smtClean="0"/>
              <a:t>22.11.2020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09CE0E-9902-45A8-9BAB-6350088ED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A5225-0E78-4438-B714-40ADC4D1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782A-642B-464F-9A69-89D04D37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437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8EFF4-85D1-4312-96F5-8C237B8B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F62F9-55DA-49C3-AA60-C08A801D3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E45D7-AB02-4AA9-B3A4-A76D6D39F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0847D-9F7A-4D73-9F0F-30774A8BF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4C6B-33D9-4062-AE85-DC2312FBCC46}" type="datetimeFigureOut">
              <a:rPr lang="nb-NO" smtClean="0"/>
              <a:t>22.11.2020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91E54-8458-401B-9F63-689920E6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1534D-889E-4BFB-B771-6D9E6DDF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782A-642B-464F-9A69-89D04D37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970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72456-74B8-4A6E-8B57-906236D57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6D24BA-2567-4732-B270-1BB5046BC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E571E-7B39-4915-B0F1-55EF35181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4C044-926A-402E-86E5-7F00DDD4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4C6B-33D9-4062-AE85-DC2312FBCC46}" type="datetimeFigureOut">
              <a:rPr lang="nb-NO" smtClean="0"/>
              <a:t>22.11.2020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F22BB-D086-4292-9CD3-878DFF1E6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C249A-7E7C-46FC-B56F-D5ADD076B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782A-642B-464F-9A69-89D04D37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361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F55F93-72FC-43DC-933B-0BBFC33C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D02F8-E613-4199-9AEB-4DB192221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59EA7-F011-4198-98AE-9267EF9D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24C6B-33D9-4062-AE85-DC2312FBCC46}" type="datetimeFigureOut">
              <a:rPr lang="nb-NO" smtClean="0"/>
              <a:t>22.11.2020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D902B-C4F5-4246-B486-C1A3BA7C8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F5E56-B240-4263-A7B5-05796501C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2782A-642B-464F-9A69-89D04D37EB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785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7777-08C8-4965-BCDC-429D31932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9808" y="1933303"/>
            <a:ext cx="4092326" cy="1495697"/>
          </a:xfrm>
          <a:solidFill>
            <a:schemeClr val="bg1">
              <a:alpha val="37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IDI Updates </a:t>
            </a:r>
            <a:br>
              <a:rPr lang="en-US" sz="2400" b="1" dirty="0"/>
            </a:br>
            <a:br>
              <a:rPr lang="en-US" sz="2400" b="1" dirty="0"/>
            </a:br>
            <a:endParaRPr lang="nb-NO" sz="2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62B19-592C-4AAD-8FF2-85C3F3936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9808" y="3429000"/>
            <a:ext cx="4092326" cy="1143000"/>
          </a:xfrm>
          <a:solidFill>
            <a:schemeClr val="accent2">
              <a:alpha val="43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/>
              <a:t>17th Compliance Audit Subcommittee Meeting </a:t>
            </a:r>
          </a:p>
          <a:p>
            <a:r>
              <a:rPr lang="en-US" sz="1300" b="1" dirty="0"/>
              <a:t>(Virtual Meeting, 23 November, 2020) </a:t>
            </a:r>
            <a:endParaRPr lang="nb-NO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74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9632A-DD05-481C-9E43-CAC6E568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406" y="116305"/>
            <a:ext cx="4041452" cy="1674794"/>
          </a:xfrm>
          <a:solidFill>
            <a:schemeClr val="accent4">
              <a:lumMod val="75000"/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How will IDI  support SAIs ?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100" dirty="0">
                <a:solidFill>
                  <a:schemeClr val="bg1">
                    <a:lumMod val="95000"/>
                  </a:schemeClr>
                </a:solidFill>
              </a:rPr>
              <a:t>2020-2021 </a:t>
            </a:r>
            <a:endParaRPr lang="nb-NO" sz="31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C175A56-4EBF-4D5E-A431-639D33A904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407301"/>
              </p:ext>
            </p:extLst>
          </p:nvPr>
        </p:nvGraphicFramePr>
        <p:xfrm>
          <a:off x="6930189" y="1867300"/>
          <a:ext cx="4985887" cy="4990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9013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84A9A0-3618-495D-9E0E-0862925D8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68474"/>
            <a:ext cx="1095375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TAI Audit Integrated Education &amp; Audit Support  Framework </a:t>
            </a:r>
            <a:endParaRPr lang="nb-NO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97F5BC6-6CCF-4E25-8232-4A36964146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391952"/>
              </p:ext>
            </p:extLst>
          </p:nvPr>
        </p:nvGraphicFramePr>
        <p:xfrm>
          <a:off x="584200" y="1726163"/>
          <a:ext cx="10515600" cy="4761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22473983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3441580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40295949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88445447"/>
                    </a:ext>
                  </a:extLst>
                </a:gridCol>
              </a:tblGrid>
              <a:tr h="383899">
                <a:tc>
                  <a:txBody>
                    <a:bodyPr/>
                    <a:lstStyle/>
                    <a:p>
                      <a:r>
                        <a:rPr lang="en-US" dirty="0"/>
                        <a:t>Education Content </a:t>
                      </a:r>
                      <a:endParaRPr lang="nb-NO" dirty="0"/>
                    </a:p>
                  </a:txBody>
                  <a:tcPr marL="87453" marR="8745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Social Learning </a:t>
                      </a:r>
                      <a:endParaRPr lang="nb-NO" dirty="0"/>
                    </a:p>
                  </a:txBody>
                  <a:tcPr marL="87453" marR="87453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 Resources </a:t>
                      </a:r>
                      <a:endParaRPr lang="nb-NO" dirty="0"/>
                    </a:p>
                  </a:txBody>
                  <a:tcPr marL="87453" marR="8745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SAI TAI Audit </a:t>
                      </a:r>
                      <a:endParaRPr lang="nb-NO" dirty="0"/>
                    </a:p>
                  </a:txBody>
                  <a:tcPr marL="87453" marR="87453">
                    <a:solidFill>
                      <a:srgbClr val="F628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374541"/>
                  </a:ext>
                </a:extLst>
              </a:tr>
              <a:tr h="4377733">
                <a:tc>
                  <a:txBody>
                    <a:bodyPr/>
                    <a:lstStyle/>
                    <a:p>
                      <a:r>
                        <a:rPr lang="en-US" dirty="0"/>
                        <a:t>Modules </a:t>
                      </a:r>
                    </a:p>
                    <a:p>
                      <a:r>
                        <a:rPr lang="en-US" dirty="0"/>
                        <a:t>Broken up into units           (more granular how to support)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Classes by mentors</a:t>
                      </a:r>
                      <a:endParaRPr lang="nb-NO" dirty="0"/>
                    </a:p>
                  </a:txBody>
                  <a:tcPr marL="87453" marR="87453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Parking Lot</a:t>
                      </a:r>
                    </a:p>
                    <a:p>
                      <a:r>
                        <a:rPr lang="en-US" dirty="0"/>
                        <a:t>Café</a:t>
                      </a:r>
                    </a:p>
                    <a:p>
                      <a:r>
                        <a:rPr lang="en-US" dirty="0"/>
                        <a:t>FAQ</a:t>
                      </a:r>
                    </a:p>
                    <a:p>
                      <a:r>
                        <a:rPr lang="en-US" dirty="0"/>
                        <a:t>Webinar/Webcasts</a:t>
                      </a:r>
                    </a:p>
                    <a:p>
                      <a:r>
                        <a:rPr lang="en-US" dirty="0"/>
                        <a:t>Online workshops</a:t>
                      </a:r>
                    </a:p>
                    <a:p>
                      <a:r>
                        <a:rPr lang="en-US" dirty="0"/>
                        <a:t>Discussion Forum</a:t>
                      </a:r>
                    </a:p>
                    <a:p>
                      <a:r>
                        <a:rPr lang="en-US" dirty="0"/>
                        <a:t>Ask the expert </a:t>
                      </a:r>
                    </a:p>
                    <a:p>
                      <a:r>
                        <a:rPr lang="en-US" dirty="0"/>
                        <a:t>Audit Question Bank </a:t>
                      </a:r>
                    </a:p>
                    <a:p>
                      <a:endParaRPr lang="nb-NO" dirty="0"/>
                    </a:p>
                  </a:txBody>
                  <a:tcPr marL="87453" marR="8745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Library of reading material – articles, reports, blogs, guidance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Relevant online courses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Videos and audio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Social media links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Weblinks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Announcements for </a:t>
                      </a:r>
                      <a:r>
                        <a:rPr lang="en-US"/>
                        <a:t>relevant webinars</a:t>
                      </a:r>
                      <a:endParaRPr lang="en-US" dirty="0"/>
                    </a:p>
                    <a:p>
                      <a:endParaRPr lang="nb-NO" dirty="0"/>
                    </a:p>
                  </a:txBody>
                  <a:tcPr marL="87453" marR="8745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Dedicated SAI space for documenting the planning, conducting, reporting, follow up and audit impact stages of the audit </a:t>
                      </a:r>
                    </a:p>
                    <a:p>
                      <a:endParaRPr lang="nb-NO" dirty="0"/>
                    </a:p>
                  </a:txBody>
                  <a:tcPr marL="87453" marR="87453">
                    <a:solidFill>
                      <a:srgbClr val="FC5D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75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84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B8562-A04E-4FA3-8C24-396D96EC4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796" y="684350"/>
            <a:ext cx="4803354" cy="134275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What are the expectations from SAIs ?</a:t>
            </a:r>
            <a:endParaRPr lang="nb-NO" sz="36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E1D023A-1E9F-4CED-9C95-B7FA73228E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08007"/>
              </p:ext>
            </p:extLst>
          </p:nvPr>
        </p:nvGraphicFramePr>
        <p:xfrm>
          <a:off x="6858000" y="2027104"/>
          <a:ext cx="4996149" cy="3374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4982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B8562-A04E-4FA3-8C24-396D96EC4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796" y="684350"/>
            <a:ext cx="4803354" cy="1342754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Progress so far</a:t>
            </a:r>
            <a:endParaRPr lang="nb-NO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7A6787-EAB5-4E8C-A008-E55CAEF9CEF5}"/>
              </a:ext>
            </a:extLst>
          </p:cNvPr>
          <p:cNvSpPr txBox="1">
            <a:spLocks/>
          </p:cNvSpPr>
          <p:nvPr/>
        </p:nvSpPr>
        <p:spPr>
          <a:xfrm>
            <a:off x="7050796" y="2159305"/>
            <a:ext cx="4616069" cy="34023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FFFF"/>
                </a:solidFill>
              </a:rPr>
              <a:t>Launched in ASOSAI, AFROSAI-E, PASAI, CAROSAI</a:t>
            </a:r>
          </a:p>
          <a:p>
            <a:r>
              <a:rPr lang="en-US" sz="2000" dirty="0">
                <a:solidFill>
                  <a:srgbClr val="FFFFFF"/>
                </a:solidFill>
              </a:rPr>
              <a:t>Will launch in OLACEFS and ARABOSAI soon</a:t>
            </a:r>
          </a:p>
          <a:p>
            <a:r>
              <a:rPr lang="en-US" sz="2000" dirty="0">
                <a:solidFill>
                  <a:srgbClr val="FFFFFF"/>
                </a:solidFill>
              </a:rPr>
              <a:t>Work in progress to develop the rapid guide on Agile Compliance Audit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SAI Leadership and stakeholder conversation completed for PASAI and AFROSAI-E regions</a:t>
            </a:r>
          </a:p>
        </p:txBody>
      </p:sp>
    </p:spTree>
    <p:extLst>
      <p:ext uri="{BB962C8B-B14F-4D97-AF65-F5344CB8AC3E}">
        <p14:creationId xmlns:p14="http://schemas.microsoft.com/office/powerpoint/2010/main" val="2334718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98B0CD-DEF3-434E-9A2B-826EF94E1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1" t="3431" r="20965" b="565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213FD2-1108-4DF2-9990-37056949E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771988"/>
            <a:ext cx="4822152" cy="35545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We are happy to answer any questions that you may have </a:t>
            </a:r>
            <a:r>
              <a:rPr lang="en-US" sz="4800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784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7777-08C8-4965-BCDC-429D31932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5262" y="2052022"/>
            <a:ext cx="4092326" cy="1172633"/>
          </a:xfrm>
          <a:solidFill>
            <a:schemeClr val="bg1">
              <a:alpha val="37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/>
              <a:t>IDI Response to COVID-19 </a:t>
            </a:r>
            <a:br>
              <a:rPr lang="en-US" sz="2400" b="1" dirty="0"/>
            </a:b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3909994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7777-08C8-4965-BCDC-429D31932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9808" y="2256366"/>
            <a:ext cx="4092326" cy="2345267"/>
          </a:xfrm>
          <a:solidFill>
            <a:schemeClr val="bg1">
              <a:alpha val="37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/>
              <a:t>Transparency, Accountability and Inclusiveness of Use of Emergency Funding for COVID-19 </a:t>
            </a:r>
            <a:br>
              <a:rPr lang="en-US" sz="2400" b="1" dirty="0"/>
            </a:br>
            <a:r>
              <a:rPr lang="en-US" sz="2400" b="1" dirty="0"/>
              <a:t>(TAI Audits)</a:t>
            </a:r>
            <a:br>
              <a:rPr lang="en-US" sz="2400" b="1" dirty="0"/>
            </a:b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73100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B8562-A04E-4FA3-8C24-396D96EC4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796" y="684350"/>
            <a:ext cx="4803354" cy="1342754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About TAI Audits </a:t>
            </a:r>
            <a:endParaRPr lang="nb-NO" sz="36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E1D023A-1E9F-4CED-9C95-B7FA73228E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440867"/>
              </p:ext>
            </p:extLst>
          </p:nvPr>
        </p:nvGraphicFramePr>
        <p:xfrm>
          <a:off x="6948350" y="2027104"/>
          <a:ext cx="4905799" cy="3194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424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B8562-A04E-4FA3-8C24-396D96EC4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796" y="684350"/>
            <a:ext cx="4803354" cy="1342754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Why do these audits matter ?</a:t>
            </a:r>
            <a:endParaRPr lang="nb-NO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7A6787-EAB5-4E8C-A008-E55CAEF9CEF5}"/>
              </a:ext>
            </a:extLst>
          </p:cNvPr>
          <p:cNvSpPr txBox="1">
            <a:spLocks/>
          </p:cNvSpPr>
          <p:nvPr/>
        </p:nvSpPr>
        <p:spPr>
          <a:xfrm>
            <a:off x="7050796" y="2159305"/>
            <a:ext cx="4616069" cy="385316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FFFF"/>
                </a:solidFill>
              </a:rPr>
              <a:t>Governments are </a:t>
            </a:r>
            <a:r>
              <a:rPr lang="en-US" sz="2000" dirty="0" err="1">
                <a:solidFill>
                  <a:srgbClr val="FFFFFF"/>
                </a:solidFill>
              </a:rPr>
              <a:t>mobilising</a:t>
            </a:r>
            <a:r>
              <a:rPr lang="en-US" sz="2000" dirty="0">
                <a:solidFill>
                  <a:srgbClr val="FFFFFF"/>
                </a:solidFill>
              </a:rPr>
              <a:t> large funds to deal with COVID-19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In emergency, risks of irregularity, misappropriation, wastage and corruption are heightened.</a:t>
            </a:r>
          </a:p>
          <a:p>
            <a:r>
              <a:rPr lang="en-US" sz="2000" dirty="0">
                <a:solidFill>
                  <a:srgbClr val="FFFFFF"/>
                </a:solidFill>
              </a:rPr>
              <a:t>COVID-19 has led to sharpened inequalities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SAIs can stay relevant and contribute value by providing independent external oversight </a:t>
            </a:r>
          </a:p>
        </p:txBody>
      </p:sp>
    </p:spTree>
    <p:extLst>
      <p:ext uri="{BB962C8B-B14F-4D97-AF65-F5344CB8AC3E}">
        <p14:creationId xmlns:p14="http://schemas.microsoft.com/office/powerpoint/2010/main" val="389901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B8562-A04E-4FA3-8C24-396D96EC4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8762" y="-86831"/>
            <a:ext cx="4803354" cy="1342754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What are TAI Audits ?</a:t>
            </a:r>
            <a:endParaRPr lang="nb-NO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7A6787-EAB5-4E8C-A008-E55CAEF9CEF5}"/>
              </a:ext>
            </a:extLst>
          </p:cNvPr>
          <p:cNvSpPr txBox="1">
            <a:spLocks/>
          </p:cNvSpPr>
          <p:nvPr/>
        </p:nvSpPr>
        <p:spPr>
          <a:xfrm>
            <a:off x="7337233" y="925417"/>
            <a:ext cx="4494883" cy="5822415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FFFFFF"/>
                </a:solidFill>
              </a:rPr>
              <a:t>Post Audits</a:t>
            </a:r>
          </a:p>
          <a:p>
            <a:r>
              <a:rPr lang="en-US" sz="1600" dirty="0">
                <a:solidFill>
                  <a:srgbClr val="FFFFFF"/>
                </a:solidFill>
              </a:rPr>
              <a:t>Guided by compliance audit ISSAIs. With adequate disclosure of inability to comply due to the current situation.</a:t>
            </a:r>
          </a:p>
          <a:p>
            <a:r>
              <a:rPr lang="en-US" sz="1600" dirty="0">
                <a:solidFill>
                  <a:srgbClr val="FFFFFF"/>
                </a:solidFill>
              </a:rPr>
              <a:t>Follow an agile approach  in taking up audits, completing audits in a short time frame and in reporting on the audits in a timely manner. ( within the framework of national mandates and capacities). </a:t>
            </a:r>
          </a:p>
          <a:p>
            <a:r>
              <a:rPr lang="en-US" sz="1600" dirty="0">
                <a:solidFill>
                  <a:srgbClr val="FFFFFF"/>
                </a:solidFill>
              </a:rPr>
              <a:t>Manageable scope. With flexibility to conduct one or more audits  across subject matter or in a time series.</a:t>
            </a:r>
          </a:p>
          <a:p>
            <a:r>
              <a:rPr lang="en-US" sz="1600" dirty="0">
                <a:solidFill>
                  <a:srgbClr val="FFFFFF"/>
                </a:solidFill>
              </a:rPr>
              <a:t>Examination of  compliance frameworks and/or compliance of transactions in high risk areas as determined by the SAI e.g. socio-economic relief packages, emergency procurements, budget allocations. </a:t>
            </a:r>
          </a:p>
          <a:p>
            <a:r>
              <a:rPr lang="en-US" sz="1600" dirty="0">
                <a:solidFill>
                  <a:srgbClr val="FFFFFF"/>
                </a:solidFill>
              </a:rPr>
              <a:t>Conclusions on  transparency, accountability and inclusiveness of compliance frameworks and transactions</a:t>
            </a:r>
          </a:p>
          <a:p>
            <a:r>
              <a:rPr lang="en-US" sz="1600" dirty="0">
                <a:solidFill>
                  <a:srgbClr val="FFFFFF"/>
                </a:solidFill>
              </a:rPr>
              <a:t>Contribute to systemic change in the current crisis and more robust compliance frameworks for future crisis. </a:t>
            </a:r>
          </a:p>
        </p:txBody>
      </p:sp>
    </p:spTree>
    <p:extLst>
      <p:ext uri="{BB962C8B-B14F-4D97-AF65-F5344CB8AC3E}">
        <p14:creationId xmlns:p14="http://schemas.microsoft.com/office/powerpoint/2010/main" val="552147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BE2D76-5903-4AB7-8EB0-7E2ACBA50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62" name="Freeform: Shape 53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584901-ECDB-4F89-A3DE-851A87A67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US" sz="2800">
                <a:latin typeface="Ink Free" panose="03080402000500000000" pitchFamily="66" charset="0"/>
              </a:rPr>
              <a:t>What positive outcome will the TAI Audits contribute to ?</a:t>
            </a:r>
            <a:endParaRPr lang="nb-NO" sz="2800">
              <a:latin typeface="Ink Free" panose="03080402000500000000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C7147-CAE6-4944-BF07-DDB491135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en-US" sz="1800"/>
              <a:t>Setting up of more transparent, accountable and inclusive frameworks for public spending during emergencies. </a:t>
            </a:r>
          </a:p>
          <a:p>
            <a:r>
              <a:rPr lang="en-US" sz="1800"/>
              <a:t>Consideration of inclusiveness in the use of public spending.</a:t>
            </a:r>
            <a:endParaRPr lang="nb-NO" sz="1800" i="1" dirty="0"/>
          </a:p>
        </p:txBody>
      </p:sp>
    </p:spTree>
    <p:extLst>
      <p:ext uri="{BB962C8B-B14F-4D97-AF65-F5344CB8AC3E}">
        <p14:creationId xmlns:p14="http://schemas.microsoft.com/office/powerpoint/2010/main" val="417724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A3C1319-5E7A-4823-8BE1-8431AC51D193}"/>
              </a:ext>
            </a:extLst>
          </p:cNvPr>
          <p:cNvSpPr txBox="1"/>
          <p:nvPr/>
        </p:nvSpPr>
        <p:spPr>
          <a:xfrm>
            <a:off x="7413474" y="3704782"/>
            <a:ext cx="415423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2000" b="1" dirty="0">
                <a:solidFill>
                  <a:prstClr val="white"/>
                </a:solidFill>
              </a:rPr>
              <a:t> SAIs &amp; Potential Partners</a:t>
            </a:r>
            <a:endParaRPr kumimoji="0" lang="nb-N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2AA04DE-5B10-462F-B7C7-E22312BDC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474" y="609266"/>
            <a:ext cx="4154238" cy="2166208"/>
          </a:xfrm>
          <a:solidFill>
            <a:schemeClr val="lt1">
              <a:alpha val="5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1800" b="1" dirty="0"/>
              <a:t>Invitations to all SAIs for participation or contribution</a:t>
            </a:r>
          </a:p>
          <a:p>
            <a:r>
              <a:rPr lang="en-US" sz="1800" b="1" dirty="0"/>
              <a:t>Exploring partnerships with all INTOSAI regions, INTOSAI CAS, IMF, World Bank, IBP, Transparency International  </a:t>
            </a:r>
          </a:p>
        </p:txBody>
      </p:sp>
    </p:spTree>
    <p:extLst>
      <p:ext uri="{BB962C8B-B14F-4D97-AF65-F5344CB8AC3E}">
        <p14:creationId xmlns:p14="http://schemas.microsoft.com/office/powerpoint/2010/main" val="3528907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A3C1319-5E7A-4823-8BE1-8431AC51D193}"/>
              </a:ext>
            </a:extLst>
          </p:cNvPr>
          <p:cNvSpPr txBox="1"/>
          <p:nvPr/>
        </p:nvSpPr>
        <p:spPr>
          <a:xfrm>
            <a:off x="7413474" y="2166438"/>
            <a:ext cx="4154238" cy="25391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Support for developing the rapid guide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Join the SAI Leadership and stakeholder conversations as partner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Guidance on how to balance agile compliance  audit and complying with the standards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Support to the SAI teams during conducting the audit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2AA04DE-5B10-462F-B7C7-E22312BDC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474" y="609266"/>
            <a:ext cx="4154238" cy="1015139"/>
          </a:xfrm>
          <a:solidFill>
            <a:schemeClr val="lt1">
              <a:alpha val="5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1" dirty="0"/>
              <a:t>IDI-CAS Cooperation on TAI Audit</a:t>
            </a:r>
          </a:p>
        </p:txBody>
      </p:sp>
    </p:spTree>
    <p:extLst>
      <p:ext uri="{BB962C8B-B14F-4D97-AF65-F5344CB8AC3E}">
        <p14:creationId xmlns:p14="http://schemas.microsoft.com/office/powerpoint/2010/main" val="2824151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BF24450860DA48BE19651AD919A3D3" ma:contentTypeVersion="4" ma:contentTypeDescription="Create a new document." ma:contentTypeScope="" ma:versionID="aa51f14f0dac25c8b4279c2fad697a10">
  <xsd:schema xmlns:xsd="http://www.w3.org/2001/XMLSchema" xmlns:xs="http://www.w3.org/2001/XMLSchema" xmlns:p="http://schemas.microsoft.com/office/2006/metadata/properties" xmlns:ns2="893e8bd9-3fa9-45f8-ab8e-7ea3cea6a665" targetNamespace="http://schemas.microsoft.com/office/2006/metadata/properties" ma:root="true" ma:fieldsID="02bad7133c60c91e8eabacf81e673f6e" ns2:_="">
    <xsd:import namespace="893e8bd9-3fa9-45f8-ab8e-7ea3cea6a6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e8bd9-3fa9-45f8-ab8e-7ea3cea6a6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D3DF27-9DD1-4421-A6B4-A3B758BADF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90712C-63FE-4147-A483-62355C503D6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25D4C9B-4DFB-42BD-9AE1-114BBA97CA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3e8bd9-3fa9-45f8-ab8e-7ea3cea6a6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579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Ink Free</vt:lpstr>
      <vt:lpstr>1_Office Theme</vt:lpstr>
      <vt:lpstr>IDI Updates   </vt:lpstr>
      <vt:lpstr>IDI Response to COVID-19  </vt:lpstr>
      <vt:lpstr>Transparency, Accountability and Inclusiveness of Use of Emergency Funding for COVID-19  (TAI Audits) </vt:lpstr>
      <vt:lpstr>About TAI Audits </vt:lpstr>
      <vt:lpstr>Why do these audits matter ?</vt:lpstr>
      <vt:lpstr>What are TAI Audits ?</vt:lpstr>
      <vt:lpstr>What positive outcome will the TAI Audits contribute to ?</vt:lpstr>
      <vt:lpstr>PowerPoint Presentation</vt:lpstr>
      <vt:lpstr>PowerPoint Presentation</vt:lpstr>
      <vt:lpstr>How will IDI  support SAIs ? 2020-2021 </vt:lpstr>
      <vt:lpstr>TAI Audit Integrated Education &amp; Audit Support  Framework </vt:lpstr>
      <vt:lpstr>What are the expectations from SAIs ?</vt:lpstr>
      <vt:lpstr>Progress so far</vt:lpstr>
      <vt:lpstr>We are happy to answer any questions that you may have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IDI Updates   </dc:title>
  <dc:creator>Shofiqul Islam</dc:creator>
  <cp:lastModifiedBy>Shofiqul Islam</cp:lastModifiedBy>
  <cp:revision>5</cp:revision>
  <dcterms:created xsi:type="dcterms:W3CDTF">2020-11-22T11:31:43Z</dcterms:created>
  <dcterms:modified xsi:type="dcterms:W3CDTF">2020-11-22T21:27:36Z</dcterms:modified>
</cp:coreProperties>
</file>