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5" r:id="rId3"/>
    <p:sldId id="297" r:id="rId4"/>
    <p:sldId id="298" r:id="rId5"/>
    <p:sldId id="299" r:id="rId6"/>
    <p:sldId id="292" r:id="rId7"/>
    <p:sldId id="28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C55A11"/>
    <a:srgbClr val="4D4D4D"/>
    <a:srgbClr val="6CA9B7"/>
    <a:srgbClr val="35838D"/>
    <a:srgbClr val="D38D42"/>
    <a:srgbClr val="F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725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4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2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https://ypqthz.axshare.com/#g=1&amp;p=draft_comments&amp;c=1 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8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4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pqthz.axshare.com/#g=1&amp;p=home&amp;c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utraph@tcu.gov.br" TargetMode="External"/><Relationship Id="rId5" Type="http://schemas.openxmlformats.org/officeDocument/2006/relationships/hyperlink" Target="mailto:eca-psc@eca.europa.eu" TargetMode="External"/><Relationship Id="rId4" Type="http://schemas.openxmlformats.org/officeDocument/2006/relationships/hyperlink" Target="mailto:psc@tcu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2405" y="627460"/>
            <a:ext cx="11339879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</a:pPr>
            <a:r>
              <a:rPr lang="en-US" sz="4400" b="1" dirty="0" smtClean="0">
                <a:solidFill>
                  <a:srgbClr val="6CA9B7"/>
                </a:solidFill>
              </a:rPr>
              <a:t>Miscellaneous</a:t>
            </a:r>
          </a:p>
          <a:p>
            <a:pPr lvl="0">
              <a:lnSpc>
                <a:spcPts val="6500"/>
              </a:lnSpc>
            </a:pPr>
            <a:endParaRPr lang="en-US" sz="4400" b="1" dirty="0">
              <a:solidFill>
                <a:srgbClr val="6CA9B7"/>
              </a:solidFill>
            </a:endParaRPr>
          </a:p>
          <a:p>
            <a:pPr lvl="0">
              <a:lnSpc>
                <a:spcPts val="6500"/>
              </a:lnSpc>
            </a:pPr>
            <a:r>
              <a:rPr lang="en-US" sz="5400" b="1" dirty="0" smtClean="0">
                <a:solidFill>
                  <a:srgbClr val="4D4D4F"/>
                </a:solidFill>
              </a:rPr>
              <a:t>Funds</a:t>
            </a:r>
          </a:p>
          <a:p>
            <a:pPr lvl="0">
              <a:lnSpc>
                <a:spcPts val="6500"/>
              </a:lnSpc>
            </a:pPr>
            <a:r>
              <a:rPr lang="en-US" sz="5400" b="1" dirty="0" smtClean="0">
                <a:solidFill>
                  <a:srgbClr val="4D4D4F"/>
                </a:solidFill>
              </a:rPr>
              <a:t>Issai.org</a:t>
            </a:r>
          </a:p>
          <a:p>
            <a:pPr lvl="0">
              <a:lnSpc>
                <a:spcPts val="6500"/>
              </a:lnSpc>
            </a:pPr>
            <a:r>
              <a:rPr lang="en-US" sz="5400" b="1" dirty="0" smtClean="0">
                <a:solidFill>
                  <a:srgbClr val="4D4D4F"/>
                </a:solidFill>
              </a:rPr>
              <a:t>Next venue</a:t>
            </a:r>
            <a:endParaRPr lang="en-US" sz="5400" b="1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08753" y="81551"/>
            <a:ext cx="444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Expected expenditures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Google Shape;157;p24"/>
          <p:cNvGraphicFramePr/>
          <p:nvPr>
            <p:extLst>
              <p:ext uri="{D42A27DB-BD31-4B8C-83A1-F6EECF244321}">
                <p14:modId xmlns:p14="http://schemas.microsoft.com/office/powerpoint/2010/main" val="4021100191"/>
              </p:ext>
            </p:extLst>
          </p:nvPr>
        </p:nvGraphicFramePr>
        <p:xfrm>
          <a:off x="1200834" y="1095975"/>
          <a:ext cx="10388910" cy="475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17758"/>
                <a:gridCol w="4671152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smtClean="0"/>
                        <a:t>€</a:t>
                      </a:r>
                      <a:endParaRPr sz="11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Translating and formatting standards and guidance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16.000,00</a:t>
                      </a: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Renew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ISSAI.org website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10.000,00</a:t>
                      </a: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Publicity materials for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booth at INCOSAI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5.000,00</a:t>
                      </a: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Initial travel costs TSF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10.000,00 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Total cost (estimated)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kern="1200" dirty="0" smtClean="0">
                          <a:solidFill>
                            <a:srgbClr val="C55A1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41.000,00 </a:t>
                      </a:r>
                      <a:endParaRPr sz="2400" b="1" kern="1200" dirty="0">
                        <a:solidFill>
                          <a:srgbClr val="C55A1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Total funds available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kern="1200" dirty="0" smtClean="0">
                          <a:solidFill>
                            <a:srgbClr val="5482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53.711,16</a:t>
                      </a:r>
                      <a:endParaRPr sz="2400" b="1" kern="1200" dirty="0">
                        <a:solidFill>
                          <a:srgbClr val="5482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4D4D4D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Balance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12.711,16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09182" y="1490774"/>
            <a:ext cx="5312032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smtClean="0">
                <a:solidFill>
                  <a:srgbClr val="6CA9B7"/>
                </a:solidFill>
              </a:rPr>
              <a:t>ISSAI website</a:t>
            </a:r>
            <a:endParaRPr lang="pt-BR" sz="72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8949" y="-101601"/>
            <a:ext cx="3734723" cy="7467601"/>
          </a:xfrm>
          <a:prstGeom prst="rect">
            <a:avLst/>
          </a:prstGeom>
          <a:solidFill>
            <a:srgbClr val="3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35412" y="2175672"/>
            <a:ext cx="3426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This is the before…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774" y="-101601"/>
            <a:ext cx="8565126" cy="7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4498" y="3244334"/>
            <a:ext cx="582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dirty="0"/>
              <a:t>https://ypqthz.axshare.com/#g=1&amp;p=draft_comments&amp;c=1 </a:t>
            </a:r>
          </a:p>
        </p:txBody>
      </p:sp>
    </p:spTree>
    <p:extLst>
      <p:ext uri="{BB962C8B-B14F-4D97-AF65-F5344CB8AC3E}">
        <p14:creationId xmlns:p14="http://schemas.microsoft.com/office/powerpoint/2010/main" val="220477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08753" y="81551"/>
            <a:ext cx="231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venue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205583" y="3358340"/>
            <a:ext cx="415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Thanks for having us!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05583" y="2393564"/>
            <a:ext cx="2427268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smtClean="0">
                <a:solidFill>
                  <a:srgbClr val="6CA9B7"/>
                </a:solidFill>
              </a:rPr>
              <a:t>INDIA</a:t>
            </a:r>
            <a:endParaRPr lang="pt-BR" sz="7200" b="1" dirty="0">
              <a:solidFill>
                <a:srgbClr val="6CA9B7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4227"/>
            <a:ext cx="5701688" cy="38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 smtClean="0">
                <a:solidFill>
                  <a:srgbClr val="6CA9B7"/>
                </a:solidFill>
              </a:rPr>
              <a:t>Thank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you</a:t>
            </a:r>
            <a:r>
              <a:rPr lang="pt-BR" sz="7200" b="1" dirty="0" smtClean="0">
                <a:solidFill>
                  <a:srgbClr val="6CA9B7"/>
                </a:solidFill>
              </a:rPr>
              <a:t>!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14427" y="2450887"/>
            <a:ext cx="77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PSC Secretariat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psc@tcu.gov.br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eca-psc@eca.europa.eu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819" y="4161489"/>
            <a:ext cx="77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Paula Hebling Dutra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dutraph@tcu.gov.br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56" y="4807820"/>
            <a:ext cx="3737746" cy="1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85</Words>
  <Application>Microsoft Office PowerPoint</Application>
  <PresentationFormat>Widescreen</PresentationFormat>
  <Paragraphs>41</Paragraphs>
  <Slides>7</Slides>
  <Notes>6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Droid Serif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Raisa Maarit Pauliina Ojala</cp:lastModifiedBy>
  <cp:revision>63</cp:revision>
  <dcterms:created xsi:type="dcterms:W3CDTF">2017-08-14T21:15:23Z</dcterms:created>
  <dcterms:modified xsi:type="dcterms:W3CDTF">2019-05-30T17:02:12Z</dcterms:modified>
</cp:coreProperties>
</file>