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05613" cy="99441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29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907EC5-3311-42A6-AC7B-20FB0253139F}" type="datetimeFigureOut">
              <a:rPr lang="da-DK" smtClean="0"/>
              <a:t>20-05-2015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EF4D0-F616-49EA-B055-AF400BBBF60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1882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893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AB8DCFDC-91D1-4CE8-9E53-CE3BE5549CD6}" type="datetimeFigureOut">
              <a:rPr lang="da-DK" smtClean="0"/>
              <a:t>20-05-2015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90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8931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4940" y="9445169"/>
            <a:ext cx="2949099" cy="498931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9776037E-1694-4F4E-89B3-EC8601569A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6013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690" indent="-171690">
              <a:buFont typeface="Arial" panose="020B0604020202020204" pitchFamily="34" charset="0"/>
              <a:buChar char="•"/>
            </a:pPr>
            <a:r>
              <a:rPr lang="da-DK" baseline="0" dirty="0" smtClean="0"/>
              <a:t>At INCOSAI the SAI of Japan </a:t>
            </a:r>
            <a:r>
              <a:rPr lang="da-DK" baseline="0" dirty="0" err="1" smtClean="0"/>
              <a:t>was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appointed</a:t>
            </a:r>
            <a:r>
              <a:rPr lang="da-DK" baseline="0" dirty="0" smtClean="0"/>
              <a:t> new </a:t>
            </a:r>
            <a:r>
              <a:rPr lang="da-DK" baseline="0" dirty="0" err="1" smtClean="0"/>
              <a:t>Goal</a:t>
            </a:r>
            <a:r>
              <a:rPr lang="da-DK" baseline="0" dirty="0" smtClean="0"/>
              <a:t> Liaison of the PSC, and </a:t>
            </a:r>
            <a:r>
              <a:rPr lang="da-DK" baseline="0" dirty="0" err="1" smtClean="0"/>
              <a:t>our</a:t>
            </a:r>
            <a:r>
              <a:rPr lang="da-DK" baseline="0" dirty="0" smtClean="0"/>
              <a:t> </a:t>
            </a:r>
            <a:r>
              <a:rPr lang="da-DK" dirty="0" err="1" smtClean="0"/>
              <a:t>colleague</a:t>
            </a:r>
            <a:r>
              <a:rPr lang="da-DK" dirty="0" smtClean="0"/>
              <a:t> from Japan </a:t>
            </a:r>
            <a:r>
              <a:rPr lang="da-DK" dirty="0" err="1" smtClean="0"/>
              <a:t>attended</a:t>
            </a:r>
            <a:r>
              <a:rPr lang="da-DK" dirty="0" smtClean="0"/>
              <a:t> his </a:t>
            </a:r>
            <a:r>
              <a:rPr lang="da-DK" dirty="0" err="1" smtClean="0"/>
              <a:t>very</a:t>
            </a:r>
            <a:r>
              <a:rPr lang="da-DK" dirty="0" smtClean="0"/>
              <a:t> </a:t>
            </a:r>
            <a:r>
              <a:rPr lang="da-DK" dirty="0" err="1" smtClean="0"/>
              <a:t>first</a:t>
            </a:r>
            <a:r>
              <a:rPr lang="da-DK" dirty="0" smtClean="0"/>
              <a:t> PSC SC meeting in Bahrain in May </a:t>
            </a:r>
            <a:r>
              <a:rPr lang="da-DK" dirty="0" err="1" smtClean="0"/>
              <a:t>this</a:t>
            </a:r>
            <a:r>
              <a:rPr lang="da-DK" dirty="0" smtClean="0"/>
              <a:t> </a:t>
            </a:r>
            <a:r>
              <a:rPr lang="da-DK" dirty="0" err="1" smtClean="0"/>
              <a:t>year</a:t>
            </a:r>
            <a:r>
              <a:rPr lang="da-DK" dirty="0" smtClean="0"/>
              <a:t>. I am </a:t>
            </a:r>
            <a:r>
              <a:rPr lang="da-DK" dirty="0" err="1" smtClean="0"/>
              <a:t>afraid</a:t>
            </a:r>
            <a:r>
              <a:rPr lang="da-DK" dirty="0" smtClean="0"/>
              <a:t> </a:t>
            </a:r>
            <a:r>
              <a:rPr lang="da-DK" dirty="0" err="1" smtClean="0"/>
              <a:t>that</a:t>
            </a:r>
            <a:r>
              <a:rPr lang="da-DK" dirty="0" smtClean="0"/>
              <a:t> </a:t>
            </a:r>
            <a:r>
              <a:rPr lang="da-DK" dirty="0" err="1" smtClean="0"/>
              <a:t>Mr</a:t>
            </a:r>
            <a:r>
              <a:rPr lang="da-DK" dirty="0" smtClean="0"/>
              <a:t> </a:t>
            </a:r>
            <a:r>
              <a:rPr lang="da-DK" dirty="0" err="1" smtClean="0"/>
              <a:t>Azumo</a:t>
            </a:r>
            <a:r>
              <a:rPr lang="da-DK" dirty="0" smtClean="0"/>
              <a:t> </a:t>
            </a:r>
            <a:r>
              <a:rPr lang="da-DK" dirty="0" err="1" smtClean="0"/>
              <a:t>was</a:t>
            </a:r>
            <a:r>
              <a:rPr lang="da-DK" dirty="0" smtClean="0"/>
              <a:t> a </a:t>
            </a:r>
            <a:r>
              <a:rPr lang="da-DK" dirty="0" err="1" smtClean="0"/>
              <a:t>great</a:t>
            </a:r>
            <a:r>
              <a:rPr lang="da-DK" dirty="0" smtClean="0"/>
              <a:t> deal more </a:t>
            </a:r>
            <a:r>
              <a:rPr lang="da-DK" dirty="0" err="1" smtClean="0"/>
              <a:t>confused</a:t>
            </a:r>
            <a:r>
              <a:rPr lang="da-DK" dirty="0" smtClean="0"/>
              <a:t> </a:t>
            </a:r>
            <a:r>
              <a:rPr lang="da-DK" dirty="0" err="1" smtClean="0"/>
              <a:t>when</a:t>
            </a:r>
            <a:r>
              <a:rPr lang="da-DK" dirty="0" smtClean="0"/>
              <a:t> </a:t>
            </a:r>
            <a:r>
              <a:rPr lang="da-DK" dirty="0" err="1" smtClean="0"/>
              <a:t>he</a:t>
            </a:r>
            <a:r>
              <a:rPr lang="da-DK" dirty="0" smtClean="0"/>
              <a:t> </a:t>
            </a:r>
            <a:r>
              <a:rPr lang="da-DK" dirty="0" err="1" smtClean="0"/>
              <a:t>left</a:t>
            </a:r>
            <a:r>
              <a:rPr lang="da-DK" dirty="0" smtClean="0"/>
              <a:t> the meeting </a:t>
            </a:r>
            <a:r>
              <a:rPr lang="da-DK" dirty="0" err="1" smtClean="0"/>
              <a:t>than</a:t>
            </a:r>
            <a:r>
              <a:rPr lang="da-DK" dirty="0" smtClean="0"/>
              <a:t> </a:t>
            </a:r>
            <a:r>
              <a:rPr lang="da-DK" dirty="0" err="1" smtClean="0"/>
              <a:t>when</a:t>
            </a:r>
            <a:r>
              <a:rPr lang="da-DK" dirty="0" smtClean="0"/>
              <a:t> </a:t>
            </a:r>
            <a:r>
              <a:rPr lang="da-DK" dirty="0" err="1" smtClean="0"/>
              <a:t>he</a:t>
            </a:r>
            <a:r>
              <a:rPr lang="da-DK" dirty="0" smtClean="0"/>
              <a:t> </a:t>
            </a:r>
            <a:r>
              <a:rPr lang="da-DK" dirty="0" err="1" smtClean="0"/>
              <a:t>came</a:t>
            </a:r>
            <a:r>
              <a:rPr lang="da-DK" dirty="0" smtClean="0"/>
              <a:t>, </a:t>
            </a:r>
            <a:r>
              <a:rPr lang="da-DK" dirty="0" err="1" smtClean="0"/>
              <a:t>since</a:t>
            </a:r>
            <a:r>
              <a:rPr lang="da-DK" dirty="0" smtClean="0"/>
              <a:t> </a:t>
            </a:r>
            <a:r>
              <a:rPr lang="da-DK" dirty="0" err="1" smtClean="0"/>
              <a:t>he</a:t>
            </a:r>
            <a:r>
              <a:rPr lang="da-DK" dirty="0" smtClean="0"/>
              <a:t> </a:t>
            </a:r>
            <a:r>
              <a:rPr lang="da-DK" dirty="0" err="1" smtClean="0"/>
              <a:t>dropped</a:t>
            </a:r>
            <a:r>
              <a:rPr lang="da-DK" dirty="0" smtClean="0"/>
              <a:t> right </a:t>
            </a:r>
            <a:r>
              <a:rPr lang="da-DK" dirty="0" err="1" smtClean="0"/>
              <a:t>into</a:t>
            </a:r>
            <a:r>
              <a:rPr lang="da-DK" dirty="0" smtClean="0"/>
              <a:t> the </a:t>
            </a:r>
            <a:r>
              <a:rPr lang="da-DK" dirty="0" err="1" smtClean="0"/>
              <a:t>discussion</a:t>
            </a:r>
            <a:r>
              <a:rPr lang="da-DK" dirty="0" smtClean="0"/>
              <a:t> of </a:t>
            </a:r>
            <a:r>
              <a:rPr lang="da-DK" dirty="0" err="1" smtClean="0"/>
              <a:t>possible</a:t>
            </a:r>
            <a:r>
              <a:rPr lang="da-DK" dirty="0" smtClean="0"/>
              <a:t> set-ups for </a:t>
            </a:r>
            <a:r>
              <a:rPr lang="da-DK" dirty="0" err="1" smtClean="0"/>
              <a:t>INTOSAI’s</a:t>
            </a:r>
            <a:r>
              <a:rPr lang="da-DK" dirty="0" smtClean="0"/>
              <a:t> future standard-</a:t>
            </a:r>
            <a:r>
              <a:rPr lang="da-DK" dirty="0" err="1" smtClean="0"/>
              <a:t>setting</a:t>
            </a:r>
            <a:r>
              <a:rPr lang="da-DK" dirty="0" smtClean="0"/>
              <a:t>. I </a:t>
            </a:r>
            <a:r>
              <a:rPr lang="da-DK" dirty="0" err="1" smtClean="0"/>
              <a:t>hope</a:t>
            </a:r>
            <a:r>
              <a:rPr lang="da-DK" dirty="0" smtClean="0"/>
              <a:t> </a:t>
            </a:r>
            <a:r>
              <a:rPr lang="da-DK" dirty="0" err="1" smtClean="0"/>
              <a:t>that</a:t>
            </a:r>
            <a:r>
              <a:rPr lang="da-DK" dirty="0" smtClean="0"/>
              <a:t> at </a:t>
            </a:r>
            <a:r>
              <a:rPr lang="da-DK" dirty="0" err="1" smtClean="0"/>
              <a:t>least</a:t>
            </a:r>
            <a:r>
              <a:rPr lang="da-DK" dirty="0" smtClean="0"/>
              <a:t> </a:t>
            </a:r>
            <a:r>
              <a:rPr lang="da-DK" dirty="0" err="1" smtClean="0"/>
              <a:t>some</a:t>
            </a:r>
            <a:r>
              <a:rPr lang="da-DK" dirty="0" smtClean="0"/>
              <a:t> </a:t>
            </a:r>
            <a:r>
              <a:rPr lang="da-DK" dirty="0" err="1" smtClean="0"/>
              <a:t>ofl</a:t>
            </a:r>
            <a:r>
              <a:rPr lang="da-DK" dirty="0" smtClean="0"/>
              <a:t> the </a:t>
            </a:r>
            <a:r>
              <a:rPr lang="da-DK" dirty="0" err="1" smtClean="0"/>
              <a:t>pieces</a:t>
            </a:r>
            <a:r>
              <a:rPr lang="da-DK" dirty="0" smtClean="0"/>
              <a:t> of the </a:t>
            </a:r>
            <a:r>
              <a:rPr lang="da-DK" dirty="0" err="1" smtClean="0"/>
              <a:t>puzzle</a:t>
            </a:r>
            <a:r>
              <a:rPr lang="da-DK" dirty="0" smtClean="0"/>
              <a:t> have </a:t>
            </a:r>
            <a:r>
              <a:rPr lang="da-DK" dirty="0" err="1" smtClean="0"/>
              <a:t>come</a:t>
            </a:r>
            <a:r>
              <a:rPr lang="da-DK" dirty="0" smtClean="0"/>
              <a:t> </a:t>
            </a:r>
            <a:r>
              <a:rPr lang="da-DK" dirty="0" err="1" smtClean="0"/>
              <a:t>together</a:t>
            </a:r>
            <a:r>
              <a:rPr lang="da-DK" dirty="0" smtClean="0"/>
              <a:t> for </a:t>
            </a:r>
            <a:r>
              <a:rPr lang="da-DK" dirty="0" err="1" smtClean="0"/>
              <a:t>him</a:t>
            </a:r>
            <a:r>
              <a:rPr lang="da-DK" dirty="0"/>
              <a:t> </a:t>
            </a:r>
            <a:r>
              <a:rPr lang="da-DK" dirty="0" err="1" smtClean="0"/>
              <a:t>after</a:t>
            </a:r>
            <a:r>
              <a:rPr lang="da-DK" dirty="0" smtClean="0"/>
              <a:t> </a:t>
            </a:r>
            <a:r>
              <a:rPr lang="da-DK" dirty="0" err="1" smtClean="0"/>
              <a:t>he</a:t>
            </a:r>
            <a:r>
              <a:rPr lang="da-DK" dirty="0" smtClean="0"/>
              <a:t> has </a:t>
            </a:r>
            <a:r>
              <a:rPr lang="da-DK" dirty="0" err="1" smtClean="0"/>
              <a:t>read</a:t>
            </a:r>
            <a:r>
              <a:rPr lang="da-DK" dirty="0" smtClean="0"/>
              <a:t> the </a:t>
            </a:r>
            <a:r>
              <a:rPr lang="da-DK" dirty="0" err="1" smtClean="0"/>
              <a:t>evaluation</a:t>
            </a:r>
            <a:r>
              <a:rPr lang="da-DK" dirty="0" smtClean="0"/>
              <a:t> </a:t>
            </a:r>
            <a:r>
              <a:rPr lang="da-DK" dirty="0" err="1" smtClean="0"/>
              <a:t>report</a:t>
            </a:r>
            <a:r>
              <a:rPr lang="da-DK" dirty="0" smtClean="0"/>
              <a:t> and </a:t>
            </a:r>
            <a:r>
              <a:rPr lang="da-DK" dirty="0" err="1" smtClean="0"/>
              <a:t>recommendations</a:t>
            </a:r>
            <a:r>
              <a:rPr lang="da-DK" dirty="0" smtClean="0"/>
              <a:t> – </a:t>
            </a:r>
            <a:r>
              <a:rPr lang="da-DK" dirty="0" err="1" smtClean="0"/>
              <a:t>which</a:t>
            </a:r>
            <a:r>
              <a:rPr lang="da-DK" dirty="0" smtClean="0"/>
              <a:t> I </a:t>
            </a:r>
            <a:r>
              <a:rPr lang="da-DK" dirty="0" err="1" smtClean="0"/>
              <a:t>will</a:t>
            </a:r>
            <a:r>
              <a:rPr lang="da-DK" dirty="0" smtClean="0"/>
              <a:t> </a:t>
            </a:r>
            <a:r>
              <a:rPr lang="da-DK" dirty="0" err="1" smtClean="0"/>
              <a:t>return</a:t>
            </a:r>
            <a:r>
              <a:rPr lang="da-DK" dirty="0" smtClean="0"/>
              <a:t> to </a:t>
            </a:r>
            <a:r>
              <a:rPr lang="da-DK" dirty="0" err="1" smtClean="0"/>
              <a:t>shortly</a:t>
            </a:r>
            <a:r>
              <a:rPr lang="da-DK" dirty="0" smtClean="0"/>
              <a:t>. </a:t>
            </a:r>
          </a:p>
          <a:p>
            <a:pPr marL="171690" indent="-171690">
              <a:buFont typeface="Arial" panose="020B0604020202020204" pitchFamily="34" charset="0"/>
              <a:buChar char="•"/>
            </a:pPr>
            <a:endParaRPr lang="da-DK" baseline="0" dirty="0"/>
          </a:p>
          <a:p>
            <a:pPr marL="171690" indent="-171690">
              <a:buFont typeface="Arial" panose="020B0604020202020204" pitchFamily="34" charset="0"/>
              <a:buChar char="•"/>
            </a:pPr>
            <a:r>
              <a:rPr lang="da-DK" baseline="0" dirty="0" err="1" smtClean="0"/>
              <a:t>After</a:t>
            </a:r>
            <a:r>
              <a:rPr lang="da-DK" baseline="0" dirty="0" smtClean="0"/>
              <a:t> </a:t>
            </a:r>
            <a:r>
              <a:rPr lang="da-DK" baseline="0" dirty="0" err="1" smtClean="0"/>
              <a:t>having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informed</a:t>
            </a:r>
            <a:r>
              <a:rPr lang="da-DK" baseline="0" dirty="0" smtClean="0"/>
              <a:t> </a:t>
            </a:r>
            <a:r>
              <a:rPr lang="da-DK" baseline="0" dirty="0" err="1" smtClean="0"/>
              <a:t>you</a:t>
            </a:r>
            <a:r>
              <a:rPr lang="da-DK" baseline="0" dirty="0" smtClean="0"/>
              <a:t> </a:t>
            </a:r>
            <a:r>
              <a:rPr lang="da-DK" baseline="0" dirty="0" err="1" smtClean="0"/>
              <a:t>that</a:t>
            </a:r>
            <a:r>
              <a:rPr lang="da-DK" baseline="0" dirty="0" smtClean="0"/>
              <a:t> the </a:t>
            </a:r>
            <a:r>
              <a:rPr lang="da-DK" baseline="0" dirty="0" err="1" smtClean="0"/>
              <a:t>ISSAIs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you</a:t>
            </a:r>
            <a:r>
              <a:rPr lang="da-DK" dirty="0" smtClean="0"/>
              <a:t> </a:t>
            </a:r>
            <a:r>
              <a:rPr lang="da-DK" dirty="0" err="1" smtClean="0"/>
              <a:t>see</a:t>
            </a:r>
            <a:r>
              <a:rPr lang="da-DK" dirty="0" smtClean="0"/>
              <a:t> </a:t>
            </a:r>
            <a:r>
              <a:rPr lang="da-DK" dirty="0" err="1" smtClean="0"/>
              <a:t>here</a:t>
            </a:r>
            <a:r>
              <a:rPr lang="da-DK" baseline="0" dirty="0" smtClean="0"/>
              <a:t> </a:t>
            </a:r>
            <a:r>
              <a:rPr lang="da-DK" baseline="0" dirty="0" err="1" smtClean="0"/>
              <a:t>are</a:t>
            </a:r>
            <a:r>
              <a:rPr lang="da-DK" baseline="0" dirty="0" smtClean="0"/>
              <a:t> </a:t>
            </a:r>
            <a:r>
              <a:rPr lang="da-DK" baseline="0" dirty="0" err="1" smtClean="0"/>
              <a:t>currently</a:t>
            </a:r>
            <a:r>
              <a:rPr lang="da-DK" baseline="0" dirty="0" smtClean="0"/>
              <a:t> </a:t>
            </a:r>
            <a:r>
              <a:rPr lang="da-DK" baseline="0" dirty="0" err="1" smtClean="0"/>
              <a:t>being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reviewed</a:t>
            </a:r>
            <a:r>
              <a:rPr lang="da-DK" baseline="0" dirty="0" smtClean="0"/>
              <a:t> by </a:t>
            </a:r>
            <a:r>
              <a:rPr lang="da-DK" baseline="0" dirty="0" err="1" smtClean="0"/>
              <a:t>different</a:t>
            </a:r>
            <a:r>
              <a:rPr lang="da-DK" baseline="0" dirty="0" smtClean="0"/>
              <a:t> </a:t>
            </a:r>
            <a:r>
              <a:rPr lang="da-DK" baseline="0" dirty="0" err="1" smtClean="0"/>
              <a:t>working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groups</a:t>
            </a:r>
            <a:r>
              <a:rPr lang="da-DK" baseline="0" dirty="0" smtClean="0"/>
              <a:t>. </a:t>
            </a:r>
          </a:p>
          <a:p>
            <a:pPr marL="171690" indent="-171690">
              <a:buFont typeface="Arial" panose="020B0604020202020204" pitchFamily="34" charset="0"/>
              <a:buChar char="•"/>
            </a:pPr>
            <a:endParaRPr lang="da-DK" dirty="0"/>
          </a:p>
          <a:p>
            <a:pPr marL="171690" indent="-171690">
              <a:buFont typeface="Arial" panose="020B0604020202020204" pitchFamily="34" charset="0"/>
              <a:buChar char="•"/>
            </a:pPr>
            <a:r>
              <a:rPr lang="da-DK" dirty="0" err="1" smtClean="0"/>
              <a:t>Poland</a:t>
            </a:r>
            <a:r>
              <a:rPr lang="da-DK" dirty="0" smtClean="0"/>
              <a:t> has led an initial </a:t>
            </a:r>
            <a:r>
              <a:rPr lang="da-DK" dirty="0" err="1" smtClean="0"/>
              <a:t>assessment</a:t>
            </a:r>
            <a:r>
              <a:rPr lang="da-DK" dirty="0" smtClean="0"/>
              <a:t> of the </a:t>
            </a:r>
            <a:r>
              <a:rPr lang="da-DK" dirty="0" err="1" smtClean="0"/>
              <a:t>need</a:t>
            </a:r>
            <a:r>
              <a:rPr lang="da-DK" dirty="0" smtClean="0"/>
              <a:t> to </a:t>
            </a:r>
            <a:r>
              <a:rPr lang="da-DK" dirty="0" err="1" smtClean="0"/>
              <a:t>revise</a:t>
            </a:r>
            <a:r>
              <a:rPr lang="da-DK" dirty="0" smtClean="0"/>
              <a:t> </a:t>
            </a:r>
            <a:r>
              <a:rPr lang="da-DK" baseline="0" dirty="0" smtClean="0"/>
              <a:t>ISSAI 30 and at the PSC SC meeting in May it </a:t>
            </a:r>
            <a:r>
              <a:rPr lang="da-DK" baseline="0" dirty="0" err="1" smtClean="0"/>
              <a:t>was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decided</a:t>
            </a:r>
            <a:r>
              <a:rPr lang="da-DK" baseline="0" dirty="0" smtClean="0"/>
              <a:t> </a:t>
            </a:r>
            <a:r>
              <a:rPr lang="da-DK" baseline="0" dirty="0" err="1" smtClean="0"/>
              <a:t>that</a:t>
            </a:r>
            <a:r>
              <a:rPr lang="da-DK" baseline="0" dirty="0" smtClean="0"/>
              <a:t> </a:t>
            </a:r>
            <a:r>
              <a:rPr lang="da-DK" baseline="0" dirty="0" err="1" smtClean="0"/>
              <a:t>this</a:t>
            </a:r>
            <a:r>
              <a:rPr lang="da-DK" baseline="0" dirty="0" smtClean="0"/>
              <a:t> ISSAI </a:t>
            </a:r>
            <a:r>
              <a:rPr lang="da-DK" baseline="0" dirty="0" err="1" smtClean="0"/>
              <a:t>was</a:t>
            </a:r>
            <a:r>
              <a:rPr lang="da-DK" baseline="0" dirty="0" smtClean="0"/>
              <a:t> in </a:t>
            </a:r>
            <a:r>
              <a:rPr lang="da-DK" baseline="0" dirty="0" err="1" smtClean="0"/>
              <a:t>need</a:t>
            </a:r>
            <a:r>
              <a:rPr lang="da-DK" baseline="0" dirty="0" smtClean="0"/>
              <a:t> of</a:t>
            </a:r>
            <a:r>
              <a:rPr lang="da-DK" dirty="0" smtClean="0"/>
              <a:t> a revision. </a:t>
            </a:r>
            <a:r>
              <a:rPr lang="da-DK" dirty="0" err="1" smtClean="0"/>
              <a:t>Poland</a:t>
            </a:r>
            <a:r>
              <a:rPr lang="da-DK" dirty="0" smtClean="0"/>
              <a:t> has </a:t>
            </a:r>
            <a:r>
              <a:rPr lang="da-DK" dirty="0" err="1" smtClean="0"/>
              <a:t>subsequently</a:t>
            </a:r>
            <a:r>
              <a:rPr lang="da-DK" dirty="0" smtClean="0"/>
              <a:t> put </a:t>
            </a:r>
            <a:r>
              <a:rPr lang="da-DK" dirty="0" err="1" smtClean="0"/>
              <a:t>together</a:t>
            </a:r>
            <a:r>
              <a:rPr lang="da-DK" dirty="0" smtClean="0"/>
              <a:t> a </a:t>
            </a:r>
            <a:r>
              <a:rPr lang="da-DK" dirty="0" err="1" smtClean="0"/>
              <a:t>review</a:t>
            </a:r>
            <a:r>
              <a:rPr lang="da-DK" dirty="0" smtClean="0"/>
              <a:t> team </a:t>
            </a:r>
            <a:r>
              <a:rPr lang="da-DK" dirty="0" err="1" smtClean="0"/>
              <a:t>including</a:t>
            </a:r>
            <a:r>
              <a:rPr lang="da-DK" dirty="0" smtClean="0"/>
              <a:t> </a:t>
            </a:r>
            <a:r>
              <a:rPr lang="da-DK" dirty="0" err="1" smtClean="0"/>
              <a:t>representatives</a:t>
            </a:r>
            <a:r>
              <a:rPr lang="da-DK" dirty="0" smtClean="0"/>
              <a:t> of all the INTOSAI regions and the team </a:t>
            </a:r>
            <a:r>
              <a:rPr lang="da-DK" dirty="0" err="1" smtClean="0"/>
              <a:t>will</a:t>
            </a:r>
            <a:r>
              <a:rPr lang="da-DK" dirty="0" smtClean="0"/>
              <a:t> have </a:t>
            </a:r>
            <a:r>
              <a:rPr lang="da-DK" dirty="0" err="1" smtClean="0"/>
              <a:t>its</a:t>
            </a:r>
            <a:r>
              <a:rPr lang="da-DK" dirty="0" smtClean="0"/>
              <a:t> </a:t>
            </a:r>
            <a:r>
              <a:rPr lang="da-DK" dirty="0" err="1" smtClean="0"/>
              <a:t>first</a:t>
            </a:r>
            <a:r>
              <a:rPr lang="da-DK" dirty="0" smtClean="0"/>
              <a:t> meeting in </a:t>
            </a:r>
            <a:r>
              <a:rPr lang="da-DK" dirty="0" err="1" smtClean="0"/>
              <a:t>Warsaw</a:t>
            </a:r>
            <a:r>
              <a:rPr lang="da-DK" dirty="0" smtClean="0"/>
              <a:t> on 13 and 14 </a:t>
            </a:r>
            <a:r>
              <a:rPr lang="da-DK" dirty="0" err="1" smtClean="0"/>
              <a:t>October</a:t>
            </a:r>
            <a:r>
              <a:rPr lang="da-DK" dirty="0" smtClean="0"/>
              <a:t>. I </a:t>
            </a:r>
            <a:r>
              <a:rPr lang="da-DK" dirty="0" err="1" smtClean="0"/>
              <a:t>believe</a:t>
            </a:r>
            <a:r>
              <a:rPr lang="da-DK" dirty="0" smtClean="0"/>
              <a:t> </a:t>
            </a:r>
            <a:r>
              <a:rPr lang="da-DK" dirty="0" err="1" smtClean="0"/>
              <a:t>that</a:t>
            </a:r>
            <a:r>
              <a:rPr lang="da-DK" dirty="0" smtClean="0"/>
              <a:t> </a:t>
            </a:r>
            <a:r>
              <a:rPr lang="da-DK" dirty="0" err="1" smtClean="0"/>
              <a:t>Poland</a:t>
            </a:r>
            <a:r>
              <a:rPr lang="da-DK" dirty="0" smtClean="0"/>
              <a:t> has </a:t>
            </a:r>
            <a:r>
              <a:rPr lang="da-DK" dirty="0" err="1" smtClean="0"/>
              <a:t>liaised</a:t>
            </a:r>
            <a:r>
              <a:rPr lang="da-DK" dirty="0" smtClean="0"/>
              <a:t> </a:t>
            </a:r>
            <a:r>
              <a:rPr lang="da-DK" dirty="0" err="1" smtClean="0"/>
              <a:t>closely</a:t>
            </a:r>
            <a:r>
              <a:rPr lang="da-DK" dirty="0" smtClean="0"/>
              <a:t> with the EUROSAI </a:t>
            </a:r>
            <a:r>
              <a:rPr lang="da-DK" dirty="0" err="1" smtClean="0"/>
              <a:t>Task</a:t>
            </a:r>
            <a:r>
              <a:rPr lang="da-DK" dirty="0" smtClean="0"/>
              <a:t> Force on Audit &amp; </a:t>
            </a:r>
            <a:r>
              <a:rPr lang="da-DK" dirty="0" err="1" smtClean="0"/>
              <a:t>Ethics</a:t>
            </a:r>
            <a:r>
              <a:rPr lang="da-DK" dirty="0" smtClean="0"/>
              <a:t> and </a:t>
            </a:r>
            <a:r>
              <a:rPr lang="da-DK" dirty="0" err="1" smtClean="0"/>
              <a:t>will</a:t>
            </a:r>
            <a:r>
              <a:rPr lang="da-DK" dirty="0" smtClean="0"/>
              <a:t> </a:t>
            </a:r>
            <a:r>
              <a:rPr lang="da-DK" dirty="0" err="1" smtClean="0"/>
              <a:t>draw</a:t>
            </a:r>
            <a:r>
              <a:rPr lang="da-DK" dirty="0" smtClean="0"/>
              <a:t> on the </a:t>
            </a:r>
            <a:r>
              <a:rPr lang="da-DK" dirty="0" err="1" smtClean="0"/>
              <a:t>experience</a:t>
            </a:r>
            <a:r>
              <a:rPr lang="da-DK" dirty="0" smtClean="0"/>
              <a:t> </a:t>
            </a:r>
            <a:r>
              <a:rPr lang="da-DK" dirty="0" err="1" smtClean="0"/>
              <a:t>gained</a:t>
            </a:r>
            <a:r>
              <a:rPr lang="da-DK" dirty="0" smtClean="0"/>
              <a:t> by </a:t>
            </a:r>
            <a:r>
              <a:rPr lang="da-DK" dirty="0" err="1" smtClean="0"/>
              <a:t>that</a:t>
            </a:r>
            <a:r>
              <a:rPr lang="da-DK" dirty="0" smtClean="0"/>
              <a:t> </a:t>
            </a:r>
            <a:r>
              <a:rPr lang="da-DK" dirty="0" err="1" smtClean="0"/>
              <a:t>group</a:t>
            </a:r>
            <a:r>
              <a:rPr lang="da-DK" dirty="0" smtClean="0"/>
              <a:t>.</a:t>
            </a:r>
          </a:p>
          <a:p>
            <a:pPr marL="171690" indent="-171690">
              <a:buFont typeface="Arial" panose="020B0604020202020204" pitchFamily="34" charset="0"/>
              <a:buChar char="•"/>
            </a:pPr>
            <a:endParaRPr lang="da-DK" baseline="0" dirty="0"/>
          </a:p>
          <a:p>
            <a:pPr marL="171690" indent="-171690">
              <a:buFont typeface="Arial" panose="020B0604020202020204" pitchFamily="34" charset="0"/>
              <a:buChar char="•"/>
            </a:pPr>
            <a:r>
              <a:rPr lang="da-DK" baseline="0" dirty="0" smtClean="0"/>
              <a:t>The </a:t>
            </a:r>
            <a:r>
              <a:rPr lang="da-DK" baseline="0" dirty="0" err="1" smtClean="0"/>
              <a:t>other</a:t>
            </a:r>
            <a:r>
              <a:rPr lang="da-DK" baseline="0" dirty="0" smtClean="0"/>
              <a:t> </a:t>
            </a:r>
            <a:r>
              <a:rPr lang="da-DK" baseline="0" dirty="0" err="1" smtClean="0"/>
              <a:t>ISSAIs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are</a:t>
            </a:r>
            <a:r>
              <a:rPr lang="da-DK" baseline="0" dirty="0" smtClean="0"/>
              <a:t> </a:t>
            </a:r>
            <a:r>
              <a:rPr lang="da-DK" baseline="0" dirty="0" err="1" smtClean="0"/>
              <a:t>being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reviewed</a:t>
            </a:r>
            <a:r>
              <a:rPr lang="da-DK" baseline="0" dirty="0" smtClean="0"/>
              <a:t> by </a:t>
            </a:r>
            <a:r>
              <a:rPr lang="da-DK" baseline="0" dirty="0" err="1" smtClean="0"/>
              <a:t>working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groups</a:t>
            </a:r>
            <a:r>
              <a:rPr lang="da-DK" baseline="0" dirty="0" smtClean="0"/>
              <a:t> under the </a:t>
            </a:r>
            <a:r>
              <a:rPr lang="da-DK" baseline="0" dirty="0" err="1" smtClean="0"/>
              <a:t>auspices</a:t>
            </a:r>
            <a:r>
              <a:rPr lang="da-DK" baseline="0" dirty="0" smtClean="0"/>
              <a:t> of the Knowledge </a:t>
            </a:r>
            <a:r>
              <a:rPr lang="da-DK" baseline="0" dirty="0" err="1" smtClean="0"/>
              <a:t>Sharing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Committee</a:t>
            </a:r>
            <a:r>
              <a:rPr lang="da-DK" baseline="0" dirty="0" smtClean="0"/>
              <a:t> and the latter by a </a:t>
            </a:r>
            <a:r>
              <a:rPr lang="da-DK" baseline="0" dirty="0" err="1" smtClean="0"/>
              <a:t>Subcommittee</a:t>
            </a:r>
            <a:r>
              <a:rPr lang="da-DK" baseline="0" dirty="0" smtClean="0"/>
              <a:t> 3 under the </a:t>
            </a:r>
            <a:r>
              <a:rPr lang="da-DK" baseline="0" dirty="0" err="1" smtClean="0"/>
              <a:t>Capacity</a:t>
            </a:r>
            <a:r>
              <a:rPr lang="da-DK" dirty="0" smtClean="0"/>
              <a:t> Building</a:t>
            </a:r>
            <a:r>
              <a:rPr lang="da-DK" dirty="0"/>
              <a:t> </a:t>
            </a:r>
            <a:r>
              <a:rPr lang="da-DK" dirty="0" err="1" smtClean="0"/>
              <a:t>Committee</a:t>
            </a:r>
            <a:r>
              <a:rPr lang="da-DK" dirty="0" smtClean="0"/>
              <a:t>.</a:t>
            </a:r>
            <a:endParaRPr lang="da-DK" baseline="0" dirty="0" smtClean="0"/>
          </a:p>
          <a:p>
            <a:pPr marL="171690" indent="-171690">
              <a:buFont typeface="Arial" panose="020B0604020202020204" pitchFamily="34" charset="0"/>
              <a:buChar char="•"/>
            </a:pPr>
            <a:endParaRPr lang="da-DK" baseline="0" dirty="0" smtClean="0"/>
          </a:p>
          <a:p>
            <a:pPr marL="171690" indent="-171690">
              <a:buFont typeface="Arial" panose="020B0604020202020204" pitchFamily="34" charset="0"/>
              <a:buChar char="•"/>
            </a:pPr>
            <a:r>
              <a:rPr lang="da-DK" baseline="0" dirty="0" err="1" smtClean="0"/>
              <a:t>Furthermore</a:t>
            </a:r>
            <a:r>
              <a:rPr lang="da-DK" baseline="0" dirty="0" smtClean="0"/>
              <a:t> the Performance Audit </a:t>
            </a:r>
            <a:r>
              <a:rPr lang="da-DK" baseline="0" dirty="0" err="1" smtClean="0"/>
              <a:t>Subcommittee</a:t>
            </a:r>
            <a:r>
              <a:rPr lang="da-DK" baseline="0" dirty="0" smtClean="0"/>
              <a:t> and the </a:t>
            </a:r>
            <a:r>
              <a:rPr lang="da-DK" baseline="0" dirty="0" err="1" smtClean="0"/>
              <a:t>Compliance</a:t>
            </a:r>
            <a:r>
              <a:rPr lang="da-DK" baseline="0" dirty="0" smtClean="0"/>
              <a:t> Audit </a:t>
            </a:r>
            <a:r>
              <a:rPr lang="da-DK" baseline="0" dirty="0" err="1" smtClean="0"/>
              <a:t>Subcommittee</a:t>
            </a:r>
            <a:r>
              <a:rPr lang="da-DK" baseline="0" dirty="0" smtClean="0"/>
              <a:t> under PSC </a:t>
            </a:r>
            <a:r>
              <a:rPr lang="da-DK" baseline="0" dirty="0" err="1" smtClean="0"/>
              <a:t>are</a:t>
            </a:r>
            <a:r>
              <a:rPr lang="da-DK" baseline="0" dirty="0" smtClean="0"/>
              <a:t> </a:t>
            </a:r>
            <a:r>
              <a:rPr lang="da-DK" baseline="0" dirty="0" err="1" smtClean="0"/>
              <a:t>currently</a:t>
            </a:r>
            <a:r>
              <a:rPr lang="da-DK" baseline="0" dirty="0" smtClean="0"/>
              <a:t> in the </a:t>
            </a:r>
            <a:r>
              <a:rPr lang="da-DK" baseline="0" dirty="0" err="1" smtClean="0"/>
              <a:t>process</a:t>
            </a:r>
            <a:r>
              <a:rPr lang="da-DK" baseline="0" dirty="0" smtClean="0"/>
              <a:t> of </a:t>
            </a:r>
            <a:r>
              <a:rPr lang="da-DK" baseline="0" dirty="0" err="1" smtClean="0"/>
              <a:t>determining</a:t>
            </a:r>
            <a:r>
              <a:rPr lang="da-DK" baseline="0" dirty="0" smtClean="0"/>
              <a:t> </a:t>
            </a:r>
            <a:r>
              <a:rPr lang="da-DK" baseline="0" dirty="0" err="1" smtClean="0"/>
              <a:t>what</a:t>
            </a:r>
            <a:r>
              <a:rPr lang="da-DK" baseline="0" dirty="0" smtClean="0"/>
              <a:t> </a:t>
            </a:r>
            <a:r>
              <a:rPr lang="da-DK" baseline="0" dirty="0" err="1" smtClean="0"/>
              <a:t>consequential</a:t>
            </a:r>
            <a:r>
              <a:rPr lang="da-DK" baseline="0" dirty="0" smtClean="0"/>
              <a:t> </a:t>
            </a:r>
            <a:r>
              <a:rPr lang="da-DK" baseline="0" dirty="0" err="1" smtClean="0"/>
              <a:t>changes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are</a:t>
            </a:r>
            <a:r>
              <a:rPr lang="da-DK" baseline="0" dirty="0" smtClean="0"/>
              <a:t> </a:t>
            </a:r>
            <a:r>
              <a:rPr lang="da-DK" baseline="0" dirty="0" err="1" smtClean="0"/>
              <a:t>necessary</a:t>
            </a:r>
            <a:r>
              <a:rPr lang="da-DK" baseline="0" dirty="0" smtClean="0"/>
              <a:t> in the ISSAI 3000 and 4000 series </a:t>
            </a:r>
            <a:r>
              <a:rPr lang="da-DK" baseline="0" dirty="0" err="1" smtClean="0"/>
              <a:t>following</a:t>
            </a:r>
            <a:r>
              <a:rPr lang="da-DK" baseline="0" dirty="0" smtClean="0"/>
              <a:t> the </a:t>
            </a:r>
            <a:r>
              <a:rPr lang="da-DK" baseline="0" dirty="0" err="1" smtClean="0"/>
              <a:t>approval</a:t>
            </a:r>
            <a:r>
              <a:rPr lang="da-DK" baseline="0" dirty="0" smtClean="0"/>
              <a:t> of the new ISSAI 100-400. I trust </a:t>
            </a:r>
            <a:r>
              <a:rPr lang="da-DK" baseline="0" dirty="0" err="1" smtClean="0"/>
              <a:t>that</a:t>
            </a:r>
            <a:r>
              <a:rPr lang="da-DK" baseline="0" dirty="0" smtClean="0"/>
              <a:t> Christina and Norbert </a:t>
            </a:r>
            <a:r>
              <a:rPr lang="da-DK" baseline="0" dirty="0" err="1" smtClean="0"/>
              <a:t>will</a:t>
            </a:r>
            <a:r>
              <a:rPr lang="da-DK" baseline="0" dirty="0" smtClean="0"/>
              <a:t> </a:t>
            </a:r>
            <a:r>
              <a:rPr lang="da-DK" baseline="0" dirty="0" err="1" smtClean="0"/>
              <a:t>elaborate</a:t>
            </a:r>
            <a:r>
              <a:rPr lang="da-DK" baseline="0" dirty="0" smtClean="0"/>
              <a:t> on </a:t>
            </a:r>
            <a:r>
              <a:rPr lang="da-DK" baseline="0" dirty="0" err="1" smtClean="0"/>
              <a:t>this</a:t>
            </a:r>
            <a:r>
              <a:rPr lang="da-DK" baseline="0" dirty="0" smtClean="0"/>
              <a:t> </a:t>
            </a:r>
            <a:r>
              <a:rPr lang="da-DK" baseline="0" dirty="0" err="1" smtClean="0"/>
              <a:t>issue</a:t>
            </a:r>
            <a:r>
              <a:rPr lang="da-DK" baseline="0" dirty="0" smtClean="0"/>
              <a:t>.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69B7A-B8BF-41B1-BCCB-01B483C96274}" type="slidenum">
              <a:rPr lang="da-DK" smtClean="0">
                <a:solidFill>
                  <a:prstClr val="black"/>
                </a:solidFill>
              </a:rPr>
              <a:pPr/>
              <a:t>1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046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957B01-F16F-5F41-A0BD-9A093B51B922}" type="datetimeFigureOut">
              <a:rPr lang="da-DK"/>
              <a:pPr/>
              <a:t>20-05-2015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AAF8F-BCB0-DC44-B5F6-D62DB64F4278}" type="slidenum">
              <a:rPr lang="da-DK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9684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 i masteren</a:t>
            </a:r>
          </a:p>
        </p:txBody>
      </p:sp>
      <p:sp>
        <p:nvSpPr>
          <p:cNvPr id="1027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EBD6F15-7C34-B84C-BA27-9969F02BCB43}" type="datetimeFigureOut">
              <a:rPr lang="da-DK">
                <a:ea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20-05-2015</a:t>
            </a:fld>
            <a:endParaRPr lang="da-DK">
              <a:ea typeface="Arial" charset="0"/>
              <a:cs typeface="Arial" charset="0"/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D5394E0-4AF4-4B40-AEAD-45A8273B3C8F}" type="slidenum">
              <a:rPr lang="da-DK">
                <a:ea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lang="da-DK">
              <a:ea typeface="Arial" charset="0"/>
              <a:cs typeface="Arial" charset="0"/>
            </a:endParaRPr>
          </a:p>
        </p:txBody>
      </p:sp>
      <p:grpSp>
        <p:nvGrpSpPr>
          <p:cNvPr id="2" name="Group 222"/>
          <p:cNvGrpSpPr>
            <a:grpSpLocks noChangeAspect="1"/>
          </p:cNvGrpSpPr>
          <p:nvPr userDrawn="1"/>
        </p:nvGrpSpPr>
        <p:grpSpPr bwMode="auto">
          <a:xfrm>
            <a:off x="285751" y="5857875"/>
            <a:ext cx="1845733" cy="928688"/>
            <a:chOff x="-1649" y="158"/>
            <a:chExt cx="5261" cy="4366"/>
          </a:xfrm>
        </p:grpSpPr>
        <p:sp>
          <p:nvSpPr>
            <p:cNvPr id="1034" name="AutoShape 223"/>
            <p:cNvSpPr>
              <a:spLocks noChangeAspect="1" noChangeArrowheads="1" noTextEdit="1"/>
            </p:cNvSpPr>
            <p:nvPr/>
          </p:nvSpPr>
          <p:spPr bwMode="auto">
            <a:xfrm>
              <a:off x="-1649" y="158"/>
              <a:ext cx="5261" cy="436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da-DK" sz="180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35" name="Freeform 224"/>
            <p:cNvSpPr>
              <a:spLocks/>
            </p:cNvSpPr>
            <p:nvPr/>
          </p:nvSpPr>
          <p:spPr bwMode="auto">
            <a:xfrm>
              <a:off x="-1396" y="434"/>
              <a:ext cx="5008" cy="3926"/>
            </a:xfrm>
            <a:custGeom>
              <a:avLst/>
              <a:gdLst>
                <a:gd name="T0" fmla="*/ 4744 w 5005"/>
                <a:gd name="T1" fmla="*/ 0 h 3928"/>
                <a:gd name="T2" fmla="*/ 3746 w 5005"/>
                <a:gd name="T3" fmla="*/ 78 h 3928"/>
                <a:gd name="T4" fmla="*/ 3037 w 5005"/>
                <a:gd name="T5" fmla="*/ 200 h 3928"/>
                <a:gd name="T6" fmla="*/ 2505 w 5005"/>
                <a:gd name="T7" fmla="*/ 336 h 3928"/>
                <a:gd name="T8" fmla="*/ 2010 w 5005"/>
                <a:gd name="T9" fmla="*/ 510 h 3928"/>
                <a:gd name="T10" fmla="*/ 1562 w 5005"/>
                <a:gd name="T11" fmla="*/ 735 h 3928"/>
                <a:gd name="T12" fmla="*/ 1184 w 5005"/>
                <a:gd name="T13" fmla="*/ 1003 h 3928"/>
                <a:gd name="T14" fmla="*/ 893 w 5005"/>
                <a:gd name="T15" fmla="*/ 1338 h 3928"/>
                <a:gd name="T16" fmla="*/ 750 w 5005"/>
                <a:gd name="T17" fmla="*/ 1590 h 3928"/>
                <a:gd name="T18" fmla="*/ 680 w 5005"/>
                <a:gd name="T19" fmla="*/ 1796 h 3928"/>
                <a:gd name="T20" fmla="*/ 651 w 5005"/>
                <a:gd name="T21" fmla="*/ 2022 h 3928"/>
                <a:gd name="T22" fmla="*/ 657 w 5005"/>
                <a:gd name="T23" fmla="*/ 2247 h 3928"/>
                <a:gd name="T24" fmla="*/ 744 w 5005"/>
                <a:gd name="T25" fmla="*/ 2563 h 3928"/>
                <a:gd name="T26" fmla="*/ 922 w 5005"/>
                <a:gd name="T27" fmla="*/ 2834 h 3928"/>
                <a:gd name="T28" fmla="*/ 1155 w 5005"/>
                <a:gd name="T29" fmla="*/ 3063 h 3928"/>
                <a:gd name="T30" fmla="*/ 1428 w 5005"/>
                <a:gd name="T31" fmla="*/ 3269 h 3928"/>
                <a:gd name="T32" fmla="*/ 1835 w 5005"/>
                <a:gd name="T33" fmla="*/ 3495 h 3928"/>
                <a:gd name="T34" fmla="*/ 2446 w 5005"/>
                <a:gd name="T35" fmla="*/ 3734 h 3928"/>
                <a:gd name="T36" fmla="*/ 3054 w 5005"/>
                <a:gd name="T37" fmla="*/ 3908 h 3928"/>
                <a:gd name="T38" fmla="*/ 3205 w 5005"/>
                <a:gd name="T39" fmla="*/ 3650 h 3928"/>
                <a:gd name="T40" fmla="*/ 3560 w 5005"/>
                <a:gd name="T41" fmla="*/ 3127 h 3928"/>
                <a:gd name="T42" fmla="*/ 3764 w 5005"/>
                <a:gd name="T43" fmla="*/ 2899 h 3928"/>
                <a:gd name="T44" fmla="*/ 3775 w 5005"/>
                <a:gd name="T45" fmla="*/ 2860 h 3928"/>
                <a:gd name="T46" fmla="*/ 3368 w 5005"/>
                <a:gd name="T47" fmla="*/ 2986 h 3928"/>
                <a:gd name="T48" fmla="*/ 2857 w 5005"/>
                <a:gd name="T49" fmla="*/ 3095 h 3928"/>
                <a:gd name="T50" fmla="*/ 2207 w 5005"/>
                <a:gd name="T51" fmla="*/ 3147 h 3928"/>
                <a:gd name="T52" fmla="*/ 1736 w 5005"/>
                <a:gd name="T53" fmla="*/ 3115 h 3928"/>
                <a:gd name="T54" fmla="*/ 1364 w 5005"/>
                <a:gd name="T55" fmla="*/ 3044 h 3928"/>
                <a:gd name="T56" fmla="*/ 1114 w 5005"/>
                <a:gd name="T57" fmla="*/ 2966 h 3928"/>
                <a:gd name="T58" fmla="*/ 785 w 5005"/>
                <a:gd name="T59" fmla="*/ 2854 h 3928"/>
                <a:gd name="T60" fmla="*/ 523 w 5005"/>
                <a:gd name="T61" fmla="*/ 2712 h 3928"/>
                <a:gd name="T62" fmla="*/ 320 w 5005"/>
                <a:gd name="T63" fmla="*/ 2557 h 3928"/>
                <a:gd name="T64" fmla="*/ 163 w 5005"/>
                <a:gd name="T65" fmla="*/ 2396 h 3928"/>
                <a:gd name="T66" fmla="*/ 64 w 5005"/>
                <a:gd name="T67" fmla="*/ 2228 h 3928"/>
                <a:gd name="T68" fmla="*/ 11 w 5005"/>
                <a:gd name="T69" fmla="*/ 2060 h 3928"/>
                <a:gd name="T70" fmla="*/ 0 w 5005"/>
                <a:gd name="T71" fmla="*/ 1893 h 3928"/>
                <a:gd name="T72" fmla="*/ 29 w 5005"/>
                <a:gd name="T73" fmla="*/ 1725 h 3928"/>
                <a:gd name="T74" fmla="*/ 99 w 5005"/>
                <a:gd name="T75" fmla="*/ 1570 h 3928"/>
                <a:gd name="T76" fmla="*/ 238 w 5005"/>
                <a:gd name="T77" fmla="*/ 1377 h 3928"/>
                <a:gd name="T78" fmla="*/ 349 w 5005"/>
                <a:gd name="T79" fmla="*/ 1274 h 3928"/>
                <a:gd name="T80" fmla="*/ 569 w 5005"/>
                <a:gd name="T81" fmla="*/ 1125 h 3928"/>
                <a:gd name="T82" fmla="*/ 853 w 5005"/>
                <a:gd name="T83" fmla="*/ 996 h 3928"/>
                <a:gd name="T84" fmla="*/ 1167 w 5005"/>
                <a:gd name="T85" fmla="*/ 897 h 3928"/>
                <a:gd name="T86" fmla="*/ 1515 w 5005"/>
                <a:gd name="T87" fmla="*/ 806 h 3928"/>
                <a:gd name="T88" fmla="*/ 1899 w 5005"/>
                <a:gd name="T89" fmla="*/ 755 h 3928"/>
                <a:gd name="T90" fmla="*/ 2294 w 5005"/>
                <a:gd name="T91" fmla="*/ 735 h 3928"/>
                <a:gd name="T92" fmla="*/ 2717 w 5005"/>
                <a:gd name="T93" fmla="*/ 755 h 3928"/>
                <a:gd name="T94" fmla="*/ 3130 w 5005"/>
                <a:gd name="T95" fmla="*/ 826 h 3928"/>
                <a:gd name="T96" fmla="*/ 3543 w 5005"/>
                <a:gd name="T97" fmla="*/ 948 h 3928"/>
                <a:gd name="T98" fmla="*/ 3938 w 5005"/>
                <a:gd name="T99" fmla="*/ 1119 h 3928"/>
                <a:gd name="T100" fmla="*/ 4165 w 5005"/>
                <a:gd name="T101" fmla="*/ 813 h 3928"/>
                <a:gd name="T102" fmla="*/ 4494 w 5005"/>
                <a:gd name="T103" fmla="*/ 432 h 3928"/>
                <a:gd name="T104" fmla="*/ 4768 w 5005"/>
                <a:gd name="T105" fmla="*/ 168 h 3928"/>
                <a:gd name="T106" fmla="*/ 5035 w 5005"/>
                <a:gd name="T107" fmla="*/ 0 h 392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005"/>
                <a:gd name="T163" fmla="*/ 0 h 3928"/>
                <a:gd name="T164" fmla="*/ 5005 w 5005"/>
                <a:gd name="T165" fmla="*/ 3928 h 392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005" h="3928">
                  <a:moveTo>
                    <a:pt x="5005" y="0"/>
                  </a:moveTo>
                  <a:lnTo>
                    <a:pt x="5005" y="0"/>
                  </a:lnTo>
                  <a:lnTo>
                    <a:pt x="4714" y="0"/>
                  </a:lnTo>
                  <a:lnTo>
                    <a:pt x="4400" y="13"/>
                  </a:lnTo>
                  <a:lnTo>
                    <a:pt x="4069" y="39"/>
                  </a:lnTo>
                  <a:lnTo>
                    <a:pt x="3726" y="78"/>
                  </a:lnTo>
                  <a:lnTo>
                    <a:pt x="3371" y="129"/>
                  </a:lnTo>
                  <a:lnTo>
                    <a:pt x="3191" y="162"/>
                  </a:lnTo>
                  <a:lnTo>
                    <a:pt x="3017" y="200"/>
                  </a:lnTo>
                  <a:lnTo>
                    <a:pt x="2837" y="239"/>
                  </a:lnTo>
                  <a:lnTo>
                    <a:pt x="2662" y="284"/>
                  </a:lnTo>
                  <a:lnTo>
                    <a:pt x="2494" y="336"/>
                  </a:lnTo>
                  <a:lnTo>
                    <a:pt x="2325" y="387"/>
                  </a:lnTo>
                  <a:lnTo>
                    <a:pt x="2157" y="445"/>
                  </a:lnTo>
                  <a:lnTo>
                    <a:pt x="2000" y="510"/>
                  </a:lnTo>
                  <a:lnTo>
                    <a:pt x="1843" y="581"/>
                  </a:lnTo>
                  <a:lnTo>
                    <a:pt x="1691" y="658"/>
                  </a:lnTo>
                  <a:lnTo>
                    <a:pt x="1552" y="735"/>
                  </a:lnTo>
                  <a:lnTo>
                    <a:pt x="1418" y="826"/>
                  </a:lnTo>
                  <a:lnTo>
                    <a:pt x="1290" y="916"/>
                  </a:lnTo>
                  <a:lnTo>
                    <a:pt x="1174" y="1013"/>
                  </a:lnTo>
                  <a:lnTo>
                    <a:pt x="1064" y="1116"/>
                  </a:lnTo>
                  <a:lnTo>
                    <a:pt x="971" y="1232"/>
                  </a:lnTo>
                  <a:lnTo>
                    <a:pt x="883" y="1348"/>
                  </a:lnTo>
                  <a:lnTo>
                    <a:pt x="808" y="1471"/>
                  </a:lnTo>
                  <a:lnTo>
                    <a:pt x="779" y="1535"/>
                  </a:lnTo>
                  <a:lnTo>
                    <a:pt x="750" y="1600"/>
                  </a:lnTo>
                  <a:lnTo>
                    <a:pt x="721" y="1664"/>
                  </a:lnTo>
                  <a:lnTo>
                    <a:pt x="703" y="1735"/>
                  </a:lnTo>
                  <a:lnTo>
                    <a:pt x="680" y="1806"/>
                  </a:lnTo>
                  <a:lnTo>
                    <a:pt x="668" y="1877"/>
                  </a:lnTo>
                  <a:lnTo>
                    <a:pt x="657" y="1954"/>
                  </a:lnTo>
                  <a:lnTo>
                    <a:pt x="651" y="2032"/>
                  </a:lnTo>
                  <a:lnTo>
                    <a:pt x="645" y="2148"/>
                  </a:lnTo>
                  <a:lnTo>
                    <a:pt x="657" y="2257"/>
                  </a:lnTo>
                  <a:lnTo>
                    <a:pt x="674" y="2367"/>
                  </a:lnTo>
                  <a:lnTo>
                    <a:pt x="703" y="2470"/>
                  </a:lnTo>
                  <a:lnTo>
                    <a:pt x="744" y="2573"/>
                  </a:lnTo>
                  <a:lnTo>
                    <a:pt x="790" y="2664"/>
                  </a:lnTo>
                  <a:lnTo>
                    <a:pt x="849" y="2760"/>
                  </a:lnTo>
                  <a:lnTo>
                    <a:pt x="912" y="2844"/>
                  </a:lnTo>
                  <a:lnTo>
                    <a:pt x="982" y="2928"/>
                  </a:lnTo>
                  <a:lnTo>
                    <a:pt x="1058" y="3006"/>
                  </a:lnTo>
                  <a:lnTo>
                    <a:pt x="1145" y="3083"/>
                  </a:lnTo>
                  <a:lnTo>
                    <a:pt x="1232" y="3154"/>
                  </a:lnTo>
                  <a:lnTo>
                    <a:pt x="1319" y="3225"/>
                  </a:lnTo>
                  <a:lnTo>
                    <a:pt x="1418" y="3289"/>
                  </a:lnTo>
                  <a:lnTo>
                    <a:pt x="1517" y="3347"/>
                  </a:lnTo>
                  <a:lnTo>
                    <a:pt x="1616" y="3405"/>
                  </a:lnTo>
                  <a:lnTo>
                    <a:pt x="1825" y="3515"/>
                  </a:lnTo>
                  <a:lnTo>
                    <a:pt x="2034" y="3605"/>
                  </a:lnTo>
                  <a:lnTo>
                    <a:pt x="2238" y="3689"/>
                  </a:lnTo>
                  <a:lnTo>
                    <a:pt x="2436" y="3754"/>
                  </a:lnTo>
                  <a:lnTo>
                    <a:pt x="2616" y="3812"/>
                  </a:lnTo>
                  <a:lnTo>
                    <a:pt x="2779" y="3863"/>
                  </a:lnTo>
                  <a:lnTo>
                    <a:pt x="3034" y="3928"/>
                  </a:lnTo>
                  <a:lnTo>
                    <a:pt x="3104" y="3805"/>
                  </a:lnTo>
                  <a:lnTo>
                    <a:pt x="3185" y="3670"/>
                  </a:lnTo>
                  <a:lnTo>
                    <a:pt x="3290" y="3502"/>
                  </a:lnTo>
                  <a:lnTo>
                    <a:pt x="3412" y="3328"/>
                  </a:lnTo>
                  <a:lnTo>
                    <a:pt x="3540" y="3147"/>
                  </a:lnTo>
                  <a:lnTo>
                    <a:pt x="3610" y="3057"/>
                  </a:lnTo>
                  <a:lnTo>
                    <a:pt x="3680" y="2980"/>
                  </a:lnTo>
                  <a:lnTo>
                    <a:pt x="3744" y="2909"/>
                  </a:lnTo>
                  <a:lnTo>
                    <a:pt x="3813" y="2844"/>
                  </a:lnTo>
                  <a:lnTo>
                    <a:pt x="3755" y="2870"/>
                  </a:lnTo>
                  <a:lnTo>
                    <a:pt x="3598" y="2928"/>
                  </a:lnTo>
                  <a:lnTo>
                    <a:pt x="3482" y="2967"/>
                  </a:lnTo>
                  <a:lnTo>
                    <a:pt x="3348" y="3006"/>
                  </a:lnTo>
                  <a:lnTo>
                    <a:pt x="3197" y="3044"/>
                  </a:lnTo>
                  <a:lnTo>
                    <a:pt x="3023" y="3083"/>
                  </a:lnTo>
                  <a:lnTo>
                    <a:pt x="2837" y="3115"/>
                  </a:lnTo>
                  <a:lnTo>
                    <a:pt x="2639" y="3141"/>
                  </a:lnTo>
                  <a:lnTo>
                    <a:pt x="2424" y="3160"/>
                  </a:lnTo>
                  <a:lnTo>
                    <a:pt x="2197" y="3167"/>
                  </a:lnTo>
                  <a:lnTo>
                    <a:pt x="1965" y="3154"/>
                  </a:lnTo>
                  <a:lnTo>
                    <a:pt x="1848" y="3147"/>
                  </a:lnTo>
                  <a:lnTo>
                    <a:pt x="1726" y="3135"/>
                  </a:lnTo>
                  <a:lnTo>
                    <a:pt x="1604" y="3115"/>
                  </a:lnTo>
                  <a:lnTo>
                    <a:pt x="1476" y="3089"/>
                  </a:lnTo>
                  <a:lnTo>
                    <a:pt x="1354" y="3064"/>
                  </a:lnTo>
                  <a:lnTo>
                    <a:pt x="1226" y="3025"/>
                  </a:lnTo>
                  <a:lnTo>
                    <a:pt x="1104" y="2986"/>
                  </a:lnTo>
                  <a:lnTo>
                    <a:pt x="994" y="2948"/>
                  </a:lnTo>
                  <a:lnTo>
                    <a:pt x="883" y="2909"/>
                  </a:lnTo>
                  <a:lnTo>
                    <a:pt x="785" y="2864"/>
                  </a:lnTo>
                  <a:lnTo>
                    <a:pt x="692" y="2819"/>
                  </a:lnTo>
                  <a:lnTo>
                    <a:pt x="604" y="2767"/>
                  </a:lnTo>
                  <a:lnTo>
                    <a:pt x="523" y="2722"/>
                  </a:lnTo>
                  <a:lnTo>
                    <a:pt x="447" y="2670"/>
                  </a:lnTo>
                  <a:lnTo>
                    <a:pt x="378" y="2619"/>
                  </a:lnTo>
                  <a:lnTo>
                    <a:pt x="320" y="2567"/>
                  </a:lnTo>
                  <a:lnTo>
                    <a:pt x="261" y="2515"/>
                  </a:lnTo>
                  <a:lnTo>
                    <a:pt x="209" y="2464"/>
                  </a:lnTo>
                  <a:lnTo>
                    <a:pt x="163" y="2406"/>
                  </a:lnTo>
                  <a:lnTo>
                    <a:pt x="128" y="2348"/>
                  </a:lnTo>
                  <a:lnTo>
                    <a:pt x="93" y="2296"/>
                  </a:lnTo>
                  <a:lnTo>
                    <a:pt x="64" y="2238"/>
                  </a:lnTo>
                  <a:lnTo>
                    <a:pt x="40" y="2180"/>
                  </a:lnTo>
                  <a:lnTo>
                    <a:pt x="23" y="2128"/>
                  </a:lnTo>
                  <a:lnTo>
                    <a:pt x="11" y="2070"/>
                  </a:lnTo>
                  <a:lnTo>
                    <a:pt x="0" y="2012"/>
                  </a:lnTo>
                  <a:lnTo>
                    <a:pt x="0" y="1954"/>
                  </a:lnTo>
                  <a:lnTo>
                    <a:pt x="0" y="1903"/>
                  </a:lnTo>
                  <a:lnTo>
                    <a:pt x="6" y="1845"/>
                  </a:lnTo>
                  <a:lnTo>
                    <a:pt x="17" y="1793"/>
                  </a:lnTo>
                  <a:lnTo>
                    <a:pt x="29" y="1735"/>
                  </a:lnTo>
                  <a:lnTo>
                    <a:pt x="46" y="1684"/>
                  </a:lnTo>
                  <a:lnTo>
                    <a:pt x="70" y="1632"/>
                  </a:lnTo>
                  <a:lnTo>
                    <a:pt x="99" y="1580"/>
                  </a:lnTo>
                  <a:lnTo>
                    <a:pt x="128" y="1529"/>
                  </a:lnTo>
                  <a:lnTo>
                    <a:pt x="157" y="1484"/>
                  </a:lnTo>
                  <a:lnTo>
                    <a:pt x="238" y="1387"/>
                  </a:lnTo>
                  <a:lnTo>
                    <a:pt x="290" y="1335"/>
                  </a:lnTo>
                  <a:lnTo>
                    <a:pt x="349" y="1284"/>
                  </a:lnTo>
                  <a:lnTo>
                    <a:pt x="418" y="1232"/>
                  </a:lnTo>
                  <a:lnTo>
                    <a:pt x="488" y="1187"/>
                  </a:lnTo>
                  <a:lnTo>
                    <a:pt x="569" y="1135"/>
                  </a:lnTo>
                  <a:lnTo>
                    <a:pt x="657" y="1090"/>
                  </a:lnTo>
                  <a:lnTo>
                    <a:pt x="744" y="1045"/>
                  </a:lnTo>
                  <a:lnTo>
                    <a:pt x="843" y="1006"/>
                  </a:lnTo>
                  <a:lnTo>
                    <a:pt x="942" y="968"/>
                  </a:lnTo>
                  <a:lnTo>
                    <a:pt x="1046" y="929"/>
                  </a:lnTo>
                  <a:lnTo>
                    <a:pt x="1157" y="897"/>
                  </a:lnTo>
                  <a:lnTo>
                    <a:pt x="1267" y="864"/>
                  </a:lnTo>
                  <a:lnTo>
                    <a:pt x="1389" y="832"/>
                  </a:lnTo>
                  <a:lnTo>
                    <a:pt x="1505" y="806"/>
                  </a:lnTo>
                  <a:lnTo>
                    <a:pt x="1633" y="787"/>
                  </a:lnTo>
                  <a:lnTo>
                    <a:pt x="1755" y="768"/>
                  </a:lnTo>
                  <a:lnTo>
                    <a:pt x="1889" y="755"/>
                  </a:lnTo>
                  <a:lnTo>
                    <a:pt x="2017" y="742"/>
                  </a:lnTo>
                  <a:lnTo>
                    <a:pt x="2151" y="735"/>
                  </a:lnTo>
                  <a:lnTo>
                    <a:pt x="2284" y="735"/>
                  </a:lnTo>
                  <a:lnTo>
                    <a:pt x="2424" y="735"/>
                  </a:lnTo>
                  <a:lnTo>
                    <a:pt x="2558" y="742"/>
                  </a:lnTo>
                  <a:lnTo>
                    <a:pt x="2697" y="755"/>
                  </a:lnTo>
                  <a:lnTo>
                    <a:pt x="2837" y="774"/>
                  </a:lnTo>
                  <a:lnTo>
                    <a:pt x="2970" y="794"/>
                  </a:lnTo>
                  <a:lnTo>
                    <a:pt x="3110" y="826"/>
                  </a:lnTo>
                  <a:lnTo>
                    <a:pt x="3249" y="858"/>
                  </a:lnTo>
                  <a:lnTo>
                    <a:pt x="3383" y="897"/>
                  </a:lnTo>
                  <a:lnTo>
                    <a:pt x="3523" y="948"/>
                  </a:lnTo>
                  <a:lnTo>
                    <a:pt x="3656" y="1000"/>
                  </a:lnTo>
                  <a:lnTo>
                    <a:pt x="3790" y="1058"/>
                  </a:lnTo>
                  <a:lnTo>
                    <a:pt x="3918" y="1129"/>
                  </a:lnTo>
                  <a:lnTo>
                    <a:pt x="4023" y="974"/>
                  </a:lnTo>
                  <a:lnTo>
                    <a:pt x="4145" y="813"/>
                  </a:lnTo>
                  <a:lnTo>
                    <a:pt x="4290" y="626"/>
                  </a:lnTo>
                  <a:lnTo>
                    <a:pt x="4377" y="529"/>
                  </a:lnTo>
                  <a:lnTo>
                    <a:pt x="4464" y="432"/>
                  </a:lnTo>
                  <a:lnTo>
                    <a:pt x="4552" y="336"/>
                  </a:lnTo>
                  <a:lnTo>
                    <a:pt x="4645" y="252"/>
                  </a:lnTo>
                  <a:lnTo>
                    <a:pt x="4738" y="168"/>
                  </a:lnTo>
                  <a:lnTo>
                    <a:pt x="4831" y="97"/>
                  </a:lnTo>
                  <a:lnTo>
                    <a:pt x="4918" y="45"/>
                  </a:lnTo>
                  <a:lnTo>
                    <a:pt x="5005" y="0"/>
                  </a:lnTo>
                  <a:close/>
                </a:path>
              </a:pathLst>
            </a:custGeom>
            <a:noFill/>
            <a:ln w="19050">
              <a:solidFill>
                <a:srgbClr val="00CC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da-DK" sz="180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36" name="Freeform 225"/>
            <p:cNvSpPr>
              <a:spLocks/>
            </p:cNvSpPr>
            <p:nvPr/>
          </p:nvSpPr>
          <p:spPr bwMode="auto">
            <a:xfrm>
              <a:off x="-1625" y="180"/>
              <a:ext cx="5002" cy="4321"/>
            </a:xfrm>
            <a:custGeom>
              <a:avLst/>
              <a:gdLst>
                <a:gd name="T0" fmla="*/ 0 w 5005"/>
                <a:gd name="T1" fmla="*/ 2074 h 4314"/>
                <a:gd name="T2" fmla="*/ 47 w 5005"/>
                <a:gd name="T3" fmla="*/ 1752 h 4314"/>
                <a:gd name="T4" fmla="*/ 151 w 5005"/>
                <a:gd name="T5" fmla="*/ 1432 h 4314"/>
                <a:gd name="T6" fmla="*/ 303 w 5005"/>
                <a:gd name="T7" fmla="*/ 1148 h 4314"/>
                <a:gd name="T8" fmla="*/ 494 w 5005"/>
                <a:gd name="T9" fmla="*/ 874 h 4314"/>
                <a:gd name="T10" fmla="*/ 733 w 5005"/>
                <a:gd name="T11" fmla="*/ 642 h 4314"/>
                <a:gd name="T12" fmla="*/ 996 w 5005"/>
                <a:gd name="T13" fmla="*/ 435 h 4314"/>
                <a:gd name="T14" fmla="*/ 1298 w 5005"/>
                <a:gd name="T15" fmla="*/ 258 h 4314"/>
                <a:gd name="T16" fmla="*/ 1630 w 5005"/>
                <a:gd name="T17" fmla="*/ 129 h 4314"/>
                <a:gd name="T18" fmla="*/ 1990 w 5005"/>
                <a:gd name="T19" fmla="*/ 45 h 4314"/>
                <a:gd name="T20" fmla="*/ 2362 w 5005"/>
                <a:gd name="T21" fmla="*/ 0 h 4314"/>
                <a:gd name="T22" fmla="*/ 2614 w 5005"/>
                <a:gd name="T23" fmla="*/ 0 h 4314"/>
                <a:gd name="T24" fmla="*/ 2986 w 5005"/>
                <a:gd name="T25" fmla="*/ 45 h 4314"/>
                <a:gd name="T26" fmla="*/ 3346 w 5005"/>
                <a:gd name="T27" fmla="*/ 129 h 4314"/>
                <a:gd name="T28" fmla="*/ 3677 w 5005"/>
                <a:gd name="T29" fmla="*/ 258 h 4314"/>
                <a:gd name="T30" fmla="*/ 3980 w 5005"/>
                <a:gd name="T31" fmla="*/ 435 h 4314"/>
                <a:gd name="T32" fmla="*/ 4243 w 5005"/>
                <a:gd name="T33" fmla="*/ 642 h 4314"/>
                <a:gd name="T34" fmla="*/ 4481 w 5005"/>
                <a:gd name="T35" fmla="*/ 874 h 4314"/>
                <a:gd name="T36" fmla="*/ 4673 w 5005"/>
                <a:gd name="T37" fmla="*/ 1148 h 4314"/>
                <a:gd name="T38" fmla="*/ 4824 w 5005"/>
                <a:gd name="T39" fmla="*/ 1432 h 4314"/>
                <a:gd name="T40" fmla="*/ 4929 w 5005"/>
                <a:gd name="T41" fmla="*/ 1752 h 4314"/>
                <a:gd name="T42" fmla="*/ 4975 w 5005"/>
                <a:gd name="T43" fmla="*/ 2074 h 4314"/>
                <a:gd name="T44" fmla="*/ 4975 w 5005"/>
                <a:gd name="T45" fmla="*/ 2310 h 4314"/>
                <a:gd name="T46" fmla="*/ 4929 w 5005"/>
                <a:gd name="T47" fmla="*/ 2632 h 4314"/>
                <a:gd name="T48" fmla="*/ 4824 w 5005"/>
                <a:gd name="T49" fmla="*/ 2945 h 4314"/>
                <a:gd name="T50" fmla="*/ 4673 w 5005"/>
                <a:gd name="T51" fmla="*/ 3236 h 4314"/>
                <a:gd name="T52" fmla="*/ 4481 w 5005"/>
                <a:gd name="T53" fmla="*/ 3510 h 4314"/>
                <a:gd name="T54" fmla="*/ 4243 w 5005"/>
                <a:gd name="T55" fmla="*/ 3742 h 4314"/>
                <a:gd name="T56" fmla="*/ 3980 w 5005"/>
                <a:gd name="T57" fmla="*/ 3949 h 4314"/>
                <a:gd name="T58" fmla="*/ 3677 w 5005"/>
                <a:gd name="T59" fmla="*/ 4126 h 4314"/>
                <a:gd name="T60" fmla="*/ 3346 w 5005"/>
                <a:gd name="T61" fmla="*/ 4255 h 4314"/>
                <a:gd name="T62" fmla="*/ 2986 w 5005"/>
                <a:gd name="T63" fmla="*/ 4339 h 4314"/>
                <a:gd name="T64" fmla="*/ 2614 w 5005"/>
                <a:gd name="T65" fmla="*/ 4384 h 4314"/>
                <a:gd name="T66" fmla="*/ 2362 w 5005"/>
                <a:gd name="T67" fmla="*/ 4384 h 4314"/>
                <a:gd name="T68" fmla="*/ 1990 w 5005"/>
                <a:gd name="T69" fmla="*/ 4339 h 4314"/>
                <a:gd name="T70" fmla="*/ 1630 w 5005"/>
                <a:gd name="T71" fmla="*/ 4255 h 4314"/>
                <a:gd name="T72" fmla="*/ 1298 w 5005"/>
                <a:gd name="T73" fmla="*/ 4126 h 4314"/>
                <a:gd name="T74" fmla="*/ 996 w 5005"/>
                <a:gd name="T75" fmla="*/ 3949 h 4314"/>
                <a:gd name="T76" fmla="*/ 733 w 5005"/>
                <a:gd name="T77" fmla="*/ 3742 h 4314"/>
                <a:gd name="T78" fmla="*/ 494 w 5005"/>
                <a:gd name="T79" fmla="*/ 3510 h 4314"/>
                <a:gd name="T80" fmla="*/ 303 w 5005"/>
                <a:gd name="T81" fmla="*/ 3236 h 4314"/>
                <a:gd name="T82" fmla="*/ 151 w 5005"/>
                <a:gd name="T83" fmla="*/ 2945 h 4314"/>
                <a:gd name="T84" fmla="*/ 47 w 5005"/>
                <a:gd name="T85" fmla="*/ 2632 h 4314"/>
                <a:gd name="T86" fmla="*/ 0 w 5005"/>
                <a:gd name="T87" fmla="*/ 2310 h 431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5005"/>
                <a:gd name="T133" fmla="*/ 0 h 4314"/>
                <a:gd name="T134" fmla="*/ 5005 w 5005"/>
                <a:gd name="T135" fmla="*/ 4314 h 431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5005" h="4314">
                  <a:moveTo>
                    <a:pt x="0" y="2154"/>
                  </a:moveTo>
                  <a:lnTo>
                    <a:pt x="0" y="2154"/>
                  </a:lnTo>
                  <a:lnTo>
                    <a:pt x="0" y="2044"/>
                  </a:lnTo>
                  <a:lnTo>
                    <a:pt x="12" y="1935"/>
                  </a:lnTo>
                  <a:lnTo>
                    <a:pt x="29" y="1825"/>
                  </a:lnTo>
                  <a:lnTo>
                    <a:pt x="47" y="1722"/>
                  </a:lnTo>
                  <a:lnTo>
                    <a:pt x="76" y="1619"/>
                  </a:lnTo>
                  <a:lnTo>
                    <a:pt x="111" y="1515"/>
                  </a:lnTo>
                  <a:lnTo>
                    <a:pt x="151" y="1412"/>
                  </a:lnTo>
                  <a:lnTo>
                    <a:pt x="192" y="1315"/>
                  </a:lnTo>
                  <a:lnTo>
                    <a:pt x="244" y="1219"/>
                  </a:lnTo>
                  <a:lnTo>
                    <a:pt x="303" y="1128"/>
                  </a:lnTo>
                  <a:lnTo>
                    <a:pt x="361" y="1038"/>
                  </a:lnTo>
                  <a:lnTo>
                    <a:pt x="425" y="948"/>
                  </a:lnTo>
                  <a:lnTo>
                    <a:pt x="494" y="864"/>
                  </a:lnTo>
                  <a:lnTo>
                    <a:pt x="570" y="787"/>
                  </a:lnTo>
                  <a:lnTo>
                    <a:pt x="646" y="703"/>
                  </a:lnTo>
                  <a:lnTo>
                    <a:pt x="733" y="632"/>
                  </a:lnTo>
                  <a:lnTo>
                    <a:pt x="820" y="561"/>
                  </a:lnTo>
                  <a:lnTo>
                    <a:pt x="907" y="490"/>
                  </a:lnTo>
                  <a:lnTo>
                    <a:pt x="1006" y="425"/>
                  </a:lnTo>
                  <a:lnTo>
                    <a:pt x="1105" y="367"/>
                  </a:lnTo>
                  <a:lnTo>
                    <a:pt x="1204" y="309"/>
                  </a:lnTo>
                  <a:lnTo>
                    <a:pt x="1308" y="258"/>
                  </a:lnTo>
                  <a:lnTo>
                    <a:pt x="1419" y="213"/>
                  </a:lnTo>
                  <a:lnTo>
                    <a:pt x="1529" y="167"/>
                  </a:lnTo>
                  <a:lnTo>
                    <a:pt x="1640" y="129"/>
                  </a:lnTo>
                  <a:lnTo>
                    <a:pt x="1756" y="97"/>
                  </a:lnTo>
                  <a:lnTo>
                    <a:pt x="1878" y="64"/>
                  </a:lnTo>
                  <a:lnTo>
                    <a:pt x="2000" y="45"/>
                  </a:lnTo>
                  <a:lnTo>
                    <a:pt x="2122" y="26"/>
                  </a:lnTo>
                  <a:lnTo>
                    <a:pt x="2244" y="13"/>
                  </a:lnTo>
                  <a:lnTo>
                    <a:pt x="2372" y="0"/>
                  </a:lnTo>
                  <a:lnTo>
                    <a:pt x="2500" y="0"/>
                  </a:lnTo>
                  <a:lnTo>
                    <a:pt x="2634" y="0"/>
                  </a:lnTo>
                  <a:lnTo>
                    <a:pt x="2762" y="13"/>
                  </a:lnTo>
                  <a:lnTo>
                    <a:pt x="2884" y="26"/>
                  </a:lnTo>
                  <a:lnTo>
                    <a:pt x="3006" y="45"/>
                  </a:lnTo>
                  <a:lnTo>
                    <a:pt x="3128" y="64"/>
                  </a:lnTo>
                  <a:lnTo>
                    <a:pt x="3250" y="97"/>
                  </a:lnTo>
                  <a:lnTo>
                    <a:pt x="3366" y="129"/>
                  </a:lnTo>
                  <a:lnTo>
                    <a:pt x="3477" y="167"/>
                  </a:lnTo>
                  <a:lnTo>
                    <a:pt x="3587" y="213"/>
                  </a:lnTo>
                  <a:lnTo>
                    <a:pt x="3697" y="258"/>
                  </a:lnTo>
                  <a:lnTo>
                    <a:pt x="3802" y="309"/>
                  </a:lnTo>
                  <a:lnTo>
                    <a:pt x="3901" y="367"/>
                  </a:lnTo>
                  <a:lnTo>
                    <a:pt x="4000" y="425"/>
                  </a:lnTo>
                  <a:lnTo>
                    <a:pt x="4099" y="490"/>
                  </a:lnTo>
                  <a:lnTo>
                    <a:pt x="4186" y="561"/>
                  </a:lnTo>
                  <a:lnTo>
                    <a:pt x="4273" y="632"/>
                  </a:lnTo>
                  <a:lnTo>
                    <a:pt x="4354" y="703"/>
                  </a:lnTo>
                  <a:lnTo>
                    <a:pt x="4436" y="787"/>
                  </a:lnTo>
                  <a:lnTo>
                    <a:pt x="4511" y="864"/>
                  </a:lnTo>
                  <a:lnTo>
                    <a:pt x="4581" y="948"/>
                  </a:lnTo>
                  <a:lnTo>
                    <a:pt x="4645" y="1038"/>
                  </a:lnTo>
                  <a:lnTo>
                    <a:pt x="4703" y="1128"/>
                  </a:lnTo>
                  <a:lnTo>
                    <a:pt x="4761" y="1219"/>
                  </a:lnTo>
                  <a:lnTo>
                    <a:pt x="4808" y="1315"/>
                  </a:lnTo>
                  <a:lnTo>
                    <a:pt x="4854" y="1412"/>
                  </a:lnTo>
                  <a:lnTo>
                    <a:pt x="4895" y="1515"/>
                  </a:lnTo>
                  <a:lnTo>
                    <a:pt x="4930" y="1619"/>
                  </a:lnTo>
                  <a:lnTo>
                    <a:pt x="4959" y="1722"/>
                  </a:lnTo>
                  <a:lnTo>
                    <a:pt x="4976" y="1825"/>
                  </a:lnTo>
                  <a:lnTo>
                    <a:pt x="4994" y="1935"/>
                  </a:lnTo>
                  <a:lnTo>
                    <a:pt x="5005" y="2044"/>
                  </a:lnTo>
                  <a:lnTo>
                    <a:pt x="5005" y="2154"/>
                  </a:lnTo>
                  <a:lnTo>
                    <a:pt x="5005" y="2270"/>
                  </a:lnTo>
                  <a:lnTo>
                    <a:pt x="4994" y="2379"/>
                  </a:lnTo>
                  <a:lnTo>
                    <a:pt x="4976" y="2483"/>
                  </a:lnTo>
                  <a:lnTo>
                    <a:pt x="4959" y="2592"/>
                  </a:lnTo>
                  <a:lnTo>
                    <a:pt x="4930" y="2695"/>
                  </a:lnTo>
                  <a:lnTo>
                    <a:pt x="4895" y="2799"/>
                  </a:lnTo>
                  <a:lnTo>
                    <a:pt x="4854" y="2895"/>
                  </a:lnTo>
                  <a:lnTo>
                    <a:pt x="4808" y="2999"/>
                  </a:lnTo>
                  <a:lnTo>
                    <a:pt x="4761" y="3095"/>
                  </a:lnTo>
                  <a:lnTo>
                    <a:pt x="4703" y="3186"/>
                  </a:lnTo>
                  <a:lnTo>
                    <a:pt x="4645" y="3276"/>
                  </a:lnTo>
                  <a:lnTo>
                    <a:pt x="4581" y="3366"/>
                  </a:lnTo>
                  <a:lnTo>
                    <a:pt x="4511" y="3450"/>
                  </a:lnTo>
                  <a:lnTo>
                    <a:pt x="4436" y="3527"/>
                  </a:lnTo>
                  <a:lnTo>
                    <a:pt x="4354" y="3605"/>
                  </a:lnTo>
                  <a:lnTo>
                    <a:pt x="4273" y="3682"/>
                  </a:lnTo>
                  <a:lnTo>
                    <a:pt x="4186" y="3753"/>
                  </a:lnTo>
                  <a:lnTo>
                    <a:pt x="4099" y="3824"/>
                  </a:lnTo>
                  <a:lnTo>
                    <a:pt x="4000" y="3889"/>
                  </a:lnTo>
                  <a:lnTo>
                    <a:pt x="3901" y="3947"/>
                  </a:lnTo>
                  <a:lnTo>
                    <a:pt x="3802" y="4005"/>
                  </a:lnTo>
                  <a:lnTo>
                    <a:pt x="3697" y="4056"/>
                  </a:lnTo>
                  <a:lnTo>
                    <a:pt x="3587" y="4101"/>
                  </a:lnTo>
                  <a:lnTo>
                    <a:pt x="3477" y="4147"/>
                  </a:lnTo>
                  <a:lnTo>
                    <a:pt x="3366" y="4185"/>
                  </a:lnTo>
                  <a:lnTo>
                    <a:pt x="3250" y="4217"/>
                  </a:lnTo>
                  <a:lnTo>
                    <a:pt x="3128" y="4243"/>
                  </a:lnTo>
                  <a:lnTo>
                    <a:pt x="3006" y="4269"/>
                  </a:lnTo>
                  <a:lnTo>
                    <a:pt x="2884" y="4288"/>
                  </a:lnTo>
                  <a:lnTo>
                    <a:pt x="2762" y="4301"/>
                  </a:lnTo>
                  <a:lnTo>
                    <a:pt x="2634" y="4314"/>
                  </a:lnTo>
                  <a:lnTo>
                    <a:pt x="2500" y="4314"/>
                  </a:lnTo>
                  <a:lnTo>
                    <a:pt x="2372" y="4314"/>
                  </a:lnTo>
                  <a:lnTo>
                    <a:pt x="2244" y="4301"/>
                  </a:lnTo>
                  <a:lnTo>
                    <a:pt x="2122" y="4288"/>
                  </a:lnTo>
                  <a:lnTo>
                    <a:pt x="2000" y="4269"/>
                  </a:lnTo>
                  <a:lnTo>
                    <a:pt x="1878" y="4243"/>
                  </a:lnTo>
                  <a:lnTo>
                    <a:pt x="1756" y="4217"/>
                  </a:lnTo>
                  <a:lnTo>
                    <a:pt x="1640" y="4185"/>
                  </a:lnTo>
                  <a:lnTo>
                    <a:pt x="1529" y="4147"/>
                  </a:lnTo>
                  <a:lnTo>
                    <a:pt x="1419" y="4101"/>
                  </a:lnTo>
                  <a:lnTo>
                    <a:pt x="1308" y="4056"/>
                  </a:lnTo>
                  <a:lnTo>
                    <a:pt x="1204" y="4005"/>
                  </a:lnTo>
                  <a:lnTo>
                    <a:pt x="1105" y="3947"/>
                  </a:lnTo>
                  <a:lnTo>
                    <a:pt x="1006" y="3889"/>
                  </a:lnTo>
                  <a:lnTo>
                    <a:pt x="907" y="3824"/>
                  </a:lnTo>
                  <a:lnTo>
                    <a:pt x="820" y="3753"/>
                  </a:lnTo>
                  <a:lnTo>
                    <a:pt x="733" y="3682"/>
                  </a:lnTo>
                  <a:lnTo>
                    <a:pt x="646" y="3605"/>
                  </a:lnTo>
                  <a:lnTo>
                    <a:pt x="570" y="3527"/>
                  </a:lnTo>
                  <a:lnTo>
                    <a:pt x="494" y="3450"/>
                  </a:lnTo>
                  <a:lnTo>
                    <a:pt x="425" y="3366"/>
                  </a:lnTo>
                  <a:lnTo>
                    <a:pt x="361" y="3276"/>
                  </a:lnTo>
                  <a:lnTo>
                    <a:pt x="303" y="3186"/>
                  </a:lnTo>
                  <a:lnTo>
                    <a:pt x="244" y="3095"/>
                  </a:lnTo>
                  <a:lnTo>
                    <a:pt x="192" y="2999"/>
                  </a:lnTo>
                  <a:lnTo>
                    <a:pt x="151" y="2895"/>
                  </a:lnTo>
                  <a:lnTo>
                    <a:pt x="111" y="2799"/>
                  </a:lnTo>
                  <a:lnTo>
                    <a:pt x="76" y="2695"/>
                  </a:lnTo>
                  <a:lnTo>
                    <a:pt x="47" y="2592"/>
                  </a:lnTo>
                  <a:lnTo>
                    <a:pt x="29" y="2483"/>
                  </a:lnTo>
                  <a:lnTo>
                    <a:pt x="12" y="2379"/>
                  </a:lnTo>
                  <a:lnTo>
                    <a:pt x="0" y="2270"/>
                  </a:lnTo>
                  <a:lnTo>
                    <a:pt x="0" y="2154"/>
                  </a:lnTo>
                  <a:close/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da-DK" sz="180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37" name="Freeform 226"/>
            <p:cNvSpPr>
              <a:spLocks/>
            </p:cNvSpPr>
            <p:nvPr/>
          </p:nvSpPr>
          <p:spPr bwMode="auto">
            <a:xfrm>
              <a:off x="-623" y="180"/>
              <a:ext cx="3011" cy="4321"/>
            </a:xfrm>
            <a:custGeom>
              <a:avLst/>
              <a:gdLst>
                <a:gd name="T0" fmla="*/ 0 w 3011"/>
                <a:gd name="T1" fmla="*/ 2074 h 4314"/>
                <a:gd name="T2" fmla="*/ 29 w 3011"/>
                <a:gd name="T3" fmla="*/ 1752 h 4314"/>
                <a:gd name="T4" fmla="*/ 87 w 3011"/>
                <a:gd name="T5" fmla="*/ 1432 h 4314"/>
                <a:gd name="T6" fmla="*/ 180 w 3011"/>
                <a:gd name="T7" fmla="*/ 1148 h 4314"/>
                <a:gd name="T8" fmla="*/ 297 w 3011"/>
                <a:gd name="T9" fmla="*/ 874 h 4314"/>
                <a:gd name="T10" fmla="*/ 442 w 3011"/>
                <a:gd name="T11" fmla="*/ 642 h 4314"/>
                <a:gd name="T12" fmla="*/ 605 w 3011"/>
                <a:gd name="T13" fmla="*/ 435 h 4314"/>
                <a:gd name="T14" fmla="*/ 785 w 3011"/>
                <a:gd name="T15" fmla="*/ 258 h 4314"/>
                <a:gd name="T16" fmla="*/ 988 w 3011"/>
                <a:gd name="T17" fmla="*/ 129 h 4314"/>
                <a:gd name="T18" fmla="*/ 1203 w 3011"/>
                <a:gd name="T19" fmla="*/ 45 h 4314"/>
                <a:gd name="T20" fmla="*/ 1430 w 3011"/>
                <a:gd name="T21" fmla="*/ 0 h 4314"/>
                <a:gd name="T22" fmla="*/ 1581 w 3011"/>
                <a:gd name="T23" fmla="*/ 0 h 4314"/>
                <a:gd name="T24" fmla="*/ 1808 w 3011"/>
                <a:gd name="T25" fmla="*/ 45 h 4314"/>
                <a:gd name="T26" fmla="*/ 2023 w 3011"/>
                <a:gd name="T27" fmla="*/ 129 h 4314"/>
                <a:gd name="T28" fmla="*/ 2221 w 3011"/>
                <a:gd name="T29" fmla="*/ 258 h 4314"/>
                <a:gd name="T30" fmla="*/ 2407 w 3011"/>
                <a:gd name="T31" fmla="*/ 435 h 4314"/>
                <a:gd name="T32" fmla="*/ 2570 w 3011"/>
                <a:gd name="T33" fmla="*/ 642 h 4314"/>
                <a:gd name="T34" fmla="*/ 2715 w 3011"/>
                <a:gd name="T35" fmla="*/ 874 h 4314"/>
                <a:gd name="T36" fmla="*/ 2831 w 3011"/>
                <a:gd name="T37" fmla="*/ 1148 h 4314"/>
                <a:gd name="T38" fmla="*/ 2918 w 3011"/>
                <a:gd name="T39" fmla="*/ 1432 h 4314"/>
                <a:gd name="T40" fmla="*/ 2982 w 3011"/>
                <a:gd name="T41" fmla="*/ 1752 h 4314"/>
                <a:gd name="T42" fmla="*/ 3011 w 3011"/>
                <a:gd name="T43" fmla="*/ 2074 h 4314"/>
                <a:gd name="T44" fmla="*/ 3011 w 3011"/>
                <a:gd name="T45" fmla="*/ 2310 h 4314"/>
                <a:gd name="T46" fmla="*/ 2982 w 3011"/>
                <a:gd name="T47" fmla="*/ 2632 h 4314"/>
                <a:gd name="T48" fmla="*/ 2918 w 3011"/>
                <a:gd name="T49" fmla="*/ 2945 h 4314"/>
                <a:gd name="T50" fmla="*/ 2831 w 3011"/>
                <a:gd name="T51" fmla="*/ 3236 h 4314"/>
                <a:gd name="T52" fmla="*/ 2715 w 3011"/>
                <a:gd name="T53" fmla="*/ 3510 h 4314"/>
                <a:gd name="T54" fmla="*/ 2570 w 3011"/>
                <a:gd name="T55" fmla="*/ 3742 h 4314"/>
                <a:gd name="T56" fmla="*/ 2407 w 3011"/>
                <a:gd name="T57" fmla="*/ 3949 h 4314"/>
                <a:gd name="T58" fmla="*/ 2221 w 3011"/>
                <a:gd name="T59" fmla="*/ 4126 h 4314"/>
                <a:gd name="T60" fmla="*/ 2023 w 3011"/>
                <a:gd name="T61" fmla="*/ 4255 h 4314"/>
                <a:gd name="T62" fmla="*/ 1808 w 3011"/>
                <a:gd name="T63" fmla="*/ 4339 h 4314"/>
                <a:gd name="T64" fmla="*/ 1581 w 3011"/>
                <a:gd name="T65" fmla="*/ 4384 h 4314"/>
                <a:gd name="T66" fmla="*/ 1430 w 3011"/>
                <a:gd name="T67" fmla="*/ 4384 h 4314"/>
                <a:gd name="T68" fmla="*/ 1203 w 3011"/>
                <a:gd name="T69" fmla="*/ 4339 h 4314"/>
                <a:gd name="T70" fmla="*/ 988 w 3011"/>
                <a:gd name="T71" fmla="*/ 4255 h 4314"/>
                <a:gd name="T72" fmla="*/ 785 w 3011"/>
                <a:gd name="T73" fmla="*/ 4126 h 4314"/>
                <a:gd name="T74" fmla="*/ 605 w 3011"/>
                <a:gd name="T75" fmla="*/ 3949 h 4314"/>
                <a:gd name="T76" fmla="*/ 442 w 3011"/>
                <a:gd name="T77" fmla="*/ 3742 h 4314"/>
                <a:gd name="T78" fmla="*/ 297 w 3011"/>
                <a:gd name="T79" fmla="*/ 3510 h 4314"/>
                <a:gd name="T80" fmla="*/ 180 w 3011"/>
                <a:gd name="T81" fmla="*/ 3236 h 4314"/>
                <a:gd name="T82" fmla="*/ 87 w 3011"/>
                <a:gd name="T83" fmla="*/ 2945 h 4314"/>
                <a:gd name="T84" fmla="*/ 29 w 3011"/>
                <a:gd name="T85" fmla="*/ 2632 h 4314"/>
                <a:gd name="T86" fmla="*/ 0 w 3011"/>
                <a:gd name="T87" fmla="*/ 2310 h 431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3011"/>
                <a:gd name="T133" fmla="*/ 0 h 4314"/>
                <a:gd name="T134" fmla="*/ 3011 w 3011"/>
                <a:gd name="T135" fmla="*/ 4314 h 431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3011" h="4314">
                  <a:moveTo>
                    <a:pt x="0" y="2154"/>
                  </a:moveTo>
                  <a:lnTo>
                    <a:pt x="0" y="2154"/>
                  </a:lnTo>
                  <a:lnTo>
                    <a:pt x="0" y="2044"/>
                  </a:lnTo>
                  <a:lnTo>
                    <a:pt x="6" y="1935"/>
                  </a:lnTo>
                  <a:lnTo>
                    <a:pt x="18" y="1825"/>
                  </a:lnTo>
                  <a:lnTo>
                    <a:pt x="29" y="1722"/>
                  </a:lnTo>
                  <a:lnTo>
                    <a:pt x="47" y="1619"/>
                  </a:lnTo>
                  <a:lnTo>
                    <a:pt x="64" y="1515"/>
                  </a:lnTo>
                  <a:lnTo>
                    <a:pt x="87" y="1412"/>
                  </a:lnTo>
                  <a:lnTo>
                    <a:pt x="116" y="1315"/>
                  </a:lnTo>
                  <a:lnTo>
                    <a:pt x="145" y="1219"/>
                  </a:lnTo>
                  <a:lnTo>
                    <a:pt x="180" y="1128"/>
                  </a:lnTo>
                  <a:lnTo>
                    <a:pt x="215" y="1038"/>
                  </a:lnTo>
                  <a:lnTo>
                    <a:pt x="256" y="948"/>
                  </a:lnTo>
                  <a:lnTo>
                    <a:pt x="297" y="864"/>
                  </a:lnTo>
                  <a:lnTo>
                    <a:pt x="343" y="787"/>
                  </a:lnTo>
                  <a:lnTo>
                    <a:pt x="390" y="703"/>
                  </a:lnTo>
                  <a:lnTo>
                    <a:pt x="442" y="632"/>
                  </a:lnTo>
                  <a:lnTo>
                    <a:pt x="494" y="561"/>
                  </a:lnTo>
                  <a:lnTo>
                    <a:pt x="547" y="490"/>
                  </a:lnTo>
                  <a:lnTo>
                    <a:pt x="605" y="425"/>
                  </a:lnTo>
                  <a:lnTo>
                    <a:pt x="663" y="367"/>
                  </a:lnTo>
                  <a:lnTo>
                    <a:pt x="721" y="309"/>
                  </a:lnTo>
                  <a:lnTo>
                    <a:pt x="785" y="258"/>
                  </a:lnTo>
                  <a:lnTo>
                    <a:pt x="855" y="213"/>
                  </a:lnTo>
                  <a:lnTo>
                    <a:pt x="919" y="167"/>
                  </a:lnTo>
                  <a:lnTo>
                    <a:pt x="988" y="129"/>
                  </a:lnTo>
                  <a:lnTo>
                    <a:pt x="1058" y="97"/>
                  </a:lnTo>
                  <a:lnTo>
                    <a:pt x="1128" y="64"/>
                  </a:lnTo>
                  <a:lnTo>
                    <a:pt x="1203" y="45"/>
                  </a:lnTo>
                  <a:lnTo>
                    <a:pt x="1273" y="26"/>
                  </a:lnTo>
                  <a:lnTo>
                    <a:pt x="1349" y="13"/>
                  </a:lnTo>
                  <a:lnTo>
                    <a:pt x="1430" y="0"/>
                  </a:lnTo>
                  <a:lnTo>
                    <a:pt x="1506" y="0"/>
                  </a:lnTo>
                  <a:lnTo>
                    <a:pt x="1581" y="0"/>
                  </a:lnTo>
                  <a:lnTo>
                    <a:pt x="1657" y="13"/>
                  </a:lnTo>
                  <a:lnTo>
                    <a:pt x="1732" y="26"/>
                  </a:lnTo>
                  <a:lnTo>
                    <a:pt x="1808" y="45"/>
                  </a:lnTo>
                  <a:lnTo>
                    <a:pt x="1884" y="64"/>
                  </a:lnTo>
                  <a:lnTo>
                    <a:pt x="1953" y="97"/>
                  </a:lnTo>
                  <a:lnTo>
                    <a:pt x="2023" y="129"/>
                  </a:lnTo>
                  <a:lnTo>
                    <a:pt x="2093" y="167"/>
                  </a:lnTo>
                  <a:lnTo>
                    <a:pt x="2157" y="213"/>
                  </a:lnTo>
                  <a:lnTo>
                    <a:pt x="2221" y="258"/>
                  </a:lnTo>
                  <a:lnTo>
                    <a:pt x="2285" y="309"/>
                  </a:lnTo>
                  <a:lnTo>
                    <a:pt x="2349" y="367"/>
                  </a:lnTo>
                  <a:lnTo>
                    <a:pt x="2407" y="425"/>
                  </a:lnTo>
                  <a:lnTo>
                    <a:pt x="2465" y="490"/>
                  </a:lnTo>
                  <a:lnTo>
                    <a:pt x="2517" y="561"/>
                  </a:lnTo>
                  <a:lnTo>
                    <a:pt x="2570" y="632"/>
                  </a:lnTo>
                  <a:lnTo>
                    <a:pt x="2622" y="703"/>
                  </a:lnTo>
                  <a:lnTo>
                    <a:pt x="2668" y="787"/>
                  </a:lnTo>
                  <a:lnTo>
                    <a:pt x="2715" y="864"/>
                  </a:lnTo>
                  <a:lnTo>
                    <a:pt x="2756" y="948"/>
                  </a:lnTo>
                  <a:lnTo>
                    <a:pt x="2796" y="1038"/>
                  </a:lnTo>
                  <a:lnTo>
                    <a:pt x="2831" y="1128"/>
                  </a:lnTo>
                  <a:lnTo>
                    <a:pt x="2866" y="1219"/>
                  </a:lnTo>
                  <a:lnTo>
                    <a:pt x="2895" y="1315"/>
                  </a:lnTo>
                  <a:lnTo>
                    <a:pt x="2918" y="1412"/>
                  </a:lnTo>
                  <a:lnTo>
                    <a:pt x="2942" y="1515"/>
                  </a:lnTo>
                  <a:lnTo>
                    <a:pt x="2965" y="1619"/>
                  </a:lnTo>
                  <a:lnTo>
                    <a:pt x="2982" y="1722"/>
                  </a:lnTo>
                  <a:lnTo>
                    <a:pt x="2994" y="1825"/>
                  </a:lnTo>
                  <a:lnTo>
                    <a:pt x="3006" y="1935"/>
                  </a:lnTo>
                  <a:lnTo>
                    <a:pt x="3011" y="2044"/>
                  </a:lnTo>
                  <a:lnTo>
                    <a:pt x="3011" y="2154"/>
                  </a:lnTo>
                  <a:lnTo>
                    <a:pt x="3011" y="2270"/>
                  </a:lnTo>
                  <a:lnTo>
                    <a:pt x="3006" y="2379"/>
                  </a:lnTo>
                  <a:lnTo>
                    <a:pt x="2994" y="2483"/>
                  </a:lnTo>
                  <a:lnTo>
                    <a:pt x="2982" y="2592"/>
                  </a:lnTo>
                  <a:lnTo>
                    <a:pt x="2965" y="2695"/>
                  </a:lnTo>
                  <a:lnTo>
                    <a:pt x="2942" y="2799"/>
                  </a:lnTo>
                  <a:lnTo>
                    <a:pt x="2918" y="2895"/>
                  </a:lnTo>
                  <a:lnTo>
                    <a:pt x="2895" y="2999"/>
                  </a:lnTo>
                  <a:lnTo>
                    <a:pt x="2866" y="3095"/>
                  </a:lnTo>
                  <a:lnTo>
                    <a:pt x="2831" y="3186"/>
                  </a:lnTo>
                  <a:lnTo>
                    <a:pt x="2796" y="3276"/>
                  </a:lnTo>
                  <a:lnTo>
                    <a:pt x="2756" y="3366"/>
                  </a:lnTo>
                  <a:lnTo>
                    <a:pt x="2715" y="3450"/>
                  </a:lnTo>
                  <a:lnTo>
                    <a:pt x="2668" y="3527"/>
                  </a:lnTo>
                  <a:lnTo>
                    <a:pt x="2622" y="3605"/>
                  </a:lnTo>
                  <a:lnTo>
                    <a:pt x="2570" y="3682"/>
                  </a:lnTo>
                  <a:lnTo>
                    <a:pt x="2517" y="3753"/>
                  </a:lnTo>
                  <a:lnTo>
                    <a:pt x="2465" y="3824"/>
                  </a:lnTo>
                  <a:lnTo>
                    <a:pt x="2407" y="3889"/>
                  </a:lnTo>
                  <a:lnTo>
                    <a:pt x="2349" y="3947"/>
                  </a:lnTo>
                  <a:lnTo>
                    <a:pt x="2285" y="4005"/>
                  </a:lnTo>
                  <a:lnTo>
                    <a:pt x="2221" y="4056"/>
                  </a:lnTo>
                  <a:lnTo>
                    <a:pt x="2157" y="4101"/>
                  </a:lnTo>
                  <a:lnTo>
                    <a:pt x="2093" y="4147"/>
                  </a:lnTo>
                  <a:lnTo>
                    <a:pt x="2023" y="4185"/>
                  </a:lnTo>
                  <a:lnTo>
                    <a:pt x="1953" y="4217"/>
                  </a:lnTo>
                  <a:lnTo>
                    <a:pt x="1884" y="4243"/>
                  </a:lnTo>
                  <a:lnTo>
                    <a:pt x="1808" y="4269"/>
                  </a:lnTo>
                  <a:lnTo>
                    <a:pt x="1732" y="4288"/>
                  </a:lnTo>
                  <a:lnTo>
                    <a:pt x="1657" y="4301"/>
                  </a:lnTo>
                  <a:lnTo>
                    <a:pt x="1581" y="4314"/>
                  </a:lnTo>
                  <a:lnTo>
                    <a:pt x="1506" y="4314"/>
                  </a:lnTo>
                  <a:lnTo>
                    <a:pt x="1430" y="4314"/>
                  </a:lnTo>
                  <a:lnTo>
                    <a:pt x="1349" y="4301"/>
                  </a:lnTo>
                  <a:lnTo>
                    <a:pt x="1273" y="4288"/>
                  </a:lnTo>
                  <a:lnTo>
                    <a:pt x="1203" y="4269"/>
                  </a:lnTo>
                  <a:lnTo>
                    <a:pt x="1128" y="4243"/>
                  </a:lnTo>
                  <a:lnTo>
                    <a:pt x="1058" y="4217"/>
                  </a:lnTo>
                  <a:lnTo>
                    <a:pt x="988" y="4185"/>
                  </a:lnTo>
                  <a:lnTo>
                    <a:pt x="919" y="4147"/>
                  </a:lnTo>
                  <a:lnTo>
                    <a:pt x="855" y="4101"/>
                  </a:lnTo>
                  <a:lnTo>
                    <a:pt x="785" y="4056"/>
                  </a:lnTo>
                  <a:lnTo>
                    <a:pt x="721" y="4005"/>
                  </a:lnTo>
                  <a:lnTo>
                    <a:pt x="663" y="3947"/>
                  </a:lnTo>
                  <a:lnTo>
                    <a:pt x="605" y="3889"/>
                  </a:lnTo>
                  <a:lnTo>
                    <a:pt x="547" y="3824"/>
                  </a:lnTo>
                  <a:lnTo>
                    <a:pt x="494" y="3753"/>
                  </a:lnTo>
                  <a:lnTo>
                    <a:pt x="442" y="3682"/>
                  </a:lnTo>
                  <a:lnTo>
                    <a:pt x="390" y="3605"/>
                  </a:lnTo>
                  <a:lnTo>
                    <a:pt x="343" y="3527"/>
                  </a:lnTo>
                  <a:lnTo>
                    <a:pt x="297" y="3450"/>
                  </a:lnTo>
                  <a:lnTo>
                    <a:pt x="256" y="3366"/>
                  </a:lnTo>
                  <a:lnTo>
                    <a:pt x="215" y="3276"/>
                  </a:lnTo>
                  <a:lnTo>
                    <a:pt x="180" y="3186"/>
                  </a:lnTo>
                  <a:lnTo>
                    <a:pt x="145" y="3095"/>
                  </a:lnTo>
                  <a:lnTo>
                    <a:pt x="116" y="2999"/>
                  </a:lnTo>
                  <a:lnTo>
                    <a:pt x="87" y="2895"/>
                  </a:lnTo>
                  <a:lnTo>
                    <a:pt x="64" y="2799"/>
                  </a:lnTo>
                  <a:lnTo>
                    <a:pt x="47" y="2695"/>
                  </a:lnTo>
                  <a:lnTo>
                    <a:pt x="29" y="2592"/>
                  </a:lnTo>
                  <a:lnTo>
                    <a:pt x="18" y="2483"/>
                  </a:lnTo>
                  <a:lnTo>
                    <a:pt x="6" y="2379"/>
                  </a:lnTo>
                  <a:lnTo>
                    <a:pt x="0" y="2270"/>
                  </a:lnTo>
                  <a:lnTo>
                    <a:pt x="0" y="2154"/>
                  </a:lnTo>
                  <a:close/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da-DK" sz="180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38" name="Freeform 227"/>
            <p:cNvSpPr>
              <a:spLocks/>
            </p:cNvSpPr>
            <p:nvPr/>
          </p:nvSpPr>
          <p:spPr bwMode="auto">
            <a:xfrm>
              <a:off x="-376" y="471"/>
              <a:ext cx="2504" cy="410"/>
            </a:xfrm>
            <a:custGeom>
              <a:avLst/>
              <a:gdLst>
                <a:gd name="T0" fmla="*/ 0 w 2506"/>
                <a:gd name="T1" fmla="*/ 0 h 412"/>
                <a:gd name="T2" fmla="*/ 0 w 2506"/>
                <a:gd name="T3" fmla="*/ 0 h 412"/>
                <a:gd name="T4" fmla="*/ 41 w 2506"/>
                <a:gd name="T5" fmla="*/ 51 h 412"/>
                <a:gd name="T6" fmla="*/ 93 w 2506"/>
                <a:gd name="T7" fmla="*/ 96 h 412"/>
                <a:gd name="T8" fmla="*/ 151 w 2506"/>
                <a:gd name="T9" fmla="*/ 131 h 412"/>
                <a:gd name="T10" fmla="*/ 215 w 2506"/>
                <a:gd name="T11" fmla="*/ 170 h 412"/>
                <a:gd name="T12" fmla="*/ 285 w 2506"/>
                <a:gd name="T13" fmla="*/ 209 h 412"/>
                <a:gd name="T14" fmla="*/ 361 w 2506"/>
                <a:gd name="T15" fmla="*/ 241 h 412"/>
                <a:gd name="T16" fmla="*/ 436 w 2506"/>
                <a:gd name="T17" fmla="*/ 273 h 412"/>
                <a:gd name="T18" fmla="*/ 517 w 2506"/>
                <a:gd name="T19" fmla="*/ 299 h 412"/>
                <a:gd name="T20" fmla="*/ 599 w 2506"/>
                <a:gd name="T21" fmla="*/ 315 h 412"/>
                <a:gd name="T22" fmla="*/ 682 w 2506"/>
                <a:gd name="T23" fmla="*/ 334 h 412"/>
                <a:gd name="T24" fmla="*/ 862 w 2506"/>
                <a:gd name="T25" fmla="*/ 366 h 412"/>
                <a:gd name="T26" fmla="*/ 1054 w 2506"/>
                <a:gd name="T27" fmla="*/ 386 h 412"/>
                <a:gd name="T28" fmla="*/ 1246 w 2506"/>
                <a:gd name="T29" fmla="*/ 392 h 412"/>
                <a:gd name="T30" fmla="*/ 1438 w 2506"/>
                <a:gd name="T31" fmla="*/ 386 h 412"/>
                <a:gd name="T32" fmla="*/ 1629 w 2506"/>
                <a:gd name="T33" fmla="*/ 366 h 412"/>
                <a:gd name="T34" fmla="*/ 1810 w 2506"/>
                <a:gd name="T35" fmla="*/ 334 h 412"/>
                <a:gd name="T36" fmla="*/ 1887 w 2506"/>
                <a:gd name="T37" fmla="*/ 315 h 412"/>
                <a:gd name="T38" fmla="*/ 1974 w 2506"/>
                <a:gd name="T39" fmla="*/ 299 h 412"/>
                <a:gd name="T40" fmla="*/ 2050 w 2506"/>
                <a:gd name="T41" fmla="*/ 273 h 412"/>
                <a:gd name="T42" fmla="*/ 2131 w 2506"/>
                <a:gd name="T43" fmla="*/ 241 h 412"/>
                <a:gd name="T44" fmla="*/ 2201 w 2506"/>
                <a:gd name="T45" fmla="*/ 209 h 412"/>
                <a:gd name="T46" fmla="*/ 2271 w 2506"/>
                <a:gd name="T47" fmla="*/ 170 h 412"/>
                <a:gd name="T48" fmla="*/ 2334 w 2506"/>
                <a:gd name="T49" fmla="*/ 131 h 412"/>
                <a:gd name="T50" fmla="*/ 2387 w 2506"/>
                <a:gd name="T51" fmla="*/ 96 h 412"/>
                <a:gd name="T52" fmla="*/ 2439 w 2506"/>
                <a:gd name="T53" fmla="*/ 51 h 412"/>
                <a:gd name="T54" fmla="*/ 2486 w 2506"/>
                <a:gd name="T55" fmla="*/ 0 h 41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506"/>
                <a:gd name="T85" fmla="*/ 0 h 412"/>
                <a:gd name="T86" fmla="*/ 2506 w 2506"/>
                <a:gd name="T87" fmla="*/ 412 h 41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506" h="412">
                  <a:moveTo>
                    <a:pt x="0" y="0"/>
                  </a:moveTo>
                  <a:lnTo>
                    <a:pt x="0" y="0"/>
                  </a:lnTo>
                  <a:lnTo>
                    <a:pt x="41" y="51"/>
                  </a:lnTo>
                  <a:lnTo>
                    <a:pt x="93" y="96"/>
                  </a:lnTo>
                  <a:lnTo>
                    <a:pt x="151" y="141"/>
                  </a:lnTo>
                  <a:lnTo>
                    <a:pt x="215" y="180"/>
                  </a:lnTo>
                  <a:lnTo>
                    <a:pt x="285" y="219"/>
                  </a:lnTo>
                  <a:lnTo>
                    <a:pt x="361" y="251"/>
                  </a:lnTo>
                  <a:lnTo>
                    <a:pt x="436" y="283"/>
                  </a:lnTo>
                  <a:lnTo>
                    <a:pt x="517" y="309"/>
                  </a:lnTo>
                  <a:lnTo>
                    <a:pt x="599" y="335"/>
                  </a:lnTo>
                  <a:lnTo>
                    <a:pt x="692" y="354"/>
                  </a:lnTo>
                  <a:lnTo>
                    <a:pt x="872" y="386"/>
                  </a:lnTo>
                  <a:lnTo>
                    <a:pt x="1064" y="406"/>
                  </a:lnTo>
                  <a:lnTo>
                    <a:pt x="1256" y="412"/>
                  </a:lnTo>
                  <a:lnTo>
                    <a:pt x="1448" y="406"/>
                  </a:lnTo>
                  <a:lnTo>
                    <a:pt x="1639" y="386"/>
                  </a:lnTo>
                  <a:lnTo>
                    <a:pt x="1820" y="354"/>
                  </a:lnTo>
                  <a:lnTo>
                    <a:pt x="1907" y="335"/>
                  </a:lnTo>
                  <a:lnTo>
                    <a:pt x="1994" y="309"/>
                  </a:lnTo>
                  <a:lnTo>
                    <a:pt x="2070" y="283"/>
                  </a:lnTo>
                  <a:lnTo>
                    <a:pt x="2151" y="251"/>
                  </a:lnTo>
                  <a:lnTo>
                    <a:pt x="2221" y="219"/>
                  </a:lnTo>
                  <a:lnTo>
                    <a:pt x="2291" y="180"/>
                  </a:lnTo>
                  <a:lnTo>
                    <a:pt x="2354" y="141"/>
                  </a:lnTo>
                  <a:lnTo>
                    <a:pt x="2407" y="96"/>
                  </a:lnTo>
                  <a:lnTo>
                    <a:pt x="2459" y="51"/>
                  </a:lnTo>
                  <a:lnTo>
                    <a:pt x="2506" y="0"/>
                  </a:lnTo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da-DK" sz="180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39" name="Freeform 228"/>
            <p:cNvSpPr>
              <a:spLocks/>
            </p:cNvSpPr>
            <p:nvPr/>
          </p:nvSpPr>
          <p:spPr bwMode="auto">
            <a:xfrm>
              <a:off x="-1118" y="1039"/>
              <a:ext cx="4000" cy="694"/>
            </a:xfrm>
            <a:custGeom>
              <a:avLst/>
              <a:gdLst>
                <a:gd name="T0" fmla="*/ 0 w 4000"/>
                <a:gd name="T1" fmla="*/ 0 h 690"/>
                <a:gd name="T2" fmla="*/ 0 w 4000"/>
                <a:gd name="T3" fmla="*/ 0 h 690"/>
                <a:gd name="T4" fmla="*/ 70 w 4000"/>
                <a:gd name="T5" fmla="*/ 83 h 690"/>
                <a:gd name="T6" fmla="*/ 145 w 4000"/>
                <a:gd name="T7" fmla="*/ 171 h 690"/>
                <a:gd name="T8" fmla="*/ 233 w 4000"/>
                <a:gd name="T9" fmla="*/ 242 h 690"/>
                <a:gd name="T10" fmla="*/ 331 w 4000"/>
                <a:gd name="T11" fmla="*/ 323 h 690"/>
                <a:gd name="T12" fmla="*/ 442 w 4000"/>
                <a:gd name="T13" fmla="*/ 381 h 690"/>
                <a:gd name="T14" fmla="*/ 558 w 4000"/>
                <a:gd name="T15" fmla="*/ 442 h 690"/>
                <a:gd name="T16" fmla="*/ 680 w 4000"/>
                <a:gd name="T17" fmla="*/ 500 h 690"/>
                <a:gd name="T18" fmla="*/ 808 w 4000"/>
                <a:gd name="T19" fmla="*/ 545 h 690"/>
                <a:gd name="T20" fmla="*/ 948 w 4000"/>
                <a:gd name="T21" fmla="*/ 584 h 690"/>
                <a:gd name="T22" fmla="*/ 1087 w 4000"/>
                <a:gd name="T23" fmla="*/ 629 h 690"/>
                <a:gd name="T24" fmla="*/ 1232 w 4000"/>
                <a:gd name="T25" fmla="*/ 659 h 690"/>
                <a:gd name="T26" fmla="*/ 1378 w 4000"/>
                <a:gd name="T27" fmla="*/ 684 h 690"/>
                <a:gd name="T28" fmla="*/ 1535 w 4000"/>
                <a:gd name="T29" fmla="*/ 704 h 690"/>
                <a:gd name="T30" fmla="*/ 1686 w 4000"/>
                <a:gd name="T31" fmla="*/ 717 h 690"/>
                <a:gd name="T32" fmla="*/ 1843 w 4000"/>
                <a:gd name="T33" fmla="*/ 723 h 690"/>
                <a:gd name="T34" fmla="*/ 2000 w 4000"/>
                <a:gd name="T35" fmla="*/ 730 h 690"/>
                <a:gd name="T36" fmla="*/ 2157 w 4000"/>
                <a:gd name="T37" fmla="*/ 723 h 690"/>
                <a:gd name="T38" fmla="*/ 2308 w 4000"/>
                <a:gd name="T39" fmla="*/ 717 h 690"/>
                <a:gd name="T40" fmla="*/ 2465 w 4000"/>
                <a:gd name="T41" fmla="*/ 704 h 690"/>
                <a:gd name="T42" fmla="*/ 2616 w 4000"/>
                <a:gd name="T43" fmla="*/ 684 h 690"/>
                <a:gd name="T44" fmla="*/ 2767 w 4000"/>
                <a:gd name="T45" fmla="*/ 659 h 690"/>
                <a:gd name="T46" fmla="*/ 2912 w 4000"/>
                <a:gd name="T47" fmla="*/ 629 h 690"/>
                <a:gd name="T48" fmla="*/ 3052 w 4000"/>
                <a:gd name="T49" fmla="*/ 584 h 690"/>
                <a:gd name="T50" fmla="*/ 3186 w 4000"/>
                <a:gd name="T51" fmla="*/ 545 h 690"/>
                <a:gd name="T52" fmla="*/ 3319 w 4000"/>
                <a:gd name="T53" fmla="*/ 500 h 690"/>
                <a:gd name="T54" fmla="*/ 3441 w 4000"/>
                <a:gd name="T55" fmla="*/ 442 h 690"/>
                <a:gd name="T56" fmla="*/ 3558 w 4000"/>
                <a:gd name="T57" fmla="*/ 381 h 690"/>
                <a:gd name="T58" fmla="*/ 3662 w 4000"/>
                <a:gd name="T59" fmla="*/ 323 h 690"/>
                <a:gd name="T60" fmla="*/ 3761 w 4000"/>
                <a:gd name="T61" fmla="*/ 242 h 690"/>
                <a:gd name="T62" fmla="*/ 3854 w 4000"/>
                <a:gd name="T63" fmla="*/ 171 h 690"/>
                <a:gd name="T64" fmla="*/ 3930 w 4000"/>
                <a:gd name="T65" fmla="*/ 83 h 690"/>
                <a:gd name="T66" fmla="*/ 4000 w 4000"/>
                <a:gd name="T67" fmla="*/ 0 h 69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000"/>
                <a:gd name="T103" fmla="*/ 0 h 690"/>
                <a:gd name="T104" fmla="*/ 4000 w 4000"/>
                <a:gd name="T105" fmla="*/ 690 h 69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000" h="690">
                  <a:moveTo>
                    <a:pt x="0" y="0"/>
                  </a:moveTo>
                  <a:lnTo>
                    <a:pt x="0" y="0"/>
                  </a:lnTo>
                  <a:lnTo>
                    <a:pt x="70" y="83"/>
                  </a:lnTo>
                  <a:lnTo>
                    <a:pt x="145" y="161"/>
                  </a:lnTo>
                  <a:lnTo>
                    <a:pt x="233" y="232"/>
                  </a:lnTo>
                  <a:lnTo>
                    <a:pt x="331" y="303"/>
                  </a:lnTo>
                  <a:lnTo>
                    <a:pt x="442" y="361"/>
                  </a:lnTo>
                  <a:lnTo>
                    <a:pt x="558" y="419"/>
                  </a:lnTo>
                  <a:lnTo>
                    <a:pt x="680" y="470"/>
                  </a:lnTo>
                  <a:lnTo>
                    <a:pt x="808" y="515"/>
                  </a:lnTo>
                  <a:lnTo>
                    <a:pt x="948" y="554"/>
                  </a:lnTo>
                  <a:lnTo>
                    <a:pt x="1087" y="593"/>
                  </a:lnTo>
                  <a:lnTo>
                    <a:pt x="1232" y="619"/>
                  </a:lnTo>
                  <a:lnTo>
                    <a:pt x="1378" y="644"/>
                  </a:lnTo>
                  <a:lnTo>
                    <a:pt x="1535" y="664"/>
                  </a:lnTo>
                  <a:lnTo>
                    <a:pt x="1686" y="677"/>
                  </a:lnTo>
                  <a:lnTo>
                    <a:pt x="1843" y="683"/>
                  </a:lnTo>
                  <a:lnTo>
                    <a:pt x="2000" y="690"/>
                  </a:lnTo>
                  <a:lnTo>
                    <a:pt x="2157" y="683"/>
                  </a:lnTo>
                  <a:lnTo>
                    <a:pt x="2308" y="677"/>
                  </a:lnTo>
                  <a:lnTo>
                    <a:pt x="2465" y="664"/>
                  </a:lnTo>
                  <a:lnTo>
                    <a:pt x="2616" y="644"/>
                  </a:lnTo>
                  <a:lnTo>
                    <a:pt x="2767" y="619"/>
                  </a:lnTo>
                  <a:lnTo>
                    <a:pt x="2912" y="593"/>
                  </a:lnTo>
                  <a:lnTo>
                    <a:pt x="3052" y="554"/>
                  </a:lnTo>
                  <a:lnTo>
                    <a:pt x="3186" y="515"/>
                  </a:lnTo>
                  <a:lnTo>
                    <a:pt x="3319" y="470"/>
                  </a:lnTo>
                  <a:lnTo>
                    <a:pt x="3441" y="419"/>
                  </a:lnTo>
                  <a:lnTo>
                    <a:pt x="3558" y="361"/>
                  </a:lnTo>
                  <a:lnTo>
                    <a:pt x="3662" y="303"/>
                  </a:lnTo>
                  <a:lnTo>
                    <a:pt x="3761" y="232"/>
                  </a:lnTo>
                  <a:lnTo>
                    <a:pt x="3854" y="161"/>
                  </a:lnTo>
                  <a:lnTo>
                    <a:pt x="3930" y="83"/>
                  </a:lnTo>
                  <a:lnTo>
                    <a:pt x="4000" y="0"/>
                  </a:lnTo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da-DK" sz="180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40" name="Freeform 229"/>
            <p:cNvSpPr>
              <a:spLocks/>
            </p:cNvSpPr>
            <p:nvPr/>
          </p:nvSpPr>
          <p:spPr bwMode="auto">
            <a:xfrm>
              <a:off x="-376" y="3800"/>
              <a:ext cx="2504" cy="410"/>
            </a:xfrm>
            <a:custGeom>
              <a:avLst/>
              <a:gdLst>
                <a:gd name="T0" fmla="*/ 2486 w 2506"/>
                <a:gd name="T1" fmla="*/ 446 h 406"/>
                <a:gd name="T2" fmla="*/ 2486 w 2506"/>
                <a:gd name="T3" fmla="*/ 446 h 406"/>
                <a:gd name="T4" fmla="*/ 2439 w 2506"/>
                <a:gd name="T5" fmla="*/ 401 h 406"/>
                <a:gd name="T6" fmla="*/ 2393 w 2506"/>
                <a:gd name="T7" fmla="*/ 346 h 406"/>
                <a:gd name="T8" fmla="*/ 2334 w 2506"/>
                <a:gd name="T9" fmla="*/ 301 h 406"/>
                <a:gd name="T10" fmla="*/ 2271 w 2506"/>
                <a:gd name="T11" fmla="*/ 252 h 406"/>
                <a:gd name="T12" fmla="*/ 2201 w 2506"/>
                <a:gd name="T13" fmla="*/ 213 h 406"/>
                <a:gd name="T14" fmla="*/ 2125 w 2506"/>
                <a:gd name="T15" fmla="*/ 181 h 406"/>
                <a:gd name="T16" fmla="*/ 2050 w 2506"/>
                <a:gd name="T17" fmla="*/ 139 h 406"/>
                <a:gd name="T18" fmla="*/ 1968 w 2506"/>
                <a:gd name="T19" fmla="*/ 113 h 406"/>
                <a:gd name="T20" fmla="*/ 1881 w 2506"/>
                <a:gd name="T21" fmla="*/ 87 h 406"/>
                <a:gd name="T22" fmla="*/ 1804 w 2506"/>
                <a:gd name="T23" fmla="*/ 68 h 406"/>
                <a:gd name="T24" fmla="*/ 1624 w 2506"/>
                <a:gd name="T25" fmla="*/ 26 h 406"/>
                <a:gd name="T26" fmla="*/ 1432 w 2506"/>
                <a:gd name="T27" fmla="*/ 6 h 406"/>
                <a:gd name="T28" fmla="*/ 1240 w 2506"/>
                <a:gd name="T29" fmla="*/ 0 h 406"/>
                <a:gd name="T30" fmla="*/ 1048 w 2506"/>
                <a:gd name="T31" fmla="*/ 6 h 406"/>
                <a:gd name="T32" fmla="*/ 856 w 2506"/>
                <a:gd name="T33" fmla="*/ 26 h 406"/>
                <a:gd name="T34" fmla="*/ 676 w 2506"/>
                <a:gd name="T35" fmla="*/ 68 h 406"/>
                <a:gd name="T36" fmla="*/ 599 w 2506"/>
                <a:gd name="T37" fmla="*/ 87 h 406"/>
                <a:gd name="T38" fmla="*/ 512 w 2506"/>
                <a:gd name="T39" fmla="*/ 113 h 406"/>
                <a:gd name="T40" fmla="*/ 430 w 2506"/>
                <a:gd name="T41" fmla="*/ 139 h 406"/>
                <a:gd name="T42" fmla="*/ 355 w 2506"/>
                <a:gd name="T43" fmla="*/ 181 h 406"/>
                <a:gd name="T44" fmla="*/ 285 w 2506"/>
                <a:gd name="T45" fmla="*/ 213 h 406"/>
                <a:gd name="T46" fmla="*/ 215 w 2506"/>
                <a:gd name="T47" fmla="*/ 252 h 406"/>
                <a:gd name="T48" fmla="*/ 151 w 2506"/>
                <a:gd name="T49" fmla="*/ 301 h 406"/>
                <a:gd name="T50" fmla="*/ 93 w 2506"/>
                <a:gd name="T51" fmla="*/ 346 h 406"/>
                <a:gd name="T52" fmla="*/ 47 w 2506"/>
                <a:gd name="T53" fmla="*/ 401 h 406"/>
                <a:gd name="T54" fmla="*/ 0 w 2506"/>
                <a:gd name="T55" fmla="*/ 446 h 40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2506"/>
                <a:gd name="T85" fmla="*/ 0 h 406"/>
                <a:gd name="T86" fmla="*/ 2506 w 2506"/>
                <a:gd name="T87" fmla="*/ 406 h 40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2506" h="406">
                  <a:moveTo>
                    <a:pt x="2506" y="406"/>
                  </a:moveTo>
                  <a:lnTo>
                    <a:pt x="2506" y="406"/>
                  </a:lnTo>
                  <a:lnTo>
                    <a:pt x="2459" y="361"/>
                  </a:lnTo>
                  <a:lnTo>
                    <a:pt x="2413" y="316"/>
                  </a:lnTo>
                  <a:lnTo>
                    <a:pt x="2354" y="271"/>
                  </a:lnTo>
                  <a:lnTo>
                    <a:pt x="2291" y="232"/>
                  </a:lnTo>
                  <a:lnTo>
                    <a:pt x="2221" y="193"/>
                  </a:lnTo>
                  <a:lnTo>
                    <a:pt x="2145" y="161"/>
                  </a:lnTo>
                  <a:lnTo>
                    <a:pt x="2070" y="129"/>
                  </a:lnTo>
                  <a:lnTo>
                    <a:pt x="1988" y="103"/>
                  </a:lnTo>
                  <a:lnTo>
                    <a:pt x="1901" y="77"/>
                  </a:lnTo>
                  <a:lnTo>
                    <a:pt x="1814" y="58"/>
                  </a:lnTo>
                  <a:lnTo>
                    <a:pt x="1634" y="26"/>
                  </a:lnTo>
                  <a:lnTo>
                    <a:pt x="1442" y="6"/>
                  </a:lnTo>
                  <a:lnTo>
                    <a:pt x="1250" y="0"/>
                  </a:lnTo>
                  <a:lnTo>
                    <a:pt x="1058" y="6"/>
                  </a:lnTo>
                  <a:lnTo>
                    <a:pt x="866" y="26"/>
                  </a:lnTo>
                  <a:lnTo>
                    <a:pt x="686" y="58"/>
                  </a:lnTo>
                  <a:lnTo>
                    <a:pt x="599" y="77"/>
                  </a:lnTo>
                  <a:lnTo>
                    <a:pt x="512" y="103"/>
                  </a:lnTo>
                  <a:lnTo>
                    <a:pt x="430" y="129"/>
                  </a:lnTo>
                  <a:lnTo>
                    <a:pt x="355" y="161"/>
                  </a:lnTo>
                  <a:lnTo>
                    <a:pt x="285" y="193"/>
                  </a:lnTo>
                  <a:lnTo>
                    <a:pt x="215" y="232"/>
                  </a:lnTo>
                  <a:lnTo>
                    <a:pt x="151" y="271"/>
                  </a:lnTo>
                  <a:lnTo>
                    <a:pt x="93" y="316"/>
                  </a:lnTo>
                  <a:lnTo>
                    <a:pt x="47" y="361"/>
                  </a:lnTo>
                  <a:lnTo>
                    <a:pt x="0" y="406"/>
                  </a:lnTo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da-DK" sz="180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41" name="Freeform 230"/>
            <p:cNvSpPr>
              <a:spLocks/>
            </p:cNvSpPr>
            <p:nvPr/>
          </p:nvSpPr>
          <p:spPr bwMode="auto">
            <a:xfrm>
              <a:off x="-1124" y="2949"/>
              <a:ext cx="4000" cy="694"/>
            </a:xfrm>
            <a:custGeom>
              <a:avLst/>
              <a:gdLst>
                <a:gd name="T0" fmla="*/ 4000 w 4000"/>
                <a:gd name="T1" fmla="*/ 730 h 690"/>
                <a:gd name="T2" fmla="*/ 4000 w 4000"/>
                <a:gd name="T3" fmla="*/ 730 h 690"/>
                <a:gd name="T4" fmla="*/ 3930 w 4000"/>
                <a:gd name="T5" fmla="*/ 647 h 690"/>
                <a:gd name="T6" fmla="*/ 3854 w 4000"/>
                <a:gd name="T7" fmla="*/ 559 h 690"/>
                <a:gd name="T8" fmla="*/ 3767 w 4000"/>
                <a:gd name="T9" fmla="*/ 488 h 690"/>
                <a:gd name="T10" fmla="*/ 3668 w 4000"/>
                <a:gd name="T11" fmla="*/ 407 h 690"/>
                <a:gd name="T12" fmla="*/ 3558 w 4000"/>
                <a:gd name="T13" fmla="*/ 349 h 690"/>
                <a:gd name="T14" fmla="*/ 3442 w 4000"/>
                <a:gd name="T15" fmla="*/ 291 h 690"/>
                <a:gd name="T16" fmla="*/ 3320 w 4000"/>
                <a:gd name="T17" fmla="*/ 230 h 690"/>
                <a:gd name="T18" fmla="*/ 3192 w 4000"/>
                <a:gd name="T19" fmla="*/ 185 h 690"/>
                <a:gd name="T20" fmla="*/ 3052 w 4000"/>
                <a:gd name="T21" fmla="*/ 146 h 690"/>
                <a:gd name="T22" fmla="*/ 2913 w 4000"/>
                <a:gd name="T23" fmla="*/ 107 h 690"/>
                <a:gd name="T24" fmla="*/ 2767 w 4000"/>
                <a:gd name="T25" fmla="*/ 71 h 690"/>
                <a:gd name="T26" fmla="*/ 2622 w 4000"/>
                <a:gd name="T27" fmla="*/ 46 h 690"/>
                <a:gd name="T28" fmla="*/ 2465 w 4000"/>
                <a:gd name="T29" fmla="*/ 26 h 690"/>
                <a:gd name="T30" fmla="*/ 2314 w 4000"/>
                <a:gd name="T31" fmla="*/ 13 h 690"/>
                <a:gd name="T32" fmla="*/ 2157 w 4000"/>
                <a:gd name="T33" fmla="*/ 0 h 690"/>
                <a:gd name="T34" fmla="*/ 2000 w 4000"/>
                <a:gd name="T35" fmla="*/ 0 h 690"/>
                <a:gd name="T36" fmla="*/ 1843 w 4000"/>
                <a:gd name="T37" fmla="*/ 0 h 690"/>
                <a:gd name="T38" fmla="*/ 1686 w 4000"/>
                <a:gd name="T39" fmla="*/ 13 h 690"/>
                <a:gd name="T40" fmla="*/ 1535 w 4000"/>
                <a:gd name="T41" fmla="*/ 26 h 690"/>
                <a:gd name="T42" fmla="*/ 1384 w 4000"/>
                <a:gd name="T43" fmla="*/ 46 h 690"/>
                <a:gd name="T44" fmla="*/ 1233 w 4000"/>
                <a:gd name="T45" fmla="*/ 71 h 690"/>
                <a:gd name="T46" fmla="*/ 1087 w 4000"/>
                <a:gd name="T47" fmla="*/ 107 h 690"/>
                <a:gd name="T48" fmla="*/ 948 w 4000"/>
                <a:gd name="T49" fmla="*/ 146 h 690"/>
                <a:gd name="T50" fmla="*/ 814 w 4000"/>
                <a:gd name="T51" fmla="*/ 185 h 690"/>
                <a:gd name="T52" fmla="*/ 680 w 4000"/>
                <a:gd name="T53" fmla="*/ 230 h 690"/>
                <a:gd name="T54" fmla="*/ 558 w 4000"/>
                <a:gd name="T55" fmla="*/ 291 h 690"/>
                <a:gd name="T56" fmla="*/ 442 w 4000"/>
                <a:gd name="T57" fmla="*/ 349 h 690"/>
                <a:gd name="T58" fmla="*/ 337 w 4000"/>
                <a:gd name="T59" fmla="*/ 407 h 690"/>
                <a:gd name="T60" fmla="*/ 239 w 4000"/>
                <a:gd name="T61" fmla="*/ 488 h 690"/>
                <a:gd name="T62" fmla="*/ 146 w 4000"/>
                <a:gd name="T63" fmla="*/ 559 h 690"/>
                <a:gd name="T64" fmla="*/ 70 w 4000"/>
                <a:gd name="T65" fmla="*/ 647 h 690"/>
                <a:gd name="T66" fmla="*/ 0 w 4000"/>
                <a:gd name="T67" fmla="*/ 730 h 69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000"/>
                <a:gd name="T103" fmla="*/ 0 h 690"/>
                <a:gd name="T104" fmla="*/ 4000 w 4000"/>
                <a:gd name="T105" fmla="*/ 690 h 69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000" h="690">
                  <a:moveTo>
                    <a:pt x="4000" y="690"/>
                  </a:moveTo>
                  <a:lnTo>
                    <a:pt x="4000" y="690"/>
                  </a:lnTo>
                  <a:lnTo>
                    <a:pt x="3930" y="607"/>
                  </a:lnTo>
                  <a:lnTo>
                    <a:pt x="3854" y="529"/>
                  </a:lnTo>
                  <a:lnTo>
                    <a:pt x="3767" y="458"/>
                  </a:lnTo>
                  <a:lnTo>
                    <a:pt x="3668" y="387"/>
                  </a:lnTo>
                  <a:lnTo>
                    <a:pt x="3558" y="329"/>
                  </a:lnTo>
                  <a:lnTo>
                    <a:pt x="3442" y="271"/>
                  </a:lnTo>
                  <a:lnTo>
                    <a:pt x="3320" y="220"/>
                  </a:lnTo>
                  <a:lnTo>
                    <a:pt x="3192" y="175"/>
                  </a:lnTo>
                  <a:lnTo>
                    <a:pt x="3052" y="136"/>
                  </a:lnTo>
                  <a:lnTo>
                    <a:pt x="2913" y="97"/>
                  </a:lnTo>
                  <a:lnTo>
                    <a:pt x="2767" y="71"/>
                  </a:lnTo>
                  <a:lnTo>
                    <a:pt x="2622" y="46"/>
                  </a:lnTo>
                  <a:lnTo>
                    <a:pt x="2465" y="26"/>
                  </a:lnTo>
                  <a:lnTo>
                    <a:pt x="2314" y="13"/>
                  </a:lnTo>
                  <a:lnTo>
                    <a:pt x="2157" y="0"/>
                  </a:lnTo>
                  <a:lnTo>
                    <a:pt x="2000" y="0"/>
                  </a:lnTo>
                  <a:lnTo>
                    <a:pt x="1843" y="0"/>
                  </a:lnTo>
                  <a:lnTo>
                    <a:pt x="1686" y="13"/>
                  </a:lnTo>
                  <a:lnTo>
                    <a:pt x="1535" y="26"/>
                  </a:lnTo>
                  <a:lnTo>
                    <a:pt x="1384" y="46"/>
                  </a:lnTo>
                  <a:lnTo>
                    <a:pt x="1233" y="71"/>
                  </a:lnTo>
                  <a:lnTo>
                    <a:pt x="1087" y="97"/>
                  </a:lnTo>
                  <a:lnTo>
                    <a:pt x="948" y="136"/>
                  </a:lnTo>
                  <a:lnTo>
                    <a:pt x="814" y="175"/>
                  </a:lnTo>
                  <a:lnTo>
                    <a:pt x="680" y="220"/>
                  </a:lnTo>
                  <a:lnTo>
                    <a:pt x="558" y="271"/>
                  </a:lnTo>
                  <a:lnTo>
                    <a:pt x="442" y="329"/>
                  </a:lnTo>
                  <a:lnTo>
                    <a:pt x="337" y="387"/>
                  </a:lnTo>
                  <a:lnTo>
                    <a:pt x="239" y="458"/>
                  </a:lnTo>
                  <a:lnTo>
                    <a:pt x="146" y="529"/>
                  </a:lnTo>
                  <a:lnTo>
                    <a:pt x="70" y="607"/>
                  </a:lnTo>
                  <a:lnTo>
                    <a:pt x="0" y="690"/>
                  </a:lnTo>
                </a:path>
              </a:pathLst>
            </a:cu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da-DK" sz="180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42" name="Line 231"/>
            <p:cNvSpPr>
              <a:spLocks noChangeShapeType="1"/>
            </p:cNvSpPr>
            <p:nvPr/>
          </p:nvSpPr>
          <p:spPr bwMode="auto">
            <a:xfrm>
              <a:off x="873" y="180"/>
              <a:ext cx="0" cy="4321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da-DK" sz="180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43" name="Line 232"/>
            <p:cNvSpPr>
              <a:spLocks noChangeShapeType="1"/>
            </p:cNvSpPr>
            <p:nvPr/>
          </p:nvSpPr>
          <p:spPr bwMode="auto">
            <a:xfrm>
              <a:off x="-1625" y="2337"/>
              <a:ext cx="500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da-DK" sz="180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1032" name="Tekstboks 24"/>
          <p:cNvSpPr txBox="1">
            <a:spLocks noChangeArrowheads="1"/>
          </p:cNvSpPr>
          <p:nvPr userDrawn="1"/>
        </p:nvSpPr>
        <p:spPr bwMode="auto">
          <a:xfrm>
            <a:off x="2070101" y="6334126"/>
            <a:ext cx="5264151" cy="5238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da-DK" altLang="da-DK" sz="1400" smtClean="0">
                <a:solidFill>
                  <a:srgbClr val="7F7F7F"/>
                </a:solidFill>
                <a:latin typeface="Calibri" pitchFamily="34" charset="0"/>
                <a:ea typeface="Arial" charset="0"/>
              </a:rPr>
              <a:t>PSC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da-DK" altLang="da-DK" sz="1400" smtClean="0">
                <a:solidFill>
                  <a:srgbClr val="7F7F7F"/>
                </a:solidFill>
                <a:latin typeface="Calibri" pitchFamily="34" charset="0"/>
                <a:ea typeface="Arial" charset="0"/>
              </a:rPr>
              <a:t>INTOSAI Professional Standards Committee</a:t>
            </a:r>
          </a:p>
        </p:txBody>
      </p:sp>
      <p:cxnSp>
        <p:nvCxnSpPr>
          <p:cNvPr id="20" name="Lige forbindelse 19"/>
          <p:cNvCxnSpPr/>
          <p:nvPr userDrawn="1"/>
        </p:nvCxnSpPr>
        <p:spPr>
          <a:xfrm>
            <a:off x="381000" y="5715000"/>
            <a:ext cx="1152525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4614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53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el 1"/>
          <p:cNvSpPr>
            <a:spLocks noGrp="1"/>
          </p:cNvSpPr>
          <p:nvPr>
            <p:ph type="title"/>
          </p:nvPr>
        </p:nvSpPr>
        <p:spPr>
          <a:xfrm>
            <a:off x="129745" y="-517518"/>
            <a:ext cx="11911913" cy="2148609"/>
          </a:xfrm>
        </p:spPr>
        <p:txBody>
          <a:bodyPr/>
          <a:lstStyle/>
          <a:p>
            <a:r>
              <a:rPr lang="da-DK" sz="3600" dirty="0" smtClean="0">
                <a:solidFill>
                  <a:schemeClr val="bg1"/>
                </a:solidFill>
              </a:rPr>
              <a:t>Nomination </a:t>
            </a:r>
            <a:r>
              <a:rPr lang="da-DK" sz="3600" dirty="0" err="1" smtClean="0">
                <a:solidFill>
                  <a:schemeClr val="bg1"/>
                </a:solidFill>
              </a:rPr>
              <a:t>process</a:t>
            </a:r>
            <a:r>
              <a:rPr lang="da-DK" sz="3600" dirty="0" smtClean="0">
                <a:solidFill>
                  <a:schemeClr val="bg1"/>
                </a:solidFill>
              </a:rPr>
              <a:t/>
            </a:r>
            <a:br>
              <a:rPr lang="da-DK" sz="3600" dirty="0" smtClean="0">
                <a:solidFill>
                  <a:schemeClr val="bg1"/>
                </a:solidFill>
              </a:rPr>
            </a:br>
            <a:r>
              <a:rPr lang="da-DK" sz="3600" dirty="0" smtClean="0">
                <a:solidFill>
                  <a:schemeClr val="bg1"/>
                </a:solidFill>
              </a:rPr>
              <a:t>Common forum for the </a:t>
            </a:r>
            <a:r>
              <a:rPr lang="da-DK" sz="3600" dirty="0" err="1" smtClean="0">
                <a:solidFill>
                  <a:schemeClr val="bg1"/>
                </a:solidFill>
              </a:rPr>
              <a:t>framework</a:t>
            </a:r>
            <a:r>
              <a:rPr lang="da-DK" sz="3600" dirty="0" smtClean="0">
                <a:solidFill>
                  <a:schemeClr val="bg1"/>
                </a:solidFill>
              </a:rPr>
              <a:t> of </a:t>
            </a:r>
            <a:r>
              <a:rPr lang="da-DK" sz="3600" smtClean="0">
                <a:solidFill>
                  <a:schemeClr val="bg1"/>
                </a:solidFill>
              </a:rPr>
              <a:t>professional standards</a:t>
            </a:r>
            <a:endParaRPr lang="da-DK" sz="3600" dirty="0">
              <a:solidFill>
                <a:schemeClr val="bg1"/>
              </a:solidFill>
            </a:endParaRPr>
          </a:p>
        </p:txBody>
      </p:sp>
      <p:sp>
        <p:nvSpPr>
          <p:cNvPr id="3" name="Tekstfelt 2"/>
          <p:cNvSpPr txBox="1"/>
          <p:nvPr/>
        </p:nvSpPr>
        <p:spPr>
          <a:xfrm>
            <a:off x="1132120" y="1203464"/>
            <a:ext cx="4287795" cy="4547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>
                <a:solidFill>
                  <a:schemeClr val="bg1"/>
                </a:solidFill>
              </a:rPr>
              <a:t>14 – 15 May 2015</a:t>
            </a:r>
          </a:p>
          <a:p>
            <a:endParaRPr lang="da-DK" dirty="0">
              <a:solidFill>
                <a:schemeClr val="bg1"/>
              </a:solidFill>
            </a:endParaRPr>
          </a:p>
          <a:p>
            <a:endParaRPr lang="da-DK" dirty="0" smtClean="0">
              <a:solidFill>
                <a:schemeClr val="bg1"/>
              </a:solidFill>
            </a:endParaRPr>
          </a:p>
          <a:p>
            <a:r>
              <a:rPr lang="da-DK" dirty="0" smtClean="0">
                <a:solidFill>
                  <a:schemeClr val="bg1"/>
                </a:solidFill>
              </a:rPr>
              <a:t>27-29 May 2015</a:t>
            </a:r>
          </a:p>
          <a:p>
            <a:endParaRPr lang="da-DK" dirty="0">
              <a:solidFill>
                <a:schemeClr val="bg1"/>
              </a:solidFill>
            </a:endParaRPr>
          </a:p>
          <a:p>
            <a:endParaRPr lang="da-DK" dirty="0" smtClean="0">
              <a:solidFill>
                <a:schemeClr val="bg1"/>
              </a:solidFill>
            </a:endParaRPr>
          </a:p>
          <a:p>
            <a:pPr>
              <a:lnSpc>
                <a:spcPts val="1500"/>
              </a:lnSpc>
            </a:pPr>
            <a:endParaRPr lang="da-DK" dirty="0" smtClean="0">
              <a:solidFill>
                <a:schemeClr val="bg1"/>
              </a:solidFill>
            </a:endParaRPr>
          </a:p>
          <a:p>
            <a:r>
              <a:rPr lang="da-DK" dirty="0" smtClean="0">
                <a:solidFill>
                  <a:schemeClr val="bg1"/>
                </a:solidFill>
              </a:rPr>
              <a:t>1 June – 31 </a:t>
            </a:r>
            <a:r>
              <a:rPr lang="da-DK" dirty="0" err="1" smtClean="0">
                <a:solidFill>
                  <a:schemeClr val="bg1"/>
                </a:solidFill>
              </a:rPr>
              <a:t>July</a:t>
            </a:r>
            <a:r>
              <a:rPr lang="da-DK" dirty="0" smtClean="0">
                <a:solidFill>
                  <a:schemeClr val="bg1"/>
                </a:solidFill>
              </a:rPr>
              <a:t> 2015</a:t>
            </a:r>
          </a:p>
          <a:p>
            <a:r>
              <a:rPr lang="da-DK" dirty="0" smtClean="0">
                <a:solidFill>
                  <a:schemeClr val="bg1"/>
                </a:solidFill>
              </a:rPr>
              <a:t>1 August – 30 August 2015</a:t>
            </a:r>
          </a:p>
          <a:p>
            <a:r>
              <a:rPr lang="da-DK" dirty="0" smtClean="0">
                <a:solidFill>
                  <a:schemeClr val="bg1"/>
                </a:solidFill>
              </a:rPr>
              <a:t>September 2015</a:t>
            </a:r>
          </a:p>
          <a:p>
            <a:pPr>
              <a:lnSpc>
                <a:spcPts val="1500"/>
              </a:lnSpc>
            </a:pPr>
            <a:endParaRPr lang="da-DK" dirty="0" smtClean="0">
              <a:solidFill>
                <a:schemeClr val="bg1"/>
              </a:solidFill>
            </a:endParaRPr>
          </a:p>
          <a:p>
            <a:r>
              <a:rPr lang="da-DK" dirty="0" smtClean="0">
                <a:solidFill>
                  <a:schemeClr val="bg1"/>
                </a:solidFill>
              </a:rPr>
              <a:t>November 2015</a:t>
            </a:r>
          </a:p>
          <a:p>
            <a:pPr>
              <a:lnSpc>
                <a:spcPts val="1500"/>
              </a:lnSpc>
            </a:pPr>
            <a:endParaRPr lang="da-DK" dirty="0" smtClean="0">
              <a:solidFill>
                <a:schemeClr val="bg1"/>
              </a:solidFill>
            </a:endParaRPr>
          </a:p>
          <a:p>
            <a:endParaRPr lang="da-DK" dirty="0" smtClean="0">
              <a:solidFill>
                <a:schemeClr val="bg1"/>
              </a:solidFill>
            </a:endParaRPr>
          </a:p>
          <a:p>
            <a:r>
              <a:rPr lang="da-DK" dirty="0" smtClean="0">
                <a:solidFill>
                  <a:schemeClr val="bg1"/>
                </a:solidFill>
              </a:rPr>
              <a:t>November/December 2015</a:t>
            </a:r>
          </a:p>
          <a:p>
            <a:endParaRPr lang="da-DK" dirty="0">
              <a:solidFill>
                <a:schemeClr val="bg1"/>
              </a:solidFill>
            </a:endParaRPr>
          </a:p>
          <a:p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7" name="Tekstfelt 6"/>
          <p:cNvSpPr txBox="1"/>
          <p:nvPr/>
        </p:nvSpPr>
        <p:spPr>
          <a:xfrm>
            <a:off x="4703216" y="1203464"/>
            <a:ext cx="7327986" cy="4598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i="1" dirty="0" smtClean="0">
                <a:solidFill>
                  <a:schemeClr val="bg1"/>
                </a:solidFill>
              </a:rPr>
              <a:t>INTOSAI Finance and Administration </a:t>
            </a:r>
            <a:r>
              <a:rPr lang="da-DK" i="1" dirty="0" err="1" smtClean="0">
                <a:solidFill>
                  <a:schemeClr val="bg1"/>
                </a:solidFill>
              </a:rPr>
              <a:t>Committee</a:t>
            </a:r>
            <a:endParaRPr lang="da-DK" i="1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>
                <a:solidFill>
                  <a:schemeClr val="bg1"/>
                </a:solidFill>
              </a:rPr>
              <a:t>The </a:t>
            </a:r>
            <a:r>
              <a:rPr lang="da-DK" dirty="0" err="1" smtClean="0">
                <a:solidFill>
                  <a:schemeClr val="bg1"/>
                </a:solidFill>
              </a:rPr>
              <a:t>committee</a:t>
            </a:r>
            <a:r>
              <a:rPr lang="da-DK" dirty="0" smtClean="0">
                <a:solidFill>
                  <a:schemeClr val="bg1"/>
                </a:solidFill>
              </a:rPr>
              <a:t> is </a:t>
            </a:r>
            <a:r>
              <a:rPr lang="da-DK" dirty="0" err="1" smtClean="0">
                <a:solidFill>
                  <a:schemeClr val="bg1"/>
                </a:solidFill>
              </a:rPr>
              <a:t>updated</a:t>
            </a:r>
            <a:r>
              <a:rPr lang="da-DK" dirty="0" smtClean="0">
                <a:solidFill>
                  <a:schemeClr val="bg1"/>
                </a:solidFill>
              </a:rPr>
              <a:t> on </a:t>
            </a:r>
            <a:r>
              <a:rPr lang="da-DK" dirty="0" err="1" smtClean="0">
                <a:solidFill>
                  <a:schemeClr val="bg1"/>
                </a:solidFill>
              </a:rPr>
              <a:t>progress</a:t>
            </a:r>
            <a:r>
              <a:rPr lang="da-DK" dirty="0" smtClean="0">
                <a:solidFill>
                  <a:schemeClr val="bg1"/>
                </a:solidFill>
              </a:rPr>
              <a:t>  made and the </a:t>
            </a:r>
            <a:r>
              <a:rPr lang="da-DK" dirty="0" err="1" smtClean="0">
                <a:solidFill>
                  <a:schemeClr val="bg1"/>
                </a:solidFill>
              </a:rPr>
              <a:t>number</a:t>
            </a:r>
            <a:r>
              <a:rPr lang="da-DK" dirty="0" smtClean="0">
                <a:solidFill>
                  <a:schemeClr val="bg1"/>
                </a:solidFill>
              </a:rPr>
              <a:t> of </a:t>
            </a:r>
            <a:r>
              <a:rPr lang="da-DK" dirty="0" err="1" smtClean="0">
                <a:solidFill>
                  <a:schemeClr val="bg1"/>
                </a:solidFill>
              </a:rPr>
              <a:t>candidates</a:t>
            </a:r>
            <a:r>
              <a:rPr lang="da-DK" dirty="0" smtClean="0">
                <a:solidFill>
                  <a:schemeClr val="bg1"/>
                </a:solidFill>
              </a:rPr>
              <a:t> </a:t>
            </a:r>
            <a:r>
              <a:rPr lang="da-DK" dirty="0" err="1" smtClean="0">
                <a:solidFill>
                  <a:schemeClr val="bg1"/>
                </a:solidFill>
              </a:rPr>
              <a:t>that</a:t>
            </a:r>
            <a:r>
              <a:rPr lang="da-DK" dirty="0" smtClean="0">
                <a:solidFill>
                  <a:schemeClr val="bg1"/>
                </a:solidFill>
              </a:rPr>
              <a:t> have </a:t>
            </a:r>
            <a:r>
              <a:rPr lang="da-DK" dirty="0" err="1" smtClean="0">
                <a:solidFill>
                  <a:schemeClr val="bg1"/>
                </a:solidFill>
              </a:rPr>
              <a:t>expressed</a:t>
            </a:r>
            <a:r>
              <a:rPr lang="da-DK" dirty="0" smtClean="0">
                <a:solidFill>
                  <a:schemeClr val="bg1"/>
                </a:solidFill>
              </a:rPr>
              <a:t> </a:t>
            </a:r>
            <a:r>
              <a:rPr lang="da-DK" dirty="0" err="1" smtClean="0">
                <a:solidFill>
                  <a:schemeClr val="bg1"/>
                </a:solidFill>
              </a:rPr>
              <a:t>their</a:t>
            </a:r>
            <a:r>
              <a:rPr lang="da-DK" dirty="0" smtClean="0">
                <a:solidFill>
                  <a:schemeClr val="bg1"/>
                </a:solidFill>
              </a:rPr>
              <a:t> </a:t>
            </a:r>
            <a:r>
              <a:rPr lang="da-DK" dirty="0" err="1" smtClean="0">
                <a:solidFill>
                  <a:schemeClr val="bg1"/>
                </a:solidFill>
              </a:rPr>
              <a:t>interest</a:t>
            </a:r>
            <a:r>
              <a:rPr lang="da-DK" dirty="0" smtClean="0">
                <a:solidFill>
                  <a:schemeClr val="bg1"/>
                </a:solidFill>
              </a:rPr>
              <a:t>.</a:t>
            </a:r>
          </a:p>
          <a:p>
            <a:r>
              <a:rPr lang="da-DK" i="1" dirty="0" smtClean="0">
                <a:solidFill>
                  <a:schemeClr val="bg1"/>
                </a:solidFill>
              </a:rPr>
              <a:t>PSC </a:t>
            </a:r>
            <a:r>
              <a:rPr lang="da-DK" i="1" dirty="0" err="1" smtClean="0">
                <a:solidFill>
                  <a:schemeClr val="bg1"/>
                </a:solidFill>
              </a:rPr>
              <a:t>Steering</a:t>
            </a:r>
            <a:r>
              <a:rPr lang="da-DK" i="1" dirty="0" smtClean="0">
                <a:solidFill>
                  <a:schemeClr val="bg1"/>
                </a:solidFill>
              </a:rPr>
              <a:t> </a:t>
            </a:r>
            <a:r>
              <a:rPr lang="da-DK" i="1" dirty="0" err="1" smtClean="0">
                <a:solidFill>
                  <a:schemeClr val="bg1"/>
                </a:solidFill>
              </a:rPr>
              <a:t>Committee</a:t>
            </a:r>
            <a:r>
              <a:rPr lang="da-DK" i="1" dirty="0" smtClean="0">
                <a:solidFill>
                  <a:schemeClr val="bg1"/>
                </a:solidFill>
              </a:rPr>
              <a:t> meeting in Ottawa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>
                <a:solidFill>
                  <a:schemeClr val="bg1"/>
                </a:solidFill>
              </a:rPr>
              <a:t>The </a:t>
            </a:r>
            <a:r>
              <a:rPr lang="da-DK" dirty="0" err="1" smtClean="0">
                <a:solidFill>
                  <a:schemeClr val="bg1"/>
                </a:solidFill>
              </a:rPr>
              <a:t>committee</a:t>
            </a:r>
            <a:r>
              <a:rPr lang="da-DK" dirty="0" smtClean="0">
                <a:solidFill>
                  <a:schemeClr val="bg1"/>
                </a:solidFill>
              </a:rPr>
              <a:t> is </a:t>
            </a:r>
            <a:r>
              <a:rPr lang="da-DK" dirty="0" err="1" smtClean="0">
                <a:solidFill>
                  <a:schemeClr val="bg1"/>
                </a:solidFill>
              </a:rPr>
              <a:t>updated</a:t>
            </a:r>
            <a:r>
              <a:rPr lang="da-DK" dirty="0" smtClean="0">
                <a:solidFill>
                  <a:schemeClr val="bg1"/>
                </a:solidFill>
              </a:rPr>
              <a:t> on </a:t>
            </a:r>
            <a:r>
              <a:rPr lang="da-DK" dirty="0" err="1" smtClean="0">
                <a:solidFill>
                  <a:schemeClr val="bg1"/>
                </a:solidFill>
              </a:rPr>
              <a:t>progress</a:t>
            </a:r>
            <a:r>
              <a:rPr lang="da-DK" dirty="0" smtClean="0">
                <a:solidFill>
                  <a:schemeClr val="bg1"/>
                </a:solidFill>
              </a:rPr>
              <a:t> made and the </a:t>
            </a:r>
            <a:r>
              <a:rPr lang="da-DK" dirty="0" err="1" smtClean="0">
                <a:solidFill>
                  <a:schemeClr val="bg1"/>
                </a:solidFill>
              </a:rPr>
              <a:t>number</a:t>
            </a:r>
            <a:r>
              <a:rPr lang="da-DK" dirty="0" smtClean="0">
                <a:solidFill>
                  <a:schemeClr val="bg1"/>
                </a:solidFill>
              </a:rPr>
              <a:t> of </a:t>
            </a:r>
            <a:r>
              <a:rPr lang="da-DK" dirty="0" err="1" smtClean="0">
                <a:solidFill>
                  <a:schemeClr val="bg1"/>
                </a:solidFill>
              </a:rPr>
              <a:t>candidates</a:t>
            </a:r>
            <a:r>
              <a:rPr lang="da-DK" dirty="0" smtClean="0">
                <a:solidFill>
                  <a:schemeClr val="bg1"/>
                </a:solidFill>
              </a:rPr>
              <a:t> </a:t>
            </a:r>
            <a:r>
              <a:rPr lang="da-DK" dirty="0" err="1" smtClean="0">
                <a:solidFill>
                  <a:schemeClr val="bg1"/>
                </a:solidFill>
              </a:rPr>
              <a:t>that</a:t>
            </a:r>
            <a:r>
              <a:rPr lang="da-DK" dirty="0" smtClean="0">
                <a:solidFill>
                  <a:schemeClr val="bg1"/>
                </a:solidFill>
              </a:rPr>
              <a:t> have </a:t>
            </a:r>
            <a:r>
              <a:rPr lang="da-DK" dirty="0" err="1" smtClean="0">
                <a:solidFill>
                  <a:schemeClr val="bg1"/>
                </a:solidFill>
              </a:rPr>
              <a:t>expressed</a:t>
            </a:r>
            <a:r>
              <a:rPr lang="da-DK" dirty="0" smtClean="0">
                <a:solidFill>
                  <a:schemeClr val="bg1"/>
                </a:solidFill>
              </a:rPr>
              <a:t> </a:t>
            </a:r>
            <a:r>
              <a:rPr lang="da-DK" dirty="0" err="1" smtClean="0">
                <a:solidFill>
                  <a:schemeClr val="bg1"/>
                </a:solidFill>
              </a:rPr>
              <a:t>their</a:t>
            </a:r>
            <a:r>
              <a:rPr lang="da-DK" dirty="0" smtClean="0">
                <a:solidFill>
                  <a:schemeClr val="bg1"/>
                </a:solidFill>
              </a:rPr>
              <a:t> </a:t>
            </a:r>
            <a:r>
              <a:rPr lang="da-DK" dirty="0" err="1" smtClean="0">
                <a:solidFill>
                  <a:schemeClr val="bg1"/>
                </a:solidFill>
              </a:rPr>
              <a:t>interest</a:t>
            </a:r>
            <a:r>
              <a:rPr lang="da-DK" dirty="0" smtClean="0">
                <a:solidFill>
                  <a:schemeClr val="bg1"/>
                </a:solidFill>
              </a:rPr>
              <a:t>.</a:t>
            </a:r>
          </a:p>
          <a:p>
            <a:pPr>
              <a:lnSpc>
                <a:spcPts val="1500"/>
              </a:lnSpc>
            </a:pPr>
            <a:endParaRPr lang="da-DK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err="1" smtClean="0">
                <a:solidFill>
                  <a:schemeClr val="bg1"/>
                </a:solidFill>
              </a:rPr>
              <a:t>Informal</a:t>
            </a:r>
            <a:r>
              <a:rPr lang="da-DK" dirty="0" smtClean="0">
                <a:solidFill>
                  <a:schemeClr val="bg1"/>
                </a:solidFill>
              </a:rPr>
              <a:t> </a:t>
            </a:r>
            <a:r>
              <a:rPr lang="da-DK" dirty="0" err="1" smtClean="0">
                <a:solidFill>
                  <a:schemeClr val="bg1"/>
                </a:solidFill>
              </a:rPr>
              <a:t>contact</a:t>
            </a:r>
            <a:r>
              <a:rPr lang="da-DK" dirty="0" smtClean="0">
                <a:solidFill>
                  <a:schemeClr val="bg1"/>
                </a:solidFill>
              </a:rPr>
              <a:t> with </a:t>
            </a:r>
            <a:r>
              <a:rPr lang="da-DK" dirty="0" err="1" smtClean="0">
                <a:solidFill>
                  <a:schemeClr val="bg1"/>
                </a:solidFill>
              </a:rPr>
              <a:t>candidates</a:t>
            </a:r>
            <a:endParaRPr lang="da-DK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>
                <a:solidFill>
                  <a:schemeClr val="bg1"/>
                </a:solidFill>
              </a:rPr>
              <a:t>Interviews with </a:t>
            </a:r>
            <a:r>
              <a:rPr lang="da-DK" dirty="0" err="1" smtClean="0">
                <a:solidFill>
                  <a:schemeClr val="bg1"/>
                </a:solidFill>
              </a:rPr>
              <a:t>candidates</a:t>
            </a:r>
            <a:r>
              <a:rPr lang="da-DK" dirty="0" smtClean="0">
                <a:solidFill>
                  <a:schemeClr val="bg1"/>
                </a:solidFill>
              </a:rPr>
              <a:t> (</a:t>
            </a:r>
            <a:r>
              <a:rPr lang="da-DK" dirty="0" err="1" smtClean="0">
                <a:solidFill>
                  <a:schemeClr val="bg1"/>
                </a:solidFill>
              </a:rPr>
              <a:t>telephone</a:t>
            </a:r>
            <a:r>
              <a:rPr lang="da-DK" dirty="0" smtClean="0">
                <a:solidFill>
                  <a:schemeClr val="bg1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err="1" smtClean="0">
                <a:solidFill>
                  <a:schemeClr val="bg1"/>
                </a:solidFill>
              </a:rPr>
              <a:t>Selection</a:t>
            </a:r>
            <a:r>
              <a:rPr lang="da-DK" dirty="0" smtClean="0">
                <a:solidFill>
                  <a:schemeClr val="bg1"/>
                </a:solidFill>
              </a:rPr>
              <a:t> of final </a:t>
            </a:r>
            <a:r>
              <a:rPr lang="da-DK" dirty="0" err="1" smtClean="0">
                <a:solidFill>
                  <a:schemeClr val="bg1"/>
                </a:solidFill>
              </a:rPr>
              <a:t>candidates</a:t>
            </a:r>
            <a:endParaRPr lang="da-DK" dirty="0" smtClean="0">
              <a:solidFill>
                <a:schemeClr val="bg1"/>
              </a:solidFill>
            </a:endParaRPr>
          </a:p>
          <a:p>
            <a:pPr>
              <a:lnSpc>
                <a:spcPts val="1500"/>
              </a:lnSpc>
            </a:pPr>
            <a:endParaRPr lang="da-DK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err="1" smtClean="0">
                <a:solidFill>
                  <a:schemeClr val="bg1"/>
                </a:solidFill>
              </a:rPr>
              <a:t>Members</a:t>
            </a:r>
            <a:r>
              <a:rPr lang="da-DK" dirty="0" smtClean="0">
                <a:solidFill>
                  <a:schemeClr val="bg1"/>
                </a:solidFill>
              </a:rPr>
              <a:t> of the CBC/KSC/PSC </a:t>
            </a:r>
            <a:r>
              <a:rPr lang="da-DK" dirty="0" err="1" smtClean="0">
                <a:solidFill>
                  <a:schemeClr val="bg1"/>
                </a:solidFill>
              </a:rPr>
              <a:t>are</a:t>
            </a:r>
            <a:r>
              <a:rPr lang="da-DK" dirty="0" smtClean="0">
                <a:solidFill>
                  <a:schemeClr val="bg1"/>
                </a:solidFill>
              </a:rPr>
              <a:t> </a:t>
            </a:r>
            <a:r>
              <a:rPr lang="da-DK" dirty="0" err="1" smtClean="0">
                <a:solidFill>
                  <a:schemeClr val="bg1"/>
                </a:solidFill>
              </a:rPr>
              <a:t>informed</a:t>
            </a:r>
            <a:r>
              <a:rPr lang="da-DK" dirty="0" smtClean="0">
                <a:solidFill>
                  <a:schemeClr val="bg1"/>
                </a:solidFill>
              </a:rPr>
              <a:t> of the </a:t>
            </a:r>
            <a:r>
              <a:rPr lang="da-DK" dirty="0" err="1" smtClean="0">
                <a:solidFill>
                  <a:schemeClr val="bg1"/>
                </a:solidFill>
              </a:rPr>
              <a:t>composition</a:t>
            </a:r>
            <a:r>
              <a:rPr lang="da-DK" dirty="0" smtClean="0">
                <a:solidFill>
                  <a:schemeClr val="bg1"/>
                </a:solidFill>
              </a:rPr>
              <a:t> of the forum</a:t>
            </a:r>
          </a:p>
          <a:p>
            <a:pPr>
              <a:lnSpc>
                <a:spcPts val="1500"/>
              </a:lnSpc>
            </a:pPr>
            <a:endParaRPr lang="da-DK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>
                <a:solidFill>
                  <a:schemeClr val="bg1"/>
                </a:solidFill>
              </a:rPr>
              <a:t>The CBC/KSC/PSC </a:t>
            </a:r>
            <a:r>
              <a:rPr lang="da-DK" dirty="0" err="1" smtClean="0">
                <a:solidFill>
                  <a:schemeClr val="bg1"/>
                </a:solidFill>
              </a:rPr>
              <a:t>chairs</a:t>
            </a:r>
            <a:r>
              <a:rPr lang="da-DK" dirty="0" smtClean="0">
                <a:solidFill>
                  <a:schemeClr val="bg1"/>
                </a:solidFill>
              </a:rPr>
              <a:t> present the </a:t>
            </a:r>
            <a:r>
              <a:rPr lang="da-DK" dirty="0" err="1" smtClean="0">
                <a:solidFill>
                  <a:schemeClr val="bg1"/>
                </a:solidFill>
              </a:rPr>
              <a:t>composition</a:t>
            </a:r>
            <a:r>
              <a:rPr lang="da-DK" dirty="0" smtClean="0">
                <a:solidFill>
                  <a:schemeClr val="bg1"/>
                </a:solidFill>
              </a:rPr>
              <a:t> of the </a:t>
            </a:r>
            <a:r>
              <a:rPr lang="da-DK" dirty="0" err="1" smtClean="0">
                <a:solidFill>
                  <a:schemeClr val="bg1"/>
                </a:solidFill>
              </a:rPr>
              <a:t>common</a:t>
            </a:r>
            <a:r>
              <a:rPr lang="da-DK" dirty="0" smtClean="0">
                <a:solidFill>
                  <a:schemeClr val="bg1"/>
                </a:solidFill>
              </a:rPr>
              <a:t> forum to the INTOSAI </a:t>
            </a:r>
            <a:r>
              <a:rPr lang="da-DK" dirty="0" err="1" smtClean="0">
                <a:solidFill>
                  <a:schemeClr val="bg1"/>
                </a:solidFill>
              </a:rPr>
              <a:t>Governing</a:t>
            </a:r>
            <a:r>
              <a:rPr lang="da-DK" dirty="0" smtClean="0">
                <a:solidFill>
                  <a:schemeClr val="bg1"/>
                </a:solidFill>
              </a:rPr>
              <a:t> Board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 smtClean="0">
                <a:solidFill>
                  <a:schemeClr val="bg1"/>
                </a:solidFill>
              </a:rPr>
              <a:t>1st meeting of the </a:t>
            </a:r>
            <a:r>
              <a:rPr lang="da-DK" dirty="0" err="1" smtClean="0">
                <a:solidFill>
                  <a:schemeClr val="bg1"/>
                </a:solidFill>
              </a:rPr>
              <a:t>common</a:t>
            </a:r>
            <a:r>
              <a:rPr lang="da-DK" dirty="0" smtClean="0">
                <a:solidFill>
                  <a:schemeClr val="bg1"/>
                </a:solidFill>
              </a:rPr>
              <a:t> forum</a:t>
            </a:r>
            <a:endParaRPr lang="da-DK" dirty="0">
              <a:solidFill>
                <a:schemeClr val="bg1"/>
              </a:solidFill>
            </a:endParaRPr>
          </a:p>
        </p:txBody>
      </p:sp>
      <p:cxnSp>
        <p:nvCxnSpPr>
          <p:cNvPr id="6" name="Lige forbindelse 5"/>
          <p:cNvCxnSpPr/>
          <p:nvPr/>
        </p:nvCxnSpPr>
        <p:spPr>
          <a:xfrm>
            <a:off x="4235450" y="1327150"/>
            <a:ext cx="14242" cy="42308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Lige forbindelse 8"/>
          <p:cNvCxnSpPr/>
          <p:nvPr/>
        </p:nvCxnSpPr>
        <p:spPr>
          <a:xfrm>
            <a:off x="3984267" y="1460528"/>
            <a:ext cx="54987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Lige forbindelse 11"/>
          <p:cNvCxnSpPr/>
          <p:nvPr/>
        </p:nvCxnSpPr>
        <p:spPr>
          <a:xfrm>
            <a:off x="3969961" y="2255006"/>
            <a:ext cx="54987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Lige forbindelse 12"/>
          <p:cNvCxnSpPr/>
          <p:nvPr/>
        </p:nvCxnSpPr>
        <p:spPr>
          <a:xfrm>
            <a:off x="3995866" y="3349287"/>
            <a:ext cx="54987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Lige forbindelse 13"/>
          <p:cNvCxnSpPr/>
          <p:nvPr/>
        </p:nvCxnSpPr>
        <p:spPr>
          <a:xfrm>
            <a:off x="3988291" y="3664082"/>
            <a:ext cx="54987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forbindelse 14"/>
          <p:cNvCxnSpPr/>
          <p:nvPr/>
        </p:nvCxnSpPr>
        <p:spPr>
          <a:xfrm>
            <a:off x="3985989" y="3936292"/>
            <a:ext cx="54987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Lige forbindelse 15"/>
          <p:cNvCxnSpPr/>
          <p:nvPr/>
        </p:nvCxnSpPr>
        <p:spPr>
          <a:xfrm>
            <a:off x="3973302" y="4496035"/>
            <a:ext cx="54987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Lige forbindelse 16"/>
          <p:cNvCxnSpPr/>
          <p:nvPr/>
        </p:nvCxnSpPr>
        <p:spPr>
          <a:xfrm>
            <a:off x="3962466" y="5013196"/>
            <a:ext cx="54987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669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Brugerdefineret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92D05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421</Words>
  <Application>Microsoft Office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Kontortema</vt:lpstr>
      <vt:lpstr>Nomination process Common forum for the framework of professional standards</vt:lpstr>
    </vt:vector>
  </TitlesOfParts>
  <Company>Rigsrevisionen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News from the PSC</dc:title>
  <dc:creator>Mette E. Matthiasen</dc:creator>
  <cp:lastModifiedBy>Mette E. Matthiasen</cp:lastModifiedBy>
  <cp:revision>9</cp:revision>
  <cp:lastPrinted>2015-05-07T10:14:30Z</cp:lastPrinted>
  <dcterms:created xsi:type="dcterms:W3CDTF">2014-10-27T12:26:06Z</dcterms:created>
  <dcterms:modified xsi:type="dcterms:W3CDTF">2015-05-20T05:32:28Z</dcterms:modified>
</cp:coreProperties>
</file>