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61" r:id="rId3"/>
    <p:sldId id="257" r:id="rId4"/>
    <p:sldId id="260" r:id="rId5"/>
    <p:sldId id="258" r:id="rId6"/>
    <p:sldId id="259" r:id="rId7"/>
    <p:sldId id="263" r:id="rId8"/>
    <p:sldId id="262" r:id="rId9"/>
    <p:sldId id="264" r:id="rId10"/>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43" d="100"/>
          <a:sy n="43" d="100"/>
        </p:scale>
        <p:origin x="48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a-DK" smtClean="0"/>
              <a:t>Klik for at redigere i master</a:t>
            </a:r>
            <a:endParaRPr lang="da-DK"/>
          </a:p>
        </p:txBody>
      </p:sp>
      <p:sp>
        <p:nvSpPr>
          <p:cNvPr id="3" name="U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smtClean="0"/>
              <a:t>Klik for at redigere i master</a:t>
            </a:r>
            <a:endParaRPr lang="da-DK"/>
          </a:p>
        </p:txBody>
      </p:sp>
      <p:sp>
        <p:nvSpPr>
          <p:cNvPr id="4" name="Pladsholder til dato 3"/>
          <p:cNvSpPr>
            <a:spLocks noGrp="1"/>
          </p:cNvSpPr>
          <p:nvPr>
            <p:ph type="dt" sz="half" idx="10"/>
          </p:nvPr>
        </p:nvSpPr>
        <p:spPr/>
        <p:txBody>
          <a:bodyPr/>
          <a:lstStyle/>
          <a:p>
            <a:fld id="{0A717DD3-8974-4B48-89E3-73C90A8849DB}" type="datetimeFigureOut">
              <a:rPr lang="da-DK" smtClean="0"/>
              <a:t>19-06-2015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4797F79F-1913-42D1-B46F-044A6B392D3D}" type="slidenum">
              <a:rPr lang="da-DK" smtClean="0"/>
              <a:t>‹nr.›</a:t>
            </a:fld>
            <a:endParaRPr lang="da-DK"/>
          </a:p>
        </p:txBody>
      </p:sp>
    </p:spTree>
    <p:extLst>
      <p:ext uri="{BB962C8B-B14F-4D97-AF65-F5344CB8AC3E}">
        <p14:creationId xmlns:p14="http://schemas.microsoft.com/office/powerpoint/2010/main" val="520875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0A717DD3-8974-4B48-89E3-73C90A8849DB}" type="datetimeFigureOut">
              <a:rPr lang="da-DK" smtClean="0"/>
              <a:t>19-06-2015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4797F79F-1913-42D1-B46F-044A6B392D3D}" type="slidenum">
              <a:rPr lang="da-DK" smtClean="0"/>
              <a:t>‹nr.›</a:t>
            </a:fld>
            <a:endParaRPr lang="da-DK"/>
          </a:p>
        </p:txBody>
      </p:sp>
    </p:spTree>
    <p:extLst>
      <p:ext uri="{BB962C8B-B14F-4D97-AF65-F5344CB8AC3E}">
        <p14:creationId xmlns:p14="http://schemas.microsoft.com/office/powerpoint/2010/main" val="2067740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8724900" y="365125"/>
            <a:ext cx="2628900" cy="5811838"/>
          </a:xfrm>
        </p:spPr>
        <p:txBody>
          <a:bodyPr vert="eaVert"/>
          <a:lstStyle/>
          <a:p>
            <a:r>
              <a:rPr lang="da-DK" smtClean="0"/>
              <a:t>Klik for at redigere i master</a:t>
            </a:r>
            <a:endParaRPr lang="da-DK"/>
          </a:p>
        </p:txBody>
      </p:sp>
      <p:sp>
        <p:nvSpPr>
          <p:cNvPr id="3" name="Pladsholder til lodret titel 2"/>
          <p:cNvSpPr>
            <a:spLocks noGrp="1"/>
          </p:cNvSpPr>
          <p:nvPr>
            <p:ph type="body" orient="vert" idx="1"/>
          </p:nvPr>
        </p:nvSpPr>
        <p:spPr>
          <a:xfrm>
            <a:off x="838200" y="365125"/>
            <a:ext cx="7734300" cy="5811838"/>
          </a:xfrm>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0A717DD3-8974-4B48-89E3-73C90A8849DB}" type="datetimeFigureOut">
              <a:rPr lang="da-DK" smtClean="0"/>
              <a:t>19-06-2015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4797F79F-1913-42D1-B46F-044A6B392D3D}" type="slidenum">
              <a:rPr lang="da-DK" smtClean="0"/>
              <a:t>‹nr.›</a:t>
            </a:fld>
            <a:endParaRPr lang="da-DK"/>
          </a:p>
        </p:txBody>
      </p:sp>
    </p:spTree>
    <p:extLst>
      <p:ext uri="{BB962C8B-B14F-4D97-AF65-F5344CB8AC3E}">
        <p14:creationId xmlns:p14="http://schemas.microsoft.com/office/powerpoint/2010/main" val="40260172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6"/>
            <a:ext cx="10363200" cy="1470025"/>
          </a:xfrm>
        </p:spPr>
        <p:txBody>
          <a:bodyPr/>
          <a:lstStyle/>
          <a:p>
            <a:r>
              <a:rPr lang="da-DK" smtClean="0"/>
              <a:t>Klik for at redigere titeltypografi i masteren</a:t>
            </a:r>
            <a:endParaRPr lang="da-DK"/>
          </a:p>
        </p:txBody>
      </p:sp>
      <p:sp>
        <p:nvSpPr>
          <p:cNvPr id="3" name="Und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Klik for at redigere undertiteltypografien i masteren</a:t>
            </a:r>
            <a:endParaRPr lang="da-DK"/>
          </a:p>
        </p:txBody>
      </p:sp>
      <p:sp>
        <p:nvSpPr>
          <p:cNvPr id="4" name="Pladsholder til dato 3"/>
          <p:cNvSpPr>
            <a:spLocks noGrp="1"/>
          </p:cNvSpPr>
          <p:nvPr>
            <p:ph type="dt" sz="half" idx="10"/>
          </p:nvPr>
        </p:nvSpPr>
        <p:spPr/>
        <p:txBody>
          <a:bodyPr/>
          <a:lstStyle/>
          <a:p>
            <a:fld id="{60C0B4BA-FEA4-49A7-9451-F96F47E8987A}" type="datetimeFigureOut">
              <a:rPr lang="da-DK" smtClean="0">
                <a:solidFill>
                  <a:prstClr val="black">
                    <a:tint val="75000"/>
                  </a:prstClr>
                </a:solidFill>
              </a:rPr>
              <a:pPr/>
              <a:t>19-06-2015</a:t>
            </a:fld>
            <a:endParaRPr lang="da-DK" dirty="0">
              <a:solidFill>
                <a:prstClr val="black">
                  <a:tint val="75000"/>
                </a:prstClr>
              </a:solidFill>
            </a:endParaRPr>
          </a:p>
        </p:txBody>
      </p:sp>
      <p:sp>
        <p:nvSpPr>
          <p:cNvPr id="5" name="Pladsholder til sidefod 4"/>
          <p:cNvSpPr>
            <a:spLocks noGrp="1"/>
          </p:cNvSpPr>
          <p:nvPr>
            <p:ph type="ftr" sz="quarter" idx="11"/>
          </p:nvPr>
        </p:nvSpPr>
        <p:spPr/>
        <p:txBody>
          <a:bodyPr/>
          <a:lstStyle/>
          <a:p>
            <a:endParaRPr lang="da-DK" dirty="0">
              <a:solidFill>
                <a:prstClr val="black">
                  <a:tint val="75000"/>
                </a:prstClr>
              </a:solidFill>
            </a:endParaRPr>
          </a:p>
        </p:txBody>
      </p:sp>
      <p:sp>
        <p:nvSpPr>
          <p:cNvPr id="6" name="Pladsholder til diasnummer 5"/>
          <p:cNvSpPr>
            <a:spLocks noGrp="1"/>
          </p:cNvSpPr>
          <p:nvPr>
            <p:ph type="sldNum" sz="quarter" idx="12"/>
          </p:nvPr>
        </p:nvSpPr>
        <p:spPr/>
        <p:txBody>
          <a:bodyPr/>
          <a:lstStyle/>
          <a:p>
            <a:fld id="{2AE6A1B3-E27A-4064-95C4-8F4A08CA489B}" type="slidenum">
              <a:rPr lang="da-DK" smtClean="0">
                <a:solidFill>
                  <a:prstClr val="black">
                    <a:tint val="75000"/>
                  </a:prstClr>
                </a:solidFill>
              </a:rPr>
              <a:pPr/>
              <a:t>‹nr.›</a:t>
            </a:fld>
            <a:endParaRPr lang="da-DK" dirty="0">
              <a:solidFill>
                <a:prstClr val="black">
                  <a:tint val="75000"/>
                </a:prstClr>
              </a:solidFill>
            </a:endParaRPr>
          </a:p>
        </p:txBody>
      </p:sp>
    </p:spTree>
    <p:extLst>
      <p:ext uri="{BB962C8B-B14F-4D97-AF65-F5344CB8AC3E}">
        <p14:creationId xmlns:p14="http://schemas.microsoft.com/office/powerpoint/2010/main" val="29332718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og indholdsobjekt">
    <p:bg>
      <p:bgPr>
        <a:solidFill>
          <a:schemeClr val="tx2">
            <a:lumMod val="50000"/>
            <a:alpha val="79000"/>
          </a:schemeClr>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indhold 2"/>
          <p:cNvSpPr>
            <a:spLocks noGrp="1"/>
          </p:cNvSpPr>
          <p:nvPr>
            <p:ph idx="1"/>
          </p:nvPr>
        </p:nvSpPr>
        <p:spPr/>
        <p:txBody>
          <a:bodyPr/>
          <a:lstStyle/>
          <a:p>
            <a:pPr lvl="0"/>
            <a:r>
              <a:rPr lang="da-DK" dirty="0" smtClean="0"/>
              <a:t>Klik for at redigere typografi i masteren</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4" name="Pladsholder til dato 3"/>
          <p:cNvSpPr>
            <a:spLocks noGrp="1"/>
          </p:cNvSpPr>
          <p:nvPr>
            <p:ph type="dt" sz="half" idx="10"/>
          </p:nvPr>
        </p:nvSpPr>
        <p:spPr/>
        <p:txBody>
          <a:bodyPr/>
          <a:lstStyle/>
          <a:p>
            <a:fld id="{60C0B4BA-FEA4-49A7-9451-F96F47E8987A}" type="datetimeFigureOut">
              <a:rPr lang="da-DK" smtClean="0">
                <a:solidFill>
                  <a:prstClr val="black">
                    <a:tint val="75000"/>
                  </a:prstClr>
                </a:solidFill>
              </a:rPr>
              <a:pPr/>
              <a:t>19-06-2015</a:t>
            </a:fld>
            <a:endParaRPr lang="da-DK" dirty="0">
              <a:solidFill>
                <a:prstClr val="black">
                  <a:tint val="75000"/>
                </a:prstClr>
              </a:solidFill>
            </a:endParaRPr>
          </a:p>
        </p:txBody>
      </p:sp>
      <p:sp>
        <p:nvSpPr>
          <p:cNvPr id="5" name="Pladsholder til sidefod 4"/>
          <p:cNvSpPr>
            <a:spLocks noGrp="1"/>
          </p:cNvSpPr>
          <p:nvPr>
            <p:ph type="ftr" sz="quarter" idx="11"/>
          </p:nvPr>
        </p:nvSpPr>
        <p:spPr/>
        <p:txBody>
          <a:bodyPr/>
          <a:lstStyle/>
          <a:p>
            <a:endParaRPr lang="da-DK" dirty="0">
              <a:solidFill>
                <a:prstClr val="black">
                  <a:tint val="75000"/>
                </a:prstClr>
              </a:solidFill>
            </a:endParaRPr>
          </a:p>
        </p:txBody>
      </p:sp>
      <p:sp>
        <p:nvSpPr>
          <p:cNvPr id="6" name="Pladsholder til diasnummer 5"/>
          <p:cNvSpPr>
            <a:spLocks noGrp="1"/>
          </p:cNvSpPr>
          <p:nvPr>
            <p:ph type="sldNum" sz="quarter" idx="12"/>
          </p:nvPr>
        </p:nvSpPr>
        <p:spPr/>
        <p:txBody>
          <a:bodyPr/>
          <a:lstStyle/>
          <a:p>
            <a:fld id="{2AE6A1B3-E27A-4064-95C4-8F4A08CA489B}" type="slidenum">
              <a:rPr lang="da-DK" smtClean="0">
                <a:solidFill>
                  <a:prstClr val="black">
                    <a:tint val="75000"/>
                  </a:prstClr>
                </a:solidFill>
              </a:rPr>
              <a:pPr/>
              <a:t>‹nr.›</a:t>
            </a:fld>
            <a:endParaRPr lang="da-DK" dirty="0">
              <a:solidFill>
                <a:prstClr val="black">
                  <a:tint val="75000"/>
                </a:prstClr>
              </a:solidFill>
            </a:endParaRPr>
          </a:p>
        </p:txBody>
      </p:sp>
    </p:spTree>
    <p:extLst>
      <p:ext uri="{BB962C8B-B14F-4D97-AF65-F5344CB8AC3E}">
        <p14:creationId xmlns:p14="http://schemas.microsoft.com/office/powerpoint/2010/main" val="38682300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nchor="t"/>
          <a:lstStyle>
            <a:lvl1pPr algn="l">
              <a:defRPr sz="4000" b="1" cap="all"/>
            </a:lvl1pPr>
          </a:lstStyle>
          <a:p>
            <a:r>
              <a:rPr lang="da-DK" smtClean="0"/>
              <a:t>Klik for at redigere titeltypografi i masteren</a:t>
            </a:r>
            <a:endParaRPr lang="da-DK"/>
          </a:p>
        </p:txBody>
      </p:sp>
      <p:sp>
        <p:nvSpPr>
          <p:cNvPr id="3" name="Pladsholder til tekst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Klik for at redigere typografi i masteren</a:t>
            </a:r>
          </a:p>
        </p:txBody>
      </p:sp>
      <p:sp>
        <p:nvSpPr>
          <p:cNvPr id="4" name="Pladsholder til dato 3"/>
          <p:cNvSpPr>
            <a:spLocks noGrp="1"/>
          </p:cNvSpPr>
          <p:nvPr>
            <p:ph type="dt" sz="half" idx="10"/>
          </p:nvPr>
        </p:nvSpPr>
        <p:spPr/>
        <p:txBody>
          <a:bodyPr/>
          <a:lstStyle/>
          <a:p>
            <a:fld id="{60C0B4BA-FEA4-49A7-9451-F96F47E8987A}" type="datetimeFigureOut">
              <a:rPr lang="da-DK" smtClean="0">
                <a:solidFill>
                  <a:prstClr val="black">
                    <a:tint val="75000"/>
                  </a:prstClr>
                </a:solidFill>
              </a:rPr>
              <a:pPr/>
              <a:t>19-06-2015</a:t>
            </a:fld>
            <a:endParaRPr lang="da-DK" dirty="0">
              <a:solidFill>
                <a:prstClr val="black">
                  <a:tint val="75000"/>
                </a:prstClr>
              </a:solidFill>
            </a:endParaRPr>
          </a:p>
        </p:txBody>
      </p:sp>
      <p:sp>
        <p:nvSpPr>
          <p:cNvPr id="5" name="Pladsholder til sidefod 4"/>
          <p:cNvSpPr>
            <a:spLocks noGrp="1"/>
          </p:cNvSpPr>
          <p:nvPr>
            <p:ph type="ftr" sz="quarter" idx="11"/>
          </p:nvPr>
        </p:nvSpPr>
        <p:spPr/>
        <p:txBody>
          <a:bodyPr/>
          <a:lstStyle/>
          <a:p>
            <a:endParaRPr lang="da-DK" dirty="0">
              <a:solidFill>
                <a:prstClr val="black">
                  <a:tint val="75000"/>
                </a:prstClr>
              </a:solidFill>
            </a:endParaRPr>
          </a:p>
        </p:txBody>
      </p:sp>
      <p:sp>
        <p:nvSpPr>
          <p:cNvPr id="6" name="Pladsholder til diasnummer 5"/>
          <p:cNvSpPr>
            <a:spLocks noGrp="1"/>
          </p:cNvSpPr>
          <p:nvPr>
            <p:ph type="sldNum" sz="quarter" idx="12"/>
          </p:nvPr>
        </p:nvSpPr>
        <p:spPr/>
        <p:txBody>
          <a:bodyPr/>
          <a:lstStyle/>
          <a:p>
            <a:fld id="{2AE6A1B3-E27A-4064-95C4-8F4A08CA489B}" type="slidenum">
              <a:rPr lang="da-DK" smtClean="0">
                <a:solidFill>
                  <a:prstClr val="black">
                    <a:tint val="75000"/>
                  </a:prstClr>
                </a:solidFill>
              </a:rPr>
              <a:pPr/>
              <a:t>‹nr.›</a:t>
            </a:fld>
            <a:endParaRPr lang="da-DK" dirty="0">
              <a:solidFill>
                <a:prstClr val="black">
                  <a:tint val="75000"/>
                </a:prstClr>
              </a:solidFill>
            </a:endParaRPr>
          </a:p>
        </p:txBody>
      </p:sp>
    </p:spTree>
    <p:extLst>
      <p:ext uri="{BB962C8B-B14F-4D97-AF65-F5344CB8AC3E}">
        <p14:creationId xmlns:p14="http://schemas.microsoft.com/office/powerpoint/2010/main" val="24485372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indhold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4"/>
          <p:cNvSpPr>
            <a:spLocks noGrp="1"/>
          </p:cNvSpPr>
          <p:nvPr>
            <p:ph type="dt" sz="half" idx="10"/>
          </p:nvPr>
        </p:nvSpPr>
        <p:spPr/>
        <p:txBody>
          <a:bodyPr/>
          <a:lstStyle/>
          <a:p>
            <a:fld id="{60C0B4BA-FEA4-49A7-9451-F96F47E8987A}" type="datetimeFigureOut">
              <a:rPr lang="da-DK" smtClean="0">
                <a:solidFill>
                  <a:prstClr val="black">
                    <a:tint val="75000"/>
                  </a:prstClr>
                </a:solidFill>
              </a:rPr>
              <a:pPr/>
              <a:t>19-06-2015</a:t>
            </a:fld>
            <a:endParaRPr lang="da-DK" dirty="0">
              <a:solidFill>
                <a:prstClr val="black">
                  <a:tint val="75000"/>
                </a:prstClr>
              </a:solidFill>
            </a:endParaRPr>
          </a:p>
        </p:txBody>
      </p:sp>
      <p:sp>
        <p:nvSpPr>
          <p:cNvPr id="6" name="Pladsholder til sidefod 5"/>
          <p:cNvSpPr>
            <a:spLocks noGrp="1"/>
          </p:cNvSpPr>
          <p:nvPr>
            <p:ph type="ftr" sz="quarter" idx="11"/>
          </p:nvPr>
        </p:nvSpPr>
        <p:spPr/>
        <p:txBody>
          <a:bodyPr/>
          <a:lstStyle/>
          <a:p>
            <a:endParaRPr lang="da-DK" dirty="0">
              <a:solidFill>
                <a:prstClr val="black">
                  <a:tint val="75000"/>
                </a:prstClr>
              </a:solidFill>
            </a:endParaRPr>
          </a:p>
        </p:txBody>
      </p:sp>
      <p:sp>
        <p:nvSpPr>
          <p:cNvPr id="7" name="Pladsholder til diasnummer 6"/>
          <p:cNvSpPr>
            <a:spLocks noGrp="1"/>
          </p:cNvSpPr>
          <p:nvPr>
            <p:ph type="sldNum" sz="quarter" idx="12"/>
          </p:nvPr>
        </p:nvSpPr>
        <p:spPr/>
        <p:txBody>
          <a:bodyPr/>
          <a:lstStyle/>
          <a:p>
            <a:fld id="{2AE6A1B3-E27A-4064-95C4-8F4A08CA489B}" type="slidenum">
              <a:rPr lang="da-DK" smtClean="0">
                <a:solidFill>
                  <a:prstClr val="black">
                    <a:tint val="75000"/>
                  </a:prstClr>
                </a:solidFill>
              </a:rPr>
              <a:pPr/>
              <a:t>‹nr.›</a:t>
            </a:fld>
            <a:endParaRPr lang="da-DK" dirty="0">
              <a:solidFill>
                <a:prstClr val="black">
                  <a:tint val="75000"/>
                </a:prstClr>
              </a:solidFill>
            </a:endParaRPr>
          </a:p>
        </p:txBody>
      </p:sp>
    </p:spTree>
    <p:extLst>
      <p:ext uri="{BB962C8B-B14F-4D97-AF65-F5344CB8AC3E}">
        <p14:creationId xmlns:p14="http://schemas.microsoft.com/office/powerpoint/2010/main" val="3890713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smtClean="0"/>
              <a:t>Klik for at redigere titeltypografi i masteren</a:t>
            </a:r>
            <a:endParaRPr lang="da-DK"/>
          </a:p>
        </p:txBody>
      </p:sp>
      <p:sp>
        <p:nvSpPr>
          <p:cNvPr id="3" name="Pladsholder til tekst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typografi i masteren</a:t>
            </a:r>
          </a:p>
        </p:txBody>
      </p:sp>
      <p:sp>
        <p:nvSpPr>
          <p:cNvPr id="4" name="Pladsholder til indhold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typografi i masteren</a:t>
            </a:r>
          </a:p>
        </p:txBody>
      </p:sp>
      <p:sp>
        <p:nvSpPr>
          <p:cNvPr id="6" name="Pladsholder til indhold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6"/>
          <p:cNvSpPr>
            <a:spLocks noGrp="1"/>
          </p:cNvSpPr>
          <p:nvPr>
            <p:ph type="dt" sz="half" idx="10"/>
          </p:nvPr>
        </p:nvSpPr>
        <p:spPr/>
        <p:txBody>
          <a:bodyPr/>
          <a:lstStyle/>
          <a:p>
            <a:fld id="{60C0B4BA-FEA4-49A7-9451-F96F47E8987A}" type="datetimeFigureOut">
              <a:rPr lang="da-DK" smtClean="0">
                <a:solidFill>
                  <a:prstClr val="black">
                    <a:tint val="75000"/>
                  </a:prstClr>
                </a:solidFill>
              </a:rPr>
              <a:pPr/>
              <a:t>19-06-2015</a:t>
            </a:fld>
            <a:endParaRPr lang="da-DK" dirty="0">
              <a:solidFill>
                <a:prstClr val="black">
                  <a:tint val="75000"/>
                </a:prstClr>
              </a:solidFill>
            </a:endParaRPr>
          </a:p>
        </p:txBody>
      </p:sp>
      <p:sp>
        <p:nvSpPr>
          <p:cNvPr id="8" name="Pladsholder til sidefod 7"/>
          <p:cNvSpPr>
            <a:spLocks noGrp="1"/>
          </p:cNvSpPr>
          <p:nvPr>
            <p:ph type="ftr" sz="quarter" idx="11"/>
          </p:nvPr>
        </p:nvSpPr>
        <p:spPr/>
        <p:txBody>
          <a:bodyPr/>
          <a:lstStyle/>
          <a:p>
            <a:endParaRPr lang="da-DK" dirty="0">
              <a:solidFill>
                <a:prstClr val="black">
                  <a:tint val="75000"/>
                </a:prstClr>
              </a:solidFill>
            </a:endParaRPr>
          </a:p>
        </p:txBody>
      </p:sp>
      <p:sp>
        <p:nvSpPr>
          <p:cNvPr id="9" name="Pladsholder til diasnummer 8"/>
          <p:cNvSpPr>
            <a:spLocks noGrp="1"/>
          </p:cNvSpPr>
          <p:nvPr>
            <p:ph type="sldNum" sz="quarter" idx="12"/>
          </p:nvPr>
        </p:nvSpPr>
        <p:spPr/>
        <p:txBody>
          <a:bodyPr/>
          <a:lstStyle/>
          <a:p>
            <a:fld id="{2AE6A1B3-E27A-4064-95C4-8F4A08CA489B}" type="slidenum">
              <a:rPr lang="da-DK" smtClean="0">
                <a:solidFill>
                  <a:prstClr val="black">
                    <a:tint val="75000"/>
                  </a:prstClr>
                </a:solidFill>
              </a:rPr>
              <a:pPr/>
              <a:t>‹nr.›</a:t>
            </a:fld>
            <a:endParaRPr lang="da-DK" dirty="0">
              <a:solidFill>
                <a:prstClr val="black">
                  <a:tint val="75000"/>
                </a:prstClr>
              </a:solidFill>
            </a:endParaRPr>
          </a:p>
        </p:txBody>
      </p:sp>
    </p:spTree>
    <p:extLst>
      <p:ext uri="{BB962C8B-B14F-4D97-AF65-F5344CB8AC3E}">
        <p14:creationId xmlns:p14="http://schemas.microsoft.com/office/powerpoint/2010/main" val="35289103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dato 2"/>
          <p:cNvSpPr>
            <a:spLocks noGrp="1"/>
          </p:cNvSpPr>
          <p:nvPr>
            <p:ph type="dt" sz="half" idx="10"/>
          </p:nvPr>
        </p:nvSpPr>
        <p:spPr/>
        <p:txBody>
          <a:bodyPr/>
          <a:lstStyle/>
          <a:p>
            <a:fld id="{60C0B4BA-FEA4-49A7-9451-F96F47E8987A}" type="datetimeFigureOut">
              <a:rPr lang="da-DK" smtClean="0">
                <a:solidFill>
                  <a:prstClr val="black">
                    <a:tint val="75000"/>
                  </a:prstClr>
                </a:solidFill>
              </a:rPr>
              <a:pPr/>
              <a:t>19-06-2015</a:t>
            </a:fld>
            <a:endParaRPr lang="da-DK" dirty="0">
              <a:solidFill>
                <a:prstClr val="black">
                  <a:tint val="75000"/>
                </a:prstClr>
              </a:solidFill>
            </a:endParaRPr>
          </a:p>
        </p:txBody>
      </p:sp>
      <p:sp>
        <p:nvSpPr>
          <p:cNvPr id="4" name="Pladsholder til sidefod 3"/>
          <p:cNvSpPr>
            <a:spLocks noGrp="1"/>
          </p:cNvSpPr>
          <p:nvPr>
            <p:ph type="ftr" sz="quarter" idx="11"/>
          </p:nvPr>
        </p:nvSpPr>
        <p:spPr/>
        <p:txBody>
          <a:bodyPr/>
          <a:lstStyle/>
          <a:p>
            <a:endParaRPr lang="da-DK" dirty="0">
              <a:solidFill>
                <a:prstClr val="black">
                  <a:tint val="75000"/>
                </a:prstClr>
              </a:solidFill>
            </a:endParaRPr>
          </a:p>
        </p:txBody>
      </p:sp>
      <p:sp>
        <p:nvSpPr>
          <p:cNvPr id="5" name="Pladsholder til diasnummer 4"/>
          <p:cNvSpPr>
            <a:spLocks noGrp="1"/>
          </p:cNvSpPr>
          <p:nvPr>
            <p:ph type="sldNum" sz="quarter" idx="12"/>
          </p:nvPr>
        </p:nvSpPr>
        <p:spPr/>
        <p:txBody>
          <a:bodyPr/>
          <a:lstStyle/>
          <a:p>
            <a:fld id="{2AE6A1B3-E27A-4064-95C4-8F4A08CA489B}" type="slidenum">
              <a:rPr lang="da-DK" smtClean="0">
                <a:solidFill>
                  <a:prstClr val="black">
                    <a:tint val="75000"/>
                  </a:prstClr>
                </a:solidFill>
              </a:rPr>
              <a:pPr/>
              <a:t>‹nr.›</a:t>
            </a:fld>
            <a:endParaRPr lang="da-DK" dirty="0">
              <a:solidFill>
                <a:prstClr val="black">
                  <a:tint val="75000"/>
                </a:prstClr>
              </a:solidFill>
            </a:endParaRPr>
          </a:p>
        </p:txBody>
      </p:sp>
    </p:spTree>
    <p:extLst>
      <p:ext uri="{BB962C8B-B14F-4D97-AF65-F5344CB8AC3E}">
        <p14:creationId xmlns:p14="http://schemas.microsoft.com/office/powerpoint/2010/main" val="4114551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60C0B4BA-FEA4-49A7-9451-F96F47E8987A}" type="datetimeFigureOut">
              <a:rPr lang="da-DK" smtClean="0">
                <a:solidFill>
                  <a:prstClr val="black">
                    <a:tint val="75000"/>
                  </a:prstClr>
                </a:solidFill>
              </a:rPr>
              <a:pPr/>
              <a:t>19-06-2015</a:t>
            </a:fld>
            <a:endParaRPr lang="da-DK" dirty="0">
              <a:solidFill>
                <a:prstClr val="black">
                  <a:tint val="75000"/>
                </a:prstClr>
              </a:solidFill>
            </a:endParaRPr>
          </a:p>
        </p:txBody>
      </p:sp>
      <p:sp>
        <p:nvSpPr>
          <p:cNvPr id="3" name="Pladsholder til sidefod 2"/>
          <p:cNvSpPr>
            <a:spLocks noGrp="1"/>
          </p:cNvSpPr>
          <p:nvPr>
            <p:ph type="ftr" sz="quarter" idx="11"/>
          </p:nvPr>
        </p:nvSpPr>
        <p:spPr/>
        <p:txBody>
          <a:bodyPr/>
          <a:lstStyle/>
          <a:p>
            <a:endParaRPr lang="da-DK" dirty="0">
              <a:solidFill>
                <a:prstClr val="black">
                  <a:tint val="75000"/>
                </a:prstClr>
              </a:solidFill>
            </a:endParaRPr>
          </a:p>
        </p:txBody>
      </p:sp>
      <p:sp>
        <p:nvSpPr>
          <p:cNvPr id="4" name="Pladsholder til diasnummer 3"/>
          <p:cNvSpPr>
            <a:spLocks noGrp="1"/>
          </p:cNvSpPr>
          <p:nvPr>
            <p:ph type="sldNum" sz="quarter" idx="12"/>
          </p:nvPr>
        </p:nvSpPr>
        <p:spPr/>
        <p:txBody>
          <a:bodyPr/>
          <a:lstStyle/>
          <a:p>
            <a:fld id="{2AE6A1B3-E27A-4064-95C4-8F4A08CA489B}" type="slidenum">
              <a:rPr lang="da-DK" smtClean="0">
                <a:solidFill>
                  <a:prstClr val="black">
                    <a:tint val="75000"/>
                  </a:prstClr>
                </a:solidFill>
              </a:rPr>
              <a:pPr/>
              <a:t>‹nr.›</a:t>
            </a:fld>
            <a:endParaRPr lang="da-DK" dirty="0">
              <a:solidFill>
                <a:prstClr val="black">
                  <a:tint val="75000"/>
                </a:prstClr>
              </a:solidFill>
            </a:endParaRPr>
          </a:p>
        </p:txBody>
      </p:sp>
    </p:spTree>
    <p:extLst>
      <p:ext uri="{BB962C8B-B14F-4D97-AF65-F5344CB8AC3E}">
        <p14:creationId xmlns:p14="http://schemas.microsoft.com/office/powerpoint/2010/main" val="28750101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a-DK" smtClean="0"/>
              <a:t>Klik for at redigere titeltypografi i masteren</a:t>
            </a:r>
            <a:endParaRPr lang="da-DK"/>
          </a:p>
        </p:txBody>
      </p:sp>
      <p:sp>
        <p:nvSpPr>
          <p:cNvPr id="3" name="Pladsholder til indhold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typografi i masteren</a:t>
            </a:r>
          </a:p>
        </p:txBody>
      </p:sp>
      <p:sp>
        <p:nvSpPr>
          <p:cNvPr id="5" name="Pladsholder til dato 4"/>
          <p:cNvSpPr>
            <a:spLocks noGrp="1"/>
          </p:cNvSpPr>
          <p:nvPr>
            <p:ph type="dt" sz="half" idx="10"/>
          </p:nvPr>
        </p:nvSpPr>
        <p:spPr/>
        <p:txBody>
          <a:bodyPr/>
          <a:lstStyle/>
          <a:p>
            <a:fld id="{60C0B4BA-FEA4-49A7-9451-F96F47E8987A}" type="datetimeFigureOut">
              <a:rPr lang="da-DK" smtClean="0">
                <a:solidFill>
                  <a:prstClr val="black">
                    <a:tint val="75000"/>
                  </a:prstClr>
                </a:solidFill>
              </a:rPr>
              <a:pPr/>
              <a:t>19-06-2015</a:t>
            </a:fld>
            <a:endParaRPr lang="da-DK" dirty="0">
              <a:solidFill>
                <a:prstClr val="black">
                  <a:tint val="75000"/>
                </a:prstClr>
              </a:solidFill>
            </a:endParaRPr>
          </a:p>
        </p:txBody>
      </p:sp>
      <p:sp>
        <p:nvSpPr>
          <p:cNvPr id="6" name="Pladsholder til sidefod 5"/>
          <p:cNvSpPr>
            <a:spLocks noGrp="1"/>
          </p:cNvSpPr>
          <p:nvPr>
            <p:ph type="ftr" sz="quarter" idx="11"/>
          </p:nvPr>
        </p:nvSpPr>
        <p:spPr/>
        <p:txBody>
          <a:bodyPr/>
          <a:lstStyle/>
          <a:p>
            <a:endParaRPr lang="da-DK" dirty="0">
              <a:solidFill>
                <a:prstClr val="black">
                  <a:tint val="75000"/>
                </a:prstClr>
              </a:solidFill>
            </a:endParaRPr>
          </a:p>
        </p:txBody>
      </p:sp>
      <p:sp>
        <p:nvSpPr>
          <p:cNvPr id="7" name="Pladsholder til diasnummer 6"/>
          <p:cNvSpPr>
            <a:spLocks noGrp="1"/>
          </p:cNvSpPr>
          <p:nvPr>
            <p:ph type="sldNum" sz="quarter" idx="12"/>
          </p:nvPr>
        </p:nvSpPr>
        <p:spPr/>
        <p:txBody>
          <a:bodyPr/>
          <a:lstStyle/>
          <a:p>
            <a:fld id="{2AE6A1B3-E27A-4064-95C4-8F4A08CA489B}" type="slidenum">
              <a:rPr lang="da-DK" smtClean="0">
                <a:solidFill>
                  <a:prstClr val="black">
                    <a:tint val="75000"/>
                  </a:prstClr>
                </a:solidFill>
              </a:rPr>
              <a:pPr/>
              <a:t>‹nr.›</a:t>
            </a:fld>
            <a:endParaRPr lang="da-DK" dirty="0">
              <a:solidFill>
                <a:prstClr val="black">
                  <a:tint val="75000"/>
                </a:prstClr>
              </a:solidFill>
            </a:endParaRPr>
          </a:p>
        </p:txBody>
      </p:sp>
    </p:spTree>
    <p:extLst>
      <p:ext uri="{BB962C8B-B14F-4D97-AF65-F5344CB8AC3E}">
        <p14:creationId xmlns:p14="http://schemas.microsoft.com/office/powerpoint/2010/main" val="1220525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idx="1"/>
          </p:nvPr>
        </p:nvSpPr>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0A717DD3-8974-4B48-89E3-73C90A8849DB}" type="datetimeFigureOut">
              <a:rPr lang="da-DK" smtClean="0"/>
              <a:t>19-06-2015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4797F79F-1913-42D1-B46F-044A6B392D3D}" type="slidenum">
              <a:rPr lang="da-DK" smtClean="0"/>
              <a:t>‹nr.›</a:t>
            </a:fld>
            <a:endParaRPr lang="da-DK"/>
          </a:p>
        </p:txBody>
      </p:sp>
    </p:spTree>
    <p:extLst>
      <p:ext uri="{BB962C8B-B14F-4D97-AF65-F5344CB8AC3E}">
        <p14:creationId xmlns:p14="http://schemas.microsoft.com/office/powerpoint/2010/main" val="9182963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a-DK" smtClean="0"/>
              <a:t>Klik for at redigere titeltypografi i masteren</a:t>
            </a:r>
            <a:endParaRPr lang="da-DK"/>
          </a:p>
        </p:txBody>
      </p:sp>
      <p:sp>
        <p:nvSpPr>
          <p:cNvPr id="3" name="Pladsholder til billed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dirty="0"/>
          </a:p>
        </p:txBody>
      </p:sp>
      <p:sp>
        <p:nvSpPr>
          <p:cNvPr id="4" name="Pladsholder til tekst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typografi i masteren</a:t>
            </a:r>
          </a:p>
        </p:txBody>
      </p:sp>
      <p:sp>
        <p:nvSpPr>
          <p:cNvPr id="5" name="Pladsholder til dato 4"/>
          <p:cNvSpPr>
            <a:spLocks noGrp="1"/>
          </p:cNvSpPr>
          <p:nvPr>
            <p:ph type="dt" sz="half" idx="10"/>
          </p:nvPr>
        </p:nvSpPr>
        <p:spPr/>
        <p:txBody>
          <a:bodyPr/>
          <a:lstStyle/>
          <a:p>
            <a:fld id="{60C0B4BA-FEA4-49A7-9451-F96F47E8987A}" type="datetimeFigureOut">
              <a:rPr lang="da-DK" smtClean="0">
                <a:solidFill>
                  <a:prstClr val="black">
                    <a:tint val="75000"/>
                  </a:prstClr>
                </a:solidFill>
              </a:rPr>
              <a:pPr/>
              <a:t>19-06-2015</a:t>
            </a:fld>
            <a:endParaRPr lang="da-DK" dirty="0">
              <a:solidFill>
                <a:prstClr val="black">
                  <a:tint val="75000"/>
                </a:prstClr>
              </a:solidFill>
            </a:endParaRPr>
          </a:p>
        </p:txBody>
      </p:sp>
      <p:sp>
        <p:nvSpPr>
          <p:cNvPr id="6" name="Pladsholder til sidefod 5"/>
          <p:cNvSpPr>
            <a:spLocks noGrp="1"/>
          </p:cNvSpPr>
          <p:nvPr>
            <p:ph type="ftr" sz="quarter" idx="11"/>
          </p:nvPr>
        </p:nvSpPr>
        <p:spPr/>
        <p:txBody>
          <a:bodyPr/>
          <a:lstStyle/>
          <a:p>
            <a:endParaRPr lang="da-DK" dirty="0">
              <a:solidFill>
                <a:prstClr val="black">
                  <a:tint val="75000"/>
                </a:prstClr>
              </a:solidFill>
            </a:endParaRPr>
          </a:p>
        </p:txBody>
      </p:sp>
      <p:sp>
        <p:nvSpPr>
          <p:cNvPr id="7" name="Pladsholder til diasnummer 6"/>
          <p:cNvSpPr>
            <a:spLocks noGrp="1"/>
          </p:cNvSpPr>
          <p:nvPr>
            <p:ph type="sldNum" sz="quarter" idx="12"/>
          </p:nvPr>
        </p:nvSpPr>
        <p:spPr/>
        <p:txBody>
          <a:bodyPr/>
          <a:lstStyle/>
          <a:p>
            <a:fld id="{2AE6A1B3-E27A-4064-95C4-8F4A08CA489B}" type="slidenum">
              <a:rPr lang="da-DK" smtClean="0">
                <a:solidFill>
                  <a:prstClr val="black">
                    <a:tint val="75000"/>
                  </a:prstClr>
                </a:solidFill>
              </a:rPr>
              <a:pPr/>
              <a:t>‹nr.›</a:t>
            </a:fld>
            <a:endParaRPr lang="da-DK" dirty="0">
              <a:solidFill>
                <a:prstClr val="black">
                  <a:tint val="75000"/>
                </a:prstClr>
              </a:solidFill>
            </a:endParaRPr>
          </a:p>
        </p:txBody>
      </p:sp>
    </p:spTree>
    <p:extLst>
      <p:ext uri="{BB962C8B-B14F-4D97-AF65-F5344CB8AC3E}">
        <p14:creationId xmlns:p14="http://schemas.microsoft.com/office/powerpoint/2010/main" val="32542468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60C0B4BA-FEA4-49A7-9451-F96F47E8987A}" type="datetimeFigureOut">
              <a:rPr lang="da-DK" smtClean="0">
                <a:solidFill>
                  <a:prstClr val="black">
                    <a:tint val="75000"/>
                  </a:prstClr>
                </a:solidFill>
              </a:rPr>
              <a:pPr/>
              <a:t>19-06-2015</a:t>
            </a:fld>
            <a:endParaRPr lang="da-DK" dirty="0">
              <a:solidFill>
                <a:prstClr val="black">
                  <a:tint val="75000"/>
                </a:prstClr>
              </a:solidFill>
            </a:endParaRPr>
          </a:p>
        </p:txBody>
      </p:sp>
      <p:sp>
        <p:nvSpPr>
          <p:cNvPr id="5" name="Pladsholder til sidefod 4"/>
          <p:cNvSpPr>
            <a:spLocks noGrp="1"/>
          </p:cNvSpPr>
          <p:nvPr>
            <p:ph type="ftr" sz="quarter" idx="11"/>
          </p:nvPr>
        </p:nvSpPr>
        <p:spPr/>
        <p:txBody>
          <a:bodyPr/>
          <a:lstStyle/>
          <a:p>
            <a:endParaRPr lang="da-DK" dirty="0">
              <a:solidFill>
                <a:prstClr val="black">
                  <a:tint val="75000"/>
                </a:prstClr>
              </a:solidFill>
            </a:endParaRPr>
          </a:p>
        </p:txBody>
      </p:sp>
      <p:sp>
        <p:nvSpPr>
          <p:cNvPr id="6" name="Pladsholder til diasnummer 5"/>
          <p:cNvSpPr>
            <a:spLocks noGrp="1"/>
          </p:cNvSpPr>
          <p:nvPr>
            <p:ph type="sldNum" sz="quarter" idx="12"/>
          </p:nvPr>
        </p:nvSpPr>
        <p:spPr/>
        <p:txBody>
          <a:bodyPr/>
          <a:lstStyle/>
          <a:p>
            <a:fld id="{2AE6A1B3-E27A-4064-95C4-8F4A08CA489B}" type="slidenum">
              <a:rPr lang="da-DK" smtClean="0">
                <a:solidFill>
                  <a:prstClr val="black">
                    <a:tint val="75000"/>
                  </a:prstClr>
                </a:solidFill>
              </a:rPr>
              <a:pPr/>
              <a:t>‹nr.›</a:t>
            </a:fld>
            <a:endParaRPr lang="da-DK" dirty="0">
              <a:solidFill>
                <a:prstClr val="black">
                  <a:tint val="75000"/>
                </a:prstClr>
              </a:solidFill>
            </a:endParaRPr>
          </a:p>
        </p:txBody>
      </p:sp>
    </p:spTree>
    <p:extLst>
      <p:ext uri="{BB962C8B-B14F-4D97-AF65-F5344CB8AC3E}">
        <p14:creationId xmlns:p14="http://schemas.microsoft.com/office/powerpoint/2010/main" val="14846828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8839200" y="274639"/>
            <a:ext cx="2743200" cy="5851525"/>
          </a:xfrm>
        </p:spPr>
        <p:txBody>
          <a:bodyPr vert="eaVert"/>
          <a:lstStyle/>
          <a:p>
            <a:r>
              <a:rPr lang="da-DK" smtClean="0"/>
              <a:t>Klik for at redigere titeltypografi i masteren</a:t>
            </a:r>
            <a:endParaRPr lang="da-DK"/>
          </a:p>
        </p:txBody>
      </p:sp>
      <p:sp>
        <p:nvSpPr>
          <p:cNvPr id="3" name="Pladsholder til lodret titel 2"/>
          <p:cNvSpPr>
            <a:spLocks noGrp="1"/>
          </p:cNvSpPr>
          <p:nvPr>
            <p:ph type="body" orient="vert" idx="1"/>
          </p:nvPr>
        </p:nvSpPr>
        <p:spPr>
          <a:xfrm>
            <a:off x="609600" y="274639"/>
            <a:ext cx="8026400" cy="5851525"/>
          </a:xfrm>
        </p:spPr>
        <p:txBody>
          <a:bodyPr vert="eaVert"/>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60C0B4BA-FEA4-49A7-9451-F96F47E8987A}" type="datetimeFigureOut">
              <a:rPr lang="da-DK" smtClean="0">
                <a:solidFill>
                  <a:prstClr val="black">
                    <a:tint val="75000"/>
                  </a:prstClr>
                </a:solidFill>
              </a:rPr>
              <a:pPr/>
              <a:t>19-06-2015</a:t>
            </a:fld>
            <a:endParaRPr lang="da-DK" dirty="0">
              <a:solidFill>
                <a:prstClr val="black">
                  <a:tint val="75000"/>
                </a:prstClr>
              </a:solidFill>
            </a:endParaRPr>
          </a:p>
        </p:txBody>
      </p:sp>
      <p:sp>
        <p:nvSpPr>
          <p:cNvPr id="5" name="Pladsholder til sidefod 4"/>
          <p:cNvSpPr>
            <a:spLocks noGrp="1"/>
          </p:cNvSpPr>
          <p:nvPr>
            <p:ph type="ftr" sz="quarter" idx="11"/>
          </p:nvPr>
        </p:nvSpPr>
        <p:spPr/>
        <p:txBody>
          <a:bodyPr/>
          <a:lstStyle/>
          <a:p>
            <a:endParaRPr lang="da-DK" dirty="0">
              <a:solidFill>
                <a:prstClr val="black">
                  <a:tint val="75000"/>
                </a:prstClr>
              </a:solidFill>
            </a:endParaRPr>
          </a:p>
        </p:txBody>
      </p:sp>
      <p:sp>
        <p:nvSpPr>
          <p:cNvPr id="6" name="Pladsholder til diasnummer 5"/>
          <p:cNvSpPr>
            <a:spLocks noGrp="1"/>
          </p:cNvSpPr>
          <p:nvPr>
            <p:ph type="sldNum" sz="quarter" idx="12"/>
          </p:nvPr>
        </p:nvSpPr>
        <p:spPr/>
        <p:txBody>
          <a:bodyPr/>
          <a:lstStyle/>
          <a:p>
            <a:fld id="{2AE6A1B3-E27A-4064-95C4-8F4A08CA489B}" type="slidenum">
              <a:rPr lang="da-DK" smtClean="0">
                <a:solidFill>
                  <a:prstClr val="black">
                    <a:tint val="75000"/>
                  </a:prstClr>
                </a:solidFill>
              </a:rPr>
              <a:pPr/>
              <a:t>‹nr.›</a:t>
            </a:fld>
            <a:endParaRPr lang="da-DK" dirty="0">
              <a:solidFill>
                <a:prstClr val="black">
                  <a:tint val="75000"/>
                </a:prstClr>
              </a:solidFill>
            </a:endParaRPr>
          </a:p>
        </p:txBody>
      </p:sp>
    </p:spTree>
    <p:extLst>
      <p:ext uri="{BB962C8B-B14F-4D97-AF65-F5344CB8AC3E}">
        <p14:creationId xmlns:p14="http://schemas.microsoft.com/office/powerpoint/2010/main" val="2542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a-DK" smtClean="0"/>
              <a:t>Klik for at redigere i master</a:t>
            </a:r>
            <a:endParaRPr lang="da-DK"/>
          </a:p>
        </p:txBody>
      </p:sp>
      <p:sp>
        <p:nvSpPr>
          <p:cNvPr id="3" name="Pladsholder til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smtClean="0"/>
              <a:t>Klik for at redigere i master</a:t>
            </a:r>
          </a:p>
        </p:txBody>
      </p:sp>
      <p:sp>
        <p:nvSpPr>
          <p:cNvPr id="4" name="Pladsholder til dato 3"/>
          <p:cNvSpPr>
            <a:spLocks noGrp="1"/>
          </p:cNvSpPr>
          <p:nvPr>
            <p:ph type="dt" sz="half" idx="10"/>
          </p:nvPr>
        </p:nvSpPr>
        <p:spPr/>
        <p:txBody>
          <a:bodyPr/>
          <a:lstStyle/>
          <a:p>
            <a:fld id="{0A717DD3-8974-4B48-89E3-73C90A8849DB}" type="datetimeFigureOut">
              <a:rPr lang="da-DK" smtClean="0"/>
              <a:t>19-06-2015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4797F79F-1913-42D1-B46F-044A6B392D3D}" type="slidenum">
              <a:rPr lang="da-DK" smtClean="0"/>
              <a:t>‹nr.›</a:t>
            </a:fld>
            <a:endParaRPr lang="da-DK"/>
          </a:p>
        </p:txBody>
      </p:sp>
    </p:spTree>
    <p:extLst>
      <p:ext uri="{BB962C8B-B14F-4D97-AF65-F5344CB8AC3E}">
        <p14:creationId xmlns:p14="http://schemas.microsoft.com/office/powerpoint/2010/main" val="3071498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sz="half" idx="1"/>
          </p:nvPr>
        </p:nvSpPr>
        <p:spPr>
          <a:xfrm>
            <a:off x="838200" y="1825625"/>
            <a:ext cx="5181600" cy="4351338"/>
          </a:xfrm>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6172200" y="1825625"/>
            <a:ext cx="5181600" cy="4351338"/>
          </a:xfrm>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4"/>
          <p:cNvSpPr>
            <a:spLocks noGrp="1"/>
          </p:cNvSpPr>
          <p:nvPr>
            <p:ph type="dt" sz="half" idx="10"/>
          </p:nvPr>
        </p:nvSpPr>
        <p:spPr/>
        <p:txBody>
          <a:bodyPr/>
          <a:lstStyle/>
          <a:p>
            <a:fld id="{0A717DD3-8974-4B48-89E3-73C90A8849DB}" type="datetimeFigureOut">
              <a:rPr lang="da-DK" smtClean="0"/>
              <a:t>19-06-2015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4797F79F-1913-42D1-B46F-044A6B392D3D}" type="slidenum">
              <a:rPr lang="da-DK" smtClean="0"/>
              <a:t>‹nr.›</a:t>
            </a:fld>
            <a:endParaRPr lang="da-DK"/>
          </a:p>
        </p:txBody>
      </p:sp>
    </p:spTree>
    <p:extLst>
      <p:ext uri="{BB962C8B-B14F-4D97-AF65-F5344CB8AC3E}">
        <p14:creationId xmlns:p14="http://schemas.microsoft.com/office/powerpoint/2010/main" val="2275311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a-DK" smtClean="0"/>
              <a:t>Klik for at redigere i master</a:t>
            </a:r>
            <a:endParaRPr lang="da-DK"/>
          </a:p>
        </p:txBody>
      </p:sp>
      <p:sp>
        <p:nvSpPr>
          <p:cNvPr id="3" name="Pladsholder til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4" name="Pladsholder til indhold 3"/>
          <p:cNvSpPr>
            <a:spLocks noGrp="1"/>
          </p:cNvSpPr>
          <p:nvPr>
            <p:ph sz="half" idx="2"/>
          </p:nvPr>
        </p:nvSpPr>
        <p:spPr>
          <a:xfrm>
            <a:off x="839788" y="2505075"/>
            <a:ext cx="5157787" cy="3684588"/>
          </a:xfrm>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6" name="Pladsholder til indhold 5"/>
          <p:cNvSpPr>
            <a:spLocks noGrp="1"/>
          </p:cNvSpPr>
          <p:nvPr>
            <p:ph sz="quarter" idx="4"/>
          </p:nvPr>
        </p:nvSpPr>
        <p:spPr>
          <a:xfrm>
            <a:off x="6172200" y="2505075"/>
            <a:ext cx="5183188" cy="3684588"/>
          </a:xfrm>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6"/>
          <p:cNvSpPr>
            <a:spLocks noGrp="1"/>
          </p:cNvSpPr>
          <p:nvPr>
            <p:ph type="dt" sz="half" idx="10"/>
          </p:nvPr>
        </p:nvSpPr>
        <p:spPr/>
        <p:txBody>
          <a:bodyPr/>
          <a:lstStyle/>
          <a:p>
            <a:fld id="{0A717DD3-8974-4B48-89E3-73C90A8849DB}" type="datetimeFigureOut">
              <a:rPr lang="da-DK" smtClean="0"/>
              <a:t>19-06-2015</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slidenummer 8"/>
          <p:cNvSpPr>
            <a:spLocks noGrp="1"/>
          </p:cNvSpPr>
          <p:nvPr>
            <p:ph type="sldNum" sz="quarter" idx="12"/>
          </p:nvPr>
        </p:nvSpPr>
        <p:spPr/>
        <p:txBody>
          <a:bodyPr/>
          <a:lstStyle/>
          <a:p>
            <a:fld id="{4797F79F-1913-42D1-B46F-044A6B392D3D}" type="slidenum">
              <a:rPr lang="da-DK" smtClean="0"/>
              <a:t>‹nr.›</a:t>
            </a:fld>
            <a:endParaRPr lang="da-DK"/>
          </a:p>
        </p:txBody>
      </p:sp>
    </p:spTree>
    <p:extLst>
      <p:ext uri="{BB962C8B-B14F-4D97-AF65-F5344CB8AC3E}">
        <p14:creationId xmlns:p14="http://schemas.microsoft.com/office/powerpoint/2010/main" val="3492198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dato 2"/>
          <p:cNvSpPr>
            <a:spLocks noGrp="1"/>
          </p:cNvSpPr>
          <p:nvPr>
            <p:ph type="dt" sz="half" idx="10"/>
          </p:nvPr>
        </p:nvSpPr>
        <p:spPr/>
        <p:txBody>
          <a:bodyPr/>
          <a:lstStyle/>
          <a:p>
            <a:fld id="{0A717DD3-8974-4B48-89E3-73C90A8849DB}" type="datetimeFigureOut">
              <a:rPr lang="da-DK" smtClean="0"/>
              <a:t>19-06-2015</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slidenummer 4"/>
          <p:cNvSpPr>
            <a:spLocks noGrp="1"/>
          </p:cNvSpPr>
          <p:nvPr>
            <p:ph type="sldNum" sz="quarter" idx="12"/>
          </p:nvPr>
        </p:nvSpPr>
        <p:spPr/>
        <p:txBody>
          <a:bodyPr/>
          <a:lstStyle/>
          <a:p>
            <a:fld id="{4797F79F-1913-42D1-B46F-044A6B392D3D}" type="slidenum">
              <a:rPr lang="da-DK" smtClean="0"/>
              <a:t>‹nr.›</a:t>
            </a:fld>
            <a:endParaRPr lang="da-DK"/>
          </a:p>
        </p:txBody>
      </p:sp>
    </p:spTree>
    <p:extLst>
      <p:ext uri="{BB962C8B-B14F-4D97-AF65-F5344CB8AC3E}">
        <p14:creationId xmlns:p14="http://schemas.microsoft.com/office/powerpoint/2010/main" val="1047243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0A717DD3-8974-4B48-89E3-73C90A8849DB}" type="datetimeFigureOut">
              <a:rPr lang="da-DK" smtClean="0"/>
              <a:t>19-06-2015</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slidenummer 3"/>
          <p:cNvSpPr>
            <a:spLocks noGrp="1"/>
          </p:cNvSpPr>
          <p:nvPr>
            <p:ph type="sldNum" sz="quarter" idx="12"/>
          </p:nvPr>
        </p:nvSpPr>
        <p:spPr/>
        <p:txBody>
          <a:bodyPr/>
          <a:lstStyle/>
          <a:p>
            <a:fld id="{4797F79F-1913-42D1-B46F-044A6B392D3D}" type="slidenum">
              <a:rPr lang="da-DK" smtClean="0"/>
              <a:t>‹nr.›</a:t>
            </a:fld>
            <a:endParaRPr lang="da-DK"/>
          </a:p>
        </p:txBody>
      </p:sp>
    </p:spTree>
    <p:extLst>
      <p:ext uri="{BB962C8B-B14F-4D97-AF65-F5344CB8AC3E}">
        <p14:creationId xmlns:p14="http://schemas.microsoft.com/office/powerpoint/2010/main" val="710088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smtClean="0"/>
              <a:t>Klik for at redigere i master</a:t>
            </a:r>
            <a:endParaRPr lang="da-DK"/>
          </a:p>
        </p:txBody>
      </p:sp>
      <p:sp>
        <p:nvSpPr>
          <p:cNvPr id="3" name="Pladsholder til ind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0A717DD3-8974-4B48-89E3-73C90A8849DB}" type="datetimeFigureOut">
              <a:rPr lang="da-DK" smtClean="0"/>
              <a:t>19-06-2015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4797F79F-1913-42D1-B46F-044A6B392D3D}" type="slidenum">
              <a:rPr lang="da-DK" smtClean="0"/>
              <a:t>‹nr.›</a:t>
            </a:fld>
            <a:endParaRPr lang="da-DK"/>
          </a:p>
        </p:txBody>
      </p:sp>
    </p:spTree>
    <p:extLst>
      <p:ext uri="{BB962C8B-B14F-4D97-AF65-F5344CB8AC3E}">
        <p14:creationId xmlns:p14="http://schemas.microsoft.com/office/powerpoint/2010/main" val="591975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smtClean="0"/>
              <a:t>Klik for at redigere i master</a:t>
            </a:r>
            <a:endParaRPr lang="da-DK"/>
          </a:p>
        </p:txBody>
      </p:sp>
      <p:sp>
        <p:nvSpPr>
          <p:cNvPr id="3" name="Pladsholder til bille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0A717DD3-8974-4B48-89E3-73C90A8849DB}" type="datetimeFigureOut">
              <a:rPr lang="da-DK" smtClean="0"/>
              <a:t>19-06-2015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4797F79F-1913-42D1-B46F-044A6B392D3D}" type="slidenum">
              <a:rPr lang="da-DK" smtClean="0"/>
              <a:t>‹nr.›</a:t>
            </a:fld>
            <a:endParaRPr lang="da-DK"/>
          </a:p>
        </p:txBody>
      </p:sp>
    </p:spTree>
    <p:extLst>
      <p:ext uri="{BB962C8B-B14F-4D97-AF65-F5344CB8AC3E}">
        <p14:creationId xmlns:p14="http://schemas.microsoft.com/office/powerpoint/2010/main" val="3713162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smtClean="0"/>
              <a:t>Klik for at redigere i master</a:t>
            </a:r>
            <a:endParaRPr lang="da-DK"/>
          </a:p>
        </p:txBody>
      </p:sp>
      <p:sp>
        <p:nvSpPr>
          <p:cNvPr id="3" name="Pladsholder til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717DD3-8974-4B48-89E3-73C90A8849DB}" type="datetimeFigureOut">
              <a:rPr lang="da-DK" smtClean="0"/>
              <a:t>19-06-2015</a:t>
            </a:fld>
            <a:endParaRPr lang="da-DK"/>
          </a:p>
        </p:txBody>
      </p:sp>
      <p:sp>
        <p:nvSpPr>
          <p:cNvPr id="5" name="Pladsholder til sidefod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97F79F-1913-42D1-B46F-044A6B392D3D}" type="slidenum">
              <a:rPr lang="da-DK" smtClean="0"/>
              <a:t>‹nr.›</a:t>
            </a:fld>
            <a:endParaRPr lang="da-DK"/>
          </a:p>
        </p:txBody>
      </p:sp>
    </p:spTree>
    <p:extLst>
      <p:ext uri="{BB962C8B-B14F-4D97-AF65-F5344CB8AC3E}">
        <p14:creationId xmlns:p14="http://schemas.microsoft.com/office/powerpoint/2010/main" val="39119125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2">
            <a:lumMod val="50000"/>
            <a:alpha val="79000"/>
          </a:schemeClr>
        </a:solidFill>
        <a:effectLst/>
      </p:bgPr>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a-DK" smtClean="0"/>
              <a:t>Klik for at redigere titeltypografi i masteren</a:t>
            </a:r>
            <a:endParaRPr lang="da-DK"/>
          </a:p>
        </p:txBody>
      </p:sp>
      <p:sp>
        <p:nvSpPr>
          <p:cNvPr id="3" name="Pladsholder til tekst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C0B4BA-FEA4-49A7-9451-F96F47E8987A}" type="datetimeFigureOut">
              <a:rPr lang="da-DK" smtClean="0">
                <a:solidFill>
                  <a:prstClr val="black">
                    <a:tint val="75000"/>
                  </a:prstClr>
                </a:solidFill>
              </a:rPr>
              <a:pPr/>
              <a:t>19-06-2015</a:t>
            </a:fld>
            <a:endParaRPr lang="da-DK" dirty="0">
              <a:solidFill>
                <a:prstClr val="black">
                  <a:tint val="75000"/>
                </a:prstClr>
              </a:solidFill>
            </a:endParaRPr>
          </a:p>
        </p:txBody>
      </p:sp>
      <p:sp>
        <p:nvSpPr>
          <p:cNvPr id="5" name="Pladsholder til sidefod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dirty="0">
              <a:solidFill>
                <a:prstClr val="black">
                  <a:tint val="75000"/>
                </a:prstClr>
              </a:solidFill>
            </a:endParaRPr>
          </a:p>
        </p:txBody>
      </p:sp>
      <p:sp>
        <p:nvSpPr>
          <p:cNvPr id="6" name="Pladsholder til diasnumm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E6A1B3-E27A-4064-95C4-8F4A08CA489B}" type="slidenum">
              <a:rPr lang="da-DK" smtClean="0">
                <a:solidFill>
                  <a:prstClr val="black">
                    <a:tint val="75000"/>
                  </a:prstClr>
                </a:solidFill>
              </a:rPr>
              <a:pPr/>
              <a:t>‹nr.›</a:t>
            </a:fld>
            <a:endParaRPr lang="da-DK" dirty="0">
              <a:solidFill>
                <a:prstClr val="black">
                  <a:tint val="75000"/>
                </a:prstClr>
              </a:solidFill>
            </a:endParaRPr>
          </a:p>
        </p:txBody>
      </p:sp>
    </p:spTree>
    <p:extLst>
      <p:ext uri="{BB962C8B-B14F-4D97-AF65-F5344CB8AC3E}">
        <p14:creationId xmlns:p14="http://schemas.microsoft.com/office/powerpoint/2010/main" val="13176595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kstfelt 61"/>
          <p:cNvSpPr txBox="1"/>
          <p:nvPr/>
        </p:nvSpPr>
        <p:spPr>
          <a:xfrm>
            <a:off x="5181958" y="3960640"/>
            <a:ext cx="4514441" cy="492443"/>
          </a:xfrm>
          <a:prstGeom prst="rect">
            <a:avLst/>
          </a:prstGeom>
          <a:noFill/>
        </p:spPr>
        <p:txBody>
          <a:bodyPr wrap="square" rtlCol="0">
            <a:spAutoFit/>
          </a:bodyPr>
          <a:lstStyle/>
          <a:p>
            <a:r>
              <a:rPr lang="da-DK" sz="1400" b="1" dirty="0">
                <a:solidFill>
                  <a:prstClr val="white"/>
                </a:solidFill>
              </a:rPr>
              <a:t>The PSC in </a:t>
            </a:r>
            <a:r>
              <a:rPr lang="da-DK" sz="1400" b="1" dirty="0" err="1">
                <a:solidFill>
                  <a:prstClr val="white"/>
                </a:solidFill>
              </a:rPr>
              <a:t>cooperation</a:t>
            </a:r>
            <a:r>
              <a:rPr lang="da-DK" sz="1400" b="1" dirty="0">
                <a:solidFill>
                  <a:prstClr val="white"/>
                </a:solidFill>
              </a:rPr>
              <a:t> </a:t>
            </a:r>
            <a:r>
              <a:rPr lang="da-DK" sz="1400" b="1" dirty="0" err="1">
                <a:solidFill>
                  <a:prstClr val="white"/>
                </a:solidFill>
              </a:rPr>
              <a:t>with</a:t>
            </a:r>
            <a:r>
              <a:rPr lang="da-DK" sz="1400" b="1" dirty="0">
                <a:solidFill>
                  <a:prstClr val="white"/>
                </a:solidFill>
              </a:rPr>
              <a:t> CBC and KSC</a:t>
            </a:r>
            <a:r>
              <a:rPr lang="da-DK" sz="1200" dirty="0">
                <a:solidFill>
                  <a:prstClr val="white"/>
                </a:solidFill>
              </a:rPr>
              <a:t/>
            </a:r>
            <a:br>
              <a:rPr lang="da-DK" sz="1200" dirty="0">
                <a:solidFill>
                  <a:prstClr val="white"/>
                </a:solidFill>
              </a:rPr>
            </a:br>
            <a:r>
              <a:rPr lang="da-DK" sz="1200" dirty="0">
                <a:solidFill>
                  <a:prstClr val="white"/>
                </a:solidFill>
              </a:rPr>
              <a:t>To </a:t>
            </a:r>
            <a:r>
              <a:rPr lang="da-DK" sz="1200" dirty="0" err="1">
                <a:solidFill>
                  <a:prstClr val="white"/>
                </a:solidFill>
              </a:rPr>
              <a:t>adress</a:t>
            </a:r>
            <a:r>
              <a:rPr lang="da-DK" sz="1200" dirty="0">
                <a:solidFill>
                  <a:prstClr val="white"/>
                </a:solidFill>
              </a:rPr>
              <a:t> </a:t>
            </a:r>
            <a:r>
              <a:rPr lang="da-DK" sz="1200" dirty="0" err="1">
                <a:solidFill>
                  <a:prstClr val="white"/>
                </a:solidFill>
              </a:rPr>
              <a:t>technical</a:t>
            </a:r>
            <a:r>
              <a:rPr lang="da-DK" sz="1200" dirty="0">
                <a:solidFill>
                  <a:prstClr val="white"/>
                </a:solidFill>
              </a:rPr>
              <a:t> </a:t>
            </a:r>
            <a:r>
              <a:rPr lang="da-DK" sz="1200" dirty="0" err="1">
                <a:solidFill>
                  <a:prstClr val="white"/>
                </a:solidFill>
              </a:rPr>
              <a:t>standard-setting</a:t>
            </a:r>
            <a:r>
              <a:rPr lang="da-DK" sz="1200" dirty="0">
                <a:solidFill>
                  <a:prstClr val="white"/>
                </a:solidFill>
              </a:rPr>
              <a:t> </a:t>
            </a:r>
            <a:r>
              <a:rPr lang="da-DK" sz="1200" dirty="0" err="1">
                <a:solidFill>
                  <a:prstClr val="white"/>
                </a:solidFill>
              </a:rPr>
              <a:t>issues</a:t>
            </a:r>
            <a:endParaRPr lang="da-DK" sz="1050" dirty="0">
              <a:solidFill>
                <a:prstClr val="white"/>
              </a:solidFill>
            </a:endParaRPr>
          </a:p>
        </p:txBody>
      </p:sp>
      <p:sp>
        <p:nvSpPr>
          <p:cNvPr id="12" name="Ellipse 11"/>
          <p:cNvSpPr/>
          <p:nvPr/>
        </p:nvSpPr>
        <p:spPr>
          <a:xfrm>
            <a:off x="5457838" y="1619368"/>
            <a:ext cx="2053626" cy="14835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solidFill>
                <a:prstClr val="white"/>
              </a:solidFill>
            </a:endParaRPr>
          </a:p>
        </p:txBody>
      </p:sp>
      <p:sp>
        <p:nvSpPr>
          <p:cNvPr id="26" name="Højre klammeparentes 25"/>
          <p:cNvSpPr/>
          <p:nvPr/>
        </p:nvSpPr>
        <p:spPr>
          <a:xfrm>
            <a:off x="5215738" y="1549851"/>
            <a:ext cx="147780" cy="1589888"/>
          </a:xfrm>
          <a:custGeom>
            <a:avLst/>
            <a:gdLst>
              <a:gd name="connsiteX0" fmla="*/ 0 w 204059"/>
              <a:gd name="connsiteY0" fmla="*/ 0 h 1295173"/>
              <a:gd name="connsiteX1" fmla="*/ 102030 w 204059"/>
              <a:gd name="connsiteY1" fmla="*/ 17004 h 1295173"/>
              <a:gd name="connsiteX2" fmla="*/ 102030 w 204059"/>
              <a:gd name="connsiteY2" fmla="*/ 630582 h 1295173"/>
              <a:gd name="connsiteX3" fmla="*/ 204060 w 204059"/>
              <a:gd name="connsiteY3" fmla="*/ 647586 h 1295173"/>
              <a:gd name="connsiteX4" fmla="*/ 102030 w 204059"/>
              <a:gd name="connsiteY4" fmla="*/ 664590 h 1295173"/>
              <a:gd name="connsiteX5" fmla="*/ 102030 w 204059"/>
              <a:gd name="connsiteY5" fmla="*/ 1278169 h 1295173"/>
              <a:gd name="connsiteX6" fmla="*/ 0 w 204059"/>
              <a:gd name="connsiteY6" fmla="*/ 1295173 h 1295173"/>
              <a:gd name="connsiteX7" fmla="*/ 0 w 204059"/>
              <a:gd name="connsiteY7" fmla="*/ 0 h 1295173"/>
              <a:gd name="connsiteX0" fmla="*/ 0 w 204059"/>
              <a:gd name="connsiteY0" fmla="*/ 0 h 1295173"/>
              <a:gd name="connsiteX1" fmla="*/ 102030 w 204059"/>
              <a:gd name="connsiteY1" fmla="*/ 17004 h 1295173"/>
              <a:gd name="connsiteX2" fmla="*/ 102030 w 204059"/>
              <a:gd name="connsiteY2" fmla="*/ 630582 h 1295173"/>
              <a:gd name="connsiteX3" fmla="*/ 204060 w 204059"/>
              <a:gd name="connsiteY3" fmla="*/ 647586 h 1295173"/>
              <a:gd name="connsiteX4" fmla="*/ 102030 w 204059"/>
              <a:gd name="connsiteY4" fmla="*/ 664590 h 1295173"/>
              <a:gd name="connsiteX5" fmla="*/ 102030 w 204059"/>
              <a:gd name="connsiteY5" fmla="*/ 1278169 h 1295173"/>
              <a:gd name="connsiteX6" fmla="*/ 0 w 204059"/>
              <a:gd name="connsiteY6" fmla="*/ 1295173 h 1295173"/>
              <a:gd name="connsiteX0" fmla="*/ 0 w 204060"/>
              <a:gd name="connsiteY0" fmla="*/ 0 h 1295173"/>
              <a:gd name="connsiteX1" fmla="*/ 102030 w 204060"/>
              <a:gd name="connsiteY1" fmla="*/ 17004 h 1295173"/>
              <a:gd name="connsiteX2" fmla="*/ 102030 w 204060"/>
              <a:gd name="connsiteY2" fmla="*/ 630582 h 1295173"/>
              <a:gd name="connsiteX3" fmla="*/ 204060 w 204060"/>
              <a:gd name="connsiteY3" fmla="*/ 647586 h 1295173"/>
              <a:gd name="connsiteX4" fmla="*/ 102030 w 204060"/>
              <a:gd name="connsiteY4" fmla="*/ 664590 h 1295173"/>
              <a:gd name="connsiteX5" fmla="*/ 102030 w 204060"/>
              <a:gd name="connsiteY5" fmla="*/ 1278169 h 1295173"/>
              <a:gd name="connsiteX6" fmla="*/ 0 w 204060"/>
              <a:gd name="connsiteY6" fmla="*/ 1295173 h 1295173"/>
              <a:gd name="connsiteX7" fmla="*/ 0 w 204060"/>
              <a:gd name="connsiteY7" fmla="*/ 0 h 1295173"/>
              <a:gd name="connsiteX0" fmla="*/ 0 w 204060"/>
              <a:gd name="connsiteY0" fmla="*/ 0 h 1295173"/>
              <a:gd name="connsiteX1" fmla="*/ 102030 w 204060"/>
              <a:gd name="connsiteY1" fmla="*/ 17004 h 1295173"/>
              <a:gd name="connsiteX2" fmla="*/ 102030 w 204060"/>
              <a:gd name="connsiteY2" fmla="*/ 630582 h 1295173"/>
              <a:gd name="connsiteX3" fmla="*/ 204060 w 204060"/>
              <a:gd name="connsiteY3" fmla="*/ 647586 h 1295173"/>
              <a:gd name="connsiteX4" fmla="*/ 102030 w 204060"/>
              <a:gd name="connsiteY4" fmla="*/ 681259 h 1295173"/>
              <a:gd name="connsiteX5" fmla="*/ 102030 w 204060"/>
              <a:gd name="connsiteY5" fmla="*/ 1278169 h 1295173"/>
              <a:gd name="connsiteX6" fmla="*/ 0 w 204060"/>
              <a:gd name="connsiteY6" fmla="*/ 1295173 h 1295173"/>
              <a:gd name="connsiteX0" fmla="*/ 0 w 204060"/>
              <a:gd name="connsiteY0" fmla="*/ 0 h 1295173"/>
              <a:gd name="connsiteX1" fmla="*/ 102030 w 204060"/>
              <a:gd name="connsiteY1" fmla="*/ 17004 h 1295173"/>
              <a:gd name="connsiteX2" fmla="*/ 102030 w 204060"/>
              <a:gd name="connsiteY2" fmla="*/ 630582 h 1295173"/>
              <a:gd name="connsiteX3" fmla="*/ 204060 w 204060"/>
              <a:gd name="connsiteY3" fmla="*/ 647586 h 1295173"/>
              <a:gd name="connsiteX4" fmla="*/ 102030 w 204060"/>
              <a:gd name="connsiteY4" fmla="*/ 664590 h 1295173"/>
              <a:gd name="connsiteX5" fmla="*/ 102030 w 204060"/>
              <a:gd name="connsiteY5" fmla="*/ 1278169 h 1295173"/>
              <a:gd name="connsiteX6" fmla="*/ 0 w 204060"/>
              <a:gd name="connsiteY6" fmla="*/ 1295173 h 1295173"/>
              <a:gd name="connsiteX7" fmla="*/ 0 w 204060"/>
              <a:gd name="connsiteY7" fmla="*/ 0 h 1295173"/>
              <a:gd name="connsiteX0" fmla="*/ 0 w 204060"/>
              <a:gd name="connsiteY0" fmla="*/ 0 h 1295173"/>
              <a:gd name="connsiteX1" fmla="*/ 102030 w 204060"/>
              <a:gd name="connsiteY1" fmla="*/ 17004 h 1295173"/>
              <a:gd name="connsiteX2" fmla="*/ 102030 w 204060"/>
              <a:gd name="connsiteY2" fmla="*/ 630582 h 1295173"/>
              <a:gd name="connsiteX3" fmla="*/ 177866 w 204060"/>
              <a:gd name="connsiteY3" fmla="*/ 652348 h 1295173"/>
              <a:gd name="connsiteX4" fmla="*/ 102030 w 204060"/>
              <a:gd name="connsiteY4" fmla="*/ 681259 h 1295173"/>
              <a:gd name="connsiteX5" fmla="*/ 102030 w 204060"/>
              <a:gd name="connsiteY5" fmla="*/ 1278169 h 1295173"/>
              <a:gd name="connsiteX6" fmla="*/ 0 w 204060"/>
              <a:gd name="connsiteY6" fmla="*/ 1295173 h 1295173"/>
              <a:gd name="connsiteX0" fmla="*/ 0 w 177866"/>
              <a:gd name="connsiteY0" fmla="*/ 0 h 1295173"/>
              <a:gd name="connsiteX1" fmla="*/ 102030 w 177866"/>
              <a:gd name="connsiteY1" fmla="*/ 17004 h 1295173"/>
              <a:gd name="connsiteX2" fmla="*/ 102030 w 177866"/>
              <a:gd name="connsiteY2" fmla="*/ 630582 h 1295173"/>
              <a:gd name="connsiteX3" fmla="*/ 177866 w 177866"/>
              <a:gd name="connsiteY3" fmla="*/ 652349 h 1295173"/>
              <a:gd name="connsiteX4" fmla="*/ 102030 w 177866"/>
              <a:gd name="connsiteY4" fmla="*/ 664590 h 1295173"/>
              <a:gd name="connsiteX5" fmla="*/ 102030 w 177866"/>
              <a:gd name="connsiteY5" fmla="*/ 1278169 h 1295173"/>
              <a:gd name="connsiteX6" fmla="*/ 0 w 177866"/>
              <a:gd name="connsiteY6" fmla="*/ 1295173 h 1295173"/>
              <a:gd name="connsiteX7" fmla="*/ 0 w 177866"/>
              <a:gd name="connsiteY7" fmla="*/ 0 h 1295173"/>
              <a:gd name="connsiteX0" fmla="*/ 0 w 177866"/>
              <a:gd name="connsiteY0" fmla="*/ 0 h 1295173"/>
              <a:gd name="connsiteX1" fmla="*/ 102030 w 177866"/>
              <a:gd name="connsiteY1" fmla="*/ 17004 h 1295173"/>
              <a:gd name="connsiteX2" fmla="*/ 102030 w 177866"/>
              <a:gd name="connsiteY2" fmla="*/ 630582 h 1295173"/>
              <a:gd name="connsiteX3" fmla="*/ 177866 w 177866"/>
              <a:gd name="connsiteY3" fmla="*/ 652348 h 1295173"/>
              <a:gd name="connsiteX4" fmla="*/ 102030 w 177866"/>
              <a:gd name="connsiteY4" fmla="*/ 681259 h 1295173"/>
              <a:gd name="connsiteX5" fmla="*/ 102030 w 177866"/>
              <a:gd name="connsiteY5" fmla="*/ 1278169 h 1295173"/>
              <a:gd name="connsiteX6" fmla="*/ 0 w 177866"/>
              <a:gd name="connsiteY6" fmla="*/ 1295173 h 12951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866" h="1295173" stroke="0" extrusionOk="0">
                <a:moveTo>
                  <a:pt x="0" y="0"/>
                </a:moveTo>
                <a:cubicBezTo>
                  <a:pt x="56350" y="0"/>
                  <a:pt x="102030" y="7613"/>
                  <a:pt x="102030" y="17004"/>
                </a:cubicBezTo>
                <a:lnTo>
                  <a:pt x="102030" y="630582"/>
                </a:lnTo>
                <a:cubicBezTo>
                  <a:pt x="102030" y="639973"/>
                  <a:pt x="121516" y="652349"/>
                  <a:pt x="177866" y="652349"/>
                </a:cubicBezTo>
                <a:cubicBezTo>
                  <a:pt x="121516" y="652349"/>
                  <a:pt x="102030" y="655199"/>
                  <a:pt x="102030" y="664590"/>
                </a:cubicBezTo>
                <a:lnTo>
                  <a:pt x="102030" y="1278169"/>
                </a:lnTo>
                <a:cubicBezTo>
                  <a:pt x="102030" y="1287560"/>
                  <a:pt x="56350" y="1295173"/>
                  <a:pt x="0" y="1295173"/>
                </a:cubicBezTo>
                <a:lnTo>
                  <a:pt x="0" y="0"/>
                </a:lnTo>
                <a:close/>
              </a:path>
              <a:path w="177866" h="1295173" fill="none">
                <a:moveTo>
                  <a:pt x="0" y="0"/>
                </a:moveTo>
                <a:cubicBezTo>
                  <a:pt x="56350" y="0"/>
                  <a:pt x="102030" y="7613"/>
                  <a:pt x="102030" y="17004"/>
                </a:cubicBezTo>
                <a:lnTo>
                  <a:pt x="102030" y="630582"/>
                </a:lnTo>
                <a:cubicBezTo>
                  <a:pt x="102030" y="639973"/>
                  <a:pt x="177866" y="643902"/>
                  <a:pt x="177866" y="652348"/>
                </a:cubicBezTo>
                <a:cubicBezTo>
                  <a:pt x="177866" y="660794"/>
                  <a:pt x="102030" y="671868"/>
                  <a:pt x="102030" y="681259"/>
                </a:cubicBezTo>
                <a:lnTo>
                  <a:pt x="102030" y="1278169"/>
                </a:lnTo>
                <a:cubicBezTo>
                  <a:pt x="102030" y="1287560"/>
                  <a:pt x="56350" y="1295173"/>
                  <a:pt x="0" y="1295173"/>
                </a:cubicBezTo>
              </a:path>
            </a:pathLst>
          </a:custGeom>
          <a:ln w="19050">
            <a:solidFill>
              <a:srgbClr val="6A92C8"/>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a-DK" sz="1350">
              <a:solidFill>
                <a:prstClr val="black"/>
              </a:solidFill>
            </a:endParaRPr>
          </a:p>
        </p:txBody>
      </p:sp>
      <p:cxnSp>
        <p:nvCxnSpPr>
          <p:cNvPr id="47" name="Lige pilforbindelse 46"/>
          <p:cNvCxnSpPr/>
          <p:nvPr/>
        </p:nvCxnSpPr>
        <p:spPr>
          <a:xfrm>
            <a:off x="2180665" y="1247274"/>
            <a:ext cx="7515735" cy="25908"/>
          </a:xfrm>
          <a:prstGeom prst="straightConnector1">
            <a:avLst/>
          </a:prstGeom>
          <a:ln w="28575">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48" name="Tekstfelt 47"/>
          <p:cNvSpPr txBox="1"/>
          <p:nvPr/>
        </p:nvSpPr>
        <p:spPr>
          <a:xfrm>
            <a:off x="7131994" y="908720"/>
            <a:ext cx="908222" cy="338554"/>
          </a:xfrm>
          <a:prstGeom prst="rect">
            <a:avLst/>
          </a:prstGeom>
          <a:noFill/>
          <a:ln>
            <a:noFill/>
          </a:ln>
        </p:spPr>
        <p:txBody>
          <a:bodyPr wrap="square" rtlCol="0">
            <a:spAutoFit/>
          </a:bodyPr>
          <a:lstStyle/>
          <a:p>
            <a:r>
              <a:rPr lang="da-DK" sz="1600" b="1" dirty="0">
                <a:solidFill>
                  <a:prstClr val="white"/>
                </a:solidFill>
              </a:rPr>
              <a:t>2015</a:t>
            </a:r>
          </a:p>
        </p:txBody>
      </p:sp>
      <p:sp>
        <p:nvSpPr>
          <p:cNvPr id="49" name="Tekstfelt 48"/>
          <p:cNvSpPr txBox="1"/>
          <p:nvPr/>
        </p:nvSpPr>
        <p:spPr>
          <a:xfrm>
            <a:off x="9004202" y="932597"/>
            <a:ext cx="908222" cy="338554"/>
          </a:xfrm>
          <a:prstGeom prst="rect">
            <a:avLst/>
          </a:prstGeom>
          <a:noFill/>
          <a:ln>
            <a:noFill/>
          </a:ln>
        </p:spPr>
        <p:txBody>
          <a:bodyPr wrap="square" rtlCol="0">
            <a:spAutoFit/>
          </a:bodyPr>
          <a:lstStyle/>
          <a:p>
            <a:r>
              <a:rPr lang="da-DK" sz="1600" b="1" dirty="0">
                <a:solidFill>
                  <a:prstClr val="white"/>
                </a:solidFill>
              </a:rPr>
              <a:t>2016</a:t>
            </a:r>
          </a:p>
        </p:txBody>
      </p:sp>
      <p:cxnSp>
        <p:nvCxnSpPr>
          <p:cNvPr id="61" name="Lige pilforbindelse 60"/>
          <p:cNvCxnSpPr/>
          <p:nvPr/>
        </p:nvCxnSpPr>
        <p:spPr>
          <a:xfrm flipV="1">
            <a:off x="5181959" y="4221088"/>
            <a:ext cx="4370424" cy="16968"/>
          </a:xfrm>
          <a:prstGeom prst="straightConnector1">
            <a:avLst/>
          </a:prstGeom>
          <a:ln w="19050">
            <a:solidFill>
              <a:srgbClr val="6A92C8"/>
            </a:solidFill>
            <a:tailEnd type="triangle"/>
          </a:ln>
        </p:spPr>
        <p:style>
          <a:lnRef idx="1">
            <a:schemeClr val="accent1"/>
          </a:lnRef>
          <a:fillRef idx="0">
            <a:schemeClr val="accent1"/>
          </a:fillRef>
          <a:effectRef idx="0">
            <a:schemeClr val="accent1"/>
          </a:effectRef>
          <a:fontRef idx="minor">
            <a:schemeClr val="tx1"/>
          </a:fontRef>
        </p:style>
      </p:cxnSp>
      <p:sp>
        <p:nvSpPr>
          <p:cNvPr id="67" name="Tekstfelt 66"/>
          <p:cNvSpPr txBox="1"/>
          <p:nvPr/>
        </p:nvSpPr>
        <p:spPr>
          <a:xfrm>
            <a:off x="5197066" y="5301208"/>
            <a:ext cx="4355317" cy="638636"/>
          </a:xfrm>
          <a:prstGeom prst="rect">
            <a:avLst/>
          </a:prstGeom>
          <a:noFill/>
        </p:spPr>
        <p:txBody>
          <a:bodyPr wrap="square" rtlCol="0">
            <a:spAutoFit/>
          </a:bodyPr>
          <a:lstStyle/>
          <a:p>
            <a:r>
              <a:rPr lang="da-DK" sz="1400" b="1" dirty="0" err="1">
                <a:solidFill>
                  <a:prstClr val="white"/>
                </a:solidFill>
              </a:rPr>
              <a:t>Proposal</a:t>
            </a:r>
            <a:r>
              <a:rPr lang="da-DK" sz="1400" b="1" dirty="0">
                <a:solidFill>
                  <a:prstClr val="white"/>
                </a:solidFill>
              </a:rPr>
              <a:t> </a:t>
            </a:r>
            <a:r>
              <a:rPr lang="da-DK" sz="1400" b="1" dirty="0" err="1">
                <a:solidFill>
                  <a:prstClr val="white"/>
                </a:solidFill>
              </a:rPr>
              <a:t>elaborated</a:t>
            </a:r>
            <a:r>
              <a:rPr lang="da-DK" sz="1400" b="1" dirty="0">
                <a:solidFill>
                  <a:prstClr val="white"/>
                </a:solidFill>
              </a:rPr>
              <a:t> by the PSC – </a:t>
            </a:r>
            <a:r>
              <a:rPr lang="da-DK" sz="1400" b="1" dirty="0" err="1">
                <a:solidFill>
                  <a:prstClr val="white"/>
                </a:solidFill>
              </a:rPr>
              <a:t>discussion</a:t>
            </a:r>
            <a:r>
              <a:rPr lang="da-DK" sz="1400" b="1" dirty="0">
                <a:solidFill>
                  <a:prstClr val="white"/>
                </a:solidFill>
              </a:rPr>
              <a:t> in GB 2015  </a:t>
            </a:r>
            <a:r>
              <a:rPr lang="da-DK" sz="1200" dirty="0">
                <a:solidFill>
                  <a:prstClr val="white"/>
                </a:solidFill>
              </a:rPr>
              <a:t/>
            </a:r>
            <a:br>
              <a:rPr lang="da-DK" sz="1200" dirty="0">
                <a:solidFill>
                  <a:prstClr val="white"/>
                </a:solidFill>
              </a:rPr>
            </a:br>
            <a:r>
              <a:rPr lang="da-DK" sz="200" dirty="0">
                <a:solidFill>
                  <a:prstClr val="white"/>
                </a:solidFill>
              </a:rPr>
              <a:t/>
            </a:r>
            <a:br>
              <a:rPr lang="da-DK" sz="200" dirty="0">
                <a:solidFill>
                  <a:prstClr val="white"/>
                </a:solidFill>
              </a:rPr>
            </a:br>
            <a:r>
              <a:rPr lang="da-DK" sz="1050" dirty="0" err="1">
                <a:solidFill>
                  <a:prstClr val="white"/>
                </a:solidFill>
              </a:rPr>
              <a:t>Consultation</a:t>
            </a:r>
            <a:r>
              <a:rPr lang="da-DK" sz="1050" dirty="0">
                <a:solidFill>
                  <a:prstClr val="white"/>
                </a:solidFill>
              </a:rPr>
              <a:t> with all relevant parties </a:t>
            </a:r>
            <a:r>
              <a:rPr lang="da-DK" sz="1200" dirty="0">
                <a:solidFill>
                  <a:prstClr val="white"/>
                </a:solidFill>
              </a:rPr>
              <a:t/>
            </a:r>
            <a:br>
              <a:rPr lang="da-DK" sz="1200" dirty="0">
                <a:solidFill>
                  <a:prstClr val="white"/>
                </a:solidFill>
              </a:rPr>
            </a:br>
            <a:endParaRPr lang="da-DK" sz="900" dirty="0">
              <a:solidFill>
                <a:prstClr val="white"/>
              </a:solidFill>
            </a:endParaRPr>
          </a:p>
        </p:txBody>
      </p:sp>
      <p:sp>
        <p:nvSpPr>
          <p:cNvPr id="69" name="Tekstfelt 68"/>
          <p:cNvSpPr txBox="1"/>
          <p:nvPr/>
        </p:nvSpPr>
        <p:spPr>
          <a:xfrm>
            <a:off x="5152255" y="4662572"/>
            <a:ext cx="4184105" cy="638636"/>
          </a:xfrm>
          <a:prstGeom prst="rect">
            <a:avLst/>
          </a:prstGeom>
          <a:noFill/>
        </p:spPr>
        <p:txBody>
          <a:bodyPr wrap="square" rtlCol="0">
            <a:spAutoFit/>
          </a:bodyPr>
          <a:lstStyle/>
          <a:p>
            <a:r>
              <a:rPr lang="da-DK" sz="1400" b="1" dirty="0" err="1">
                <a:solidFill>
                  <a:prstClr val="white"/>
                </a:solidFill>
              </a:rPr>
              <a:t>Further</a:t>
            </a:r>
            <a:r>
              <a:rPr lang="da-DK" sz="1400" b="1" dirty="0">
                <a:solidFill>
                  <a:prstClr val="white"/>
                </a:solidFill>
              </a:rPr>
              <a:t> research by the PSC</a:t>
            </a:r>
            <a:br>
              <a:rPr lang="da-DK" sz="1400" b="1" dirty="0">
                <a:solidFill>
                  <a:prstClr val="white"/>
                </a:solidFill>
              </a:rPr>
            </a:br>
            <a:endParaRPr lang="da-DK" sz="200" b="1" dirty="0">
              <a:solidFill>
                <a:prstClr val="white"/>
              </a:solidFill>
            </a:endParaRPr>
          </a:p>
          <a:p>
            <a:r>
              <a:rPr lang="da-DK" sz="1050" dirty="0" err="1">
                <a:solidFill>
                  <a:prstClr val="white"/>
                </a:solidFill>
              </a:rPr>
              <a:t>Feasibility</a:t>
            </a:r>
            <a:r>
              <a:rPr lang="da-DK" sz="1050" dirty="0">
                <a:solidFill>
                  <a:prstClr val="white"/>
                </a:solidFill>
              </a:rPr>
              <a:t> </a:t>
            </a:r>
            <a:r>
              <a:rPr lang="da-DK" sz="1050" dirty="0" err="1">
                <a:solidFill>
                  <a:prstClr val="white"/>
                </a:solidFill>
              </a:rPr>
              <a:t>depends</a:t>
            </a:r>
            <a:r>
              <a:rPr lang="da-DK" sz="1050" dirty="0">
                <a:solidFill>
                  <a:prstClr val="white"/>
                </a:solidFill>
              </a:rPr>
              <a:t> on </a:t>
            </a:r>
            <a:r>
              <a:rPr lang="da-DK" sz="1050" dirty="0" err="1">
                <a:solidFill>
                  <a:prstClr val="white"/>
                </a:solidFill>
              </a:rPr>
              <a:t>external</a:t>
            </a:r>
            <a:r>
              <a:rPr lang="da-DK" sz="1050" dirty="0">
                <a:solidFill>
                  <a:prstClr val="white"/>
                </a:solidFill>
              </a:rPr>
              <a:t> </a:t>
            </a:r>
            <a:r>
              <a:rPr lang="da-DK" sz="1050" dirty="0" err="1">
                <a:solidFill>
                  <a:prstClr val="white"/>
                </a:solidFill>
              </a:rPr>
              <a:t>stakeholders</a:t>
            </a:r>
            <a:r>
              <a:rPr lang="da-DK" sz="1200" dirty="0">
                <a:solidFill>
                  <a:prstClr val="white"/>
                </a:solidFill>
              </a:rPr>
              <a:t/>
            </a:r>
            <a:br>
              <a:rPr lang="da-DK" sz="1200" dirty="0">
                <a:solidFill>
                  <a:prstClr val="white"/>
                </a:solidFill>
              </a:rPr>
            </a:br>
            <a:endParaRPr lang="da-DK" sz="900" dirty="0">
              <a:solidFill>
                <a:prstClr val="white"/>
              </a:solidFill>
            </a:endParaRPr>
          </a:p>
        </p:txBody>
      </p:sp>
      <p:cxnSp>
        <p:nvCxnSpPr>
          <p:cNvPr id="83" name="Lige pilforbindelse 82"/>
          <p:cNvCxnSpPr/>
          <p:nvPr/>
        </p:nvCxnSpPr>
        <p:spPr>
          <a:xfrm>
            <a:off x="5181959" y="4914558"/>
            <a:ext cx="4370424" cy="26611"/>
          </a:xfrm>
          <a:prstGeom prst="straightConnector1">
            <a:avLst/>
          </a:prstGeom>
          <a:ln w="19050">
            <a:solidFill>
              <a:srgbClr val="6A92C8"/>
            </a:solidFill>
            <a:tailEnd type="triangle"/>
          </a:ln>
        </p:spPr>
        <p:style>
          <a:lnRef idx="1">
            <a:schemeClr val="accent1"/>
          </a:lnRef>
          <a:fillRef idx="0">
            <a:schemeClr val="accent1"/>
          </a:fillRef>
          <a:effectRef idx="0">
            <a:schemeClr val="accent1"/>
          </a:effectRef>
          <a:fontRef idx="minor">
            <a:schemeClr val="tx1"/>
          </a:fontRef>
        </p:style>
      </p:cxnSp>
      <p:cxnSp>
        <p:nvCxnSpPr>
          <p:cNvPr id="84" name="Lige pilforbindelse 83"/>
          <p:cNvCxnSpPr/>
          <p:nvPr/>
        </p:nvCxnSpPr>
        <p:spPr>
          <a:xfrm>
            <a:off x="5194259" y="5559398"/>
            <a:ext cx="4358125" cy="29842"/>
          </a:xfrm>
          <a:prstGeom prst="straightConnector1">
            <a:avLst/>
          </a:prstGeom>
          <a:ln w="19050">
            <a:solidFill>
              <a:srgbClr val="6A92C8"/>
            </a:solidFill>
            <a:tailEnd type="triangle"/>
          </a:ln>
        </p:spPr>
        <p:style>
          <a:lnRef idx="1">
            <a:schemeClr val="accent1"/>
          </a:lnRef>
          <a:fillRef idx="0">
            <a:schemeClr val="accent1"/>
          </a:fillRef>
          <a:effectRef idx="0">
            <a:schemeClr val="accent1"/>
          </a:effectRef>
          <a:fontRef idx="minor">
            <a:schemeClr val="tx1"/>
          </a:fontRef>
        </p:style>
      </p:cxnSp>
      <p:sp>
        <p:nvSpPr>
          <p:cNvPr id="25" name="Nedadgående pil 24"/>
          <p:cNvSpPr/>
          <p:nvPr/>
        </p:nvSpPr>
        <p:spPr>
          <a:xfrm>
            <a:off x="6279717" y="3228907"/>
            <a:ext cx="341685" cy="299984"/>
          </a:xfrm>
          <a:prstGeom prst="downArrow">
            <a:avLst/>
          </a:prstGeom>
          <a:noFill/>
          <a:ln>
            <a:solidFill>
              <a:srgbClr val="6A92C8"/>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solidFill>
                <a:prstClr val="white"/>
              </a:solidFill>
            </a:endParaRPr>
          </a:p>
        </p:txBody>
      </p:sp>
      <p:grpSp>
        <p:nvGrpSpPr>
          <p:cNvPr id="103" name="Gruppe 102"/>
          <p:cNvGrpSpPr/>
          <p:nvPr/>
        </p:nvGrpSpPr>
        <p:grpSpPr>
          <a:xfrm>
            <a:off x="2135561" y="3903108"/>
            <a:ext cx="2913629" cy="606013"/>
            <a:chOff x="323529" y="1656898"/>
            <a:chExt cx="2268492" cy="436157"/>
          </a:xfrm>
        </p:grpSpPr>
        <p:sp>
          <p:nvSpPr>
            <p:cNvPr id="104" name="Afrundet rektangel 103"/>
            <p:cNvSpPr/>
            <p:nvPr/>
          </p:nvSpPr>
          <p:spPr>
            <a:xfrm>
              <a:off x="323529" y="1656898"/>
              <a:ext cx="2268492" cy="43615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solidFill>
                  <a:prstClr val="white"/>
                </a:solidFill>
              </a:endParaRPr>
            </a:p>
          </p:txBody>
        </p:sp>
        <p:sp>
          <p:nvSpPr>
            <p:cNvPr id="105" name="Tekstfelt 104"/>
            <p:cNvSpPr txBox="1"/>
            <p:nvPr/>
          </p:nvSpPr>
          <p:spPr>
            <a:xfrm>
              <a:off x="568259" y="1671298"/>
              <a:ext cx="2007103" cy="376570"/>
            </a:xfrm>
            <a:prstGeom prst="rect">
              <a:avLst/>
            </a:prstGeom>
            <a:noFill/>
          </p:spPr>
          <p:txBody>
            <a:bodyPr wrap="square" rtlCol="0">
              <a:spAutoFit/>
            </a:bodyPr>
            <a:lstStyle/>
            <a:p>
              <a:r>
                <a:rPr lang="en-US" sz="1400" b="1" dirty="0">
                  <a:solidFill>
                    <a:prstClr val="black"/>
                  </a:solidFill>
                </a:rPr>
                <a:t>Common forum for the ISSAI framework – group of experts</a:t>
              </a:r>
            </a:p>
          </p:txBody>
        </p:sp>
      </p:grpSp>
      <p:sp>
        <p:nvSpPr>
          <p:cNvPr id="106" name="Ellipse 105"/>
          <p:cNvSpPr/>
          <p:nvPr/>
        </p:nvSpPr>
        <p:spPr>
          <a:xfrm>
            <a:off x="2180664" y="4079833"/>
            <a:ext cx="221554" cy="212034"/>
          </a:xfrm>
          <a:prstGeom prst="ellipse">
            <a:avLst/>
          </a:prstGeom>
          <a:solidFill>
            <a:srgbClr val="4252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600" dirty="0">
                <a:solidFill>
                  <a:prstClr val="white"/>
                </a:solidFill>
              </a:rPr>
              <a:t>2</a:t>
            </a:r>
          </a:p>
        </p:txBody>
      </p:sp>
      <p:grpSp>
        <p:nvGrpSpPr>
          <p:cNvPr id="107" name="Gruppe 106"/>
          <p:cNvGrpSpPr/>
          <p:nvPr/>
        </p:nvGrpSpPr>
        <p:grpSpPr>
          <a:xfrm>
            <a:off x="2135561" y="4581129"/>
            <a:ext cx="2913629" cy="606013"/>
            <a:chOff x="323529" y="1656898"/>
            <a:chExt cx="2268492" cy="436157"/>
          </a:xfrm>
        </p:grpSpPr>
        <p:sp>
          <p:nvSpPr>
            <p:cNvPr id="108" name="Afrundet rektangel 107"/>
            <p:cNvSpPr/>
            <p:nvPr/>
          </p:nvSpPr>
          <p:spPr>
            <a:xfrm>
              <a:off x="323529" y="1656898"/>
              <a:ext cx="2268492" cy="43615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solidFill>
                  <a:prstClr val="white"/>
                </a:solidFill>
              </a:endParaRPr>
            </a:p>
          </p:txBody>
        </p:sp>
        <p:sp>
          <p:nvSpPr>
            <p:cNvPr id="109" name="Tekstfelt 108"/>
            <p:cNvSpPr txBox="1"/>
            <p:nvPr/>
          </p:nvSpPr>
          <p:spPr>
            <a:xfrm>
              <a:off x="568259" y="1671298"/>
              <a:ext cx="2007103" cy="376570"/>
            </a:xfrm>
            <a:prstGeom prst="rect">
              <a:avLst/>
            </a:prstGeom>
            <a:noFill/>
          </p:spPr>
          <p:txBody>
            <a:bodyPr wrap="square" rtlCol="0">
              <a:spAutoFit/>
            </a:bodyPr>
            <a:lstStyle/>
            <a:p>
              <a:r>
                <a:rPr lang="da-DK" sz="1400" b="1" dirty="0">
                  <a:solidFill>
                    <a:prstClr val="black"/>
                  </a:solidFill>
                </a:rPr>
                <a:t>Separat </a:t>
              </a:r>
              <a:r>
                <a:rPr lang="da-DK" sz="1400" b="1" dirty="0" err="1">
                  <a:solidFill>
                    <a:prstClr val="black"/>
                  </a:solidFill>
                </a:rPr>
                <a:t>advisory</a:t>
              </a:r>
              <a:r>
                <a:rPr lang="da-DK" sz="1400" b="1" dirty="0">
                  <a:solidFill>
                    <a:prstClr val="black"/>
                  </a:solidFill>
                </a:rPr>
                <a:t> </a:t>
              </a:r>
              <a:r>
                <a:rPr lang="da-DK" sz="1400" b="1" dirty="0" err="1">
                  <a:solidFill>
                    <a:prstClr val="black"/>
                  </a:solidFill>
                </a:rPr>
                <a:t>group</a:t>
              </a:r>
              <a:r>
                <a:rPr lang="da-DK" sz="1400" b="1" dirty="0">
                  <a:solidFill>
                    <a:prstClr val="black"/>
                  </a:solidFill>
                </a:rPr>
                <a:t> – </a:t>
              </a:r>
              <a:r>
                <a:rPr lang="da-DK" sz="1400" b="1" dirty="0" err="1">
                  <a:solidFill>
                    <a:prstClr val="black"/>
                  </a:solidFill>
                </a:rPr>
                <a:t>users</a:t>
              </a:r>
              <a:r>
                <a:rPr lang="da-DK" sz="1400" b="1" dirty="0">
                  <a:solidFill>
                    <a:prstClr val="black"/>
                  </a:solidFill>
                </a:rPr>
                <a:t> of audit </a:t>
              </a:r>
              <a:r>
                <a:rPr lang="da-DK" sz="1400" b="1" dirty="0" err="1">
                  <a:solidFill>
                    <a:prstClr val="black"/>
                  </a:solidFill>
                </a:rPr>
                <a:t>reports</a:t>
              </a:r>
              <a:endParaRPr lang="da-DK" sz="1400" b="1" dirty="0">
                <a:solidFill>
                  <a:prstClr val="black"/>
                </a:solidFill>
              </a:endParaRPr>
            </a:p>
          </p:txBody>
        </p:sp>
      </p:grpSp>
      <p:sp>
        <p:nvSpPr>
          <p:cNvPr id="110" name="Ellipse 109"/>
          <p:cNvSpPr/>
          <p:nvPr/>
        </p:nvSpPr>
        <p:spPr>
          <a:xfrm>
            <a:off x="2180664" y="4757854"/>
            <a:ext cx="221554" cy="212034"/>
          </a:xfrm>
          <a:prstGeom prst="ellipse">
            <a:avLst/>
          </a:prstGeom>
          <a:solidFill>
            <a:srgbClr val="4252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600" dirty="0">
                <a:solidFill>
                  <a:prstClr val="white"/>
                </a:solidFill>
              </a:rPr>
              <a:t>3</a:t>
            </a:r>
          </a:p>
        </p:txBody>
      </p:sp>
      <p:grpSp>
        <p:nvGrpSpPr>
          <p:cNvPr id="111" name="Gruppe 110"/>
          <p:cNvGrpSpPr/>
          <p:nvPr/>
        </p:nvGrpSpPr>
        <p:grpSpPr>
          <a:xfrm>
            <a:off x="2135561" y="5259150"/>
            <a:ext cx="2913629" cy="606013"/>
            <a:chOff x="323529" y="1656898"/>
            <a:chExt cx="2268492" cy="436157"/>
          </a:xfrm>
        </p:grpSpPr>
        <p:sp>
          <p:nvSpPr>
            <p:cNvPr id="112" name="Afrundet rektangel 111"/>
            <p:cNvSpPr/>
            <p:nvPr/>
          </p:nvSpPr>
          <p:spPr>
            <a:xfrm>
              <a:off x="323529" y="1656898"/>
              <a:ext cx="2268492" cy="43615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solidFill>
                  <a:prstClr val="white"/>
                </a:solidFill>
              </a:endParaRPr>
            </a:p>
          </p:txBody>
        </p:sp>
        <p:sp>
          <p:nvSpPr>
            <p:cNvPr id="113" name="Tekstfelt 112"/>
            <p:cNvSpPr txBox="1"/>
            <p:nvPr/>
          </p:nvSpPr>
          <p:spPr>
            <a:xfrm>
              <a:off x="568259" y="1671298"/>
              <a:ext cx="2007103" cy="376570"/>
            </a:xfrm>
            <a:prstGeom prst="rect">
              <a:avLst/>
            </a:prstGeom>
            <a:noFill/>
          </p:spPr>
          <p:txBody>
            <a:bodyPr wrap="square" rtlCol="0">
              <a:spAutoFit/>
            </a:bodyPr>
            <a:lstStyle/>
            <a:p>
              <a:r>
                <a:rPr lang="da-DK" sz="1400" b="1" dirty="0" err="1">
                  <a:solidFill>
                    <a:prstClr val="black"/>
                  </a:solidFill>
                </a:rPr>
                <a:t>Strenghtening</a:t>
              </a:r>
              <a:r>
                <a:rPr lang="da-DK" sz="1400" b="1" dirty="0">
                  <a:solidFill>
                    <a:prstClr val="black"/>
                  </a:solidFill>
                </a:rPr>
                <a:t> the Due </a:t>
              </a:r>
              <a:r>
                <a:rPr lang="da-DK" sz="1400" b="1" dirty="0" err="1">
                  <a:solidFill>
                    <a:prstClr val="black"/>
                  </a:solidFill>
                </a:rPr>
                <a:t>Process</a:t>
              </a:r>
              <a:r>
                <a:rPr lang="da-DK" sz="1400" b="1" dirty="0">
                  <a:solidFill>
                    <a:prstClr val="black"/>
                  </a:solidFill>
                </a:rPr>
                <a:t> for professional standards</a:t>
              </a:r>
            </a:p>
          </p:txBody>
        </p:sp>
      </p:grpSp>
      <p:sp>
        <p:nvSpPr>
          <p:cNvPr id="114" name="Ellipse 113"/>
          <p:cNvSpPr/>
          <p:nvPr/>
        </p:nvSpPr>
        <p:spPr>
          <a:xfrm>
            <a:off x="2180664" y="5435875"/>
            <a:ext cx="221554" cy="212034"/>
          </a:xfrm>
          <a:prstGeom prst="ellipse">
            <a:avLst/>
          </a:prstGeom>
          <a:solidFill>
            <a:srgbClr val="4252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600" dirty="0">
                <a:solidFill>
                  <a:prstClr val="white"/>
                </a:solidFill>
              </a:rPr>
              <a:t>4</a:t>
            </a:r>
          </a:p>
        </p:txBody>
      </p:sp>
      <p:grpSp>
        <p:nvGrpSpPr>
          <p:cNvPr id="117" name="Gruppe 116"/>
          <p:cNvGrpSpPr/>
          <p:nvPr/>
        </p:nvGrpSpPr>
        <p:grpSpPr>
          <a:xfrm>
            <a:off x="2135561" y="1394938"/>
            <a:ext cx="2913629" cy="606013"/>
            <a:chOff x="323529" y="1656898"/>
            <a:chExt cx="2268492" cy="436157"/>
          </a:xfrm>
        </p:grpSpPr>
        <p:sp>
          <p:nvSpPr>
            <p:cNvPr id="118" name="Afrundet rektangel 117"/>
            <p:cNvSpPr/>
            <p:nvPr/>
          </p:nvSpPr>
          <p:spPr>
            <a:xfrm>
              <a:off x="323529" y="1656898"/>
              <a:ext cx="2268492" cy="43615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solidFill>
                  <a:prstClr val="white"/>
                </a:solidFill>
              </a:endParaRPr>
            </a:p>
          </p:txBody>
        </p:sp>
        <p:sp>
          <p:nvSpPr>
            <p:cNvPr id="119" name="Tekstfelt 118"/>
            <p:cNvSpPr txBox="1"/>
            <p:nvPr/>
          </p:nvSpPr>
          <p:spPr>
            <a:xfrm>
              <a:off x="568259" y="1671298"/>
              <a:ext cx="2007103" cy="376570"/>
            </a:xfrm>
            <a:prstGeom prst="rect">
              <a:avLst/>
            </a:prstGeom>
            <a:noFill/>
          </p:spPr>
          <p:txBody>
            <a:bodyPr wrap="square" rtlCol="0">
              <a:spAutoFit/>
            </a:bodyPr>
            <a:lstStyle/>
            <a:p>
              <a:r>
                <a:rPr lang="da-DK" sz="1400" b="1" dirty="0">
                  <a:solidFill>
                    <a:prstClr val="black"/>
                  </a:solidFill>
                </a:rPr>
                <a:t>Permanent </a:t>
              </a:r>
              <a:r>
                <a:rPr lang="da-DK" sz="1400" b="1" dirty="0" err="1">
                  <a:solidFill>
                    <a:prstClr val="black"/>
                  </a:solidFill>
                </a:rPr>
                <a:t>committee</a:t>
              </a:r>
              <a:r>
                <a:rPr lang="da-DK" sz="1400" b="1" dirty="0">
                  <a:solidFill>
                    <a:prstClr val="black"/>
                  </a:solidFill>
                </a:rPr>
                <a:t> for professional </a:t>
              </a:r>
              <a:r>
                <a:rPr lang="da-DK" sz="1400" b="1" dirty="0" err="1">
                  <a:solidFill>
                    <a:prstClr val="black"/>
                  </a:solidFill>
                </a:rPr>
                <a:t>matters</a:t>
              </a:r>
              <a:endParaRPr lang="da-DK" sz="1400" b="1" dirty="0">
                <a:solidFill>
                  <a:prstClr val="black"/>
                </a:solidFill>
              </a:endParaRPr>
            </a:p>
          </p:txBody>
        </p:sp>
      </p:grpSp>
      <p:sp>
        <p:nvSpPr>
          <p:cNvPr id="120" name="Ellipse 119"/>
          <p:cNvSpPr/>
          <p:nvPr/>
        </p:nvSpPr>
        <p:spPr>
          <a:xfrm>
            <a:off x="2180664" y="1571663"/>
            <a:ext cx="221554" cy="212034"/>
          </a:xfrm>
          <a:prstGeom prst="ellipse">
            <a:avLst/>
          </a:prstGeom>
          <a:solidFill>
            <a:srgbClr val="4252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600" dirty="0">
                <a:solidFill>
                  <a:prstClr val="white"/>
                </a:solidFill>
              </a:rPr>
              <a:t>1</a:t>
            </a:r>
          </a:p>
        </p:txBody>
      </p:sp>
      <p:grpSp>
        <p:nvGrpSpPr>
          <p:cNvPr id="121" name="Gruppe 120"/>
          <p:cNvGrpSpPr/>
          <p:nvPr/>
        </p:nvGrpSpPr>
        <p:grpSpPr>
          <a:xfrm>
            <a:off x="2135561" y="2072959"/>
            <a:ext cx="2913629" cy="606013"/>
            <a:chOff x="323529" y="1656898"/>
            <a:chExt cx="2268492" cy="436157"/>
          </a:xfrm>
        </p:grpSpPr>
        <p:sp>
          <p:nvSpPr>
            <p:cNvPr id="122" name="Afrundet rektangel 121"/>
            <p:cNvSpPr/>
            <p:nvPr/>
          </p:nvSpPr>
          <p:spPr>
            <a:xfrm>
              <a:off x="323529" y="1656898"/>
              <a:ext cx="2268492" cy="43615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solidFill>
                  <a:prstClr val="white"/>
                </a:solidFill>
              </a:endParaRPr>
            </a:p>
          </p:txBody>
        </p:sp>
        <p:sp>
          <p:nvSpPr>
            <p:cNvPr id="123" name="Tekstfelt 122"/>
            <p:cNvSpPr txBox="1"/>
            <p:nvPr/>
          </p:nvSpPr>
          <p:spPr>
            <a:xfrm>
              <a:off x="568259" y="1671298"/>
              <a:ext cx="2007103" cy="376570"/>
            </a:xfrm>
            <a:prstGeom prst="rect">
              <a:avLst/>
            </a:prstGeom>
            <a:noFill/>
          </p:spPr>
          <p:txBody>
            <a:bodyPr wrap="square" rtlCol="0">
              <a:spAutoFit/>
            </a:bodyPr>
            <a:lstStyle/>
            <a:p>
              <a:r>
                <a:rPr lang="da-DK" sz="1400" b="1" dirty="0">
                  <a:solidFill>
                    <a:prstClr val="black"/>
                  </a:solidFill>
                </a:rPr>
                <a:t>Steps to </a:t>
              </a:r>
              <a:r>
                <a:rPr lang="da-DK" sz="1400" b="1" dirty="0" err="1">
                  <a:solidFill>
                    <a:prstClr val="black"/>
                  </a:solidFill>
                </a:rPr>
                <a:t>establish</a:t>
              </a:r>
              <a:r>
                <a:rPr lang="da-DK" sz="1400" b="1" dirty="0">
                  <a:solidFill>
                    <a:prstClr val="black"/>
                  </a:solidFill>
                </a:rPr>
                <a:t> </a:t>
              </a:r>
              <a:r>
                <a:rPr lang="da-DK" sz="1400" b="1" dirty="0" err="1">
                  <a:solidFill>
                    <a:prstClr val="black"/>
                  </a:solidFill>
                </a:rPr>
                <a:t>common</a:t>
              </a:r>
              <a:r>
                <a:rPr lang="da-DK" sz="1400" b="1" dirty="0">
                  <a:solidFill>
                    <a:prstClr val="black"/>
                  </a:solidFill>
                </a:rPr>
                <a:t> </a:t>
              </a:r>
              <a:r>
                <a:rPr lang="da-DK" sz="1400" b="1" dirty="0" err="1">
                  <a:solidFill>
                    <a:prstClr val="black"/>
                  </a:solidFill>
                </a:rPr>
                <a:t>supporting</a:t>
              </a:r>
              <a:r>
                <a:rPr lang="da-DK" sz="1400" b="1" dirty="0">
                  <a:solidFill>
                    <a:prstClr val="black"/>
                  </a:solidFill>
                </a:rPr>
                <a:t> </a:t>
              </a:r>
              <a:r>
                <a:rPr lang="da-DK" sz="1400" b="1" dirty="0" err="1">
                  <a:solidFill>
                    <a:prstClr val="black"/>
                  </a:solidFill>
                </a:rPr>
                <a:t>functions</a:t>
              </a:r>
              <a:endParaRPr lang="da-DK" sz="1400" b="1" dirty="0">
                <a:solidFill>
                  <a:prstClr val="black"/>
                </a:solidFill>
              </a:endParaRPr>
            </a:p>
          </p:txBody>
        </p:sp>
      </p:grpSp>
      <p:sp>
        <p:nvSpPr>
          <p:cNvPr id="124" name="Ellipse 123"/>
          <p:cNvSpPr/>
          <p:nvPr/>
        </p:nvSpPr>
        <p:spPr>
          <a:xfrm>
            <a:off x="2180664" y="2249684"/>
            <a:ext cx="221554" cy="212034"/>
          </a:xfrm>
          <a:prstGeom prst="ellipse">
            <a:avLst/>
          </a:prstGeom>
          <a:solidFill>
            <a:srgbClr val="4252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600" dirty="0">
                <a:solidFill>
                  <a:prstClr val="white"/>
                </a:solidFill>
              </a:rPr>
              <a:t>5</a:t>
            </a:r>
          </a:p>
        </p:txBody>
      </p:sp>
      <p:grpSp>
        <p:nvGrpSpPr>
          <p:cNvPr id="125" name="Gruppe 124"/>
          <p:cNvGrpSpPr/>
          <p:nvPr/>
        </p:nvGrpSpPr>
        <p:grpSpPr>
          <a:xfrm>
            <a:off x="2135561" y="2750980"/>
            <a:ext cx="2913629" cy="606013"/>
            <a:chOff x="323529" y="1656898"/>
            <a:chExt cx="2268492" cy="436157"/>
          </a:xfrm>
        </p:grpSpPr>
        <p:sp>
          <p:nvSpPr>
            <p:cNvPr id="126" name="Afrundet rektangel 125"/>
            <p:cNvSpPr/>
            <p:nvPr/>
          </p:nvSpPr>
          <p:spPr>
            <a:xfrm>
              <a:off x="323529" y="1656898"/>
              <a:ext cx="2268492" cy="43615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solidFill>
                  <a:prstClr val="white"/>
                </a:solidFill>
              </a:endParaRPr>
            </a:p>
          </p:txBody>
        </p:sp>
        <p:sp>
          <p:nvSpPr>
            <p:cNvPr id="127" name="Tekstfelt 126"/>
            <p:cNvSpPr txBox="1"/>
            <p:nvPr/>
          </p:nvSpPr>
          <p:spPr>
            <a:xfrm>
              <a:off x="568259" y="1671298"/>
              <a:ext cx="2007103" cy="376570"/>
            </a:xfrm>
            <a:prstGeom prst="rect">
              <a:avLst/>
            </a:prstGeom>
            <a:noFill/>
          </p:spPr>
          <p:txBody>
            <a:bodyPr wrap="square" rtlCol="0">
              <a:spAutoFit/>
            </a:bodyPr>
            <a:lstStyle/>
            <a:p>
              <a:r>
                <a:rPr lang="da-DK" sz="1400" b="1" dirty="0" err="1">
                  <a:solidFill>
                    <a:prstClr val="black"/>
                  </a:solidFill>
                </a:rPr>
                <a:t>Defining</a:t>
              </a:r>
              <a:r>
                <a:rPr lang="da-DK" sz="1400" b="1" dirty="0">
                  <a:solidFill>
                    <a:prstClr val="black"/>
                  </a:solidFill>
                </a:rPr>
                <a:t> the long-term </a:t>
              </a:r>
              <a:r>
                <a:rPr lang="da-DK" sz="1400" b="1" dirty="0" err="1">
                  <a:solidFill>
                    <a:prstClr val="black"/>
                  </a:solidFill>
                </a:rPr>
                <a:t>perspectives</a:t>
              </a:r>
              <a:endParaRPr lang="da-DK" sz="1400" b="1" dirty="0">
                <a:solidFill>
                  <a:prstClr val="black"/>
                </a:solidFill>
              </a:endParaRPr>
            </a:p>
          </p:txBody>
        </p:sp>
      </p:grpSp>
      <p:sp>
        <p:nvSpPr>
          <p:cNvPr id="128" name="Ellipse 127"/>
          <p:cNvSpPr/>
          <p:nvPr/>
        </p:nvSpPr>
        <p:spPr>
          <a:xfrm>
            <a:off x="2180664" y="2927705"/>
            <a:ext cx="221554" cy="212034"/>
          </a:xfrm>
          <a:prstGeom prst="ellipse">
            <a:avLst/>
          </a:prstGeom>
          <a:solidFill>
            <a:srgbClr val="4252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600" dirty="0">
                <a:solidFill>
                  <a:prstClr val="white"/>
                </a:solidFill>
              </a:rPr>
              <a:t>6</a:t>
            </a:r>
          </a:p>
        </p:txBody>
      </p:sp>
      <p:sp>
        <p:nvSpPr>
          <p:cNvPr id="43" name="Tekstfelt 27"/>
          <p:cNvSpPr txBox="1"/>
          <p:nvPr/>
        </p:nvSpPr>
        <p:spPr>
          <a:xfrm>
            <a:off x="5689577" y="1811327"/>
            <a:ext cx="1800200" cy="1231106"/>
          </a:xfrm>
          <a:prstGeom prst="rect">
            <a:avLst/>
          </a:prstGeom>
          <a:noFill/>
        </p:spPr>
        <p:txBody>
          <a:bodyPr wrap="square" rtlCol="0">
            <a:spAutoFit/>
          </a:bodyPr>
          <a:lstStyle/>
          <a:p>
            <a:r>
              <a:rPr lang="da-DK" sz="1200" b="1" dirty="0">
                <a:solidFill>
                  <a:srgbClr val="335889"/>
                </a:solidFill>
              </a:rPr>
              <a:t>FAC – INTOSAI </a:t>
            </a:r>
            <a:r>
              <a:rPr lang="da-DK" sz="1200" b="1" dirty="0" err="1">
                <a:solidFill>
                  <a:srgbClr val="335889"/>
                </a:solidFill>
              </a:rPr>
              <a:t>financial</a:t>
            </a:r>
            <a:r>
              <a:rPr lang="da-DK" sz="1200" b="1" dirty="0">
                <a:solidFill>
                  <a:srgbClr val="335889"/>
                </a:solidFill>
              </a:rPr>
              <a:t> </a:t>
            </a:r>
            <a:r>
              <a:rPr lang="da-DK" sz="1200" b="1" dirty="0" err="1">
                <a:solidFill>
                  <a:srgbClr val="335889"/>
                </a:solidFill>
              </a:rPr>
              <a:t>rules</a:t>
            </a:r>
            <a:r>
              <a:rPr lang="da-DK" sz="1200" b="1" dirty="0">
                <a:solidFill>
                  <a:srgbClr val="335889"/>
                </a:solidFill>
              </a:rPr>
              <a:t>, budget and </a:t>
            </a:r>
            <a:r>
              <a:rPr lang="da-DK" sz="1200" b="1" dirty="0" err="1">
                <a:solidFill>
                  <a:srgbClr val="335889"/>
                </a:solidFill>
              </a:rPr>
              <a:t>statutes</a:t>
            </a:r>
            <a:endParaRPr lang="da-DK" sz="1200" b="1" dirty="0">
              <a:solidFill>
                <a:srgbClr val="335889"/>
              </a:solidFill>
            </a:endParaRPr>
          </a:p>
          <a:p>
            <a:r>
              <a:rPr lang="da-DK" sz="800" b="1" dirty="0">
                <a:solidFill>
                  <a:srgbClr val="335889"/>
                </a:solidFill>
              </a:rPr>
              <a:t/>
            </a:r>
            <a:br>
              <a:rPr lang="da-DK" sz="800" b="1" dirty="0">
                <a:solidFill>
                  <a:srgbClr val="335889"/>
                </a:solidFill>
              </a:rPr>
            </a:br>
            <a:r>
              <a:rPr lang="da-DK" sz="1200" b="1" dirty="0">
                <a:solidFill>
                  <a:srgbClr val="335889"/>
                </a:solidFill>
              </a:rPr>
              <a:t>TFSP – overall </a:t>
            </a:r>
            <a:br>
              <a:rPr lang="da-DK" sz="1200" b="1" dirty="0">
                <a:solidFill>
                  <a:srgbClr val="335889"/>
                </a:solidFill>
              </a:rPr>
            </a:br>
            <a:r>
              <a:rPr lang="da-DK" sz="1200" b="1" dirty="0" err="1">
                <a:solidFill>
                  <a:srgbClr val="335889"/>
                </a:solidFill>
              </a:rPr>
              <a:t>strategic</a:t>
            </a:r>
            <a:r>
              <a:rPr lang="da-DK" sz="1200" b="1" dirty="0">
                <a:solidFill>
                  <a:srgbClr val="335889"/>
                </a:solidFill>
              </a:rPr>
              <a:t> </a:t>
            </a:r>
            <a:r>
              <a:rPr lang="da-DK" sz="1200" b="1" dirty="0" err="1">
                <a:solidFill>
                  <a:srgbClr val="335889"/>
                </a:solidFill>
              </a:rPr>
              <a:t>planning</a:t>
            </a:r>
            <a:endParaRPr lang="da-DK" sz="1200" b="1" dirty="0">
              <a:solidFill>
                <a:srgbClr val="335889"/>
              </a:solidFill>
            </a:endParaRPr>
          </a:p>
          <a:p>
            <a:endParaRPr lang="da-DK" sz="600" b="1" dirty="0">
              <a:solidFill>
                <a:srgbClr val="335889"/>
              </a:solidFill>
            </a:endParaRPr>
          </a:p>
        </p:txBody>
      </p:sp>
      <p:cxnSp>
        <p:nvCxnSpPr>
          <p:cNvPr id="44" name="Lige pilforbindelse 43"/>
          <p:cNvCxnSpPr/>
          <p:nvPr/>
        </p:nvCxnSpPr>
        <p:spPr>
          <a:xfrm flipV="1">
            <a:off x="7523394" y="2060849"/>
            <a:ext cx="300799" cy="135151"/>
          </a:xfrm>
          <a:prstGeom prst="straightConnector1">
            <a:avLst/>
          </a:prstGeom>
          <a:ln w="28575">
            <a:solidFill>
              <a:srgbClr val="6A92C8"/>
            </a:solidFill>
            <a:tailEnd type="triangle"/>
          </a:ln>
        </p:spPr>
        <p:style>
          <a:lnRef idx="1">
            <a:schemeClr val="accent1"/>
          </a:lnRef>
          <a:fillRef idx="0">
            <a:schemeClr val="accent1"/>
          </a:fillRef>
          <a:effectRef idx="0">
            <a:schemeClr val="accent1"/>
          </a:effectRef>
          <a:fontRef idx="minor">
            <a:schemeClr val="tx1"/>
          </a:fontRef>
        </p:style>
      </p:cxnSp>
      <p:sp>
        <p:nvSpPr>
          <p:cNvPr id="45" name="Tekstfelt 32"/>
          <p:cNvSpPr txBox="1"/>
          <p:nvPr/>
        </p:nvSpPr>
        <p:spPr>
          <a:xfrm>
            <a:off x="7650147" y="2921170"/>
            <a:ext cx="1758221" cy="507831"/>
          </a:xfrm>
          <a:prstGeom prst="rect">
            <a:avLst/>
          </a:prstGeom>
          <a:noFill/>
        </p:spPr>
        <p:txBody>
          <a:bodyPr wrap="square" rtlCol="0">
            <a:spAutoFit/>
          </a:bodyPr>
          <a:lstStyle/>
          <a:p>
            <a:r>
              <a:rPr lang="da-DK" sz="1350" dirty="0" err="1">
                <a:solidFill>
                  <a:prstClr val="white"/>
                </a:solidFill>
              </a:rPr>
              <a:t>Reflected</a:t>
            </a:r>
            <a:r>
              <a:rPr lang="da-DK" sz="1350" dirty="0">
                <a:solidFill>
                  <a:prstClr val="white"/>
                </a:solidFill>
              </a:rPr>
              <a:t> in the </a:t>
            </a:r>
            <a:r>
              <a:rPr lang="da-DK" sz="1350" dirty="0" err="1">
                <a:solidFill>
                  <a:prstClr val="white"/>
                </a:solidFill>
              </a:rPr>
              <a:t>next</a:t>
            </a:r>
            <a:r>
              <a:rPr lang="da-DK" sz="1350" dirty="0">
                <a:solidFill>
                  <a:prstClr val="white"/>
                </a:solidFill>
              </a:rPr>
              <a:t> 6-years </a:t>
            </a:r>
            <a:r>
              <a:rPr lang="da-DK" sz="1350" dirty="0" err="1">
                <a:solidFill>
                  <a:prstClr val="white"/>
                </a:solidFill>
              </a:rPr>
              <a:t>strategic</a:t>
            </a:r>
            <a:r>
              <a:rPr lang="da-DK" sz="1350" dirty="0">
                <a:solidFill>
                  <a:prstClr val="white"/>
                </a:solidFill>
              </a:rPr>
              <a:t> plan?</a:t>
            </a:r>
          </a:p>
        </p:txBody>
      </p:sp>
      <p:cxnSp>
        <p:nvCxnSpPr>
          <p:cNvPr id="46" name="Lige pilforbindelse 45"/>
          <p:cNvCxnSpPr/>
          <p:nvPr/>
        </p:nvCxnSpPr>
        <p:spPr>
          <a:xfrm>
            <a:off x="7379377" y="2780928"/>
            <a:ext cx="288032" cy="216024"/>
          </a:xfrm>
          <a:prstGeom prst="straightConnector1">
            <a:avLst/>
          </a:prstGeom>
          <a:ln w="28575">
            <a:solidFill>
              <a:srgbClr val="6A92C8"/>
            </a:solidFill>
            <a:tailEnd type="triangle"/>
          </a:ln>
        </p:spPr>
        <p:style>
          <a:lnRef idx="1">
            <a:schemeClr val="accent1"/>
          </a:lnRef>
          <a:fillRef idx="0">
            <a:schemeClr val="accent1"/>
          </a:fillRef>
          <a:effectRef idx="0">
            <a:schemeClr val="accent1"/>
          </a:effectRef>
          <a:fontRef idx="minor">
            <a:schemeClr val="tx1"/>
          </a:fontRef>
        </p:style>
      </p:cxnSp>
      <p:sp>
        <p:nvSpPr>
          <p:cNvPr id="50" name="Tekstfelt 35"/>
          <p:cNvSpPr txBox="1"/>
          <p:nvPr/>
        </p:nvSpPr>
        <p:spPr>
          <a:xfrm>
            <a:off x="7824193" y="1772817"/>
            <a:ext cx="1902237" cy="507831"/>
          </a:xfrm>
          <a:prstGeom prst="rect">
            <a:avLst/>
          </a:prstGeom>
          <a:noFill/>
        </p:spPr>
        <p:txBody>
          <a:bodyPr wrap="square" rtlCol="0">
            <a:spAutoFit/>
          </a:bodyPr>
          <a:lstStyle/>
          <a:p>
            <a:r>
              <a:rPr lang="da-DK" sz="1350" dirty="0" err="1">
                <a:solidFill>
                  <a:prstClr val="white"/>
                </a:solidFill>
              </a:rPr>
              <a:t>Proposals</a:t>
            </a:r>
            <a:r>
              <a:rPr lang="da-DK" sz="1350" dirty="0">
                <a:solidFill>
                  <a:prstClr val="white"/>
                </a:solidFill>
              </a:rPr>
              <a:t> for </a:t>
            </a:r>
          </a:p>
          <a:p>
            <a:r>
              <a:rPr lang="da-DK" sz="1350" dirty="0">
                <a:solidFill>
                  <a:prstClr val="white"/>
                </a:solidFill>
              </a:rPr>
              <a:t>decision?</a:t>
            </a:r>
          </a:p>
        </p:txBody>
      </p:sp>
    </p:spTree>
    <p:extLst>
      <p:ext uri="{BB962C8B-B14F-4D97-AF65-F5344CB8AC3E}">
        <p14:creationId xmlns:p14="http://schemas.microsoft.com/office/powerpoint/2010/main" val="5944212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Lige pilforbindelse 2"/>
          <p:cNvCxnSpPr/>
          <p:nvPr/>
        </p:nvCxnSpPr>
        <p:spPr>
          <a:xfrm flipV="1">
            <a:off x="869376" y="1711036"/>
            <a:ext cx="3058389" cy="20782"/>
          </a:xfrm>
          <a:prstGeom prst="straightConnector1">
            <a:avLst/>
          </a:prstGeom>
          <a:ln w="5715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 name="Rektangel 5"/>
          <p:cNvSpPr/>
          <p:nvPr/>
        </p:nvSpPr>
        <p:spPr>
          <a:xfrm>
            <a:off x="4080164" y="900546"/>
            <a:ext cx="1087582" cy="5479472"/>
          </a:xfrm>
          <a:prstGeom prst="rect">
            <a:avLst/>
          </a:prstGeom>
          <a:solidFill>
            <a:schemeClr val="accent1">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cxnSp>
        <p:nvCxnSpPr>
          <p:cNvPr id="15" name="Lige pilforbindelse 14"/>
          <p:cNvCxnSpPr/>
          <p:nvPr/>
        </p:nvCxnSpPr>
        <p:spPr>
          <a:xfrm>
            <a:off x="5292436" y="1724892"/>
            <a:ext cx="5056909" cy="6926"/>
          </a:xfrm>
          <a:prstGeom prst="straightConnector1">
            <a:avLst/>
          </a:prstGeom>
          <a:ln w="5715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Ellipse 15"/>
          <p:cNvSpPr/>
          <p:nvPr/>
        </p:nvSpPr>
        <p:spPr>
          <a:xfrm>
            <a:off x="619994" y="1253838"/>
            <a:ext cx="1267693" cy="914396"/>
          </a:xfrm>
          <a:prstGeom prst="ellipse">
            <a:avLst/>
          </a:prstGeom>
          <a:solidFill>
            <a:schemeClr val="accent1">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b="1" dirty="0" smtClean="0">
                <a:solidFill>
                  <a:schemeClr val="tx1"/>
                </a:solidFill>
              </a:rPr>
              <a:t>PSC </a:t>
            </a:r>
            <a:r>
              <a:rPr lang="da-DK" sz="1400" dirty="0" err="1" smtClean="0">
                <a:solidFill>
                  <a:schemeClr val="tx1"/>
                </a:solidFill>
              </a:rPr>
              <a:t>SteerCom</a:t>
            </a:r>
            <a:endParaRPr lang="da-DK" sz="1400" dirty="0">
              <a:solidFill>
                <a:schemeClr val="tx1"/>
              </a:solidFill>
            </a:endParaRPr>
          </a:p>
        </p:txBody>
      </p:sp>
      <p:sp>
        <p:nvSpPr>
          <p:cNvPr id="31" name="Rektangel 30"/>
          <p:cNvSpPr/>
          <p:nvPr/>
        </p:nvSpPr>
        <p:spPr>
          <a:xfrm>
            <a:off x="10439417" y="907474"/>
            <a:ext cx="1087582" cy="5604162"/>
          </a:xfrm>
          <a:prstGeom prst="rect">
            <a:avLst/>
          </a:prstGeom>
          <a:solidFill>
            <a:schemeClr val="accent1">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56" name="Ellipse 55"/>
          <p:cNvSpPr/>
          <p:nvPr/>
        </p:nvSpPr>
        <p:spPr>
          <a:xfrm>
            <a:off x="7841678" y="1264229"/>
            <a:ext cx="1267693" cy="914396"/>
          </a:xfrm>
          <a:prstGeom prst="ellipse">
            <a:avLst/>
          </a:prstGeom>
          <a:solidFill>
            <a:schemeClr val="accent1">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b="1" dirty="0" smtClean="0">
                <a:solidFill>
                  <a:schemeClr val="tx1"/>
                </a:solidFill>
              </a:rPr>
              <a:t>PSC </a:t>
            </a:r>
            <a:r>
              <a:rPr lang="da-DK" sz="1400" dirty="0" err="1" smtClean="0">
                <a:solidFill>
                  <a:schemeClr val="tx1"/>
                </a:solidFill>
              </a:rPr>
              <a:t>SteerCom</a:t>
            </a:r>
            <a:endParaRPr lang="da-DK" sz="1400" dirty="0">
              <a:solidFill>
                <a:schemeClr val="tx1"/>
              </a:solidFill>
            </a:endParaRPr>
          </a:p>
        </p:txBody>
      </p:sp>
      <p:sp>
        <p:nvSpPr>
          <p:cNvPr id="75" name="Tekstfelt 74"/>
          <p:cNvSpPr txBox="1"/>
          <p:nvPr/>
        </p:nvSpPr>
        <p:spPr>
          <a:xfrm>
            <a:off x="4128753" y="311728"/>
            <a:ext cx="1063112" cy="400110"/>
          </a:xfrm>
          <a:prstGeom prst="rect">
            <a:avLst/>
          </a:prstGeom>
          <a:noFill/>
        </p:spPr>
        <p:txBody>
          <a:bodyPr wrap="none" rtlCol="0">
            <a:spAutoFit/>
          </a:bodyPr>
          <a:lstStyle/>
          <a:p>
            <a:r>
              <a:rPr lang="da-DK" sz="2000" dirty="0" smtClean="0"/>
              <a:t>GB 2015</a:t>
            </a:r>
            <a:endParaRPr lang="da-DK" sz="2000" dirty="0"/>
          </a:p>
        </p:txBody>
      </p:sp>
      <p:sp>
        <p:nvSpPr>
          <p:cNvPr id="76" name="Tekstfelt 75"/>
          <p:cNvSpPr txBox="1"/>
          <p:nvPr/>
        </p:nvSpPr>
        <p:spPr>
          <a:xfrm>
            <a:off x="10418733" y="221672"/>
            <a:ext cx="1063112" cy="707886"/>
          </a:xfrm>
          <a:prstGeom prst="rect">
            <a:avLst/>
          </a:prstGeom>
          <a:noFill/>
        </p:spPr>
        <p:txBody>
          <a:bodyPr wrap="none" rtlCol="0">
            <a:spAutoFit/>
          </a:bodyPr>
          <a:lstStyle/>
          <a:p>
            <a:r>
              <a:rPr lang="da-DK" sz="2000" dirty="0" smtClean="0"/>
              <a:t>GB 2016</a:t>
            </a:r>
          </a:p>
          <a:p>
            <a:r>
              <a:rPr lang="da-DK" sz="2000" dirty="0" smtClean="0"/>
              <a:t>INCOSAI</a:t>
            </a:r>
            <a:endParaRPr lang="da-DK" sz="2000" dirty="0"/>
          </a:p>
        </p:txBody>
      </p:sp>
      <p:sp>
        <p:nvSpPr>
          <p:cNvPr id="78" name="Tekstfelt 77"/>
          <p:cNvSpPr txBox="1"/>
          <p:nvPr/>
        </p:nvSpPr>
        <p:spPr>
          <a:xfrm>
            <a:off x="1977759" y="1311393"/>
            <a:ext cx="1801073" cy="369332"/>
          </a:xfrm>
          <a:prstGeom prst="rect">
            <a:avLst/>
          </a:prstGeom>
          <a:noFill/>
        </p:spPr>
        <p:txBody>
          <a:bodyPr wrap="square" rtlCol="0">
            <a:spAutoFit/>
          </a:bodyPr>
          <a:lstStyle/>
          <a:p>
            <a:r>
              <a:rPr lang="da-DK" dirty="0" smtClean="0"/>
              <a:t>First </a:t>
            </a:r>
            <a:r>
              <a:rPr lang="da-DK" dirty="0" err="1" smtClean="0"/>
              <a:t>draft</a:t>
            </a:r>
            <a:endParaRPr lang="da-DK" dirty="0" smtClean="0"/>
          </a:p>
        </p:txBody>
      </p:sp>
      <p:sp>
        <p:nvSpPr>
          <p:cNvPr id="79" name="Tekstfelt 78"/>
          <p:cNvSpPr txBox="1"/>
          <p:nvPr/>
        </p:nvSpPr>
        <p:spPr>
          <a:xfrm>
            <a:off x="5382611" y="1304925"/>
            <a:ext cx="1801073" cy="369332"/>
          </a:xfrm>
          <a:prstGeom prst="rect">
            <a:avLst/>
          </a:prstGeom>
          <a:noFill/>
        </p:spPr>
        <p:txBody>
          <a:bodyPr wrap="square" rtlCol="0">
            <a:spAutoFit/>
          </a:bodyPr>
          <a:lstStyle/>
          <a:p>
            <a:r>
              <a:rPr lang="da-DK" dirty="0" smtClean="0"/>
              <a:t>Second </a:t>
            </a:r>
            <a:r>
              <a:rPr lang="da-DK" dirty="0" err="1" smtClean="0"/>
              <a:t>draft</a:t>
            </a:r>
            <a:endParaRPr lang="da-DK" dirty="0" smtClean="0"/>
          </a:p>
        </p:txBody>
      </p:sp>
      <p:sp>
        <p:nvSpPr>
          <p:cNvPr id="80" name="Tekstfelt 79"/>
          <p:cNvSpPr txBox="1"/>
          <p:nvPr/>
        </p:nvSpPr>
        <p:spPr>
          <a:xfrm>
            <a:off x="9102481" y="1316823"/>
            <a:ext cx="1801073" cy="369332"/>
          </a:xfrm>
          <a:prstGeom prst="rect">
            <a:avLst/>
          </a:prstGeom>
          <a:noFill/>
        </p:spPr>
        <p:txBody>
          <a:bodyPr wrap="square" rtlCol="0">
            <a:spAutoFit/>
          </a:bodyPr>
          <a:lstStyle/>
          <a:p>
            <a:r>
              <a:rPr lang="da-DK" dirty="0" smtClean="0"/>
              <a:t>Final </a:t>
            </a:r>
            <a:r>
              <a:rPr lang="da-DK" dirty="0" err="1" smtClean="0"/>
              <a:t>draft</a:t>
            </a:r>
            <a:endParaRPr lang="da-DK" dirty="0" smtClean="0"/>
          </a:p>
        </p:txBody>
      </p:sp>
      <p:sp>
        <p:nvSpPr>
          <p:cNvPr id="82" name="Tekstfelt 81"/>
          <p:cNvSpPr txBox="1"/>
          <p:nvPr/>
        </p:nvSpPr>
        <p:spPr>
          <a:xfrm>
            <a:off x="575042" y="694212"/>
            <a:ext cx="1995018" cy="369332"/>
          </a:xfrm>
          <a:prstGeom prst="rect">
            <a:avLst/>
          </a:prstGeom>
          <a:noFill/>
        </p:spPr>
        <p:txBody>
          <a:bodyPr wrap="square" rtlCol="0">
            <a:spAutoFit/>
          </a:bodyPr>
          <a:lstStyle/>
          <a:p>
            <a:r>
              <a:rPr lang="da-DK" b="1" dirty="0" smtClean="0">
                <a:solidFill>
                  <a:srgbClr val="002060"/>
                </a:solidFill>
              </a:rPr>
              <a:t>Due </a:t>
            </a:r>
            <a:r>
              <a:rPr lang="da-DK" b="1" dirty="0" err="1" smtClean="0">
                <a:solidFill>
                  <a:srgbClr val="002060"/>
                </a:solidFill>
              </a:rPr>
              <a:t>process</a:t>
            </a:r>
            <a:endParaRPr lang="da-DK" b="1" dirty="0" smtClean="0">
              <a:solidFill>
                <a:srgbClr val="002060"/>
              </a:solidFill>
            </a:endParaRPr>
          </a:p>
        </p:txBody>
      </p:sp>
    </p:spTree>
    <p:extLst>
      <p:ext uri="{BB962C8B-B14F-4D97-AF65-F5344CB8AC3E}">
        <p14:creationId xmlns:p14="http://schemas.microsoft.com/office/powerpoint/2010/main" val="4902154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Lige pilforbindelse 2"/>
          <p:cNvCxnSpPr/>
          <p:nvPr/>
        </p:nvCxnSpPr>
        <p:spPr>
          <a:xfrm flipV="1">
            <a:off x="869376" y="1711036"/>
            <a:ext cx="3058389" cy="20782"/>
          </a:xfrm>
          <a:prstGeom prst="straightConnector1">
            <a:avLst/>
          </a:prstGeom>
          <a:ln w="5715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 name="Rektangel 5"/>
          <p:cNvSpPr/>
          <p:nvPr/>
        </p:nvSpPr>
        <p:spPr>
          <a:xfrm>
            <a:off x="4080164" y="900546"/>
            <a:ext cx="1087582" cy="5479472"/>
          </a:xfrm>
          <a:prstGeom prst="rect">
            <a:avLst/>
          </a:prstGeom>
          <a:solidFill>
            <a:schemeClr val="accent1">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cxnSp>
        <p:nvCxnSpPr>
          <p:cNvPr id="15" name="Lige pilforbindelse 14"/>
          <p:cNvCxnSpPr/>
          <p:nvPr/>
        </p:nvCxnSpPr>
        <p:spPr>
          <a:xfrm>
            <a:off x="5292436" y="1724892"/>
            <a:ext cx="5056909" cy="6926"/>
          </a:xfrm>
          <a:prstGeom prst="straightConnector1">
            <a:avLst/>
          </a:prstGeom>
          <a:ln w="5715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Ellipse 15"/>
          <p:cNvSpPr/>
          <p:nvPr/>
        </p:nvSpPr>
        <p:spPr>
          <a:xfrm>
            <a:off x="619994" y="1253838"/>
            <a:ext cx="1267693" cy="914396"/>
          </a:xfrm>
          <a:prstGeom prst="ellipse">
            <a:avLst/>
          </a:prstGeom>
          <a:solidFill>
            <a:schemeClr val="accent1">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b="1" dirty="0" smtClean="0">
                <a:solidFill>
                  <a:schemeClr val="tx1"/>
                </a:solidFill>
              </a:rPr>
              <a:t>PSC </a:t>
            </a:r>
            <a:r>
              <a:rPr lang="da-DK" sz="1400" dirty="0" err="1" smtClean="0">
                <a:solidFill>
                  <a:schemeClr val="tx1"/>
                </a:solidFill>
              </a:rPr>
              <a:t>SteerCom</a:t>
            </a:r>
            <a:endParaRPr lang="da-DK" sz="1400" dirty="0">
              <a:solidFill>
                <a:schemeClr val="tx1"/>
              </a:solidFill>
            </a:endParaRPr>
          </a:p>
        </p:txBody>
      </p:sp>
      <p:sp>
        <p:nvSpPr>
          <p:cNvPr id="31" name="Rektangel 30"/>
          <p:cNvSpPr/>
          <p:nvPr/>
        </p:nvSpPr>
        <p:spPr>
          <a:xfrm>
            <a:off x="10439417" y="907474"/>
            <a:ext cx="1087582" cy="5604162"/>
          </a:xfrm>
          <a:prstGeom prst="rect">
            <a:avLst/>
          </a:prstGeom>
          <a:solidFill>
            <a:schemeClr val="accent1">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cxnSp>
        <p:nvCxnSpPr>
          <p:cNvPr id="49" name="Lige forbindelse 48"/>
          <p:cNvCxnSpPr/>
          <p:nvPr/>
        </p:nvCxnSpPr>
        <p:spPr>
          <a:xfrm flipH="1">
            <a:off x="2528456" y="907473"/>
            <a:ext cx="13856" cy="5403272"/>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Lige forbindelse 51"/>
          <p:cNvCxnSpPr/>
          <p:nvPr/>
        </p:nvCxnSpPr>
        <p:spPr>
          <a:xfrm flipH="1">
            <a:off x="3110348" y="928259"/>
            <a:ext cx="13856" cy="5403272"/>
          </a:xfrm>
          <a:prstGeom prst="line">
            <a:avLst/>
          </a:prstGeom>
        </p:spPr>
        <p:style>
          <a:lnRef idx="1">
            <a:schemeClr val="accent1"/>
          </a:lnRef>
          <a:fillRef idx="0">
            <a:schemeClr val="accent1"/>
          </a:fillRef>
          <a:effectRef idx="0">
            <a:schemeClr val="accent1"/>
          </a:effectRef>
          <a:fontRef idx="minor">
            <a:schemeClr val="tx1"/>
          </a:fontRef>
        </p:style>
      </p:cxnSp>
      <p:sp>
        <p:nvSpPr>
          <p:cNvPr id="56" name="Ellipse 55"/>
          <p:cNvSpPr/>
          <p:nvPr/>
        </p:nvSpPr>
        <p:spPr>
          <a:xfrm>
            <a:off x="7841678" y="1264229"/>
            <a:ext cx="1267693" cy="914396"/>
          </a:xfrm>
          <a:prstGeom prst="ellipse">
            <a:avLst/>
          </a:prstGeom>
          <a:solidFill>
            <a:schemeClr val="accent1">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b="1" dirty="0" smtClean="0">
                <a:solidFill>
                  <a:schemeClr val="tx1"/>
                </a:solidFill>
              </a:rPr>
              <a:t>PSC </a:t>
            </a:r>
            <a:r>
              <a:rPr lang="da-DK" sz="1400" dirty="0" err="1" smtClean="0">
                <a:solidFill>
                  <a:schemeClr val="tx1"/>
                </a:solidFill>
              </a:rPr>
              <a:t>SteerCom</a:t>
            </a:r>
            <a:endParaRPr lang="da-DK" sz="1400" dirty="0">
              <a:solidFill>
                <a:schemeClr val="tx1"/>
              </a:solidFill>
            </a:endParaRPr>
          </a:p>
        </p:txBody>
      </p:sp>
      <p:sp>
        <p:nvSpPr>
          <p:cNvPr id="75" name="Tekstfelt 74"/>
          <p:cNvSpPr txBox="1"/>
          <p:nvPr/>
        </p:nvSpPr>
        <p:spPr>
          <a:xfrm>
            <a:off x="4128753" y="311728"/>
            <a:ext cx="1063112" cy="400110"/>
          </a:xfrm>
          <a:prstGeom prst="rect">
            <a:avLst/>
          </a:prstGeom>
          <a:noFill/>
        </p:spPr>
        <p:txBody>
          <a:bodyPr wrap="none" rtlCol="0">
            <a:spAutoFit/>
          </a:bodyPr>
          <a:lstStyle/>
          <a:p>
            <a:r>
              <a:rPr lang="da-DK" sz="2000" dirty="0" smtClean="0"/>
              <a:t>GB 2015</a:t>
            </a:r>
            <a:endParaRPr lang="da-DK" sz="2000" dirty="0"/>
          </a:p>
        </p:txBody>
      </p:sp>
      <p:sp>
        <p:nvSpPr>
          <p:cNvPr id="76" name="Tekstfelt 75"/>
          <p:cNvSpPr txBox="1"/>
          <p:nvPr/>
        </p:nvSpPr>
        <p:spPr>
          <a:xfrm>
            <a:off x="10418733" y="221672"/>
            <a:ext cx="1063112" cy="707886"/>
          </a:xfrm>
          <a:prstGeom prst="rect">
            <a:avLst/>
          </a:prstGeom>
          <a:noFill/>
        </p:spPr>
        <p:txBody>
          <a:bodyPr wrap="none" rtlCol="0">
            <a:spAutoFit/>
          </a:bodyPr>
          <a:lstStyle/>
          <a:p>
            <a:r>
              <a:rPr lang="da-DK" sz="2000" dirty="0" smtClean="0"/>
              <a:t>GB 2016</a:t>
            </a:r>
          </a:p>
          <a:p>
            <a:r>
              <a:rPr lang="da-DK" sz="2000" dirty="0" smtClean="0"/>
              <a:t>INCOSAI</a:t>
            </a:r>
            <a:endParaRPr lang="da-DK" sz="2000" dirty="0"/>
          </a:p>
        </p:txBody>
      </p:sp>
      <p:sp>
        <p:nvSpPr>
          <p:cNvPr id="78" name="Tekstfelt 77"/>
          <p:cNvSpPr txBox="1"/>
          <p:nvPr/>
        </p:nvSpPr>
        <p:spPr>
          <a:xfrm>
            <a:off x="1977759" y="1311393"/>
            <a:ext cx="1801073" cy="369332"/>
          </a:xfrm>
          <a:prstGeom prst="rect">
            <a:avLst/>
          </a:prstGeom>
          <a:noFill/>
        </p:spPr>
        <p:txBody>
          <a:bodyPr wrap="square" rtlCol="0">
            <a:spAutoFit/>
          </a:bodyPr>
          <a:lstStyle/>
          <a:p>
            <a:r>
              <a:rPr lang="da-DK" dirty="0" smtClean="0"/>
              <a:t>First </a:t>
            </a:r>
            <a:r>
              <a:rPr lang="da-DK" dirty="0" err="1" smtClean="0"/>
              <a:t>draft</a:t>
            </a:r>
            <a:endParaRPr lang="da-DK" dirty="0" smtClean="0"/>
          </a:p>
        </p:txBody>
      </p:sp>
      <p:sp>
        <p:nvSpPr>
          <p:cNvPr id="79" name="Tekstfelt 78"/>
          <p:cNvSpPr txBox="1"/>
          <p:nvPr/>
        </p:nvSpPr>
        <p:spPr>
          <a:xfrm>
            <a:off x="5382611" y="1304925"/>
            <a:ext cx="1801073" cy="369332"/>
          </a:xfrm>
          <a:prstGeom prst="rect">
            <a:avLst/>
          </a:prstGeom>
          <a:noFill/>
        </p:spPr>
        <p:txBody>
          <a:bodyPr wrap="square" rtlCol="0">
            <a:spAutoFit/>
          </a:bodyPr>
          <a:lstStyle/>
          <a:p>
            <a:r>
              <a:rPr lang="da-DK" dirty="0" smtClean="0"/>
              <a:t>Second </a:t>
            </a:r>
            <a:r>
              <a:rPr lang="da-DK" dirty="0" err="1" smtClean="0"/>
              <a:t>draft</a:t>
            </a:r>
            <a:endParaRPr lang="da-DK" dirty="0" smtClean="0"/>
          </a:p>
        </p:txBody>
      </p:sp>
      <p:sp>
        <p:nvSpPr>
          <p:cNvPr id="80" name="Tekstfelt 79"/>
          <p:cNvSpPr txBox="1"/>
          <p:nvPr/>
        </p:nvSpPr>
        <p:spPr>
          <a:xfrm>
            <a:off x="9102481" y="1316823"/>
            <a:ext cx="1801073" cy="369332"/>
          </a:xfrm>
          <a:prstGeom prst="rect">
            <a:avLst/>
          </a:prstGeom>
          <a:noFill/>
        </p:spPr>
        <p:txBody>
          <a:bodyPr wrap="square" rtlCol="0">
            <a:spAutoFit/>
          </a:bodyPr>
          <a:lstStyle/>
          <a:p>
            <a:r>
              <a:rPr lang="da-DK" dirty="0" smtClean="0"/>
              <a:t>Final </a:t>
            </a:r>
            <a:r>
              <a:rPr lang="da-DK" dirty="0" err="1" smtClean="0"/>
              <a:t>draft</a:t>
            </a:r>
            <a:endParaRPr lang="da-DK" dirty="0" smtClean="0"/>
          </a:p>
        </p:txBody>
      </p:sp>
      <p:sp>
        <p:nvSpPr>
          <p:cNvPr id="82" name="Tekstfelt 81"/>
          <p:cNvSpPr txBox="1"/>
          <p:nvPr/>
        </p:nvSpPr>
        <p:spPr>
          <a:xfrm>
            <a:off x="575042" y="694212"/>
            <a:ext cx="1995018" cy="369332"/>
          </a:xfrm>
          <a:prstGeom prst="rect">
            <a:avLst/>
          </a:prstGeom>
          <a:noFill/>
        </p:spPr>
        <p:txBody>
          <a:bodyPr wrap="square" rtlCol="0">
            <a:spAutoFit/>
          </a:bodyPr>
          <a:lstStyle/>
          <a:p>
            <a:r>
              <a:rPr lang="da-DK" b="1" dirty="0" smtClean="0">
                <a:solidFill>
                  <a:srgbClr val="002060"/>
                </a:solidFill>
              </a:rPr>
              <a:t>Due </a:t>
            </a:r>
            <a:r>
              <a:rPr lang="da-DK" b="1" dirty="0" err="1" smtClean="0">
                <a:solidFill>
                  <a:srgbClr val="002060"/>
                </a:solidFill>
              </a:rPr>
              <a:t>process</a:t>
            </a:r>
            <a:endParaRPr lang="da-DK" b="1" dirty="0" smtClean="0">
              <a:solidFill>
                <a:srgbClr val="002060"/>
              </a:solidFill>
            </a:endParaRPr>
          </a:p>
        </p:txBody>
      </p:sp>
      <p:sp>
        <p:nvSpPr>
          <p:cNvPr id="2" name="Tekstfelt 1"/>
          <p:cNvSpPr txBox="1"/>
          <p:nvPr/>
        </p:nvSpPr>
        <p:spPr>
          <a:xfrm>
            <a:off x="2324107" y="324045"/>
            <a:ext cx="671942" cy="369332"/>
          </a:xfrm>
          <a:prstGeom prst="rect">
            <a:avLst/>
          </a:prstGeom>
          <a:noFill/>
        </p:spPr>
        <p:txBody>
          <a:bodyPr wrap="square" rtlCol="0">
            <a:spAutoFit/>
          </a:bodyPr>
          <a:lstStyle/>
          <a:p>
            <a:r>
              <a:rPr lang="da-DK" dirty="0" smtClean="0"/>
              <a:t>CBC</a:t>
            </a:r>
            <a:endParaRPr lang="da-DK" dirty="0"/>
          </a:p>
        </p:txBody>
      </p:sp>
      <p:sp>
        <p:nvSpPr>
          <p:cNvPr id="29" name="Tekstfelt 28"/>
          <p:cNvSpPr txBox="1"/>
          <p:nvPr/>
        </p:nvSpPr>
        <p:spPr>
          <a:xfrm>
            <a:off x="2933711" y="311719"/>
            <a:ext cx="671942" cy="369332"/>
          </a:xfrm>
          <a:prstGeom prst="rect">
            <a:avLst/>
          </a:prstGeom>
          <a:noFill/>
        </p:spPr>
        <p:txBody>
          <a:bodyPr wrap="square" rtlCol="0">
            <a:spAutoFit/>
          </a:bodyPr>
          <a:lstStyle/>
          <a:p>
            <a:r>
              <a:rPr lang="da-DK" dirty="0" smtClean="0"/>
              <a:t>KSC</a:t>
            </a:r>
            <a:endParaRPr lang="da-DK" dirty="0"/>
          </a:p>
        </p:txBody>
      </p:sp>
      <p:cxnSp>
        <p:nvCxnSpPr>
          <p:cNvPr id="32" name="Lige forbindelse 31"/>
          <p:cNvCxnSpPr/>
          <p:nvPr/>
        </p:nvCxnSpPr>
        <p:spPr>
          <a:xfrm flipH="1">
            <a:off x="3602185" y="949045"/>
            <a:ext cx="13856" cy="5403272"/>
          </a:xfrm>
          <a:prstGeom prst="line">
            <a:avLst/>
          </a:prstGeom>
        </p:spPr>
        <p:style>
          <a:lnRef idx="1">
            <a:schemeClr val="accent1"/>
          </a:lnRef>
          <a:fillRef idx="0">
            <a:schemeClr val="accent1"/>
          </a:fillRef>
          <a:effectRef idx="0">
            <a:schemeClr val="accent1"/>
          </a:effectRef>
          <a:fontRef idx="minor">
            <a:schemeClr val="tx1"/>
          </a:fontRef>
        </p:style>
      </p:cxnSp>
      <p:sp>
        <p:nvSpPr>
          <p:cNvPr id="33" name="Tekstfelt 32"/>
          <p:cNvSpPr txBox="1"/>
          <p:nvPr/>
        </p:nvSpPr>
        <p:spPr>
          <a:xfrm>
            <a:off x="3425550" y="311723"/>
            <a:ext cx="671942" cy="369332"/>
          </a:xfrm>
          <a:prstGeom prst="rect">
            <a:avLst/>
          </a:prstGeom>
          <a:noFill/>
        </p:spPr>
        <p:txBody>
          <a:bodyPr wrap="square" rtlCol="0">
            <a:spAutoFit/>
          </a:bodyPr>
          <a:lstStyle/>
          <a:p>
            <a:r>
              <a:rPr lang="da-DK" dirty="0" smtClean="0"/>
              <a:t>FAC</a:t>
            </a:r>
            <a:endParaRPr lang="da-DK" dirty="0"/>
          </a:p>
        </p:txBody>
      </p:sp>
    </p:spTree>
    <p:extLst>
      <p:ext uri="{BB962C8B-B14F-4D97-AF65-F5344CB8AC3E}">
        <p14:creationId xmlns:p14="http://schemas.microsoft.com/office/powerpoint/2010/main" val="36508223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Lige pilforbindelse 2"/>
          <p:cNvCxnSpPr/>
          <p:nvPr/>
        </p:nvCxnSpPr>
        <p:spPr>
          <a:xfrm flipV="1">
            <a:off x="869376" y="1711036"/>
            <a:ext cx="3058389" cy="20782"/>
          </a:xfrm>
          <a:prstGeom prst="straightConnector1">
            <a:avLst/>
          </a:prstGeom>
          <a:ln w="5715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 name="Rektangel 5"/>
          <p:cNvSpPr/>
          <p:nvPr/>
        </p:nvSpPr>
        <p:spPr>
          <a:xfrm>
            <a:off x="4080164" y="900546"/>
            <a:ext cx="1087582" cy="5479472"/>
          </a:xfrm>
          <a:prstGeom prst="rect">
            <a:avLst/>
          </a:prstGeom>
          <a:solidFill>
            <a:schemeClr val="accent1">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cxnSp>
        <p:nvCxnSpPr>
          <p:cNvPr id="15" name="Lige pilforbindelse 14"/>
          <p:cNvCxnSpPr/>
          <p:nvPr/>
        </p:nvCxnSpPr>
        <p:spPr>
          <a:xfrm>
            <a:off x="5292436" y="1724892"/>
            <a:ext cx="5056909" cy="6926"/>
          </a:xfrm>
          <a:prstGeom prst="straightConnector1">
            <a:avLst/>
          </a:prstGeom>
          <a:ln w="5715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Ellipse 15"/>
          <p:cNvSpPr/>
          <p:nvPr/>
        </p:nvSpPr>
        <p:spPr>
          <a:xfrm>
            <a:off x="619994" y="1253838"/>
            <a:ext cx="1267693" cy="914396"/>
          </a:xfrm>
          <a:prstGeom prst="ellipse">
            <a:avLst/>
          </a:prstGeom>
          <a:solidFill>
            <a:schemeClr val="accent1">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b="1" dirty="0" smtClean="0">
                <a:solidFill>
                  <a:schemeClr val="tx1"/>
                </a:solidFill>
              </a:rPr>
              <a:t>PSC </a:t>
            </a:r>
            <a:r>
              <a:rPr lang="da-DK" sz="1400" dirty="0" err="1" smtClean="0">
                <a:solidFill>
                  <a:schemeClr val="tx1"/>
                </a:solidFill>
              </a:rPr>
              <a:t>SteerCom</a:t>
            </a:r>
            <a:endParaRPr lang="da-DK" sz="1400" dirty="0">
              <a:solidFill>
                <a:schemeClr val="tx1"/>
              </a:solidFill>
            </a:endParaRPr>
          </a:p>
        </p:txBody>
      </p:sp>
      <p:cxnSp>
        <p:nvCxnSpPr>
          <p:cNvPr id="27" name="Lige pilforbindelse 26"/>
          <p:cNvCxnSpPr/>
          <p:nvPr/>
        </p:nvCxnSpPr>
        <p:spPr>
          <a:xfrm flipV="1">
            <a:off x="7924800" y="2351814"/>
            <a:ext cx="394855" cy="1401045"/>
          </a:xfrm>
          <a:prstGeom prst="straightConnector1">
            <a:avLst/>
          </a:prstGeom>
          <a:ln w="5715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1" name="Rektangel 30"/>
          <p:cNvSpPr/>
          <p:nvPr/>
        </p:nvSpPr>
        <p:spPr>
          <a:xfrm>
            <a:off x="10439417" y="907474"/>
            <a:ext cx="1087582" cy="5604162"/>
          </a:xfrm>
          <a:prstGeom prst="rect">
            <a:avLst/>
          </a:prstGeom>
          <a:solidFill>
            <a:schemeClr val="accent1">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cxnSp>
        <p:nvCxnSpPr>
          <p:cNvPr id="36" name="Lige pilforbindelse 35"/>
          <p:cNvCxnSpPr/>
          <p:nvPr/>
        </p:nvCxnSpPr>
        <p:spPr>
          <a:xfrm flipV="1">
            <a:off x="6684930" y="4357257"/>
            <a:ext cx="3602087" cy="41568"/>
          </a:xfrm>
          <a:prstGeom prst="straightConnector1">
            <a:avLst/>
          </a:prstGeom>
          <a:ln w="5715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9" name="Lige forbindelse 48"/>
          <p:cNvCxnSpPr/>
          <p:nvPr/>
        </p:nvCxnSpPr>
        <p:spPr>
          <a:xfrm flipH="1">
            <a:off x="2528456" y="907473"/>
            <a:ext cx="13856" cy="5403272"/>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Lige forbindelse 51"/>
          <p:cNvCxnSpPr/>
          <p:nvPr/>
        </p:nvCxnSpPr>
        <p:spPr>
          <a:xfrm flipH="1">
            <a:off x="3110348" y="928259"/>
            <a:ext cx="13856" cy="5403272"/>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Lige forbindelse 52"/>
          <p:cNvCxnSpPr/>
          <p:nvPr/>
        </p:nvCxnSpPr>
        <p:spPr>
          <a:xfrm flipH="1">
            <a:off x="3602185" y="949045"/>
            <a:ext cx="13856" cy="5403272"/>
          </a:xfrm>
          <a:prstGeom prst="line">
            <a:avLst/>
          </a:prstGeom>
        </p:spPr>
        <p:style>
          <a:lnRef idx="1">
            <a:schemeClr val="accent1"/>
          </a:lnRef>
          <a:fillRef idx="0">
            <a:schemeClr val="accent1"/>
          </a:fillRef>
          <a:effectRef idx="0">
            <a:schemeClr val="accent1"/>
          </a:effectRef>
          <a:fontRef idx="minor">
            <a:schemeClr val="tx1"/>
          </a:fontRef>
        </p:style>
      </p:cxnSp>
      <p:sp>
        <p:nvSpPr>
          <p:cNvPr id="56" name="Ellipse 55"/>
          <p:cNvSpPr/>
          <p:nvPr/>
        </p:nvSpPr>
        <p:spPr>
          <a:xfrm>
            <a:off x="7841678" y="1264229"/>
            <a:ext cx="1267693" cy="914396"/>
          </a:xfrm>
          <a:prstGeom prst="ellipse">
            <a:avLst/>
          </a:prstGeom>
          <a:solidFill>
            <a:schemeClr val="accent1">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b="1" dirty="0" smtClean="0">
                <a:solidFill>
                  <a:schemeClr val="tx1"/>
                </a:solidFill>
              </a:rPr>
              <a:t>PSC </a:t>
            </a:r>
            <a:r>
              <a:rPr lang="da-DK" sz="1400" dirty="0" err="1" smtClean="0">
                <a:solidFill>
                  <a:schemeClr val="tx1"/>
                </a:solidFill>
              </a:rPr>
              <a:t>SteerCom</a:t>
            </a:r>
            <a:endParaRPr lang="da-DK" sz="1400" dirty="0">
              <a:solidFill>
                <a:schemeClr val="tx1"/>
              </a:solidFill>
            </a:endParaRPr>
          </a:p>
        </p:txBody>
      </p:sp>
      <p:sp>
        <p:nvSpPr>
          <p:cNvPr id="57" name="Ellipse 56"/>
          <p:cNvSpPr/>
          <p:nvPr/>
        </p:nvSpPr>
        <p:spPr>
          <a:xfrm>
            <a:off x="5340964" y="3941627"/>
            <a:ext cx="1267693" cy="914396"/>
          </a:xfrm>
          <a:prstGeom prst="ellipse">
            <a:avLst/>
          </a:prstGeom>
          <a:solidFill>
            <a:schemeClr val="accent1">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smtClean="0">
                <a:solidFill>
                  <a:schemeClr val="tx1"/>
                </a:solidFill>
              </a:rPr>
              <a:t>Com. </a:t>
            </a:r>
            <a:r>
              <a:rPr lang="da-DK" dirty="0">
                <a:solidFill>
                  <a:schemeClr val="tx1"/>
                </a:solidFill>
              </a:rPr>
              <a:t>f</a:t>
            </a:r>
            <a:r>
              <a:rPr lang="da-DK" dirty="0" smtClean="0">
                <a:solidFill>
                  <a:schemeClr val="tx1"/>
                </a:solidFill>
              </a:rPr>
              <a:t>orum for FPS</a:t>
            </a:r>
            <a:endParaRPr lang="da-DK" sz="1400" dirty="0">
              <a:solidFill>
                <a:schemeClr val="tx1"/>
              </a:solidFill>
            </a:endParaRPr>
          </a:p>
        </p:txBody>
      </p:sp>
      <p:sp>
        <p:nvSpPr>
          <p:cNvPr id="59" name="Ellipse 58"/>
          <p:cNvSpPr/>
          <p:nvPr/>
        </p:nvSpPr>
        <p:spPr>
          <a:xfrm>
            <a:off x="7197473" y="3983191"/>
            <a:ext cx="1267693" cy="914396"/>
          </a:xfrm>
          <a:prstGeom prst="ellipse">
            <a:avLst/>
          </a:prstGeom>
          <a:solidFill>
            <a:schemeClr val="accent1">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smtClean="0">
                <a:solidFill>
                  <a:schemeClr val="tx1"/>
                </a:solidFill>
              </a:rPr>
              <a:t>Com. </a:t>
            </a:r>
            <a:r>
              <a:rPr lang="da-DK" dirty="0">
                <a:solidFill>
                  <a:schemeClr val="tx1"/>
                </a:solidFill>
              </a:rPr>
              <a:t>f</a:t>
            </a:r>
            <a:r>
              <a:rPr lang="da-DK" dirty="0" smtClean="0">
                <a:solidFill>
                  <a:schemeClr val="tx1"/>
                </a:solidFill>
              </a:rPr>
              <a:t>orum for FPS</a:t>
            </a:r>
            <a:endParaRPr lang="da-DK" sz="1400" dirty="0">
              <a:solidFill>
                <a:schemeClr val="tx1"/>
              </a:solidFill>
            </a:endParaRPr>
          </a:p>
        </p:txBody>
      </p:sp>
      <p:sp>
        <p:nvSpPr>
          <p:cNvPr id="60" name="Ellipse 59"/>
          <p:cNvSpPr/>
          <p:nvPr/>
        </p:nvSpPr>
        <p:spPr>
          <a:xfrm>
            <a:off x="8756110" y="3941628"/>
            <a:ext cx="1267693" cy="914396"/>
          </a:xfrm>
          <a:prstGeom prst="ellipse">
            <a:avLst/>
          </a:prstGeom>
          <a:solidFill>
            <a:schemeClr val="accent1">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smtClean="0">
                <a:solidFill>
                  <a:schemeClr val="tx1"/>
                </a:solidFill>
              </a:rPr>
              <a:t>Com. </a:t>
            </a:r>
            <a:r>
              <a:rPr lang="da-DK" dirty="0">
                <a:solidFill>
                  <a:schemeClr val="tx1"/>
                </a:solidFill>
              </a:rPr>
              <a:t>f</a:t>
            </a:r>
            <a:r>
              <a:rPr lang="da-DK" dirty="0" smtClean="0">
                <a:solidFill>
                  <a:schemeClr val="tx1"/>
                </a:solidFill>
              </a:rPr>
              <a:t>orum for FPS</a:t>
            </a:r>
            <a:endParaRPr lang="da-DK" sz="1400" dirty="0">
              <a:solidFill>
                <a:schemeClr val="tx1"/>
              </a:solidFill>
            </a:endParaRPr>
          </a:p>
        </p:txBody>
      </p:sp>
      <p:sp>
        <p:nvSpPr>
          <p:cNvPr id="75" name="Tekstfelt 74"/>
          <p:cNvSpPr txBox="1"/>
          <p:nvPr/>
        </p:nvSpPr>
        <p:spPr>
          <a:xfrm>
            <a:off x="4128753" y="311728"/>
            <a:ext cx="1063112" cy="400110"/>
          </a:xfrm>
          <a:prstGeom prst="rect">
            <a:avLst/>
          </a:prstGeom>
          <a:noFill/>
        </p:spPr>
        <p:txBody>
          <a:bodyPr wrap="none" rtlCol="0">
            <a:spAutoFit/>
          </a:bodyPr>
          <a:lstStyle/>
          <a:p>
            <a:r>
              <a:rPr lang="da-DK" sz="2000" dirty="0" smtClean="0"/>
              <a:t>GB 2015</a:t>
            </a:r>
            <a:endParaRPr lang="da-DK" sz="2000" dirty="0"/>
          </a:p>
        </p:txBody>
      </p:sp>
      <p:sp>
        <p:nvSpPr>
          <p:cNvPr id="76" name="Tekstfelt 75"/>
          <p:cNvSpPr txBox="1"/>
          <p:nvPr/>
        </p:nvSpPr>
        <p:spPr>
          <a:xfrm>
            <a:off x="10418733" y="221672"/>
            <a:ext cx="1063112" cy="707886"/>
          </a:xfrm>
          <a:prstGeom prst="rect">
            <a:avLst/>
          </a:prstGeom>
          <a:noFill/>
        </p:spPr>
        <p:txBody>
          <a:bodyPr wrap="none" rtlCol="0">
            <a:spAutoFit/>
          </a:bodyPr>
          <a:lstStyle/>
          <a:p>
            <a:r>
              <a:rPr lang="da-DK" sz="2000" dirty="0" smtClean="0"/>
              <a:t>GB 2016</a:t>
            </a:r>
          </a:p>
          <a:p>
            <a:r>
              <a:rPr lang="da-DK" sz="2000" dirty="0" smtClean="0"/>
              <a:t>INCOSAI</a:t>
            </a:r>
            <a:endParaRPr lang="da-DK" sz="2000" dirty="0"/>
          </a:p>
        </p:txBody>
      </p:sp>
      <p:sp>
        <p:nvSpPr>
          <p:cNvPr id="77" name="Tekstfelt 76"/>
          <p:cNvSpPr txBox="1"/>
          <p:nvPr/>
        </p:nvSpPr>
        <p:spPr>
          <a:xfrm>
            <a:off x="561156" y="3175282"/>
            <a:ext cx="2833222" cy="646331"/>
          </a:xfrm>
          <a:prstGeom prst="rect">
            <a:avLst/>
          </a:prstGeom>
          <a:noFill/>
        </p:spPr>
        <p:txBody>
          <a:bodyPr wrap="square" rtlCol="0">
            <a:spAutoFit/>
          </a:bodyPr>
          <a:lstStyle/>
          <a:p>
            <a:r>
              <a:rPr lang="da-DK" b="1" dirty="0" smtClean="0">
                <a:solidFill>
                  <a:schemeClr val="accent6">
                    <a:lumMod val="50000"/>
                  </a:schemeClr>
                </a:solidFill>
              </a:rPr>
              <a:t>ISSAI Framework </a:t>
            </a:r>
            <a:br>
              <a:rPr lang="da-DK" b="1" dirty="0" smtClean="0">
                <a:solidFill>
                  <a:schemeClr val="accent6">
                    <a:lumMod val="50000"/>
                  </a:schemeClr>
                </a:solidFill>
              </a:rPr>
            </a:br>
            <a:r>
              <a:rPr lang="da-DK" b="1" dirty="0" smtClean="0">
                <a:solidFill>
                  <a:schemeClr val="accent6">
                    <a:lumMod val="50000"/>
                  </a:schemeClr>
                </a:solidFill>
              </a:rPr>
              <a:t>(2007 </a:t>
            </a:r>
            <a:r>
              <a:rPr lang="da-DK" b="1" dirty="0" err="1" smtClean="0">
                <a:solidFill>
                  <a:schemeClr val="accent6">
                    <a:lumMod val="50000"/>
                  </a:schemeClr>
                </a:solidFill>
              </a:rPr>
              <a:t>doc</a:t>
            </a:r>
            <a:r>
              <a:rPr lang="da-DK" b="1" dirty="0" smtClean="0">
                <a:solidFill>
                  <a:schemeClr val="accent6">
                    <a:lumMod val="50000"/>
                  </a:schemeClr>
                </a:solidFill>
              </a:rPr>
              <a:t>.)</a:t>
            </a:r>
          </a:p>
        </p:txBody>
      </p:sp>
      <p:sp>
        <p:nvSpPr>
          <p:cNvPr id="78" name="Tekstfelt 77"/>
          <p:cNvSpPr txBox="1"/>
          <p:nvPr/>
        </p:nvSpPr>
        <p:spPr>
          <a:xfrm>
            <a:off x="1977759" y="1311393"/>
            <a:ext cx="1801073" cy="369332"/>
          </a:xfrm>
          <a:prstGeom prst="rect">
            <a:avLst/>
          </a:prstGeom>
          <a:noFill/>
        </p:spPr>
        <p:txBody>
          <a:bodyPr wrap="square" rtlCol="0">
            <a:spAutoFit/>
          </a:bodyPr>
          <a:lstStyle/>
          <a:p>
            <a:r>
              <a:rPr lang="da-DK" dirty="0" smtClean="0"/>
              <a:t>First </a:t>
            </a:r>
            <a:r>
              <a:rPr lang="da-DK" dirty="0" err="1" smtClean="0"/>
              <a:t>draft</a:t>
            </a:r>
            <a:endParaRPr lang="da-DK" dirty="0" smtClean="0"/>
          </a:p>
        </p:txBody>
      </p:sp>
      <p:sp>
        <p:nvSpPr>
          <p:cNvPr id="79" name="Tekstfelt 78"/>
          <p:cNvSpPr txBox="1"/>
          <p:nvPr/>
        </p:nvSpPr>
        <p:spPr>
          <a:xfrm>
            <a:off x="5382611" y="1304925"/>
            <a:ext cx="1801073" cy="369332"/>
          </a:xfrm>
          <a:prstGeom prst="rect">
            <a:avLst/>
          </a:prstGeom>
          <a:noFill/>
        </p:spPr>
        <p:txBody>
          <a:bodyPr wrap="square" rtlCol="0">
            <a:spAutoFit/>
          </a:bodyPr>
          <a:lstStyle/>
          <a:p>
            <a:r>
              <a:rPr lang="da-DK" dirty="0" smtClean="0"/>
              <a:t>Second </a:t>
            </a:r>
            <a:r>
              <a:rPr lang="da-DK" dirty="0" err="1" smtClean="0"/>
              <a:t>draft</a:t>
            </a:r>
            <a:endParaRPr lang="da-DK" dirty="0" smtClean="0"/>
          </a:p>
        </p:txBody>
      </p:sp>
      <p:sp>
        <p:nvSpPr>
          <p:cNvPr id="80" name="Tekstfelt 79"/>
          <p:cNvSpPr txBox="1"/>
          <p:nvPr/>
        </p:nvSpPr>
        <p:spPr>
          <a:xfrm>
            <a:off x="9102481" y="1316823"/>
            <a:ext cx="1801073" cy="369332"/>
          </a:xfrm>
          <a:prstGeom prst="rect">
            <a:avLst/>
          </a:prstGeom>
          <a:noFill/>
        </p:spPr>
        <p:txBody>
          <a:bodyPr wrap="square" rtlCol="0">
            <a:spAutoFit/>
          </a:bodyPr>
          <a:lstStyle/>
          <a:p>
            <a:r>
              <a:rPr lang="da-DK" dirty="0" smtClean="0"/>
              <a:t>Final </a:t>
            </a:r>
            <a:r>
              <a:rPr lang="da-DK" dirty="0" err="1" smtClean="0"/>
              <a:t>draft</a:t>
            </a:r>
            <a:endParaRPr lang="da-DK" dirty="0" smtClean="0"/>
          </a:p>
        </p:txBody>
      </p:sp>
      <p:sp>
        <p:nvSpPr>
          <p:cNvPr id="82" name="Tekstfelt 81"/>
          <p:cNvSpPr txBox="1"/>
          <p:nvPr/>
        </p:nvSpPr>
        <p:spPr>
          <a:xfrm>
            <a:off x="575042" y="694212"/>
            <a:ext cx="1995018" cy="369332"/>
          </a:xfrm>
          <a:prstGeom prst="rect">
            <a:avLst/>
          </a:prstGeom>
          <a:noFill/>
        </p:spPr>
        <p:txBody>
          <a:bodyPr wrap="square" rtlCol="0">
            <a:spAutoFit/>
          </a:bodyPr>
          <a:lstStyle/>
          <a:p>
            <a:r>
              <a:rPr lang="da-DK" b="1" dirty="0" smtClean="0">
                <a:solidFill>
                  <a:srgbClr val="002060"/>
                </a:solidFill>
              </a:rPr>
              <a:t>Due </a:t>
            </a:r>
            <a:r>
              <a:rPr lang="da-DK" b="1" dirty="0" err="1" smtClean="0">
                <a:solidFill>
                  <a:srgbClr val="002060"/>
                </a:solidFill>
              </a:rPr>
              <a:t>process</a:t>
            </a:r>
            <a:endParaRPr lang="da-DK" b="1" dirty="0" smtClean="0">
              <a:solidFill>
                <a:srgbClr val="002060"/>
              </a:solidFill>
            </a:endParaRPr>
          </a:p>
        </p:txBody>
      </p:sp>
      <p:sp>
        <p:nvSpPr>
          <p:cNvPr id="86" name="Tekstfelt 85"/>
          <p:cNvSpPr txBox="1"/>
          <p:nvPr/>
        </p:nvSpPr>
        <p:spPr>
          <a:xfrm>
            <a:off x="6106466" y="2459962"/>
            <a:ext cx="1995018" cy="1477328"/>
          </a:xfrm>
          <a:prstGeom prst="rect">
            <a:avLst/>
          </a:prstGeom>
          <a:noFill/>
        </p:spPr>
        <p:txBody>
          <a:bodyPr wrap="square" rtlCol="0">
            <a:spAutoFit/>
          </a:bodyPr>
          <a:lstStyle/>
          <a:p>
            <a:r>
              <a:rPr lang="en-US" dirty="0" smtClean="0">
                <a:solidFill>
                  <a:schemeClr val="accent6">
                    <a:lumMod val="50000"/>
                  </a:schemeClr>
                </a:solidFill>
              </a:rPr>
              <a:t>Progress report on clarification of Framework of Professional Standards</a:t>
            </a:r>
          </a:p>
        </p:txBody>
      </p:sp>
      <p:sp>
        <p:nvSpPr>
          <p:cNvPr id="2" name="Tekstfelt 1"/>
          <p:cNvSpPr txBox="1"/>
          <p:nvPr/>
        </p:nvSpPr>
        <p:spPr>
          <a:xfrm>
            <a:off x="2324107" y="324045"/>
            <a:ext cx="671942" cy="369332"/>
          </a:xfrm>
          <a:prstGeom prst="rect">
            <a:avLst/>
          </a:prstGeom>
          <a:noFill/>
        </p:spPr>
        <p:txBody>
          <a:bodyPr wrap="square" rtlCol="0">
            <a:spAutoFit/>
          </a:bodyPr>
          <a:lstStyle/>
          <a:p>
            <a:r>
              <a:rPr lang="da-DK" dirty="0" smtClean="0"/>
              <a:t>CBC</a:t>
            </a:r>
            <a:endParaRPr lang="da-DK" dirty="0"/>
          </a:p>
        </p:txBody>
      </p:sp>
      <p:sp>
        <p:nvSpPr>
          <p:cNvPr id="29" name="Tekstfelt 28"/>
          <p:cNvSpPr txBox="1"/>
          <p:nvPr/>
        </p:nvSpPr>
        <p:spPr>
          <a:xfrm>
            <a:off x="2933711" y="311719"/>
            <a:ext cx="671942" cy="369332"/>
          </a:xfrm>
          <a:prstGeom prst="rect">
            <a:avLst/>
          </a:prstGeom>
          <a:noFill/>
        </p:spPr>
        <p:txBody>
          <a:bodyPr wrap="square" rtlCol="0">
            <a:spAutoFit/>
          </a:bodyPr>
          <a:lstStyle/>
          <a:p>
            <a:r>
              <a:rPr lang="da-DK" dirty="0" smtClean="0"/>
              <a:t>KSC</a:t>
            </a:r>
            <a:endParaRPr lang="da-DK" dirty="0"/>
          </a:p>
        </p:txBody>
      </p:sp>
      <p:sp>
        <p:nvSpPr>
          <p:cNvPr id="30" name="Tekstfelt 29"/>
          <p:cNvSpPr txBox="1"/>
          <p:nvPr/>
        </p:nvSpPr>
        <p:spPr>
          <a:xfrm>
            <a:off x="3425550" y="311723"/>
            <a:ext cx="671942" cy="369332"/>
          </a:xfrm>
          <a:prstGeom prst="rect">
            <a:avLst/>
          </a:prstGeom>
          <a:noFill/>
        </p:spPr>
        <p:txBody>
          <a:bodyPr wrap="square" rtlCol="0">
            <a:spAutoFit/>
          </a:bodyPr>
          <a:lstStyle/>
          <a:p>
            <a:r>
              <a:rPr lang="da-DK" dirty="0" smtClean="0"/>
              <a:t>FAC</a:t>
            </a:r>
            <a:endParaRPr lang="da-DK" dirty="0"/>
          </a:p>
        </p:txBody>
      </p:sp>
    </p:spTree>
    <p:extLst>
      <p:ext uri="{BB962C8B-B14F-4D97-AF65-F5344CB8AC3E}">
        <p14:creationId xmlns:p14="http://schemas.microsoft.com/office/powerpoint/2010/main" val="14041632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Lige pilforbindelse 2"/>
          <p:cNvCxnSpPr/>
          <p:nvPr/>
        </p:nvCxnSpPr>
        <p:spPr>
          <a:xfrm flipV="1">
            <a:off x="869376" y="1711036"/>
            <a:ext cx="3058389" cy="20782"/>
          </a:xfrm>
          <a:prstGeom prst="straightConnector1">
            <a:avLst/>
          </a:prstGeom>
          <a:ln w="5715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 name="Rektangel 5"/>
          <p:cNvSpPr/>
          <p:nvPr/>
        </p:nvSpPr>
        <p:spPr>
          <a:xfrm>
            <a:off x="4080164" y="900546"/>
            <a:ext cx="1087582" cy="5479472"/>
          </a:xfrm>
          <a:prstGeom prst="rect">
            <a:avLst/>
          </a:prstGeom>
          <a:solidFill>
            <a:schemeClr val="accent1">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cxnSp>
        <p:nvCxnSpPr>
          <p:cNvPr id="15" name="Lige pilforbindelse 14"/>
          <p:cNvCxnSpPr/>
          <p:nvPr/>
        </p:nvCxnSpPr>
        <p:spPr>
          <a:xfrm>
            <a:off x="5292436" y="1724892"/>
            <a:ext cx="5056909" cy="6926"/>
          </a:xfrm>
          <a:prstGeom prst="straightConnector1">
            <a:avLst/>
          </a:prstGeom>
          <a:ln w="5715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Ellipse 15"/>
          <p:cNvSpPr/>
          <p:nvPr/>
        </p:nvSpPr>
        <p:spPr>
          <a:xfrm>
            <a:off x="619994" y="1253838"/>
            <a:ext cx="1267693" cy="914396"/>
          </a:xfrm>
          <a:prstGeom prst="ellipse">
            <a:avLst/>
          </a:prstGeom>
          <a:solidFill>
            <a:schemeClr val="accent1">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b="1" dirty="0" smtClean="0">
                <a:solidFill>
                  <a:schemeClr val="tx1"/>
                </a:solidFill>
              </a:rPr>
              <a:t>PSC </a:t>
            </a:r>
            <a:r>
              <a:rPr lang="da-DK" sz="1400" dirty="0" err="1" smtClean="0">
                <a:solidFill>
                  <a:schemeClr val="tx1"/>
                </a:solidFill>
              </a:rPr>
              <a:t>SteerCom</a:t>
            </a:r>
            <a:endParaRPr lang="da-DK" sz="1400" dirty="0">
              <a:solidFill>
                <a:schemeClr val="tx1"/>
              </a:solidFill>
            </a:endParaRPr>
          </a:p>
        </p:txBody>
      </p:sp>
      <p:cxnSp>
        <p:nvCxnSpPr>
          <p:cNvPr id="27" name="Lige pilforbindelse 26"/>
          <p:cNvCxnSpPr/>
          <p:nvPr/>
        </p:nvCxnSpPr>
        <p:spPr>
          <a:xfrm flipV="1">
            <a:off x="7924800" y="2351814"/>
            <a:ext cx="394855" cy="1401045"/>
          </a:xfrm>
          <a:prstGeom prst="straightConnector1">
            <a:avLst/>
          </a:prstGeom>
          <a:ln w="5715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1" name="Rektangel 30"/>
          <p:cNvSpPr/>
          <p:nvPr/>
        </p:nvSpPr>
        <p:spPr>
          <a:xfrm>
            <a:off x="10439417" y="907474"/>
            <a:ext cx="1087582" cy="5604162"/>
          </a:xfrm>
          <a:prstGeom prst="rect">
            <a:avLst/>
          </a:prstGeom>
          <a:solidFill>
            <a:schemeClr val="accent1">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cxnSp>
        <p:nvCxnSpPr>
          <p:cNvPr id="36" name="Lige pilforbindelse 35"/>
          <p:cNvCxnSpPr/>
          <p:nvPr/>
        </p:nvCxnSpPr>
        <p:spPr>
          <a:xfrm flipV="1">
            <a:off x="6684930" y="4357257"/>
            <a:ext cx="3602087" cy="41568"/>
          </a:xfrm>
          <a:prstGeom prst="straightConnector1">
            <a:avLst/>
          </a:prstGeom>
          <a:ln w="5715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9" name="Lige forbindelse 48"/>
          <p:cNvCxnSpPr/>
          <p:nvPr/>
        </p:nvCxnSpPr>
        <p:spPr>
          <a:xfrm flipH="1">
            <a:off x="2528456" y="907473"/>
            <a:ext cx="13856" cy="5403272"/>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Lige forbindelse 51"/>
          <p:cNvCxnSpPr/>
          <p:nvPr/>
        </p:nvCxnSpPr>
        <p:spPr>
          <a:xfrm flipH="1">
            <a:off x="3110348" y="928259"/>
            <a:ext cx="13856" cy="5403272"/>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Lige forbindelse 52"/>
          <p:cNvCxnSpPr/>
          <p:nvPr/>
        </p:nvCxnSpPr>
        <p:spPr>
          <a:xfrm flipH="1">
            <a:off x="3602185" y="949045"/>
            <a:ext cx="13856" cy="5403272"/>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Lige pilforbindelse 53"/>
          <p:cNvCxnSpPr/>
          <p:nvPr/>
        </p:nvCxnSpPr>
        <p:spPr>
          <a:xfrm>
            <a:off x="1406232" y="4398825"/>
            <a:ext cx="2417606" cy="24240"/>
          </a:xfrm>
          <a:prstGeom prst="straightConnector1">
            <a:avLst/>
          </a:prstGeom>
          <a:ln w="38100">
            <a:solidFill>
              <a:srgbClr val="C0000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55" name="Lige pilforbindelse 54"/>
          <p:cNvCxnSpPr/>
          <p:nvPr/>
        </p:nvCxnSpPr>
        <p:spPr>
          <a:xfrm>
            <a:off x="6684930" y="4533901"/>
            <a:ext cx="3602087" cy="0"/>
          </a:xfrm>
          <a:prstGeom prst="straightConnector1">
            <a:avLst/>
          </a:prstGeom>
          <a:ln w="571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56" name="Ellipse 55"/>
          <p:cNvSpPr/>
          <p:nvPr/>
        </p:nvSpPr>
        <p:spPr>
          <a:xfrm>
            <a:off x="7841678" y="1264229"/>
            <a:ext cx="1267693" cy="914396"/>
          </a:xfrm>
          <a:prstGeom prst="ellipse">
            <a:avLst/>
          </a:prstGeom>
          <a:solidFill>
            <a:schemeClr val="accent1">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b="1" dirty="0" smtClean="0">
                <a:solidFill>
                  <a:schemeClr val="tx1"/>
                </a:solidFill>
              </a:rPr>
              <a:t>PSC </a:t>
            </a:r>
            <a:r>
              <a:rPr lang="da-DK" sz="1400" dirty="0" err="1" smtClean="0">
                <a:solidFill>
                  <a:schemeClr val="tx1"/>
                </a:solidFill>
              </a:rPr>
              <a:t>SteerCom</a:t>
            </a:r>
            <a:endParaRPr lang="da-DK" sz="1400" dirty="0">
              <a:solidFill>
                <a:schemeClr val="tx1"/>
              </a:solidFill>
            </a:endParaRPr>
          </a:p>
        </p:txBody>
      </p:sp>
      <p:sp>
        <p:nvSpPr>
          <p:cNvPr id="57" name="Ellipse 56"/>
          <p:cNvSpPr/>
          <p:nvPr/>
        </p:nvSpPr>
        <p:spPr>
          <a:xfrm>
            <a:off x="5340964" y="3941627"/>
            <a:ext cx="1267693" cy="914396"/>
          </a:xfrm>
          <a:prstGeom prst="ellipse">
            <a:avLst/>
          </a:prstGeom>
          <a:solidFill>
            <a:schemeClr val="accent1">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smtClean="0">
                <a:solidFill>
                  <a:schemeClr val="tx1"/>
                </a:solidFill>
              </a:rPr>
              <a:t>Com. </a:t>
            </a:r>
            <a:r>
              <a:rPr lang="da-DK" dirty="0">
                <a:solidFill>
                  <a:schemeClr val="tx1"/>
                </a:solidFill>
              </a:rPr>
              <a:t>f</a:t>
            </a:r>
            <a:r>
              <a:rPr lang="da-DK" dirty="0" smtClean="0">
                <a:solidFill>
                  <a:schemeClr val="tx1"/>
                </a:solidFill>
              </a:rPr>
              <a:t>orum for FPS</a:t>
            </a:r>
            <a:endParaRPr lang="da-DK" sz="1400" dirty="0">
              <a:solidFill>
                <a:schemeClr val="tx1"/>
              </a:solidFill>
            </a:endParaRPr>
          </a:p>
        </p:txBody>
      </p:sp>
      <p:sp>
        <p:nvSpPr>
          <p:cNvPr id="59" name="Ellipse 58"/>
          <p:cNvSpPr/>
          <p:nvPr/>
        </p:nvSpPr>
        <p:spPr>
          <a:xfrm>
            <a:off x="7197473" y="3983191"/>
            <a:ext cx="1267693" cy="914396"/>
          </a:xfrm>
          <a:prstGeom prst="ellipse">
            <a:avLst/>
          </a:prstGeom>
          <a:solidFill>
            <a:schemeClr val="accent1">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smtClean="0">
                <a:solidFill>
                  <a:schemeClr val="tx1"/>
                </a:solidFill>
              </a:rPr>
              <a:t>Com. </a:t>
            </a:r>
            <a:r>
              <a:rPr lang="da-DK" dirty="0">
                <a:solidFill>
                  <a:schemeClr val="tx1"/>
                </a:solidFill>
              </a:rPr>
              <a:t>f</a:t>
            </a:r>
            <a:r>
              <a:rPr lang="da-DK" dirty="0" smtClean="0">
                <a:solidFill>
                  <a:schemeClr val="tx1"/>
                </a:solidFill>
              </a:rPr>
              <a:t>orum for FPS</a:t>
            </a:r>
            <a:endParaRPr lang="da-DK" sz="1400" dirty="0">
              <a:solidFill>
                <a:schemeClr val="tx1"/>
              </a:solidFill>
            </a:endParaRPr>
          </a:p>
        </p:txBody>
      </p:sp>
      <p:sp>
        <p:nvSpPr>
          <p:cNvPr id="60" name="Ellipse 59"/>
          <p:cNvSpPr/>
          <p:nvPr/>
        </p:nvSpPr>
        <p:spPr>
          <a:xfrm>
            <a:off x="8756110" y="3941628"/>
            <a:ext cx="1267693" cy="914396"/>
          </a:xfrm>
          <a:prstGeom prst="ellipse">
            <a:avLst/>
          </a:prstGeom>
          <a:solidFill>
            <a:schemeClr val="accent1">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smtClean="0">
                <a:solidFill>
                  <a:schemeClr val="tx1"/>
                </a:solidFill>
              </a:rPr>
              <a:t>Com. </a:t>
            </a:r>
            <a:r>
              <a:rPr lang="da-DK" dirty="0">
                <a:solidFill>
                  <a:schemeClr val="tx1"/>
                </a:solidFill>
              </a:rPr>
              <a:t>f</a:t>
            </a:r>
            <a:r>
              <a:rPr lang="da-DK" dirty="0" smtClean="0">
                <a:solidFill>
                  <a:schemeClr val="tx1"/>
                </a:solidFill>
              </a:rPr>
              <a:t>orum for FPS</a:t>
            </a:r>
            <a:endParaRPr lang="da-DK" sz="1400" dirty="0">
              <a:solidFill>
                <a:schemeClr val="tx1"/>
              </a:solidFill>
            </a:endParaRPr>
          </a:p>
        </p:txBody>
      </p:sp>
      <p:sp>
        <p:nvSpPr>
          <p:cNvPr id="75" name="Tekstfelt 74"/>
          <p:cNvSpPr txBox="1"/>
          <p:nvPr/>
        </p:nvSpPr>
        <p:spPr>
          <a:xfrm>
            <a:off x="4128753" y="311728"/>
            <a:ext cx="1063112" cy="400110"/>
          </a:xfrm>
          <a:prstGeom prst="rect">
            <a:avLst/>
          </a:prstGeom>
          <a:noFill/>
        </p:spPr>
        <p:txBody>
          <a:bodyPr wrap="none" rtlCol="0">
            <a:spAutoFit/>
          </a:bodyPr>
          <a:lstStyle/>
          <a:p>
            <a:r>
              <a:rPr lang="da-DK" sz="2000" dirty="0" smtClean="0"/>
              <a:t>GB 2015</a:t>
            </a:r>
            <a:endParaRPr lang="da-DK" sz="2000" dirty="0"/>
          </a:p>
        </p:txBody>
      </p:sp>
      <p:sp>
        <p:nvSpPr>
          <p:cNvPr id="76" name="Tekstfelt 75"/>
          <p:cNvSpPr txBox="1"/>
          <p:nvPr/>
        </p:nvSpPr>
        <p:spPr>
          <a:xfrm>
            <a:off x="10418733" y="221672"/>
            <a:ext cx="1063112" cy="707886"/>
          </a:xfrm>
          <a:prstGeom prst="rect">
            <a:avLst/>
          </a:prstGeom>
          <a:noFill/>
        </p:spPr>
        <p:txBody>
          <a:bodyPr wrap="none" rtlCol="0">
            <a:spAutoFit/>
          </a:bodyPr>
          <a:lstStyle/>
          <a:p>
            <a:r>
              <a:rPr lang="da-DK" sz="2000" dirty="0" smtClean="0"/>
              <a:t>GB 2016</a:t>
            </a:r>
          </a:p>
          <a:p>
            <a:r>
              <a:rPr lang="da-DK" sz="2000" dirty="0" smtClean="0"/>
              <a:t>INCOSAI</a:t>
            </a:r>
            <a:endParaRPr lang="da-DK" sz="2000" dirty="0"/>
          </a:p>
        </p:txBody>
      </p:sp>
      <p:sp>
        <p:nvSpPr>
          <p:cNvPr id="77" name="Tekstfelt 76"/>
          <p:cNvSpPr txBox="1"/>
          <p:nvPr/>
        </p:nvSpPr>
        <p:spPr>
          <a:xfrm>
            <a:off x="561156" y="3175282"/>
            <a:ext cx="2833222" cy="646331"/>
          </a:xfrm>
          <a:prstGeom prst="rect">
            <a:avLst/>
          </a:prstGeom>
          <a:noFill/>
        </p:spPr>
        <p:txBody>
          <a:bodyPr wrap="square" rtlCol="0">
            <a:spAutoFit/>
          </a:bodyPr>
          <a:lstStyle/>
          <a:p>
            <a:r>
              <a:rPr lang="da-DK" b="1" dirty="0" smtClean="0">
                <a:solidFill>
                  <a:schemeClr val="accent6">
                    <a:lumMod val="50000"/>
                  </a:schemeClr>
                </a:solidFill>
              </a:rPr>
              <a:t>Framework of PS</a:t>
            </a:r>
            <a:br>
              <a:rPr lang="da-DK" b="1" dirty="0" smtClean="0">
                <a:solidFill>
                  <a:schemeClr val="accent6">
                    <a:lumMod val="50000"/>
                  </a:schemeClr>
                </a:solidFill>
              </a:rPr>
            </a:br>
            <a:r>
              <a:rPr lang="da-DK" b="1" dirty="0" smtClean="0">
                <a:solidFill>
                  <a:schemeClr val="accent6">
                    <a:lumMod val="50000"/>
                  </a:schemeClr>
                </a:solidFill>
              </a:rPr>
              <a:t>(2007 </a:t>
            </a:r>
            <a:r>
              <a:rPr lang="da-DK" b="1" dirty="0" err="1" smtClean="0">
                <a:solidFill>
                  <a:schemeClr val="accent6">
                    <a:lumMod val="50000"/>
                  </a:schemeClr>
                </a:solidFill>
              </a:rPr>
              <a:t>doc</a:t>
            </a:r>
            <a:r>
              <a:rPr lang="da-DK" b="1" dirty="0" smtClean="0">
                <a:solidFill>
                  <a:schemeClr val="accent6">
                    <a:lumMod val="50000"/>
                  </a:schemeClr>
                </a:solidFill>
              </a:rPr>
              <a:t>.)</a:t>
            </a:r>
          </a:p>
        </p:txBody>
      </p:sp>
      <p:sp>
        <p:nvSpPr>
          <p:cNvPr id="78" name="Tekstfelt 77"/>
          <p:cNvSpPr txBox="1"/>
          <p:nvPr/>
        </p:nvSpPr>
        <p:spPr>
          <a:xfrm>
            <a:off x="1977759" y="1311393"/>
            <a:ext cx="1801073" cy="369332"/>
          </a:xfrm>
          <a:prstGeom prst="rect">
            <a:avLst/>
          </a:prstGeom>
          <a:noFill/>
        </p:spPr>
        <p:txBody>
          <a:bodyPr wrap="square" rtlCol="0">
            <a:spAutoFit/>
          </a:bodyPr>
          <a:lstStyle/>
          <a:p>
            <a:r>
              <a:rPr lang="da-DK" dirty="0" smtClean="0"/>
              <a:t>First </a:t>
            </a:r>
            <a:r>
              <a:rPr lang="da-DK" dirty="0" err="1" smtClean="0"/>
              <a:t>draft</a:t>
            </a:r>
            <a:endParaRPr lang="da-DK" dirty="0" smtClean="0"/>
          </a:p>
        </p:txBody>
      </p:sp>
      <p:sp>
        <p:nvSpPr>
          <p:cNvPr id="79" name="Tekstfelt 78"/>
          <p:cNvSpPr txBox="1"/>
          <p:nvPr/>
        </p:nvSpPr>
        <p:spPr>
          <a:xfrm>
            <a:off x="5382611" y="1304925"/>
            <a:ext cx="1801073" cy="369332"/>
          </a:xfrm>
          <a:prstGeom prst="rect">
            <a:avLst/>
          </a:prstGeom>
          <a:noFill/>
        </p:spPr>
        <p:txBody>
          <a:bodyPr wrap="square" rtlCol="0">
            <a:spAutoFit/>
          </a:bodyPr>
          <a:lstStyle/>
          <a:p>
            <a:r>
              <a:rPr lang="da-DK" dirty="0" smtClean="0"/>
              <a:t>Second </a:t>
            </a:r>
            <a:r>
              <a:rPr lang="da-DK" dirty="0" err="1" smtClean="0"/>
              <a:t>draft</a:t>
            </a:r>
            <a:endParaRPr lang="da-DK" dirty="0" smtClean="0"/>
          </a:p>
        </p:txBody>
      </p:sp>
      <p:sp>
        <p:nvSpPr>
          <p:cNvPr id="80" name="Tekstfelt 79"/>
          <p:cNvSpPr txBox="1"/>
          <p:nvPr/>
        </p:nvSpPr>
        <p:spPr>
          <a:xfrm>
            <a:off x="9102481" y="1316823"/>
            <a:ext cx="1801073" cy="369332"/>
          </a:xfrm>
          <a:prstGeom prst="rect">
            <a:avLst/>
          </a:prstGeom>
          <a:noFill/>
        </p:spPr>
        <p:txBody>
          <a:bodyPr wrap="square" rtlCol="0">
            <a:spAutoFit/>
          </a:bodyPr>
          <a:lstStyle/>
          <a:p>
            <a:r>
              <a:rPr lang="da-DK" dirty="0" smtClean="0"/>
              <a:t>Final </a:t>
            </a:r>
            <a:r>
              <a:rPr lang="da-DK" dirty="0" err="1" smtClean="0"/>
              <a:t>draft</a:t>
            </a:r>
            <a:endParaRPr lang="da-DK" dirty="0" smtClean="0"/>
          </a:p>
        </p:txBody>
      </p:sp>
      <p:sp>
        <p:nvSpPr>
          <p:cNvPr id="81" name="Tekstfelt 80"/>
          <p:cNvSpPr txBox="1"/>
          <p:nvPr/>
        </p:nvSpPr>
        <p:spPr>
          <a:xfrm>
            <a:off x="1887687" y="4440389"/>
            <a:ext cx="1801073" cy="369332"/>
          </a:xfrm>
          <a:prstGeom prst="rect">
            <a:avLst/>
          </a:prstGeom>
          <a:noFill/>
        </p:spPr>
        <p:txBody>
          <a:bodyPr wrap="square" rtlCol="0">
            <a:spAutoFit/>
          </a:bodyPr>
          <a:lstStyle/>
          <a:p>
            <a:r>
              <a:rPr lang="da-DK" dirty="0" smtClean="0"/>
              <a:t>First </a:t>
            </a:r>
            <a:r>
              <a:rPr lang="da-DK" dirty="0" err="1" smtClean="0"/>
              <a:t>draft</a:t>
            </a:r>
            <a:endParaRPr lang="da-DK" dirty="0" smtClean="0"/>
          </a:p>
        </p:txBody>
      </p:sp>
      <p:sp>
        <p:nvSpPr>
          <p:cNvPr id="82" name="Tekstfelt 81"/>
          <p:cNvSpPr txBox="1"/>
          <p:nvPr/>
        </p:nvSpPr>
        <p:spPr>
          <a:xfrm>
            <a:off x="575042" y="694212"/>
            <a:ext cx="1995018" cy="369332"/>
          </a:xfrm>
          <a:prstGeom prst="rect">
            <a:avLst/>
          </a:prstGeom>
          <a:noFill/>
        </p:spPr>
        <p:txBody>
          <a:bodyPr wrap="square" rtlCol="0">
            <a:spAutoFit/>
          </a:bodyPr>
          <a:lstStyle/>
          <a:p>
            <a:r>
              <a:rPr lang="da-DK" b="1" dirty="0" smtClean="0">
                <a:solidFill>
                  <a:srgbClr val="002060"/>
                </a:solidFill>
              </a:rPr>
              <a:t>Due </a:t>
            </a:r>
            <a:r>
              <a:rPr lang="da-DK" b="1" dirty="0" err="1" smtClean="0">
                <a:solidFill>
                  <a:srgbClr val="002060"/>
                </a:solidFill>
              </a:rPr>
              <a:t>process</a:t>
            </a:r>
            <a:endParaRPr lang="da-DK" b="1" dirty="0" smtClean="0">
              <a:solidFill>
                <a:srgbClr val="002060"/>
              </a:solidFill>
            </a:endParaRPr>
          </a:p>
        </p:txBody>
      </p:sp>
      <p:sp>
        <p:nvSpPr>
          <p:cNvPr id="83" name="Tekstfelt 82"/>
          <p:cNvSpPr txBox="1"/>
          <p:nvPr/>
        </p:nvSpPr>
        <p:spPr>
          <a:xfrm>
            <a:off x="626924" y="3981030"/>
            <a:ext cx="2601185" cy="646331"/>
          </a:xfrm>
          <a:prstGeom prst="rect">
            <a:avLst/>
          </a:prstGeom>
          <a:noFill/>
        </p:spPr>
        <p:txBody>
          <a:bodyPr wrap="square" rtlCol="0">
            <a:spAutoFit/>
          </a:bodyPr>
          <a:lstStyle/>
          <a:p>
            <a:r>
              <a:rPr lang="da-DK" b="1" dirty="0" smtClean="0">
                <a:solidFill>
                  <a:srgbClr val="C00000"/>
                </a:solidFill>
              </a:rPr>
              <a:t>Terms of reference </a:t>
            </a:r>
          </a:p>
          <a:p>
            <a:r>
              <a:rPr lang="da-DK" b="1" dirty="0" smtClean="0">
                <a:solidFill>
                  <a:srgbClr val="C00000"/>
                </a:solidFill>
              </a:rPr>
              <a:t>CFFPS</a:t>
            </a:r>
          </a:p>
        </p:txBody>
      </p:sp>
      <p:sp>
        <p:nvSpPr>
          <p:cNvPr id="86" name="Tekstfelt 85"/>
          <p:cNvSpPr txBox="1"/>
          <p:nvPr/>
        </p:nvSpPr>
        <p:spPr>
          <a:xfrm>
            <a:off x="6106466" y="2459962"/>
            <a:ext cx="1995018" cy="1477328"/>
          </a:xfrm>
          <a:prstGeom prst="rect">
            <a:avLst/>
          </a:prstGeom>
          <a:noFill/>
        </p:spPr>
        <p:txBody>
          <a:bodyPr wrap="square" rtlCol="0">
            <a:spAutoFit/>
          </a:bodyPr>
          <a:lstStyle/>
          <a:p>
            <a:r>
              <a:rPr lang="en-US" dirty="0" smtClean="0">
                <a:solidFill>
                  <a:schemeClr val="accent6">
                    <a:lumMod val="50000"/>
                  </a:schemeClr>
                </a:solidFill>
              </a:rPr>
              <a:t>Progress report on clarification of Framework of Professional Standards</a:t>
            </a:r>
          </a:p>
        </p:txBody>
      </p:sp>
      <p:sp>
        <p:nvSpPr>
          <p:cNvPr id="2" name="Tekstfelt 1"/>
          <p:cNvSpPr txBox="1"/>
          <p:nvPr/>
        </p:nvSpPr>
        <p:spPr>
          <a:xfrm>
            <a:off x="2324107" y="324045"/>
            <a:ext cx="671942" cy="369332"/>
          </a:xfrm>
          <a:prstGeom prst="rect">
            <a:avLst/>
          </a:prstGeom>
          <a:noFill/>
        </p:spPr>
        <p:txBody>
          <a:bodyPr wrap="square" rtlCol="0">
            <a:spAutoFit/>
          </a:bodyPr>
          <a:lstStyle/>
          <a:p>
            <a:r>
              <a:rPr lang="da-DK" dirty="0" smtClean="0"/>
              <a:t>CBC</a:t>
            </a:r>
            <a:endParaRPr lang="da-DK" dirty="0"/>
          </a:p>
        </p:txBody>
      </p:sp>
      <p:sp>
        <p:nvSpPr>
          <p:cNvPr id="29" name="Tekstfelt 28"/>
          <p:cNvSpPr txBox="1"/>
          <p:nvPr/>
        </p:nvSpPr>
        <p:spPr>
          <a:xfrm>
            <a:off x="2933711" y="311719"/>
            <a:ext cx="671942" cy="369332"/>
          </a:xfrm>
          <a:prstGeom prst="rect">
            <a:avLst/>
          </a:prstGeom>
          <a:noFill/>
        </p:spPr>
        <p:txBody>
          <a:bodyPr wrap="square" rtlCol="0">
            <a:spAutoFit/>
          </a:bodyPr>
          <a:lstStyle/>
          <a:p>
            <a:r>
              <a:rPr lang="da-DK" dirty="0" smtClean="0"/>
              <a:t>KSC</a:t>
            </a:r>
            <a:endParaRPr lang="da-DK" dirty="0"/>
          </a:p>
        </p:txBody>
      </p:sp>
      <p:sp>
        <p:nvSpPr>
          <p:cNvPr id="30" name="Tekstfelt 29"/>
          <p:cNvSpPr txBox="1"/>
          <p:nvPr/>
        </p:nvSpPr>
        <p:spPr>
          <a:xfrm>
            <a:off x="3425550" y="311723"/>
            <a:ext cx="671942" cy="369332"/>
          </a:xfrm>
          <a:prstGeom prst="rect">
            <a:avLst/>
          </a:prstGeom>
          <a:noFill/>
        </p:spPr>
        <p:txBody>
          <a:bodyPr wrap="square" rtlCol="0">
            <a:spAutoFit/>
          </a:bodyPr>
          <a:lstStyle/>
          <a:p>
            <a:r>
              <a:rPr lang="da-DK" dirty="0" smtClean="0"/>
              <a:t>FAC</a:t>
            </a:r>
            <a:endParaRPr lang="da-DK" dirty="0"/>
          </a:p>
        </p:txBody>
      </p:sp>
      <p:cxnSp>
        <p:nvCxnSpPr>
          <p:cNvPr id="32" name="Lige pilforbindelse 31"/>
          <p:cNvCxnSpPr/>
          <p:nvPr/>
        </p:nvCxnSpPr>
        <p:spPr>
          <a:xfrm flipV="1">
            <a:off x="8231369" y="2408957"/>
            <a:ext cx="394855" cy="1401045"/>
          </a:xfrm>
          <a:prstGeom prst="straightConnector1">
            <a:avLst/>
          </a:prstGeom>
          <a:ln w="5715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4" name="Tekstfelt 3"/>
          <p:cNvSpPr txBox="1"/>
          <p:nvPr/>
        </p:nvSpPr>
        <p:spPr>
          <a:xfrm>
            <a:off x="8825294" y="2552295"/>
            <a:ext cx="1046058" cy="646331"/>
          </a:xfrm>
          <a:prstGeom prst="rect">
            <a:avLst/>
          </a:prstGeom>
          <a:noFill/>
        </p:spPr>
        <p:txBody>
          <a:bodyPr wrap="square" rtlCol="0">
            <a:spAutoFit/>
          </a:bodyPr>
          <a:lstStyle/>
          <a:p>
            <a:r>
              <a:rPr lang="da-DK" dirty="0" err="1" smtClean="0">
                <a:solidFill>
                  <a:srgbClr val="C00000"/>
                </a:solidFill>
              </a:rPr>
              <a:t>Advisory</a:t>
            </a:r>
            <a:r>
              <a:rPr lang="da-DK" dirty="0" smtClean="0">
                <a:solidFill>
                  <a:srgbClr val="C00000"/>
                </a:solidFill>
              </a:rPr>
              <a:t> </a:t>
            </a:r>
            <a:r>
              <a:rPr lang="da-DK" dirty="0" err="1" smtClean="0">
                <a:solidFill>
                  <a:srgbClr val="C00000"/>
                </a:solidFill>
              </a:rPr>
              <a:t>group</a:t>
            </a:r>
            <a:r>
              <a:rPr lang="da-DK" dirty="0" smtClean="0">
                <a:solidFill>
                  <a:srgbClr val="FF0000"/>
                </a:solidFill>
              </a:rPr>
              <a:t>?</a:t>
            </a:r>
          </a:p>
        </p:txBody>
      </p:sp>
    </p:spTree>
    <p:extLst>
      <p:ext uri="{BB962C8B-B14F-4D97-AF65-F5344CB8AC3E}">
        <p14:creationId xmlns:p14="http://schemas.microsoft.com/office/powerpoint/2010/main" val="503326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p:cNvSpPr/>
          <p:nvPr/>
        </p:nvSpPr>
        <p:spPr>
          <a:xfrm>
            <a:off x="1919536" y="476672"/>
            <a:ext cx="8748464" cy="6381328"/>
          </a:xfrm>
          <a:prstGeom prst="rect">
            <a:avLst/>
          </a:prstGeom>
        </p:spPr>
        <p:txBody>
          <a:bodyPr wrap="square">
            <a:spAutoFit/>
          </a:bodyPr>
          <a:lstStyle/>
          <a:p>
            <a:pPr marL="342900" indent="-342900">
              <a:buAutoNum type="arabicPeriod"/>
            </a:pPr>
            <a:r>
              <a:rPr lang="da-DK" sz="2000" dirty="0"/>
              <a:t>E</a:t>
            </a:r>
            <a:r>
              <a:rPr lang="en-GB" sz="2000" dirty="0" err="1"/>
              <a:t>xternal</a:t>
            </a:r>
            <a:r>
              <a:rPr lang="en-GB" sz="2000" dirty="0"/>
              <a:t> observers in the PSC Steering Committee are separated out as an advisory board</a:t>
            </a:r>
          </a:p>
          <a:p>
            <a:pPr marL="342900" indent="-342900"/>
            <a:endParaRPr lang="en-GB" sz="2000" dirty="0"/>
          </a:p>
          <a:p>
            <a:pPr marL="342900" indent="-342900"/>
            <a:r>
              <a:rPr lang="en-GB" sz="2000" dirty="0"/>
              <a:t>2.  United responsibility: The Steering </a:t>
            </a:r>
            <a:r>
              <a:rPr lang="en-GB" sz="2000" dirty="0" err="1"/>
              <a:t>Comittee</a:t>
            </a:r>
            <a:r>
              <a:rPr lang="en-GB" sz="2000" dirty="0"/>
              <a:t>  is developed towards a common INTOSAI forum that provides high-level leadership and ensures coordination between standards development, promotion and implementation</a:t>
            </a:r>
          </a:p>
          <a:p>
            <a:pPr marL="342900" indent="-342900"/>
            <a:endParaRPr lang="en-GB" sz="2000" dirty="0"/>
          </a:p>
          <a:p>
            <a:pPr marL="342900" indent="-342900"/>
            <a:r>
              <a:rPr lang="en-GB" sz="2000" dirty="0"/>
              <a:t>3.  A common body is established to provide a forum for discussion and coordination of technical matters across the full ISSAI Framework. The body should prepare or take decisions which the due process for standards from 2010 gave to the PSC Chair or to the Steering Committees of either the PSC, the CBC or the KSC</a:t>
            </a:r>
          </a:p>
          <a:p>
            <a:pPr marL="342900" indent="-342900"/>
            <a:endParaRPr lang="en-GB" sz="2000" dirty="0"/>
          </a:p>
          <a:p>
            <a:pPr marL="342900" indent="-342900"/>
            <a:r>
              <a:rPr lang="en-US" sz="2000" dirty="0"/>
              <a:t>4.   The five subcommittees of the PSC will maintain their role in development of standards and will define the extent to which they can contribute to other goals</a:t>
            </a:r>
          </a:p>
          <a:p>
            <a:pPr marL="342900" indent="-342900"/>
            <a:endParaRPr lang="en-US" sz="2000" dirty="0"/>
          </a:p>
          <a:p>
            <a:pPr marL="342900" indent="-342900"/>
            <a:r>
              <a:rPr lang="en-GB" sz="2000" dirty="0"/>
              <a:t>5 .  A common solution for administrative and secretarial support that can be drawn upon by all bodies</a:t>
            </a:r>
          </a:p>
          <a:p>
            <a:pPr marL="342900" indent="-342900">
              <a:buAutoNum type="arabicPeriod"/>
            </a:pPr>
            <a:endParaRPr lang="en-GB" dirty="0"/>
          </a:p>
          <a:p>
            <a:pPr marL="342900" indent="-342900">
              <a:buAutoNum type="arabicPeriod"/>
            </a:pPr>
            <a:endParaRPr lang="da-DK" dirty="0"/>
          </a:p>
        </p:txBody>
      </p:sp>
    </p:spTree>
    <p:extLst>
      <p:ext uri="{BB962C8B-B14F-4D97-AF65-F5344CB8AC3E}">
        <p14:creationId xmlns:p14="http://schemas.microsoft.com/office/powerpoint/2010/main" val="13133616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felt 2"/>
          <p:cNvSpPr txBox="1"/>
          <p:nvPr/>
        </p:nvSpPr>
        <p:spPr>
          <a:xfrm>
            <a:off x="1932709" y="990598"/>
            <a:ext cx="8728364" cy="3785652"/>
          </a:xfrm>
          <a:prstGeom prst="rect">
            <a:avLst/>
          </a:prstGeom>
          <a:noFill/>
        </p:spPr>
        <p:txBody>
          <a:bodyPr wrap="square" rtlCol="0">
            <a:spAutoFit/>
          </a:bodyPr>
          <a:lstStyle/>
          <a:p>
            <a:pPr marL="457200" indent="-457200">
              <a:buFontTx/>
              <a:buChar char="-"/>
            </a:pPr>
            <a:r>
              <a:rPr lang="da-DK" sz="4000" b="1" dirty="0" smtClean="0"/>
              <a:t>Clearer Framework of Professional Standards</a:t>
            </a:r>
          </a:p>
          <a:p>
            <a:endParaRPr lang="da-DK" sz="4000" b="1" dirty="0"/>
          </a:p>
          <a:p>
            <a:pPr marL="457200" indent="-457200">
              <a:buFontTx/>
              <a:buChar char="-"/>
            </a:pPr>
            <a:r>
              <a:rPr lang="da-DK" sz="4000" b="1" dirty="0" smtClean="0"/>
              <a:t>‘Single gateway’ for </a:t>
            </a:r>
            <a:r>
              <a:rPr lang="da-DK" sz="4000" b="1" dirty="0" err="1" smtClean="0"/>
              <a:t>documents</a:t>
            </a:r>
            <a:r>
              <a:rPr lang="da-DK" sz="4000" b="1" dirty="0" smtClean="0"/>
              <a:t> </a:t>
            </a:r>
            <a:r>
              <a:rPr lang="da-DK" sz="4000" b="1" dirty="0" err="1" smtClean="0"/>
              <a:t>into</a:t>
            </a:r>
            <a:r>
              <a:rPr lang="da-DK" sz="4000" b="1" dirty="0" smtClean="0"/>
              <a:t> the Framework</a:t>
            </a:r>
          </a:p>
          <a:p>
            <a:endParaRPr lang="da-DK" sz="4000" b="1" dirty="0" smtClean="0"/>
          </a:p>
        </p:txBody>
      </p:sp>
    </p:spTree>
    <p:extLst>
      <p:ext uri="{BB962C8B-B14F-4D97-AF65-F5344CB8AC3E}">
        <p14:creationId xmlns:p14="http://schemas.microsoft.com/office/powerpoint/2010/main" val="24445560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felt 2"/>
          <p:cNvSpPr txBox="1"/>
          <p:nvPr/>
        </p:nvSpPr>
        <p:spPr>
          <a:xfrm>
            <a:off x="1932709" y="990598"/>
            <a:ext cx="8728364" cy="5016758"/>
          </a:xfrm>
          <a:prstGeom prst="rect">
            <a:avLst/>
          </a:prstGeom>
          <a:noFill/>
        </p:spPr>
        <p:txBody>
          <a:bodyPr wrap="square" rtlCol="0">
            <a:spAutoFit/>
          </a:bodyPr>
          <a:lstStyle/>
          <a:p>
            <a:pPr marL="457200" indent="-457200">
              <a:buFontTx/>
              <a:buChar char="-"/>
            </a:pPr>
            <a:r>
              <a:rPr lang="da-DK" sz="4000" b="1" dirty="0" smtClean="0"/>
              <a:t>Clearer Framework of Professional Standards</a:t>
            </a:r>
          </a:p>
          <a:p>
            <a:endParaRPr lang="da-DK" sz="4000" b="1" dirty="0"/>
          </a:p>
          <a:p>
            <a:pPr marL="457200" indent="-457200">
              <a:buFontTx/>
              <a:buChar char="-"/>
            </a:pPr>
            <a:r>
              <a:rPr lang="da-DK" sz="4000" b="1" dirty="0" smtClean="0"/>
              <a:t>‘Single gateway’ for </a:t>
            </a:r>
            <a:r>
              <a:rPr lang="da-DK" sz="4000" b="1" dirty="0" err="1" smtClean="0"/>
              <a:t>documents</a:t>
            </a:r>
            <a:r>
              <a:rPr lang="da-DK" sz="4000" b="1" dirty="0" smtClean="0"/>
              <a:t> </a:t>
            </a:r>
            <a:r>
              <a:rPr lang="da-DK" sz="4000" b="1" dirty="0" err="1" smtClean="0"/>
              <a:t>into</a:t>
            </a:r>
            <a:r>
              <a:rPr lang="da-DK" sz="4000" b="1" dirty="0" smtClean="0"/>
              <a:t> the Framework</a:t>
            </a:r>
          </a:p>
          <a:p>
            <a:endParaRPr lang="da-DK" sz="4000" b="1" dirty="0" smtClean="0"/>
          </a:p>
          <a:p>
            <a:pPr marL="457200" indent="-457200">
              <a:buFontTx/>
              <a:buChar char="-"/>
            </a:pPr>
            <a:r>
              <a:rPr lang="da-DK" sz="4000" b="1" dirty="0" smtClean="0"/>
              <a:t>A simple </a:t>
            </a:r>
            <a:r>
              <a:rPr lang="da-DK" sz="4000" b="1" dirty="0" err="1" smtClean="0"/>
              <a:t>process</a:t>
            </a:r>
            <a:r>
              <a:rPr lang="da-DK" sz="4000" b="1" dirty="0" smtClean="0"/>
              <a:t>  - </a:t>
            </a:r>
            <a:r>
              <a:rPr lang="da-DK" sz="4000" b="1" dirty="0" err="1" smtClean="0"/>
              <a:t>accommodating</a:t>
            </a:r>
            <a:r>
              <a:rPr lang="da-DK" sz="4000" b="1" dirty="0" smtClean="0"/>
              <a:t> </a:t>
            </a:r>
            <a:r>
              <a:rPr lang="da-DK" sz="4000" b="1" dirty="0" err="1" smtClean="0"/>
              <a:t>everyone</a:t>
            </a:r>
            <a:endParaRPr lang="da-DK" sz="4000" b="1" dirty="0" smtClean="0"/>
          </a:p>
        </p:txBody>
      </p:sp>
    </p:spTree>
    <p:extLst>
      <p:ext uri="{BB962C8B-B14F-4D97-AF65-F5344CB8AC3E}">
        <p14:creationId xmlns:p14="http://schemas.microsoft.com/office/powerpoint/2010/main" val="21376767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Kontortema">
  <a:themeElements>
    <a:clrScheme name="Brugerdefineret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92D05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1008</TotalTime>
  <Words>415</Words>
  <Application>Microsoft Office PowerPoint</Application>
  <PresentationFormat>Widescreen</PresentationFormat>
  <Paragraphs>99</Paragraphs>
  <Slides>8</Slides>
  <Notes>0</Notes>
  <HiddenSlides>0</HiddenSlides>
  <MMClips>0</MMClips>
  <ScaleCrop>false</ScaleCrop>
  <HeadingPairs>
    <vt:vector size="6" baseType="variant">
      <vt:variant>
        <vt:lpstr>Benyttede skrifttyper</vt:lpstr>
      </vt:variant>
      <vt:variant>
        <vt:i4>3</vt:i4>
      </vt:variant>
      <vt:variant>
        <vt:lpstr>Tema</vt:lpstr>
      </vt:variant>
      <vt:variant>
        <vt:i4>2</vt:i4>
      </vt:variant>
      <vt:variant>
        <vt:lpstr>Slidetitler</vt:lpstr>
      </vt:variant>
      <vt:variant>
        <vt:i4>8</vt:i4>
      </vt:variant>
    </vt:vector>
  </HeadingPairs>
  <TitlesOfParts>
    <vt:vector size="13" baseType="lpstr">
      <vt:lpstr>Arial</vt:lpstr>
      <vt:lpstr>Calibri</vt:lpstr>
      <vt:lpstr>Calibri Light</vt:lpstr>
      <vt:lpstr>Office-tema</vt:lpstr>
      <vt:lpstr>1_Kontortema</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Company>Rigsrevisionen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Kristoffer Blegvad</dc:creator>
  <cp:lastModifiedBy>Mette E. Matthiasen</cp:lastModifiedBy>
  <cp:revision>15</cp:revision>
  <dcterms:created xsi:type="dcterms:W3CDTF">2015-05-25T11:02:57Z</dcterms:created>
  <dcterms:modified xsi:type="dcterms:W3CDTF">2015-06-19T12:26:16Z</dcterms:modified>
</cp:coreProperties>
</file>