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62" r:id="rId2"/>
    <p:sldId id="304" r:id="rId3"/>
    <p:sldId id="306" r:id="rId4"/>
    <p:sldId id="337" r:id="rId5"/>
    <p:sldId id="334" r:id="rId6"/>
    <p:sldId id="332" r:id="rId7"/>
    <p:sldId id="307" r:id="rId8"/>
    <p:sldId id="331" r:id="rId9"/>
    <p:sldId id="336" r:id="rId10"/>
    <p:sldId id="320" r:id="rId11"/>
    <p:sldId id="321" r:id="rId12"/>
    <p:sldId id="322" r:id="rId13"/>
    <p:sldId id="323" r:id="rId14"/>
    <p:sldId id="311" r:id="rId15"/>
    <p:sldId id="310" r:id="rId16"/>
  </p:sldIdLst>
  <p:sldSz cx="9144000" cy="6858000" type="screen4x3"/>
  <p:notesSz cx="6950075" cy="9236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ietsman, Megan" initials="MZ" lastIdx="8" clrIdx="0">
    <p:extLst/>
  </p:cmAuthor>
  <p:cmAuthor id="2" name="Kathleen Healy" initials="KH" lastIdx="13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8B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8" autoAdjust="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124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1" d="100"/>
        <a:sy n="201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88479BB-866D-45E1-ABBB-5A1308A46A9D}" type="doc">
      <dgm:prSet loTypeId="urn:microsoft.com/office/officeart/2005/8/layout/hProcess11" loCatId="process" qsTypeId="urn:microsoft.com/office/officeart/2005/8/quickstyle/simple2" qsCatId="simple" csTypeId="urn:microsoft.com/office/officeart/2005/8/colors/colorful5" csCatId="colorful" phldr="1"/>
      <dgm:spPr/>
    </dgm:pt>
    <dgm:pt modelId="{DCFE54F6-76EB-4F8D-8536-C838970B87DE}">
      <dgm:prSet phldrT="[Text]" custT="1"/>
      <dgm:spPr/>
      <dgm:t>
        <a:bodyPr/>
        <a:lstStyle/>
        <a:p>
          <a:r>
            <a:rPr lang="en-US" sz="1800" dirty="0" smtClean="0"/>
            <a:t>Thought Leadership </a:t>
          </a:r>
          <a:endParaRPr lang="en-US" sz="1800" dirty="0"/>
        </a:p>
      </dgm:t>
    </dgm:pt>
    <dgm:pt modelId="{E218CF03-DC21-46A4-8897-0C22D1C49931}" type="parTrans" cxnId="{11F816A9-BEAA-4A4C-9CA9-B7B0D38D7D89}">
      <dgm:prSet/>
      <dgm:spPr/>
      <dgm:t>
        <a:bodyPr/>
        <a:lstStyle/>
        <a:p>
          <a:endParaRPr lang="en-US"/>
        </a:p>
      </dgm:t>
    </dgm:pt>
    <dgm:pt modelId="{E8F72DF3-DE15-4CE8-B667-D673DDEFF786}" type="sibTrans" cxnId="{11F816A9-BEAA-4A4C-9CA9-B7B0D38D7D89}">
      <dgm:prSet/>
      <dgm:spPr/>
      <dgm:t>
        <a:bodyPr/>
        <a:lstStyle/>
        <a:p>
          <a:endParaRPr lang="en-US"/>
        </a:p>
      </dgm:t>
    </dgm:pt>
    <dgm:pt modelId="{25D27499-B76A-47C8-A3C4-B214B3A38443}">
      <dgm:prSet phldrT="[Text]" custT="1"/>
      <dgm:spPr/>
      <dgm:t>
        <a:bodyPr/>
        <a:lstStyle/>
        <a:p>
          <a:r>
            <a:rPr lang="en-US" sz="1800" smtClean="0"/>
            <a:t>Standards Writing</a:t>
          </a:r>
          <a:endParaRPr lang="en-US" sz="1800" dirty="0"/>
        </a:p>
      </dgm:t>
    </dgm:pt>
    <dgm:pt modelId="{0F1D9DD3-ACAB-4BE8-9E96-E1764899C6B3}" type="parTrans" cxnId="{9FD751D3-D442-43A4-9C81-9D681AB04DFC}">
      <dgm:prSet/>
      <dgm:spPr/>
      <dgm:t>
        <a:bodyPr/>
        <a:lstStyle/>
        <a:p>
          <a:endParaRPr lang="en-US"/>
        </a:p>
      </dgm:t>
    </dgm:pt>
    <dgm:pt modelId="{B1980D27-5F50-40A3-9B2B-CA736B4FE6C9}" type="sibTrans" cxnId="{9FD751D3-D442-43A4-9C81-9D681AB04DFC}">
      <dgm:prSet/>
      <dgm:spPr/>
      <dgm:t>
        <a:bodyPr/>
        <a:lstStyle/>
        <a:p>
          <a:endParaRPr lang="en-US"/>
        </a:p>
      </dgm:t>
    </dgm:pt>
    <dgm:pt modelId="{B2003E22-FFE5-4A9F-8399-40A81902CE75}">
      <dgm:prSet phldrT="[Text]" custT="1"/>
      <dgm:spPr/>
      <dgm:t>
        <a:bodyPr/>
        <a:lstStyle/>
        <a:p>
          <a:r>
            <a:rPr lang="en-US" sz="1650" dirty="0" smtClean="0"/>
            <a:t>Post-Implement Review</a:t>
          </a:r>
          <a:endParaRPr lang="en-US" sz="1650" dirty="0"/>
        </a:p>
      </dgm:t>
    </dgm:pt>
    <dgm:pt modelId="{28C6DA1B-A577-4A78-B618-17C12445D8FD}" type="parTrans" cxnId="{9FBD05B9-3D1F-46C2-9DBF-2FA254AC3287}">
      <dgm:prSet/>
      <dgm:spPr/>
      <dgm:t>
        <a:bodyPr/>
        <a:lstStyle/>
        <a:p>
          <a:endParaRPr lang="en-US"/>
        </a:p>
      </dgm:t>
    </dgm:pt>
    <dgm:pt modelId="{14615FCF-C52A-4282-B7C2-D31849F992E6}" type="sibTrans" cxnId="{9FBD05B9-3D1F-46C2-9DBF-2FA254AC3287}">
      <dgm:prSet/>
      <dgm:spPr/>
      <dgm:t>
        <a:bodyPr/>
        <a:lstStyle/>
        <a:p>
          <a:endParaRPr lang="en-US"/>
        </a:p>
      </dgm:t>
    </dgm:pt>
    <dgm:pt modelId="{2D2CE0A1-D7B9-4F8F-AF3C-6E0403E5E537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tx1"/>
              </a:solidFill>
            </a:rPr>
            <a:t>Evidence / Issues Exploration</a:t>
          </a:r>
          <a:endParaRPr lang="en-US" sz="1800" dirty="0">
            <a:solidFill>
              <a:schemeClr val="tx1"/>
            </a:solidFill>
          </a:endParaRPr>
        </a:p>
      </dgm:t>
    </dgm:pt>
    <dgm:pt modelId="{AB78CA9E-2EC8-4EDF-B9FB-2492876FA8C0}" type="parTrans" cxnId="{98B1C6CF-1F23-4E98-A532-28FF8EC24C61}">
      <dgm:prSet/>
      <dgm:spPr/>
      <dgm:t>
        <a:bodyPr/>
        <a:lstStyle/>
        <a:p>
          <a:endParaRPr lang="en-US"/>
        </a:p>
      </dgm:t>
    </dgm:pt>
    <dgm:pt modelId="{5451E375-BF62-4FEB-A7DA-B0780E192202}" type="sibTrans" cxnId="{98B1C6CF-1F23-4E98-A532-28FF8EC24C61}">
      <dgm:prSet/>
      <dgm:spPr/>
      <dgm:t>
        <a:bodyPr/>
        <a:lstStyle/>
        <a:p>
          <a:endParaRPr lang="en-US"/>
        </a:p>
      </dgm:t>
    </dgm:pt>
    <dgm:pt modelId="{3E039067-0356-4B4C-B7A5-6ED76F4110B2}">
      <dgm:prSet phldrT="[Text]" custT="1"/>
      <dgm:spPr/>
      <dgm:t>
        <a:bodyPr/>
        <a:lstStyle/>
        <a:p>
          <a:r>
            <a:rPr lang="en-US" sz="1800" dirty="0" smtClean="0"/>
            <a:t>Clarifying Guidance &amp; Support Materials</a:t>
          </a:r>
          <a:endParaRPr lang="en-US" sz="1800" dirty="0"/>
        </a:p>
      </dgm:t>
    </dgm:pt>
    <dgm:pt modelId="{F087CA7E-2E7E-4C22-A20D-D07C14E23D5C}" type="sibTrans" cxnId="{6A1D886A-CE4C-48C8-ACBE-AEB0990D97B5}">
      <dgm:prSet/>
      <dgm:spPr/>
      <dgm:t>
        <a:bodyPr/>
        <a:lstStyle/>
        <a:p>
          <a:endParaRPr lang="en-US"/>
        </a:p>
      </dgm:t>
    </dgm:pt>
    <dgm:pt modelId="{A50B83D3-6C57-4830-9813-B47F19681F3B}" type="parTrans" cxnId="{6A1D886A-CE4C-48C8-ACBE-AEB0990D97B5}">
      <dgm:prSet/>
      <dgm:spPr/>
      <dgm:t>
        <a:bodyPr/>
        <a:lstStyle/>
        <a:p>
          <a:endParaRPr lang="en-US"/>
        </a:p>
      </dgm:t>
    </dgm:pt>
    <dgm:pt modelId="{FC2E3EE5-41D6-4CFE-8307-CA62A51CF3CE}">
      <dgm:prSet phldrT="[Text]" custT="1"/>
      <dgm:spPr/>
      <dgm:t>
        <a:bodyPr/>
        <a:lstStyle/>
        <a:p>
          <a:r>
            <a:rPr lang="en-US" sz="1750" dirty="0" smtClean="0"/>
            <a:t>Engagement</a:t>
          </a:r>
          <a:endParaRPr lang="en-US" sz="1750" dirty="0"/>
        </a:p>
      </dgm:t>
    </dgm:pt>
    <dgm:pt modelId="{80C8F698-1924-4291-917D-D1666F7FD332}" type="sibTrans" cxnId="{BC901C03-69F9-4BE3-A45D-4B50268335DF}">
      <dgm:prSet/>
      <dgm:spPr/>
      <dgm:t>
        <a:bodyPr/>
        <a:lstStyle/>
        <a:p>
          <a:endParaRPr lang="en-US"/>
        </a:p>
      </dgm:t>
    </dgm:pt>
    <dgm:pt modelId="{53E448F0-F0DE-4671-8747-6DAF25A3BBB3}" type="parTrans" cxnId="{BC901C03-69F9-4BE3-A45D-4B50268335DF}">
      <dgm:prSet/>
      <dgm:spPr/>
      <dgm:t>
        <a:bodyPr/>
        <a:lstStyle/>
        <a:p>
          <a:endParaRPr lang="en-US"/>
        </a:p>
      </dgm:t>
    </dgm:pt>
    <dgm:pt modelId="{430D986F-289F-4D7D-B815-3F7FDC1C0C91}" type="pres">
      <dgm:prSet presAssocID="{288479BB-866D-45E1-ABBB-5A1308A46A9D}" presName="Name0" presStyleCnt="0">
        <dgm:presLayoutVars>
          <dgm:dir/>
          <dgm:resizeHandles val="exact"/>
        </dgm:presLayoutVars>
      </dgm:prSet>
      <dgm:spPr/>
    </dgm:pt>
    <dgm:pt modelId="{0A1D65F0-2F66-4BCE-BF5E-04FD0C7A4922}" type="pres">
      <dgm:prSet presAssocID="{288479BB-866D-45E1-ABBB-5A1308A46A9D}" presName="arrow" presStyleLbl="bgShp" presStyleIdx="0" presStyleCnt="1"/>
      <dgm:spPr/>
    </dgm:pt>
    <dgm:pt modelId="{3DDD26B3-D8B7-4E2B-AB84-F6D6255FA27D}" type="pres">
      <dgm:prSet presAssocID="{288479BB-866D-45E1-ABBB-5A1308A46A9D}" presName="points" presStyleCnt="0"/>
      <dgm:spPr/>
    </dgm:pt>
    <dgm:pt modelId="{C954F566-7B1D-4CEE-9D62-AD3091ED43BC}" type="pres">
      <dgm:prSet presAssocID="{DCFE54F6-76EB-4F8D-8536-C838970B87DE}" presName="compositeA" presStyleCnt="0"/>
      <dgm:spPr/>
    </dgm:pt>
    <dgm:pt modelId="{717C23A4-CA8A-4386-BDE4-DB7BBBD5D04E}" type="pres">
      <dgm:prSet presAssocID="{DCFE54F6-76EB-4F8D-8536-C838970B87DE}" presName="textA" presStyleLbl="revTx" presStyleIdx="0" presStyleCnt="6" custScaleX="205631" custScaleY="9361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7A98CA-8DFE-41FF-83D2-BEFB77BE48B7}" type="pres">
      <dgm:prSet presAssocID="{DCFE54F6-76EB-4F8D-8536-C838970B87DE}" presName="circleA" presStyleLbl="node1" presStyleIdx="0" presStyleCnt="6"/>
      <dgm:spPr/>
    </dgm:pt>
    <dgm:pt modelId="{72831AB7-5D9E-4D11-BD20-C7AE65807CE5}" type="pres">
      <dgm:prSet presAssocID="{DCFE54F6-76EB-4F8D-8536-C838970B87DE}" presName="spaceA" presStyleCnt="0"/>
      <dgm:spPr/>
    </dgm:pt>
    <dgm:pt modelId="{9A29BBEF-A77D-4A33-8B65-D83EBB74F617}" type="pres">
      <dgm:prSet presAssocID="{E8F72DF3-DE15-4CE8-B667-D673DDEFF786}" presName="space" presStyleCnt="0"/>
      <dgm:spPr/>
    </dgm:pt>
    <dgm:pt modelId="{C6291E27-BBED-409D-9101-880802460A52}" type="pres">
      <dgm:prSet presAssocID="{2D2CE0A1-D7B9-4F8F-AF3C-6E0403E5E537}" presName="compositeB" presStyleCnt="0"/>
      <dgm:spPr/>
    </dgm:pt>
    <dgm:pt modelId="{7578AED0-4287-4350-A83D-0D105E817ECA}" type="pres">
      <dgm:prSet presAssocID="{2D2CE0A1-D7B9-4F8F-AF3C-6E0403E5E537}" presName="textB" presStyleLbl="revTx" presStyleIdx="1" presStyleCnt="6" custScaleX="2070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47B46E-3854-4A8A-AB61-370BB102BAF1}" type="pres">
      <dgm:prSet presAssocID="{2D2CE0A1-D7B9-4F8F-AF3C-6E0403E5E537}" presName="circleB" presStyleLbl="node1" presStyleIdx="1" presStyleCnt="6"/>
      <dgm:spPr/>
    </dgm:pt>
    <dgm:pt modelId="{3461754F-8796-4631-A962-C48AA2395F97}" type="pres">
      <dgm:prSet presAssocID="{2D2CE0A1-D7B9-4F8F-AF3C-6E0403E5E537}" presName="spaceB" presStyleCnt="0"/>
      <dgm:spPr/>
    </dgm:pt>
    <dgm:pt modelId="{61977C5D-E4E8-4F9C-9B34-D135BB78AC80}" type="pres">
      <dgm:prSet presAssocID="{5451E375-BF62-4FEB-A7DA-B0780E192202}" presName="space" presStyleCnt="0"/>
      <dgm:spPr/>
    </dgm:pt>
    <dgm:pt modelId="{40E65B7B-DBD7-4B04-A105-EB9DDDF62242}" type="pres">
      <dgm:prSet presAssocID="{25D27499-B76A-47C8-A3C4-B214B3A38443}" presName="compositeA" presStyleCnt="0"/>
      <dgm:spPr/>
    </dgm:pt>
    <dgm:pt modelId="{939E42D2-780C-43A5-BD73-ADCED6E98F6F}" type="pres">
      <dgm:prSet presAssocID="{25D27499-B76A-47C8-A3C4-B214B3A38443}" presName="textA" presStyleLbl="revTx" presStyleIdx="2" presStyleCnt="6" custScaleX="1889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E77DA6-2B6F-4530-A155-C37C6C8C68D2}" type="pres">
      <dgm:prSet presAssocID="{25D27499-B76A-47C8-A3C4-B214B3A38443}" presName="circleA" presStyleLbl="node1" presStyleIdx="2" presStyleCnt="6" custLinFactNeighborX="-9117" custLinFactNeighborY="4558"/>
      <dgm:spPr/>
    </dgm:pt>
    <dgm:pt modelId="{1BB1127A-73F1-44D0-867A-CE1845B3DBB3}" type="pres">
      <dgm:prSet presAssocID="{25D27499-B76A-47C8-A3C4-B214B3A38443}" presName="spaceA" presStyleCnt="0"/>
      <dgm:spPr/>
    </dgm:pt>
    <dgm:pt modelId="{2361706A-8F72-4321-BAC7-7A232BE8D594}" type="pres">
      <dgm:prSet presAssocID="{B1980D27-5F50-40A3-9B2B-CA736B4FE6C9}" presName="space" presStyleCnt="0"/>
      <dgm:spPr/>
    </dgm:pt>
    <dgm:pt modelId="{B48642C3-5BC4-4F54-9A66-6920C7473536}" type="pres">
      <dgm:prSet presAssocID="{FC2E3EE5-41D6-4CFE-8307-CA62A51CF3CE}" presName="compositeB" presStyleCnt="0"/>
      <dgm:spPr/>
    </dgm:pt>
    <dgm:pt modelId="{5146AB44-0D0D-43FE-9ACE-254E209C4A11}" type="pres">
      <dgm:prSet presAssocID="{FC2E3EE5-41D6-4CFE-8307-CA62A51CF3CE}" presName="textB" presStyleLbl="revTx" presStyleIdx="3" presStyleCnt="6" custScaleX="2132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2029A4-C294-4629-84CE-8725CAD0F6DF}" type="pres">
      <dgm:prSet presAssocID="{FC2E3EE5-41D6-4CFE-8307-CA62A51CF3CE}" presName="circleB" presStyleLbl="node1" presStyleIdx="3" presStyleCnt="6"/>
      <dgm:spPr/>
    </dgm:pt>
    <dgm:pt modelId="{667402D8-2252-4F57-9BB8-71A8CA7F4CC9}" type="pres">
      <dgm:prSet presAssocID="{FC2E3EE5-41D6-4CFE-8307-CA62A51CF3CE}" presName="spaceB" presStyleCnt="0"/>
      <dgm:spPr/>
    </dgm:pt>
    <dgm:pt modelId="{33022DA7-230D-4184-896A-522C9C2B51E6}" type="pres">
      <dgm:prSet presAssocID="{80C8F698-1924-4291-917D-D1666F7FD332}" presName="space" presStyleCnt="0"/>
      <dgm:spPr/>
    </dgm:pt>
    <dgm:pt modelId="{37DDF770-87BB-4A95-A5D7-C294B8E6C76F}" type="pres">
      <dgm:prSet presAssocID="{3E039067-0356-4B4C-B7A5-6ED76F4110B2}" presName="compositeA" presStyleCnt="0"/>
      <dgm:spPr/>
    </dgm:pt>
    <dgm:pt modelId="{18E9DBD8-33A1-4BE4-ACA9-42414CA43268}" type="pres">
      <dgm:prSet presAssocID="{3E039067-0356-4B4C-B7A5-6ED76F4110B2}" presName="textA" presStyleLbl="revTx" presStyleIdx="4" presStyleCnt="6" custScaleX="2248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5F0411-0223-4E01-BF4B-CB93A4B33CAC}" type="pres">
      <dgm:prSet presAssocID="{3E039067-0356-4B4C-B7A5-6ED76F4110B2}" presName="circleA" presStyleLbl="node1" presStyleIdx="4" presStyleCnt="6"/>
      <dgm:spPr/>
    </dgm:pt>
    <dgm:pt modelId="{2B8D9B66-606A-446F-8022-2520CF5153C5}" type="pres">
      <dgm:prSet presAssocID="{3E039067-0356-4B4C-B7A5-6ED76F4110B2}" presName="spaceA" presStyleCnt="0"/>
      <dgm:spPr/>
    </dgm:pt>
    <dgm:pt modelId="{4DFA49C7-DF8B-459D-B58B-16F10EFFE0D8}" type="pres">
      <dgm:prSet presAssocID="{F087CA7E-2E7E-4C22-A20D-D07C14E23D5C}" presName="space" presStyleCnt="0"/>
      <dgm:spPr/>
    </dgm:pt>
    <dgm:pt modelId="{4D01086E-A12C-42EF-8393-8D7DD6AA7FC1}" type="pres">
      <dgm:prSet presAssocID="{B2003E22-FFE5-4A9F-8399-40A81902CE75}" presName="compositeB" presStyleCnt="0"/>
      <dgm:spPr/>
    </dgm:pt>
    <dgm:pt modelId="{15EB7B6F-3577-4531-B35A-0E0AC8AD501F}" type="pres">
      <dgm:prSet presAssocID="{B2003E22-FFE5-4A9F-8399-40A81902CE75}" presName="textB" presStyleLbl="revTx" presStyleIdx="5" presStyleCnt="6" custScaleX="1947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C9A76B-7CFE-4C36-87EA-583A4693743D}" type="pres">
      <dgm:prSet presAssocID="{B2003E22-FFE5-4A9F-8399-40A81902CE75}" presName="circleB" presStyleLbl="node1" presStyleIdx="5" presStyleCnt="6"/>
      <dgm:spPr/>
    </dgm:pt>
    <dgm:pt modelId="{B073BCB4-FC7D-4680-9BCD-83BE2A4E691C}" type="pres">
      <dgm:prSet presAssocID="{B2003E22-FFE5-4A9F-8399-40A81902CE75}" presName="spaceB" presStyleCnt="0"/>
      <dgm:spPr/>
    </dgm:pt>
  </dgm:ptLst>
  <dgm:cxnLst>
    <dgm:cxn modelId="{9FBD05B9-3D1F-46C2-9DBF-2FA254AC3287}" srcId="{288479BB-866D-45E1-ABBB-5A1308A46A9D}" destId="{B2003E22-FFE5-4A9F-8399-40A81902CE75}" srcOrd="5" destOrd="0" parTransId="{28C6DA1B-A577-4A78-B618-17C12445D8FD}" sibTransId="{14615FCF-C52A-4282-B7C2-D31849F992E6}"/>
    <dgm:cxn modelId="{3312F664-15C3-4F25-97CB-FB0CDE9445E8}" type="presOf" srcId="{B2003E22-FFE5-4A9F-8399-40A81902CE75}" destId="{15EB7B6F-3577-4531-B35A-0E0AC8AD501F}" srcOrd="0" destOrd="0" presId="urn:microsoft.com/office/officeart/2005/8/layout/hProcess11"/>
    <dgm:cxn modelId="{6A1D886A-CE4C-48C8-ACBE-AEB0990D97B5}" srcId="{288479BB-866D-45E1-ABBB-5A1308A46A9D}" destId="{3E039067-0356-4B4C-B7A5-6ED76F4110B2}" srcOrd="4" destOrd="0" parTransId="{A50B83D3-6C57-4830-9813-B47F19681F3B}" sibTransId="{F087CA7E-2E7E-4C22-A20D-D07C14E23D5C}"/>
    <dgm:cxn modelId="{D4A4889D-33B4-40D5-9AC2-342B045DBCA3}" type="presOf" srcId="{288479BB-866D-45E1-ABBB-5A1308A46A9D}" destId="{430D986F-289F-4D7D-B815-3F7FDC1C0C91}" srcOrd="0" destOrd="0" presId="urn:microsoft.com/office/officeart/2005/8/layout/hProcess11"/>
    <dgm:cxn modelId="{BC901C03-69F9-4BE3-A45D-4B50268335DF}" srcId="{288479BB-866D-45E1-ABBB-5A1308A46A9D}" destId="{FC2E3EE5-41D6-4CFE-8307-CA62A51CF3CE}" srcOrd="3" destOrd="0" parTransId="{53E448F0-F0DE-4671-8747-6DAF25A3BBB3}" sibTransId="{80C8F698-1924-4291-917D-D1666F7FD332}"/>
    <dgm:cxn modelId="{9DC17D38-92F3-4E4A-8C89-E6E8CDC012E2}" type="presOf" srcId="{FC2E3EE5-41D6-4CFE-8307-CA62A51CF3CE}" destId="{5146AB44-0D0D-43FE-9ACE-254E209C4A11}" srcOrd="0" destOrd="0" presId="urn:microsoft.com/office/officeart/2005/8/layout/hProcess11"/>
    <dgm:cxn modelId="{DB3CD6E7-3C8C-4DD4-83A6-41EAF2A4AD44}" type="presOf" srcId="{2D2CE0A1-D7B9-4F8F-AF3C-6E0403E5E537}" destId="{7578AED0-4287-4350-A83D-0D105E817ECA}" srcOrd="0" destOrd="0" presId="urn:microsoft.com/office/officeart/2005/8/layout/hProcess11"/>
    <dgm:cxn modelId="{6104A2EE-038A-4D70-BCB5-9403044CEEF6}" type="presOf" srcId="{DCFE54F6-76EB-4F8D-8536-C838970B87DE}" destId="{717C23A4-CA8A-4386-BDE4-DB7BBBD5D04E}" srcOrd="0" destOrd="0" presId="urn:microsoft.com/office/officeart/2005/8/layout/hProcess11"/>
    <dgm:cxn modelId="{9FD751D3-D442-43A4-9C81-9D681AB04DFC}" srcId="{288479BB-866D-45E1-ABBB-5A1308A46A9D}" destId="{25D27499-B76A-47C8-A3C4-B214B3A38443}" srcOrd="2" destOrd="0" parTransId="{0F1D9DD3-ACAB-4BE8-9E96-E1764899C6B3}" sibTransId="{B1980D27-5F50-40A3-9B2B-CA736B4FE6C9}"/>
    <dgm:cxn modelId="{98B1C6CF-1F23-4E98-A532-28FF8EC24C61}" srcId="{288479BB-866D-45E1-ABBB-5A1308A46A9D}" destId="{2D2CE0A1-D7B9-4F8F-AF3C-6E0403E5E537}" srcOrd="1" destOrd="0" parTransId="{AB78CA9E-2EC8-4EDF-B9FB-2492876FA8C0}" sibTransId="{5451E375-BF62-4FEB-A7DA-B0780E192202}"/>
    <dgm:cxn modelId="{11F816A9-BEAA-4A4C-9CA9-B7B0D38D7D89}" srcId="{288479BB-866D-45E1-ABBB-5A1308A46A9D}" destId="{DCFE54F6-76EB-4F8D-8536-C838970B87DE}" srcOrd="0" destOrd="0" parTransId="{E218CF03-DC21-46A4-8897-0C22D1C49931}" sibTransId="{E8F72DF3-DE15-4CE8-B667-D673DDEFF786}"/>
    <dgm:cxn modelId="{EC39A98F-DC5F-447C-A89E-22B5B2AD0093}" type="presOf" srcId="{3E039067-0356-4B4C-B7A5-6ED76F4110B2}" destId="{18E9DBD8-33A1-4BE4-ACA9-42414CA43268}" srcOrd="0" destOrd="0" presId="urn:microsoft.com/office/officeart/2005/8/layout/hProcess11"/>
    <dgm:cxn modelId="{5E6DAE8E-3281-4631-A42F-3D80BB05CA1A}" type="presOf" srcId="{25D27499-B76A-47C8-A3C4-B214B3A38443}" destId="{939E42D2-780C-43A5-BD73-ADCED6E98F6F}" srcOrd="0" destOrd="0" presId="urn:microsoft.com/office/officeart/2005/8/layout/hProcess11"/>
    <dgm:cxn modelId="{A340A38D-20EB-473E-990A-E7B931BA4FBC}" type="presParOf" srcId="{430D986F-289F-4D7D-B815-3F7FDC1C0C91}" destId="{0A1D65F0-2F66-4BCE-BF5E-04FD0C7A4922}" srcOrd="0" destOrd="0" presId="urn:microsoft.com/office/officeart/2005/8/layout/hProcess11"/>
    <dgm:cxn modelId="{063EEE04-50DF-452E-80AF-722BACD0BEEB}" type="presParOf" srcId="{430D986F-289F-4D7D-B815-3F7FDC1C0C91}" destId="{3DDD26B3-D8B7-4E2B-AB84-F6D6255FA27D}" srcOrd="1" destOrd="0" presId="urn:microsoft.com/office/officeart/2005/8/layout/hProcess11"/>
    <dgm:cxn modelId="{B7245553-C9C5-41E1-AC1B-0C998EB57D2F}" type="presParOf" srcId="{3DDD26B3-D8B7-4E2B-AB84-F6D6255FA27D}" destId="{C954F566-7B1D-4CEE-9D62-AD3091ED43BC}" srcOrd="0" destOrd="0" presId="urn:microsoft.com/office/officeart/2005/8/layout/hProcess11"/>
    <dgm:cxn modelId="{4271CEA2-315C-406A-A30B-35D376088E89}" type="presParOf" srcId="{C954F566-7B1D-4CEE-9D62-AD3091ED43BC}" destId="{717C23A4-CA8A-4386-BDE4-DB7BBBD5D04E}" srcOrd="0" destOrd="0" presId="urn:microsoft.com/office/officeart/2005/8/layout/hProcess11"/>
    <dgm:cxn modelId="{EFE7CE34-80C6-4D1B-8F8A-5D4ACCE415B9}" type="presParOf" srcId="{C954F566-7B1D-4CEE-9D62-AD3091ED43BC}" destId="{F57A98CA-8DFE-41FF-83D2-BEFB77BE48B7}" srcOrd="1" destOrd="0" presId="urn:microsoft.com/office/officeart/2005/8/layout/hProcess11"/>
    <dgm:cxn modelId="{16026D43-1C5E-4334-8408-0126D73B3917}" type="presParOf" srcId="{C954F566-7B1D-4CEE-9D62-AD3091ED43BC}" destId="{72831AB7-5D9E-4D11-BD20-C7AE65807CE5}" srcOrd="2" destOrd="0" presId="urn:microsoft.com/office/officeart/2005/8/layout/hProcess11"/>
    <dgm:cxn modelId="{FC6ECA94-A20B-4689-B77A-5F4FFAD5AEDF}" type="presParOf" srcId="{3DDD26B3-D8B7-4E2B-AB84-F6D6255FA27D}" destId="{9A29BBEF-A77D-4A33-8B65-D83EBB74F617}" srcOrd="1" destOrd="0" presId="urn:microsoft.com/office/officeart/2005/8/layout/hProcess11"/>
    <dgm:cxn modelId="{9CA2CBB7-38DE-4716-91D1-0FD1098B87E0}" type="presParOf" srcId="{3DDD26B3-D8B7-4E2B-AB84-F6D6255FA27D}" destId="{C6291E27-BBED-409D-9101-880802460A52}" srcOrd="2" destOrd="0" presId="urn:microsoft.com/office/officeart/2005/8/layout/hProcess11"/>
    <dgm:cxn modelId="{C12F3725-3691-40F0-BF4C-87CFB38EF615}" type="presParOf" srcId="{C6291E27-BBED-409D-9101-880802460A52}" destId="{7578AED0-4287-4350-A83D-0D105E817ECA}" srcOrd="0" destOrd="0" presId="urn:microsoft.com/office/officeart/2005/8/layout/hProcess11"/>
    <dgm:cxn modelId="{E0770CCE-A3DC-4DAA-804E-DCF04109EF08}" type="presParOf" srcId="{C6291E27-BBED-409D-9101-880802460A52}" destId="{C747B46E-3854-4A8A-AB61-370BB102BAF1}" srcOrd="1" destOrd="0" presId="urn:microsoft.com/office/officeart/2005/8/layout/hProcess11"/>
    <dgm:cxn modelId="{77108899-E1EB-4202-A2BB-C88A78D2CE7B}" type="presParOf" srcId="{C6291E27-BBED-409D-9101-880802460A52}" destId="{3461754F-8796-4631-A962-C48AA2395F97}" srcOrd="2" destOrd="0" presId="urn:microsoft.com/office/officeart/2005/8/layout/hProcess11"/>
    <dgm:cxn modelId="{DCDEA569-431A-4CD6-830F-9395883CE992}" type="presParOf" srcId="{3DDD26B3-D8B7-4E2B-AB84-F6D6255FA27D}" destId="{61977C5D-E4E8-4F9C-9B34-D135BB78AC80}" srcOrd="3" destOrd="0" presId="urn:microsoft.com/office/officeart/2005/8/layout/hProcess11"/>
    <dgm:cxn modelId="{E79B5023-0AF5-46B4-8531-35AC2E5E4D25}" type="presParOf" srcId="{3DDD26B3-D8B7-4E2B-AB84-F6D6255FA27D}" destId="{40E65B7B-DBD7-4B04-A105-EB9DDDF62242}" srcOrd="4" destOrd="0" presId="urn:microsoft.com/office/officeart/2005/8/layout/hProcess11"/>
    <dgm:cxn modelId="{A095A1F6-07F6-4789-BBAB-989178574760}" type="presParOf" srcId="{40E65B7B-DBD7-4B04-A105-EB9DDDF62242}" destId="{939E42D2-780C-43A5-BD73-ADCED6E98F6F}" srcOrd="0" destOrd="0" presId="urn:microsoft.com/office/officeart/2005/8/layout/hProcess11"/>
    <dgm:cxn modelId="{4F729B28-08BA-45B1-8B94-EAD4816B1216}" type="presParOf" srcId="{40E65B7B-DBD7-4B04-A105-EB9DDDF62242}" destId="{69E77DA6-2B6F-4530-A155-C37C6C8C68D2}" srcOrd="1" destOrd="0" presId="urn:microsoft.com/office/officeart/2005/8/layout/hProcess11"/>
    <dgm:cxn modelId="{A60C9CCD-60CF-46DE-B5D5-CC20F5B4CE10}" type="presParOf" srcId="{40E65B7B-DBD7-4B04-A105-EB9DDDF62242}" destId="{1BB1127A-73F1-44D0-867A-CE1845B3DBB3}" srcOrd="2" destOrd="0" presId="urn:microsoft.com/office/officeart/2005/8/layout/hProcess11"/>
    <dgm:cxn modelId="{1957A1BE-8D04-43F2-991B-2D79D9897BF0}" type="presParOf" srcId="{3DDD26B3-D8B7-4E2B-AB84-F6D6255FA27D}" destId="{2361706A-8F72-4321-BAC7-7A232BE8D594}" srcOrd="5" destOrd="0" presId="urn:microsoft.com/office/officeart/2005/8/layout/hProcess11"/>
    <dgm:cxn modelId="{CBC9F35B-7E51-46D2-8CD7-AB5B712DBCF5}" type="presParOf" srcId="{3DDD26B3-D8B7-4E2B-AB84-F6D6255FA27D}" destId="{B48642C3-5BC4-4F54-9A66-6920C7473536}" srcOrd="6" destOrd="0" presId="urn:microsoft.com/office/officeart/2005/8/layout/hProcess11"/>
    <dgm:cxn modelId="{802E10B7-814E-4850-9964-78E43CDB8F00}" type="presParOf" srcId="{B48642C3-5BC4-4F54-9A66-6920C7473536}" destId="{5146AB44-0D0D-43FE-9ACE-254E209C4A11}" srcOrd="0" destOrd="0" presId="urn:microsoft.com/office/officeart/2005/8/layout/hProcess11"/>
    <dgm:cxn modelId="{45678EBB-6F79-465C-B3FF-D67C183EF1D8}" type="presParOf" srcId="{B48642C3-5BC4-4F54-9A66-6920C7473536}" destId="{362029A4-C294-4629-84CE-8725CAD0F6DF}" srcOrd="1" destOrd="0" presId="urn:microsoft.com/office/officeart/2005/8/layout/hProcess11"/>
    <dgm:cxn modelId="{7C1F4C8A-E623-4554-B01D-D55B1C908A51}" type="presParOf" srcId="{B48642C3-5BC4-4F54-9A66-6920C7473536}" destId="{667402D8-2252-4F57-9BB8-71A8CA7F4CC9}" srcOrd="2" destOrd="0" presId="urn:microsoft.com/office/officeart/2005/8/layout/hProcess11"/>
    <dgm:cxn modelId="{C0EA95C6-D96C-4E47-9B7E-307E98B894D6}" type="presParOf" srcId="{3DDD26B3-D8B7-4E2B-AB84-F6D6255FA27D}" destId="{33022DA7-230D-4184-896A-522C9C2B51E6}" srcOrd="7" destOrd="0" presId="urn:microsoft.com/office/officeart/2005/8/layout/hProcess11"/>
    <dgm:cxn modelId="{BAF8A070-5E2F-447C-A9F1-61A07A0BD96A}" type="presParOf" srcId="{3DDD26B3-D8B7-4E2B-AB84-F6D6255FA27D}" destId="{37DDF770-87BB-4A95-A5D7-C294B8E6C76F}" srcOrd="8" destOrd="0" presId="urn:microsoft.com/office/officeart/2005/8/layout/hProcess11"/>
    <dgm:cxn modelId="{DB293E83-F480-444E-9CB6-A7CB388250E2}" type="presParOf" srcId="{37DDF770-87BB-4A95-A5D7-C294B8E6C76F}" destId="{18E9DBD8-33A1-4BE4-ACA9-42414CA43268}" srcOrd="0" destOrd="0" presId="urn:microsoft.com/office/officeart/2005/8/layout/hProcess11"/>
    <dgm:cxn modelId="{393DFFA1-7F7F-418C-BCE7-436A19FE16E4}" type="presParOf" srcId="{37DDF770-87BB-4A95-A5D7-C294B8E6C76F}" destId="{445F0411-0223-4E01-BF4B-CB93A4B33CAC}" srcOrd="1" destOrd="0" presId="urn:microsoft.com/office/officeart/2005/8/layout/hProcess11"/>
    <dgm:cxn modelId="{4972FE8B-C3F5-43EF-B1C3-8F2CB0FD756C}" type="presParOf" srcId="{37DDF770-87BB-4A95-A5D7-C294B8E6C76F}" destId="{2B8D9B66-606A-446F-8022-2520CF5153C5}" srcOrd="2" destOrd="0" presId="urn:microsoft.com/office/officeart/2005/8/layout/hProcess11"/>
    <dgm:cxn modelId="{CC90887D-8436-4350-81B9-354D6243FF40}" type="presParOf" srcId="{3DDD26B3-D8B7-4E2B-AB84-F6D6255FA27D}" destId="{4DFA49C7-DF8B-459D-B58B-16F10EFFE0D8}" srcOrd="9" destOrd="0" presId="urn:microsoft.com/office/officeart/2005/8/layout/hProcess11"/>
    <dgm:cxn modelId="{4ABA09CE-9004-4BAD-816F-48D44B15E2F1}" type="presParOf" srcId="{3DDD26B3-D8B7-4E2B-AB84-F6D6255FA27D}" destId="{4D01086E-A12C-42EF-8393-8D7DD6AA7FC1}" srcOrd="10" destOrd="0" presId="urn:microsoft.com/office/officeart/2005/8/layout/hProcess11"/>
    <dgm:cxn modelId="{9C1650C4-5DA1-4045-9EF2-67320E92653F}" type="presParOf" srcId="{4D01086E-A12C-42EF-8393-8D7DD6AA7FC1}" destId="{15EB7B6F-3577-4531-B35A-0E0AC8AD501F}" srcOrd="0" destOrd="0" presId="urn:microsoft.com/office/officeart/2005/8/layout/hProcess11"/>
    <dgm:cxn modelId="{DCD9A723-DC2F-42AF-A6B3-D2A96C29DD73}" type="presParOf" srcId="{4D01086E-A12C-42EF-8393-8D7DD6AA7FC1}" destId="{34C9A76B-7CFE-4C36-87EA-583A4693743D}" srcOrd="1" destOrd="0" presId="urn:microsoft.com/office/officeart/2005/8/layout/hProcess11"/>
    <dgm:cxn modelId="{C891F46F-5864-4C1A-857C-EB407BBBB2B5}" type="presParOf" srcId="{4D01086E-A12C-42EF-8393-8D7DD6AA7FC1}" destId="{B073BCB4-FC7D-4680-9BCD-83BE2A4E691C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4118C0-751A-44B1-BEA0-B32B56DC18E9}" type="doc">
      <dgm:prSet loTypeId="urn:microsoft.com/office/officeart/2005/8/layout/venn1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E2BFCBB9-DFAF-473E-8968-513DC09455ED}" type="pres">
      <dgm:prSet presAssocID="{4C4118C0-751A-44B1-BEA0-B32B56DC18E9}" presName="compositeShape" presStyleCnt="0">
        <dgm:presLayoutVars>
          <dgm:chMax val="7"/>
          <dgm:dir val="rev"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E314B88E-F385-48BE-9CDD-C04232556D78}" type="presOf" srcId="{4C4118C0-751A-44B1-BEA0-B32B56DC18E9}" destId="{E2BFCBB9-DFAF-473E-8968-513DC09455ED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D7BA009-7F8A-456A-90FD-AFD9147B4EC2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1B8E34A-ED96-4057-AE1C-E0DA21D3FAA6}">
      <dgm:prSet phldrT="[Text]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endParaRPr lang="en-US" dirty="0"/>
        </a:p>
      </dgm:t>
    </dgm:pt>
    <dgm:pt modelId="{34602D60-AE91-4E5D-BA0D-11584B4D31D6}" type="parTrans" cxnId="{26B00096-172E-49D1-84E5-BCBD0EE959E8}">
      <dgm:prSet/>
      <dgm:spPr/>
      <dgm:t>
        <a:bodyPr/>
        <a:lstStyle/>
        <a:p>
          <a:endParaRPr lang="en-US"/>
        </a:p>
      </dgm:t>
    </dgm:pt>
    <dgm:pt modelId="{9490ACCA-5A9E-451E-A382-11F2BEA43C5A}" type="sibTrans" cxnId="{26B00096-172E-49D1-84E5-BCBD0EE959E8}">
      <dgm:prSet/>
      <dgm:spPr/>
      <dgm:t>
        <a:bodyPr/>
        <a:lstStyle/>
        <a:p>
          <a:endParaRPr lang="en-US"/>
        </a:p>
      </dgm:t>
    </dgm:pt>
    <dgm:pt modelId="{35BFE611-435B-49F1-99C2-90EAF8710F59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endParaRPr lang="en-US" dirty="0"/>
        </a:p>
      </dgm:t>
    </dgm:pt>
    <dgm:pt modelId="{86137EC0-2525-4A46-924B-192FFF5CFE10}" type="sibTrans" cxnId="{6B319D3B-BF45-436F-8A28-A37D5733E519}">
      <dgm:prSet/>
      <dgm:spPr/>
      <dgm:t>
        <a:bodyPr/>
        <a:lstStyle/>
        <a:p>
          <a:endParaRPr lang="en-US"/>
        </a:p>
      </dgm:t>
    </dgm:pt>
    <dgm:pt modelId="{B5CD7943-23A0-4D80-9148-523C906E580C}" type="parTrans" cxnId="{6B319D3B-BF45-436F-8A28-A37D5733E519}">
      <dgm:prSet/>
      <dgm:spPr/>
      <dgm:t>
        <a:bodyPr/>
        <a:lstStyle/>
        <a:p>
          <a:endParaRPr lang="en-US"/>
        </a:p>
      </dgm:t>
    </dgm:pt>
    <dgm:pt modelId="{608DFB9C-EB19-4C54-A724-90927AC0F599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endParaRPr lang="en-US" dirty="0"/>
        </a:p>
      </dgm:t>
    </dgm:pt>
    <dgm:pt modelId="{79B8E2E1-D416-4FE6-A837-CBC321AC04B3}" type="sibTrans" cxnId="{A8D623BC-99B5-45AC-92DA-DFC31232A2BB}">
      <dgm:prSet/>
      <dgm:spPr/>
      <dgm:t>
        <a:bodyPr/>
        <a:lstStyle/>
        <a:p>
          <a:endParaRPr lang="en-US"/>
        </a:p>
      </dgm:t>
    </dgm:pt>
    <dgm:pt modelId="{8DF60B14-891E-41E7-909C-EF3C43DECBBA}" type="parTrans" cxnId="{A8D623BC-99B5-45AC-92DA-DFC31232A2BB}">
      <dgm:prSet/>
      <dgm:spPr/>
      <dgm:t>
        <a:bodyPr/>
        <a:lstStyle/>
        <a:p>
          <a:endParaRPr lang="en-US"/>
        </a:p>
      </dgm:t>
    </dgm:pt>
    <dgm:pt modelId="{31E71B2B-0F02-4454-82BD-F2F6EBC01431}">
      <dgm:prSet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endParaRPr lang="en-US" dirty="0"/>
        </a:p>
      </dgm:t>
    </dgm:pt>
    <dgm:pt modelId="{AEE361F7-334B-4DDE-95BB-74581EB6A978}" type="sibTrans" cxnId="{C966A04C-A421-4F91-B5D6-71E96603ABEB}">
      <dgm:prSet/>
      <dgm:spPr/>
      <dgm:t>
        <a:bodyPr/>
        <a:lstStyle/>
        <a:p>
          <a:endParaRPr lang="en-US"/>
        </a:p>
      </dgm:t>
    </dgm:pt>
    <dgm:pt modelId="{2C296C33-6C36-4E6D-BC44-712666BA9F52}" type="parTrans" cxnId="{C966A04C-A421-4F91-B5D6-71E96603ABEB}">
      <dgm:prSet/>
      <dgm:spPr/>
      <dgm:t>
        <a:bodyPr/>
        <a:lstStyle/>
        <a:p>
          <a:endParaRPr lang="en-US"/>
        </a:p>
      </dgm:t>
    </dgm:pt>
    <dgm:pt modelId="{4751E0DD-5E21-4B30-A9B1-C116F36CB03F}" type="pres">
      <dgm:prSet presAssocID="{3D7BA009-7F8A-456A-90FD-AFD9147B4EC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7B92B0-E62C-491F-9ADF-34DF7597CC4D}" type="pres">
      <dgm:prSet presAssocID="{E1B8E34A-ED96-4057-AE1C-E0DA21D3FAA6}" presName="Name8" presStyleCnt="0"/>
      <dgm:spPr/>
      <dgm:t>
        <a:bodyPr/>
        <a:lstStyle/>
        <a:p>
          <a:endParaRPr lang="en-US"/>
        </a:p>
      </dgm:t>
    </dgm:pt>
    <dgm:pt modelId="{124B5C5D-EB28-468A-B08F-D261231E9381}" type="pres">
      <dgm:prSet presAssocID="{E1B8E34A-ED96-4057-AE1C-E0DA21D3FAA6}" presName="level" presStyleLbl="node1" presStyleIdx="0" presStyleCnt="4" custAng="10800000" custScaleY="90909" custLinFactY="101088" custLinFactNeighborY="2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5FA2EE-BE09-4707-B0B3-8BAD08855949}" type="pres">
      <dgm:prSet presAssocID="{E1B8E34A-ED96-4057-AE1C-E0DA21D3FAA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8E0603-8CE5-4084-8B6E-3425755237E3}" type="pres">
      <dgm:prSet presAssocID="{608DFB9C-EB19-4C54-A724-90927AC0F599}" presName="Name8" presStyleCnt="0"/>
      <dgm:spPr/>
      <dgm:t>
        <a:bodyPr/>
        <a:lstStyle/>
        <a:p>
          <a:endParaRPr lang="en-US"/>
        </a:p>
      </dgm:t>
    </dgm:pt>
    <dgm:pt modelId="{3A8FEA5E-8518-4CC6-B48C-95CD4DEA7905}" type="pres">
      <dgm:prSet presAssocID="{608DFB9C-EB19-4C54-A724-90927AC0F599}" presName="level" presStyleLbl="node1" presStyleIdx="1" presStyleCnt="4" custAng="10800000" custScaleX="98936" custLinFactY="7710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9F39D2-D11C-4648-9C3F-C7B0D53D244E}" type="pres">
      <dgm:prSet presAssocID="{608DFB9C-EB19-4C54-A724-90927AC0F59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DBB0E2-0741-4725-87B2-D29DC9FFB009}" type="pres">
      <dgm:prSet presAssocID="{35BFE611-435B-49F1-99C2-90EAF8710F59}" presName="Name8" presStyleCnt="0"/>
      <dgm:spPr/>
      <dgm:t>
        <a:bodyPr/>
        <a:lstStyle/>
        <a:p>
          <a:endParaRPr lang="en-US"/>
        </a:p>
      </dgm:t>
    </dgm:pt>
    <dgm:pt modelId="{1BD13A6E-CF8B-4E8E-8AB7-3B5C22FCB1E5}" type="pres">
      <dgm:prSet presAssocID="{35BFE611-435B-49F1-99C2-90EAF8710F59}" presName="level" presStyleLbl="node1" presStyleIdx="2" presStyleCnt="4" custAng="10800000" custLinFactNeighborY="-9559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66974D-6F06-47C1-842C-4EB9127F3C3C}" type="pres">
      <dgm:prSet presAssocID="{35BFE611-435B-49F1-99C2-90EAF8710F59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6E3787-6630-4F51-AB75-C13D3A76F7AB}" type="pres">
      <dgm:prSet presAssocID="{31E71B2B-0F02-4454-82BD-F2F6EBC01431}" presName="Name8" presStyleCnt="0"/>
      <dgm:spPr/>
      <dgm:t>
        <a:bodyPr/>
        <a:lstStyle/>
        <a:p>
          <a:endParaRPr lang="en-US"/>
        </a:p>
      </dgm:t>
    </dgm:pt>
    <dgm:pt modelId="{D0108841-78B9-40DA-B496-3A23430741D1}" type="pres">
      <dgm:prSet presAssocID="{31E71B2B-0F02-4454-82BD-F2F6EBC01431}" presName="level" presStyleLbl="node1" presStyleIdx="3" presStyleCnt="4" custAng="10800000" custLinFactY="-100000" custLinFactNeighborY="-19608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5312D3-B918-44B6-B2B6-0A98F7E4C0D8}" type="pres">
      <dgm:prSet presAssocID="{31E71B2B-0F02-4454-82BD-F2F6EBC0143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8BAC134-4727-4305-B147-D30BCB62A4F4}" type="presOf" srcId="{31E71B2B-0F02-4454-82BD-F2F6EBC01431}" destId="{D0108841-78B9-40DA-B496-3A23430741D1}" srcOrd="0" destOrd="0" presId="urn:microsoft.com/office/officeart/2005/8/layout/pyramid1"/>
    <dgm:cxn modelId="{449B426D-99EC-4860-A5D1-EC84984A2182}" type="presOf" srcId="{608DFB9C-EB19-4C54-A724-90927AC0F599}" destId="{209F39D2-D11C-4648-9C3F-C7B0D53D244E}" srcOrd="1" destOrd="0" presId="urn:microsoft.com/office/officeart/2005/8/layout/pyramid1"/>
    <dgm:cxn modelId="{9F5522C4-F761-4525-BAFB-CACB421BA41B}" type="presOf" srcId="{E1B8E34A-ED96-4057-AE1C-E0DA21D3FAA6}" destId="{124B5C5D-EB28-468A-B08F-D261231E9381}" srcOrd="0" destOrd="0" presId="urn:microsoft.com/office/officeart/2005/8/layout/pyramid1"/>
    <dgm:cxn modelId="{C724AC01-526C-4D0D-A23C-2110D20BAB44}" type="presOf" srcId="{3D7BA009-7F8A-456A-90FD-AFD9147B4EC2}" destId="{4751E0DD-5E21-4B30-A9B1-C116F36CB03F}" srcOrd="0" destOrd="0" presId="urn:microsoft.com/office/officeart/2005/8/layout/pyramid1"/>
    <dgm:cxn modelId="{A8D623BC-99B5-45AC-92DA-DFC31232A2BB}" srcId="{3D7BA009-7F8A-456A-90FD-AFD9147B4EC2}" destId="{608DFB9C-EB19-4C54-A724-90927AC0F599}" srcOrd="1" destOrd="0" parTransId="{8DF60B14-891E-41E7-909C-EF3C43DECBBA}" sibTransId="{79B8E2E1-D416-4FE6-A837-CBC321AC04B3}"/>
    <dgm:cxn modelId="{C966A04C-A421-4F91-B5D6-71E96603ABEB}" srcId="{3D7BA009-7F8A-456A-90FD-AFD9147B4EC2}" destId="{31E71B2B-0F02-4454-82BD-F2F6EBC01431}" srcOrd="3" destOrd="0" parTransId="{2C296C33-6C36-4E6D-BC44-712666BA9F52}" sibTransId="{AEE361F7-334B-4DDE-95BB-74581EB6A978}"/>
    <dgm:cxn modelId="{2A494445-182D-481D-823C-9F79160340BF}" type="presOf" srcId="{31E71B2B-0F02-4454-82BD-F2F6EBC01431}" destId="{4E5312D3-B918-44B6-B2B6-0A98F7E4C0D8}" srcOrd="1" destOrd="0" presId="urn:microsoft.com/office/officeart/2005/8/layout/pyramid1"/>
    <dgm:cxn modelId="{F81D2F03-6107-4833-9298-4D0DBF1402E1}" type="presOf" srcId="{35BFE611-435B-49F1-99C2-90EAF8710F59}" destId="{6F66974D-6F06-47C1-842C-4EB9127F3C3C}" srcOrd="1" destOrd="0" presId="urn:microsoft.com/office/officeart/2005/8/layout/pyramid1"/>
    <dgm:cxn modelId="{09F5A75F-7B2F-4059-BC28-BE91493CF7C8}" type="presOf" srcId="{35BFE611-435B-49F1-99C2-90EAF8710F59}" destId="{1BD13A6E-CF8B-4E8E-8AB7-3B5C22FCB1E5}" srcOrd="0" destOrd="0" presId="urn:microsoft.com/office/officeart/2005/8/layout/pyramid1"/>
    <dgm:cxn modelId="{F2F6DF86-DE31-4EA5-935F-6A80105A4C52}" type="presOf" srcId="{E1B8E34A-ED96-4057-AE1C-E0DA21D3FAA6}" destId="{925FA2EE-BE09-4707-B0B3-8BAD08855949}" srcOrd="1" destOrd="0" presId="urn:microsoft.com/office/officeart/2005/8/layout/pyramid1"/>
    <dgm:cxn modelId="{B0E2A605-AAD0-4F10-9FAB-485611147F34}" type="presOf" srcId="{608DFB9C-EB19-4C54-A724-90927AC0F599}" destId="{3A8FEA5E-8518-4CC6-B48C-95CD4DEA7905}" srcOrd="0" destOrd="0" presId="urn:microsoft.com/office/officeart/2005/8/layout/pyramid1"/>
    <dgm:cxn modelId="{6B319D3B-BF45-436F-8A28-A37D5733E519}" srcId="{3D7BA009-7F8A-456A-90FD-AFD9147B4EC2}" destId="{35BFE611-435B-49F1-99C2-90EAF8710F59}" srcOrd="2" destOrd="0" parTransId="{B5CD7943-23A0-4D80-9148-523C906E580C}" sibTransId="{86137EC0-2525-4A46-924B-192FFF5CFE10}"/>
    <dgm:cxn modelId="{26B00096-172E-49D1-84E5-BCBD0EE959E8}" srcId="{3D7BA009-7F8A-456A-90FD-AFD9147B4EC2}" destId="{E1B8E34A-ED96-4057-AE1C-E0DA21D3FAA6}" srcOrd="0" destOrd="0" parTransId="{34602D60-AE91-4E5D-BA0D-11584B4D31D6}" sibTransId="{9490ACCA-5A9E-451E-A382-11F2BEA43C5A}"/>
    <dgm:cxn modelId="{9AB6372F-3E62-4217-B880-15CDAB521FD6}" type="presParOf" srcId="{4751E0DD-5E21-4B30-A9B1-C116F36CB03F}" destId="{0B7B92B0-E62C-491F-9ADF-34DF7597CC4D}" srcOrd="0" destOrd="0" presId="urn:microsoft.com/office/officeart/2005/8/layout/pyramid1"/>
    <dgm:cxn modelId="{7F4DFDAE-8360-43BE-BC8A-B04BE3EE12BB}" type="presParOf" srcId="{0B7B92B0-E62C-491F-9ADF-34DF7597CC4D}" destId="{124B5C5D-EB28-468A-B08F-D261231E9381}" srcOrd="0" destOrd="0" presId="urn:microsoft.com/office/officeart/2005/8/layout/pyramid1"/>
    <dgm:cxn modelId="{DB07E5B9-2629-4BB4-91A6-B091409B32D9}" type="presParOf" srcId="{0B7B92B0-E62C-491F-9ADF-34DF7597CC4D}" destId="{925FA2EE-BE09-4707-B0B3-8BAD08855949}" srcOrd="1" destOrd="0" presId="urn:microsoft.com/office/officeart/2005/8/layout/pyramid1"/>
    <dgm:cxn modelId="{06A64AC3-3E73-4C25-82E3-88D179914140}" type="presParOf" srcId="{4751E0DD-5E21-4B30-A9B1-C116F36CB03F}" destId="{BE8E0603-8CE5-4084-8B6E-3425755237E3}" srcOrd="1" destOrd="0" presId="urn:microsoft.com/office/officeart/2005/8/layout/pyramid1"/>
    <dgm:cxn modelId="{0829AA4C-44BB-4045-AF76-2CBB5439A507}" type="presParOf" srcId="{BE8E0603-8CE5-4084-8B6E-3425755237E3}" destId="{3A8FEA5E-8518-4CC6-B48C-95CD4DEA7905}" srcOrd="0" destOrd="0" presId="urn:microsoft.com/office/officeart/2005/8/layout/pyramid1"/>
    <dgm:cxn modelId="{D7BE6BEA-30B1-4B3E-B98C-B2AD576B68B7}" type="presParOf" srcId="{BE8E0603-8CE5-4084-8B6E-3425755237E3}" destId="{209F39D2-D11C-4648-9C3F-C7B0D53D244E}" srcOrd="1" destOrd="0" presId="urn:microsoft.com/office/officeart/2005/8/layout/pyramid1"/>
    <dgm:cxn modelId="{47C61549-4B51-499B-8840-120CCC2E5E3A}" type="presParOf" srcId="{4751E0DD-5E21-4B30-A9B1-C116F36CB03F}" destId="{9CDBB0E2-0741-4725-87B2-D29DC9FFB009}" srcOrd="2" destOrd="0" presId="urn:microsoft.com/office/officeart/2005/8/layout/pyramid1"/>
    <dgm:cxn modelId="{45F6C56D-2D9C-4C3A-A4F7-1082CC8554D0}" type="presParOf" srcId="{9CDBB0E2-0741-4725-87B2-D29DC9FFB009}" destId="{1BD13A6E-CF8B-4E8E-8AB7-3B5C22FCB1E5}" srcOrd="0" destOrd="0" presId="urn:microsoft.com/office/officeart/2005/8/layout/pyramid1"/>
    <dgm:cxn modelId="{A02DD3B5-8647-45CE-A830-8C599558EEEE}" type="presParOf" srcId="{9CDBB0E2-0741-4725-87B2-D29DC9FFB009}" destId="{6F66974D-6F06-47C1-842C-4EB9127F3C3C}" srcOrd="1" destOrd="0" presId="urn:microsoft.com/office/officeart/2005/8/layout/pyramid1"/>
    <dgm:cxn modelId="{93A790EF-25D4-41B5-B09C-82644981A078}" type="presParOf" srcId="{4751E0DD-5E21-4B30-A9B1-C116F36CB03F}" destId="{7E6E3787-6630-4F51-AB75-C13D3A76F7AB}" srcOrd="3" destOrd="0" presId="urn:microsoft.com/office/officeart/2005/8/layout/pyramid1"/>
    <dgm:cxn modelId="{EBD5CCA3-388E-4D12-B31B-06A4366BE813}" type="presParOf" srcId="{7E6E3787-6630-4F51-AB75-C13D3A76F7AB}" destId="{D0108841-78B9-40DA-B496-3A23430741D1}" srcOrd="0" destOrd="0" presId="urn:microsoft.com/office/officeart/2005/8/layout/pyramid1"/>
    <dgm:cxn modelId="{03141091-ED4B-4D8C-8B8E-45144A444431}" type="presParOf" srcId="{7E6E3787-6630-4F51-AB75-C13D3A76F7AB}" destId="{4E5312D3-B918-44B6-B2B6-0A98F7E4C0D8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1E59F908-4FD1-BC49-B361-D833AB0555FC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EA8AE4AE-12A8-4846-97A9-6CB7DEDDF69D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285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>
              <a:defRPr sz="1200"/>
            </a:lvl1pPr>
          </a:lstStyle>
          <a:p>
            <a:fld id="{7745D6F9-5033-7542-84AC-41926A84456D}" type="datetimeFigureOut">
              <a:rPr lang="en-US" smtClean="0"/>
              <a:t>5/23/2016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8"/>
            <a:ext cx="3011699" cy="461804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>
              <a:defRPr sz="1200"/>
            </a:lvl1pPr>
          </a:lstStyle>
          <a:p>
            <a:fld id="{4D410189-AC31-7546-878A-F48FDE4A29F5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539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0189-AC31-7546-878A-F48FDE4A29F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980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IAASB Agenda Item 6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77551F-2C26-5D4E-AA97-F437309E4641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3614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IAASB Agenda Item 6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77551F-2C26-5D4E-AA97-F437309E464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70858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IAASB Agenda Item 6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77551F-2C26-5D4E-AA97-F437309E464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1045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IAASB Agenda Item 6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77551F-2C26-5D4E-AA97-F437309E464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02154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IAASB Agenda Item 6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77551F-2C26-5D4E-AA97-F437309E4641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26250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77551F-2C26-5D4E-AA97-F437309E4641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44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77551F-2C26-5D4E-AA97-F437309E464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56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0189-AC31-7546-878A-F48FDE4A29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6168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77551F-2C26-5D4E-AA97-F437309E464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143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0189-AC31-7546-878A-F48FDE4A29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0189-AC31-7546-878A-F48FDE4A29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0082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77551F-2C26-5D4E-AA97-F437309E464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1716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410189-AC31-7546-878A-F48FDE4A29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4223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IAASB Agenda Item 6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March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77551F-2C26-5D4E-AA97-F437309E4641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494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0" y="1"/>
            <a:ext cx="9144000" cy="59875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50E8-FD69-1B47-8B62-FEC05D161593}" type="slidenum">
              <a:rPr lang="en-US" smtClean="0"/>
              <a:t>‹nr.›</a:t>
            </a:fld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ctrTitle" hasCustomPrompt="1"/>
          </p:nvPr>
        </p:nvSpPr>
        <p:spPr>
          <a:xfrm>
            <a:off x="685799" y="3424965"/>
            <a:ext cx="7893383" cy="1458360"/>
          </a:xfrm>
        </p:spPr>
        <p:txBody>
          <a:bodyPr anchor="t">
            <a:normAutofit/>
          </a:bodyPr>
          <a:lstStyle>
            <a:lvl1pPr>
              <a:defRPr sz="320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12" name="Picture 11" descr="Page topper.jpg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3196799"/>
          </a:xfrm>
          <a:prstGeom prst="rect">
            <a:avLst/>
          </a:prstGeom>
        </p:spPr>
      </p:pic>
      <p:cxnSp>
        <p:nvCxnSpPr>
          <p:cNvPr id="15" name="Straight Connector 14"/>
          <p:cNvCxnSpPr/>
          <p:nvPr userDrawn="1"/>
        </p:nvCxnSpPr>
        <p:spPr>
          <a:xfrm>
            <a:off x="0" y="123542"/>
            <a:ext cx="9180251" cy="0"/>
          </a:xfrm>
          <a:prstGeom prst="line">
            <a:avLst/>
          </a:prstGeom>
          <a:ln w="9525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0" y="3311814"/>
            <a:ext cx="9180251" cy="0"/>
          </a:xfrm>
          <a:prstGeom prst="line">
            <a:avLst/>
          </a:prstGeom>
          <a:ln w="9525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Subtitle 2"/>
          <p:cNvSpPr>
            <a:spLocks noGrp="1"/>
          </p:cNvSpPr>
          <p:nvPr>
            <p:ph type="subTitle" idx="1"/>
          </p:nvPr>
        </p:nvSpPr>
        <p:spPr>
          <a:xfrm>
            <a:off x="685800" y="5545492"/>
            <a:ext cx="6400800" cy="573015"/>
          </a:xfrm>
        </p:spPr>
        <p:txBody>
          <a:bodyPr anchor="b"/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5885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838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430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995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83406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215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7442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622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891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1891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0084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50E8-FD69-1B47-8B62-FEC05D1615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6693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4442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425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33562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0803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7113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31961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715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9321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50195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8835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610880"/>
            <a:ext cx="9144000" cy="525221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50E8-FD69-1B47-8B62-FEC05D161593}" type="slidenum">
              <a:rPr lang="en-US" smtClean="0"/>
              <a:t>‹nr.›</a:t>
            </a:fld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0" y="5732585"/>
            <a:ext cx="9144000" cy="538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5732585"/>
            <a:ext cx="9144000" cy="0"/>
          </a:xfrm>
          <a:prstGeom prst="line">
            <a:avLst/>
          </a:prstGeom>
          <a:ln w="9525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0" y="5677391"/>
            <a:ext cx="9180251" cy="0"/>
          </a:xfrm>
          <a:prstGeom prst="line">
            <a:avLst/>
          </a:prstGeom>
          <a:ln w="9525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0" y="6325502"/>
            <a:ext cx="9180251" cy="0"/>
          </a:xfrm>
          <a:prstGeom prst="line">
            <a:avLst/>
          </a:prstGeom>
          <a:ln w="9525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9931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50E8-FD69-1B47-8B62-FEC05D1615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203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50688"/>
            <a:ext cx="4040188" cy="48066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03648"/>
            <a:ext cx="4040188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350688"/>
            <a:ext cx="4041775" cy="480663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03648"/>
            <a:ext cx="4041775" cy="39512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50E8-FD69-1B47-8B62-FEC05D1615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4988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50E8-FD69-1B47-8B62-FEC05D1615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045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F50E8-FD69-1B47-8B62-FEC05D161593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776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7543800" cy="533400"/>
          </a:xfrm>
        </p:spPr>
        <p:txBody>
          <a:bodyPr anchor="ctr"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1pPr>
            <a:lvl2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2pPr>
            <a:lvl3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3pPr>
            <a:lvl4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4pPr>
            <a:lvl5pPr>
              <a:defRPr>
                <a:solidFill>
                  <a:schemeClr val="tx2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0"/>
          </p:nvPr>
        </p:nvSpPr>
        <p:spPr>
          <a:xfrm>
            <a:off x="381000" y="1524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61232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defRPr/>
            </a:lvl1pPr>
            <a:lvl2pPr>
              <a:spcBef>
                <a:spcPts val="776"/>
              </a:spcBef>
              <a:defRPr/>
            </a:lvl2pPr>
            <a:lvl3pPr>
              <a:spcBef>
                <a:spcPts val="776"/>
              </a:spcBef>
              <a:defRPr/>
            </a:lvl3pPr>
            <a:lvl4pPr>
              <a:spcBef>
                <a:spcPts val="776"/>
              </a:spcBef>
              <a:defRPr/>
            </a:lvl4pPr>
            <a:lvl5pPr>
              <a:spcBef>
                <a:spcPts val="776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0"/>
          </p:nvPr>
        </p:nvSpPr>
        <p:spPr>
          <a:xfrm>
            <a:off x="381000" y="76200"/>
            <a:ext cx="2667000" cy="228600"/>
          </a:xfrm>
        </p:spPr>
        <p:txBody>
          <a:bodyPr lIns="0" tIns="0" rIns="0" bIns="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 smtClean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615907"/>
            <a:ext cx="75438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845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IAASB Logo with FullName.jpg"/>
          <p:cNvPicPr>
            <a:picLocks noChangeAspect="1"/>
          </p:cNvPicPr>
          <p:nvPr userDrawn="1"/>
        </p:nvPicPr>
        <p:blipFill>
          <a:blip r:embed="rId3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913" y="178652"/>
            <a:ext cx="1787433" cy="313929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0" y="6276901"/>
            <a:ext cx="9144000" cy="58109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610736"/>
            <a:ext cx="9144000" cy="5385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10736"/>
            <a:ext cx="8229600" cy="5385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25156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83374" y="6326390"/>
            <a:ext cx="639024" cy="335774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 Narrow"/>
                <a:cs typeface="Arial Narrow"/>
              </a:defRPr>
            </a:lvl1pPr>
          </a:lstStyle>
          <a:p>
            <a:fld id="{605F50E8-FD69-1B47-8B62-FEC05D161593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0" y="555542"/>
            <a:ext cx="9180251" cy="0"/>
          </a:xfrm>
          <a:prstGeom prst="line">
            <a:avLst/>
          </a:prstGeom>
          <a:ln w="9525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0" y="1203653"/>
            <a:ext cx="9180251" cy="0"/>
          </a:xfrm>
          <a:prstGeom prst="line">
            <a:avLst/>
          </a:prstGeom>
          <a:ln w="9525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0" y="6222997"/>
            <a:ext cx="9180251" cy="0"/>
          </a:xfrm>
          <a:prstGeom prst="line">
            <a:avLst/>
          </a:prstGeom>
          <a:ln w="9525">
            <a:solidFill>
              <a:schemeClr val="accent4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 userDrawn="1"/>
        </p:nvSpPr>
        <p:spPr>
          <a:xfrm>
            <a:off x="0" y="6553200"/>
            <a:ext cx="9144000" cy="304799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232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62" r:id="rId8"/>
    <p:sldLayoutId id="2147483674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  <p:sldLayoutId id="2147483683" r:id="rId17"/>
    <p:sldLayoutId id="2147483684" r:id="rId18"/>
    <p:sldLayoutId id="2147483685" r:id="rId19"/>
    <p:sldLayoutId id="2147483686" r:id="rId20"/>
    <p:sldLayoutId id="2147483687" r:id="rId21"/>
    <p:sldLayoutId id="2147483688" r:id="rId22"/>
    <p:sldLayoutId id="2147483689" r:id="rId23"/>
    <p:sldLayoutId id="2147483690" r:id="rId24"/>
    <p:sldLayoutId id="2147483691" r:id="rId25"/>
    <p:sldLayoutId id="2147483692" r:id="rId26"/>
    <p:sldLayoutId id="2147483693" r:id="rId27"/>
    <p:sldLayoutId id="2147483694" r:id="rId28"/>
    <p:sldLayoutId id="2147483698" r:id="rId2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2400" kern="1200">
          <a:solidFill>
            <a:schemeClr val="bg1"/>
          </a:solidFill>
          <a:latin typeface="Arial Narrow"/>
          <a:ea typeface="+mj-ea"/>
          <a:cs typeface="Arial Narrow"/>
        </a:defRPr>
      </a:lvl1pPr>
    </p:titleStyle>
    <p:bodyStyle>
      <a:lvl1pPr marL="173038" indent="-173038" algn="l" defTabSz="457200" rtl="0" eaLnBrk="1" latinLnBrk="0" hangingPunct="1">
        <a:spcBef>
          <a:spcPts val="1200"/>
        </a:spcBef>
        <a:buFont typeface="Arial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Arial Narrow"/>
          <a:ea typeface="+mn-ea"/>
          <a:cs typeface="Arial Narrow"/>
        </a:defRPr>
      </a:lvl1pPr>
      <a:lvl2pPr marL="457200" indent="-228600" algn="l" defTabSz="457200" rtl="0" eaLnBrk="1" latinLnBrk="0" hangingPunct="1">
        <a:spcBef>
          <a:spcPts val="600"/>
        </a:spcBef>
        <a:spcAft>
          <a:spcPts val="400"/>
        </a:spcAft>
        <a:buFont typeface="Arial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Arial Narrow"/>
          <a:ea typeface="+mn-ea"/>
          <a:cs typeface="Arial Narrow"/>
        </a:defRPr>
      </a:lvl2pPr>
      <a:lvl3pPr marL="630238" indent="-17145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Arial Narrow"/>
          <a:ea typeface="+mn-ea"/>
          <a:cs typeface="Arial Narrow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Arial Narrow"/>
          <a:ea typeface="+mn-ea"/>
          <a:cs typeface="Arial Narrow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Arial Narrow"/>
          <a:ea typeface="+mn-ea"/>
          <a:cs typeface="Arial Narrow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SSB Governance Matters</a:t>
            </a:r>
            <a:endParaRPr lang="en-US" sz="2800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85800" y="5010067"/>
            <a:ext cx="7235890" cy="355542"/>
          </a:xfrm>
        </p:spPr>
        <p:txBody>
          <a:bodyPr/>
          <a:lstStyle/>
          <a:p>
            <a:r>
              <a:rPr lang="en-US" dirty="0"/>
              <a:t>James </a:t>
            </a:r>
            <a:r>
              <a:rPr lang="en-US" dirty="0" smtClean="0"/>
              <a:t>Gunn</a:t>
            </a:r>
            <a:br>
              <a:rPr lang="en-US" dirty="0" smtClean="0"/>
            </a:br>
            <a:r>
              <a:rPr lang="en-US" dirty="0" smtClean="0"/>
              <a:t>Managing </a:t>
            </a:r>
            <a:r>
              <a:rPr lang="en-US" dirty="0"/>
              <a:t>Director, Professional </a:t>
            </a:r>
            <a:r>
              <a:rPr lang="en-US" dirty="0" smtClean="0"/>
              <a:t>Standards </a:t>
            </a:r>
          </a:p>
          <a:p>
            <a:r>
              <a:rPr lang="en-US" dirty="0" smtClean="0"/>
              <a:t>IAASB </a:t>
            </a:r>
            <a:r>
              <a:rPr lang="en-US" dirty="0"/>
              <a:t>IAESB IESBA IPSASB</a:t>
            </a:r>
          </a:p>
        </p:txBody>
      </p:sp>
    </p:spTree>
    <p:extLst>
      <p:ext uri="{BB962C8B-B14F-4D97-AF65-F5344CB8AC3E}">
        <p14:creationId xmlns:p14="http://schemas.microsoft.com/office/powerpoint/2010/main" val="673524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/>
              <a:t>PIOB assessment of completeness and appropriateness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IAASB Strategy and Work Plan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447800" y="4782577"/>
            <a:ext cx="6019800" cy="9715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lvl="1" algn="ctr"/>
            <a:r>
              <a:rPr lang="en-US" dirty="0">
                <a:cs typeface="ＭＳ Ｐゴシック" charset="0"/>
              </a:rPr>
              <a:t>5-year Strategy, with mid-term assessment </a:t>
            </a:r>
          </a:p>
          <a:p>
            <a:pPr marL="0" lvl="1" algn="ctr"/>
            <a:r>
              <a:rPr lang="en-US" dirty="0">
                <a:cs typeface="ＭＳ Ｐゴシック" charset="0"/>
              </a:rPr>
              <a:t>Rolling 2-year Work Plan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>
              <a:latin typeface="Arial" charset="0"/>
              <a:ea typeface="ヒラギノ角ゴ Pro W3" charset="-128"/>
              <a:cs typeface="ヒラギノ角ゴ Pro W3" charset="-128"/>
            </a:endParaRPr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560788024"/>
              </p:ext>
            </p:extLst>
          </p:nvPr>
        </p:nvGraphicFramePr>
        <p:xfrm>
          <a:off x="1874520" y="1704117"/>
          <a:ext cx="5276850" cy="2800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Rectangle 15"/>
          <p:cNvSpPr/>
          <p:nvPr/>
        </p:nvSpPr>
        <p:spPr>
          <a:xfrm>
            <a:off x="573405" y="3726985"/>
            <a:ext cx="780935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cs typeface="ＭＳ Ｐゴシック" charset="0"/>
              </a:rPr>
              <a:t>PIOB </a:t>
            </a:r>
            <a:r>
              <a:rPr lang="en-US" dirty="0" smtClean="0">
                <a:cs typeface="ＭＳ Ｐゴシック" charset="0"/>
              </a:rPr>
              <a:t/>
            </a:r>
            <a:br>
              <a:rPr lang="en-US" dirty="0" smtClean="0">
                <a:cs typeface="ＭＳ Ｐゴシック" charset="0"/>
              </a:rPr>
            </a:br>
            <a:r>
              <a:rPr lang="en-US" dirty="0" smtClean="0">
                <a:cs typeface="ＭＳ Ｐゴシック" charset="0"/>
              </a:rPr>
              <a:t>assessment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573405" y="3248532"/>
            <a:ext cx="78093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cs typeface="ＭＳ Ｐゴシック" charset="0"/>
              </a:rPr>
              <a:t>CAG input</a:t>
            </a:r>
            <a:endParaRPr lang="en-US" sz="2000" dirty="0"/>
          </a:p>
        </p:txBody>
      </p:sp>
      <p:sp>
        <p:nvSpPr>
          <p:cNvPr id="18" name="Rectangle 17"/>
          <p:cNvSpPr/>
          <p:nvPr/>
        </p:nvSpPr>
        <p:spPr>
          <a:xfrm>
            <a:off x="573405" y="2586579"/>
            <a:ext cx="78093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cs typeface="ＭＳ Ｐゴシック" charset="0"/>
              </a:rPr>
              <a:t>Public consultation</a:t>
            </a:r>
            <a:endParaRPr lang="en-US" sz="2000" dirty="0"/>
          </a:p>
        </p:txBody>
      </p:sp>
      <p:sp>
        <p:nvSpPr>
          <p:cNvPr id="19" name="Rectangle 18"/>
          <p:cNvSpPr/>
          <p:nvPr/>
        </p:nvSpPr>
        <p:spPr>
          <a:xfrm>
            <a:off x="573405" y="1696880"/>
            <a:ext cx="78093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Stakeholder survey, post-implementation</a:t>
            </a:r>
            <a:br>
              <a:rPr lang="en-US" sz="2000" dirty="0" smtClean="0"/>
            </a:br>
            <a:r>
              <a:rPr lang="en-US" sz="2000" dirty="0" smtClean="0"/>
              <a:t> reviews, etc.,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6904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Need for and relevance of change to enhance engagement quality on a widespread-basis internationally and enhance public confidence</a:t>
            </a:r>
          </a:p>
          <a:p>
            <a:pPr marL="342900" lvl="0" indent="-342900"/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Urgency in the public interest, and implications if action is delayed</a:t>
            </a:r>
          </a:p>
          <a:p>
            <a:pPr marL="342900" lvl="0" indent="-342900"/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Degree to which an identified issue would be addressed effectively through change to the standards, through other appropriate action by the IAASB, or more effectively by others </a:t>
            </a:r>
          </a:p>
          <a:p>
            <a:pPr marL="342900" lvl="0" indent="-342900"/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Ability to develop a standard capable of international application</a:t>
            </a:r>
          </a:p>
          <a:p>
            <a:pPr marL="342900" lvl="0" indent="-342900"/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Global applicability -- for example in relation to entities of different sizes and complexity, different industries, and across jurisdictions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Prioritizing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1096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spcBef>
                <a:spcPts val="500"/>
              </a:spcBef>
              <a:buFontTx/>
              <a:buChar char="•"/>
            </a:pPr>
            <a:endParaRPr lang="en-US" sz="2400" dirty="0">
              <a:cs typeface="ＭＳ Ｐゴシック" charset="0"/>
            </a:endParaRPr>
          </a:p>
          <a:p>
            <a:pPr marL="342900" lvl="1" indent="-342900">
              <a:spcBef>
                <a:spcPts val="600"/>
              </a:spcBef>
              <a:buFont typeface="Arial"/>
              <a:buChar char="•"/>
            </a:pPr>
            <a:r>
              <a:rPr lang="en-US" sz="32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Scope of efforts </a:t>
            </a:r>
          </a:p>
          <a:p>
            <a:pPr marL="0" lvl="1" indent="0">
              <a:spcBef>
                <a:spcPts val="600"/>
              </a:spcBef>
              <a:buFont typeface="Arial"/>
              <a:buNone/>
            </a:pPr>
            <a:endParaRPr lang="en-US" sz="32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lvl="1" indent="-342900">
              <a:spcBef>
                <a:spcPts val="600"/>
              </a:spcBef>
              <a:buFont typeface="Arial"/>
              <a:buChar char="•"/>
            </a:pPr>
            <a:r>
              <a:rPr lang="en-US" sz="32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Relevancy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Strategic Trade-offs and Tensions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256914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1" y="1447800"/>
            <a:ext cx="7543801" cy="400050"/>
          </a:xfrm>
        </p:spPr>
        <p:txBody>
          <a:bodyPr/>
          <a:lstStyle/>
          <a:p>
            <a:r>
              <a:rPr lang="en-US" dirty="0" smtClean="0"/>
              <a:t>Other Learnings…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19400" y="2409825"/>
            <a:ext cx="3505200" cy="590550"/>
          </a:xfrm>
        </p:spPr>
        <p:txBody>
          <a:bodyPr/>
          <a:lstStyle/>
          <a:p>
            <a:pPr marL="0" lvl="1" indent="0" algn="ctr">
              <a:spcBef>
                <a:spcPts val="500"/>
              </a:spcBef>
              <a:buNone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  <a:cs typeface="ＭＳ Ｐゴシック" charset="0"/>
              </a:rPr>
              <a:t>Outreach</a:t>
            </a:r>
          </a:p>
          <a:p>
            <a:pPr marL="0" lvl="1" indent="0" algn="ctr">
              <a:spcBef>
                <a:spcPts val="500"/>
              </a:spcBef>
              <a:buNone/>
            </a:pPr>
            <a:endParaRPr lang="en-US" sz="2400" dirty="0">
              <a:cs typeface="ＭＳ Ｐゴシック" charset="0"/>
            </a:endParaRPr>
          </a:p>
          <a:p>
            <a:pPr marL="0" lvl="1" indent="0" algn="ctr">
              <a:spcBef>
                <a:spcPts val="500"/>
              </a:spcBef>
              <a:buNone/>
            </a:pPr>
            <a:endParaRPr lang="en-US" sz="2400" dirty="0">
              <a:cs typeface="ＭＳ Ｐゴシック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>
          <a:xfrm>
            <a:off x="381001" y="1143000"/>
            <a:ext cx="6629399" cy="228600"/>
          </a:xfrm>
        </p:spPr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2819400" y="3262313"/>
            <a:ext cx="35052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ts val="600"/>
              </a:spcBef>
              <a:spcAft>
                <a:spcPct val="0"/>
              </a:spcAft>
              <a:buChar char="•"/>
              <a:defRPr sz="2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94944" indent="-347472" algn="l" rtl="0" eaLnBrk="1" fontAlgn="base" hangingPunct="1">
              <a:spcBef>
                <a:spcPts val="776"/>
              </a:spcBef>
              <a:spcAft>
                <a:spcPct val="0"/>
              </a:spcAft>
              <a:buChar char="–"/>
              <a:defRPr sz="20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1042416" indent="-347472" algn="l" rtl="0" eaLnBrk="1" fontAlgn="base" hangingPunct="1">
              <a:spcBef>
                <a:spcPts val="776"/>
              </a:spcBef>
              <a:spcAft>
                <a:spcPct val="0"/>
              </a:spcAft>
              <a:buChar char="•"/>
              <a:defRPr sz="18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89888" indent="-347472" algn="l" rtl="0" eaLnBrk="1" fontAlgn="base" hangingPunct="1">
              <a:spcBef>
                <a:spcPts val="776"/>
              </a:spcBef>
              <a:spcAft>
                <a:spcPct val="0"/>
              </a:spcAft>
              <a:buChar char="–"/>
              <a:defRPr sz="16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737360" indent="-347472" algn="l" rtl="0" eaLnBrk="1" fontAlgn="base" hangingPunct="1">
              <a:spcBef>
                <a:spcPts val="776"/>
              </a:spcBef>
              <a:spcAft>
                <a:spcPct val="0"/>
              </a:spcAft>
              <a:buChar char="»"/>
              <a:defRPr sz="1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500"/>
              </a:spcBef>
              <a:buNone/>
            </a:pPr>
            <a:r>
              <a:rPr lang="en-US" sz="3200" kern="0" dirty="0">
                <a:solidFill>
                  <a:schemeClr val="accent3">
                    <a:lumMod val="75000"/>
                  </a:schemeClr>
                </a:solidFill>
                <a:cs typeface="ＭＳ Ｐゴシック" charset="0"/>
              </a:rPr>
              <a:t>Outreach</a:t>
            </a:r>
          </a:p>
          <a:p>
            <a:pPr marL="0" lvl="1" indent="0" algn="ctr">
              <a:spcBef>
                <a:spcPts val="500"/>
              </a:spcBef>
              <a:buNone/>
            </a:pPr>
            <a:endParaRPr lang="en-US" sz="2400" kern="0" dirty="0">
              <a:cs typeface="ＭＳ Ｐゴシック" charset="0"/>
            </a:endParaRPr>
          </a:p>
          <a:p>
            <a:pPr marL="0" lvl="1" indent="0" algn="ctr">
              <a:spcBef>
                <a:spcPts val="500"/>
              </a:spcBef>
              <a:buNone/>
            </a:pPr>
            <a:endParaRPr lang="en-US" sz="2400" kern="0" dirty="0">
              <a:cs typeface="ＭＳ Ｐゴシック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2819400" y="4114800"/>
            <a:ext cx="3505200" cy="59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ts val="600"/>
              </a:spcBef>
              <a:spcAft>
                <a:spcPct val="0"/>
              </a:spcAft>
              <a:buChar char="•"/>
              <a:defRPr sz="2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94944" indent="-347472" algn="l" rtl="0" eaLnBrk="1" fontAlgn="base" hangingPunct="1">
              <a:spcBef>
                <a:spcPts val="776"/>
              </a:spcBef>
              <a:spcAft>
                <a:spcPct val="0"/>
              </a:spcAft>
              <a:buChar char="–"/>
              <a:defRPr sz="20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  <a:lvl3pPr marL="1042416" indent="-347472" algn="l" rtl="0" eaLnBrk="1" fontAlgn="base" hangingPunct="1">
              <a:spcBef>
                <a:spcPts val="776"/>
              </a:spcBef>
              <a:spcAft>
                <a:spcPct val="0"/>
              </a:spcAft>
              <a:buChar char="•"/>
              <a:defRPr sz="18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+mn-cs"/>
              </a:defRPr>
            </a:lvl3pPr>
            <a:lvl4pPr marL="1389888" indent="-347472" algn="l" rtl="0" eaLnBrk="1" fontAlgn="base" hangingPunct="1">
              <a:spcBef>
                <a:spcPts val="776"/>
              </a:spcBef>
              <a:spcAft>
                <a:spcPct val="0"/>
              </a:spcAft>
              <a:buChar char="–"/>
              <a:defRPr sz="16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+mn-cs"/>
              </a:defRPr>
            </a:lvl4pPr>
            <a:lvl5pPr marL="1737360" indent="-347472" algn="l" rtl="0" eaLnBrk="1" fontAlgn="base" hangingPunct="1">
              <a:spcBef>
                <a:spcPts val="776"/>
              </a:spcBef>
              <a:spcAft>
                <a:spcPct val="0"/>
              </a:spcAft>
              <a:buChar char="»"/>
              <a:defRPr sz="1400">
                <a:solidFill>
                  <a:schemeClr val="tx2">
                    <a:lumMod val="65000"/>
                    <a:lumOff val="35000"/>
                  </a:schemeClr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 algn="ctr">
              <a:spcBef>
                <a:spcPts val="500"/>
              </a:spcBef>
              <a:buNone/>
            </a:pPr>
            <a:r>
              <a:rPr lang="en-US" sz="4400" kern="0" dirty="0">
                <a:cs typeface="ＭＳ Ｐゴシック" charset="0"/>
              </a:rPr>
              <a:t>Outreach</a:t>
            </a:r>
          </a:p>
          <a:p>
            <a:pPr marL="0" lvl="1" indent="0" algn="ctr">
              <a:spcBef>
                <a:spcPts val="500"/>
              </a:spcBef>
              <a:buNone/>
            </a:pPr>
            <a:endParaRPr lang="en-US" sz="2400" kern="0" dirty="0">
              <a:cs typeface="ＭＳ Ｐゴシック" charset="0"/>
            </a:endParaRPr>
          </a:p>
          <a:p>
            <a:pPr marL="0" lvl="1" indent="0" algn="ctr">
              <a:spcBef>
                <a:spcPts val="500"/>
              </a:spcBef>
              <a:buNone/>
            </a:pPr>
            <a:endParaRPr lang="en-US" sz="2400" kern="0" dirty="0"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35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60414"/>
            <a:ext cx="8229600" cy="4251569"/>
          </a:xfrm>
        </p:spPr>
        <p:txBody>
          <a:bodyPr/>
          <a:lstStyle/>
          <a:p>
            <a:pPr marL="0" lvl="2" indent="0" algn="ctr">
              <a:spcBef>
                <a:spcPts val="600"/>
              </a:spcBef>
              <a:buNone/>
            </a:pPr>
            <a:r>
              <a:rPr lang="en-US" sz="2400" i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“</a:t>
            </a:r>
            <a:r>
              <a:rPr lang="en-US" sz="2800" i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Are </a:t>
            </a:r>
            <a:r>
              <a:rPr lang="en-US" sz="2800" i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we operating in most efficient and effective way? Spending the right amount of </a:t>
            </a:r>
            <a:r>
              <a:rPr lang="en-US" sz="2800" i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effort </a:t>
            </a:r>
            <a:r>
              <a:rPr lang="en-US" sz="2800" i="1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on the right things</a:t>
            </a:r>
            <a:r>
              <a:rPr lang="en-US" sz="2800" i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?”</a:t>
            </a:r>
          </a:p>
          <a:p>
            <a:pPr marL="342900" indent="-342900"/>
            <a:r>
              <a:rPr lang="en-US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Pre-project Working Groups and consultations; well-researched </a:t>
            </a:r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and clearly-scoped projects benefit work effort over the life of a </a:t>
            </a:r>
            <a:r>
              <a:rPr lang="en-US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project</a:t>
            </a:r>
          </a:p>
          <a:p>
            <a:pPr marL="342900" indent="-342900"/>
            <a:r>
              <a:rPr lang="en-US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Pre-scheduled quarterly Board teleconferences</a:t>
            </a:r>
          </a:p>
          <a:p>
            <a:pPr marL="342900" lvl="1" indent="-342900">
              <a:spcBef>
                <a:spcPts val="600"/>
              </a:spcBef>
              <a:spcAft>
                <a:spcPts val="0"/>
              </a:spcAft>
              <a:buFont typeface="Arial"/>
              <a:buChar char="•"/>
            </a:pPr>
            <a:r>
              <a:rPr lang="en-US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Greater involvement of subject-matter </a:t>
            </a:r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experts </a:t>
            </a:r>
            <a:r>
              <a:rPr lang="en-US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(Plenary &amp; TF levels)</a:t>
            </a:r>
            <a:endParaRPr lang="en-US" sz="24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/>
            <a:r>
              <a:rPr lang="en-US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Guidance </a:t>
            </a:r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document for </a:t>
            </a:r>
            <a:r>
              <a:rPr lang="en-US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TFs</a:t>
            </a:r>
          </a:p>
          <a:p>
            <a:pPr marL="342900" indent="-342900"/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Proportionate process for non-Standards documents -- Consider “negative clearance”, need for exposure, </a:t>
            </a:r>
            <a:r>
              <a:rPr lang="en-US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level of involvement/discipline </a:t>
            </a:r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regarding fatal flaw reviews, etc.</a:t>
            </a:r>
          </a:p>
          <a:p>
            <a:pPr marL="342900" indent="-342900"/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Post-mortem reviews</a:t>
            </a:r>
          </a:p>
          <a:p>
            <a:pPr marL="342900" indent="-342900"/>
            <a:endParaRPr lang="en-US" sz="2400" dirty="0" smtClean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Modus Operandi </a:t>
            </a:r>
            <a:r>
              <a:rPr lang="en-US" dirty="0" smtClean="0"/>
              <a:t>“Lessons learned”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586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16618" y="1646115"/>
            <a:ext cx="8229600" cy="4251569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Volunteer Performance Program 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 bwMode="auto">
          <a:xfrm>
            <a:off x="62361" y="2921000"/>
            <a:ext cx="1371600" cy="1295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Arial" charset="0"/>
              <a:ea typeface="ヒラギノ角ゴ Pro W3" charset="-128"/>
              <a:cs typeface="ヒラギノ角ゴ Pro W3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Arial" charset="0"/>
              <a:ea typeface="ヒラギノ角ゴ Pro W3" charset="-128"/>
              <a:cs typeface="ヒラギノ角ゴ Pro W3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>
                <a:latin typeface="Arial" charset="0"/>
                <a:ea typeface="ヒラギノ角ゴ Pro W3" charset="-128"/>
                <a:cs typeface="ヒラギノ角ゴ Pro W3" charset="-128"/>
              </a:rPr>
              <a:t>Attendance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544143" y="2959100"/>
            <a:ext cx="1444557" cy="1219200"/>
          </a:xfrm>
          <a:prstGeom prst="rec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Arial" charset="0"/>
              <a:ea typeface="ヒラギノ角ゴ Pro W3" charset="-128"/>
              <a:cs typeface="ヒラギノ角ゴ Pro W3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>
              <a:ea typeface="ヒラギノ角ゴ Pro W3" charset="-128"/>
              <a:cs typeface="ヒラギノ角ゴ Pro W3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Arial" charset="0"/>
                <a:ea typeface="ヒラギノ角ゴ Pro W3" charset="-128"/>
                <a:cs typeface="ヒラギノ角ゴ Pro W3" charset="-128"/>
              </a:rPr>
              <a:t>Contribution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3096162" y="2959100"/>
            <a:ext cx="1444557" cy="1219200"/>
          </a:xfrm>
          <a:prstGeom prst="rec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Arial" charset="0"/>
              <a:ea typeface="ヒラギノ角ゴ Pro W3" charset="-128"/>
              <a:cs typeface="ヒラギノ角ゴ Pro W3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>
              <a:ea typeface="ヒラギノ角ゴ Pro W3" charset="-128"/>
              <a:cs typeface="ヒラギノ角ゴ Pro W3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Arial" charset="0"/>
                <a:ea typeface="ヒラギノ角ゴ Pro W3" charset="-128"/>
                <a:cs typeface="ヒラギノ角ゴ Pro W3" charset="-128"/>
              </a:rPr>
              <a:t>Collaboration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608030" y="2980267"/>
            <a:ext cx="1444557" cy="1219200"/>
          </a:xfrm>
          <a:prstGeom prst="rec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>
              <a:latin typeface="Arial" charset="0"/>
              <a:ea typeface="ヒラギノ角ゴ Pro W3" charset="-128"/>
              <a:cs typeface="ヒラギノ角ゴ Pro W3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>
              <a:ea typeface="ヒラギノ角ゴ Pro W3" charset="-128"/>
              <a:cs typeface="ヒラギノ角ゴ Pro W3" charset="-128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latin typeface="Arial" charset="0"/>
                <a:ea typeface="ヒラギノ角ゴ Pro W3" charset="-128"/>
                <a:cs typeface="ヒラギノ角ゴ Pro W3" charset="-128"/>
              </a:rPr>
              <a:t>Communication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6119898" y="2997200"/>
            <a:ext cx="1444557" cy="1219200"/>
          </a:xfrm>
          <a:prstGeom prst="rect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400" dirty="0">
              <a:ea typeface="ヒラギノ角ゴ Pro W3" charset="-128"/>
              <a:cs typeface="ヒラギノ角ゴ Pro W3" charset="-128"/>
            </a:endParaRPr>
          </a:p>
          <a:p>
            <a:pPr algn="ctr" defTabSz="914400" eaLnBrk="0" fontAlgn="base" hangingPunct="0">
              <a:spcBef>
                <a:spcPts val="1200"/>
              </a:spcBef>
              <a:spcAft>
                <a:spcPct val="0"/>
              </a:spcAft>
            </a:pPr>
            <a:r>
              <a:rPr lang="en-US" sz="1400" dirty="0">
                <a:ea typeface="ヒラギノ角ゴ Pro W3" charset="-128"/>
                <a:cs typeface="ヒラギノ角ゴ Pro W3" charset="-128"/>
              </a:rPr>
              <a:t>Commitment to Public Interest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7623626" y="2882900"/>
            <a:ext cx="1520374" cy="129540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rgbClr val="00B0F0"/>
              </a:solidFill>
              <a:latin typeface="Arial" charset="0"/>
              <a:ea typeface="ヒラギノ角ゴ Pro W3" charset="-128"/>
              <a:cs typeface="ヒラギノ角ゴ Pro W3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Arial" charset="0"/>
              <a:ea typeface="ヒラギノ角ゴ Pro W3" charset="-128"/>
              <a:cs typeface="ヒラギノ角ゴ Pro W3" charset="-128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chemeClr val="bg1"/>
                </a:solidFill>
                <a:ea typeface="ヒラギノ角ゴ Pro W3" charset="-128"/>
                <a:cs typeface="ヒラギノ角ゴ Pro W3" charset="-128"/>
              </a:rPr>
              <a:t>Leadership</a:t>
            </a:r>
          </a:p>
        </p:txBody>
      </p:sp>
    </p:spTree>
    <p:extLst>
      <p:ext uri="{BB962C8B-B14F-4D97-AF65-F5344CB8AC3E}">
        <p14:creationId xmlns:p14="http://schemas.microsoft.com/office/powerpoint/2010/main" val="1322118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592666"/>
            <a:ext cx="7543800" cy="533400"/>
          </a:xfrm>
        </p:spPr>
        <p:txBody>
          <a:bodyPr/>
          <a:lstStyle/>
          <a:p>
            <a:r>
              <a:rPr lang="en-US" dirty="0" smtClean="0"/>
              <a:t> INTOSAI Common Forum “Informal”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600"/>
              </a:spcBef>
              <a:buNone/>
            </a:pPr>
            <a:r>
              <a:rPr lang="en-GB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endParaRPr lang="en-GB" sz="24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Subtitle 2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Rounded Rectangular Callout 2"/>
          <p:cNvSpPr/>
          <p:nvPr/>
        </p:nvSpPr>
        <p:spPr>
          <a:xfrm>
            <a:off x="63507" y="2554112"/>
            <a:ext cx="2065866" cy="1659466"/>
          </a:xfrm>
          <a:prstGeom prst="wedgeRoundRectCallou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SSB Governance Architecture</a:t>
            </a:r>
            <a:endParaRPr lang="en-US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2125675" y="1247423"/>
            <a:ext cx="2065866" cy="1659466"/>
          </a:xfrm>
          <a:prstGeom prst="wedgeRoundRectCallout">
            <a:avLst/>
          </a:prstGeom>
          <a:gradFill flip="none" rotWithShape="1">
            <a:gsLst>
              <a:gs pos="0">
                <a:srgbClr val="00B0F0">
                  <a:shade val="30000"/>
                  <a:satMod val="115000"/>
                </a:srgbClr>
              </a:gs>
              <a:gs pos="50000">
                <a:srgbClr val="00B0F0">
                  <a:shade val="67500"/>
                  <a:satMod val="115000"/>
                </a:srgbClr>
              </a:gs>
              <a:gs pos="100000">
                <a:srgbClr val="00B0F0">
                  <a:shade val="100000"/>
                  <a:satMod val="115000"/>
                </a:srgbClr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Standards Setting Framework</a:t>
            </a:r>
            <a:endParaRPr lang="en-US" dirty="0"/>
          </a:p>
        </p:txBody>
      </p:sp>
      <p:sp>
        <p:nvSpPr>
          <p:cNvPr id="8" name="Rounded Rectangular Callout 7"/>
          <p:cNvSpPr/>
          <p:nvPr/>
        </p:nvSpPr>
        <p:spPr>
          <a:xfrm>
            <a:off x="3426178" y="2963466"/>
            <a:ext cx="2065866" cy="1659466"/>
          </a:xfrm>
          <a:prstGeom prst="wedgeRoundRectCallou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IAASB Structures &amp; Infrastructure</a:t>
            </a:r>
            <a:endParaRPr lang="en-US" dirty="0"/>
          </a:p>
        </p:txBody>
      </p:sp>
      <p:sp>
        <p:nvSpPr>
          <p:cNvPr id="9" name="Rounded Rectangular Callout 8"/>
          <p:cNvSpPr/>
          <p:nvPr/>
        </p:nvSpPr>
        <p:spPr>
          <a:xfrm>
            <a:off x="7031560" y="2906889"/>
            <a:ext cx="2065866" cy="1659466"/>
          </a:xfrm>
          <a:prstGeom prst="wedgeRoundRectCallout">
            <a:avLst/>
          </a:prstGeom>
          <a:gradFill flip="none" rotWithShape="1">
            <a:gsLst>
              <a:gs pos="0">
                <a:schemeClr val="accent5">
                  <a:lumMod val="75000"/>
                  <a:shade val="30000"/>
                  <a:satMod val="115000"/>
                </a:schemeClr>
              </a:gs>
              <a:gs pos="50000">
                <a:schemeClr val="accent5">
                  <a:lumMod val="75000"/>
                  <a:shade val="67500"/>
                  <a:satMod val="115000"/>
                </a:schemeClr>
              </a:gs>
              <a:gs pos="100000">
                <a:schemeClr val="accent5">
                  <a:lumMod val="75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Strategy: Prioritizing, Trade-offs and Tensions</a:t>
            </a:r>
            <a:endParaRPr lang="en-US" i="1" dirty="0"/>
          </a:p>
        </p:txBody>
      </p:sp>
      <p:sp>
        <p:nvSpPr>
          <p:cNvPr id="10" name="Rounded Rectangular Callout 9"/>
          <p:cNvSpPr/>
          <p:nvPr/>
        </p:nvSpPr>
        <p:spPr>
          <a:xfrm>
            <a:off x="5296436" y="4545080"/>
            <a:ext cx="2065866" cy="1659466"/>
          </a:xfrm>
          <a:prstGeom prst="wedgeRoundRectCallou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IAASB Process – Challenges and Lesson Learned</a:t>
            </a:r>
            <a:endParaRPr lang="en-US" i="1" dirty="0"/>
          </a:p>
        </p:txBody>
      </p:sp>
      <p:sp>
        <p:nvSpPr>
          <p:cNvPr id="11" name="Rounded Rectangular Callout 10"/>
          <p:cNvSpPr/>
          <p:nvPr/>
        </p:nvSpPr>
        <p:spPr>
          <a:xfrm>
            <a:off x="5228869" y="1315562"/>
            <a:ext cx="2065866" cy="1659466"/>
          </a:xfrm>
          <a:prstGeom prst="wedgeRoundRectCallou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4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4">
                  <a:lumMod val="40000"/>
                  <a:lumOff val="6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IAASB </a:t>
            </a:r>
            <a:r>
              <a:rPr lang="en-US" i="1" dirty="0" smtClean="0">
                <a:solidFill>
                  <a:schemeClr val="tx1"/>
                </a:solidFill>
              </a:rPr>
              <a:t>Modus Operandi</a:t>
            </a:r>
            <a:endParaRPr lang="en-US" i="1" dirty="0">
              <a:solidFill>
                <a:schemeClr val="tx1"/>
              </a:solidFill>
            </a:endParaRPr>
          </a:p>
        </p:txBody>
      </p:sp>
      <p:sp>
        <p:nvSpPr>
          <p:cNvPr id="12" name="Rounded Rectangular Callout 11"/>
          <p:cNvSpPr/>
          <p:nvPr/>
        </p:nvSpPr>
        <p:spPr>
          <a:xfrm>
            <a:off x="1294525" y="4337757"/>
            <a:ext cx="2065866" cy="1659466"/>
          </a:xfrm>
          <a:prstGeom prst="wedgeRoundRectCallout">
            <a:avLst/>
          </a:prstGeom>
          <a:gradFill flip="none" rotWithShape="1">
            <a:gsLst>
              <a:gs pos="0">
                <a:schemeClr val="accent1">
                  <a:lumMod val="50000"/>
                  <a:tint val="66000"/>
                  <a:satMod val="160000"/>
                </a:schemeClr>
              </a:gs>
              <a:gs pos="50000">
                <a:schemeClr val="accent1">
                  <a:lumMod val="50000"/>
                  <a:tint val="44500"/>
                  <a:satMod val="160000"/>
                </a:schemeClr>
              </a:gs>
              <a:gs pos="100000">
                <a:schemeClr val="accent1">
                  <a:lumMod val="50000"/>
                  <a:tint val="23500"/>
                  <a:satMod val="160000"/>
                </a:schemeClr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Membership Matters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018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52275587"/>
              </p:ext>
            </p:extLst>
          </p:nvPr>
        </p:nvGraphicFramePr>
        <p:xfrm>
          <a:off x="214573" y="1828800"/>
          <a:ext cx="8692360" cy="3668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8472"/>
                <a:gridCol w="2066029"/>
                <a:gridCol w="1576729"/>
                <a:gridCol w="1572658"/>
                <a:gridCol w="1738472"/>
              </a:tblGrid>
              <a:tr h="840994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58889" marR="58889" marT="29452" marB="29452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latin typeface="Berlin Sans FB" panose="020E0602020502020306" pitchFamily="34" charset="0"/>
                        </a:rPr>
                        <a:t>Audit</a:t>
                      </a:r>
                      <a:endParaRPr lang="en-US" sz="2000" b="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latin typeface="Berlin Sans FB" panose="020E0602020502020306" pitchFamily="34" charset="0"/>
                        </a:rPr>
                        <a:t>Ethics</a:t>
                      </a:r>
                      <a:endParaRPr lang="en-US" sz="2000" b="0" kern="1200" dirty="0">
                        <a:solidFill>
                          <a:schemeClr val="lt1"/>
                        </a:solidFill>
                        <a:latin typeface="Berlin Sans FB" panose="020E0602020502020306" pitchFamily="34" charset="0"/>
                        <a:ea typeface="+mn-ea"/>
                        <a:cs typeface="+mn-cs"/>
                      </a:endParaRPr>
                    </a:p>
                  </a:txBody>
                  <a:tcPr marL="58889" marR="58889" marT="29452" marB="29452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kern="1200" dirty="0" smtClean="0">
                          <a:solidFill>
                            <a:schemeClr val="lt1"/>
                          </a:solidFill>
                          <a:latin typeface="Berlin Sans FB" panose="020E0602020502020306" pitchFamily="34" charset="0"/>
                          <a:ea typeface="+mn-ea"/>
                          <a:cs typeface="+mn-cs"/>
                        </a:rPr>
                        <a:t>Education</a:t>
                      </a:r>
                      <a:endParaRPr lang="en-US" sz="2000" b="0" kern="1200" dirty="0">
                        <a:solidFill>
                          <a:schemeClr val="lt1"/>
                        </a:solidFill>
                        <a:latin typeface="Berlin Sans FB" panose="020E0602020502020306" pitchFamily="34" charset="0"/>
                        <a:ea typeface="+mn-ea"/>
                        <a:cs typeface="+mn-cs"/>
                      </a:endParaRPr>
                    </a:p>
                  </a:txBody>
                  <a:tcPr marL="58889" marR="58889" marT="29452" marB="29452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dirty="0" smtClean="0">
                          <a:latin typeface="Arial Rounded MT Bold" panose="020F0704030504030204" pitchFamily="34" charset="0"/>
                        </a:rPr>
                        <a:t>IPSASB</a:t>
                      </a:r>
                      <a:endParaRPr lang="en-US" sz="2000" b="0" dirty="0">
                        <a:latin typeface="Arial Rounded MT Bold" panose="020F0704030504030204" pitchFamily="34" charset="0"/>
                      </a:endParaRPr>
                    </a:p>
                  </a:txBody>
                  <a:tcPr marL="58889" marR="58889" marT="29452" marB="29452" anchor="ctr">
                    <a:solidFill>
                      <a:srgbClr val="0070C0"/>
                    </a:solidFill>
                  </a:tcPr>
                </a:tc>
              </a:tr>
              <a:tr h="720852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Authoritative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Standards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ISQC, ISA, ISAE,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ISRE, ISRS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gradFill flip="none" rotWithShape="1">
                      <a:gsLst>
                        <a:gs pos="0">
                          <a:srgbClr val="0070C0">
                            <a:tint val="66000"/>
                            <a:satMod val="160000"/>
                          </a:srgbClr>
                        </a:gs>
                        <a:gs pos="50000">
                          <a:srgbClr val="0070C0">
                            <a:tint val="44500"/>
                            <a:satMod val="160000"/>
                          </a:srgbClr>
                        </a:gs>
                        <a:gs pos="100000">
                          <a:srgbClr val="0070C0">
                            <a:tint val="23500"/>
                            <a:satMod val="160000"/>
                          </a:srgb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Code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gradFill flip="none" rotWithShape="1">
                      <a:gsLst>
                        <a:gs pos="0">
                          <a:srgbClr val="0070C0">
                            <a:tint val="66000"/>
                            <a:satMod val="160000"/>
                          </a:srgbClr>
                        </a:gs>
                        <a:gs pos="50000">
                          <a:srgbClr val="0070C0">
                            <a:tint val="44500"/>
                            <a:satMod val="160000"/>
                          </a:srgbClr>
                        </a:gs>
                        <a:gs pos="100000">
                          <a:srgbClr val="0070C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IES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gradFill flip="none" rotWithShape="1">
                      <a:gsLst>
                        <a:gs pos="0">
                          <a:srgbClr val="0070C0">
                            <a:tint val="66000"/>
                            <a:satMod val="160000"/>
                          </a:srgbClr>
                        </a:gs>
                        <a:gs pos="50000">
                          <a:srgbClr val="0070C0">
                            <a:tint val="44500"/>
                            <a:satMod val="160000"/>
                          </a:srgbClr>
                        </a:gs>
                        <a:gs pos="100000">
                          <a:srgbClr val="0070C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IPSAS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gradFill flip="none" rotWithShape="1">
                      <a:gsLst>
                        <a:gs pos="0">
                          <a:srgbClr val="0070C0">
                            <a:tint val="66000"/>
                            <a:satMod val="160000"/>
                          </a:srgbClr>
                        </a:gs>
                        <a:gs pos="50000">
                          <a:srgbClr val="0070C0">
                            <a:tint val="44500"/>
                            <a:satMod val="160000"/>
                          </a:srgbClr>
                        </a:gs>
                        <a:gs pos="100000">
                          <a:srgbClr val="0070C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72380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noFill/>
                  </a:tcPr>
                </a:tc>
              </a:tr>
              <a:tr h="381214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Non-Authoritative</a:t>
                      </a:r>
                    </a:p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Guidance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lnB w="12700" cmpd="sng">
                      <a:noFill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IPN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gradFill flip="none" rotWithShape="1">
                      <a:gsLst>
                        <a:gs pos="0">
                          <a:srgbClr val="0070C0">
                            <a:tint val="66000"/>
                            <a:satMod val="160000"/>
                          </a:srgbClr>
                        </a:gs>
                        <a:gs pos="50000">
                          <a:srgbClr val="0070C0">
                            <a:tint val="44500"/>
                            <a:satMod val="160000"/>
                          </a:srgbClr>
                        </a:gs>
                        <a:gs pos="100000">
                          <a:srgbClr val="0070C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gradFill flip="none" rotWithShape="1">
                      <a:gsLst>
                        <a:gs pos="0">
                          <a:srgbClr val="0070C0">
                            <a:tint val="66000"/>
                            <a:satMod val="160000"/>
                          </a:srgbClr>
                        </a:gs>
                        <a:gs pos="50000">
                          <a:srgbClr val="0070C0">
                            <a:tint val="44500"/>
                            <a:satMod val="160000"/>
                          </a:srgbClr>
                        </a:gs>
                        <a:gs pos="100000">
                          <a:srgbClr val="0070C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IEPS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gradFill flip="none" rotWithShape="1">
                      <a:gsLst>
                        <a:gs pos="0">
                          <a:srgbClr val="0070C0">
                            <a:tint val="66000"/>
                            <a:satMod val="160000"/>
                          </a:srgbClr>
                        </a:gs>
                        <a:gs pos="50000">
                          <a:srgbClr val="0070C0">
                            <a:tint val="44500"/>
                            <a:satMod val="160000"/>
                          </a:srgbClr>
                        </a:gs>
                        <a:gs pos="100000">
                          <a:srgbClr val="0070C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RPG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gradFill flip="none" rotWithShape="1">
                      <a:gsLst>
                        <a:gs pos="0">
                          <a:srgbClr val="0070C0">
                            <a:tint val="66000"/>
                            <a:satMod val="160000"/>
                          </a:srgbClr>
                        </a:gs>
                        <a:gs pos="50000">
                          <a:srgbClr val="0070C0">
                            <a:tint val="44500"/>
                            <a:satMod val="160000"/>
                          </a:srgbClr>
                        </a:gs>
                        <a:gs pos="100000">
                          <a:srgbClr val="0070C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591022">
                <a:tc v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58889" marR="58889" marT="29452" marB="2945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Frameworks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lnB w="12700" cmpd="sng">
                      <a:noFill/>
                    </a:lnB>
                    <a:gradFill flip="none" rotWithShape="1">
                      <a:gsLst>
                        <a:gs pos="0">
                          <a:srgbClr val="0070C0">
                            <a:tint val="66000"/>
                            <a:satMod val="160000"/>
                          </a:srgbClr>
                        </a:gs>
                        <a:gs pos="50000">
                          <a:srgbClr val="0070C0">
                            <a:tint val="44500"/>
                            <a:satMod val="160000"/>
                          </a:srgbClr>
                        </a:gs>
                        <a:gs pos="100000">
                          <a:srgbClr val="0070C0">
                            <a:tint val="23500"/>
                            <a:satMod val="160000"/>
                          </a:srgb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lnB w="12700" cmpd="sng">
                      <a:noFill/>
                    </a:lnB>
                    <a:gradFill flip="none" rotWithShape="1">
                      <a:gsLst>
                        <a:gs pos="0">
                          <a:srgbClr val="0070C0">
                            <a:tint val="66000"/>
                            <a:satMod val="160000"/>
                          </a:srgbClr>
                        </a:gs>
                        <a:gs pos="50000">
                          <a:srgbClr val="0070C0">
                            <a:tint val="44500"/>
                            <a:satMod val="160000"/>
                          </a:srgbClr>
                        </a:gs>
                        <a:gs pos="100000">
                          <a:srgbClr val="0070C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Framework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lnB w="12700" cmpd="sng">
                      <a:noFill/>
                    </a:lnB>
                    <a:gradFill flip="none" rotWithShape="1">
                      <a:gsLst>
                        <a:gs pos="0">
                          <a:srgbClr val="0070C0">
                            <a:tint val="66000"/>
                            <a:satMod val="160000"/>
                          </a:srgbClr>
                        </a:gs>
                        <a:gs pos="50000">
                          <a:srgbClr val="0070C0">
                            <a:tint val="44500"/>
                            <a:satMod val="160000"/>
                          </a:srgbClr>
                        </a:gs>
                        <a:gs pos="100000">
                          <a:srgbClr val="0070C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Framework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lnB w="12700" cmpd="sng">
                      <a:noFill/>
                    </a:lnB>
                    <a:gradFill flip="none" rotWithShape="1">
                      <a:gsLst>
                        <a:gs pos="0">
                          <a:srgbClr val="0070C0">
                            <a:tint val="66000"/>
                            <a:satMod val="160000"/>
                          </a:srgbClr>
                        </a:gs>
                        <a:gs pos="50000">
                          <a:srgbClr val="0070C0">
                            <a:tint val="44500"/>
                            <a:satMod val="160000"/>
                          </a:srgbClr>
                        </a:gs>
                        <a:gs pos="100000">
                          <a:srgbClr val="0070C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</a:tr>
              <a:tr h="381214"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121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Other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latin typeface="Berlin Sans FB" panose="020E0602020502020306" pitchFamily="34" charset="0"/>
                        </a:rPr>
                        <a:t>Staff Publications</a:t>
                      </a:r>
                      <a:endParaRPr lang="en-US" sz="1600" dirty="0">
                        <a:latin typeface="Berlin Sans FB" panose="020E0602020502020306" pitchFamily="34" charset="0"/>
                      </a:endParaRPr>
                    </a:p>
                  </a:txBody>
                  <a:tcPr marL="58889" marR="58889" marT="29452" marB="2945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 flip="none" rotWithShape="1">
                      <a:gsLst>
                        <a:gs pos="0">
                          <a:srgbClr val="0070C0">
                            <a:tint val="66000"/>
                            <a:satMod val="160000"/>
                          </a:srgbClr>
                        </a:gs>
                        <a:gs pos="50000">
                          <a:srgbClr val="0070C0">
                            <a:tint val="44500"/>
                            <a:satMod val="160000"/>
                          </a:srgbClr>
                        </a:gs>
                        <a:gs pos="100000">
                          <a:srgbClr val="0070C0">
                            <a:tint val="23500"/>
                            <a:satMod val="160000"/>
                          </a:srgb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58889" marR="58889" marT="29452" marB="294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58889" marR="58889" marT="29452" marB="294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sz="1200" dirty="0"/>
                    </a:p>
                  </a:txBody>
                  <a:tcPr marL="58889" marR="58889" marT="29452" marB="2945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Subtitle 2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Setting </a:t>
            </a:r>
            <a:r>
              <a:rPr lang="en-US" dirty="0" smtClean="0"/>
              <a:t>Framework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15949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GB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endParaRPr lang="en-GB" sz="24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Setting Framework</a:t>
            </a: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501296" y="1828042"/>
            <a:ext cx="4035779" cy="2178754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Requirements</a:t>
            </a:r>
          </a:p>
          <a:p>
            <a:pPr marL="285750" indent="-285750">
              <a:buFontTx/>
              <a:buChar char="-"/>
            </a:pPr>
            <a:r>
              <a:rPr lang="en-US" sz="1600" dirty="0" smtClean="0"/>
              <a:t>Necessary </a:t>
            </a:r>
            <a:r>
              <a:rPr lang="en-US" sz="1600" dirty="0"/>
              <a:t>to achieve </a:t>
            </a:r>
            <a:r>
              <a:rPr lang="en-US" sz="1600" dirty="0" smtClean="0"/>
              <a:t>objective / absence may adversely affect quality</a:t>
            </a:r>
          </a:p>
          <a:p>
            <a:pPr marL="285750" indent="-285750">
              <a:buFontTx/>
              <a:buChar char="-"/>
            </a:pPr>
            <a:r>
              <a:rPr lang="en-US" sz="1600" dirty="0" smtClean="0"/>
              <a:t>Applicable in virtually all engagements where standard is relevant </a:t>
            </a:r>
          </a:p>
          <a:p>
            <a:pPr marL="285750" indent="-285750">
              <a:buFontTx/>
              <a:buChar char="-"/>
            </a:pPr>
            <a:r>
              <a:rPr lang="en-US" sz="1600" dirty="0" smtClean="0"/>
              <a:t>Proportionate </a:t>
            </a:r>
            <a:r>
              <a:rPr lang="en-US" sz="1600" dirty="0"/>
              <a:t>to the importance of </a:t>
            </a:r>
            <a:r>
              <a:rPr lang="en-US" sz="1600" dirty="0" smtClean="0"/>
              <a:t>subject </a:t>
            </a:r>
            <a:r>
              <a:rPr lang="en-US" sz="1600" dirty="0"/>
              <a:t>matter </a:t>
            </a:r>
            <a:r>
              <a:rPr lang="en-US" sz="1600" dirty="0" smtClean="0"/>
              <a:t>in </a:t>
            </a:r>
            <a:r>
              <a:rPr lang="en-US" sz="1600" dirty="0"/>
              <a:t>relation to the overall </a:t>
            </a:r>
            <a:r>
              <a:rPr lang="en-US" sz="1600" dirty="0" smtClean="0"/>
              <a:t>engagement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81170" y="1854201"/>
            <a:ext cx="3874208" cy="2130114"/>
          </a:xfrm>
          <a:prstGeom prst="roundRect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Application Material</a:t>
            </a:r>
          </a:p>
          <a:p>
            <a:pPr marL="285750" indent="-285750">
              <a:buFontTx/>
              <a:buChar char="-"/>
            </a:pPr>
            <a:r>
              <a:rPr lang="en-US" sz="1600" dirty="0" smtClean="0"/>
              <a:t>Background information &amp; explanation </a:t>
            </a:r>
          </a:p>
          <a:p>
            <a:pPr marL="285750" indent="-285750">
              <a:buFontTx/>
              <a:buChar char="-"/>
            </a:pPr>
            <a:r>
              <a:rPr lang="en-US" sz="1600" dirty="0" smtClean="0"/>
              <a:t>Explain more precisely what a requirement means or is intended to cover</a:t>
            </a:r>
          </a:p>
          <a:p>
            <a:pPr marL="285750" indent="-285750">
              <a:buFontTx/>
              <a:buChar char="-"/>
            </a:pPr>
            <a:r>
              <a:rPr lang="en-US" sz="1600" dirty="0" smtClean="0"/>
              <a:t>Examples of procedures to consider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06588" y="4318224"/>
            <a:ext cx="8047564" cy="188826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Non-Authoritative GUIDANCE</a:t>
            </a:r>
          </a:p>
          <a:p>
            <a:pPr marL="285750" indent="-285750">
              <a:buFontTx/>
              <a:buChar char="-"/>
            </a:pPr>
            <a:r>
              <a:rPr lang="en-US" sz="1700" dirty="0" smtClean="0">
                <a:solidFill>
                  <a:schemeClr val="tx1"/>
                </a:solidFill>
              </a:rPr>
              <a:t>Educational and practical assistance in applying Standard(s) in relation to a specific topic, industry or development</a:t>
            </a:r>
          </a:p>
          <a:p>
            <a:pPr marL="285750" indent="-285750">
              <a:buFontTx/>
              <a:buChar char="-"/>
            </a:pPr>
            <a:r>
              <a:rPr lang="en-US" sz="1700" dirty="0" smtClean="0">
                <a:solidFill>
                  <a:schemeClr val="tx1"/>
                </a:solidFill>
              </a:rPr>
              <a:t>Does not impose additional obligations (explicitly or implicitly)</a:t>
            </a:r>
          </a:p>
          <a:p>
            <a:pPr marL="285750" indent="-285750">
              <a:buFontTx/>
              <a:buChar char="-"/>
            </a:pPr>
            <a:r>
              <a:rPr lang="en-US" sz="1700" dirty="0" smtClean="0">
                <a:solidFill>
                  <a:schemeClr val="tx1"/>
                </a:solidFill>
              </a:rPr>
              <a:t>Material not essential to a proper understanding of a standard(s) in international context </a:t>
            </a:r>
          </a:p>
          <a:p>
            <a:pPr marL="285750" indent="-285750">
              <a:buFontTx/>
              <a:buChar char="-"/>
            </a:pPr>
            <a:r>
              <a:rPr lang="en-US" sz="1700" dirty="0" smtClean="0">
                <a:solidFill>
                  <a:schemeClr val="tx1"/>
                </a:solidFill>
              </a:rPr>
              <a:t>Not used to address a required change in behavior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34619" y="1421381"/>
            <a:ext cx="8119533" cy="2676964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tIns="0" rtlCol="0" anchor="t" anchorCtr="0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STANDARDS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439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Standards Development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922048632"/>
              </p:ext>
            </p:extLst>
          </p:nvPr>
        </p:nvGraphicFramePr>
        <p:xfrm>
          <a:off x="0" y="1219200"/>
          <a:ext cx="9058275" cy="495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Left-Right Arrow 4"/>
          <p:cNvSpPr/>
          <p:nvPr/>
        </p:nvSpPr>
        <p:spPr>
          <a:xfrm>
            <a:off x="190498" y="4953000"/>
            <a:ext cx="8801101" cy="1219200"/>
          </a:xfrm>
          <a:prstGeom prst="leftRight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SSB STRATEGIC OUTREACH &amp; COMMUNICATIONS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28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273593202"/>
              </p:ext>
            </p:extLst>
          </p:nvPr>
        </p:nvGraphicFramePr>
        <p:xfrm>
          <a:off x="0" y="152400"/>
          <a:ext cx="90678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/>
          <p:cNvSpPr/>
          <p:nvPr/>
        </p:nvSpPr>
        <p:spPr>
          <a:xfrm>
            <a:off x="2133600" y="1268981"/>
            <a:ext cx="48006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70C0"/>
                </a:solidFill>
              </a:rPr>
              <a:t>STANDARDS DEVELOPMENT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079679" y="4701919"/>
            <a:ext cx="4748463" cy="1123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rgbClr val="00B050"/>
                </a:solidFill>
              </a:rPr>
              <a:t>ADOPTION </a:t>
            </a:r>
            <a:r>
              <a:rPr lang="en-US" b="1" dirty="0">
                <a:solidFill>
                  <a:srgbClr val="00B050"/>
                </a:solidFill>
              </a:rPr>
              <a:t>&amp;</a:t>
            </a:r>
            <a:r>
              <a:rPr lang="en-US" b="1" dirty="0" smtClean="0">
                <a:solidFill>
                  <a:srgbClr val="00B050"/>
                </a:solidFill>
              </a:rPr>
              <a:t> IMPLEMENTATION SUPPORT</a:t>
            </a:r>
          </a:p>
          <a:p>
            <a:pPr algn="ctr"/>
            <a:r>
              <a:rPr lang="en-US" b="1" dirty="0" smtClean="0">
                <a:solidFill>
                  <a:sysClr val="windowText" lastClr="000000"/>
                </a:solidFill>
              </a:rPr>
              <a:t>(IFAC Capacity building, Compliance, Awareness, A&amp;I Toolkits, Training, etc.)</a:t>
            </a:r>
            <a:endParaRPr lang="en-US" b="1" dirty="0">
              <a:solidFill>
                <a:sysClr val="windowText" lastClr="000000"/>
              </a:solidFill>
            </a:endParaRPr>
          </a:p>
        </p:txBody>
      </p:sp>
      <p:sp>
        <p:nvSpPr>
          <p:cNvPr id="8" name="Left-Right Arrow 7"/>
          <p:cNvSpPr/>
          <p:nvPr/>
        </p:nvSpPr>
        <p:spPr>
          <a:xfrm>
            <a:off x="124407" y="1111166"/>
            <a:ext cx="8763000" cy="457200"/>
          </a:xfrm>
          <a:prstGeom prst="leftRight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SSB STRATEGIC OUTREACH &amp; COMMUNICATIONS</a:t>
            </a:r>
            <a:endParaRPr lang="en-US" dirty="0"/>
          </a:p>
        </p:txBody>
      </p:sp>
      <p:sp>
        <p:nvSpPr>
          <p:cNvPr id="16" name="Left-Right Arrow 15"/>
          <p:cNvSpPr/>
          <p:nvPr/>
        </p:nvSpPr>
        <p:spPr>
          <a:xfrm>
            <a:off x="235320" y="5749983"/>
            <a:ext cx="8763000" cy="457200"/>
          </a:xfrm>
          <a:prstGeom prst="left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IFAC STRATEGIC OUTREACH &amp; COMMUNICATIONS</a:t>
            </a: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692117" y="2430843"/>
            <a:ext cx="1352958" cy="2332159"/>
          </a:xfrm>
          <a:prstGeom prst="roundRect">
            <a:avLst/>
          </a:prstGeom>
          <a:gradFill>
            <a:gsLst>
              <a:gs pos="71000">
                <a:srgbClr val="49C0A0"/>
              </a:gs>
              <a:gs pos="58000">
                <a:srgbClr val="25B8C8"/>
              </a:gs>
              <a:gs pos="0">
                <a:srgbClr val="00B0F0"/>
              </a:gs>
              <a:gs pos="100000">
                <a:srgbClr val="92D05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Thought-leadership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2157663" y="1783642"/>
            <a:ext cx="1448724" cy="14421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Evidence / Issues Exploration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5225542" y="2417001"/>
            <a:ext cx="1334948" cy="2354847"/>
          </a:xfrm>
          <a:prstGeom prst="roundRect">
            <a:avLst/>
          </a:prstGeom>
          <a:gradFill>
            <a:gsLst>
              <a:gs pos="71000">
                <a:srgbClr val="49C0A0"/>
              </a:gs>
              <a:gs pos="58000">
                <a:srgbClr val="25B8C8"/>
              </a:gs>
              <a:gs pos="0">
                <a:srgbClr val="00B0F0"/>
              </a:gs>
              <a:gs pos="100000">
                <a:srgbClr val="92D050"/>
              </a:gs>
            </a:gsLst>
            <a:lin ang="5400000" scaled="1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Guidance &amp; </a:t>
            </a:r>
            <a:r>
              <a:rPr lang="en-US" dirty="0" err="1" smtClean="0"/>
              <a:t>Impl’n</a:t>
            </a:r>
            <a:r>
              <a:rPr lang="en-US" dirty="0" smtClean="0"/>
              <a:t> Material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3669345" y="1776647"/>
            <a:ext cx="1449273" cy="1442156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Standards Writing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6667415" y="1793435"/>
            <a:ext cx="1338609" cy="1515143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Post-Implement </a:t>
            </a:r>
            <a:r>
              <a:rPr lang="en-US" dirty="0"/>
              <a:t>Review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02531" y="3663246"/>
            <a:ext cx="3054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920073" y="3623736"/>
            <a:ext cx="3054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628731" y="3612448"/>
            <a:ext cx="3054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362534" y="3623736"/>
            <a:ext cx="3054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811602" y="3606801"/>
            <a:ext cx="3054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222978" y="3606801"/>
            <a:ext cx="3054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634865" y="3618090"/>
            <a:ext cx="3054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464086" y="3618090"/>
            <a:ext cx="3054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958263" y="3606801"/>
            <a:ext cx="3054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387909" y="3606808"/>
            <a:ext cx="3054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853289" y="3595520"/>
            <a:ext cx="3054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047261" y="3623736"/>
            <a:ext cx="3054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008753" y="3612448"/>
            <a:ext cx="3054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8313598" y="3618090"/>
            <a:ext cx="305469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19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/>
            <a:r>
              <a:rPr lang="en-GB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Independent Public Interest Oversight</a:t>
            </a:r>
          </a:p>
          <a:p>
            <a:pPr marL="342900" lvl="0" indent="-342900"/>
            <a:r>
              <a:rPr lang="en-GB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Remunerated </a:t>
            </a:r>
            <a:r>
              <a:rPr lang="en-GB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independent Chairs</a:t>
            </a:r>
          </a:p>
          <a:p>
            <a:pPr marL="342900" lvl="0" indent="-342900"/>
            <a:r>
              <a:rPr lang="en-GB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Volunteer Board members - Annual Call for Nominations</a:t>
            </a:r>
          </a:p>
          <a:p>
            <a:pPr marL="342900" lvl="0" indent="-342900"/>
            <a:r>
              <a:rPr lang="en-GB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Due process</a:t>
            </a:r>
          </a:p>
          <a:p>
            <a:pPr marL="342900" indent="-342900"/>
            <a:r>
              <a:rPr lang="en-US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Consultative Advisory </a:t>
            </a:r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Groups (All projects discussed at each key </a:t>
            </a:r>
            <a:r>
              <a:rPr lang="en-US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stage) </a:t>
            </a:r>
          </a:p>
          <a:p>
            <a:pPr marL="342900" indent="-342900"/>
            <a:r>
              <a:rPr lang="en-US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Task </a:t>
            </a:r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Forces</a:t>
            </a:r>
          </a:p>
          <a:p>
            <a:pPr marL="685800" lvl="1" indent="-342900">
              <a:spcBef>
                <a:spcPts val="600"/>
              </a:spcBef>
            </a:pPr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Composition: Balanced, typically a subset of broader Board composition + experts</a:t>
            </a:r>
          </a:p>
          <a:p>
            <a:pPr marL="342900" lvl="0" indent="-342900"/>
            <a:endParaRPr lang="en-GB" sz="24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Subtitle 2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Standard Setting Structures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94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Task Force and Working </a:t>
            </a:r>
            <a:r>
              <a:rPr lang="en-US" dirty="0"/>
              <a:t>Group </a:t>
            </a:r>
            <a:r>
              <a:rPr lang="en-US" dirty="0" smtClean="0"/>
              <a:t>Compositions</a:t>
            </a:r>
            <a:r>
              <a:rPr lang="en-US" dirty="0"/>
              <a:t/>
            </a:r>
            <a:br>
              <a:rPr lang="en-US" dirty="0"/>
            </a:br>
            <a:endParaRPr lang="en-US" sz="1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34287514"/>
              </p:ext>
            </p:extLst>
          </p:nvPr>
        </p:nvGraphicFramePr>
        <p:xfrm>
          <a:off x="240030" y="1269294"/>
          <a:ext cx="8572499" cy="5171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05135"/>
                <a:gridCol w="780382"/>
                <a:gridCol w="1103685"/>
                <a:gridCol w="1081386"/>
                <a:gridCol w="861532"/>
                <a:gridCol w="1543050"/>
                <a:gridCol w="149732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Task Force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Chair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Public Members (PM)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Non-Practitioner (N-P)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Practitioner (P)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Others (External experts, TAs, NSS)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Public</a:t>
                      </a:r>
                      <a:r>
                        <a:rPr lang="en-US" sz="1400" baseline="0" dirty="0" smtClean="0"/>
                        <a:t> &amp; </a:t>
                      </a:r>
                      <a:r>
                        <a:rPr lang="en-US" sz="1400" dirty="0" smtClean="0"/>
                        <a:t>Non-Practitioner /</a:t>
                      </a:r>
                      <a:r>
                        <a:rPr lang="en-US" sz="1400" baseline="0" dirty="0" smtClean="0"/>
                        <a:t> Practitioner</a:t>
                      </a:r>
                      <a:endParaRPr lang="en-US" sz="1400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 gridSpan="7">
                  <a:txBody>
                    <a:bodyPr/>
                    <a:lstStyle/>
                    <a:p>
                      <a:r>
                        <a:rPr lang="en-US" sz="1600" dirty="0" smtClean="0"/>
                        <a:t>IAASB-IESBA-IAESB</a:t>
                      </a: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Skepticism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N-P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 / 50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 gridSpan="7">
                  <a:txBody>
                    <a:bodyPr/>
                    <a:lstStyle/>
                    <a:p>
                      <a:r>
                        <a:rPr lang="en-US" sz="1600" dirty="0" smtClean="0"/>
                        <a:t>IAASB</a:t>
                      </a:r>
                      <a:endParaRPr lang="en-US" sz="1600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ISA 540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PM+P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5 </a:t>
                      </a:r>
                      <a:r>
                        <a:rPr lang="en-US" sz="1200" baseline="0" dirty="0" smtClean="0"/>
                        <a:t>(</a:t>
                      </a:r>
                      <a:r>
                        <a:rPr lang="en-US" sz="1200" dirty="0" smtClean="0"/>
                        <a:t>regulators=3 P=</a:t>
                      </a:r>
                      <a:r>
                        <a:rPr lang="en-US" sz="1200" baseline="0" dirty="0" smtClean="0"/>
                        <a:t>2)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aseline="0" dirty="0" smtClean="0"/>
                        <a:t>55 / </a:t>
                      </a:r>
                      <a:r>
                        <a:rPr lang="en-US" sz="1600" dirty="0" smtClean="0"/>
                        <a:t>45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NOCLAR amendments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 </a:t>
                      </a:r>
                      <a:r>
                        <a:rPr lang="en-US" sz="1200" dirty="0" smtClean="0"/>
                        <a:t>(N-P,P)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60</a:t>
                      </a:r>
                      <a:r>
                        <a:rPr lang="en-US" sz="1600" baseline="0" dirty="0" smtClean="0"/>
                        <a:t> / 4</a:t>
                      </a:r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Group</a:t>
                      </a:r>
                      <a:r>
                        <a:rPr lang="en-US" sz="1600" baseline="0" dirty="0" smtClean="0"/>
                        <a:t> Audits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 </a:t>
                      </a:r>
                      <a:r>
                        <a:rPr lang="en-US" sz="1200" dirty="0" smtClean="0"/>
                        <a:t>(NSS=3, regulator=1)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60 / 40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Quality Control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 </a:t>
                      </a:r>
                      <a:r>
                        <a:rPr lang="en-US" sz="1200" dirty="0" smtClean="0"/>
                        <a:t>(NSS=2,</a:t>
                      </a:r>
                      <a:r>
                        <a:rPr lang="en-US" sz="1200" baseline="0" dirty="0" smtClean="0"/>
                        <a:t> regulator =2, P=2)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50 / 50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Data</a:t>
                      </a:r>
                      <a:r>
                        <a:rPr lang="en-US" sz="1600" baseline="0" dirty="0" smtClean="0"/>
                        <a:t> Analytics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 </a:t>
                      </a:r>
                      <a:r>
                        <a:rPr lang="en-US" sz="1200" dirty="0" smtClean="0"/>
                        <a:t>(NSS=1, P=2)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 / 80*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PM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3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1200" dirty="0" smtClean="0"/>
                        <a:t>(NSS=1, P=2)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67 / 33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Auditor</a:t>
                      </a:r>
                      <a:r>
                        <a:rPr lang="en-US" sz="1600" baseline="0" dirty="0" smtClean="0"/>
                        <a:t> Report - KAM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60</a:t>
                      </a:r>
                      <a:r>
                        <a:rPr lang="en-US" sz="1600" baseline="0" dirty="0" smtClean="0"/>
                        <a:t> / 40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93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endParaRPr lang="en-US" sz="2400" dirty="0" smtClean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/>
            <a:endParaRPr lang="en-US" sz="24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/>
            <a:endParaRPr lang="en-US" sz="2400" dirty="0" smtClean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/>
            <a:endParaRPr lang="en-US" sz="24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/>
            <a:endParaRPr lang="en-US" sz="2400" dirty="0" smtClean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/>
            <a:endParaRPr lang="en-US" sz="24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/>
            <a:endParaRPr lang="en-US" sz="2400" dirty="0" smtClean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342900" indent="-342900"/>
            <a:r>
              <a:rPr lang="en-US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Figures exclude financial, administrative and related resources for IFAC </a:t>
            </a:r>
            <a:r>
              <a:rPr lang="en-US" sz="2400" dirty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S</a:t>
            </a:r>
            <a:r>
              <a:rPr lang="en-US" sz="24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upport Services</a:t>
            </a:r>
            <a:endParaRPr lang="en-US" sz="24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685800" lvl="1" indent="-342900">
              <a:spcBef>
                <a:spcPts val="600"/>
              </a:spcBef>
            </a:pPr>
            <a:r>
              <a:rPr lang="en-US" sz="20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Human Resources, IT, Communications, Finance &amp; Administration, Intellectual Property, Facilities</a:t>
            </a:r>
            <a:endParaRPr lang="en-US" sz="2000" dirty="0">
              <a:solidFill>
                <a:srgbClr val="00206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0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040631"/>
              </p:ext>
            </p:extLst>
          </p:nvPr>
        </p:nvGraphicFramePr>
        <p:xfrm>
          <a:off x="537210" y="1397000"/>
          <a:ext cx="8058150" cy="3161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74077"/>
                <a:gridCol w="1948388"/>
                <a:gridCol w="1635685"/>
              </a:tblGrid>
              <a:tr h="40917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Direct Operating Costs (000’s)</a:t>
                      </a:r>
                      <a:endParaRPr lang="en-US" sz="20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IAASB</a:t>
                      </a:r>
                      <a:endParaRPr lang="en-US" sz="20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IESBA</a:t>
                      </a:r>
                      <a:endParaRPr lang="en-US" sz="2000" dirty="0"/>
                    </a:p>
                  </a:txBody>
                  <a:tcPr>
                    <a:solidFill>
                      <a:schemeClr val="accent5">
                        <a:lumMod val="75000"/>
                      </a:schemeClr>
                    </a:solidFill>
                  </a:tcPr>
                </a:tc>
              </a:tr>
              <a:tr h="409170">
                <a:tc>
                  <a:txBody>
                    <a:bodyPr/>
                    <a:lstStyle/>
                    <a:p>
                      <a:r>
                        <a:rPr lang="en-US" dirty="0" smtClean="0"/>
                        <a:t>Chairman,</a:t>
                      </a:r>
                      <a:r>
                        <a:rPr lang="en-US" baseline="0" dirty="0" smtClean="0"/>
                        <a:t> Staff and Consultants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3,500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2,100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09170">
                <a:tc>
                  <a:txBody>
                    <a:bodyPr/>
                    <a:lstStyle/>
                    <a:p>
                      <a:r>
                        <a:rPr lang="en-US" dirty="0" smtClean="0"/>
                        <a:t>Outreach Travel – Chair, Member</a:t>
                      </a:r>
                      <a:r>
                        <a:rPr lang="en-US" baseline="0" dirty="0" smtClean="0"/>
                        <a:t> and Staff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  500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150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706238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Meeting Costs and Travel  –</a:t>
                      </a:r>
                    </a:p>
                    <a:p>
                      <a:r>
                        <a:rPr lang="en-US" dirty="0" smtClean="0"/>
                        <a:t>Task Forces, Board, CAG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900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700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09170">
                <a:tc>
                  <a:txBody>
                    <a:bodyPr/>
                    <a:lstStyle/>
                    <a:p>
                      <a:r>
                        <a:rPr lang="en-US" dirty="0" smtClean="0"/>
                        <a:t>Other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100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50</a:t>
                      </a:r>
                      <a:endParaRPr lang="en-US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0917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5,000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3,000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409170">
                <a:tc>
                  <a:txBody>
                    <a:bodyPr/>
                    <a:lstStyle/>
                    <a:p>
                      <a:r>
                        <a:rPr lang="en-US" dirty="0" smtClean="0"/>
                        <a:t>FTE </a:t>
                      </a:r>
                      <a:r>
                        <a:rPr lang="en-US" baseline="0" dirty="0" smtClean="0"/>
                        <a:t>– Technical / Admin</a:t>
                      </a:r>
                      <a:endParaRPr lang="en-US" dirty="0"/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9.5 / 2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5.5 / 1.5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3525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83">
      <a:dk1>
        <a:sysClr val="windowText" lastClr="000000"/>
      </a:dk1>
      <a:lt1>
        <a:sysClr val="window" lastClr="FFFFFF"/>
      </a:lt1>
      <a:dk2>
        <a:srgbClr val="40A442"/>
      </a:dk2>
      <a:lt2>
        <a:srgbClr val="134D9C"/>
      </a:lt2>
      <a:accent1>
        <a:srgbClr val="F17E32"/>
      </a:accent1>
      <a:accent2>
        <a:srgbClr val="4478CA"/>
      </a:accent2>
      <a:accent3>
        <a:srgbClr val="C71C28"/>
      </a:accent3>
      <a:accent4>
        <a:srgbClr val="999B9D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1619</TotalTime>
  <Words>824</Words>
  <Application>Microsoft Office PowerPoint</Application>
  <PresentationFormat>Skærmshow (4:3)</PresentationFormat>
  <Paragraphs>247</Paragraphs>
  <Slides>15</Slides>
  <Notes>15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15</vt:i4>
      </vt:variant>
    </vt:vector>
  </HeadingPairs>
  <TitlesOfParts>
    <vt:vector size="23" baseType="lpstr">
      <vt:lpstr>ＭＳ Ｐゴシック</vt:lpstr>
      <vt:lpstr>Arial</vt:lpstr>
      <vt:lpstr>Arial Narrow</vt:lpstr>
      <vt:lpstr>Arial Rounded MT Bold</vt:lpstr>
      <vt:lpstr>Berlin Sans FB</vt:lpstr>
      <vt:lpstr>Calibri</vt:lpstr>
      <vt:lpstr>ヒラギノ角ゴ Pro W3</vt:lpstr>
      <vt:lpstr>Office Theme</vt:lpstr>
      <vt:lpstr>SSB Governance Matters</vt:lpstr>
      <vt:lpstr> INTOSAI Common Forum “Informal”</vt:lpstr>
      <vt:lpstr>Standard Setting Framework</vt:lpstr>
      <vt:lpstr>Standard Setting Framework</vt:lpstr>
      <vt:lpstr>Standards Development</vt:lpstr>
      <vt:lpstr>PowerPoint-præsentation</vt:lpstr>
      <vt:lpstr>Standard Setting Structures</vt:lpstr>
      <vt:lpstr> Task Force and Working Group Compositions </vt:lpstr>
      <vt:lpstr>Resources</vt:lpstr>
      <vt:lpstr>IAASB Strategy and Work Plan</vt:lpstr>
      <vt:lpstr>Prioritizing</vt:lpstr>
      <vt:lpstr>Strategic Trade-offs and Tensions</vt:lpstr>
      <vt:lpstr>Other Learnings…</vt:lpstr>
      <vt:lpstr>Modus Operandi “Lessons learned”</vt:lpstr>
      <vt:lpstr>Volunteer Performance Program </vt:lpstr>
    </vt:vector>
  </TitlesOfParts>
  <Company>cosinc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scott cosgrove</dc:creator>
  <cp:lastModifiedBy>Mette E. Matthiasen</cp:lastModifiedBy>
  <cp:revision>128</cp:revision>
  <cp:lastPrinted>2016-03-04T17:09:52Z</cp:lastPrinted>
  <dcterms:created xsi:type="dcterms:W3CDTF">2016-02-15T19:36:12Z</dcterms:created>
  <dcterms:modified xsi:type="dcterms:W3CDTF">2016-05-23T05:08:31Z</dcterms:modified>
</cp:coreProperties>
</file>