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3"/>
  </p:notesMasterIdLst>
  <p:sldIdLst>
    <p:sldId id="308" r:id="rId2"/>
    <p:sldId id="315" r:id="rId3"/>
    <p:sldId id="322" r:id="rId4"/>
    <p:sldId id="320" r:id="rId5"/>
    <p:sldId id="318" r:id="rId6"/>
    <p:sldId id="316" r:id="rId7"/>
    <p:sldId id="327" r:id="rId8"/>
    <p:sldId id="296" r:id="rId9"/>
    <p:sldId id="310" r:id="rId10"/>
    <p:sldId id="326" r:id="rId11"/>
    <p:sldId id="334" r:id="rId12"/>
    <p:sldId id="311" r:id="rId13"/>
    <p:sldId id="312" r:id="rId14"/>
    <p:sldId id="317" r:id="rId15"/>
    <p:sldId id="324" r:id="rId16"/>
    <p:sldId id="333" r:id="rId17"/>
    <p:sldId id="335" r:id="rId18"/>
    <p:sldId id="336" r:id="rId19"/>
    <p:sldId id="337" r:id="rId20"/>
    <p:sldId id="314" r:id="rId21"/>
    <p:sldId id="307" r:id="rId22"/>
  </p:sldIdLst>
  <p:sldSz cx="9144000" cy="6858000" type="screen4x3"/>
  <p:notesSz cx="6980238"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9">
          <p15:clr>
            <a:srgbClr val="A4A3A4"/>
          </p15:clr>
        </p15:guide>
        <p15:guide id="2" orient="horz" pos="2251">
          <p15:clr>
            <a:srgbClr val="A4A3A4"/>
          </p15:clr>
        </p15:guide>
        <p15:guide id="3" orient="horz" pos="3793">
          <p15:clr>
            <a:srgbClr val="A4A3A4"/>
          </p15:clr>
        </p15:guide>
        <p15:guide id="4" orient="horz" pos="164">
          <p15:clr>
            <a:srgbClr val="A4A3A4"/>
          </p15:clr>
        </p15:guide>
        <p15:guide id="5" orient="horz" pos="527">
          <p15:clr>
            <a:srgbClr val="A4A3A4"/>
          </p15:clr>
        </p15:guide>
        <p15:guide id="6" orient="horz" pos="2341">
          <p15:clr>
            <a:srgbClr val="A4A3A4"/>
          </p15:clr>
        </p15:guide>
        <p15:guide id="7" orient="horz" pos="1525">
          <p15:clr>
            <a:srgbClr val="A4A3A4"/>
          </p15:clr>
        </p15:guide>
        <p15:guide id="8" orient="horz" pos="2931">
          <p15:clr>
            <a:srgbClr val="A4A3A4"/>
          </p15:clr>
        </p15:guide>
        <p15:guide id="9" orient="horz" pos="3929">
          <p15:clr>
            <a:srgbClr val="A4A3A4"/>
          </p15:clr>
        </p15:guide>
        <p15:guide id="10" pos="204">
          <p15:clr>
            <a:srgbClr val="A4A3A4"/>
          </p15:clr>
        </p15:guide>
        <p15:guide id="11" pos="5556">
          <p15:clr>
            <a:srgbClr val="A4A3A4"/>
          </p15:clr>
        </p15:guide>
        <p15:guide id="12" pos="2835">
          <p15:clr>
            <a:srgbClr val="A4A3A4"/>
          </p15:clr>
        </p15:guide>
        <p15:guide id="13" pos="29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859C"/>
    <a:srgbClr val="007BFF"/>
    <a:srgbClr val="009FDA"/>
    <a:srgbClr val="A5A5A5"/>
    <a:srgbClr val="BEDA00"/>
    <a:srgbClr val="005BBB"/>
    <a:srgbClr val="2800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ittlere Formatvorlage 3 - Akz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792" autoAdjust="0"/>
  </p:normalViewPr>
  <p:slideViewPr>
    <p:cSldViewPr snapToGrid="0">
      <p:cViewPr varScale="1">
        <p:scale>
          <a:sx n="100" d="100"/>
          <a:sy n="100" d="100"/>
        </p:scale>
        <p:origin x="1308" y="56"/>
      </p:cViewPr>
      <p:guideLst>
        <p:guide orient="horz" pos="799"/>
        <p:guide orient="horz" pos="2251"/>
        <p:guide orient="horz" pos="3793"/>
        <p:guide orient="horz" pos="164"/>
        <p:guide orient="horz" pos="527"/>
        <p:guide orient="horz" pos="2341"/>
        <p:guide orient="horz" pos="1525"/>
        <p:guide orient="horz" pos="2931"/>
        <p:guide orient="horz" pos="3929"/>
        <p:guide pos="204"/>
        <p:guide pos="5556"/>
        <p:guide pos="2835"/>
        <p:guide pos="2925"/>
      </p:guideLst>
    </p:cSldViewPr>
  </p:slid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5CE0BD-4062-471A-84A9-E5F105F39E5A}" type="doc">
      <dgm:prSet loTypeId="urn:microsoft.com/office/officeart/2005/8/layout/vList6" loCatId="list" qsTypeId="urn:microsoft.com/office/officeart/2005/8/quickstyle/simple1" qsCatId="simple" csTypeId="urn:microsoft.com/office/officeart/2005/8/colors/accent4_2" csCatId="accent4" phldr="1"/>
      <dgm:spPr/>
      <dgm:t>
        <a:bodyPr/>
        <a:lstStyle/>
        <a:p>
          <a:endParaRPr lang="en-US"/>
        </a:p>
      </dgm:t>
    </dgm:pt>
    <dgm:pt modelId="{13122768-2EC7-4C33-A191-33A72D9CE41F}">
      <dgm:prSet phldrT="[Text]"/>
      <dgm:spPr/>
      <dgm:t>
        <a:bodyPr/>
        <a:lstStyle/>
        <a:p>
          <a:r>
            <a:rPr lang="en-US" dirty="0" smtClean="0"/>
            <a:t>End Extreme Poverty</a:t>
          </a:r>
          <a:endParaRPr lang="en-US" dirty="0"/>
        </a:p>
      </dgm:t>
    </dgm:pt>
    <dgm:pt modelId="{F68A2AD1-240D-45A6-B204-A61C65360D8F}" type="parTrans" cxnId="{42E9706B-3F9D-47B8-887F-5AE69B9C84C1}">
      <dgm:prSet/>
      <dgm:spPr/>
      <dgm:t>
        <a:bodyPr/>
        <a:lstStyle/>
        <a:p>
          <a:endParaRPr lang="en-US"/>
        </a:p>
      </dgm:t>
    </dgm:pt>
    <dgm:pt modelId="{D38E9B49-1921-4989-BA4D-AA1AD34A5446}" type="sibTrans" cxnId="{42E9706B-3F9D-47B8-887F-5AE69B9C84C1}">
      <dgm:prSet/>
      <dgm:spPr/>
      <dgm:t>
        <a:bodyPr/>
        <a:lstStyle/>
        <a:p>
          <a:endParaRPr lang="en-US"/>
        </a:p>
      </dgm:t>
    </dgm:pt>
    <dgm:pt modelId="{0942E97A-40F0-4815-A09E-00E6006D8B1E}">
      <dgm:prSet phldrT="[Text]"/>
      <dgm:spPr/>
      <dgm:t>
        <a:bodyPr/>
        <a:lstStyle/>
        <a:p>
          <a:r>
            <a:rPr lang="en-US" dirty="0" smtClean="0"/>
            <a:t>People living with less than $1.25 a day to fall to less than 3% globally by 2030</a:t>
          </a:r>
          <a:endParaRPr lang="en-US" dirty="0"/>
        </a:p>
      </dgm:t>
    </dgm:pt>
    <dgm:pt modelId="{8BFC69FD-7024-4A97-8E01-AAE1CD87F6FB}" type="parTrans" cxnId="{CDE7594E-B803-4DAC-905F-295913768A15}">
      <dgm:prSet/>
      <dgm:spPr/>
      <dgm:t>
        <a:bodyPr/>
        <a:lstStyle/>
        <a:p>
          <a:endParaRPr lang="en-US"/>
        </a:p>
      </dgm:t>
    </dgm:pt>
    <dgm:pt modelId="{97AB1612-82C3-4162-B3E9-510A223622AE}" type="sibTrans" cxnId="{CDE7594E-B803-4DAC-905F-295913768A15}">
      <dgm:prSet/>
      <dgm:spPr/>
      <dgm:t>
        <a:bodyPr/>
        <a:lstStyle/>
        <a:p>
          <a:endParaRPr lang="en-US"/>
        </a:p>
      </dgm:t>
    </dgm:pt>
    <dgm:pt modelId="{91265FF9-7FBD-4D8F-B92A-1070C0C6CBA4}">
      <dgm:prSet/>
      <dgm:spPr/>
      <dgm:t>
        <a:bodyPr/>
        <a:lstStyle/>
        <a:p>
          <a:r>
            <a:rPr lang="en-US" dirty="0" smtClean="0"/>
            <a:t>Promote Shared Prosperity</a:t>
          </a:r>
          <a:endParaRPr lang="en-US" dirty="0"/>
        </a:p>
      </dgm:t>
    </dgm:pt>
    <dgm:pt modelId="{21EB2478-9349-43F4-A7B3-F2FBB8348935}" type="parTrans" cxnId="{83AE3F0A-1933-40FE-B7C7-6F466496A161}">
      <dgm:prSet/>
      <dgm:spPr/>
      <dgm:t>
        <a:bodyPr/>
        <a:lstStyle/>
        <a:p>
          <a:endParaRPr lang="en-US"/>
        </a:p>
      </dgm:t>
    </dgm:pt>
    <dgm:pt modelId="{79905E3F-2DBD-4D5B-9CFB-968FA6B1E20A}" type="sibTrans" cxnId="{83AE3F0A-1933-40FE-B7C7-6F466496A161}">
      <dgm:prSet/>
      <dgm:spPr/>
      <dgm:t>
        <a:bodyPr/>
        <a:lstStyle/>
        <a:p>
          <a:endParaRPr lang="en-US"/>
        </a:p>
      </dgm:t>
    </dgm:pt>
    <dgm:pt modelId="{EBC52E35-5FD7-44B6-9050-1A03598AD693}">
      <dgm:prSet phldrT="[Text]"/>
      <dgm:spPr/>
      <dgm:t>
        <a:bodyPr/>
        <a:lstStyle/>
        <a:p>
          <a:r>
            <a:rPr lang="en-US" dirty="0" smtClean="0"/>
            <a:t>Foster income growth of the bottom 40% of the population in every country</a:t>
          </a:r>
          <a:endParaRPr lang="en-US" dirty="0"/>
        </a:p>
      </dgm:t>
    </dgm:pt>
    <dgm:pt modelId="{DC92FC52-376B-48F5-BAB8-1322F518F971}" type="parTrans" cxnId="{DD38A15F-EC57-49CD-A2D2-3C182727CA3C}">
      <dgm:prSet/>
      <dgm:spPr/>
      <dgm:t>
        <a:bodyPr/>
        <a:lstStyle/>
        <a:p>
          <a:endParaRPr lang="en-US"/>
        </a:p>
      </dgm:t>
    </dgm:pt>
    <dgm:pt modelId="{AE0E2DD4-8BFB-407C-BC94-F7DA57998CC4}" type="sibTrans" cxnId="{DD38A15F-EC57-49CD-A2D2-3C182727CA3C}">
      <dgm:prSet/>
      <dgm:spPr/>
      <dgm:t>
        <a:bodyPr/>
        <a:lstStyle/>
        <a:p>
          <a:endParaRPr lang="en-US"/>
        </a:p>
      </dgm:t>
    </dgm:pt>
    <dgm:pt modelId="{DDCFC67D-CDB5-4BE6-A2D3-00730789312A}" type="pres">
      <dgm:prSet presAssocID="{385CE0BD-4062-471A-84A9-E5F105F39E5A}" presName="Name0" presStyleCnt="0">
        <dgm:presLayoutVars>
          <dgm:dir/>
          <dgm:animLvl val="lvl"/>
          <dgm:resizeHandles/>
        </dgm:presLayoutVars>
      </dgm:prSet>
      <dgm:spPr/>
      <dgm:t>
        <a:bodyPr/>
        <a:lstStyle/>
        <a:p>
          <a:endParaRPr lang="en-US"/>
        </a:p>
      </dgm:t>
    </dgm:pt>
    <dgm:pt modelId="{90FE7DFB-F836-42B0-92ED-6711611E6FC4}" type="pres">
      <dgm:prSet presAssocID="{13122768-2EC7-4C33-A191-33A72D9CE41F}" presName="linNode" presStyleCnt="0"/>
      <dgm:spPr/>
      <dgm:t>
        <a:bodyPr/>
        <a:lstStyle/>
        <a:p>
          <a:endParaRPr lang="en-US"/>
        </a:p>
      </dgm:t>
    </dgm:pt>
    <dgm:pt modelId="{11E3F88A-73FF-4202-8AEF-C2525E6231DB}" type="pres">
      <dgm:prSet presAssocID="{13122768-2EC7-4C33-A191-33A72D9CE41F}" presName="parentShp" presStyleLbl="node1" presStyleIdx="0" presStyleCnt="2">
        <dgm:presLayoutVars>
          <dgm:bulletEnabled val="1"/>
        </dgm:presLayoutVars>
      </dgm:prSet>
      <dgm:spPr/>
      <dgm:t>
        <a:bodyPr/>
        <a:lstStyle/>
        <a:p>
          <a:endParaRPr lang="en-US"/>
        </a:p>
      </dgm:t>
    </dgm:pt>
    <dgm:pt modelId="{111491BA-CBFA-4FB8-BEF4-65F4D8BC8003}" type="pres">
      <dgm:prSet presAssocID="{13122768-2EC7-4C33-A191-33A72D9CE41F}" presName="childShp" presStyleLbl="bgAccFollowNode1" presStyleIdx="0" presStyleCnt="2">
        <dgm:presLayoutVars>
          <dgm:bulletEnabled val="1"/>
        </dgm:presLayoutVars>
      </dgm:prSet>
      <dgm:spPr/>
      <dgm:t>
        <a:bodyPr/>
        <a:lstStyle/>
        <a:p>
          <a:endParaRPr lang="en-US"/>
        </a:p>
      </dgm:t>
    </dgm:pt>
    <dgm:pt modelId="{03511DAA-A98A-4595-BDB1-79974F637A51}" type="pres">
      <dgm:prSet presAssocID="{D38E9B49-1921-4989-BA4D-AA1AD34A5446}" presName="spacing" presStyleCnt="0"/>
      <dgm:spPr/>
      <dgm:t>
        <a:bodyPr/>
        <a:lstStyle/>
        <a:p>
          <a:endParaRPr lang="en-US"/>
        </a:p>
      </dgm:t>
    </dgm:pt>
    <dgm:pt modelId="{879CF40E-DBBE-4D77-931F-D5915743274F}" type="pres">
      <dgm:prSet presAssocID="{91265FF9-7FBD-4D8F-B92A-1070C0C6CBA4}" presName="linNode" presStyleCnt="0"/>
      <dgm:spPr/>
      <dgm:t>
        <a:bodyPr/>
        <a:lstStyle/>
        <a:p>
          <a:endParaRPr lang="en-US"/>
        </a:p>
      </dgm:t>
    </dgm:pt>
    <dgm:pt modelId="{9F858395-35B2-4292-8EA1-B4CE186E2E8E}" type="pres">
      <dgm:prSet presAssocID="{91265FF9-7FBD-4D8F-B92A-1070C0C6CBA4}" presName="parentShp" presStyleLbl="node1" presStyleIdx="1" presStyleCnt="2">
        <dgm:presLayoutVars>
          <dgm:bulletEnabled val="1"/>
        </dgm:presLayoutVars>
      </dgm:prSet>
      <dgm:spPr/>
      <dgm:t>
        <a:bodyPr/>
        <a:lstStyle/>
        <a:p>
          <a:endParaRPr lang="en-US"/>
        </a:p>
      </dgm:t>
    </dgm:pt>
    <dgm:pt modelId="{9A45BF68-E350-4249-8815-12BD0B20DBE4}" type="pres">
      <dgm:prSet presAssocID="{91265FF9-7FBD-4D8F-B92A-1070C0C6CBA4}" presName="childShp" presStyleLbl="bgAccFollowNode1" presStyleIdx="1" presStyleCnt="2">
        <dgm:presLayoutVars>
          <dgm:bulletEnabled val="1"/>
        </dgm:presLayoutVars>
      </dgm:prSet>
      <dgm:spPr/>
      <dgm:t>
        <a:bodyPr/>
        <a:lstStyle/>
        <a:p>
          <a:endParaRPr lang="en-US"/>
        </a:p>
      </dgm:t>
    </dgm:pt>
  </dgm:ptLst>
  <dgm:cxnLst>
    <dgm:cxn modelId="{92D32DC7-9CC7-4E01-963D-33E3EB090DDF}" type="presOf" srcId="{EBC52E35-5FD7-44B6-9050-1A03598AD693}" destId="{9A45BF68-E350-4249-8815-12BD0B20DBE4}" srcOrd="0" destOrd="0" presId="urn:microsoft.com/office/officeart/2005/8/layout/vList6"/>
    <dgm:cxn modelId="{CDE7594E-B803-4DAC-905F-295913768A15}" srcId="{13122768-2EC7-4C33-A191-33A72D9CE41F}" destId="{0942E97A-40F0-4815-A09E-00E6006D8B1E}" srcOrd="0" destOrd="0" parTransId="{8BFC69FD-7024-4A97-8E01-AAE1CD87F6FB}" sibTransId="{97AB1612-82C3-4162-B3E9-510A223622AE}"/>
    <dgm:cxn modelId="{F3FA56AC-5455-474D-B15A-DF891EF96E93}" type="presOf" srcId="{385CE0BD-4062-471A-84A9-E5F105F39E5A}" destId="{DDCFC67D-CDB5-4BE6-A2D3-00730789312A}" srcOrd="0" destOrd="0" presId="urn:microsoft.com/office/officeart/2005/8/layout/vList6"/>
    <dgm:cxn modelId="{83AE3F0A-1933-40FE-B7C7-6F466496A161}" srcId="{385CE0BD-4062-471A-84A9-E5F105F39E5A}" destId="{91265FF9-7FBD-4D8F-B92A-1070C0C6CBA4}" srcOrd="1" destOrd="0" parTransId="{21EB2478-9349-43F4-A7B3-F2FBB8348935}" sibTransId="{79905E3F-2DBD-4D5B-9CFB-968FA6B1E20A}"/>
    <dgm:cxn modelId="{30DDA9C1-8CC5-4DD2-A6CF-A6866E11BCFB}" type="presOf" srcId="{13122768-2EC7-4C33-A191-33A72D9CE41F}" destId="{11E3F88A-73FF-4202-8AEF-C2525E6231DB}" srcOrd="0" destOrd="0" presId="urn:microsoft.com/office/officeart/2005/8/layout/vList6"/>
    <dgm:cxn modelId="{2C16A233-FDFD-4583-9B98-72DD77B84076}" type="presOf" srcId="{0942E97A-40F0-4815-A09E-00E6006D8B1E}" destId="{111491BA-CBFA-4FB8-BEF4-65F4D8BC8003}" srcOrd="0" destOrd="0" presId="urn:microsoft.com/office/officeart/2005/8/layout/vList6"/>
    <dgm:cxn modelId="{42E9706B-3F9D-47B8-887F-5AE69B9C84C1}" srcId="{385CE0BD-4062-471A-84A9-E5F105F39E5A}" destId="{13122768-2EC7-4C33-A191-33A72D9CE41F}" srcOrd="0" destOrd="0" parTransId="{F68A2AD1-240D-45A6-B204-A61C65360D8F}" sibTransId="{D38E9B49-1921-4989-BA4D-AA1AD34A5446}"/>
    <dgm:cxn modelId="{DD38A15F-EC57-49CD-A2D2-3C182727CA3C}" srcId="{91265FF9-7FBD-4D8F-B92A-1070C0C6CBA4}" destId="{EBC52E35-5FD7-44B6-9050-1A03598AD693}" srcOrd="0" destOrd="0" parTransId="{DC92FC52-376B-48F5-BAB8-1322F518F971}" sibTransId="{AE0E2DD4-8BFB-407C-BC94-F7DA57998CC4}"/>
    <dgm:cxn modelId="{A1971377-F418-40E4-8A81-A6B3EF539DE2}" type="presOf" srcId="{91265FF9-7FBD-4D8F-B92A-1070C0C6CBA4}" destId="{9F858395-35B2-4292-8EA1-B4CE186E2E8E}" srcOrd="0" destOrd="0" presId="urn:microsoft.com/office/officeart/2005/8/layout/vList6"/>
    <dgm:cxn modelId="{4A0FDE97-5C18-4CCC-8C46-95E2C22D6ACF}" type="presParOf" srcId="{DDCFC67D-CDB5-4BE6-A2D3-00730789312A}" destId="{90FE7DFB-F836-42B0-92ED-6711611E6FC4}" srcOrd="0" destOrd="0" presId="urn:microsoft.com/office/officeart/2005/8/layout/vList6"/>
    <dgm:cxn modelId="{A1F32381-ED83-4A59-ACDF-48199CA70382}" type="presParOf" srcId="{90FE7DFB-F836-42B0-92ED-6711611E6FC4}" destId="{11E3F88A-73FF-4202-8AEF-C2525E6231DB}" srcOrd="0" destOrd="0" presId="urn:microsoft.com/office/officeart/2005/8/layout/vList6"/>
    <dgm:cxn modelId="{E39493E3-88E8-4054-AC1E-E57A9040205A}" type="presParOf" srcId="{90FE7DFB-F836-42B0-92ED-6711611E6FC4}" destId="{111491BA-CBFA-4FB8-BEF4-65F4D8BC8003}" srcOrd="1" destOrd="0" presId="urn:microsoft.com/office/officeart/2005/8/layout/vList6"/>
    <dgm:cxn modelId="{BF0CAB79-E90D-4665-BB48-51B9A3BA2E04}" type="presParOf" srcId="{DDCFC67D-CDB5-4BE6-A2D3-00730789312A}" destId="{03511DAA-A98A-4595-BDB1-79974F637A51}" srcOrd="1" destOrd="0" presId="urn:microsoft.com/office/officeart/2005/8/layout/vList6"/>
    <dgm:cxn modelId="{3B63A19B-A377-46C5-930B-8DB7BFA8B9B6}" type="presParOf" srcId="{DDCFC67D-CDB5-4BE6-A2D3-00730789312A}" destId="{879CF40E-DBBE-4D77-931F-D5915743274F}" srcOrd="2" destOrd="0" presId="urn:microsoft.com/office/officeart/2005/8/layout/vList6"/>
    <dgm:cxn modelId="{B8BE887D-4299-47E7-B05F-23482DB648E6}" type="presParOf" srcId="{879CF40E-DBBE-4D77-931F-D5915743274F}" destId="{9F858395-35B2-4292-8EA1-B4CE186E2E8E}" srcOrd="0" destOrd="0" presId="urn:microsoft.com/office/officeart/2005/8/layout/vList6"/>
    <dgm:cxn modelId="{CBC66B93-B955-47DD-8816-592853EBF6F8}" type="presParOf" srcId="{879CF40E-DBBE-4D77-931F-D5915743274F}" destId="{9A45BF68-E350-4249-8815-12BD0B20DBE4}"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1A61BCF-68B0-4560-8C33-216C6BA82045}" type="doc">
      <dgm:prSet loTypeId="urn:microsoft.com/office/officeart/2005/8/layout/process4" loCatId="list" qsTypeId="urn:microsoft.com/office/officeart/2005/8/quickstyle/3d3" qsCatId="3D" csTypeId="urn:microsoft.com/office/officeart/2005/8/colors/accent4_5" csCatId="accent4" phldr="1"/>
      <dgm:spPr/>
      <dgm:t>
        <a:bodyPr/>
        <a:lstStyle/>
        <a:p>
          <a:endParaRPr lang="en-US"/>
        </a:p>
      </dgm:t>
    </dgm:pt>
    <dgm:pt modelId="{125681F8-05B1-42BF-85A6-5BC84954308E}">
      <dgm:prSet phldrT="[Text]" custT="1"/>
      <dgm:spPr/>
      <dgm:t>
        <a:bodyPr/>
        <a:lstStyle/>
        <a:p>
          <a:pPr algn="l"/>
          <a:r>
            <a:rPr lang="en-US" sz="1600" b="0" dirty="0" smtClean="0">
              <a:effectLst/>
            </a:rPr>
            <a:t>SAIs </a:t>
          </a:r>
          <a:r>
            <a:rPr lang="en-US" altLang="en-US" sz="1600" b="0" dirty="0" smtClean="0">
              <a:effectLst/>
            </a:rPr>
            <a:t>should perform their duties independently</a:t>
          </a:r>
          <a:endParaRPr lang="en-US" sz="1600" dirty="0">
            <a:effectLst/>
          </a:endParaRPr>
        </a:p>
      </dgm:t>
    </dgm:pt>
    <dgm:pt modelId="{33EE35AC-1D4C-490C-86A2-63A7F08D10B8}" type="parTrans" cxnId="{64595F5E-5E81-4340-B2D9-745FF82B4F65}">
      <dgm:prSet/>
      <dgm:spPr/>
      <dgm:t>
        <a:bodyPr/>
        <a:lstStyle/>
        <a:p>
          <a:endParaRPr lang="en-US"/>
        </a:p>
      </dgm:t>
    </dgm:pt>
    <dgm:pt modelId="{B8E9C20B-365A-473B-ACA7-5C3157B12F27}" type="sibTrans" cxnId="{64595F5E-5E81-4340-B2D9-745FF82B4F65}">
      <dgm:prSet/>
      <dgm:spPr/>
      <dgm:t>
        <a:bodyPr/>
        <a:lstStyle/>
        <a:p>
          <a:endParaRPr lang="en-US"/>
        </a:p>
      </dgm:t>
    </dgm:pt>
    <dgm:pt modelId="{27E3AA5A-426C-4DEC-8C18-899A4DB761E8}">
      <dgm:prSet phldrT="[Text]" custT="1"/>
      <dgm:spPr/>
      <dgm:t>
        <a:bodyPr/>
        <a:lstStyle/>
        <a:p>
          <a:pPr algn="l"/>
          <a:r>
            <a:rPr lang="en-US" altLang="en-US" sz="1600" dirty="0" smtClean="0">
              <a:effectLst>
                <a:outerShdw blurRad="38100" dist="38100" dir="2700000" algn="tl">
                  <a:srgbClr val="000000">
                    <a:alpha val="43137"/>
                  </a:srgbClr>
                </a:outerShdw>
              </a:effectLst>
            </a:rPr>
            <a:t>Carry out quality comprehensive audits of public funds and service delivery</a:t>
          </a:r>
          <a:endParaRPr lang="en-US" sz="1600" dirty="0">
            <a:effectLst>
              <a:outerShdw blurRad="38100" dist="38100" dir="2700000" algn="tl">
                <a:srgbClr val="000000">
                  <a:alpha val="43137"/>
                </a:srgbClr>
              </a:outerShdw>
            </a:effectLst>
          </a:endParaRPr>
        </a:p>
      </dgm:t>
    </dgm:pt>
    <dgm:pt modelId="{FF15D978-2C80-47D6-930A-6D86E06D8F89}" type="parTrans" cxnId="{63B6E823-B9A1-4D20-907D-AC1129F97629}">
      <dgm:prSet/>
      <dgm:spPr/>
      <dgm:t>
        <a:bodyPr/>
        <a:lstStyle/>
        <a:p>
          <a:endParaRPr lang="en-US"/>
        </a:p>
      </dgm:t>
    </dgm:pt>
    <dgm:pt modelId="{5E932061-D9B1-4836-AABB-3A3AC4966E3B}" type="sibTrans" cxnId="{63B6E823-B9A1-4D20-907D-AC1129F97629}">
      <dgm:prSet/>
      <dgm:spPr/>
      <dgm:t>
        <a:bodyPr/>
        <a:lstStyle/>
        <a:p>
          <a:endParaRPr lang="en-US"/>
        </a:p>
      </dgm:t>
    </dgm:pt>
    <dgm:pt modelId="{F549E9B1-0BF5-4FB3-B60C-402DC8DCC58D}">
      <dgm:prSet phldrT="[Text]"/>
      <dgm:spPr/>
      <dgm:t>
        <a:bodyPr/>
        <a:lstStyle/>
        <a:p>
          <a:r>
            <a:rPr lang="en-US" b="0" dirty="0" smtClean="0"/>
            <a:t>INTOSAI – Lima Declaration and Mexico Declaration SAI Independence (2007)</a:t>
          </a:r>
          <a:endParaRPr lang="en-US" b="0" dirty="0"/>
        </a:p>
      </dgm:t>
    </dgm:pt>
    <dgm:pt modelId="{7748DD0E-9532-4577-9D58-55B3E18112AD}" type="parTrans" cxnId="{43AE8F43-6765-48A9-9100-61997AFA9CE2}">
      <dgm:prSet/>
      <dgm:spPr/>
      <dgm:t>
        <a:bodyPr/>
        <a:lstStyle/>
        <a:p>
          <a:endParaRPr lang="en-US"/>
        </a:p>
      </dgm:t>
    </dgm:pt>
    <dgm:pt modelId="{AD36C06F-3075-48A1-824F-7645AD7907BC}" type="sibTrans" cxnId="{43AE8F43-6765-48A9-9100-61997AFA9CE2}">
      <dgm:prSet/>
      <dgm:spPr/>
      <dgm:t>
        <a:bodyPr/>
        <a:lstStyle/>
        <a:p>
          <a:endParaRPr lang="en-US"/>
        </a:p>
      </dgm:t>
    </dgm:pt>
    <dgm:pt modelId="{C12E7DF8-599F-4D18-9AC7-A875E1E10FDF}">
      <dgm:prSet phldrT="[Text]"/>
      <dgm:spPr/>
      <dgm:t>
        <a:bodyPr/>
        <a:lstStyle/>
        <a:p>
          <a:r>
            <a:rPr lang="en-US" dirty="0" smtClean="0"/>
            <a:t>UN General Assembly Resolution A/66/209 (December 2011)</a:t>
          </a:r>
          <a:endParaRPr lang="en-US" dirty="0"/>
        </a:p>
      </dgm:t>
    </dgm:pt>
    <dgm:pt modelId="{94068AAF-8DE9-4C88-A646-A561E86B8CBC}" type="parTrans" cxnId="{B1DDA919-FAA5-4710-9FED-E44E0852E418}">
      <dgm:prSet/>
      <dgm:spPr/>
      <dgm:t>
        <a:bodyPr/>
        <a:lstStyle/>
        <a:p>
          <a:endParaRPr lang="en-US"/>
        </a:p>
      </dgm:t>
    </dgm:pt>
    <dgm:pt modelId="{C7320DF3-17D3-4C61-8270-8FFD3A999BC0}" type="sibTrans" cxnId="{B1DDA919-FAA5-4710-9FED-E44E0852E418}">
      <dgm:prSet/>
      <dgm:spPr/>
      <dgm:t>
        <a:bodyPr/>
        <a:lstStyle/>
        <a:p>
          <a:endParaRPr lang="en-US"/>
        </a:p>
      </dgm:t>
    </dgm:pt>
    <dgm:pt modelId="{0B1DDC60-AACB-45C5-8E19-444EA3FF6C50}">
      <dgm:prSet phldrT="[Text]" custT="1"/>
      <dgm:spPr/>
      <dgm:t>
        <a:bodyPr/>
        <a:lstStyle/>
        <a:p>
          <a:pPr algn="l"/>
          <a:r>
            <a:rPr lang="en-US" altLang="en-US" sz="1600" dirty="0" smtClean="0">
              <a:effectLst>
                <a:outerShdw blurRad="38100" dist="38100" dir="2700000" algn="tl">
                  <a:srgbClr val="000000">
                    <a:alpha val="43137"/>
                  </a:srgbClr>
                </a:outerShdw>
              </a:effectLst>
            </a:rPr>
            <a:t>Deliver timely reports accessible to the public</a:t>
          </a:r>
          <a:endParaRPr lang="en-US" sz="1600" dirty="0">
            <a:effectLst>
              <a:outerShdw blurRad="38100" dist="38100" dir="2700000" algn="tl">
                <a:srgbClr val="000000">
                  <a:alpha val="43137"/>
                </a:srgbClr>
              </a:outerShdw>
            </a:effectLst>
          </a:endParaRPr>
        </a:p>
      </dgm:t>
    </dgm:pt>
    <dgm:pt modelId="{1D4D1B7B-0FFA-46EE-9200-5733E40CD990}" type="parTrans" cxnId="{FB0F997F-9DE6-4325-9364-F896FE64A680}">
      <dgm:prSet/>
      <dgm:spPr/>
      <dgm:t>
        <a:bodyPr/>
        <a:lstStyle/>
        <a:p>
          <a:endParaRPr lang="en-US"/>
        </a:p>
      </dgm:t>
    </dgm:pt>
    <dgm:pt modelId="{A8E13C68-32B9-44CB-8C81-F6E46BDBF00A}" type="sibTrans" cxnId="{FB0F997F-9DE6-4325-9364-F896FE64A680}">
      <dgm:prSet/>
      <dgm:spPr/>
      <dgm:t>
        <a:bodyPr/>
        <a:lstStyle/>
        <a:p>
          <a:endParaRPr lang="en-US"/>
        </a:p>
      </dgm:t>
    </dgm:pt>
    <dgm:pt modelId="{C7E7BFF5-915F-4F70-9660-519368EB401A}">
      <dgm:prSet phldrT="[Text]" custT="1"/>
      <dgm:spPr/>
      <dgm:t>
        <a:bodyPr/>
        <a:lstStyle/>
        <a:p>
          <a:pPr algn="l"/>
          <a:r>
            <a:rPr lang="en-US" altLang="en-US" sz="1600" dirty="0" smtClean="0">
              <a:effectLst>
                <a:outerShdw blurRad="38100" dist="38100" dir="2700000" algn="tl">
                  <a:srgbClr val="000000">
                    <a:alpha val="43137"/>
                  </a:srgbClr>
                </a:outerShdw>
              </a:effectLst>
            </a:rPr>
            <a:t>Promote effectiveness, accountability and transparency fro sustainable development</a:t>
          </a:r>
          <a:endParaRPr lang="en-US" sz="1600" dirty="0">
            <a:effectLst>
              <a:outerShdw blurRad="38100" dist="38100" dir="2700000" algn="tl">
                <a:srgbClr val="000000">
                  <a:alpha val="43137"/>
                </a:srgbClr>
              </a:outerShdw>
            </a:effectLst>
          </a:endParaRPr>
        </a:p>
      </dgm:t>
    </dgm:pt>
    <dgm:pt modelId="{9F6C1D88-AE07-46E7-A98D-3511AB530904}" type="parTrans" cxnId="{9CFCA20D-DDB4-4B5E-81A7-50718C26BB68}">
      <dgm:prSet/>
      <dgm:spPr/>
      <dgm:t>
        <a:bodyPr/>
        <a:lstStyle/>
        <a:p>
          <a:endParaRPr lang="en-US"/>
        </a:p>
      </dgm:t>
    </dgm:pt>
    <dgm:pt modelId="{9A23F5EC-623E-4633-9D7B-34595430D13F}" type="sibTrans" cxnId="{9CFCA20D-DDB4-4B5E-81A7-50718C26BB68}">
      <dgm:prSet/>
      <dgm:spPr/>
      <dgm:t>
        <a:bodyPr/>
        <a:lstStyle/>
        <a:p>
          <a:endParaRPr lang="en-US"/>
        </a:p>
      </dgm:t>
    </dgm:pt>
    <dgm:pt modelId="{3F7ED9E2-3BAA-4D27-AE42-D732DB655970}" type="pres">
      <dgm:prSet presAssocID="{81A61BCF-68B0-4560-8C33-216C6BA82045}" presName="Name0" presStyleCnt="0">
        <dgm:presLayoutVars>
          <dgm:dir/>
          <dgm:animLvl val="lvl"/>
          <dgm:resizeHandles val="exact"/>
        </dgm:presLayoutVars>
      </dgm:prSet>
      <dgm:spPr/>
      <dgm:t>
        <a:bodyPr/>
        <a:lstStyle/>
        <a:p>
          <a:endParaRPr lang="en-US"/>
        </a:p>
      </dgm:t>
    </dgm:pt>
    <dgm:pt modelId="{7A88C6EC-8992-4A22-9FA0-816FEE2D86F9}" type="pres">
      <dgm:prSet presAssocID="{C7E7BFF5-915F-4F70-9660-519368EB401A}" presName="boxAndChildren" presStyleCnt="0"/>
      <dgm:spPr/>
      <dgm:t>
        <a:bodyPr/>
        <a:lstStyle/>
        <a:p>
          <a:endParaRPr lang="en-US"/>
        </a:p>
      </dgm:t>
    </dgm:pt>
    <dgm:pt modelId="{CF1E3D7A-AA00-4F96-872A-7F0B87EBC8EA}" type="pres">
      <dgm:prSet presAssocID="{C7E7BFF5-915F-4F70-9660-519368EB401A}" presName="parentTextBox" presStyleLbl="node1" presStyleIdx="0" presStyleCnt="4"/>
      <dgm:spPr/>
      <dgm:t>
        <a:bodyPr/>
        <a:lstStyle/>
        <a:p>
          <a:endParaRPr lang="en-US"/>
        </a:p>
      </dgm:t>
    </dgm:pt>
    <dgm:pt modelId="{9D761203-12B0-4638-8A68-67B434C25C80}" type="pres">
      <dgm:prSet presAssocID="{A8E13C68-32B9-44CB-8C81-F6E46BDBF00A}" presName="sp" presStyleCnt="0"/>
      <dgm:spPr/>
      <dgm:t>
        <a:bodyPr/>
        <a:lstStyle/>
        <a:p>
          <a:endParaRPr lang="en-US"/>
        </a:p>
      </dgm:t>
    </dgm:pt>
    <dgm:pt modelId="{E01A9083-4587-418C-87D9-69845F81A88B}" type="pres">
      <dgm:prSet presAssocID="{0B1DDC60-AACB-45C5-8E19-444EA3FF6C50}" presName="arrowAndChildren" presStyleCnt="0"/>
      <dgm:spPr/>
      <dgm:t>
        <a:bodyPr/>
        <a:lstStyle/>
        <a:p>
          <a:endParaRPr lang="en-US"/>
        </a:p>
      </dgm:t>
    </dgm:pt>
    <dgm:pt modelId="{6678C2D3-9F0C-47F0-9018-B20FF71E4CCE}" type="pres">
      <dgm:prSet presAssocID="{0B1DDC60-AACB-45C5-8E19-444EA3FF6C50}" presName="parentTextArrow" presStyleLbl="node1" presStyleIdx="1" presStyleCnt="4"/>
      <dgm:spPr/>
      <dgm:t>
        <a:bodyPr/>
        <a:lstStyle/>
        <a:p>
          <a:endParaRPr lang="en-US"/>
        </a:p>
      </dgm:t>
    </dgm:pt>
    <dgm:pt modelId="{997A47D2-CA35-49B8-8FBF-45D23D44D089}" type="pres">
      <dgm:prSet presAssocID="{5E932061-D9B1-4836-AABB-3A3AC4966E3B}" presName="sp" presStyleCnt="0"/>
      <dgm:spPr/>
      <dgm:t>
        <a:bodyPr/>
        <a:lstStyle/>
        <a:p>
          <a:endParaRPr lang="en-US"/>
        </a:p>
      </dgm:t>
    </dgm:pt>
    <dgm:pt modelId="{7128D383-A78A-46B6-A144-4E447368F418}" type="pres">
      <dgm:prSet presAssocID="{27E3AA5A-426C-4DEC-8C18-899A4DB761E8}" presName="arrowAndChildren" presStyleCnt="0"/>
      <dgm:spPr/>
      <dgm:t>
        <a:bodyPr/>
        <a:lstStyle/>
        <a:p>
          <a:endParaRPr lang="en-US"/>
        </a:p>
      </dgm:t>
    </dgm:pt>
    <dgm:pt modelId="{6A6B47C3-6653-4D47-9D84-E003394EACF2}" type="pres">
      <dgm:prSet presAssocID="{27E3AA5A-426C-4DEC-8C18-899A4DB761E8}" presName="parentTextArrow" presStyleLbl="node1" presStyleIdx="2" presStyleCnt="4" custLinFactNeighborX="-2693"/>
      <dgm:spPr/>
      <dgm:t>
        <a:bodyPr/>
        <a:lstStyle/>
        <a:p>
          <a:endParaRPr lang="en-US"/>
        </a:p>
      </dgm:t>
    </dgm:pt>
    <dgm:pt modelId="{3810838C-CA4B-4A3B-8955-48C5EB9EACAB}" type="pres">
      <dgm:prSet presAssocID="{B8E9C20B-365A-473B-ACA7-5C3157B12F27}" presName="sp" presStyleCnt="0"/>
      <dgm:spPr/>
      <dgm:t>
        <a:bodyPr/>
        <a:lstStyle/>
        <a:p>
          <a:endParaRPr lang="en-US"/>
        </a:p>
      </dgm:t>
    </dgm:pt>
    <dgm:pt modelId="{230AD76A-3B17-453F-BAD7-88EA8D892531}" type="pres">
      <dgm:prSet presAssocID="{125681F8-05B1-42BF-85A6-5BC84954308E}" presName="arrowAndChildren" presStyleCnt="0"/>
      <dgm:spPr/>
      <dgm:t>
        <a:bodyPr/>
        <a:lstStyle/>
        <a:p>
          <a:endParaRPr lang="en-US"/>
        </a:p>
      </dgm:t>
    </dgm:pt>
    <dgm:pt modelId="{6B1C9BAE-AED9-467F-9E3D-75250596FE5D}" type="pres">
      <dgm:prSet presAssocID="{125681F8-05B1-42BF-85A6-5BC84954308E}" presName="parentTextArrow" presStyleLbl="node1" presStyleIdx="2" presStyleCnt="4"/>
      <dgm:spPr/>
      <dgm:t>
        <a:bodyPr/>
        <a:lstStyle/>
        <a:p>
          <a:endParaRPr lang="en-US"/>
        </a:p>
      </dgm:t>
    </dgm:pt>
    <dgm:pt modelId="{B2B46C62-D6E2-47D8-B063-37ABED5E4DD8}" type="pres">
      <dgm:prSet presAssocID="{125681F8-05B1-42BF-85A6-5BC84954308E}" presName="arrow" presStyleLbl="node1" presStyleIdx="3" presStyleCnt="4"/>
      <dgm:spPr/>
      <dgm:t>
        <a:bodyPr/>
        <a:lstStyle/>
        <a:p>
          <a:endParaRPr lang="en-US"/>
        </a:p>
      </dgm:t>
    </dgm:pt>
    <dgm:pt modelId="{7E69AAC4-77F0-44A6-9A4B-7914581DADB6}" type="pres">
      <dgm:prSet presAssocID="{125681F8-05B1-42BF-85A6-5BC84954308E}" presName="descendantArrow" presStyleCnt="0"/>
      <dgm:spPr/>
      <dgm:t>
        <a:bodyPr/>
        <a:lstStyle/>
        <a:p>
          <a:endParaRPr lang="en-US"/>
        </a:p>
      </dgm:t>
    </dgm:pt>
    <dgm:pt modelId="{AD907310-E191-40CB-8FE8-43846D665203}" type="pres">
      <dgm:prSet presAssocID="{F549E9B1-0BF5-4FB3-B60C-402DC8DCC58D}" presName="childTextArrow" presStyleLbl="fgAccFollowNode1" presStyleIdx="0" presStyleCnt="2">
        <dgm:presLayoutVars>
          <dgm:bulletEnabled val="1"/>
        </dgm:presLayoutVars>
      </dgm:prSet>
      <dgm:spPr/>
      <dgm:t>
        <a:bodyPr/>
        <a:lstStyle/>
        <a:p>
          <a:endParaRPr lang="en-US"/>
        </a:p>
      </dgm:t>
    </dgm:pt>
    <dgm:pt modelId="{0C20AB27-4A5F-4784-A316-9878B373CC6B}" type="pres">
      <dgm:prSet presAssocID="{C12E7DF8-599F-4D18-9AC7-A875E1E10FDF}" presName="childTextArrow" presStyleLbl="fgAccFollowNode1" presStyleIdx="1" presStyleCnt="2">
        <dgm:presLayoutVars>
          <dgm:bulletEnabled val="1"/>
        </dgm:presLayoutVars>
      </dgm:prSet>
      <dgm:spPr/>
      <dgm:t>
        <a:bodyPr/>
        <a:lstStyle/>
        <a:p>
          <a:endParaRPr lang="en-US"/>
        </a:p>
      </dgm:t>
    </dgm:pt>
  </dgm:ptLst>
  <dgm:cxnLst>
    <dgm:cxn modelId="{0DEE7BDB-ACDA-4817-A247-55D4D03B4E7C}" type="presOf" srcId="{0B1DDC60-AACB-45C5-8E19-444EA3FF6C50}" destId="{6678C2D3-9F0C-47F0-9018-B20FF71E4CCE}" srcOrd="0" destOrd="0" presId="urn:microsoft.com/office/officeart/2005/8/layout/process4"/>
    <dgm:cxn modelId="{9CFCA20D-DDB4-4B5E-81A7-50718C26BB68}" srcId="{81A61BCF-68B0-4560-8C33-216C6BA82045}" destId="{C7E7BFF5-915F-4F70-9660-519368EB401A}" srcOrd="3" destOrd="0" parTransId="{9F6C1D88-AE07-46E7-A98D-3511AB530904}" sibTransId="{9A23F5EC-623E-4633-9D7B-34595430D13F}"/>
    <dgm:cxn modelId="{CCBBBF4A-DAE8-4C06-AFD0-A2CABE7D90E0}" type="presOf" srcId="{125681F8-05B1-42BF-85A6-5BC84954308E}" destId="{B2B46C62-D6E2-47D8-B063-37ABED5E4DD8}" srcOrd="1" destOrd="0" presId="urn:microsoft.com/office/officeart/2005/8/layout/process4"/>
    <dgm:cxn modelId="{B1DDA919-FAA5-4710-9FED-E44E0852E418}" srcId="{125681F8-05B1-42BF-85A6-5BC84954308E}" destId="{C12E7DF8-599F-4D18-9AC7-A875E1E10FDF}" srcOrd="1" destOrd="0" parTransId="{94068AAF-8DE9-4C88-A646-A561E86B8CBC}" sibTransId="{C7320DF3-17D3-4C61-8270-8FFD3A999BC0}"/>
    <dgm:cxn modelId="{2B1D18FB-CC1A-4D83-9368-C3978B5F1BFE}" type="presOf" srcId="{125681F8-05B1-42BF-85A6-5BC84954308E}" destId="{6B1C9BAE-AED9-467F-9E3D-75250596FE5D}" srcOrd="0" destOrd="0" presId="urn:microsoft.com/office/officeart/2005/8/layout/process4"/>
    <dgm:cxn modelId="{64595F5E-5E81-4340-B2D9-745FF82B4F65}" srcId="{81A61BCF-68B0-4560-8C33-216C6BA82045}" destId="{125681F8-05B1-42BF-85A6-5BC84954308E}" srcOrd="0" destOrd="0" parTransId="{33EE35AC-1D4C-490C-86A2-63A7F08D10B8}" sibTransId="{B8E9C20B-365A-473B-ACA7-5C3157B12F27}"/>
    <dgm:cxn modelId="{FB0F997F-9DE6-4325-9364-F896FE64A680}" srcId="{81A61BCF-68B0-4560-8C33-216C6BA82045}" destId="{0B1DDC60-AACB-45C5-8E19-444EA3FF6C50}" srcOrd="2" destOrd="0" parTransId="{1D4D1B7B-0FFA-46EE-9200-5733E40CD990}" sibTransId="{A8E13C68-32B9-44CB-8C81-F6E46BDBF00A}"/>
    <dgm:cxn modelId="{63B6E823-B9A1-4D20-907D-AC1129F97629}" srcId="{81A61BCF-68B0-4560-8C33-216C6BA82045}" destId="{27E3AA5A-426C-4DEC-8C18-899A4DB761E8}" srcOrd="1" destOrd="0" parTransId="{FF15D978-2C80-47D6-930A-6D86E06D8F89}" sibTransId="{5E932061-D9B1-4836-AABB-3A3AC4966E3B}"/>
    <dgm:cxn modelId="{43AE8F43-6765-48A9-9100-61997AFA9CE2}" srcId="{125681F8-05B1-42BF-85A6-5BC84954308E}" destId="{F549E9B1-0BF5-4FB3-B60C-402DC8DCC58D}" srcOrd="0" destOrd="0" parTransId="{7748DD0E-9532-4577-9D58-55B3E18112AD}" sibTransId="{AD36C06F-3075-48A1-824F-7645AD7907BC}"/>
    <dgm:cxn modelId="{5672E778-96A4-4980-AE39-874DC3DD8971}" type="presOf" srcId="{F549E9B1-0BF5-4FB3-B60C-402DC8DCC58D}" destId="{AD907310-E191-40CB-8FE8-43846D665203}" srcOrd="0" destOrd="0" presId="urn:microsoft.com/office/officeart/2005/8/layout/process4"/>
    <dgm:cxn modelId="{E180BF44-6EF2-4F93-9DC2-42A0A84AB139}" type="presOf" srcId="{81A61BCF-68B0-4560-8C33-216C6BA82045}" destId="{3F7ED9E2-3BAA-4D27-AE42-D732DB655970}" srcOrd="0" destOrd="0" presId="urn:microsoft.com/office/officeart/2005/8/layout/process4"/>
    <dgm:cxn modelId="{FF658E94-E390-40EA-AB45-385C68935381}" type="presOf" srcId="{C7E7BFF5-915F-4F70-9660-519368EB401A}" destId="{CF1E3D7A-AA00-4F96-872A-7F0B87EBC8EA}" srcOrd="0" destOrd="0" presId="urn:microsoft.com/office/officeart/2005/8/layout/process4"/>
    <dgm:cxn modelId="{08A457AF-521C-4FDA-9F2B-4C1DE25D8240}" type="presOf" srcId="{27E3AA5A-426C-4DEC-8C18-899A4DB761E8}" destId="{6A6B47C3-6653-4D47-9D84-E003394EACF2}" srcOrd="0" destOrd="0" presId="urn:microsoft.com/office/officeart/2005/8/layout/process4"/>
    <dgm:cxn modelId="{77090DCA-E426-48B5-B238-5B45F9C70F08}" type="presOf" srcId="{C12E7DF8-599F-4D18-9AC7-A875E1E10FDF}" destId="{0C20AB27-4A5F-4784-A316-9878B373CC6B}" srcOrd="0" destOrd="0" presId="urn:microsoft.com/office/officeart/2005/8/layout/process4"/>
    <dgm:cxn modelId="{EAD463B6-6736-45B6-BDDC-80741712DBDF}" type="presParOf" srcId="{3F7ED9E2-3BAA-4D27-AE42-D732DB655970}" destId="{7A88C6EC-8992-4A22-9FA0-816FEE2D86F9}" srcOrd="0" destOrd="0" presId="urn:microsoft.com/office/officeart/2005/8/layout/process4"/>
    <dgm:cxn modelId="{EAD94EE7-0F82-48CA-A5C6-92C1615C18DC}" type="presParOf" srcId="{7A88C6EC-8992-4A22-9FA0-816FEE2D86F9}" destId="{CF1E3D7A-AA00-4F96-872A-7F0B87EBC8EA}" srcOrd="0" destOrd="0" presId="urn:microsoft.com/office/officeart/2005/8/layout/process4"/>
    <dgm:cxn modelId="{8B03D73D-4F70-4026-A136-F65C54BDC93E}" type="presParOf" srcId="{3F7ED9E2-3BAA-4D27-AE42-D732DB655970}" destId="{9D761203-12B0-4638-8A68-67B434C25C80}" srcOrd="1" destOrd="0" presId="urn:microsoft.com/office/officeart/2005/8/layout/process4"/>
    <dgm:cxn modelId="{E51EC5D2-F523-4F31-AF39-A61CD8F99A3C}" type="presParOf" srcId="{3F7ED9E2-3BAA-4D27-AE42-D732DB655970}" destId="{E01A9083-4587-418C-87D9-69845F81A88B}" srcOrd="2" destOrd="0" presId="urn:microsoft.com/office/officeart/2005/8/layout/process4"/>
    <dgm:cxn modelId="{B815C989-7122-48A6-8294-B3FB0BAFC11B}" type="presParOf" srcId="{E01A9083-4587-418C-87D9-69845F81A88B}" destId="{6678C2D3-9F0C-47F0-9018-B20FF71E4CCE}" srcOrd="0" destOrd="0" presId="urn:microsoft.com/office/officeart/2005/8/layout/process4"/>
    <dgm:cxn modelId="{AE6396A2-714D-4F6B-BC16-51D4B5A9B916}" type="presParOf" srcId="{3F7ED9E2-3BAA-4D27-AE42-D732DB655970}" destId="{997A47D2-CA35-49B8-8FBF-45D23D44D089}" srcOrd="3" destOrd="0" presId="urn:microsoft.com/office/officeart/2005/8/layout/process4"/>
    <dgm:cxn modelId="{553FA705-BCE5-4E7B-9675-F0A975722A7C}" type="presParOf" srcId="{3F7ED9E2-3BAA-4D27-AE42-D732DB655970}" destId="{7128D383-A78A-46B6-A144-4E447368F418}" srcOrd="4" destOrd="0" presId="urn:microsoft.com/office/officeart/2005/8/layout/process4"/>
    <dgm:cxn modelId="{94D8E82B-5A43-4E9F-9A70-201B87FDC9BE}" type="presParOf" srcId="{7128D383-A78A-46B6-A144-4E447368F418}" destId="{6A6B47C3-6653-4D47-9D84-E003394EACF2}" srcOrd="0" destOrd="0" presId="urn:microsoft.com/office/officeart/2005/8/layout/process4"/>
    <dgm:cxn modelId="{8387167A-1340-4AA4-9F88-D558A204DDAA}" type="presParOf" srcId="{3F7ED9E2-3BAA-4D27-AE42-D732DB655970}" destId="{3810838C-CA4B-4A3B-8955-48C5EB9EACAB}" srcOrd="5" destOrd="0" presId="urn:microsoft.com/office/officeart/2005/8/layout/process4"/>
    <dgm:cxn modelId="{3B6FC091-34D6-4225-8503-08A4BB8E0D03}" type="presParOf" srcId="{3F7ED9E2-3BAA-4D27-AE42-D732DB655970}" destId="{230AD76A-3B17-453F-BAD7-88EA8D892531}" srcOrd="6" destOrd="0" presId="urn:microsoft.com/office/officeart/2005/8/layout/process4"/>
    <dgm:cxn modelId="{C49EDF26-69E0-4C27-AF7F-6C863314A378}" type="presParOf" srcId="{230AD76A-3B17-453F-BAD7-88EA8D892531}" destId="{6B1C9BAE-AED9-467F-9E3D-75250596FE5D}" srcOrd="0" destOrd="0" presId="urn:microsoft.com/office/officeart/2005/8/layout/process4"/>
    <dgm:cxn modelId="{DA57FDEB-B5DD-4D79-A652-36A67B50F9EF}" type="presParOf" srcId="{230AD76A-3B17-453F-BAD7-88EA8D892531}" destId="{B2B46C62-D6E2-47D8-B063-37ABED5E4DD8}" srcOrd="1" destOrd="0" presId="urn:microsoft.com/office/officeart/2005/8/layout/process4"/>
    <dgm:cxn modelId="{9292A13F-5DC7-4D07-8AC1-989D58284098}" type="presParOf" srcId="{230AD76A-3B17-453F-BAD7-88EA8D892531}" destId="{7E69AAC4-77F0-44A6-9A4B-7914581DADB6}" srcOrd="2" destOrd="0" presId="urn:microsoft.com/office/officeart/2005/8/layout/process4"/>
    <dgm:cxn modelId="{97EDF77F-D973-452B-A521-1E61B84EDA65}" type="presParOf" srcId="{7E69AAC4-77F0-44A6-9A4B-7914581DADB6}" destId="{AD907310-E191-40CB-8FE8-43846D665203}" srcOrd="0" destOrd="0" presId="urn:microsoft.com/office/officeart/2005/8/layout/process4"/>
    <dgm:cxn modelId="{267EE74C-2FDB-47C6-AB13-D7253CDDAAF6}" type="presParOf" srcId="{7E69AAC4-77F0-44A6-9A4B-7914581DADB6}" destId="{0C20AB27-4A5F-4784-A316-9878B373CC6B}"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1253A5B-8477-42BC-B57D-901D18868F23}" type="doc">
      <dgm:prSet loTypeId="urn:microsoft.com/office/officeart/2005/8/layout/vList5" loCatId="list" qsTypeId="urn:microsoft.com/office/officeart/2005/8/quickstyle/3d3" qsCatId="3D" csTypeId="urn:microsoft.com/office/officeart/2005/8/colors/accent4_3" csCatId="accent4" phldr="1"/>
      <dgm:spPr/>
      <dgm:t>
        <a:bodyPr/>
        <a:lstStyle/>
        <a:p>
          <a:endParaRPr lang="en-US"/>
        </a:p>
      </dgm:t>
    </dgm:pt>
    <dgm:pt modelId="{23FF836D-41AC-48F5-9651-D40045B7D5DA}">
      <dgm:prSet/>
      <dgm:spPr/>
      <dgm:t>
        <a:bodyPr/>
        <a:lstStyle/>
        <a:p>
          <a:pPr rtl="0"/>
          <a:r>
            <a:rPr lang="en-US" dirty="0" smtClean="0"/>
            <a:t>ROLE</a:t>
          </a:r>
          <a:endParaRPr lang="en-US" dirty="0"/>
        </a:p>
      </dgm:t>
    </dgm:pt>
    <dgm:pt modelId="{F8005FEF-DFBF-4CA2-A5A4-8C97FA989853}" type="parTrans" cxnId="{94E24A30-225E-4A5E-9DA2-BF28B20D4D61}">
      <dgm:prSet/>
      <dgm:spPr/>
      <dgm:t>
        <a:bodyPr/>
        <a:lstStyle/>
        <a:p>
          <a:endParaRPr lang="en-US"/>
        </a:p>
      </dgm:t>
    </dgm:pt>
    <dgm:pt modelId="{B954D8E4-4AB2-4D5E-9DC8-D9D854189750}" type="sibTrans" cxnId="{94E24A30-225E-4A5E-9DA2-BF28B20D4D61}">
      <dgm:prSet/>
      <dgm:spPr/>
      <dgm:t>
        <a:bodyPr/>
        <a:lstStyle/>
        <a:p>
          <a:endParaRPr lang="en-US"/>
        </a:p>
      </dgm:t>
    </dgm:pt>
    <dgm:pt modelId="{3986A537-B558-4BE5-A9F7-F6F17DFBC343}">
      <dgm:prSet/>
      <dgm:spPr/>
      <dgm:t>
        <a:bodyPr/>
        <a:lstStyle/>
        <a:p>
          <a:pPr rtl="0"/>
          <a:r>
            <a:rPr lang="en-US" dirty="0" smtClean="0"/>
            <a:t>Promote strong, independent &amp; multidisciplinary SAIs and encourage good governance</a:t>
          </a:r>
          <a:endParaRPr lang="en-US" dirty="0"/>
        </a:p>
      </dgm:t>
    </dgm:pt>
    <dgm:pt modelId="{82874C54-4D08-4AE3-9794-34490A0397EF}" type="parTrans" cxnId="{C821D330-0884-4A4B-BA1A-38DD1B6BACC8}">
      <dgm:prSet/>
      <dgm:spPr/>
      <dgm:t>
        <a:bodyPr/>
        <a:lstStyle/>
        <a:p>
          <a:endParaRPr lang="en-US"/>
        </a:p>
      </dgm:t>
    </dgm:pt>
    <dgm:pt modelId="{D16A6D27-6515-4148-A36B-90EEC0E30524}" type="sibTrans" cxnId="{C821D330-0884-4A4B-BA1A-38DD1B6BACC8}">
      <dgm:prSet/>
      <dgm:spPr/>
      <dgm:t>
        <a:bodyPr/>
        <a:lstStyle/>
        <a:p>
          <a:endParaRPr lang="en-US"/>
        </a:p>
      </dgm:t>
    </dgm:pt>
    <dgm:pt modelId="{C17C3115-96C3-48CD-A412-74992473A229}">
      <dgm:prSet/>
      <dgm:spPr/>
      <dgm:t>
        <a:bodyPr/>
        <a:lstStyle/>
        <a:p>
          <a:pPr rtl="0"/>
          <a:r>
            <a:rPr lang="en-US" dirty="0" smtClean="0"/>
            <a:t>HOW</a:t>
          </a:r>
          <a:endParaRPr lang="en-US" dirty="0"/>
        </a:p>
      </dgm:t>
    </dgm:pt>
    <dgm:pt modelId="{FAE1DAD6-63AC-4D33-9E63-E88293EF93E8}" type="parTrans" cxnId="{FB04547A-50FA-4E9F-9F8D-C2AC79FEE39C}">
      <dgm:prSet/>
      <dgm:spPr/>
      <dgm:t>
        <a:bodyPr/>
        <a:lstStyle/>
        <a:p>
          <a:endParaRPr lang="en-US"/>
        </a:p>
      </dgm:t>
    </dgm:pt>
    <dgm:pt modelId="{9D527F1D-BEB6-412B-ACE6-E96CB579F345}" type="sibTrans" cxnId="{FB04547A-50FA-4E9F-9F8D-C2AC79FEE39C}">
      <dgm:prSet/>
      <dgm:spPr/>
      <dgm:t>
        <a:bodyPr/>
        <a:lstStyle/>
        <a:p>
          <a:endParaRPr lang="en-US"/>
        </a:p>
      </dgm:t>
    </dgm:pt>
    <dgm:pt modelId="{D5447D02-10C6-4FA5-963B-2A3C009C00AE}">
      <dgm:prSet/>
      <dgm:spPr/>
      <dgm:t>
        <a:bodyPr/>
        <a:lstStyle/>
        <a:p>
          <a:pPr rtl="0"/>
          <a:r>
            <a:rPr lang="en-US" dirty="0" smtClean="0"/>
            <a:t>Identify and address high priority public sector auditing standards needs</a:t>
          </a:r>
          <a:endParaRPr lang="en-US" dirty="0"/>
        </a:p>
      </dgm:t>
    </dgm:pt>
    <dgm:pt modelId="{A721C242-23F5-4FCB-841E-620735E7731E}" type="parTrans" cxnId="{47569A93-A1C0-4A8E-8F83-6F7B549C6376}">
      <dgm:prSet/>
      <dgm:spPr/>
      <dgm:t>
        <a:bodyPr/>
        <a:lstStyle/>
        <a:p>
          <a:endParaRPr lang="en-US"/>
        </a:p>
      </dgm:t>
    </dgm:pt>
    <dgm:pt modelId="{1679DB3E-96D9-4FF4-AB8A-988AEFFADB99}" type="sibTrans" cxnId="{47569A93-A1C0-4A8E-8F83-6F7B549C6376}">
      <dgm:prSet/>
      <dgm:spPr/>
      <dgm:t>
        <a:bodyPr/>
        <a:lstStyle/>
        <a:p>
          <a:endParaRPr lang="en-US"/>
        </a:p>
      </dgm:t>
    </dgm:pt>
    <dgm:pt modelId="{476B38A4-64B8-479A-9C45-257C2B44FBEE}">
      <dgm:prSet/>
      <dgm:spPr/>
      <dgm:t>
        <a:bodyPr/>
        <a:lstStyle/>
        <a:p>
          <a:pPr rtl="0"/>
          <a:r>
            <a:rPr lang="en-US" dirty="0" smtClean="0"/>
            <a:t>Promote public sector auditing &amp; good auditing practices</a:t>
          </a:r>
          <a:endParaRPr lang="en-US" dirty="0"/>
        </a:p>
      </dgm:t>
    </dgm:pt>
    <dgm:pt modelId="{CABD22D8-A192-4DCD-A504-73950378DA92}" type="parTrans" cxnId="{1BE39EC7-C582-4403-BFC6-703D852F0DE3}">
      <dgm:prSet/>
      <dgm:spPr/>
      <dgm:t>
        <a:bodyPr/>
        <a:lstStyle/>
        <a:p>
          <a:endParaRPr lang="en-US"/>
        </a:p>
      </dgm:t>
    </dgm:pt>
    <dgm:pt modelId="{DFAD2DEC-2272-4279-BBEE-725351756034}" type="sibTrans" cxnId="{1BE39EC7-C582-4403-BFC6-703D852F0DE3}">
      <dgm:prSet/>
      <dgm:spPr/>
      <dgm:t>
        <a:bodyPr/>
        <a:lstStyle/>
        <a:p>
          <a:endParaRPr lang="en-US"/>
        </a:p>
      </dgm:t>
    </dgm:pt>
    <dgm:pt modelId="{3D044B81-AB8E-4FF4-88EF-70E0EA04AA0B}">
      <dgm:prSet/>
      <dgm:spPr/>
      <dgm:t>
        <a:bodyPr/>
        <a:lstStyle/>
        <a:p>
          <a:pPr rtl="0"/>
          <a:r>
            <a:rPr lang="en-US" dirty="0" smtClean="0"/>
            <a:t>Contribute to adoption of professional standards </a:t>
          </a:r>
          <a:endParaRPr lang="en-US" dirty="0"/>
        </a:p>
      </dgm:t>
    </dgm:pt>
    <dgm:pt modelId="{DC58123A-AAFD-4CBC-8666-6C8DC5DB7166}" type="parTrans" cxnId="{1A1B794F-1B59-4C43-8A35-C8E4FCDD77F7}">
      <dgm:prSet/>
      <dgm:spPr/>
      <dgm:t>
        <a:bodyPr/>
        <a:lstStyle/>
        <a:p>
          <a:endParaRPr lang="en-US"/>
        </a:p>
      </dgm:t>
    </dgm:pt>
    <dgm:pt modelId="{776FC664-DBEC-4DCA-A97D-6FF3DBDDA34F}" type="sibTrans" cxnId="{1A1B794F-1B59-4C43-8A35-C8E4FCDD77F7}">
      <dgm:prSet/>
      <dgm:spPr/>
      <dgm:t>
        <a:bodyPr/>
        <a:lstStyle/>
        <a:p>
          <a:endParaRPr lang="en-US"/>
        </a:p>
      </dgm:t>
    </dgm:pt>
    <dgm:pt modelId="{A2474163-99C2-4F12-AA34-5E1DFA77FD95}">
      <dgm:prSet/>
      <dgm:spPr/>
      <dgm:t>
        <a:bodyPr/>
        <a:lstStyle/>
        <a:p>
          <a:pPr rtl="0"/>
          <a:r>
            <a:rPr lang="en-US" dirty="0" smtClean="0"/>
            <a:t>Issue &amp; maintain ISSAI</a:t>
          </a:r>
          <a:endParaRPr lang="en-US" dirty="0"/>
        </a:p>
      </dgm:t>
    </dgm:pt>
    <dgm:pt modelId="{1EB3E0CD-8CEE-4543-A901-D5B5CF9EFA78}" type="parTrans" cxnId="{513AA0CC-88D6-40F1-8DDD-AF45090A514B}">
      <dgm:prSet/>
      <dgm:spPr/>
      <dgm:t>
        <a:bodyPr/>
        <a:lstStyle/>
        <a:p>
          <a:endParaRPr lang="en-US"/>
        </a:p>
      </dgm:t>
    </dgm:pt>
    <dgm:pt modelId="{7E69242B-58BE-45FF-B5A7-E383E4538DDC}" type="sibTrans" cxnId="{513AA0CC-88D6-40F1-8DDD-AF45090A514B}">
      <dgm:prSet/>
      <dgm:spPr/>
      <dgm:t>
        <a:bodyPr/>
        <a:lstStyle/>
        <a:p>
          <a:endParaRPr lang="en-US"/>
        </a:p>
      </dgm:t>
    </dgm:pt>
    <dgm:pt modelId="{9A14A93D-6890-406C-A775-EC8DF4A21742}">
      <dgm:prSet/>
      <dgm:spPr/>
      <dgm:t>
        <a:bodyPr/>
        <a:lstStyle/>
        <a:p>
          <a:pPr rtl="0"/>
          <a:r>
            <a:rPr lang="en-US" dirty="0" smtClean="0"/>
            <a:t>Establish robust process for standard setting</a:t>
          </a:r>
          <a:endParaRPr lang="en-US" dirty="0"/>
        </a:p>
      </dgm:t>
    </dgm:pt>
    <dgm:pt modelId="{1A5A7FF8-6A71-4C88-BCAE-0C4EA251360F}" type="parTrans" cxnId="{AE143512-1024-4054-B5E4-6A0F0300B925}">
      <dgm:prSet/>
      <dgm:spPr/>
      <dgm:t>
        <a:bodyPr/>
        <a:lstStyle/>
        <a:p>
          <a:endParaRPr lang="en-US"/>
        </a:p>
      </dgm:t>
    </dgm:pt>
    <dgm:pt modelId="{875C334C-5818-4493-9037-E5602512DB18}" type="sibTrans" cxnId="{AE143512-1024-4054-B5E4-6A0F0300B925}">
      <dgm:prSet/>
      <dgm:spPr/>
      <dgm:t>
        <a:bodyPr/>
        <a:lstStyle/>
        <a:p>
          <a:endParaRPr lang="en-US"/>
        </a:p>
      </dgm:t>
    </dgm:pt>
    <dgm:pt modelId="{0AAA1AEB-6990-4191-B09C-8688F5C2646A}">
      <dgm:prSet/>
      <dgm:spPr/>
      <dgm:t>
        <a:bodyPr/>
        <a:lstStyle/>
        <a:p>
          <a:pPr rtl="0"/>
          <a:r>
            <a:rPr lang="en-US" dirty="0" smtClean="0"/>
            <a:t>Set appropriate relevant standards</a:t>
          </a:r>
          <a:endParaRPr lang="en-US" dirty="0"/>
        </a:p>
      </dgm:t>
    </dgm:pt>
    <dgm:pt modelId="{91E61E98-D601-4D81-A5AE-B622AB70BC9B}" type="parTrans" cxnId="{49FBAD2B-9A37-4BB4-B7AD-0D67880D0574}">
      <dgm:prSet/>
      <dgm:spPr/>
      <dgm:t>
        <a:bodyPr/>
        <a:lstStyle/>
        <a:p>
          <a:endParaRPr lang="en-US"/>
        </a:p>
      </dgm:t>
    </dgm:pt>
    <dgm:pt modelId="{4B375C38-199F-4561-B08C-98B7E6BC72DD}" type="sibTrans" cxnId="{49FBAD2B-9A37-4BB4-B7AD-0D67880D0574}">
      <dgm:prSet/>
      <dgm:spPr/>
      <dgm:t>
        <a:bodyPr/>
        <a:lstStyle/>
        <a:p>
          <a:endParaRPr lang="en-US"/>
        </a:p>
      </dgm:t>
    </dgm:pt>
    <dgm:pt modelId="{70A5AADA-B96B-43A0-A476-0201F56B7932}" type="pres">
      <dgm:prSet presAssocID="{01253A5B-8477-42BC-B57D-901D18868F23}" presName="Name0" presStyleCnt="0">
        <dgm:presLayoutVars>
          <dgm:dir/>
          <dgm:animLvl val="lvl"/>
          <dgm:resizeHandles val="exact"/>
        </dgm:presLayoutVars>
      </dgm:prSet>
      <dgm:spPr/>
      <dgm:t>
        <a:bodyPr/>
        <a:lstStyle/>
        <a:p>
          <a:endParaRPr lang="en-US"/>
        </a:p>
      </dgm:t>
    </dgm:pt>
    <dgm:pt modelId="{A02515DB-6F8A-4DA4-B136-4296FB71C91F}" type="pres">
      <dgm:prSet presAssocID="{23FF836D-41AC-48F5-9651-D40045B7D5DA}" presName="linNode" presStyleCnt="0"/>
      <dgm:spPr/>
    </dgm:pt>
    <dgm:pt modelId="{5A0C729B-B875-4F9F-B066-0AC356C8631C}" type="pres">
      <dgm:prSet presAssocID="{23FF836D-41AC-48F5-9651-D40045B7D5DA}" presName="parentText" presStyleLbl="node1" presStyleIdx="0" presStyleCnt="2">
        <dgm:presLayoutVars>
          <dgm:chMax val="1"/>
          <dgm:bulletEnabled val="1"/>
        </dgm:presLayoutVars>
      </dgm:prSet>
      <dgm:spPr/>
      <dgm:t>
        <a:bodyPr/>
        <a:lstStyle/>
        <a:p>
          <a:endParaRPr lang="en-US"/>
        </a:p>
      </dgm:t>
    </dgm:pt>
    <dgm:pt modelId="{B3F2AE92-CDE3-404B-8C3C-77B03D1495C6}" type="pres">
      <dgm:prSet presAssocID="{23FF836D-41AC-48F5-9651-D40045B7D5DA}" presName="descendantText" presStyleLbl="alignAccFollowNode1" presStyleIdx="0" presStyleCnt="2">
        <dgm:presLayoutVars>
          <dgm:bulletEnabled val="1"/>
        </dgm:presLayoutVars>
      </dgm:prSet>
      <dgm:spPr/>
      <dgm:t>
        <a:bodyPr/>
        <a:lstStyle/>
        <a:p>
          <a:endParaRPr lang="en-US"/>
        </a:p>
      </dgm:t>
    </dgm:pt>
    <dgm:pt modelId="{3A4FB33D-EFFB-4680-8E50-39F520F44AD9}" type="pres">
      <dgm:prSet presAssocID="{B954D8E4-4AB2-4D5E-9DC8-D9D854189750}" presName="sp" presStyleCnt="0"/>
      <dgm:spPr/>
    </dgm:pt>
    <dgm:pt modelId="{E4F337BE-52BD-4DD1-ACC9-81D313E4E556}" type="pres">
      <dgm:prSet presAssocID="{C17C3115-96C3-48CD-A412-74992473A229}" presName="linNode" presStyleCnt="0"/>
      <dgm:spPr/>
    </dgm:pt>
    <dgm:pt modelId="{C359CBF3-2735-491E-A778-C04B46C48215}" type="pres">
      <dgm:prSet presAssocID="{C17C3115-96C3-48CD-A412-74992473A229}" presName="parentText" presStyleLbl="node1" presStyleIdx="1" presStyleCnt="2">
        <dgm:presLayoutVars>
          <dgm:chMax val="1"/>
          <dgm:bulletEnabled val="1"/>
        </dgm:presLayoutVars>
      </dgm:prSet>
      <dgm:spPr/>
      <dgm:t>
        <a:bodyPr/>
        <a:lstStyle/>
        <a:p>
          <a:endParaRPr lang="en-US"/>
        </a:p>
      </dgm:t>
    </dgm:pt>
    <dgm:pt modelId="{A9C458F5-C719-4DAA-AB23-4FA429DE8CDF}" type="pres">
      <dgm:prSet presAssocID="{C17C3115-96C3-48CD-A412-74992473A229}" presName="descendantText" presStyleLbl="alignAccFollowNode1" presStyleIdx="1" presStyleCnt="2">
        <dgm:presLayoutVars>
          <dgm:bulletEnabled val="1"/>
        </dgm:presLayoutVars>
      </dgm:prSet>
      <dgm:spPr/>
      <dgm:t>
        <a:bodyPr/>
        <a:lstStyle/>
        <a:p>
          <a:endParaRPr lang="en-US"/>
        </a:p>
      </dgm:t>
    </dgm:pt>
  </dgm:ptLst>
  <dgm:cxnLst>
    <dgm:cxn modelId="{47569A93-A1C0-4A8E-8F83-6F7B549C6376}" srcId="{C17C3115-96C3-48CD-A412-74992473A229}" destId="{D5447D02-10C6-4FA5-963B-2A3C009C00AE}" srcOrd="0" destOrd="0" parTransId="{A721C242-23F5-4FCB-841E-620735E7731E}" sibTransId="{1679DB3E-96D9-4FF4-AB8A-988AEFFADB99}"/>
    <dgm:cxn modelId="{2CC859A5-8562-4973-9CB6-0F40914DF38C}" type="presOf" srcId="{D5447D02-10C6-4FA5-963B-2A3C009C00AE}" destId="{A9C458F5-C719-4DAA-AB23-4FA429DE8CDF}" srcOrd="0" destOrd="0" presId="urn:microsoft.com/office/officeart/2005/8/layout/vList5"/>
    <dgm:cxn modelId="{C821D330-0884-4A4B-BA1A-38DD1B6BACC8}" srcId="{23FF836D-41AC-48F5-9651-D40045B7D5DA}" destId="{3986A537-B558-4BE5-A9F7-F6F17DFBC343}" srcOrd="0" destOrd="0" parTransId="{82874C54-4D08-4AE3-9794-34490A0397EF}" sibTransId="{D16A6D27-6515-4148-A36B-90EEC0E30524}"/>
    <dgm:cxn modelId="{94E24A30-225E-4A5E-9DA2-BF28B20D4D61}" srcId="{01253A5B-8477-42BC-B57D-901D18868F23}" destId="{23FF836D-41AC-48F5-9651-D40045B7D5DA}" srcOrd="0" destOrd="0" parTransId="{F8005FEF-DFBF-4CA2-A5A4-8C97FA989853}" sibTransId="{B954D8E4-4AB2-4D5E-9DC8-D9D854189750}"/>
    <dgm:cxn modelId="{064E5BBC-5DAD-40BE-8534-B837CEC27F3D}" type="presOf" srcId="{C17C3115-96C3-48CD-A412-74992473A229}" destId="{C359CBF3-2735-491E-A778-C04B46C48215}" srcOrd="0" destOrd="0" presId="urn:microsoft.com/office/officeart/2005/8/layout/vList5"/>
    <dgm:cxn modelId="{1BE39EC7-C582-4403-BFC6-703D852F0DE3}" srcId="{23FF836D-41AC-48F5-9651-D40045B7D5DA}" destId="{476B38A4-64B8-479A-9C45-257C2B44FBEE}" srcOrd="1" destOrd="0" parTransId="{CABD22D8-A192-4DCD-A504-73950378DA92}" sibTransId="{DFAD2DEC-2272-4279-BBEE-725351756034}"/>
    <dgm:cxn modelId="{1AF12416-0124-4292-8F26-75AD22EBDD1B}" type="presOf" srcId="{3986A537-B558-4BE5-A9F7-F6F17DFBC343}" destId="{B3F2AE92-CDE3-404B-8C3C-77B03D1495C6}" srcOrd="0" destOrd="0" presId="urn:microsoft.com/office/officeart/2005/8/layout/vList5"/>
    <dgm:cxn modelId="{AE143512-1024-4054-B5E4-6A0F0300B925}" srcId="{C17C3115-96C3-48CD-A412-74992473A229}" destId="{9A14A93D-6890-406C-A775-EC8DF4A21742}" srcOrd="1" destOrd="0" parTransId="{1A5A7FF8-6A71-4C88-BCAE-0C4EA251360F}" sibTransId="{875C334C-5818-4493-9037-E5602512DB18}"/>
    <dgm:cxn modelId="{23CD79F1-65DD-413C-869D-1C799FA8725D}" type="presOf" srcId="{A2474163-99C2-4F12-AA34-5E1DFA77FD95}" destId="{A9C458F5-C719-4DAA-AB23-4FA429DE8CDF}" srcOrd="0" destOrd="2" presId="urn:microsoft.com/office/officeart/2005/8/layout/vList5"/>
    <dgm:cxn modelId="{FB04547A-50FA-4E9F-9F8D-C2AC79FEE39C}" srcId="{01253A5B-8477-42BC-B57D-901D18868F23}" destId="{C17C3115-96C3-48CD-A412-74992473A229}" srcOrd="1" destOrd="0" parTransId="{FAE1DAD6-63AC-4D33-9E63-E88293EF93E8}" sibTransId="{9D527F1D-BEB6-412B-ACE6-E96CB579F345}"/>
    <dgm:cxn modelId="{513AA0CC-88D6-40F1-8DDD-AF45090A514B}" srcId="{C17C3115-96C3-48CD-A412-74992473A229}" destId="{A2474163-99C2-4F12-AA34-5E1DFA77FD95}" srcOrd="2" destOrd="0" parTransId="{1EB3E0CD-8CEE-4543-A901-D5B5CF9EFA78}" sibTransId="{7E69242B-58BE-45FF-B5A7-E383E4538DDC}"/>
    <dgm:cxn modelId="{E0EDA3D1-59E9-43FA-9244-3C0E2AAE1D49}" type="presOf" srcId="{3D044B81-AB8E-4FF4-88EF-70E0EA04AA0B}" destId="{A9C458F5-C719-4DAA-AB23-4FA429DE8CDF}" srcOrd="0" destOrd="3" presId="urn:microsoft.com/office/officeart/2005/8/layout/vList5"/>
    <dgm:cxn modelId="{49FBAD2B-9A37-4BB4-B7AD-0D67880D0574}" srcId="{23FF836D-41AC-48F5-9651-D40045B7D5DA}" destId="{0AAA1AEB-6990-4191-B09C-8688F5C2646A}" srcOrd="2" destOrd="0" parTransId="{91E61E98-D601-4D81-A5AE-B622AB70BC9B}" sibTransId="{4B375C38-199F-4561-B08C-98B7E6BC72DD}"/>
    <dgm:cxn modelId="{D63F49DA-E5FB-4D96-AB1C-D739F3EE24E3}" type="presOf" srcId="{01253A5B-8477-42BC-B57D-901D18868F23}" destId="{70A5AADA-B96B-43A0-A476-0201F56B7932}" srcOrd="0" destOrd="0" presId="urn:microsoft.com/office/officeart/2005/8/layout/vList5"/>
    <dgm:cxn modelId="{1C4CCE3F-C877-4DF1-878A-F54614E15DA1}" type="presOf" srcId="{0AAA1AEB-6990-4191-B09C-8688F5C2646A}" destId="{B3F2AE92-CDE3-404B-8C3C-77B03D1495C6}" srcOrd="0" destOrd="2" presId="urn:microsoft.com/office/officeart/2005/8/layout/vList5"/>
    <dgm:cxn modelId="{C5996BB5-1E8D-43A9-9FB3-4AD7645DF7CF}" type="presOf" srcId="{9A14A93D-6890-406C-A775-EC8DF4A21742}" destId="{A9C458F5-C719-4DAA-AB23-4FA429DE8CDF}" srcOrd="0" destOrd="1" presId="urn:microsoft.com/office/officeart/2005/8/layout/vList5"/>
    <dgm:cxn modelId="{1A1B794F-1B59-4C43-8A35-C8E4FCDD77F7}" srcId="{C17C3115-96C3-48CD-A412-74992473A229}" destId="{3D044B81-AB8E-4FF4-88EF-70E0EA04AA0B}" srcOrd="3" destOrd="0" parTransId="{DC58123A-AAFD-4CBC-8666-6C8DC5DB7166}" sibTransId="{776FC664-DBEC-4DCA-A97D-6FF3DBDDA34F}"/>
    <dgm:cxn modelId="{BF596DE1-D595-424B-AE71-5433CCF95A72}" type="presOf" srcId="{476B38A4-64B8-479A-9C45-257C2B44FBEE}" destId="{B3F2AE92-CDE3-404B-8C3C-77B03D1495C6}" srcOrd="0" destOrd="1" presId="urn:microsoft.com/office/officeart/2005/8/layout/vList5"/>
    <dgm:cxn modelId="{AD14E804-7BF1-413A-B234-62D89929F045}" type="presOf" srcId="{23FF836D-41AC-48F5-9651-D40045B7D5DA}" destId="{5A0C729B-B875-4F9F-B066-0AC356C8631C}" srcOrd="0" destOrd="0" presId="urn:microsoft.com/office/officeart/2005/8/layout/vList5"/>
    <dgm:cxn modelId="{AAE10070-CCCF-49A7-AB46-CA0D5E175FBA}" type="presParOf" srcId="{70A5AADA-B96B-43A0-A476-0201F56B7932}" destId="{A02515DB-6F8A-4DA4-B136-4296FB71C91F}" srcOrd="0" destOrd="0" presId="urn:microsoft.com/office/officeart/2005/8/layout/vList5"/>
    <dgm:cxn modelId="{0252E2E3-AA48-47DF-ACB9-E0B4F744AF3B}" type="presParOf" srcId="{A02515DB-6F8A-4DA4-B136-4296FB71C91F}" destId="{5A0C729B-B875-4F9F-B066-0AC356C8631C}" srcOrd="0" destOrd="0" presId="urn:microsoft.com/office/officeart/2005/8/layout/vList5"/>
    <dgm:cxn modelId="{0B7ECBBD-F42F-4507-84D8-1D2327FCFC55}" type="presParOf" srcId="{A02515DB-6F8A-4DA4-B136-4296FB71C91F}" destId="{B3F2AE92-CDE3-404B-8C3C-77B03D1495C6}" srcOrd="1" destOrd="0" presId="urn:microsoft.com/office/officeart/2005/8/layout/vList5"/>
    <dgm:cxn modelId="{646A6812-4377-42A9-8B52-EAAB6185C0E6}" type="presParOf" srcId="{70A5AADA-B96B-43A0-A476-0201F56B7932}" destId="{3A4FB33D-EFFB-4680-8E50-39F520F44AD9}" srcOrd="1" destOrd="0" presId="urn:microsoft.com/office/officeart/2005/8/layout/vList5"/>
    <dgm:cxn modelId="{C4ACE4A6-88C6-458C-8CA0-85C92413B4FF}" type="presParOf" srcId="{70A5AADA-B96B-43A0-A476-0201F56B7932}" destId="{E4F337BE-52BD-4DD1-ACC9-81D313E4E556}" srcOrd="2" destOrd="0" presId="urn:microsoft.com/office/officeart/2005/8/layout/vList5"/>
    <dgm:cxn modelId="{7785F81B-24F0-4BF3-AD7F-14F7C69946CC}" type="presParOf" srcId="{E4F337BE-52BD-4DD1-ACC9-81D313E4E556}" destId="{C359CBF3-2735-491E-A778-C04B46C48215}" srcOrd="0" destOrd="0" presId="urn:microsoft.com/office/officeart/2005/8/layout/vList5"/>
    <dgm:cxn modelId="{EF074E66-6F46-44E2-9CE8-7DD2980BBB25}" type="presParOf" srcId="{E4F337BE-52BD-4DD1-ACC9-81D313E4E556}" destId="{A9C458F5-C719-4DAA-AB23-4FA429DE8CD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4A130A7-FFD6-4B35-8BB6-C9057FB1001C}" type="doc">
      <dgm:prSet loTypeId="urn:microsoft.com/office/officeart/2005/8/layout/default" loCatId="list" qsTypeId="urn:microsoft.com/office/officeart/2005/8/quickstyle/3d3" qsCatId="3D" csTypeId="urn:microsoft.com/office/officeart/2005/8/colors/accent4_2" csCatId="accent4" phldr="1"/>
      <dgm:spPr/>
      <dgm:t>
        <a:bodyPr/>
        <a:lstStyle/>
        <a:p>
          <a:endParaRPr lang="en-US"/>
        </a:p>
      </dgm:t>
    </dgm:pt>
    <dgm:pt modelId="{F8569CDF-19F5-442B-A98B-0262869A0BC5}">
      <dgm:prSet/>
      <dgm:spPr/>
      <dgm:t>
        <a:bodyPr/>
        <a:lstStyle/>
        <a:p>
          <a:pPr rtl="0"/>
          <a:r>
            <a:rPr lang="en-GB" dirty="0" smtClean="0"/>
            <a:t>Technical quality</a:t>
          </a:r>
          <a:endParaRPr lang="en-US" dirty="0"/>
        </a:p>
      </dgm:t>
    </dgm:pt>
    <dgm:pt modelId="{8888FC43-CF54-433F-9745-876415F75848}" type="parTrans" cxnId="{508E6E88-9388-48AE-A604-737093D46A6B}">
      <dgm:prSet/>
      <dgm:spPr/>
      <dgm:t>
        <a:bodyPr/>
        <a:lstStyle/>
        <a:p>
          <a:endParaRPr lang="en-US"/>
        </a:p>
      </dgm:t>
    </dgm:pt>
    <dgm:pt modelId="{7C316BDD-E401-401E-822A-2B83AFCAB534}" type="sibTrans" cxnId="{508E6E88-9388-48AE-A604-737093D46A6B}">
      <dgm:prSet/>
      <dgm:spPr/>
      <dgm:t>
        <a:bodyPr/>
        <a:lstStyle/>
        <a:p>
          <a:endParaRPr lang="en-US"/>
        </a:p>
      </dgm:t>
    </dgm:pt>
    <dgm:pt modelId="{94103644-699F-4681-80A5-26876995E37B}">
      <dgm:prSet/>
      <dgm:spPr/>
      <dgm:t>
        <a:bodyPr/>
        <a:lstStyle/>
        <a:p>
          <a:pPr rtl="0"/>
          <a:r>
            <a:rPr lang="en-US" dirty="0" smtClean="0"/>
            <a:t>Good governance and due diligence in developing &amp; approving standards</a:t>
          </a:r>
          <a:endParaRPr lang="en-US" dirty="0"/>
        </a:p>
      </dgm:t>
    </dgm:pt>
    <dgm:pt modelId="{79B500C5-EEA7-4D45-B4DB-E26D20BE5188}" type="parTrans" cxnId="{5771BD82-A7C7-44E4-B8B3-B067118767C1}">
      <dgm:prSet/>
      <dgm:spPr/>
      <dgm:t>
        <a:bodyPr/>
        <a:lstStyle/>
        <a:p>
          <a:endParaRPr lang="en-US"/>
        </a:p>
      </dgm:t>
    </dgm:pt>
    <dgm:pt modelId="{47A9B5FA-75C7-4583-95CF-4C39C9AEC955}" type="sibTrans" cxnId="{5771BD82-A7C7-44E4-B8B3-B067118767C1}">
      <dgm:prSet/>
      <dgm:spPr/>
      <dgm:t>
        <a:bodyPr/>
        <a:lstStyle/>
        <a:p>
          <a:endParaRPr lang="en-US"/>
        </a:p>
      </dgm:t>
    </dgm:pt>
    <dgm:pt modelId="{577E1424-D513-48EB-9F47-DE807B00A833}">
      <dgm:prSet/>
      <dgm:spPr/>
      <dgm:t>
        <a:bodyPr/>
        <a:lstStyle/>
        <a:p>
          <a:pPr rtl="0"/>
          <a:r>
            <a:rPr lang="en-US" dirty="0" smtClean="0"/>
            <a:t>Proper authorizing processes</a:t>
          </a:r>
          <a:endParaRPr lang="en-US" dirty="0"/>
        </a:p>
      </dgm:t>
    </dgm:pt>
    <dgm:pt modelId="{BD8254AA-6EEC-4805-B82B-6F6BEF398CB2}" type="parTrans" cxnId="{F3288F4D-4411-4CC8-A991-D9E2FDA8E96A}">
      <dgm:prSet/>
      <dgm:spPr/>
      <dgm:t>
        <a:bodyPr/>
        <a:lstStyle/>
        <a:p>
          <a:endParaRPr lang="en-US"/>
        </a:p>
      </dgm:t>
    </dgm:pt>
    <dgm:pt modelId="{3C5EDDA0-A9E9-4472-ACF7-E6907913AAD7}" type="sibTrans" cxnId="{F3288F4D-4411-4CC8-A991-D9E2FDA8E96A}">
      <dgm:prSet/>
      <dgm:spPr/>
      <dgm:t>
        <a:bodyPr/>
        <a:lstStyle/>
        <a:p>
          <a:endParaRPr lang="en-US"/>
        </a:p>
      </dgm:t>
    </dgm:pt>
    <dgm:pt modelId="{741376F8-165E-4DC0-B389-16180F4F441B}">
      <dgm:prSet/>
      <dgm:spPr/>
      <dgm:t>
        <a:bodyPr/>
        <a:lstStyle/>
        <a:p>
          <a:pPr rtl="0"/>
          <a:r>
            <a:rPr lang="en-US" dirty="0" smtClean="0"/>
            <a:t>Consultation, take into account diversity of views, contexts, circumstances </a:t>
          </a:r>
          <a:endParaRPr lang="en-US" dirty="0"/>
        </a:p>
      </dgm:t>
    </dgm:pt>
    <dgm:pt modelId="{8BC37C08-2FF3-40F2-A5C9-1A65FB14C799}" type="parTrans" cxnId="{7DDA5304-8559-44D2-8C05-972896A66B71}">
      <dgm:prSet/>
      <dgm:spPr/>
      <dgm:t>
        <a:bodyPr/>
        <a:lstStyle/>
        <a:p>
          <a:endParaRPr lang="en-US"/>
        </a:p>
      </dgm:t>
    </dgm:pt>
    <dgm:pt modelId="{7FC22E32-0886-46EA-B05C-452CC260536F}" type="sibTrans" cxnId="{7DDA5304-8559-44D2-8C05-972896A66B71}">
      <dgm:prSet/>
      <dgm:spPr/>
      <dgm:t>
        <a:bodyPr/>
        <a:lstStyle/>
        <a:p>
          <a:endParaRPr lang="en-US"/>
        </a:p>
      </dgm:t>
    </dgm:pt>
    <dgm:pt modelId="{227BCF7D-3DBE-4D30-9E88-DE6CA0456BDC}">
      <dgm:prSet/>
      <dgm:spPr/>
      <dgm:t>
        <a:bodyPr/>
        <a:lstStyle/>
        <a:p>
          <a:pPr rtl="0"/>
          <a:r>
            <a:rPr lang="en-US" dirty="0" smtClean="0"/>
            <a:t>Acceptance by SAIs and wider stakeholders</a:t>
          </a:r>
          <a:endParaRPr lang="en-US" dirty="0"/>
        </a:p>
      </dgm:t>
    </dgm:pt>
    <dgm:pt modelId="{80A2DAC5-57DF-46FC-8A6D-EC22B4DBD044}" type="parTrans" cxnId="{3E7A5A7F-2911-49B8-BEA3-9AB9FC0478CE}">
      <dgm:prSet/>
      <dgm:spPr/>
      <dgm:t>
        <a:bodyPr/>
        <a:lstStyle/>
        <a:p>
          <a:endParaRPr lang="en-US"/>
        </a:p>
      </dgm:t>
    </dgm:pt>
    <dgm:pt modelId="{CEBB0860-6277-4CD2-933E-C47AE98E34DF}" type="sibTrans" cxnId="{3E7A5A7F-2911-49B8-BEA3-9AB9FC0478CE}">
      <dgm:prSet/>
      <dgm:spPr/>
      <dgm:t>
        <a:bodyPr/>
        <a:lstStyle/>
        <a:p>
          <a:endParaRPr lang="en-US"/>
        </a:p>
      </dgm:t>
    </dgm:pt>
    <dgm:pt modelId="{C70FC9CE-99EE-454A-B648-33A7961BDEAC}">
      <dgm:prSet/>
      <dgm:spPr/>
      <dgm:t>
        <a:bodyPr/>
        <a:lstStyle/>
        <a:p>
          <a:pPr rtl="0"/>
          <a:r>
            <a:rPr lang="en-US" b="1" dirty="0" smtClean="0"/>
            <a:t>Monitor &amp; Support Implementation</a:t>
          </a:r>
          <a:endParaRPr lang="en-US" dirty="0"/>
        </a:p>
      </dgm:t>
    </dgm:pt>
    <dgm:pt modelId="{8547AB66-6E42-412E-90B1-DED8DBDF8166}" type="parTrans" cxnId="{4195BEF4-1047-4877-BAAC-D92132743AB5}">
      <dgm:prSet/>
      <dgm:spPr/>
      <dgm:t>
        <a:bodyPr/>
        <a:lstStyle/>
        <a:p>
          <a:endParaRPr lang="en-US"/>
        </a:p>
      </dgm:t>
    </dgm:pt>
    <dgm:pt modelId="{A03CF289-7189-4B85-B049-D9BD101986E9}" type="sibTrans" cxnId="{4195BEF4-1047-4877-BAAC-D92132743AB5}">
      <dgm:prSet/>
      <dgm:spPr/>
      <dgm:t>
        <a:bodyPr/>
        <a:lstStyle/>
        <a:p>
          <a:endParaRPr lang="en-US"/>
        </a:p>
      </dgm:t>
    </dgm:pt>
    <dgm:pt modelId="{57923FAF-1D7D-44F2-8678-983D424BBAE4}" type="pres">
      <dgm:prSet presAssocID="{B4A130A7-FFD6-4B35-8BB6-C9057FB1001C}" presName="diagram" presStyleCnt="0">
        <dgm:presLayoutVars>
          <dgm:dir/>
          <dgm:resizeHandles val="exact"/>
        </dgm:presLayoutVars>
      </dgm:prSet>
      <dgm:spPr/>
      <dgm:t>
        <a:bodyPr/>
        <a:lstStyle/>
        <a:p>
          <a:endParaRPr lang="en-US"/>
        </a:p>
      </dgm:t>
    </dgm:pt>
    <dgm:pt modelId="{A7855C82-E0E3-4180-B286-EFAE70AB8A74}" type="pres">
      <dgm:prSet presAssocID="{F8569CDF-19F5-442B-A98B-0262869A0BC5}" presName="node" presStyleLbl="node1" presStyleIdx="0" presStyleCnt="6">
        <dgm:presLayoutVars>
          <dgm:bulletEnabled val="1"/>
        </dgm:presLayoutVars>
      </dgm:prSet>
      <dgm:spPr/>
      <dgm:t>
        <a:bodyPr/>
        <a:lstStyle/>
        <a:p>
          <a:endParaRPr lang="en-US"/>
        </a:p>
      </dgm:t>
    </dgm:pt>
    <dgm:pt modelId="{191CDA00-791B-4398-87EC-AC61961B1AA2}" type="pres">
      <dgm:prSet presAssocID="{7C316BDD-E401-401E-822A-2B83AFCAB534}" presName="sibTrans" presStyleCnt="0"/>
      <dgm:spPr/>
    </dgm:pt>
    <dgm:pt modelId="{4BA2B118-994C-4919-B71C-8F7377830C9F}" type="pres">
      <dgm:prSet presAssocID="{94103644-699F-4681-80A5-26876995E37B}" presName="node" presStyleLbl="node1" presStyleIdx="1" presStyleCnt="6">
        <dgm:presLayoutVars>
          <dgm:bulletEnabled val="1"/>
        </dgm:presLayoutVars>
      </dgm:prSet>
      <dgm:spPr/>
      <dgm:t>
        <a:bodyPr/>
        <a:lstStyle/>
        <a:p>
          <a:endParaRPr lang="en-US"/>
        </a:p>
      </dgm:t>
    </dgm:pt>
    <dgm:pt modelId="{9D81CA22-D927-4B9F-9871-338B31EBF2D4}" type="pres">
      <dgm:prSet presAssocID="{47A9B5FA-75C7-4583-95CF-4C39C9AEC955}" presName="sibTrans" presStyleCnt="0"/>
      <dgm:spPr/>
    </dgm:pt>
    <dgm:pt modelId="{72AF6C1B-51FC-4F43-92C1-3D352FEC9751}" type="pres">
      <dgm:prSet presAssocID="{577E1424-D513-48EB-9F47-DE807B00A833}" presName="node" presStyleLbl="node1" presStyleIdx="2" presStyleCnt="6">
        <dgm:presLayoutVars>
          <dgm:bulletEnabled val="1"/>
        </dgm:presLayoutVars>
      </dgm:prSet>
      <dgm:spPr/>
      <dgm:t>
        <a:bodyPr/>
        <a:lstStyle/>
        <a:p>
          <a:endParaRPr lang="en-US"/>
        </a:p>
      </dgm:t>
    </dgm:pt>
    <dgm:pt modelId="{F669C926-6D5B-445D-8E05-7CA8B108CC87}" type="pres">
      <dgm:prSet presAssocID="{3C5EDDA0-A9E9-4472-ACF7-E6907913AAD7}" presName="sibTrans" presStyleCnt="0"/>
      <dgm:spPr/>
    </dgm:pt>
    <dgm:pt modelId="{E2E21F5E-C0B3-4264-9735-514ECB259DD6}" type="pres">
      <dgm:prSet presAssocID="{741376F8-165E-4DC0-B389-16180F4F441B}" presName="node" presStyleLbl="node1" presStyleIdx="3" presStyleCnt="6">
        <dgm:presLayoutVars>
          <dgm:bulletEnabled val="1"/>
        </dgm:presLayoutVars>
      </dgm:prSet>
      <dgm:spPr/>
      <dgm:t>
        <a:bodyPr/>
        <a:lstStyle/>
        <a:p>
          <a:endParaRPr lang="en-US"/>
        </a:p>
      </dgm:t>
    </dgm:pt>
    <dgm:pt modelId="{3EBFF46E-0751-4020-BEB0-F5804F564EA9}" type="pres">
      <dgm:prSet presAssocID="{7FC22E32-0886-46EA-B05C-452CC260536F}" presName="sibTrans" presStyleCnt="0"/>
      <dgm:spPr/>
    </dgm:pt>
    <dgm:pt modelId="{5AD09FB2-B24B-40CA-BAEB-E606DCFF852A}" type="pres">
      <dgm:prSet presAssocID="{227BCF7D-3DBE-4D30-9E88-DE6CA0456BDC}" presName="node" presStyleLbl="node1" presStyleIdx="4" presStyleCnt="6">
        <dgm:presLayoutVars>
          <dgm:bulletEnabled val="1"/>
        </dgm:presLayoutVars>
      </dgm:prSet>
      <dgm:spPr/>
      <dgm:t>
        <a:bodyPr/>
        <a:lstStyle/>
        <a:p>
          <a:endParaRPr lang="en-US"/>
        </a:p>
      </dgm:t>
    </dgm:pt>
    <dgm:pt modelId="{E8288F90-FA38-4055-8582-8D5A514C29F5}" type="pres">
      <dgm:prSet presAssocID="{CEBB0860-6277-4CD2-933E-C47AE98E34DF}" presName="sibTrans" presStyleCnt="0"/>
      <dgm:spPr/>
    </dgm:pt>
    <dgm:pt modelId="{9086AB22-7ACD-4A38-8367-F788BAE11DF7}" type="pres">
      <dgm:prSet presAssocID="{C70FC9CE-99EE-454A-B648-33A7961BDEAC}" presName="node" presStyleLbl="node1" presStyleIdx="5" presStyleCnt="6">
        <dgm:presLayoutVars>
          <dgm:bulletEnabled val="1"/>
        </dgm:presLayoutVars>
      </dgm:prSet>
      <dgm:spPr/>
      <dgm:t>
        <a:bodyPr/>
        <a:lstStyle/>
        <a:p>
          <a:endParaRPr lang="en-US"/>
        </a:p>
      </dgm:t>
    </dgm:pt>
  </dgm:ptLst>
  <dgm:cxnLst>
    <dgm:cxn modelId="{4195BEF4-1047-4877-BAAC-D92132743AB5}" srcId="{B4A130A7-FFD6-4B35-8BB6-C9057FB1001C}" destId="{C70FC9CE-99EE-454A-B648-33A7961BDEAC}" srcOrd="5" destOrd="0" parTransId="{8547AB66-6E42-412E-90B1-DED8DBDF8166}" sibTransId="{A03CF289-7189-4B85-B049-D9BD101986E9}"/>
    <dgm:cxn modelId="{27AD070E-89C8-41DD-9B86-96AC9D9DBCE8}" type="presOf" srcId="{227BCF7D-3DBE-4D30-9E88-DE6CA0456BDC}" destId="{5AD09FB2-B24B-40CA-BAEB-E606DCFF852A}" srcOrd="0" destOrd="0" presId="urn:microsoft.com/office/officeart/2005/8/layout/default"/>
    <dgm:cxn modelId="{1D52086D-3231-4CDB-BE5A-A145ABF87AD7}" type="presOf" srcId="{B4A130A7-FFD6-4B35-8BB6-C9057FB1001C}" destId="{57923FAF-1D7D-44F2-8678-983D424BBAE4}" srcOrd="0" destOrd="0" presId="urn:microsoft.com/office/officeart/2005/8/layout/default"/>
    <dgm:cxn modelId="{85883B5F-A352-47E6-95A2-2B144B600EA4}" type="presOf" srcId="{741376F8-165E-4DC0-B389-16180F4F441B}" destId="{E2E21F5E-C0B3-4264-9735-514ECB259DD6}" srcOrd="0" destOrd="0" presId="urn:microsoft.com/office/officeart/2005/8/layout/default"/>
    <dgm:cxn modelId="{034E5F87-0375-4B64-9600-84F238D9801E}" type="presOf" srcId="{94103644-699F-4681-80A5-26876995E37B}" destId="{4BA2B118-994C-4919-B71C-8F7377830C9F}" srcOrd="0" destOrd="0" presId="urn:microsoft.com/office/officeart/2005/8/layout/default"/>
    <dgm:cxn modelId="{5771BD82-A7C7-44E4-B8B3-B067118767C1}" srcId="{B4A130A7-FFD6-4B35-8BB6-C9057FB1001C}" destId="{94103644-699F-4681-80A5-26876995E37B}" srcOrd="1" destOrd="0" parTransId="{79B500C5-EEA7-4D45-B4DB-E26D20BE5188}" sibTransId="{47A9B5FA-75C7-4583-95CF-4C39C9AEC955}"/>
    <dgm:cxn modelId="{B8286E65-E638-4FDC-86A4-3D8BC657E65E}" type="presOf" srcId="{577E1424-D513-48EB-9F47-DE807B00A833}" destId="{72AF6C1B-51FC-4F43-92C1-3D352FEC9751}" srcOrd="0" destOrd="0" presId="urn:microsoft.com/office/officeart/2005/8/layout/default"/>
    <dgm:cxn modelId="{508E6E88-9388-48AE-A604-737093D46A6B}" srcId="{B4A130A7-FFD6-4B35-8BB6-C9057FB1001C}" destId="{F8569CDF-19F5-442B-A98B-0262869A0BC5}" srcOrd="0" destOrd="0" parTransId="{8888FC43-CF54-433F-9745-876415F75848}" sibTransId="{7C316BDD-E401-401E-822A-2B83AFCAB534}"/>
    <dgm:cxn modelId="{3E7A5A7F-2911-49B8-BEA3-9AB9FC0478CE}" srcId="{B4A130A7-FFD6-4B35-8BB6-C9057FB1001C}" destId="{227BCF7D-3DBE-4D30-9E88-DE6CA0456BDC}" srcOrd="4" destOrd="0" parTransId="{80A2DAC5-57DF-46FC-8A6D-EC22B4DBD044}" sibTransId="{CEBB0860-6277-4CD2-933E-C47AE98E34DF}"/>
    <dgm:cxn modelId="{7DDA5304-8559-44D2-8C05-972896A66B71}" srcId="{B4A130A7-FFD6-4B35-8BB6-C9057FB1001C}" destId="{741376F8-165E-4DC0-B389-16180F4F441B}" srcOrd="3" destOrd="0" parTransId="{8BC37C08-2FF3-40F2-A5C9-1A65FB14C799}" sibTransId="{7FC22E32-0886-46EA-B05C-452CC260536F}"/>
    <dgm:cxn modelId="{15EEE033-5797-4504-947E-A5F4CD0220D9}" type="presOf" srcId="{F8569CDF-19F5-442B-A98B-0262869A0BC5}" destId="{A7855C82-E0E3-4180-B286-EFAE70AB8A74}" srcOrd="0" destOrd="0" presId="urn:microsoft.com/office/officeart/2005/8/layout/default"/>
    <dgm:cxn modelId="{F3288F4D-4411-4CC8-A991-D9E2FDA8E96A}" srcId="{B4A130A7-FFD6-4B35-8BB6-C9057FB1001C}" destId="{577E1424-D513-48EB-9F47-DE807B00A833}" srcOrd="2" destOrd="0" parTransId="{BD8254AA-6EEC-4805-B82B-6F6BEF398CB2}" sibTransId="{3C5EDDA0-A9E9-4472-ACF7-E6907913AAD7}"/>
    <dgm:cxn modelId="{A155C77D-DC53-473C-B9B2-99E56841C7CD}" type="presOf" srcId="{C70FC9CE-99EE-454A-B648-33A7961BDEAC}" destId="{9086AB22-7ACD-4A38-8367-F788BAE11DF7}" srcOrd="0" destOrd="0" presId="urn:microsoft.com/office/officeart/2005/8/layout/default"/>
    <dgm:cxn modelId="{93AC8434-2C32-42C9-9354-68CADB0706C7}" type="presParOf" srcId="{57923FAF-1D7D-44F2-8678-983D424BBAE4}" destId="{A7855C82-E0E3-4180-B286-EFAE70AB8A74}" srcOrd="0" destOrd="0" presId="urn:microsoft.com/office/officeart/2005/8/layout/default"/>
    <dgm:cxn modelId="{C2A8739F-D5FF-4841-90F3-FEA96C1F4719}" type="presParOf" srcId="{57923FAF-1D7D-44F2-8678-983D424BBAE4}" destId="{191CDA00-791B-4398-87EC-AC61961B1AA2}" srcOrd="1" destOrd="0" presId="urn:microsoft.com/office/officeart/2005/8/layout/default"/>
    <dgm:cxn modelId="{85B9CF31-6F3A-4ECD-BC31-F8ADAE928CD5}" type="presParOf" srcId="{57923FAF-1D7D-44F2-8678-983D424BBAE4}" destId="{4BA2B118-994C-4919-B71C-8F7377830C9F}" srcOrd="2" destOrd="0" presId="urn:microsoft.com/office/officeart/2005/8/layout/default"/>
    <dgm:cxn modelId="{F561E824-6241-4219-AFAF-79D17B859B02}" type="presParOf" srcId="{57923FAF-1D7D-44F2-8678-983D424BBAE4}" destId="{9D81CA22-D927-4B9F-9871-338B31EBF2D4}" srcOrd="3" destOrd="0" presId="urn:microsoft.com/office/officeart/2005/8/layout/default"/>
    <dgm:cxn modelId="{453614C0-BE76-4B00-9027-FB8E37D0991A}" type="presParOf" srcId="{57923FAF-1D7D-44F2-8678-983D424BBAE4}" destId="{72AF6C1B-51FC-4F43-92C1-3D352FEC9751}" srcOrd="4" destOrd="0" presId="urn:microsoft.com/office/officeart/2005/8/layout/default"/>
    <dgm:cxn modelId="{FB619A44-02BC-419E-A201-91B0DF3C90E4}" type="presParOf" srcId="{57923FAF-1D7D-44F2-8678-983D424BBAE4}" destId="{F669C926-6D5B-445D-8E05-7CA8B108CC87}" srcOrd="5" destOrd="0" presId="urn:microsoft.com/office/officeart/2005/8/layout/default"/>
    <dgm:cxn modelId="{E3CAD87C-9E78-4881-B084-E0C15D613C83}" type="presParOf" srcId="{57923FAF-1D7D-44F2-8678-983D424BBAE4}" destId="{E2E21F5E-C0B3-4264-9735-514ECB259DD6}" srcOrd="6" destOrd="0" presId="urn:microsoft.com/office/officeart/2005/8/layout/default"/>
    <dgm:cxn modelId="{9C33425F-246E-432E-9A0F-32BBFC69803B}" type="presParOf" srcId="{57923FAF-1D7D-44F2-8678-983D424BBAE4}" destId="{3EBFF46E-0751-4020-BEB0-F5804F564EA9}" srcOrd="7" destOrd="0" presId="urn:microsoft.com/office/officeart/2005/8/layout/default"/>
    <dgm:cxn modelId="{2A3F6307-A8ED-4E1C-8370-98E3672823CD}" type="presParOf" srcId="{57923FAF-1D7D-44F2-8678-983D424BBAE4}" destId="{5AD09FB2-B24B-40CA-BAEB-E606DCFF852A}" srcOrd="8" destOrd="0" presId="urn:microsoft.com/office/officeart/2005/8/layout/default"/>
    <dgm:cxn modelId="{C69C2461-E055-4DEE-8BED-B47A50968BD6}" type="presParOf" srcId="{57923FAF-1D7D-44F2-8678-983D424BBAE4}" destId="{E8288F90-FA38-4055-8582-8D5A514C29F5}" srcOrd="9" destOrd="0" presId="urn:microsoft.com/office/officeart/2005/8/layout/default"/>
    <dgm:cxn modelId="{3D6D235D-FC32-4D22-88C0-FDD7C09397BE}" type="presParOf" srcId="{57923FAF-1D7D-44F2-8678-983D424BBAE4}" destId="{9086AB22-7ACD-4A38-8367-F788BAE11DF7}"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192673F-479F-42A5-8886-37E86A74FCF8}" type="doc">
      <dgm:prSet loTypeId="urn:microsoft.com/office/officeart/2005/8/layout/matrix2" loCatId="matrix" qsTypeId="urn:microsoft.com/office/officeart/2005/8/quickstyle/simple1" qsCatId="simple" csTypeId="urn:microsoft.com/office/officeart/2005/8/colors/accent1_3" csCatId="accent1"/>
      <dgm:spPr/>
      <dgm:t>
        <a:bodyPr/>
        <a:lstStyle/>
        <a:p>
          <a:endParaRPr lang="en-US"/>
        </a:p>
      </dgm:t>
    </dgm:pt>
    <dgm:pt modelId="{7B624938-259C-44F1-9B09-BAEE3F878679}">
      <dgm:prSet/>
      <dgm:spPr/>
      <dgm:t>
        <a:bodyPr/>
        <a:lstStyle/>
        <a:p>
          <a:pPr rtl="0"/>
          <a:r>
            <a:rPr lang="en-GB" smtClean="0"/>
            <a:t>Maintaining high quality standard setting </a:t>
          </a:r>
          <a:endParaRPr lang="en-US"/>
        </a:p>
      </dgm:t>
    </dgm:pt>
    <dgm:pt modelId="{1D138F73-01F9-4275-8A1F-1A02A5A00918}" type="parTrans" cxnId="{6403EEC1-DD39-43EF-A6E0-D10CB0FD992E}">
      <dgm:prSet/>
      <dgm:spPr/>
      <dgm:t>
        <a:bodyPr/>
        <a:lstStyle/>
        <a:p>
          <a:endParaRPr lang="en-US"/>
        </a:p>
      </dgm:t>
    </dgm:pt>
    <dgm:pt modelId="{C1052EE5-1FC8-44D2-8608-8C31FD824619}" type="sibTrans" cxnId="{6403EEC1-DD39-43EF-A6E0-D10CB0FD992E}">
      <dgm:prSet/>
      <dgm:spPr/>
      <dgm:t>
        <a:bodyPr/>
        <a:lstStyle/>
        <a:p>
          <a:endParaRPr lang="en-US"/>
        </a:p>
      </dgm:t>
    </dgm:pt>
    <dgm:pt modelId="{8F85828E-5F40-4DED-8823-25E4C94BF6CB}">
      <dgm:prSet/>
      <dgm:spPr/>
      <dgm:t>
        <a:bodyPr/>
        <a:lstStyle/>
        <a:p>
          <a:pPr rtl="0"/>
          <a:r>
            <a:rPr lang="en-US" smtClean="0"/>
            <a:t>Adoption &amp; Implementation of ISSAIs by SAIs</a:t>
          </a:r>
          <a:endParaRPr lang="en-US"/>
        </a:p>
      </dgm:t>
    </dgm:pt>
    <dgm:pt modelId="{E0B058D1-B0A3-48C4-9907-01BF442C1878}" type="parTrans" cxnId="{3E9BA5AF-6499-465B-9175-3D4BF38570A3}">
      <dgm:prSet/>
      <dgm:spPr/>
      <dgm:t>
        <a:bodyPr/>
        <a:lstStyle/>
        <a:p>
          <a:endParaRPr lang="en-US"/>
        </a:p>
      </dgm:t>
    </dgm:pt>
    <dgm:pt modelId="{6BA72C53-D013-4A36-BE84-D44EC129E0F0}" type="sibTrans" cxnId="{3E9BA5AF-6499-465B-9175-3D4BF38570A3}">
      <dgm:prSet/>
      <dgm:spPr/>
      <dgm:t>
        <a:bodyPr/>
        <a:lstStyle/>
        <a:p>
          <a:endParaRPr lang="en-US"/>
        </a:p>
      </dgm:t>
    </dgm:pt>
    <dgm:pt modelId="{996452DE-7FFE-4B4C-9D21-0A2C16F47CA9}">
      <dgm:prSet/>
      <dgm:spPr/>
      <dgm:t>
        <a:bodyPr/>
        <a:lstStyle/>
        <a:p>
          <a:pPr rtl="0"/>
          <a:r>
            <a:rPr lang="en-US" smtClean="0"/>
            <a:t>Supporting ISSAI implementation </a:t>
          </a:r>
          <a:endParaRPr lang="en-US"/>
        </a:p>
      </dgm:t>
    </dgm:pt>
    <dgm:pt modelId="{3A3FDDE2-6E24-4D68-A48C-A01856AE1531}" type="parTrans" cxnId="{D6453023-B566-476E-A8A5-3C5CA528EBAF}">
      <dgm:prSet/>
      <dgm:spPr/>
      <dgm:t>
        <a:bodyPr/>
        <a:lstStyle/>
        <a:p>
          <a:endParaRPr lang="en-US"/>
        </a:p>
      </dgm:t>
    </dgm:pt>
    <dgm:pt modelId="{6B22D73A-B8AB-4A8E-8FC1-E6FDF15301E5}" type="sibTrans" cxnId="{D6453023-B566-476E-A8A5-3C5CA528EBAF}">
      <dgm:prSet/>
      <dgm:spPr/>
      <dgm:t>
        <a:bodyPr/>
        <a:lstStyle/>
        <a:p>
          <a:endParaRPr lang="en-US"/>
        </a:p>
      </dgm:t>
    </dgm:pt>
    <dgm:pt modelId="{21A9E417-5E5C-4828-99DA-15C9577998DF}">
      <dgm:prSet/>
      <dgm:spPr/>
      <dgm:t>
        <a:bodyPr/>
        <a:lstStyle/>
        <a:p>
          <a:pPr rtl="0"/>
          <a:r>
            <a:rPr lang="en-US" smtClean="0"/>
            <a:t>Raising awareness and educating legislators, users and other key stakeholders</a:t>
          </a:r>
          <a:endParaRPr lang="en-US"/>
        </a:p>
      </dgm:t>
    </dgm:pt>
    <dgm:pt modelId="{5325470E-4713-481C-8CA5-1624CE7B8436}" type="parTrans" cxnId="{D048197F-C7A4-420D-9CC0-3E73DBF47B15}">
      <dgm:prSet/>
      <dgm:spPr/>
      <dgm:t>
        <a:bodyPr/>
        <a:lstStyle/>
        <a:p>
          <a:endParaRPr lang="en-US"/>
        </a:p>
      </dgm:t>
    </dgm:pt>
    <dgm:pt modelId="{8C843D82-158E-47E8-B6EE-A2593C137C81}" type="sibTrans" cxnId="{D048197F-C7A4-420D-9CC0-3E73DBF47B15}">
      <dgm:prSet/>
      <dgm:spPr/>
      <dgm:t>
        <a:bodyPr/>
        <a:lstStyle/>
        <a:p>
          <a:endParaRPr lang="en-US"/>
        </a:p>
      </dgm:t>
    </dgm:pt>
    <dgm:pt modelId="{17AB8AEE-763B-4A9F-B41D-D731F62B9E3A}" type="pres">
      <dgm:prSet presAssocID="{A192673F-479F-42A5-8886-37E86A74FCF8}" presName="matrix" presStyleCnt="0">
        <dgm:presLayoutVars>
          <dgm:chMax val="1"/>
          <dgm:dir/>
          <dgm:resizeHandles val="exact"/>
        </dgm:presLayoutVars>
      </dgm:prSet>
      <dgm:spPr/>
      <dgm:t>
        <a:bodyPr/>
        <a:lstStyle/>
        <a:p>
          <a:endParaRPr lang="en-US"/>
        </a:p>
      </dgm:t>
    </dgm:pt>
    <dgm:pt modelId="{DC016C8A-8730-4D91-B3FF-DFBB5679399A}" type="pres">
      <dgm:prSet presAssocID="{A192673F-479F-42A5-8886-37E86A74FCF8}" presName="axisShape" presStyleLbl="bgShp" presStyleIdx="0" presStyleCnt="1"/>
      <dgm:spPr/>
    </dgm:pt>
    <dgm:pt modelId="{78B4CA78-57A6-412F-86F7-8809DD4B5CDA}" type="pres">
      <dgm:prSet presAssocID="{A192673F-479F-42A5-8886-37E86A74FCF8}" presName="rect1" presStyleLbl="node1" presStyleIdx="0" presStyleCnt="4">
        <dgm:presLayoutVars>
          <dgm:chMax val="0"/>
          <dgm:chPref val="0"/>
          <dgm:bulletEnabled val="1"/>
        </dgm:presLayoutVars>
      </dgm:prSet>
      <dgm:spPr/>
      <dgm:t>
        <a:bodyPr/>
        <a:lstStyle/>
        <a:p>
          <a:endParaRPr lang="en-US"/>
        </a:p>
      </dgm:t>
    </dgm:pt>
    <dgm:pt modelId="{EDC46E2E-D243-4CC7-B71F-A9B1A2C8AD2F}" type="pres">
      <dgm:prSet presAssocID="{A192673F-479F-42A5-8886-37E86A74FCF8}" presName="rect2" presStyleLbl="node1" presStyleIdx="1" presStyleCnt="4">
        <dgm:presLayoutVars>
          <dgm:chMax val="0"/>
          <dgm:chPref val="0"/>
          <dgm:bulletEnabled val="1"/>
        </dgm:presLayoutVars>
      </dgm:prSet>
      <dgm:spPr/>
      <dgm:t>
        <a:bodyPr/>
        <a:lstStyle/>
        <a:p>
          <a:endParaRPr lang="en-US"/>
        </a:p>
      </dgm:t>
    </dgm:pt>
    <dgm:pt modelId="{6D4B6ACA-153B-4956-9337-1F2D9983208C}" type="pres">
      <dgm:prSet presAssocID="{A192673F-479F-42A5-8886-37E86A74FCF8}" presName="rect3" presStyleLbl="node1" presStyleIdx="2" presStyleCnt="4">
        <dgm:presLayoutVars>
          <dgm:chMax val="0"/>
          <dgm:chPref val="0"/>
          <dgm:bulletEnabled val="1"/>
        </dgm:presLayoutVars>
      </dgm:prSet>
      <dgm:spPr/>
      <dgm:t>
        <a:bodyPr/>
        <a:lstStyle/>
        <a:p>
          <a:endParaRPr lang="en-US"/>
        </a:p>
      </dgm:t>
    </dgm:pt>
    <dgm:pt modelId="{9E6E94D6-5855-440D-93B7-B4D46B66C3AE}" type="pres">
      <dgm:prSet presAssocID="{A192673F-479F-42A5-8886-37E86A74FCF8}" presName="rect4" presStyleLbl="node1" presStyleIdx="3" presStyleCnt="4">
        <dgm:presLayoutVars>
          <dgm:chMax val="0"/>
          <dgm:chPref val="0"/>
          <dgm:bulletEnabled val="1"/>
        </dgm:presLayoutVars>
      </dgm:prSet>
      <dgm:spPr/>
      <dgm:t>
        <a:bodyPr/>
        <a:lstStyle/>
        <a:p>
          <a:endParaRPr lang="en-US"/>
        </a:p>
      </dgm:t>
    </dgm:pt>
  </dgm:ptLst>
  <dgm:cxnLst>
    <dgm:cxn modelId="{D6453023-B566-476E-A8A5-3C5CA528EBAF}" srcId="{A192673F-479F-42A5-8886-37E86A74FCF8}" destId="{996452DE-7FFE-4B4C-9D21-0A2C16F47CA9}" srcOrd="2" destOrd="0" parTransId="{3A3FDDE2-6E24-4D68-A48C-A01856AE1531}" sibTransId="{6B22D73A-B8AB-4A8E-8FC1-E6FDF15301E5}"/>
    <dgm:cxn modelId="{44ADF7C3-5658-45F0-A050-7176CB8C34C9}" type="presOf" srcId="{8F85828E-5F40-4DED-8823-25E4C94BF6CB}" destId="{EDC46E2E-D243-4CC7-B71F-A9B1A2C8AD2F}" srcOrd="0" destOrd="0" presId="urn:microsoft.com/office/officeart/2005/8/layout/matrix2"/>
    <dgm:cxn modelId="{6403EEC1-DD39-43EF-A6E0-D10CB0FD992E}" srcId="{A192673F-479F-42A5-8886-37E86A74FCF8}" destId="{7B624938-259C-44F1-9B09-BAEE3F878679}" srcOrd="0" destOrd="0" parTransId="{1D138F73-01F9-4275-8A1F-1A02A5A00918}" sibTransId="{C1052EE5-1FC8-44D2-8608-8C31FD824619}"/>
    <dgm:cxn modelId="{9E238E86-09D3-40DA-A169-546086408E0A}" type="presOf" srcId="{21A9E417-5E5C-4828-99DA-15C9577998DF}" destId="{9E6E94D6-5855-440D-93B7-B4D46B66C3AE}" srcOrd="0" destOrd="0" presId="urn:microsoft.com/office/officeart/2005/8/layout/matrix2"/>
    <dgm:cxn modelId="{DC549BE9-89E6-4322-A8DC-1131454373D8}" type="presOf" srcId="{996452DE-7FFE-4B4C-9D21-0A2C16F47CA9}" destId="{6D4B6ACA-153B-4956-9337-1F2D9983208C}" srcOrd="0" destOrd="0" presId="urn:microsoft.com/office/officeart/2005/8/layout/matrix2"/>
    <dgm:cxn modelId="{8324D32E-D451-4E2F-8A63-37A195E1DECD}" type="presOf" srcId="{7B624938-259C-44F1-9B09-BAEE3F878679}" destId="{78B4CA78-57A6-412F-86F7-8809DD4B5CDA}" srcOrd="0" destOrd="0" presId="urn:microsoft.com/office/officeart/2005/8/layout/matrix2"/>
    <dgm:cxn modelId="{D048197F-C7A4-420D-9CC0-3E73DBF47B15}" srcId="{A192673F-479F-42A5-8886-37E86A74FCF8}" destId="{21A9E417-5E5C-4828-99DA-15C9577998DF}" srcOrd="3" destOrd="0" parTransId="{5325470E-4713-481C-8CA5-1624CE7B8436}" sibTransId="{8C843D82-158E-47E8-B6EE-A2593C137C81}"/>
    <dgm:cxn modelId="{A3C99140-ABD9-499A-BB97-538363D56840}" type="presOf" srcId="{A192673F-479F-42A5-8886-37E86A74FCF8}" destId="{17AB8AEE-763B-4A9F-B41D-D731F62B9E3A}" srcOrd="0" destOrd="0" presId="urn:microsoft.com/office/officeart/2005/8/layout/matrix2"/>
    <dgm:cxn modelId="{3E9BA5AF-6499-465B-9175-3D4BF38570A3}" srcId="{A192673F-479F-42A5-8886-37E86A74FCF8}" destId="{8F85828E-5F40-4DED-8823-25E4C94BF6CB}" srcOrd="1" destOrd="0" parTransId="{E0B058D1-B0A3-48C4-9907-01BF442C1878}" sibTransId="{6BA72C53-D013-4A36-BE84-D44EC129E0F0}"/>
    <dgm:cxn modelId="{BCBB0761-525C-4844-9AAA-0211744CE5E4}" type="presParOf" srcId="{17AB8AEE-763B-4A9F-B41D-D731F62B9E3A}" destId="{DC016C8A-8730-4D91-B3FF-DFBB5679399A}" srcOrd="0" destOrd="0" presId="urn:microsoft.com/office/officeart/2005/8/layout/matrix2"/>
    <dgm:cxn modelId="{506B28A7-C63B-44D8-9BF7-3E77B87CF087}" type="presParOf" srcId="{17AB8AEE-763B-4A9F-B41D-D731F62B9E3A}" destId="{78B4CA78-57A6-412F-86F7-8809DD4B5CDA}" srcOrd="1" destOrd="0" presId="urn:microsoft.com/office/officeart/2005/8/layout/matrix2"/>
    <dgm:cxn modelId="{82E1B4F2-7164-4EC7-AC19-1858533DE351}" type="presParOf" srcId="{17AB8AEE-763B-4A9F-B41D-D731F62B9E3A}" destId="{EDC46E2E-D243-4CC7-B71F-A9B1A2C8AD2F}" srcOrd="2" destOrd="0" presId="urn:microsoft.com/office/officeart/2005/8/layout/matrix2"/>
    <dgm:cxn modelId="{588F98BB-F5B6-49D8-8993-034603021AE4}" type="presParOf" srcId="{17AB8AEE-763B-4A9F-B41D-D731F62B9E3A}" destId="{6D4B6ACA-153B-4956-9337-1F2D9983208C}" srcOrd="3" destOrd="0" presId="urn:microsoft.com/office/officeart/2005/8/layout/matrix2"/>
    <dgm:cxn modelId="{002B4A93-CC49-4D9D-8C6D-BDB6DD119A77}" type="presParOf" srcId="{17AB8AEE-763B-4A9F-B41D-D731F62B9E3A}" destId="{9E6E94D6-5855-440D-93B7-B4D46B66C3AE}"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CD9ADB-08F4-4DF8-83FF-C966D2A413CB}" type="doc">
      <dgm:prSet loTypeId="urn:microsoft.com/office/officeart/2005/8/layout/cycle5" loCatId="cycle" qsTypeId="urn:microsoft.com/office/officeart/2005/8/quickstyle/3d3" qsCatId="3D" csTypeId="urn:microsoft.com/office/officeart/2005/8/colors/accent4_2" csCatId="accent4" phldr="1"/>
      <dgm:spPr/>
      <dgm:t>
        <a:bodyPr/>
        <a:lstStyle/>
        <a:p>
          <a:endParaRPr lang="en-US"/>
        </a:p>
      </dgm:t>
    </dgm:pt>
    <dgm:pt modelId="{C160065C-0F53-43EE-9263-B784B16B651A}">
      <dgm:prSet phldrT="[Text]" custT="1"/>
      <dgm:spPr/>
      <dgm:t>
        <a:bodyPr/>
        <a:lstStyle/>
        <a:p>
          <a:r>
            <a:rPr lang="en-US" sz="1800" dirty="0" smtClean="0"/>
            <a:t>Planning</a:t>
          </a:r>
          <a:endParaRPr lang="en-US" sz="1800" dirty="0"/>
        </a:p>
      </dgm:t>
    </dgm:pt>
    <dgm:pt modelId="{28C83292-8306-403A-897D-70D303679EAC}" type="parTrans" cxnId="{521DE776-CD1B-4C83-93D0-27C3FC6D60F5}">
      <dgm:prSet/>
      <dgm:spPr/>
      <dgm:t>
        <a:bodyPr/>
        <a:lstStyle/>
        <a:p>
          <a:endParaRPr lang="en-US" sz="1600"/>
        </a:p>
      </dgm:t>
    </dgm:pt>
    <dgm:pt modelId="{1916AD12-8D88-4B63-B4AD-9FB4877C67F4}" type="sibTrans" cxnId="{521DE776-CD1B-4C83-93D0-27C3FC6D60F5}">
      <dgm:prSet/>
      <dgm:spPr/>
      <dgm:t>
        <a:bodyPr/>
        <a:lstStyle/>
        <a:p>
          <a:endParaRPr lang="en-US" sz="1600" dirty="0"/>
        </a:p>
      </dgm:t>
    </dgm:pt>
    <dgm:pt modelId="{C72490A3-38DC-4001-BF09-C197587F847F}">
      <dgm:prSet phldrT="[Text]" custT="1"/>
      <dgm:spPr/>
      <dgm:t>
        <a:bodyPr/>
        <a:lstStyle/>
        <a:p>
          <a:r>
            <a:rPr lang="en-US" sz="1800" dirty="0" smtClean="0"/>
            <a:t>Budgeting</a:t>
          </a:r>
          <a:endParaRPr lang="en-US" sz="1800" dirty="0"/>
        </a:p>
      </dgm:t>
    </dgm:pt>
    <dgm:pt modelId="{9C6315FC-47C5-4F86-A120-5A13265E8152}" type="parTrans" cxnId="{0A7629E1-04A3-4913-B895-B584FA671D01}">
      <dgm:prSet/>
      <dgm:spPr/>
      <dgm:t>
        <a:bodyPr/>
        <a:lstStyle/>
        <a:p>
          <a:endParaRPr lang="en-US" sz="1600"/>
        </a:p>
      </dgm:t>
    </dgm:pt>
    <dgm:pt modelId="{00356B7F-8B42-494C-8979-DBBEDAA8AAA0}" type="sibTrans" cxnId="{0A7629E1-04A3-4913-B895-B584FA671D01}">
      <dgm:prSet/>
      <dgm:spPr/>
      <dgm:t>
        <a:bodyPr/>
        <a:lstStyle/>
        <a:p>
          <a:endParaRPr lang="en-US" sz="1600" dirty="0"/>
        </a:p>
      </dgm:t>
    </dgm:pt>
    <dgm:pt modelId="{C46A48B0-5DFB-45BC-91E8-46C427660653}">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dirty="0" smtClean="0"/>
            <a:t>Budget execution</a:t>
          </a:r>
          <a:endParaRPr lang="en-US" sz="1800" dirty="0"/>
        </a:p>
      </dgm:t>
    </dgm:pt>
    <dgm:pt modelId="{A50A2FD8-7A23-4791-8542-3C9E915DF9AA}" type="parTrans" cxnId="{D6F9DE90-A6CF-4E89-B37D-AF3F01B04901}">
      <dgm:prSet/>
      <dgm:spPr/>
      <dgm:t>
        <a:bodyPr/>
        <a:lstStyle/>
        <a:p>
          <a:endParaRPr lang="en-US" sz="1600"/>
        </a:p>
      </dgm:t>
    </dgm:pt>
    <dgm:pt modelId="{19E46289-EF1D-4876-A90D-B36F63FDA6E3}" type="sibTrans" cxnId="{D6F9DE90-A6CF-4E89-B37D-AF3F01B04901}">
      <dgm:prSet/>
      <dgm:spPr/>
      <dgm:t>
        <a:bodyPr/>
        <a:lstStyle/>
        <a:p>
          <a:endParaRPr lang="en-US" sz="1600" dirty="0"/>
        </a:p>
      </dgm:t>
    </dgm:pt>
    <dgm:pt modelId="{15F50FC4-E807-4E76-874B-C174F3A36B96}">
      <dgm:prSet phldrT="[Text]" custT="1"/>
      <dgm:spPr/>
      <dgm:t>
        <a:bodyPr/>
        <a:lstStyle/>
        <a:p>
          <a:r>
            <a:rPr lang="en-US" sz="1800" dirty="0" smtClean="0"/>
            <a:t>Public oversight</a:t>
          </a:r>
          <a:endParaRPr lang="en-US" sz="1800" dirty="0"/>
        </a:p>
      </dgm:t>
    </dgm:pt>
    <dgm:pt modelId="{BB9B9DAE-1FCC-494D-921D-069E51902600}" type="parTrans" cxnId="{AAD0DD3A-DA12-4548-9601-29BD16CC429B}">
      <dgm:prSet/>
      <dgm:spPr/>
      <dgm:t>
        <a:bodyPr/>
        <a:lstStyle/>
        <a:p>
          <a:endParaRPr lang="en-US" sz="1600"/>
        </a:p>
      </dgm:t>
    </dgm:pt>
    <dgm:pt modelId="{82C276D2-F4E2-4D72-8718-FE9922E08919}" type="sibTrans" cxnId="{AAD0DD3A-DA12-4548-9601-29BD16CC429B}">
      <dgm:prSet/>
      <dgm:spPr/>
      <dgm:t>
        <a:bodyPr/>
        <a:lstStyle/>
        <a:p>
          <a:endParaRPr lang="en-US" sz="1600" b="0" dirty="0"/>
        </a:p>
      </dgm:t>
    </dgm:pt>
    <dgm:pt modelId="{E4F72241-8698-40D3-8301-8FE50BA691EC}">
      <dgm:prSet custT="1"/>
      <dgm:spPr/>
      <dgm:t>
        <a:bodyPr/>
        <a:lstStyle/>
        <a:p>
          <a:r>
            <a:rPr lang="en-US" sz="2000" b="1" dirty="0" smtClean="0"/>
            <a:t>Auditing</a:t>
          </a:r>
          <a:endParaRPr lang="en-US" sz="2000" b="1" dirty="0"/>
        </a:p>
      </dgm:t>
    </dgm:pt>
    <dgm:pt modelId="{E4336855-AEE3-40AA-8659-EA2744BCC5C2}" type="parTrans" cxnId="{D7DB8698-C1E3-4F77-B2E8-7CD3DCBDC3D3}">
      <dgm:prSet/>
      <dgm:spPr/>
      <dgm:t>
        <a:bodyPr/>
        <a:lstStyle/>
        <a:p>
          <a:endParaRPr lang="en-US" sz="1600"/>
        </a:p>
      </dgm:t>
    </dgm:pt>
    <dgm:pt modelId="{84E410F0-1BB9-4190-BA4D-BAC7FDC025FF}" type="sibTrans" cxnId="{D7DB8698-C1E3-4F77-B2E8-7CD3DCBDC3D3}">
      <dgm:prSet/>
      <dgm:spPr/>
      <dgm:t>
        <a:bodyPr/>
        <a:lstStyle/>
        <a:p>
          <a:endParaRPr lang="en-US" sz="1600" dirty="0"/>
        </a:p>
      </dgm:t>
    </dgm:pt>
    <dgm:pt modelId="{631A305A-3097-4316-8750-220CA1A6B158}">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b="0" dirty="0" smtClean="0"/>
            <a:t>Accounting</a:t>
          </a:r>
        </a:p>
      </dgm:t>
    </dgm:pt>
    <dgm:pt modelId="{56817340-DCD5-4803-A3C9-56BBF2506437}" type="parTrans" cxnId="{7E259DFF-0EB7-470C-8F96-B5A2453326EE}">
      <dgm:prSet/>
      <dgm:spPr/>
      <dgm:t>
        <a:bodyPr/>
        <a:lstStyle/>
        <a:p>
          <a:endParaRPr lang="en-US" sz="1600"/>
        </a:p>
      </dgm:t>
    </dgm:pt>
    <dgm:pt modelId="{3848EBDF-EED8-43D6-A60C-DE376D874718}" type="sibTrans" cxnId="{7E259DFF-0EB7-470C-8F96-B5A2453326EE}">
      <dgm:prSet/>
      <dgm:spPr/>
      <dgm:t>
        <a:bodyPr/>
        <a:lstStyle/>
        <a:p>
          <a:endParaRPr lang="en-US" sz="1600" dirty="0"/>
        </a:p>
      </dgm:t>
    </dgm:pt>
    <dgm:pt modelId="{A971C725-9AC5-4FAE-879B-1146EE09A232}">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1800" dirty="0" smtClean="0"/>
            <a:t>Reporting</a:t>
          </a:r>
          <a:endParaRPr lang="en-US" sz="1800" b="1" dirty="0" smtClean="0"/>
        </a:p>
      </dgm:t>
    </dgm:pt>
    <dgm:pt modelId="{5D4698A8-64AB-42BF-88B7-503DA74B94BF}" type="parTrans" cxnId="{084685A5-6843-4ED9-A672-BB524CED9723}">
      <dgm:prSet/>
      <dgm:spPr/>
      <dgm:t>
        <a:bodyPr/>
        <a:lstStyle/>
        <a:p>
          <a:endParaRPr lang="en-US" sz="1600"/>
        </a:p>
      </dgm:t>
    </dgm:pt>
    <dgm:pt modelId="{23C76241-6BFF-4DD6-9CFD-CA7002FC51C8}" type="sibTrans" cxnId="{084685A5-6843-4ED9-A672-BB524CED9723}">
      <dgm:prSet/>
      <dgm:spPr/>
      <dgm:t>
        <a:bodyPr/>
        <a:lstStyle/>
        <a:p>
          <a:endParaRPr lang="en-US" sz="1600" dirty="0"/>
        </a:p>
      </dgm:t>
    </dgm:pt>
    <dgm:pt modelId="{0DDAA1EA-F012-4B8B-A521-02F300BCEEBF}" type="pres">
      <dgm:prSet presAssocID="{94CD9ADB-08F4-4DF8-83FF-C966D2A413CB}" presName="cycle" presStyleCnt="0">
        <dgm:presLayoutVars>
          <dgm:dir/>
          <dgm:resizeHandles val="exact"/>
        </dgm:presLayoutVars>
      </dgm:prSet>
      <dgm:spPr/>
      <dgm:t>
        <a:bodyPr/>
        <a:lstStyle/>
        <a:p>
          <a:endParaRPr lang="en-US"/>
        </a:p>
      </dgm:t>
    </dgm:pt>
    <dgm:pt modelId="{4530987A-10D7-4D7F-9DBC-B9C641C89185}" type="pres">
      <dgm:prSet presAssocID="{C160065C-0F53-43EE-9263-B784B16B651A}" presName="node" presStyleLbl="node1" presStyleIdx="0" presStyleCnt="7" custScaleX="123893">
        <dgm:presLayoutVars>
          <dgm:bulletEnabled val="1"/>
        </dgm:presLayoutVars>
      </dgm:prSet>
      <dgm:spPr/>
      <dgm:t>
        <a:bodyPr/>
        <a:lstStyle/>
        <a:p>
          <a:endParaRPr lang="en-US"/>
        </a:p>
      </dgm:t>
    </dgm:pt>
    <dgm:pt modelId="{E6BA4FB0-4284-4BAB-9480-F316B72B34EE}" type="pres">
      <dgm:prSet presAssocID="{C160065C-0F53-43EE-9263-B784B16B651A}" presName="spNode" presStyleCnt="0"/>
      <dgm:spPr/>
      <dgm:t>
        <a:bodyPr/>
        <a:lstStyle/>
        <a:p>
          <a:endParaRPr lang="en-US"/>
        </a:p>
      </dgm:t>
    </dgm:pt>
    <dgm:pt modelId="{05D8118A-FD9B-4DA3-85E3-0D29EED44699}" type="pres">
      <dgm:prSet presAssocID="{1916AD12-8D88-4B63-B4AD-9FB4877C67F4}" presName="sibTrans" presStyleLbl="sibTrans1D1" presStyleIdx="0" presStyleCnt="7"/>
      <dgm:spPr/>
      <dgm:t>
        <a:bodyPr/>
        <a:lstStyle/>
        <a:p>
          <a:endParaRPr lang="en-US"/>
        </a:p>
      </dgm:t>
    </dgm:pt>
    <dgm:pt modelId="{E9237BAA-8C0D-41A2-9BD7-2455634DA6BE}" type="pres">
      <dgm:prSet presAssocID="{C72490A3-38DC-4001-BF09-C197587F847F}" presName="node" presStyleLbl="node1" presStyleIdx="1" presStyleCnt="7" custScaleX="117619" custRadScaleRad="103228" custRadScaleInc="10382">
        <dgm:presLayoutVars>
          <dgm:bulletEnabled val="1"/>
        </dgm:presLayoutVars>
      </dgm:prSet>
      <dgm:spPr/>
      <dgm:t>
        <a:bodyPr/>
        <a:lstStyle/>
        <a:p>
          <a:endParaRPr lang="en-US"/>
        </a:p>
      </dgm:t>
    </dgm:pt>
    <dgm:pt modelId="{4D00236B-DE0A-428B-8A09-A3D4584B29E2}" type="pres">
      <dgm:prSet presAssocID="{C72490A3-38DC-4001-BF09-C197587F847F}" presName="spNode" presStyleCnt="0"/>
      <dgm:spPr/>
      <dgm:t>
        <a:bodyPr/>
        <a:lstStyle/>
        <a:p>
          <a:endParaRPr lang="en-US"/>
        </a:p>
      </dgm:t>
    </dgm:pt>
    <dgm:pt modelId="{1D3A9478-1AD4-4B05-9FBB-6401E28327E6}" type="pres">
      <dgm:prSet presAssocID="{00356B7F-8B42-494C-8979-DBBEDAA8AAA0}" presName="sibTrans" presStyleLbl="sibTrans1D1" presStyleIdx="1" presStyleCnt="7"/>
      <dgm:spPr/>
      <dgm:t>
        <a:bodyPr/>
        <a:lstStyle/>
        <a:p>
          <a:endParaRPr lang="en-US"/>
        </a:p>
      </dgm:t>
    </dgm:pt>
    <dgm:pt modelId="{9E1BF69A-2EB1-4D7F-8344-499AE751E616}" type="pres">
      <dgm:prSet presAssocID="{C46A48B0-5DFB-45BC-91E8-46C427660653}" presName="node" presStyleLbl="node1" presStyleIdx="2" presStyleCnt="7" custScaleX="115585" custRadScaleRad="105225" custRadScaleInc="-5829">
        <dgm:presLayoutVars>
          <dgm:bulletEnabled val="1"/>
        </dgm:presLayoutVars>
      </dgm:prSet>
      <dgm:spPr/>
      <dgm:t>
        <a:bodyPr/>
        <a:lstStyle/>
        <a:p>
          <a:endParaRPr lang="en-US"/>
        </a:p>
      </dgm:t>
    </dgm:pt>
    <dgm:pt modelId="{FF66928C-3628-43F7-9A35-A492C99C7DE6}" type="pres">
      <dgm:prSet presAssocID="{C46A48B0-5DFB-45BC-91E8-46C427660653}" presName="spNode" presStyleCnt="0"/>
      <dgm:spPr/>
      <dgm:t>
        <a:bodyPr/>
        <a:lstStyle/>
        <a:p>
          <a:endParaRPr lang="en-US"/>
        </a:p>
      </dgm:t>
    </dgm:pt>
    <dgm:pt modelId="{E47BDFB7-80D7-4A4B-977E-92B62E7BEC06}" type="pres">
      <dgm:prSet presAssocID="{19E46289-EF1D-4876-A90D-B36F63FDA6E3}" presName="sibTrans" presStyleLbl="sibTrans1D1" presStyleIdx="2" presStyleCnt="7"/>
      <dgm:spPr/>
      <dgm:t>
        <a:bodyPr/>
        <a:lstStyle/>
        <a:p>
          <a:endParaRPr lang="en-US"/>
        </a:p>
      </dgm:t>
    </dgm:pt>
    <dgm:pt modelId="{7ADDC8E7-89DF-4BDF-99E3-5C4BE78842F4}" type="pres">
      <dgm:prSet presAssocID="{631A305A-3097-4316-8750-220CA1A6B158}" presName="node" presStyleLbl="node1" presStyleIdx="3" presStyleCnt="7" custScaleX="138064" custRadScaleRad="105336" custRadScaleInc="-25398">
        <dgm:presLayoutVars>
          <dgm:bulletEnabled val="1"/>
        </dgm:presLayoutVars>
      </dgm:prSet>
      <dgm:spPr/>
      <dgm:t>
        <a:bodyPr/>
        <a:lstStyle/>
        <a:p>
          <a:endParaRPr lang="en-US"/>
        </a:p>
      </dgm:t>
    </dgm:pt>
    <dgm:pt modelId="{FC71E827-9E97-4DE7-A433-2048DA5140A9}" type="pres">
      <dgm:prSet presAssocID="{631A305A-3097-4316-8750-220CA1A6B158}" presName="spNode" presStyleCnt="0"/>
      <dgm:spPr/>
      <dgm:t>
        <a:bodyPr/>
        <a:lstStyle/>
        <a:p>
          <a:endParaRPr lang="en-US"/>
        </a:p>
      </dgm:t>
    </dgm:pt>
    <dgm:pt modelId="{168EA2C8-9B4B-4B13-AA3F-E78A02D68E28}" type="pres">
      <dgm:prSet presAssocID="{3848EBDF-EED8-43D6-A60C-DE376D874718}" presName="sibTrans" presStyleLbl="sibTrans1D1" presStyleIdx="3" presStyleCnt="7"/>
      <dgm:spPr/>
      <dgm:t>
        <a:bodyPr/>
        <a:lstStyle/>
        <a:p>
          <a:endParaRPr lang="en-US"/>
        </a:p>
      </dgm:t>
    </dgm:pt>
    <dgm:pt modelId="{B4AD3BA3-B6F7-4989-8B2A-3265E1D04961}" type="pres">
      <dgm:prSet presAssocID="{A971C725-9AC5-4FAE-879B-1146EE09A232}" presName="node" presStyleLbl="node1" presStyleIdx="4" presStyleCnt="7" custScaleX="122821" custRadScaleRad="106472" custRadScaleInc="31461">
        <dgm:presLayoutVars>
          <dgm:bulletEnabled val="1"/>
        </dgm:presLayoutVars>
      </dgm:prSet>
      <dgm:spPr/>
      <dgm:t>
        <a:bodyPr/>
        <a:lstStyle/>
        <a:p>
          <a:endParaRPr lang="en-US"/>
        </a:p>
      </dgm:t>
    </dgm:pt>
    <dgm:pt modelId="{BB1E319A-E5DF-4E6F-9D3B-1148B2C97E56}" type="pres">
      <dgm:prSet presAssocID="{A971C725-9AC5-4FAE-879B-1146EE09A232}" presName="spNode" presStyleCnt="0"/>
      <dgm:spPr/>
      <dgm:t>
        <a:bodyPr/>
        <a:lstStyle/>
        <a:p>
          <a:endParaRPr lang="en-US"/>
        </a:p>
      </dgm:t>
    </dgm:pt>
    <dgm:pt modelId="{E9A5E3E5-33E8-40F1-9DB5-CFC4725DDCE2}" type="pres">
      <dgm:prSet presAssocID="{23C76241-6BFF-4DD6-9CFD-CA7002FC51C8}" presName="sibTrans" presStyleLbl="sibTrans1D1" presStyleIdx="4" presStyleCnt="7"/>
      <dgm:spPr/>
      <dgm:t>
        <a:bodyPr/>
        <a:lstStyle/>
        <a:p>
          <a:endParaRPr lang="en-US"/>
        </a:p>
      </dgm:t>
    </dgm:pt>
    <dgm:pt modelId="{283DF738-6DB9-49B1-A5A1-9B2810F9FDF2}" type="pres">
      <dgm:prSet presAssocID="{E4F72241-8698-40D3-8301-8FE50BA691EC}" presName="node" presStyleLbl="node1" presStyleIdx="5" presStyleCnt="7" custScaleX="124408" custRadScaleRad="102096" custRadScaleInc="3676">
        <dgm:presLayoutVars>
          <dgm:bulletEnabled val="1"/>
        </dgm:presLayoutVars>
      </dgm:prSet>
      <dgm:spPr/>
      <dgm:t>
        <a:bodyPr/>
        <a:lstStyle/>
        <a:p>
          <a:endParaRPr lang="en-US"/>
        </a:p>
      </dgm:t>
    </dgm:pt>
    <dgm:pt modelId="{D84BB621-D000-48CB-90E0-BC582DFAFCC1}" type="pres">
      <dgm:prSet presAssocID="{E4F72241-8698-40D3-8301-8FE50BA691EC}" presName="spNode" presStyleCnt="0"/>
      <dgm:spPr/>
      <dgm:t>
        <a:bodyPr/>
        <a:lstStyle/>
        <a:p>
          <a:endParaRPr lang="en-US"/>
        </a:p>
      </dgm:t>
    </dgm:pt>
    <dgm:pt modelId="{E480D938-AC6E-46F9-8377-455741C4D390}" type="pres">
      <dgm:prSet presAssocID="{84E410F0-1BB9-4190-BA4D-BAC7FDC025FF}" presName="sibTrans" presStyleLbl="sibTrans1D1" presStyleIdx="5" presStyleCnt="7"/>
      <dgm:spPr/>
      <dgm:t>
        <a:bodyPr/>
        <a:lstStyle/>
        <a:p>
          <a:endParaRPr lang="en-US"/>
        </a:p>
      </dgm:t>
    </dgm:pt>
    <dgm:pt modelId="{4BB86C4B-DBF1-4D54-AF0B-14DE471BEE0F}" type="pres">
      <dgm:prSet presAssocID="{15F50FC4-E807-4E76-874B-C174F3A36B96}" presName="node" presStyleLbl="node1" presStyleIdx="6" presStyleCnt="7" custScaleX="130166" custRadScaleRad="104557" custRadScaleInc="-13549">
        <dgm:presLayoutVars>
          <dgm:bulletEnabled val="1"/>
        </dgm:presLayoutVars>
      </dgm:prSet>
      <dgm:spPr/>
      <dgm:t>
        <a:bodyPr/>
        <a:lstStyle/>
        <a:p>
          <a:endParaRPr lang="en-US"/>
        </a:p>
      </dgm:t>
    </dgm:pt>
    <dgm:pt modelId="{E8EB698F-DDEF-43D1-B16B-0CCCEB56FC3C}" type="pres">
      <dgm:prSet presAssocID="{15F50FC4-E807-4E76-874B-C174F3A36B96}" presName="spNode" presStyleCnt="0"/>
      <dgm:spPr/>
      <dgm:t>
        <a:bodyPr/>
        <a:lstStyle/>
        <a:p>
          <a:endParaRPr lang="en-US"/>
        </a:p>
      </dgm:t>
    </dgm:pt>
    <dgm:pt modelId="{ED98B429-379C-44A9-9598-8096378CACA2}" type="pres">
      <dgm:prSet presAssocID="{82C276D2-F4E2-4D72-8718-FE9922E08919}" presName="sibTrans" presStyleLbl="sibTrans1D1" presStyleIdx="6" presStyleCnt="7"/>
      <dgm:spPr/>
      <dgm:t>
        <a:bodyPr/>
        <a:lstStyle/>
        <a:p>
          <a:endParaRPr lang="en-US"/>
        </a:p>
      </dgm:t>
    </dgm:pt>
  </dgm:ptLst>
  <dgm:cxnLst>
    <dgm:cxn modelId="{D23F6756-98E9-4C91-8EB7-62C8E4CE9B4B}" type="presOf" srcId="{1916AD12-8D88-4B63-B4AD-9FB4877C67F4}" destId="{05D8118A-FD9B-4DA3-85E3-0D29EED44699}" srcOrd="0" destOrd="0" presId="urn:microsoft.com/office/officeart/2005/8/layout/cycle5"/>
    <dgm:cxn modelId="{C410F8ED-F91F-4EF3-A88D-1C4E40834A6B}" type="presOf" srcId="{C72490A3-38DC-4001-BF09-C197587F847F}" destId="{E9237BAA-8C0D-41A2-9BD7-2455634DA6BE}" srcOrd="0" destOrd="0" presId="urn:microsoft.com/office/officeart/2005/8/layout/cycle5"/>
    <dgm:cxn modelId="{ED15CE4B-1BF6-4F40-A55D-C280413CBCC0}" type="presOf" srcId="{3848EBDF-EED8-43D6-A60C-DE376D874718}" destId="{168EA2C8-9B4B-4B13-AA3F-E78A02D68E28}" srcOrd="0" destOrd="0" presId="urn:microsoft.com/office/officeart/2005/8/layout/cycle5"/>
    <dgm:cxn modelId="{C850F2DE-E3A7-4423-9C4E-6D6EB3A08EDA}" type="presOf" srcId="{E4F72241-8698-40D3-8301-8FE50BA691EC}" destId="{283DF738-6DB9-49B1-A5A1-9B2810F9FDF2}" srcOrd="0" destOrd="0" presId="urn:microsoft.com/office/officeart/2005/8/layout/cycle5"/>
    <dgm:cxn modelId="{F108512D-6C7E-40C3-8689-2177E4B80496}" type="presOf" srcId="{631A305A-3097-4316-8750-220CA1A6B158}" destId="{7ADDC8E7-89DF-4BDF-99E3-5C4BE78842F4}" srcOrd="0" destOrd="0" presId="urn:microsoft.com/office/officeart/2005/8/layout/cycle5"/>
    <dgm:cxn modelId="{9BF1EED0-83E5-4554-A5D4-A60869A5C3FF}" type="presOf" srcId="{15F50FC4-E807-4E76-874B-C174F3A36B96}" destId="{4BB86C4B-DBF1-4D54-AF0B-14DE471BEE0F}" srcOrd="0" destOrd="0" presId="urn:microsoft.com/office/officeart/2005/8/layout/cycle5"/>
    <dgm:cxn modelId="{D6F9DE90-A6CF-4E89-B37D-AF3F01B04901}" srcId="{94CD9ADB-08F4-4DF8-83FF-C966D2A413CB}" destId="{C46A48B0-5DFB-45BC-91E8-46C427660653}" srcOrd="2" destOrd="0" parTransId="{A50A2FD8-7A23-4791-8542-3C9E915DF9AA}" sibTransId="{19E46289-EF1D-4876-A90D-B36F63FDA6E3}"/>
    <dgm:cxn modelId="{3A9B3F1E-0A5B-483F-B5F4-1F79F47B2AB2}" type="presOf" srcId="{23C76241-6BFF-4DD6-9CFD-CA7002FC51C8}" destId="{E9A5E3E5-33E8-40F1-9DB5-CFC4725DDCE2}" srcOrd="0" destOrd="0" presId="urn:microsoft.com/office/officeart/2005/8/layout/cycle5"/>
    <dgm:cxn modelId="{0A7629E1-04A3-4913-B895-B584FA671D01}" srcId="{94CD9ADB-08F4-4DF8-83FF-C966D2A413CB}" destId="{C72490A3-38DC-4001-BF09-C197587F847F}" srcOrd="1" destOrd="0" parTransId="{9C6315FC-47C5-4F86-A120-5A13265E8152}" sibTransId="{00356B7F-8B42-494C-8979-DBBEDAA8AAA0}"/>
    <dgm:cxn modelId="{521DE776-CD1B-4C83-93D0-27C3FC6D60F5}" srcId="{94CD9ADB-08F4-4DF8-83FF-C966D2A413CB}" destId="{C160065C-0F53-43EE-9263-B784B16B651A}" srcOrd="0" destOrd="0" parTransId="{28C83292-8306-403A-897D-70D303679EAC}" sibTransId="{1916AD12-8D88-4B63-B4AD-9FB4877C67F4}"/>
    <dgm:cxn modelId="{62545A5E-C145-461C-AE7D-E527C239DA57}" type="presOf" srcId="{00356B7F-8B42-494C-8979-DBBEDAA8AAA0}" destId="{1D3A9478-1AD4-4B05-9FBB-6401E28327E6}" srcOrd="0" destOrd="0" presId="urn:microsoft.com/office/officeart/2005/8/layout/cycle5"/>
    <dgm:cxn modelId="{7E259DFF-0EB7-470C-8F96-B5A2453326EE}" srcId="{94CD9ADB-08F4-4DF8-83FF-C966D2A413CB}" destId="{631A305A-3097-4316-8750-220CA1A6B158}" srcOrd="3" destOrd="0" parTransId="{56817340-DCD5-4803-A3C9-56BBF2506437}" sibTransId="{3848EBDF-EED8-43D6-A60C-DE376D874718}"/>
    <dgm:cxn modelId="{D7DB8698-C1E3-4F77-B2E8-7CD3DCBDC3D3}" srcId="{94CD9ADB-08F4-4DF8-83FF-C966D2A413CB}" destId="{E4F72241-8698-40D3-8301-8FE50BA691EC}" srcOrd="5" destOrd="0" parTransId="{E4336855-AEE3-40AA-8659-EA2744BCC5C2}" sibTransId="{84E410F0-1BB9-4190-BA4D-BAC7FDC025FF}"/>
    <dgm:cxn modelId="{084685A5-6843-4ED9-A672-BB524CED9723}" srcId="{94CD9ADB-08F4-4DF8-83FF-C966D2A413CB}" destId="{A971C725-9AC5-4FAE-879B-1146EE09A232}" srcOrd="4" destOrd="0" parTransId="{5D4698A8-64AB-42BF-88B7-503DA74B94BF}" sibTransId="{23C76241-6BFF-4DD6-9CFD-CA7002FC51C8}"/>
    <dgm:cxn modelId="{2E846D02-CFDE-43D8-8F3F-CFEFADB34A76}" type="presOf" srcId="{C160065C-0F53-43EE-9263-B784B16B651A}" destId="{4530987A-10D7-4D7F-9DBC-B9C641C89185}" srcOrd="0" destOrd="0" presId="urn:microsoft.com/office/officeart/2005/8/layout/cycle5"/>
    <dgm:cxn modelId="{42DEA354-B8CD-46DE-8CB6-5D6B1E98A93D}" type="presOf" srcId="{82C276D2-F4E2-4D72-8718-FE9922E08919}" destId="{ED98B429-379C-44A9-9598-8096378CACA2}" srcOrd="0" destOrd="0" presId="urn:microsoft.com/office/officeart/2005/8/layout/cycle5"/>
    <dgm:cxn modelId="{AAD0DD3A-DA12-4548-9601-29BD16CC429B}" srcId="{94CD9ADB-08F4-4DF8-83FF-C966D2A413CB}" destId="{15F50FC4-E807-4E76-874B-C174F3A36B96}" srcOrd="6" destOrd="0" parTransId="{BB9B9DAE-1FCC-494D-921D-069E51902600}" sibTransId="{82C276D2-F4E2-4D72-8718-FE9922E08919}"/>
    <dgm:cxn modelId="{3C885286-0715-4C25-B8BF-4652D3BF80A7}" type="presOf" srcId="{94CD9ADB-08F4-4DF8-83FF-C966D2A413CB}" destId="{0DDAA1EA-F012-4B8B-A521-02F300BCEEBF}" srcOrd="0" destOrd="0" presId="urn:microsoft.com/office/officeart/2005/8/layout/cycle5"/>
    <dgm:cxn modelId="{E9205CBF-75BD-4A46-933B-4002734DA78A}" type="presOf" srcId="{84E410F0-1BB9-4190-BA4D-BAC7FDC025FF}" destId="{E480D938-AC6E-46F9-8377-455741C4D390}" srcOrd="0" destOrd="0" presId="urn:microsoft.com/office/officeart/2005/8/layout/cycle5"/>
    <dgm:cxn modelId="{063ED706-0951-4EA9-8B43-D9FF41964826}" type="presOf" srcId="{19E46289-EF1D-4876-A90D-B36F63FDA6E3}" destId="{E47BDFB7-80D7-4A4B-977E-92B62E7BEC06}" srcOrd="0" destOrd="0" presId="urn:microsoft.com/office/officeart/2005/8/layout/cycle5"/>
    <dgm:cxn modelId="{DB1AE24A-6CC5-4F96-8113-F6762F4ABF77}" type="presOf" srcId="{C46A48B0-5DFB-45BC-91E8-46C427660653}" destId="{9E1BF69A-2EB1-4D7F-8344-499AE751E616}" srcOrd="0" destOrd="0" presId="urn:microsoft.com/office/officeart/2005/8/layout/cycle5"/>
    <dgm:cxn modelId="{2E729C07-51B1-4BF9-9139-C38CD1BA911D}" type="presOf" srcId="{A971C725-9AC5-4FAE-879B-1146EE09A232}" destId="{B4AD3BA3-B6F7-4989-8B2A-3265E1D04961}" srcOrd="0" destOrd="0" presId="urn:microsoft.com/office/officeart/2005/8/layout/cycle5"/>
    <dgm:cxn modelId="{5C5A5A90-B8A9-470F-9408-0BC84BDE1032}" type="presParOf" srcId="{0DDAA1EA-F012-4B8B-A521-02F300BCEEBF}" destId="{4530987A-10D7-4D7F-9DBC-B9C641C89185}" srcOrd="0" destOrd="0" presId="urn:microsoft.com/office/officeart/2005/8/layout/cycle5"/>
    <dgm:cxn modelId="{5AB94C75-510C-49ED-AADE-E60ECF78EC9F}" type="presParOf" srcId="{0DDAA1EA-F012-4B8B-A521-02F300BCEEBF}" destId="{E6BA4FB0-4284-4BAB-9480-F316B72B34EE}" srcOrd="1" destOrd="0" presId="urn:microsoft.com/office/officeart/2005/8/layout/cycle5"/>
    <dgm:cxn modelId="{AC23ABD4-AFF8-43C3-A271-E097BA96A609}" type="presParOf" srcId="{0DDAA1EA-F012-4B8B-A521-02F300BCEEBF}" destId="{05D8118A-FD9B-4DA3-85E3-0D29EED44699}" srcOrd="2" destOrd="0" presId="urn:microsoft.com/office/officeart/2005/8/layout/cycle5"/>
    <dgm:cxn modelId="{AAAE7E09-8D70-492D-9B9A-CAE2B3AF3016}" type="presParOf" srcId="{0DDAA1EA-F012-4B8B-A521-02F300BCEEBF}" destId="{E9237BAA-8C0D-41A2-9BD7-2455634DA6BE}" srcOrd="3" destOrd="0" presId="urn:microsoft.com/office/officeart/2005/8/layout/cycle5"/>
    <dgm:cxn modelId="{0C1391A0-9CA5-4CAF-8FF3-D3B56E122764}" type="presParOf" srcId="{0DDAA1EA-F012-4B8B-A521-02F300BCEEBF}" destId="{4D00236B-DE0A-428B-8A09-A3D4584B29E2}" srcOrd="4" destOrd="0" presId="urn:microsoft.com/office/officeart/2005/8/layout/cycle5"/>
    <dgm:cxn modelId="{1CAA7D03-5263-4E0A-9623-1B8A8CB0E86E}" type="presParOf" srcId="{0DDAA1EA-F012-4B8B-A521-02F300BCEEBF}" destId="{1D3A9478-1AD4-4B05-9FBB-6401E28327E6}" srcOrd="5" destOrd="0" presId="urn:microsoft.com/office/officeart/2005/8/layout/cycle5"/>
    <dgm:cxn modelId="{02E43032-FF10-41AB-AAFF-DD3B10800100}" type="presParOf" srcId="{0DDAA1EA-F012-4B8B-A521-02F300BCEEBF}" destId="{9E1BF69A-2EB1-4D7F-8344-499AE751E616}" srcOrd="6" destOrd="0" presId="urn:microsoft.com/office/officeart/2005/8/layout/cycle5"/>
    <dgm:cxn modelId="{CE64F14B-5C0C-4EF3-A35E-851B86EF1B39}" type="presParOf" srcId="{0DDAA1EA-F012-4B8B-A521-02F300BCEEBF}" destId="{FF66928C-3628-43F7-9A35-A492C99C7DE6}" srcOrd="7" destOrd="0" presId="urn:microsoft.com/office/officeart/2005/8/layout/cycle5"/>
    <dgm:cxn modelId="{CA33690B-56F1-42D8-83B1-9D289DCB25A8}" type="presParOf" srcId="{0DDAA1EA-F012-4B8B-A521-02F300BCEEBF}" destId="{E47BDFB7-80D7-4A4B-977E-92B62E7BEC06}" srcOrd="8" destOrd="0" presId="urn:microsoft.com/office/officeart/2005/8/layout/cycle5"/>
    <dgm:cxn modelId="{6722CFBE-62B1-49BB-A9C4-307E02AFB724}" type="presParOf" srcId="{0DDAA1EA-F012-4B8B-A521-02F300BCEEBF}" destId="{7ADDC8E7-89DF-4BDF-99E3-5C4BE78842F4}" srcOrd="9" destOrd="0" presId="urn:microsoft.com/office/officeart/2005/8/layout/cycle5"/>
    <dgm:cxn modelId="{4305C5CC-43AF-4AEA-ADDC-CA309D2B99A3}" type="presParOf" srcId="{0DDAA1EA-F012-4B8B-A521-02F300BCEEBF}" destId="{FC71E827-9E97-4DE7-A433-2048DA5140A9}" srcOrd="10" destOrd="0" presId="urn:microsoft.com/office/officeart/2005/8/layout/cycle5"/>
    <dgm:cxn modelId="{7A5540E5-CEC3-454C-8AEF-E385641C8B7A}" type="presParOf" srcId="{0DDAA1EA-F012-4B8B-A521-02F300BCEEBF}" destId="{168EA2C8-9B4B-4B13-AA3F-E78A02D68E28}" srcOrd="11" destOrd="0" presId="urn:microsoft.com/office/officeart/2005/8/layout/cycle5"/>
    <dgm:cxn modelId="{EE86F45A-323D-4AE7-B387-246960EF2EA0}" type="presParOf" srcId="{0DDAA1EA-F012-4B8B-A521-02F300BCEEBF}" destId="{B4AD3BA3-B6F7-4989-8B2A-3265E1D04961}" srcOrd="12" destOrd="0" presId="urn:microsoft.com/office/officeart/2005/8/layout/cycle5"/>
    <dgm:cxn modelId="{15114FC9-4715-4B62-9E0B-63603B447B9D}" type="presParOf" srcId="{0DDAA1EA-F012-4B8B-A521-02F300BCEEBF}" destId="{BB1E319A-E5DF-4E6F-9D3B-1148B2C97E56}" srcOrd="13" destOrd="0" presId="urn:microsoft.com/office/officeart/2005/8/layout/cycle5"/>
    <dgm:cxn modelId="{0FEDC665-8500-4B6C-B289-C822C4CCF12F}" type="presParOf" srcId="{0DDAA1EA-F012-4B8B-A521-02F300BCEEBF}" destId="{E9A5E3E5-33E8-40F1-9DB5-CFC4725DDCE2}" srcOrd="14" destOrd="0" presId="urn:microsoft.com/office/officeart/2005/8/layout/cycle5"/>
    <dgm:cxn modelId="{7FBA70BD-FD34-415F-9347-7FB6A748B875}" type="presParOf" srcId="{0DDAA1EA-F012-4B8B-A521-02F300BCEEBF}" destId="{283DF738-6DB9-49B1-A5A1-9B2810F9FDF2}" srcOrd="15" destOrd="0" presId="urn:microsoft.com/office/officeart/2005/8/layout/cycle5"/>
    <dgm:cxn modelId="{110727DB-51DD-4A3A-B7AE-6EFA97B89809}" type="presParOf" srcId="{0DDAA1EA-F012-4B8B-A521-02F300BCEEBF}" destId="{D84BB621-D000-48CB-90E0-BC582DFAFCC1}" srcOrd="16" destOrd="0" presId="urn:microsoft.com/office/officeart/2005/8/layout/cycle5"/>
    <dgm:cxn modelId="{2ED1F382-8500-45B7-B851-3D489101286D}" type="presParOf" srcId="{0DDAA1EA-F012-4B8B-A521-02F300BCEEBF}" destId="{E480D938-AC6E-46F9-8377-455741C4D390}" srcOrd="17" destOrd="0" presId="urn:microsoft.com/office/officeart/2005/8/layout/cycle5"/>
    <dgm:cxn modelId="{B13E6004-C7B4-49A3-9C47-029287801C49}" type="presParOf" srcId="{0DDAA1EA-F012-4B8B-A521-02F300BCEEBF}" destId="{4BB86C4B-DBF1-4D54-AF0B-14DE471BEE0F}" srcOrd="18" destOrd="0" presId="urn:microsoft.com/office/officeart/2005/8/layout/cycle5"/>
    <dgm:cxn modelId="{9CF935A8-0EBB-44F4-A005-693C7377D738}" type="presParOf" srcId="{0DDAA1EA-F012-4B8B-A521-02F300BCEEBF}" destId="{E8EB698F-DDEF-43D1-B16B-0CCCEB56FC3C}" srcOrd="19" destOrd="0" presId="urn:microsoft.com/office/officeart/2005/8/layout/cycle5"/>
    <dgm:cxn modelId="{8C199F51-732D-455C-B571-B21368A8E6CC}" type="presParOf" srcId="{0DDAA1EA-F012-4B8B-A521-02F300BCEEBF}" destId="{ED98B429-379C-44A9-9598-8096378CACA2}" srcOrd="20" destOrd="0" presId="urn:microsoft.com/office/officeart/2005/8/layout/cycle5"/>
  </dgm:cxnLst>
  <dgm:bg/>
  <dgm:whole>
    <a:ln w="19050"/>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1E7B1E-D6B8-408A-AEEA-B829FE8DD9F0}" type="doc">
      <dgm:prSet loTypeId="urn:microsoft.com/office/officeart/2005/8/layout/vList2" loCatId="list" qsTypeId="urn:microsoft.com/office/officeart/2005/8/quickstyle/3d3" qsCatId="3D" csTypeId="urn:microsoft.com/office/officeart/2005/8/colors/accent4_2" csCatId="accent4" phldr="1"/>
      <dgm:spPr/>
      <dgm:t>
        <a:bodyPr/>
        <a:lstStyle/>
        <a:p>
          <a:endParaRPr lang="en-US"/>
        </a:p>
      </dgm:t>
    </dgm:pt>
    <dgm:pt modelId="{DCC7FF2C-7045-4597-901A-5D4DA78A8C6C}">
      <dgm:prSet/>
      <dgm:spPr/>
      <dgm:t>
        <a:bodyPr/>
        <a:lstStyle/>
        <a:p>
          <a:pPr rtl="0"/>
          <a:r>
            <a:rPr lang="en-US" dirty="0" smtClean="0"/>
            <a:t>Stronger, more accountable &amp; transparent public finance institutions</a:t>
          </a:r>
          <a:endParaRPr lang="en-US" dirty="0"/>
        </a:p>
      </dgm:t>
    </dgm:pt>
    <dgm:pt modelId="{ADAF0732-8A2C-4B20-81D0-E145BAA10FD8}" type="parTrans" cxnId="{1AC88449-3095-4B3D-868A-58746067BEB8}">
      <dgm:prSet/>
      <dgm:spPr/>
      <dgm:t>
        <a:bodyPr/>
        <a:lstStyle/>
        <a:p>
          <a:endParaRPr lang="en-US"/>
        </a:p>
      </dgm:t>
    </dgm:pt>
    <dgm:pt modelId="{8412EDDD-B2C8-4F9A-92E0-A40A238CA99D}" type="sibTrans" cxnId="{1AC88449-3095-4B3D-868A-58746067BEB8}">
      <dgm:prSet/>
      <dgm:spPr/>
      <dgm:t>
        <a:bodyPr/>
        <a:lstStyle/>
        <a:p>
          <a:endParaRPr lang="en-US"/>
        </a:p>
      </dgm:t>
    </dgm:pt>
    <dgm:pt modelId="{71B3967E-F1AD-4112-83AF-8B605D7626BA}">
      <dgm:prSet/>
      <dgm:spPr/>
      <dgm:t>
        <a:bodyPr/>
        <a:lstStyle/>
        <a:p>
          <a:pPr rtl="0"/>
          <a:r>
            <a:rPr lang="en-US" dirty="0" smtClean="0"/>
            <a:t>Stronger &amp; more capable oversight functions of government, ensuring accountability for public resources</a:t>
          </a:r>
          <a:endParaRPr lang="en-US" dirty="0"/>
        </a:p>
      </dgm:t>
    </dgm:pt>
    <dgm:pt modelId="{602E7E21-E96D-4043-BC7F-EF11F10569AB}" type="parTrans" cxnId="{1C1C43B5-AEE1-461D-9F8F-F2BEF84D4AEB}">
      <dgm:prSet/>
      <dgm:spPr/>
      <dgm:t>
        <a:bodyPr/>
        <a:lstStyle/>
        <a:p>
          <a:endParaRPr lang="en-US"/>
        </a:p>
      </dgm:t>
    </dgm:pt>
    <dgm:pt modelId="{42E86C6E-BB0E-4BE0-8EE9-916A5C39D4B3}" type="sibTrans" cxnId="{1C1C43B5-AEE1-461D-9F8F-F2BEF84D4AEB}">
      <dgm:prSet/>
      <dgm:spPr/>
      <dgm:t>
        <a:bodyPr/>
        <a:lstStyle/>
        <a:p>
          <a:endParaRPr lang="en-US"/>
        </a:p>
      </dgm:t>
    </dgm:pt>
    <dgm:pt modelId="{830DD782-F74C-4A99-9540-4554B5ABB9D2}">
      <dgm:prSet/>
      <dgm:spPr/>
      <dgm:t>
        <a:bodyPr/>
        <a:lstStyle/>
        <a:p>
          <a:pPr rtl="0"/>
          <a:r>
            <a:rPr lang="en-US" dirty="0" smtClean="0"/>
            <a:t>Enhanced aid effectiveness delivering sustainable development results</a:t>
          </a:r>
          <a:endParaRPr lang="en-US" dirty="0"/>
        </a:p>
      </dgm:t>
    </dgm:pt>
    <dgm:pt modelId="{3D320A66-3958-4152-8877-2E692229B599}" type="parTrans" cxnId="{7A24D740-E084-4637-B692-1DD0AFFC4EE7}">
      <dgm:prSet/>
      <dgm:spPr/>
      <dgm:t>
        <a:bodyPr/>
        <a:lstStyle/>
        <a:p>
          <a:endParaRPr lang="en-US"/>
        </a:p>
      </dgm:t>
    </dgm:pt>
    <dgm:pt modelId="{6FFD3AA2-B287-4D56-8A82-B9278798064B}" type="sibTrans" cxnId="{7A24D740-E084-4637-B692-1DD0AFFC4EE7}">
      <dgm:prSet/>
      <dgm:spPr/>
      <dgm:t>
        <a:bodyPr/>
        <a:lstStyle/>
        <a:p>
          <a:endParaRPr lang="en-US"/>
        </a:p>
      </dgm:t>
    </dgm:pt>
    <dgm:pt modelId="{61065D25-B0FA-4E0B-A7ED-88CFB14F9AEA}">
      <dgm:prSet/>
      <dgm:spPr/>
      <dgm:t>
        <a:bodyPr/>
        <a:lstStyle/>
        <a:p>
          <a:pPr rtl="0"/>
          <a:r>
            <a:rPr lang="en-US" b="0" u="none" dirty="0" smtClean="0"/>
            <a:t>Better informed public who can demand better management of public funds</a:t>
          </a:r>
          <a:endParaRPr lang="en-US" b="0" u="none" dirty="0"/>
        </a:p>
      </dgm:t>
    </dgm:pt>
    <dgm:pt modelId="{7D76DE3D-0B92-4D95-9CBC-13BB9C76A333}" type="parTrans" cxnId="{26054ED3-ECB0-4EA3-8D8D-7C5164F550DC}">
      <dgm:prSet/>
      <dgm:spPr/>
      <dgm:t>
        <a:bodyPr/>
        <a:lstStyle/>
        <a:p>
          <a:endParaRPr lang="en-US"/>
        </a:p>
      </dgm:t>
    </dgm:pt>
    <dgm:pt modelId="{B9C78AF5-0563-4CF8-AEA3-965525DB2122}" type="sibTrans" cxnId="{26054ED3-ECB0-4EA3-8D8D-7C5164F550DC}">
      <dgm:prSet/>
      <dgm:spPr/>
      <dgm:t>
        <a:bodyPr/>
        <a:lstStyle/>
        <a:p>
          <a:endParaRPr lang="en-US"/>
        </a:p>
      </dgm:t>
    </dgm:pt>
    <dgm:pt modelId="{F6D84E98-F11C-489F-80D4-77481BBCBA7E}" type="pres">
      <dgm:prSet presAssocID="{3C1E7B1E-D6B8-408A-AEEA-B829FE8DD9F0}" presName="linear" presStyleCnt="0">
        <dgm:presLayoutVars>
          <dgm:animLvl val="lvl"/>
          <dgm:resizeHandles val="exact"/>
        </dgm:presLayoutVars>
      </dgm:prSet>
      <dgm:spPr/>
      <dgm:t>
        <a:bodyPr/>
        <a:lstStyle/>
        <a:p>
          <a:endParaRPr lang="en-US"/>
        </a:p>
      </dgm:t>
    </dgm:pt>
    <dgm:pt modelId="{44CA9CA7-24C4-4D2B-89CE-918BA2A9EB3E}" type="pres">
      <dgm:prSet presAssocID="{DCC7FF2C-7045-4597-901A-5D4DA78A8C6C}" presName="parentText" presStyleLbl="node1" presStyleIdx="0" presStyleCnt="4">
        <dgm:presLayoutVars>
          <dgm:chMax val="0"/>
          <dgm:bulletEnabled val="1"/>
        </dgm:presLayoutVars>
      </dgm:prSet>
      <dgm:spPr/>
      <dgm:t>
        <a:bodyPr/>
        <a:lstStyle/>
        <a:p>
          <a:endParaRPr lang="en-US"/>
        </a:p>
      </dgm:t>
    </dgm:pt>
    <dgm:pt modelId="{2F136188-F6C0-4A86-9DB0-78CB54001987}" type="pres">
      <dgm:prSet presAssocID="{8412EDDD-B2C8-4F9A-92E0-A40A238CA99D}" presName="spacer" presStyleCnt="0"/>
      <dgm:spPr/>
      <dgm:t>
        <a:bodyPr/>
        <a:lstStyle/>
        <a:p>
          <a:endParaRPr lang="en-US"/>
        </a:p>
      </dgm:t>
    </dgm:pt>
    <dgm:pt modelId="{5C4BAF2D-8990-4ED9-A7C4-007A29791FCD}" type="pres">
      <dgm:prSet presAssocID="{71B3967E-F1AD-4112-83AF-8B605D7626BA}" presName="parentText" presStyleLbl="node1" presStyleIdx="1" presStyleCnt="4">
        <dgm:presLayoutVars>
          <dgm:chMax val="0"/>
          <dgm:bulletEnabled val="1"/>
        </dgm:presLayoutVars>
      </dgm:prSet>
      <dgm:spPr/>
      <dgm:t>
        <a:bodyPr/>
        <a:lstStyle/>
        <a:p>
          <a:endParaRPr lang="en-US"/>
        </a:p>
      </dgm:t>
    </dgm:pt>
    <dgm:pt modelId="{1D9E2D6D-9E44-4987-B286-7D4C997CF136}" type="pres">
      <dgm:prSet presAssocID="{42E86C6E-BB0E-4BE0-8EE9-916A5C39D4B3}" presName="spacer" presStyleCnt="0"/>
      <dgm:spPr/>
      <dgm:t>
        <a:bodyPr/>
        <a:lstStyle/>
        <a:p>
          <a:endParaRPr lang="en-US"/>
        </a:p>
      </dgm:t>
    </dgm:pt>
    <dgm:pt modelId="{D8BECBFD-2FAE-4260-9067-91B936706742}" type="pres">
      <dgm:prSet presAssocID="{830DD782-F74C-4A99-9540-4554B5ABB9D2}" presName="parentText" presStyleLbl="node1" presStyleIdx="2" presStyleCnt="4">
        <dgm:presLayoutVars>
          <dgm:chMax val="0"/>
          <dgm:bulletEnabled val="1"/>
        </dgm:presLayoutVars>
      </dgm:prSet>
      <dgm:spPr/>
      <dgm:t>
        <a:bodyPr/>
        <a:lstStyle/>
        <a:p>
          <a:endParaRPr lang="en-US"/>
        </a:p>
      </dgm:t>
    </dgm:pt>
    <dgm:pt modelId="{515DA9C2-47F6-4127-BCC8-7A6D89CCFEF3}" type="pres">
      <dgm:prSet presAssocID="{6FFD3AA2-B287-4D56-8A82-B9278798064B}" presName="spacer" presStyleCnt="0"/>
      <dgm:spPr/>
      <dgm:t>
        <a:bodyPr/>
        <a:lstStyle/>
        <a:p>
          <a:endParaRPr lang="en-US"/>
        </a:p>
      </dgm:t>
    </dgm:pt>
    <dgm:pt modelId="{1ECC77B0-4A10-41CD-A735-F2D44F1F0A04}" type="pres">
      <dgm:prSet presAssocID="{61065D25-B0FA-4E0B-A7ED-88CFB14F9AEA}" presName="parentText" presStyleLbl="node1" presStyleIdx="3" presStyleCnt="4">
        <dgm:presLayoutVars>
          <dgm:chMax val="0"/>
          <dgm:bulletEnabled val="1"/>
        </dgm:presLayoutVars>
      </dgm:prSet>
      <dgm:spPr/>
      <dgm:t>
        <a:bodyPr/>
        <a:lstStyle/>
        <a:p>
          <a:endParaRPr lang="en-US"/>
        </a:p>
      </dgm:t>
    </dgm:pt>
  </dgm:ptLst>
  <dgm:cxnLst>
    <dgm:cxn modelId="{1AC88449-3095-4B3D-868A-58746067BEB8}" srcId="{3C1E7B1E-D6B8-408A-AEEA-B829FE8DD9F0}" destId="{DCC7FF2C-7045-4597-901A-5D4DA78A8C6C}" srcOrd="0" destOrd="0" parTransId="{ADAF0732-8A2C-4B20-81D0-E145BAA10FD8}" sibTransId="{8412EDDD-B2C8-4F9A-92E0-A40A238CA99D}"/>
    <dgm:cxn modelId="{1C1C43B5-AEE1-461D-9F8F-F2BEF84D4AEB}" srcId="{3C1E7B1E-D6B8-408A-AEEA-B829FE8DD9F0}" destId="{71B3967E-F1AD-4112-83AF-8B605D7626BA}" srcOrd="1" destOrd="0" parTransId="{602E7E21-E96D-4043-BC7F-EF11F10569AB}" sibTransId="{42E86C6E-BB0E-4BE0-8EE9-916A5C39D4B3}"/>
    <dgm:cxn modelId="{5202C32C-49B6-4949-B5DA-C643B67B2179}" type="presOf" srcId="{71B3967E-F1AD-4112-83AF-8B605D7626BA}" destId="{5C4BAF2D-8990-4ED9-A7C4-007A29791FCD}" srcOrd="0" destOrd="0" presId="urn:microsoft.com/office/officeart/2005/8/layout/vList2"/>
    <dgm:cxn modelId="{571308D1-80C9-4C06-8CA2-10AEF92E8B05}" type="presOf" srcId="{DCC7FF2C-7045-4597-901A-5D4DA78A8C6C}" destId="{44CA9CA7-24C4-4D2B-89CE-918BA2A9EB3E}" srcOrd="0" destOrd="0" presId="urn:microsoft.com/office/officeart/2005/8/layout/vList2"/>
    <dgm:cxn modelId="{AA9AA980-F3B2-42D2-A89B-3ACCCA94EB40}" type="presOf" srcId="{61065D25-B0FA-4E0B-A7ED-88CFB14F9AEA}" destId="{1ECC77B0-4A10-41CD-A735-F2D44F1F0A04}" srcOrd="0" destOrd="0" presId="urn:microsoft.com/office/officeart/2005/8/layout/vList2"/>
    <dgm:cxn modelId="{7A24D740-E084-4637-B692-1DD0AFFC4EE7}" srcId="{3C1E7B1E-D6B8-408A-AEEA-B829FE8DD9F0}" destId="{830DD782-F74C-4A99-9540-4554B5ABB9D2}" srcOrd="2" destOrd="0" parTransId="{3D320A66-3958-4152-8877-2E692229B599}" sibTransId="{6FFD3AA2-B287-4D56-8A82-B9278798064B}"/>
    <dgm:cxn modelId="{26054ED3-ECB0-4EA3-8D8D-7C5164F550DC}" srcId="{3C1E7B1E-D6B8-408A-AEEA-B829FE8DD9F0}" destId="{61065D25-B0FA-4E0B-A7ED-88CFB14F9AEA}" srcOrd="3" destOrd="0" parTransId="{7D76DE3D-0B92-4D95-9CBC-13BB9C76A333}" sibTransId="{B9C78AF5-0563-4CF8-AEA3-965525DB2122}"/>
    <dgm:cxn modelId="{F6C7C26D-FB10-4625-A492-14D95F114A61}" type="presOf" srcId="{830DD782-F74C-4A99-9540-4554B5ABB9D2}" destId="{D8BECBFD-2FAE-4260-9067-91B936706742}" srcOrd="0" destOrd="0" presId="urn:microsoft.com/office/officeart/2005/8/layout/vList2"/>
    <dgm:cxn modelId="{9D37CC04-A7D3-44E8-B103-B07838255EFD}" type="presOf" srcId="{3C1E7B1E-D6B8-408A-AEEA-B829FE8DD9F0}" destId="{F6D84E98-F11C-489F-80D4-77481BBCBA7E}" srcOrd="0" destOrd="0" presId="urn:microsoft.com/office/officeart/2005/8/layout/vList2"/>
    <dgm:cxn modelId="{1937A310-F92F-48C0-8E41-9A046821BF6F}" type="presParOf" srcId="{F6D84E98-F11C-489F-80D4-77481BBCBA7E}" destId="{44CA9CA7-24C4-4D2B-89CE-918BA2A9EB3E}" srcOrd="0" destOrd="0" presId="urn:microsoft.com/office/officeart/2005/8/layout/vList2"/>
    <dgm:cxn modelId="{B154B2CC-58D1-4AA7-8412-C33921E0C630}" type="presParOf" srcId="{F6D84E98-F11C-489F-80D4-77481BBCBA7E}" destId="{2F136188-F6C0-4A86-9DB0-78CB54001987}" srcOrd="1" destOrd="0" presId="urn:microsoft.com/office/officeart/2005/8/layout/vList2"/>
    <dgm:cxn modelId="{741BF38A-5F9F-49A6-AA4B-964B802B2313}" type="presParOf" srcId="{F6D84E98-F11C-489F-80D4-77481BBCBA7E}" destId="{5C4BAF2D-8990-4ED9-A7C4-007A29791FCD}" srcOrd="2" destOrd="0" presId="urn:microsoft.com/office/officeart/2005/8/layout/vList2"/>
    <dgm:cxn modelId="{D3CBEBE9-9E33-4FAA-8611-1731C66F7A19}" type="presParOf" srcId="{F6D84E98-F11C-489F-80D4-77481BBCBA7E}" destId="{1D9E2D6D-9E44-4987-B286-7D4C997CF136}" srcOrd="3" destOrd="0" presId="urn:microsoft.com/office/officeart/2005/8/layout/vList2"/>
    <dgm:cxn modelId="{BCC915D6-448B-43DF-A88F-E26DCF2FEC9D}" type="presParOf" srcId="{F6D84E98-F11C-489F-80D4-77481BBCBA7E}" destId="{D8BECBFD-2FAE-4260-9067-91B936706742}" srcOrd="4" destOrd="0" presId="urn:microsoft.com/office/officeart/2005/8/layout/vList2"/>
    <dgm:cxn modelId="{B181DDCD-B0F8-4DB9-91C4-485F71600A4B}" type="presParOf" srcId="{F6D84E98-F11C-489F-80D4-77481BBCBA7E}" destId="{515DA9C2-47F6-4127-BCC8-7A6D89CCFEF3}" srcOrd="5" destOrd="0" presId="urn:microsoft.com/office/officeart/2005/8/layout/vList2"/>
    <dgm:cxn modelId="{6DE9DF7F-158D-452C-A64D-383547E20E36}" type="presParOf" srcId="{F6D84E98-F11C-489F-80D4-77481BBCBA7E}" destId="{1ECC77B0-4A10-41CD-A735-F2D44F1F0A0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098568-5984-43B8-8B94-6ACBB8F30DAF}" type="doc">
      <dgm:prSet loTypeId="urn:microsoft.com/office/officeart/2005/8/layout/vList2" loCatId="list" qsTypeId="urn:microsoft.com/office/officeart/2005/8/quickstyle/3d5" qsCatId="3D" csTypeId="urn:microsoft.com/office/officeart/2005/8/colors/accent4_2" csCatId="accent4" phldr="1"/>
      <dgm:spPr/>
      <dgm:t>
        <a:bodyPr/>
        <a:lstStyle/>
        <a:p>
          <a:endParaRPr lang="en-US"/>
        </a:p>
      </dgm:t>
    </dgm:pt>
    <dgm:pt modelId="{3465545D-45FF-4CE7-9D75-5FFFE2EF28BD}">
      <dgm:prSet/>
      <dgm:spPr/>
      <dgm:t>
        <a:bodyPr/>
        <a:lstStyle/>
        <a:p>
          <a:pPr rtl="0"/>
          <a:r>
            <a:rPr lang="en-US" dirty="0" smtClean="0"/>
            <a:t>Effective &amp; efficient delivery of public services</a:t>
          </a:r>
          <a:endParaRPr lang="en-US" dirty="0"/>
        </a:p>
      </dgm:t>
    </dgm:pt>
    <dgm:pt modelId="{8C12C125-8EDF-42DA-A44E-686E09A930B9}" type="parTrans" cxnId="{108E76C1-688E-4B6D-8536-08B877CB9E45}">
      <dgm:prSet/>
      <dgm:spPr/>
      <dgm:t>
        <a:bodyPr/>
        <a:lstStyle/>
        <a:p>
          <a:endParaRPr lang="en-US"/>
        </a:p>
      </dgm:t>
    </dgm:pt>
    <dgm:pt modelId="{A40D0694-21C5-4D91-B9EE-0D3E5BF984E5}" type="sibTrans" cxnId="{108E76C1-688E-4B6D-8536-08B877CB9E45}">
      <dgm:prSet/>
      <dgm:spPr/>
      <dgm:t>
        <a:bodyPr/>
        <a:lstStyle/>
        <a:p>
          <a:endParaRPr lang="en-US"/>
        </a:p>
      </dgm:t>
    </dgm:pt>
    <dgm:pt modelId="{6DD21245-CECF-4722-9CB9-7E4232FBEE5F}">
      <dgm:prSet/>
      <dgm:spPr/>
      <dgm:t>
        <a:bodyPr/>
        <a:lstStyle/>
        <a:p>
          <a:pPr rtl="0"/>
          <a:r>
            <a:rPr lang="en-US" dirty="0" smtClean="0"/>
            <a:t>Increased foreign direct investments</a:t>
          </a:r>
          <a:endParaRPr lang="en-US" dirty="0"/>
        </a:p>
      </dgm:t>
    </dgm:pt>
    <dgm:pt modelId="{A4F21E79-3614-46C7-9DFB-2EAC97F6FD7A}" type="parTrans" cxnId="{72696D46-B6A3-442E-BE00-2AD6A9661C36}">
      <dgm:prSet/>
      <dgm:spPr/>
      <dgm:t>
        <a:bodyPr/>
        <a:lstStyle/>
        <a:p>
          <a:endParaRPr lang="en-US"/>
        </a:p>
      </dgm:t>
    </dgm:pt>
    <dgm:pt modelId="{5D2E0759-6D3D-4A24-828F-B3417E25EA0A}" type="sibTrans" cxnId="{72696D46-B6A3-442E-BE00-2AD6A9661C36}">
      <dgm:prSet/>
      <dgm:spPr/>
      <dgm:t>
        <a:bodyPr/>
        <a:lstStyle/>
        <a:p>
          <a:endParaRPr lang="en-US"/>
        </a:p>
      </dgm:t>
    </dgm:pt>
    <dgm:pt modelId="{AC3BD695-6F42-4EEF-86EE-964AD5AD190F}">
      <dgm:prSet/>
      <dgm:spPr/>
      <dgm:t>
        <a:bodyPr/>
        <a:lstStyle/>
        <a:p>
          <a:pPr rtl="0"/>
          <a:r>
            <a:rPr lang="en-US" dirty="0" smtClean="0"/>
            <a:t>Financial stability</a:t>
          </a:r>
          <a:endParaRPr lang="en-US" dirty="0"/>
        </a:p>
      </dgm:t>
    </dgm:pt>
    <dgm:pt modelId="{9AA66E3B-F1B0-46B5-B6DF-81C82D4531AA}" type="parTrans" cxnId="{44D7829C-4298-47FC-B127-9B92FCFEBB78}">
      <dgm:prSet/>
      <dgm:spPr/>
      <dgm:t>
        <a:bodyPr/>
        <a:lstStyle/>
        <a:p>
          <a:endParaRPr lang="en-US"/>
        </a:p>
      </dgm:t>
    </dgm:pt>
    <dgm:pt modelId="{9D79CC83-E62C-4A8A-AA24-B1C623A420F5}" type="sibTrans" cxnId="{44D7829C-4298-47FC-B127-9B92FCFEBB78}">
      <dgm:prSet/>
      <dgm:spPr/>
      <dgm:t>
        <a:bodyPr/>
        <a:lstStyle/>
        <a:p>
          <a:endParaRPr lang="en-US"/>
        </a:p>
      </dgm:t>
    </dgm:pt>
    <dgm:pt modelId="{D6FC787D-BBA4-4127-90E8-C9C4B9A8DA13}">
      <dgm:prSet/>
      <dgm:spPr/>
      <dgm:t>
        <a:bodyPr/>
        <a:lstStyle/>
        <a:p>
          <a:pPr rtl="0"/>
          <a:r>
            <a:rPr lang="en-US" dirty="0" smtClean="0"/>
            <a:t>Strong inclusive economic growth</a:t>
          </a:r>
          <a:endParaRPr lang="en-US" dirty="0"/>
        </a:p>
      </dgm:t>
    </dgm:pt>
    <dgm:pt modelId="{28B43FF9-F6A2-4C5F-A876-986624C6CF45}" type="parTrans" cxnId="{C28BF61D-E96E-4FA5-8ECF-2113D4502F41}">
      <dgm:prSet/>
      <dgm:spPr/>
      <dgm:t>
        <a:bodyPr/>
        <a:lstStyle/>
        <a:p>
          <a:endParaRPr lang="en-US"/>
        </a:p>
      </dgm:t>
    </dgm:pt>
    <dgm:pt modelId="{F89BB408-8352-4CCA-B806-FD07424087CD}" type="sibTrans" cxnId="{C28BF61D-E96E-4FA5-8ECF-2113D4502F41}">
      <dgm:prSet/>
      <dgm:spPr/>
      <dgm:t>
        <a:bodyPr/>
        <a:lstStyle/>
        <a:p>
          <a:endParaRPr lang="en-US"/>
        </a:p>
      </dgm:t>
    </dgm:pt>
    <dgm:pt modelId="{F5F962A4-1AC5-41FD-B9C1-4BD0BE823225}" type="pres">
      <dgm:prSet presAssocID="{6C098568-5984-43B8-8B94-6ACBB8F30DAF}" presName="linear" presStyleCnt="0">
        <dgm:presLayoutVars>
          <dgm:animLvl val="lvl"/>
          <dgm:resizeHandles val="exact"/>
        </dgm:presLayoutVars>
      </dgm:prSet>
      <dgm:spPr/>
      <dgm:t>
        <a:bodyPr/>
        <a:lstStyle/>
        <a:p>
          <a:endParaRPr lang="en-US"/>
        </a:p>
      </dgm:t>
    </dgm:pt>
    <dgm:pt modelId="{59F405AF-3263-4966-AFCC-780541F7EC61}" type="pres">
      <dgm:prSet presAssocID="{3465545D-45FF-4CE7-9D75-5FFFE2EF28BD}" presName="parentText" presStyleLbl="node1" presStyleIdx="0" presStyleCnt="4">
        <dgm:presLayoutVars>
          <dgm:chMax val="0"/>
          <dgm:bulletEnabled val="1"/>
        </dgm:presLayoutVars>
      </dgm:prSet>
      <dgm:spPr/>
      <dgm:t>
        <a:bodyPr/>
        <a:lstStyle/>
        <a:p>
          <a:endParaRPr lang="en-US"/>
        </a:p>
      </dgm:t>
    </dgm:pt>
    <dgm:pt modelId="{E8FBBEE5-F3FB-4432-8D6C-EC0FA30AB0F7}" type="pres">
      <dgm:prSet presAssocID="{A40D0694-21C5-4D91-B9EE-0D3E5BF984E5}" presName="spacer" presStyleCnt="0"/>
      <dgm:spPr/>
      <dgm:t>
        <a:bodyPr/>
        <a:lstStyle/>
        <a:p>
          <a:endParaRPr lang="en-US"/>
        </a:p>
      </dgm:t>
    </dgm:pt>
    <dgm:pt modelId="{987F9123-CE98-4137-B58E-CBAFC91DDDF0}" type="pres">
      <dgm:prSet presAssocID="{6DD21245-CECF-4722-9CB9-7E4232FBEE5F}" presName="parentText" presStyleLbl="node1" presStyleIdx="1" presStyleCnt="4">
        <dgm:presLayoutVars>
          <dgm:chMax val="0"/>
          <dgm:bulletEnabled val="1"/>
        </dgm:presLayoutVars>
      </dgm:prSet>
      <dgm:spPr/>
      <dgm:t>
        <a:bodyPr/>
        <a:lstStyle/>
        <a:p>
          <a:endParaRPr lang="en-US"/>
        </a:p>
      </dgm:t>
    </dgm:pt>
    <dgm:pt modelId="{286091D8-EC7E-4EFE-8D23-F0BC8E2AE492}" type="pres">
      <dgm:prSet presAssocID="{5D2E0759-6D3D-4A24-828F-B3417E25EA0A}" presName="spacer" presStyleCnt="0"/>
      <dgm:spPr/>
      <dgm:t>
        <a:bodyPr/>
        <a:lstStyle/>
        <a:p>
          <a:endParaRPr lang="en-US"/>
        </a:p>
      </dgm:t>
    </dgm:pt>
    <dgm:pt modelId="{859C8445-8007-4D78-86D8-59AA977EA673}" type="pres">
      <dgm:prSet presAssocID="{AC3BD695-6F42-4EEF-86EE-964AD5AD190F}" presName="parentText" presStyleLbl="node1" presStyleIdx="2" presStyleCnt="4">
        <dgm:presLayoutVars>
          <dgm:chMax val="0"/>
          <dgm:bulletEnabled val="1"/>
        </dgm:presLayoutVars>
      </dgm:prSet>
      <dgm:spPr/>
      <dgm:t>
        <a:bodyPr/>
        <a:lstStyle/>
        <a:p>
          <a:endParaRPr lang="en-US"/>
        </a:p>
      </dgm:t>
    </dgm:pt>
    <dgm:pt modelId="{28BA1F85-748D-4E1C-A0E6-79FA88ACD153}" type="pres">
      <dgm:prSet presAssocID="{9D79CC83-E62C-4A8A-AA24-B1C623A420F5}" presName="spacer" presStyleCnt="0"/>
      <dgm:spPr/>
      <dgm:t>
        <a:bodyPr/>
        <a:lstStyle/>
        <a:p>
          <a:endParaRPr lang="en-US"/>
        </a:p>
      </dgm:t>
    </dgm:pt>
    <dgm:pt modelId="{D249E447-239F-4B11-8C90-DA1528D74BF8}" type="pres">
      <dgm:prSet presAssocID="{D6FC787D-BBA4-4127-90E8-C9C4B9A8DA13}" presName="parentText" presStyleLbl="node1" presStyleIdx="3" presStyleCnt="4">
        <dgm:presLayoutVars>
          <dgm:chMax val="0"/>
          <dgm:bulletEnabled val="1"/>
        </dgm:presLayoutVars>
      </dgm:prSet>
      <dgm:spPr/>
      <dgm:t>
        <a:bodyPr/>
        <a:lstStyle/>
        <a:p>
          <a:endParaRPr lang="en-US"/>
        </a:p>
      </dgm:t>
    </dgm:pt>
  </dgm:ptLst>
  <dgm:cxnLst>
    <dgm:cxn modelId="{A9F4E27B-2A8D-4139-872B-B312577AB3CD}" type="presOf" srcId="{6C098568-5984-43B8-8B94-6ACBB8F30DAF}" destId="{F5F962A4-1AC5-41FD-B9C1-4BD0BE823225}" srcOrd="0" destOrd="0" presId="urn:microsoft.com/office/officeart/2005/8/layout/vList2"/>
    <dgm:cxn modelId="{C28BF61D-E96E-4FA5-8ECF-2113D4502F41}" srcId="{6C098568-5984-43B8-8B94-6ACBB8F30DAF}" destId="{D6FC787D-BBA4-4127-90E8-C9C4B9A8DA13}" srcOrd="3" destOrd="0" parTransId="{28B43FF9-F6A2-4C5F-A876-986624C6CF45}" sibTransId="{F89BB408-8352-4CCA-B806-FD07424087CD}"/>
    <dgm:cxn modelId="{44D7829C-4298-47FC-B127-9B92FCFEBB78}" srcId="{6C098568-5984-43B8-8B94-6ACBB8F30DAF}" destId="{AC3BD695-6F42-4EEF-86EE-964AD5AD190F}" srcOrd="2" destOrd="0" parTransId="{9AA66E3B-F1B0-46B5-B6DF-81C82D4531AA}" sibTransId="{9D79CC83-E62C-4A8A-AA24-B1C623A420F5}"/>
    <dgm:cxn modelId="{8156465C-D674-4C54-A381-456E4E2E971E}" type="presOf" srcId="{6DD21245-CECF-4722-9CB9-7E4232FBEE5F}" destId="{987F9123-CE98-4137-B58E-CBAFC91DDDF0}" srcOrd="0" destOrd="0" presId="urn:microsoft.com/office/officeart/2005/8/layout/vList2"/>
    <dgm:cxn modelId="{9F0AB9CC-6988-4A1D-87CC-B1383BDDDEF4}" type="presOf" srcId="{AC3BD695-6F42-4EEF-86EE-964AD5AD190F}" destId="{859C8445-8007-4D78-86D8-59AA977EA673}" srcOrd="0" destOrd="0" presId="urn:microsoft.com/office/officeart/2005/8/layout/vList2"/>
    <dgm:cxn modelId="{AF8DBB48-0241-45FB-A0A7-C90FDE552D36}" type="presOf" srcId="{D6FC787D-BBA4-4127-90E8-C9C4B9A8DA13}" destId="{D249E447-239F-4B11-8C90-DA1528D74BF8}" srcOrd="0" destOrd="0" presId="urn:microsoft.com/office/officeart/2005/8/layout/vList2"/>
    <dgm:cxn modelId="{001172F8-95FA-454C-A48E-9231F6498060}" type="presOf" srcId="{3465545D-45FF-4CE7-9D75-5FFFE2EF28BD}" destId="{59F405AF-3263-4966-AFCC-780541F7EC61}" srcOrd="0" destOrd="0" presId="urn:microsoft.com/office/officeart/2005/8/layout/vList2"/>
    <dgm:cxn modelId="{72696D46-B6A3-442E-BE00-2AD6A9661C36}" srcId="{6C098568-5984-43B8-8B94-6ACBB8F30DAF}" destId="{6DD21245-CECF-4722-9CB9-7E4232FBEE5F}" srcOrd="1" destOrd="0" parTransId="{A4F21E79-3614-46C7-9DFB-2EAC97F6FD7A}" sibTransId="{5D2E0759-6D3D-4A24-828F-B3417E25EA0A}"/>
    <dgm:cxn modelId="{108E76C1-688E-4B6D-8536-08B877CB9E45}" srcId="{6C098568-5984-43B8-8B94-6ACBB8F30DAF}" destId="{3465545D-45FF-4CE7-9D75-5FFFE2EF28BD}" srcOrd="0" destOrd="0" parTransId="{8C12C125-8EDF-42DA-A44E-686E09A930B9}" sibTransId="{A40D0694-21C5-4D91-B9EE-0D3E5BF984E5}"/>
    <dgm:cxn modelId="{57626B87-630D-4E34-96C0-B597D239F86B}" type="presParOf" srcId="{F5F962A4-1AC5-41FD-B9C1-4BD0BE823225}" destId="{59F405AF-3263-4966-AFCC-780541F7EC61}" srcOrd="0" destOrd="0" presId="urn:microsoft.com/office/officeart/2005/8/layout/vList2"/>
    <dgm:cxn modelId="{47F1DCF5-AAF1-401A-B68F-13941E561BE7}" type="presParOf" srcId="{F5F962A4-1AC5-41FD-B9C1-4BD0BE823225}" destId="{E8FBBEE5-F3FB-4432-8D6C-EC0FA30AB0F7}" srcOrd="1" destOrd="0" presId="urn:microsoft.com/office/officeart/2005/8/layout/vList2"/>
    <dgm:cxn modelId="{C29992B7-D372-4557-BCEB-4322E15FB2F7}" type="presParOf" srcId="{F5F962A4-1AC5-41FD-B9C1-4BD0BE823225}" destId="{987F9123-CE98-4137-B58E-CBAFC91DDDF0}" srcOrd="2" destOrd="0" presId="urn:microsoft.com/office/officeart/2005/8/layout/vList2"/>
    <dgm:cxn modelId="{1F167B8B-C3A6-484E-94C7-1038A2303632}" type="presParOf" srcId="{F5F962A4-1AC5-41FD-B9C1-4BD0BE823225}" destId="{286091D8-EC7E-4EFE-8D23-F0BC8E2AE492}" srcOrd="3" destOrd="0" presId="urn:microsoft.com/office/officeart/2005/8/layout/vList2"/>
    <dgm:cxn modelId="{8BBB043A-BAF8-4353-A590-A350F1DC0FD7}" type="presParOf" srcId="{F5F962A4-1AC5-41FD-B9C1-4BD0BE823225}" destId="{859C8445-8007-4D78-86D8-59AA977EA673}" srcOrd="4" destOrd="0" presId="urn:microsoft.com/office/officeart/2005/8/layout/vList2"/>
    <dgm:cxn modelId="{3E40147E-DD68-49FA-B7BD-AB349DF58D55}" type="presParOf" srcId="{F5F962A4-1AC5-41FD-B9C1-4BD0BE823225}" destId="{28BA1F85-748D-4E1C-A0E6-79FA88ACD153}" srcOrd="5" destOrd="0" presId="urn:microsoft.com/office/officeart/2005/8/layout/vList2"/>
    <dgm:cxn modelId="{EE754A38-41A9-4A80-A334-2242A18E1182}" type="presParOf" srcId="{F5F962A4-1AC5-41FD-B9C1-4BD0BE823225}" destId="{D249E447-239F-4B11-8C90-DA1528D74BF8}" srcOrd="6"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FDE76EF-A48E-4177-BF6F-9173B93C5848}" type="doc">
      <dgm:prSet loTypeId="urn:microsoft.com/office/officeart/2005/8/layout/radial5" loCatId="cycle" qsTypeId="urn:microsoft.com/office/officeart/2005/8/quickstyle/3d3" qsCatId="3D" csTypeId="urn:microsoft.com/office/officeart/2005/8/colors/accent4_2" csCatId="accent4" phldr="1"/>
      <dgm:spPr/>
      <dgm:t>
        <a:bodyPr/>
        <a:lstStyle/>
        <a:p>
          <a:endParaRPr lang="en-US"/>
        </a:p>
      </dgm:t>
    </dgm:pt>
    <dgm:pt modelId="{35EA984D-5F22-439A-BE27-D3115CDC8E2B}">
      <dgm:prSet/>
      <dgm:spPr/>
      <dgm:t>
        <a:bodyPr/>
        <a:lstStyle/>
        <a:p>
          <a:pPr rtl="0"/>
          <a:r>
            <a:rPr lang="en-US" dirty="0" smtClean="0"/>
            <a:t>ISSAIs</a:t>
          </a:r>
          <a:endParaRPr lang="en-US" dirty="0"/>
        </a:p>
      </dgm:t>
    </dgm:pt>
    <dgm:pt modelId="{8FAE6F23-6F1E-4ACB-A689-8D70035F5EB2}" type="parTrans" cxnId="{568181F3-39E7-435A-B250-9E67DCD2476A}">
      <dgm:prSet/>
      <dgm:spPr/>
      <dgm:t>
        <a:bodyPr/>
        <a:lstStyle/>
        <a:p>
          <a:endParaRPr lang="en-US"/>
        </a:p>
      </dgm:t>
    </dgm:pt>
    <dgm:pt modelId="{8FE0A2A6-1431-4833-93FC-984334BADF8D}" type="sibTrans" cxnId="{568181F3-39E7-435A-B250-9E67DCD2476A}">
      <dgm:prSet/>
      <dgm:spPr/>
      <dgm:t>
        <a:bodyPr/>
        <a:lstStyle/>
        <a:p>
          <a:endParaRPr lang="en-US"/>
        </a:p>
      </dgm:t>
    </dgm:pt>
    <dgm:pt modelId="{758FA5DF-1B0B-45F7-9B4C-FD47D0B10A09}">
      <dgm:prSet/>
      <dgm:spPr/>
      <dgm:t>
        <a:bodyPr/>
        <a:lstStyle/>
        <a:p>
          <a:pPr rtl="0"/>
          <a:r>
            <a:rPr lang="en-GB" dirty="0" smtClean="0"/>
            <a:t>Credible audit standards</a:t>
          </a:r>
          <a:endParaRPr lang="en-US" dirty="0"/>
        </a:p>
      </dgm:t>
    </dgm:pt>
    <dgm:pt modelId="{B1CED079-EDEB-4EB9-9941-3D8001FED0DD}" type="parTrans" cxnId="{EB7D846D-8429-4E57-BA05-C76ECA5039C8}">
      <dgm:prSet/>
      <dgm:spPr/>
      <dgm:t>
        <a:bodyPr/>
        <a:lstStyle/>
        <a:p>
          <a:endParaRPr lang="en-US"/>
        </a:p>
      </dgm:t>
    </dgm:pt>
    <dgm:pt modelId="{B229BFB3-2BBE-42D5-8DF8-61EE9912FE07}" type="sibTrans" cxnId="{EB7D846D-8429-4E57-BA05-C76ECA5039C8}">
      <dgm:prSet/>
      <dgm:spPr/>
      <dgm:t>
        <a:bodyPr/>
        <a:lstStyle/>
        <a:p>
          <a:endParaRPr lang="en-US"/>
        </a:p>
      </dgm:t>
    </dgm:pt>
    <dgm:pt modelId="{712D8E77-9907-41DA-BF02-C0D8842D7952}">
      <dgm:prSet/>
      <dgm:spPr/>
      <dgm:t>
        <a:bodyPr/>
        <a:lstStyle/>
        <a:p>
          <a:pPr rtl="0"/>
          <a:r>
            <a:rPr lang="en-US" dirty="0" smtClean="0"/>
            <a:t>Guide expectations of public sector audit</a:t>
          </a:r>
          <a:endParaRPr lang="en-US" dirty="0"/>
        </a:p>
      </dgm:t>
    </dgm:pt>
    <dgm:pt modelId="{9E073F15-6966-4802-BB11-FB69B8C6C2DE}" type="parTrans" cxnId="{C237A271-D83D-4F35-92F6-D7D62979E164}">
      <dgm:prSet/>
      <dgm:spPr/>
      <dgm:t>
        <a:bodyPr/>
        <a:lstStyle/>
        <a:p>
          <a:endParaRPr lang="en-US"/>
        </a:p>
      </dgm:t>
    </dgm:pt>
    <dgm:pt modelId="{8F570A90-7E1D-4835-B4E7-CD93E98113DA}" type="sibTrans" cxnId="{C237A271-D83D-4F35-92F6-D7D62979E164}">
      <dgm:prSet/>
      <dgm:spPr/>
      <dgm:t>
        <a:bodyPr/>
        <a:lstStyle/>
        <a:p>
          <a:endParaRPr lang="en-US"/>
        </a:p>
      </dgm:t>
    </dgm:pt>
    <dgm:pt modelId="{8D60A38A-BDDE-4CC4-B7D3-8A3E695D366E}">
      <dgm:prSet/>
      <dgm:spPr/>
      <dgm:t>
        <a:bodyPr/>
        <a:lstStyle/>
        <a:p>
          <a:pPr rtl="0"/>
          <a:r>
            <a:rPr lang="en-US" dirty="0" smtClean="0"/>
            <a:t>Provide a common language for public sector auditing</a:t>
          </a:r>
          <a:endParaRPr lang="en-US" dirty="0"/>
        </a:p>
      </dgm:t>
    </dgm:pt>
    <dgm:pt modelId="{7C0414BF-4EE7-441C-8F16-4BE73B4C60BA}" type="parTrans" cxnId="{307FC966-4111-4C56-AEB0-484499CC7036}">
      <dgm:prSet/>
      <dgm:spPr/>
      <dgm:t>
        <a:bodyPr/>
        <a:lstStyle/>
        <a:p>
          <a:endParaRPr lang="en-US"/>
        </a:p>
      </dgm:t>
    </dgm:pt>
    <dgm:pt modelId="{292461C0-1F86-4F2C-B248-F6F910AC83DE}" type="sibTrans" cxnId="{307FC966-4111-4C56-AEB0-484499CC7036}">
      <dgm:prSet/>
      <dgm:spPr/>
      <dgm:t>
        <a:bodyPr/>
        <a:lstStyle/>
        <a:p>
          <a:endParaRPr lang="en-US"/>
        </a:p>
      </dgm:t>
    </dgm:pt>
    <dgm:pt modelId="{10E8FFC6-22E1-431C-B35B-1360175E81BE}">
      <dgm:prSet/>
      <dgm:spPr/>
      <dgm:t>
        <a:bodyPr/>
        <a:lstStyle/>
        <a:p>
          <a:pPr rtl="0"/>
          <a:r>
            <a:rPr lang="en-GB" dirty="0" smtClean="0"/>
            <a:t>Safeguard SAI’s independence</a:t>
          </a:r>
          <a:endParaRPr lang="en-US" dirty="0"/>
        </a:p>
      </dgm:t>
    </dgm:pt>
    <dgm:pt modelId="{E9F78C82-CE59-4EAF-B136-920475B4DA5F}" type="parTrans" cxnId="{DD521459-48B7-4396-820B-386586D5E6DB}">
      <dgm:prSet/>
      <dgm:spPr/>
      <dgm:t>
        <a:bodyPr/>
        <a:lstStyle/>
        <a:p>
          <a:endParaRPr lang="en-US"/>
        </a:p>
      </dgm:t>
    </dgm:pt>
    <dgm:pt modelId="{55F611F3-F883-4B8A-82F5-288333043D2B}" type="sibTrans" cxnId="{DD521459-48B7-4396-820B-386586D5E6DB}">
      <dgm:prSet/>
      <dgm:spPr/>
      <dgm:t>
        <a:bodyPr/>
        <a:lstStyle/>
        <a:p>
          <a:endParaRPr lang="en-US"/>
        </a:p>
      </dgm:t>
    </dgm:pt>
    <dgm:pt modelId="{AD2D4F16-1DB6-4D5B-A47D-8BA8D21CB94D}">
      <dgm:prSet/>
      <dgm:spPr/>
      <dgm:t>
        <a:bodyPr/>
        <a:lstStyle/>
        <a:p>
          <a:pPr rtl="0"/>
          <a:r>
            <a:rPr lang="en-GB" dirty="0" smtClean="0"/>
            <a:t>Enhance SAI’s performance &amp; professionalism</a:t>
          </a:r>
          <a:endParaRPr lang="en-US" dirty="0"/>
        </a:p>
      </dgm:t>
    </dgm:pt>
    <dgm:pt modelId="{6806A400-7986-45F4-BA86-67F04D56EC80}" type="parTrans" cxnId="{EAA93734-6942-4617-8416-88E2A9B5977B}">
      <dgm:prSet/>
      <dgm:spPr/>
      <dgm:t>
        <a:bodyPr/>
        <a:lstStyle/>
        <a:p>
          <a:endParaRPr lang="en-US"/>
        </a:p>
      </dgm:t>
    </dgm:pt>
    <dgm:pt modelId="{0D6082F0-50E7-4635-850E-E13CEAD2C3DA}" type="sibTrans" cxnId="{EAA93734-6942-4617-8416-88E2A9B5977B}">
      <dgm:prSet/>
      <dgm:spPr/>
      <dgm:t>
        <a:bodyPr/>
        <a:lstStyle/>
        <a:p>
          <a:endParaRPr lang="en-US"/>
        </a:p>
      </dgm:t>
    </dgm:pt>
    <dgm:pt modelId="{A76B56AA-3246-41A3-A0E2-6B6C3B515DFD}">
      <dgm:prSet/>
      <dgm:spPr/>
      <dgm:t>
        <a:bodyPr/>
        <a:lstStyle/>
        <a:p>
          <a:pPr rtl="0"/>
          <a:r>
            <a:rPr lang="en-US" dirty="0" smtClean="0"/>
            <a:t>Raise audit quality &amp; promote consistency in auditing</a:t>
          </a:r>
          <a:endParaRPr lang="en-US" dirty="0"/>
        </a:p>
      </dgm:t>
    </dgm:pt>
    <dgm:pt modelId="{9B81F5C2-47F0-4A1C-BF52-41DA2101E49A}" type="parTrans" cxnId="{E413E7C4-255F-4F72-98F4-6EE0B887C6F6}">
      <dgm:prSet/>
      <dgm:spPr/>
      <dgm:t>
        <a:bodyPr/>
        <a:lstStyle/>
        <a:p>
          <a:endParaRPr lang="en-US"/>
        </a:p>
      </dgm:t>
    </dgm:pt>
    <dgm:pt modelId="{A41794FE-D220-4707-A60A-93B6B8DD9607}" type="sibTrans" cxnId="{E413E7C4-255F-4F72-98F4-6EE0B887C6F6}">
      <dgm:prSet/>
      <dgm:spPr/>
      <dgm:t>
        <a:bodyPr/>
        <a:lstStyle/>
        <a:p>
          <a:endParaRPr lang="en-US"/>
        </a:p>
      </dgm:t>
    </dgm:pt>
    <dgm:pt modelId="{4EB6AC57-9B70-4EF6-8F9A-9E9F902A3851}">
      <dgm:prSet/>
      <dgm:spPr>
        <a:solidFill>
          <a:srgbClr val="31859C"/>
        </a:solidFill>
      </dgm:spPr>
      <dgm:t>
        <a:bodyPr/>
        <a:lstStyle/>
        <a:p>
          <a:pPr rtl="0"/>
          <a:r>
            <a:rPr lang="en-US" dirty="0" smtClean="0"/>
            <a:t>Strengthen accountability &amp; credibility of SAIs</a:t>
          </a:r>
          <a:endParaRPr lang="en-US" dirty="0"/>
        </a:p>
      </dgm:t>
    </dgm:pt>
    <dgm:pt modelId="{FDC93E54-2C31-4E21-92FF-38DCD057ACD0}" type="parTrans" cxnId="{07F8EFCE-D498-4262-AE3F-A9882B2032FD}">
      <dgm:prSet/>
      <dgm:spPr/>
      <dgm:t>
        <a:bodyPr/>
        <a:lstStyle/>
        <a:p>
          <a:endParaRPr lang="en-US"/>
        </a:p>
      </dgm:t>
    </dgm:pt>
    <dgm:pt modelId="{A8B74184-4497-4E41-B4D9-4BC7CE465F58}" type="sibTrans" cxnId="{07F8EFCE-D498-4262-AE3F-A9882B2032FD}">
      <dgm:prSet/>
      <dgm:spPr/>
      <dgm:t>
        <a:bodyPr/>
        <a:lstStyle/>
        <a:p>
          <a:endParaRPr lang="en-US"/>
        </a:p>
      </dgm:t>
    </dgm:pt>
    <dgm:pt modelId="{00A900F3-A3D1-40F8-A2EA-6B192AE2C4BA}">
      <dgm:prSet/>
      <dgm:spPr/>
      <dgm:t>
        <a:bodyPr/>
        <a:lstStyle/>
        <a:p>
          <a:pPr rtl="0"/>
          <a:r>
            <a:rPr lang="en-US" baseline="0" dirty="0" smtClean="0"/>
            <a:t>Promote understanding,  credibility &amp; confidence in public sector audits</a:t>
          </a:r>
          <a:endParaRPr lang="en-US" dirty="0"/>
        </a:p>
      </dgm:t>
    </dgm:pt>
    <dgm:pt modelId="{ACC31C62-1F6C-4ADF-BEA9-AA29B42784B8}" type="parTrans" cxnId="{61FA4D00-B928-442A-AF5D-97C7F7F36867}">
      <dgm:prSet/>
      <dgm:spPr/>
      <dgm:t>
        <a:bodyPr/>
        <a:lstStyle/>
        <a:p>
          <a:endParaRPr lang="en-US"/>
        </a:p>
      </dgm:t>
    </dgm:pt>
    <dgm:pt modelId="{5CAE9C64-50CB-46A8-B076-AD56A58B9409}" type="sibTrans" cxnId="{61FA4D00-B928-442A-AF5D-97C7F7F36867}">
      <dgm:prSet/>
      <dgm:spPr/>
      <dgm:t>
        <a:bodyPr/>
        <a:lstStyle/>
        <a:p>
          <a:endParaRPr lang="en-US"/>
        </a:p>
      </dgm:t>
    </dgm:pt>
    <dgm:pt modelId="{28663DB4-3FAF-47F1-B983-4BA1C70574A4}">
      <dgm:prSet/>
      <dgm:spPr>
        <a:solidFill>
          <a:srgbClr val="31859C"/>
        </a:solidFill>
      </dgm:spPr>
      <dgm:t>
        <a:bodyPr/>
        <a:lstStyle/>
        <a:p>
          <a:pPr rtl="0"/>
          <a:r>
            <a:rPr lang="en-US" baseline="0" dirty="0" smtClean="0"/>
            <a:t>Benchmark for capacity development of SAIs </a:t>
          </a:r>
          <a:endParaRPr lang="en-US" dirty="0"/>
        </a:p>
      </dgm:t>
    </dgm:pt>
    <dgm:pt modelId="{95061800-EEB5-47FF-853B-E05D02CF1F83}" type="parTrans" cxnId="{9D142425-7EFF-420B-B9E6-DE018A9FDF71}">
      <dgm:prSet/>
      <dgm:spPr/>
      <dgm:t>
        <a:bodyPr/>
        <a:lstStyle/>
        <a:p>
          <a:endParaRPr lang="en-US"/>
        </a:p>
      </dgm:t>
    </dgm:pt>
    <dgm:pt modelId="{5C4E194C-1A0E-4D86-A1A1-D85D8D77FF32}" type="sibTrans" cxnId="{9D142425-7EFF-420B-B9E6-DE018A9FDF71}">
      <dgm:prSet/>
      <dgm:spPr/>
      <dgm:t>
        <a:bodyPr/>
        <a:lstStyle/>
        <a:p>
          <a:endParaRPr lang="en-US"/>
        </a:p>
      </dgm:t>
    </dgm:pt>
    <dgm:pt modelId="{ACBC950D-1DF2-4D44-88C7-71F5F1CC1FE4}" type="pres">
      <dgm:prSet presAssocID="{AFDE76EF-A48E-4177-BF6F-9173B93C5848}" presName="Name0" presStyleCnt="0">
        <dgm:presLayoutVars>
          <dgm:chMax val="1"/>
          <dgm:dir/>
          <dgm:animLvl val="ctr"/>
          <dgm:resizeHandles val="exact"/>
        </dgm:presLayoutVars>
      </dgm:prSet>
      <dgm:spPr/>
      <dgm:t>
        <a:bodyPr/>
        <a:lstStyle/>
        <a:p>
          <a:endParaRPr lang="en-US"/>
        </a:p>
      </dgm:t>
    </dgm:pt>
    <dgm:pt modelId="{B451CBB2-4DC0-4965-99F5-D42ECC4D4DEE}" type="pres">
      <dgm:prSet presAssocID="{35EA984D-5F22-439A-BE27-D3115CDC8E2B}" presName="centerShape" presStyleLbl="node0" presStyleIdx="0" presStyleCnt="1"/>
      <dgm:spPr/>
      <dgm:t>
        <a:bodyPr/>
        <a:lstStyle/>
        <a:p>
          <a:endParaRPr lang="en-US"/>
        </a:p>
      </dgm:t>
    </dgm:pt>
    <dgm:pt modelId="{6941A271-692B-45B2-9DCB-C92FE99433B2}" type="pres">
      <dgm:prSet presAssocID="{B1CED079-EDEB-4EB9-9941-3D8001FED0DD}" presName="parTrans" presStyleLbl="sibTrans2D1" presStyleIdx="0" presStyleCnt="9"/>
      <dgm:spPr/>
      <dgm:t>
        <a:bodyPr/>
        <a:lstStyle/>
        <a:p>
          <a:endParaRPr lang="en-US"/>
        </a:p>
      </dgm:t>
    </dgm:pt>
    <dgm:pt modelId="{0C2E85EE-777C-4808-A18C-E7B8E8C616F2}" type="pres">
      <dgm:prSet presAssocID="{B1CED079-EDEB-4EB9-9941-3D8001FED0DD}" presName="connectorText" presStyleLbl="sibTrans2D1" presStyleIdx="0" presStyleCnt="9"/>
      <dgm:spPr/>
      <dgm:t>
        <a:bodyPr/>
        <a:lstStyle/>
        <a:p>
          <a:endParaRPr lang="en-US"/>
        </a:p>
      </dgm:t>
    </dgm:pt>
    <dgm:pt modelId="{86259740-0EE5-47E9-AD91-E04C7178A0FB}" type="pres">
      <dgm:prSet presAssocID="{758FA5DF-1B0B-45F7-9B4C-FD47D0B10A09}" presName="node" presStyleLbl="node1" presStyleIdx="0" presStyleCnt="9">
        <dgm:presLayoutVars>
          <dgm:bulletEnabled val="1"/>
        </dgm:presLayoutVars>
      </dgm:prSet>
      <dgm:spPr/>
      <dgm:t>
        <a:bodyPr/>
        <a:lstStyle/>
        <a:p>
          <a:endParaRPr lang="en-US"/>
        </a:p>
      </dgm:t>
    </dgm:pt>
    <dgm:pt modelId="{EAC8AA45-8E70-4DF9-AF6F-105CF8381240}" type="pres">
      <dgm:prSet presAssocID="{E9F78C82-CE59-4EAF-B136-920475B4DA5F}" presName="parTrans" presStyleLbl="sibTrans2D1" presStyleIdx="1" presStyleCnt="9"/>
      <dgm:spPr/>
      <dgm:t>
        <a:bodyPr/>
        <a:lstStyle/>
        <a:p>
          <a:endParaRPr lang="en-US"/>
        </a:p>
      </dgm:t>
    </dgm:pt>
    <dgm:pt modelId="{E4AAAE90-B222-4942-B590-4D6E00729462}" type="pres">
      <dgm:prSet presAssocID="{E9F78C82-CE59-4EAF-B136-920475B4DA5F}" presName="connectorText" presStyleLbl="sibTrans2D1" presStyleIdx="1" presStyleCnt="9"/>
      <dgm:spPr/>
      <dgm:t>
        <a:bodyPr/>
        <a:lstStyle/>
        <a:p>
          <a:endParaRPr lang="en-US"/>
        </a:p>
      </dgm:t>
    </dgm:pt>
    <dgm:pt modelId="{88536C35-1A9F-4FAE-87FB-552BEFBC6108}" type="pres">
      <dgm:prSet presAssocID="{10E8FFC6-22E1-431C-B35B-1360175E81BE}" presName="node" presStyleLbl="node1" presStyleIdx="1" presStyleCnt="9">
        <dgm:presLayoutVars>
          <dgm:bulletEnabled val="1"/>
        </dgm:presLayoutVars>
      </dgm:prSet>
      <dgm:spPr/>
      <dgm:t>
        <a:bodyPr/>
        <a:lstStyle/>
        <a:p>
          <a:endParaRPr lang="en-US"/>
        </a:p>
      </dgm:t>
    </dgm:pt>
    <dgm:pt modelId="{2C6A6F5F-66AC-474F-BF75-E768552C7648}" type="pres">
      <dgm:prSet presAssocID="{6806A400-7986-45F4-BA86-67F04D56EC80}" presName="parTrans" presStyleLbl="sibTrans2D1" presStyleIdx="2" presStyleCnt="9"/>
      <dgm:spPr/>
      <dgm:t>
        <a:bodyPr/>
        <a:lstStyle/>
        <a:p>
          <a:endParaRPr lang="en-US"/>
        </a:p>
      </dgm:t>
    </dgm:pt>
    <dgm:pt modelId="{09783C0E-23A2-4823-96CA-52C86C4F9452}" type="pres">
      <dgm:prSet presAssocID="{6806A400-7986-45F4-BA86-67F04D56EC80}" presName="connectorText" presStyleLbl="sibTrans2D1" presStyleIdx="2" presStyleCnt="9"/>
      <dgm:spPr/>
      <dgm:t>
        <a:bodyPr/>
        <a:lstStyle/>
        <a:p>
          <a:endParaRPr lang="en-US"/>
        </a:p>
      </dgm:t>
    </dgm:pt>
    <dgm:pt modelId="{F671EDF3-6BEE-4D6A-8E72-6BEA8244686B}" type="pres">
      <dgm:prSet presAssocID="{AD2D4F16-1DB6-4D5B-A47D-8BA8D21CB94D}" presName="node" presStyleLbl="node1" presStyleIdx="2" presStyleCnt="9">
        <dgm:presLayoutVars>
          <dgm:bulletEnabled val="1"/>
        </dgm:presLayoutVars>
      </dgm:prSet>
      <dgm:spPr/>
      <dgm:t>
        <a:bodyPr/>
        <a:lstStyle/>
        <a:p>
          <a:endParaRPr lang="en-US"/>
        </a:p>
      </dgm:t>
    </dgm:pt>
    <dgm:pt modelId="{85E31885-F9E7-469C-B71C-B3A5EBE40E8C}" type="pres">
      <dgm:prSet presAssocID="{9B81F5C2-47F0-4A1C-BF52-41DA2101E49A}" presName="parTrans" presStyleLbl="sibTrans2D1" presStyleIdx="3" presStyleCnt="9"/>
      <dgm:spPr/>
      <dgm:t>
        <a:bodyPr/>
        <a:lstStyle/>
        <a:p>
          <a:endParaRPr lang="en-US"/>
        </a:p>
      </dgm:t>
    </dgm:pt>
    <dgm:pt modelId="{518D8254-F941-4D04-A326-8D0BCF5B421B}" type="pres">
      <dgm:prSet presAssocID="{9B81F5C2-47F0-4A1C-BF52-41DA2101E49A}" presName="connectorText" presStyleLbl="sibTrans2D1" presStyleIdx="3" presStyleCnt="9"/>
      <dgm:spPr/>
      <dgm:t>
        <a:bodyPr/>
        <a:lstStyle/>
        <a:p>
          <a:endParaRPr lang="en-US"/>
        </a:p>
      </dgm:t>
    </dgm:pt>
    <dgm:pt modelId="{89CC150F-148E-452E-AA55-7591789DC976}" type="pres">
      <dgm:prSet presAssocID="{A76B56AA-3246-41A3-A0E2-6B6C3B515DFD}" presName="node" presStyleLbl="node1" presStyleIdx="3" presStyleCnt="9">
        <dgm:presLayoutVars>
          <dgm:bulletEnabled val="1"/>
        </dgm:presLayoutVars>
      </dgm:prSet>
      <dgm:spPr/>
      <dgm:t>
        <a:bodyPr/>
        <a:lstStyle/>
        <a:p>
          <a:endParaRPr lang="en-US"/>
        </a:p>
      </dgm:t>
    </dgm:pt>
    <dgm:pt modelId="{7642FFD5-078D-4BC8-AA55-1264C3F97DCD}" type="pres">
      <dgm:prSet presAssocID="{9E073F15-6966-4802-BB11-FB69B8C6C2DE}" presName="parTrans" presStyleLbl="sibTrans2D1" presStyleIdx="4" presStyleCnt="9"/>
      <dgm:spPr/>
      <dgm:t>
        <a:bodyPr/>
        <a:lstStyle/>
        <a:p>
          <a:endParaRPr lang="en-US"/>
        </a:p>
      </dgm:t>
    </dgm:pt>
    <dgm:pt modelId="{C33203C8-2E73-41C8-9DF5-CEB1FB20BF5E}" type="pres">
      <dgm:prSet presAssocID="{9E073F15-6966-4802-BB11-FB69B8C6C2DE}" presName="connectorText" presStyleLbl="sibTrans2D1" presStyleIdx="4" presStyleCnt="9"/>
      <dgm:spPr/>
      <dgm:t>
        <a:bodyPr/>
        <a:lstStyle/>
        <a:p>
          <a:endParaRPr lang="en-US"/>
        </a:p>
      </dgm:t>
    </dgm:pt>
    <dgm:pt modelId="{6609CFE7-1D53-4CCE-B91E-65701FC13ACC}" type="pres">
      <dgm:prSet presAssocID="{712D8E77-9907-41DA-BF02-C0D8842D7952}" presName="node" presStyleLbl="node1" presStyleIdx="4" presStyleCnt="9">
        <dgm:presLayoutVars>
          <dgm:bulletEnabled val="1"/>
        </dgm:presLayoutVars>
      </dgm:prSet>
      <dgm:spPr/>
      <dgm:t>
        <a:bodyPr/>
        <a:lstStyle/>
        <a:p>
          <a:endParaRPr lang="en-US"/>
        </a:p>
      </dgm:t>
    </dgm:pt>
    <dgm:pt modelId="{35C7CDFC-DE86-4CC6-893D-A9A78428CB62}" type="pres">
      <dgm:prSet presAssocID="{ACC31C62-1F6C-4ADF-BEA9-AA29B42784B8}" presName="parTrans" presStyleLbl="sibTrans2D1" presStyleIdx="5" presStyleCnt="9"/>
      <dgm:spPr/>
      <dgm:t>
        <a:bodyPr/>
        <a:lstStyle/>
        <a:p>
          <a:endParaRPr lang="en-US"/>
        </a:p>
      </dgm:t>
    </dgm:pt>
    <dgm:pt modelId="{D0793011-8AF1-433B-9CDC-4DB9DFA71F8C}" type="pres">
      <dgm:prSet presAssocID="{ACC31C62-1F6C-4ADF-BEA9-AA29B42784B8}" presName="connectorText" presStyleLbl="sibTrans2D1" presStyleIdx="5" presStyleCnt="9"/>
      <dgm:spPr/>
      <dgm:t>
        <a:bodyPr/>
        <a:lstStyle/>
        <a:p>
          <a:endParaRPr lang="en-US"/>
        </a:p>
      </dgm:t>
    </dgm:pt>
    <dgm:pt modelId="{4B3DC5BA-B571-4D9C-AF11-BDE0B9972C82}" type="pres">
      <dgm:prSet presAssocID="{00A900F3-A3D1-40F8-A2EA-6B192AE2C4BA}" presName="node" presStyleLbl="node1" presStyleIdx="5" presStyleCnt="9">
        <dgm:presLayoutVars>
          <dgm:bulletEnabled val="1"/>
        </dgm:presLayoutVars>
      </dgm:prSet>
      <dgm:spPr/>
      <dgm:t>
        <a:bodyPr/>
        <a:lstStyle/>
        <a:p>
          <a:endParaRPr lang="en-US"/>
        </a:p>
      </dgm:t>
    </dgm:pt>
    <dgm:pt modelId="{D5A1BE2A-1785-4C1E-AF2B-CDF714C7BE75}" type="pres">
      <dgm:prSet presAssocID="{7C0414BF-4EE7-441C-8F16-4BE73B4C60BA}" presName="parTrans" presStyleLbl="sibTrans2D1" presStyleIdx="6" presStyleCnt="9"/>
      <dgm:spPr/>
      <dgm:t>
        <a:bodyPr/>
        <a:lstStyle/>
        <a:p>
          <a:endParaRPr lang="en-US"/>
        </a:p>
      </dgm:t>
    </dgm:pt>
    <dgm:pt modelId="{437147CC-7CF4-4751-9D65-EB26B19738E0}" type="pres">
      <dgm:prSet presAssocID="{7C0414BF-4EE7-441C-8F16-4BE73B4C60BA}" presName="connectorText" presStyleLbl="sibTrans2D1" presStyleIdx="6" presStyleCnt="9"/>
      <dgm:spPr/>
      <dgm:t>
        <a:bodyPr/>
        <a:lstStyle/>
        <a:p>
          <a:endParaRPr lang="en-US"/>
        </a:p>
      </dgm:t>
    </dgm:pt>
    <dgm:pt modelId="{3D7B38B3-8A67-42E0-A3AB-44D59556697F}" type="pres">
      <dgm:prSet presAssocID="{8D60A38A-BDDE-4CC4-B7D3-8A3E695D366E}" presName="node" presStyleLbl="node1" presStyleIdx="6" presStyleCnt="9">
        <dgm:presLayoutVars>
          <dgm:bulletEnabled val="1"/>
        </dgm:presLayoutVars>
      </dgm:prSet>
      <dgm:spPr/>
      <dgm:t>
        <a:bodyPr/>
        <a:lstStyle/>
        <a:p>
          <a:endParaRPr lang="en-US"/>
        </a:p>
      </dgm:t>
    </dgm:pt>
    <dgm:pt modelId="{598BB3D1-57D4-4309-BF27-7B6A4B128B06}" type="pres">
      <dgm:prSet presAssocID="{FDC93E54-2C31-4E21-92FF-38DCD057ACD0}" presName="parTrans" presStyleLbl="sibTrans2D1" presStyleIdx="7" presStyleCnt="9"/>
      <dgm:spPr/>
      <dgm:t>
        <a:bodyPr/>
        <a:lstStyle/>
        <a:p>
          <a:endParaRPr lang="en-US"/>
        </a:p>
      </dgm:t>
    </dgm:pt>
    <dgm:pt modelId="{66E5A1E0-CBF7-4762-8C58-704E6DC4878D}" type="pres">
      <dgm:prSet presAssocID="{FDC93E54-2C31-4E21-92FF-38DCD057ACD0}" presName="connectorText" presStyleLbl="sibTrans2D1" presStyleIdx="7" presStyleCnt="9"/>
      <dgm:spPr/>
      <dgm:t>
        <a:bodyPr/>
        <a:lstStyle/>
        <a:p>
          <a:endParaRPr lang="en-US"/>
        </a:p>
      </dgm:t>
    </dgm:pt>
    <dgm:pt modelId="{6546904D-2AE2-4D14-B688-3CAFD33AEE58}" type="pres">
      <dgm:prSet presAssocID="{4EB6AC57-9B70-4EF6-8F9A-9E9F902A3851}" presName="node" presStyleLbl="node1" presStyleIdx="7" presStyleCnt="9">
        <dgm:presLayoutVars>
          <dgm:bulletEnabled val="1"/>
        </dgm:presLayoutVars>
      </dgm:prSet>
      <dgm:spPr/>
      <dgm:t>
        <a:bodyPr/>
        <a:lstStyle/>
        <a:p>
          <a:endParaRPr lang="en-US"/>
        </a:p>
      </dgm:t>
    </dgm:pt>
    <dgm:pt modelId="{612F6EDB-3A77-40CB-AD09-D6E7FC3E3AF8}" type="pres">
      <dgm:prSet presAssocID="{95061800-EEB5-47FF-853B-E05D02CF1F83}" presName="parTrans" presStyleLbl="sibTrans2D1" presStyleIdx="8" presStyleCnt="9"/>
      <dgm:spPr/>
      <dgm:t>
        <a:bodyPr/>
        <a:lstStyle/>
        <a:p>
          <a:endParaRPr lang="en-US"/>
        </a:p>
      </dgm:t>
    </dgm:pt>
    <dgm:pt modelId="{75B46380-0F27-4C81-A947-E1128D17F060}" type="pres">
      <dgm:prSet presAssocID="{95061800-EEB5-47FF-853B-E05D02CF1F83}" presName="connectorText" presStyleLbl="sibTrans2D1" presStyleIdx="8" presStyleCnt="9"/>
      <dgm:spPr/>
      <dgm:t>
        <a:bodyPr/>
        <a:lstStyle/>
        <a:p>
          <a:endParaRPr lang="en-US"/>
        </a:p>
      </dgm:t>
    </dgm:pt>
    <dgm:pt modelId="{0CE83336-62A0-4604-A740-64B6E3884D0F}" type="pres">
      <dgm:prSet presAssocID="{28663DB4-3FAF-47F1-B983-4BA1C70574A4}" presName="node" presStyleLbl="node1" presStyleIdx="8" presStyleCnt="9">
        <dgm:presLayoutVars>
          <dgm:bulletEnabled val="1"/>
        </dgm:presLayoutVars>
      </dgm:prSet>
      <dgm:spPr/>
      <dgm:t>
        <a:bodyPr/>
        <a:lstStyle/>
        <a:p>
          <a:endParaRPr lang="en-US"/>
        </a:p>
      </dgm:t>
    </dgm:pt>
  </dgm:ptLst>
  <dgm:cxnLst>
    <dgm:cxn modelId="{F8666849-11EE-441A-A20C-6290E9F15BF6}" type="presOf" srcId="{E9F78C82-CE59-4EAF-B136-920475B4DA5F}" destId="{E4AAAE90-B222-4942-B590-4D6E00729462}" srcOrd="1" destOrd="0" presId="urn:microsoft.com/office/officeart/2005/8/layout/radial5"/>
    <dgm:cxn modelId="{02280483-85B7-4BD1-8427-7E956B556B43}" type="presOf" srcId="{35EA984D-5F22-439A-BE27-D3115CDC8E2B}" destId="{B451CBB2-4DC0-4965-99F5-D42ECC4D4DEE}" srcOrd="0" destOrd="0" presId="urn:microsoft.com/office/officeart/2005/8/layout/radial5"/>
    <dgm:cxn modelId="{1AFFEAAF-9F50-4612-B8FC-83D35FB8596F}" type="presOf" srcId="{9B81F5C2-47F0-4A1C-BF52-41DA2101E49A}" destId="{85E31885-F9E7-469C-B71C-B3A5EBE40E8C}" srcOrd="0" destOrd="0" presId="urn:microsoft.com/office/officeart/2005/8/layout/radial5"/>
    <dgm:cxn modelId="{9CECAB11-F308-49B5-8BEB-8D86D5A7E413}" type="presOf" srcId="{7C0414BF-4EE7-441C-8F16-4BE73B4C60BA}" destId="{437147CC-7CF4-4751-9D65-EB26B19738E0}" srcOrd="1" destOrd="0" presId="urn:microsoft.com/office/officeart/2005/8/layout/radial5"/>
    <dgm:cxn modelId="{D8E64BDF-DEC1-48EB-B70A-D1BE68CE589A}" type="presOf" srcId="{6806A400-7986-45F4-BA86-67F04D56EC80}" destId="{2C6A6F5F-66AC-474F-BF75-E768552C7648}" srcOrd="0" destOrd="0" presId="urn:microsoft.com/office/officeart/2005/8/layout/radial5"/>
    <dgm:cxn modelId="{07F8EFCE-D498-4262-AE3F-A9882B2032FD}" srcId="{35EA984D-5F22-439A-BE27-D3115CDC8E2B}" destId="{4EB6AC57-9B70-4EF6-8F9A-9E9F902A3851}" srcOrd="7" destOrd="0" parTransId="{FDC93E54-2C31-4E21-92FF-38DCD057ACD0}" sibTransId="{A8B74184-4497-4E41-B4D9-4BC7CE465F58}"/>
    <dgm:cxn modelId="{C237A271-D83D-4F35-92F6-D7D62979E164}" srcId="{35EA984D-5F22-439A-BE27-D3115CDC8E2B}" destId="{712D8E77-9907-41DA-BF02-C0D8842D7952}" srcOrd="4" destOrd="0" parTransId="{9E073F15-6966-4802-BB11-FB69B8C6C2DE}" sibTransId="{8F570A90-7E1D-4835-B4E7-CD93E98113DA}"/>
    <dgm:cxn modelId="{AE17220C-1F5C-47F8-820A-69C36E7148AD}" type="presOf" srcId="{758FA5DF-1B0B-45F7-9B4C-FD47D0B10A09}" destId="{86259740-0EE5-47E9-AD91-E04C7178A0FB}" srcOrd="0" destOrd="0" presId="urn:microsoft.com/office/officeart/2005/8/layout/radial5"/>
    <dgm:cxn modelId="{EB7D846D-8429-4E57-BA05-C76ECA5039C8}" srcId="{35EA984D-5F22-439A-BE27-D3115CDC8E2B}" destId="{758FA5DF-1B0B-45F7-9B4C-FD47D0B10A09}" srcOrd="0" destOrd="0" parTransId="{B1CED079-EDEB-4EB9-9941-3D8001FED0DD}" sibTransId="{B229BFB3-2BBE-42D5-8DF8-61EE9912FE07}"/>
    <dgm:cxn modelId="{B783291B-C088-4855-BFB2-0D281C0101D3}" type="presOf" srcId="{10E8FFC6-22E1-431C-B35B-1360175E81BE}" destId="{88536C35-1A9F-4FAE-87FB-552BEFBC6108}" srcOrd="0" destOrd="0" presId="urn:microsoft.com/office/officeart/2005/8/layout/radial5"/>
    <dgm:cxn modelId="{307FC966-4111-4C56-AEB0-484499CC7036}" srcId="{35EA984D-5F22-439A-BE27-D3115CDC8E2B}" destId="{8D60A38A-BDDE-4CC4-B7D3-8A3E695D366E}" srcOrd="6" destOrd="0" parTransId="{7C0414BF-4EE7-441C-8F16-4BE73B4C60BA}" sibTransId="{292461C0-1F86-4F2C-B248-F6F910AC83DE}"/>
    <dgm:cxn modelId="{63E1A8FD-1D08-4D08-9AA0-F51518C96FCA}" type="presOf" srcId="{ACC31C62-1F6C-4ADF-BEA9-AA29B42784B8}" destId="{D0793011-8AF1-433B-9CDC-4DB9DFA71F8C}" srcOrd="1" destOrd="0" presId="urn:microsoft.com/office/officeart/2005/8/layout/radial5"/>
    <dgm:cxn modelId="{C684FB8A-814A-44FC-A9CD-393672A8B026}" type="presOf" srcId="{95061800-EEB5-47FF-853B-E05D02CF1F83}" destId="{612F6EDB-3A77-40CB-AD09-D6E7FC3E3AF8}" srcOrd="0" destOrd="0" presId="urn:microsoft.com/office/officeart/2005/8/layout/radial5"/>
    <dgm:cxn modelId="{58D400E8-94A6-4A8C-9C6A-FD53012DD22D}" type="presOf" srcId="{95061800-EEB5-47FF-853B-E05D02CF1F83}" destId="{75B46380-0F27-4C81-A947-E1128D17F060}" srcOrd="1" destOrd="0" presId="urn:microsoft.com/office/officeart/2005/8/layout/radial5"/>
    <dgm:cxn modelId="{D0B386F2-FAEA-43C8-AD0A-B1D6D9107D54}" type="presOf" srcId="{A76B56AA-3246-41A3-A0E2-6B6C3B515DFD}" destId="{89CC150F-148E-452E-AA55-7591789DC976}" srcOrd="0" destOrd="0" presId="urn:microsoft.com/office/officeart/2005/8/layout/radial5"/>
    <dgm:cxn modelId="{DD521459-48B7-4396-820B-386586D5E6DB}" srcId="{35EA984D-5F22-439A-BE27-D3115CDC8E2B}" destId="{10E8FFC6-22E1-431C-B35B-1360175E81BE}" srcOrd="1" destOrd="0" parTransId="{E9F78C82-CE59-4EAF-B136-920475B4DA5F}" sibTransId="{55F611F3-F883-4B8A-82F5-288333043D2B}"/>
    <dgm:cxn modelId="{F9972AE7-1176-4F53-828B-C990E4C42F91}" type="presOf" srcId="{AD2D4F16-1DB6-4D5B-A47D-8BA8D21CB94D}" destId="{F671EDF3-6BEE-4D6A-8E72-6BEA8244686B}" srcOrd="0" destOrd="0" presId="urn:microsoft.com/office/officeart/2005/8/layout/radial5"/>
    <dgm:cxn modelId="{EAA93734-6942-4617-8416-88E2A9B5977B}" srcId="{35EA984D-5F22-439A-BE27-D3115CDC8E2B}" destId="{AD2D4F16-1DB6-4D5B-A47D-8BA8D21CB94D}" srcOrd="2" destOrd="0" parTransId="{6806A400-7986-45F4-BA86-67F04D56EC80}" sibTransId="{0D6082F0-50E7-4635-850E-E13CEAD2C3DA}"/>
    <dgm:cxn modelId="{14628602-6329-423B-A868-9404142C96FA}" type="presOf" srcId="{7C0414BF-4EE7-441C-8F16-4BE73B4C60BA}" destId="{D5A1BE2A-1785-4C1E-AF2B-CDF714C7BE75}" srcOrd="0" destOrd="0" presId="urn:microsoft.com/office/officeart/2005/8/layout/radial5"/>
    <dgm:cxn modelId="{E413E7C4-255F-4F72-98F4-6EE0B887C6F6}" srcId="{35EA984D-5F22-439A-BE27-D3115CDC8E2B}" destId="{A76B56AA-3246-41A3-A0E2-6B6C3B515DFD}" srcOrd="3" destOrd="0" parTransId="{9B81F5C2-47F0-4A1C-BF52-41DA2101E49A}" sibTransId="{A41794FE-D220-4707-A60A-93B6B8DD9607}"/>
    <dgm:cxn modelId="{95E3FB2A-4581-4CAE-A008-DF03D2C5B903}" type="presOf" srcId="{8D60A38A-BDDE-4CC4-B7D3-8A3E695D366E}" destId="{3D7B38B3-8A67-42E0-A3AB-44D59556697F}" srcOrd="0" destOrd="0" presId="urn:microsoft.com/office/officeart/2005/8/layout/radial5"/>
    <dgm:cxn modelId="{F11F9273-2326-40FF-BF3D-BA049C52F0B4}" type="presOf" srcId="{FDC93E54-2C31-4E21-92FF-38DCD057ACD0}" destId="{66E5A1E0-CBF7-4762-8C58-704E6DC4878D}" srcOrd="1" destOrd="0" presId="urn:microsoft.com/office/officeart/2005/8/layout/radial5"/>
    <dgm:cxn modelId="{871C8875-AE42-4B65-8DE5-2EC461FCCD12}" type="presOf" srcId="{4EB6AC57-9B70-4EF6-8F9A-9E9F902A3851}" destId="{6546904D-2AE2-4D14-B688-3CAFD33AEE58}" srcOrd="0" destOrd="0" presId="urn:microsoft.com/office/officeart/2005/8/layout/radial5"/>
    <dgm:cxn modelId="{61FA4D00-B928-442A-AF5D-97C7F7F36867}" srcId="{35EA984D-5F22-439A-BE27-D3115CDC8E2B}" destId="{00A900F3-A3D1-40F8-A2EA-6B192AE2C4BA}" srcOrd="5" destOrd="0" parTransId="{ACC31C62-1F6C-4ADF-BEA9-AA29B42784B8}" sibTransId="{5CAE9C64-50CB-46A8-B076-AD56A58B9409}"/>
    <dgm:cxn modelId="{785C312B-E80B-4185-8DE3-B05CBC15146A}" type="presOf" srcId="{E9F78C82-CE59-4EAF-B136-920475B4DA5F}" destId="{EAC8AA45-8E70-4DF9-AF6F-105CF8381240}" srcOrd="0" destOrd="0" presId="urn:microsoft.com/office/officeart/2005/8/layout/radial5"/>
    <dgm:cxn modelId="{BF9B7DC0-4746-41E7-938A-A87BE93E9DEC}" type="presOf" srcId="{9E073F15-6966-4802-BB11-FB69B8C6C2DE}" destId="{7642FFD5-078D-4BC8-AA55-1264C3F97DCD}" srcOrd="0" destOrd="0" presId="urn:microsoft.com/office/officeart/2005/8/layout/radial5"/>
    <dgm:cxn modelId="{9D142425-7EFF-420B-B9E6-DE018A9FDF71}" srcId="{35EA984D-5F22-439A-BE27-D3115CDC8E2B}" destId="{28663DB4-3FAF-47F1-B983-4BA1C70574A4}" srcOrd="8" destOrd="0" parTransId="{95061800-EEB5-47FF-853B-E05D02CF1F83}" sibTransId="{5C4E194C-1A0E-4D86-A1A1-D85D8D77FF32}"/>
    <dgm:cxn modelId="{F716CE45-9E89-44CA-ACCE-9ADD642B6279}" type="presOf" srcId="{6806A400-7986-45F4-BA86-67F04D56EC80}" destId="{09783C0E-23A2-4823-96CA-52C86C4F9452}" srcOrd="1" destOrd="0" presId="urn:microsoft.com/office/officeart/2005/8/layout/radial5"/>
    <dgm:cxn modelId="{0E96D3FB-1918-4675-9F2D-F13151A40107}" type="presOf" srcId="{AFDE76EF-A48E-4177-BF6F-9173B93C5848}" destId="{ACBC950D-1DF2-4D44-88C7-71F5F1CC1FE4}" srcOrd="0" destOrd="0" presId="urn:microsoft.com/office/officeart/2005/8/layout/radial5"/>
    <dgm:cxn modelId="{B95CC9E7-0B97-4961-88D3-92BD3920DD7A}" type="presOf" srcId="{ACC31C62-1F6C-4ADF-BEA9-AA29B42784B8}" destId="{35C7CDFC-DE86-4CC6-893D-A9A78428CB62}" srcOrd="0" destOrd="0" presId="urn:microsoft.com/office/officeart/2005/8/layout/radial5"/>
    <dgm:cxn modelId="{DA314A91-1F6B-48A1-BE7E-A78416C19376}" type="presOf" srcId="{B1CED079-EDEB-4EB9-9941-3D8001FED0DD}" destId="{0C2E85EE-777C-4808-A18C-E7B8E8C616F2}" srcOrd="1" destOrd="0" presId="urn:microsoft.com/office/officeart/2005/8/layout/radial5"/>
    <dgm:cxn modelId="{58505604-DA32-4932-9963-AC3D408FB46F}" type="presOf" srcId="{00A900F3-A3D1-40F8-A2EA-6B192AE2C4BA}" destId="{4B3DC5BA-B571-4D9C-AF11-BDE0B9972C82}" srcOrd="0" destOrd="0" presId="urn:microsoft.com/office/officeart/2005/8/layout/radial5"/>
    <dgm:cxn modelId="{E5A969FB-E7FB-410A-BC92-6E7E1BC3FD04}" type="presOf" srcId="{712D8E77-9907-41DA-BF02-C0D8842D7952}" destId="{6609CFE7-1D53-4CCE-B91E-65701FC13ACC}" srcOrd="0" destOrd="0" presId="urn:microsoft.com/office/officeart/2005/8/layout/radial5"/>
    <dgm:cxn modelId="{0202DD28-11AC-4024-99EB-0DC13852BCB3}" type="presOf" srcId="{FDC93E54-2C31-4E21-92FF-38DCD057ACD0}" destId="{598BB3D1-57D4-4309-BF27-7B6A4B128B06}" srcOrd="0" destOrd="0" presId="urn:microsoft.com/office/officeart/2005/8/layout/radial5"/>
    <dgm:cxn modelId="{A06600A6-0C7D-47CF-A445-3BBFFCE8FD5F}" type="presOf" srcId="{28663DB4-3FAF-47F1-B983-4BA1C70574A4}" destId="{0CE83336-62A0-4604-A740-64B6E3884D0F}" srcOrd="0" destOrd="0" presId="urn:microsoft.com/office/officeart/2005/8/layout/radial5"/>
    <dgm:cxn modelId="{30E5B12D-7C52-40F5-A114-B3359DE51450}" type="presOf" srcId="{9B81F5C2-47F0-4A1C-BF52-41DA2101E49A}" destId="{518D8254-F941-4D04-A326-8D0BCF5B421B}" srcOrd="1" destOrd="0" presId="urn:microsoft.com/office/officeart/2005/8/layout/radial5"/>
    <dgm:cxn modelId="{568181F3-39E7-435A-B250-9E67DCD2476A}" srcId="{AFDE76EF-A48E-4177-BF6F-9173B93C5848}" destId="{35EA984D-5F22-439A-BE27-D3115CDC8E2B}" srcOrd="0" destOrd="0" parTransId="{8FAE6F23-6F1E-4ACB-A689-8D70035F5EB2}" sibTransId="{8FE0A2A6-1431-4833-93FC-984334BADF8D}"/>
    <dgm:cxn modelId="{DFEEDA03-DB47-4274-A3DA-7E64E2FD80FF}" type="presOf" srcId="{B1CED079-EDEB-4EB9-9941-3D8001FED0DD}" destId="{6941A271-692B-45B2-9DCB-C92FE99433B2}" srcOrd="0" destOrd="0" presId="urn:microsoft.com/office/officeart/2005/8/layout/radial5"/>
    <dgm:cxn modelId="{041EFD2F-43C8-4E38-A4DF-1C475F9301D3}" type="presOf" srcId="{9E073F15-6966-4802-BB11-FB69B8C6C2DE}" destId="{C33203C8-2E73-41C8-9DF5-CEB1FB20BF5E}" srcOrd="1" destOrd="0" presId="urn:microsoft.com/office/officeart/2005/8/layout/radial5"/>
    <dgm:cxn modelId="{41D5DED9-05D8-4255-AE0C-D7B221A92EA5}" type="presParOf" srcId="{ACBC950D-1DF2-4D44-88C7-71F5F1CC1FE4}" destId="{B451CBB2-4DC0-4965-99F5-D42ECC4D4DEE}" srcOrd="0" destOrd="0" presId="urn:microsoft.com/office/officeart/2005/8/layout/radial5"/>
    <dgm:cxn modelId="{EAF27213-3236-46FF-8672-FC8C54E11C6D}" type="presParOf" srcId="{ACBC950D-1DF2-4D44-88C7-71F5F1CC1FE4}" destId="{6941A271-692B-45B2-9DCB-C92FE99433B2}" srcOrd="1" destOrd="0" presId="urn:microsoft.com/office/officeart/2005/8/layout/radial5"/>
    <dgm:cxn modelId="{3D82297B-BB8C-42A2-80AD-5E8E845367F3}" type="presParOf" srcId="{6941A271-692B-45B2-9DCB-C92FE99433B2}" destId="{0C2E85EE-777C-4808-A18C-E7B8E8C616F2}" srcOrd="0" destOrd="0" presId="urn:microsoft.com/office/officeart/2005/8/layout/radial5"/>
    <dgm:cxn modelId="{DBA37904-98C7-4C25-B55F-238EE33595F3}" type="presParOf" srcId="{ACBC950D-1DF2-4D44-88C7-71F5F1CC1FE4}" destId="{86259740-0EE5-47E9-AD91-E04C7178A0FB}" srcOrd="2" destOrd="0" presId="urn:microsoft.com/office/officeart/2005/8/layout/radial5"/>
    <dgm:cxn modelId="{37DED938-12CB-4C49-8A5C-49374FB1C120}" type="presParOf" srcId="{ACBC950D-1DF2-4D44-88C7-71F5F1CC1FE4}" destId="{EAC8AA45-8E70-4DF9-AF6F-105CF8381240}" srcOrd="3" destOrd="0" presId="urn:microsoft.com/office/officeart/2005/8/layout/radial5"/>
    <dgm:cxn modelId="{395EC54C-64A2-4782-86EF-0B2C28BA8EED}" type="presParOf" srcId="{EAC8AA45-8E70-4DF9-AF6F-105CF8381240}" destId="{E4AAAE90-B222-4942-B590-4D6E00729462}" srcOrd="0" destOrd="0" presId="urn:microsoft.com/office/officeart/2005/8/layout/radial5"/>
    <dgm:cxn modelId="{A59F7D11-602B-43D7-9A4E-EC975A14FB4B}" type="presParOf" srcId="{ACBC950D-1DF2-4D44-88C7-71F5F1CC1FE4}" destId="{88536C35-1A9F-4FAE-87FB-552BEFBC6108}" srcOrd="4" destOrd="0" presId="urn:microsoft.com/office/officeart/2005/8/layout/radial5"/>
    <dgm:cxn modelId="{DB647DEF-4BB8-41FC-BFCF-666E5C2E31C7}" type="presParOf" srcId="{ACBC950D-1DF2-4D44-88C7-71F5F1CC1FE4}" destId="{2C6A6F5F-66AC-474F-BF75-E768552C7648}" srcOrd="5" destOrd="0" presId="urn:microsoft.com/office/officeart/2005/8/layout/radial5"/>
    <dgm:cxn modelId="{0D8B7D17-FC4B-445D-BF4B-105FEDF52C76}" type="presParOf" srcId="{2C6A6F5F-66AC-474F-BF75-E768552C7648}" destId="{09783C0E-23A2-4823-96CA-52C86C4F9452}" srcOrd="0" destOrd="0" presId="urn:microsoft.com/office/officeart/2005/8/layout/radial5"/>
    <dgm:cxn modelId="{8017F5FF-9160-47EA-9889-9B04BCEC016B}" type="presParOf" srcId="{ACBC950D-1DF2-4D44-88C7-71F5F1CC1FE4}" destId="{F671EDF3-6BEE-4D6A-8E72-6BEA8244686B}" srcOrd="6" destOrd="0" presId="urn:microsoft.com/office/officeart/2005/8/layout/radial5"/>
    <dgm:cxn modelId="{605EE0A4-8760-4DB7-B7C6-E7BF1764E9D9}" type="presParOf" srcId="{ACBC950D-1DF2-4D44-88C7-71F5F1CC1FE4}" destId="{85E31885-F9E7-469C-B71C-B3A5EBE40E8C}" srcOrd="7" destOrd="0" presId="urn:microsoft.com/office/officeart/2005/8/layout/radial5"/>
    <dgm:cxn modelId="{252F0895-E59A-435A-9C98-24B7BC226D52}" type="presParOf" srcId="{85E31885-F9E7-469C-B71C-B3A5EBE40E8C}" destId="{518D8254-F941-4D04-A326-8D0BCF5B421B}" srcOrd="0" destOrd="0" presId="urn:microsoft.com/office/officeart/2005/8/layout/radial5"/>
    <dgm:cxn modelId="{B7B9923E-78A6-4746-AF27-416C03FE8AE1}" type="presParOf" srcId="{ACBC950D-1DF2-4D44-88C7-71F5F1CC1FE4}" destId="{89CC150F-148E-452E-AA55-7591789DC976}" srcOrd="8" destOrd="0" presId="urn:microsoft.com/office/officeart/2005/8/layout/radial5"/>
    <dgm:cxn modelId="{F7F4E010-BCBF-482D-94C4-1C1370034F1B}" type="presParOf" srcId="{ACBC950D-1DF2-4D44-88C7-71F5F1CC1FE4}" destId="{7642FFD5-078D-4BC8-AA55-1264C3F97DCD}" srcOrd="9" destOrd="0" presId="urn:microsoft.com/office/officeart/2005/8/layout/radial5"/>
    <dgm:cxn modelId="{644E55C1-E918-4D11-B2AF-93C9A2716169}" type="presParOf" srcId="{7642FFD5-078D-4BC8-AA55-1264C3F97DCD}" destId="{C33203C8-2E73-41C8-9DF5-CEB1FB20BF5E}" srcOrd="0" destOrd="0" presId="urn:microsoft.com/office/officeart/2005/8/layout/radial5"/>
    <dgm:cxn modelId="{464C1BBA-21A7-47AA-91F3-DB6D8CED2071}" type="presParOf" srcId="{ACBC950D-1DF2-4D44-88C7-71F5F1CC1FE4}" destId="{6609CFE7-1D53-4CCE-B91E-65701FC13ACC}" srcOrd="10" destOrd="0" presId="urn:microsoft.com/office/officeart/2005/8/layout/radial5"/>
    <dgm:cxn modelId="{D8D03A36-271C-4EDA-B323-1E46F7A03A58}" type="presParOf" srcId="{ACBC950D-1DF2-4D44-88C7-71F5F1CC1FE4}" destId="{35C7CDFC-DE86-4CC6-893D-A9A78428CB62}" srcOrd="11" destOrd="0" presId="urn:microsoft.com/office/officeart/2005/8/layout/radial5"/>
    <dgm:cxn modelId="{55F1B33B-7589-43D7-9AE9-73B632859D8A}" type="presParOf" srcId="{35C7CDFC-DE86-4CC6-893D-A9A78428CB62}" destId="{D0793011-8AF1-433B-9CDC-4DB9DFA71F8C}" srcOrd="0" destOrd="0" presId="urn:microsoft.com/office/officeart/2005/8/layout/radial5"/>
    <dgm:cxn modelId="{22419EA1-2B21-45B4-94E2-1437547ADB0D}" type="presParOf" srcId="{ACBC950D-1DF2-4D44-88C7-71F5F1CC1FE4}" destId="{4B3DC5BA-B571-4D9C-AF11-BDE0B9972C82}" srcOrd="12" destOrd="0" presId="urn:microsoft.com/office/officeart/2005/8/layout/radial5"/>
    <dgm:cxn modelId="{8C097C52-0DCE-4EEB-A723-507908DCCF8E}" type="presParOf" srcId="{ACBC950D-1DF2-4D44-88C7-71F5F1CC1FE4}" destId="{D5A1BE2A-1785-4C1E-AF2B-CDF714C7BE75}" srcOrd="13" destOrd="0" presId="urn:microsoft.com/office/officeart/2005/8/layout/radial5"/>
    <dgm:cxn modelId="{D67EBB53-E5A2-4AD4-A03D-467DD9B3CBDA}" type="presParOf" srcId="{D5A1BE2A-1785-4C1E-AF2B-CDF714C7BE75}" destId="{437147CC-7CF4-4751-9D65-EB26B19738E0}" srcOrd="0" destOrd="0" presId="urn:microsoft.com/office/officeart/2005/8/layout/radial5"/>
    <dgm:cxn modelId="{629572F3-F942-494E-93EB-94E3B5D6160B}" type="presParOf" srcId="{ACBC950D-1DF2-4D44-88C7-71F5F1CC1FE4}" destId="{3D7B38B3-8A67-42E0-A3AB-44D59556697F}" srcOrd="14" destOrd="0" presId="urn:microsoft.com/office/officeart/2005/8/layout/radial5"/>
    <dgm:cxn modelId="{1809A05E-28AD-4BD3-BF8B-2BF92267F190}" type="presParOf" srcId="{ACBC950D-1DF2-4D44-88C7-71F5F1CC1FE4}" destId="{598BB3D1-57D4-4309-BF27-7B6A4B128B06}" srcOrd="15" destOrd="0" presId="urn:microsoft.com/office/officeart/2005/8/layout/radial5"/>
    <dgm:cxn modelId="{EC72C8DC-A179-4C39-9CF5-140F0EE69A72}" type="presParOf" srcId="{598BB3D1-57D4-4309-BF27-7B6A4B128B06}" destId="{66E5A1E0-CBF7-4762-8C58-704E6DC4878D}" srcOrd="0" destOrd="0" presId="urn:microsoft.com/office/officeart/2005/8/layout/radial5"/>
    <dgm:cxn modelId="{8B1AA307-1663-4FC9-A31E-8310532C54FC}" type="presParOf" srcId="{ACBC950D-1DF2-4D44-88C7-71F5F1CC1FE4}" destId="{6546904D-2AE2-4D14-B688-3CAFD33AEE58}" srcOrd="16" destOrd="0" presId="urn:microsoft.com/office/officeart/2005/8/layout/radial5"/>
    <dgm:cxn modelId="{FFB89A75-F38C-4742-8A6A-7BA2C3C9684D}" type="presParOf" srcId="{ACBC950D-1DF2-4D44-88C7-71F5F1CC1FE4}" destId="{612F6EDB-3A77-40CB-AD09-D6E7FC3E3AF8}" srcOrd="17" destOrd="0" presId="urn:microsoft.com/office/officeart/2005/8/layout/radial5"/>
    <dgm:cxn modelId="{97E27999-8727-467E-AE04-D4338FC68270}" type="presParOf" srcId="{612F6EDB-3A77-40CB-AD09-D6E7FC3E3AF8}" destId="{75B46380-0F27-4C81-A947-E1128D17F060}" srcOrd="0" destOrd="0" presId="urn:microsoft.com/office/officeart/2005/8/layout/radial5"/>
    <dgm:cxn modelId="{E7C4C292-E0E0-4437-93C3-D509A333C7E3}" type="presParOf" srcId="{ACBC950D-1DF2-4D44-88C7-71F5F1CC1FE4}" destId="{0CE83336-62A0-4604-A740-64B6E3884D0F}" srcOrd="1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333C75F-D26F-4F52-8142-380E57095E50}" type="doc">
      <dgm:prSet loTypeId="urn:microsoft.com/office/officeart/2005/8/layout/hChevron3" loCatId="process" qsTypeId="urn:microsoft.com/office/officeart/2005/8/quickstyle/simple3" qsCatId="simple" csTypeId="urn:microsoft.com/office/officeart/2005/8/colors/accent4_5" csCatId="accent4" phldr="1"/>
      <dgm:spPr/>
    </dgm:pt>
    <dgm:pt modelId="{034D2CB8-9C79-4ED5-AB6D-5BE85C098002}">
      <dgm:prSet phldrT="[Text]"/>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dirty="0" smtClean="0"/>
            <a:t>Engaging in global partnerships on high-quality standards</a:t>
          </a:r>
          <a:endParaRPr lang="en-US" dirty="0"/>
        </a:p>
      </dgm:t>
    </dgm:pt>
    <dgm:pt modelId="{A88E071E-AB96-44E6-97D6-6B24DEF7280F}" type="parTrans" cxnId="{FA68BDB9-B344-4A08-BEB3-B05D82DA2AD8}">
      <dgm:prSet/>
      <dgm:spPr/>
      <dgm:t>
        <a:bodyPr/>
        <a:lstStyle/>
        <a:p>
          <a:endParaRPr lang="en-US">
            <a:solidFill>
              <a:srgbClr val="002060"/>
            </a:solidFill>
          </a:endParaRPr>
        </a:p>
      </dgm:t>
    </dgm:pt>
    <dgm:pt modelId="{51879E56-5079-41C4-A779-2282AF744D06}" type="sibTrans" cxnId="{FA68BDB9-B344-4A08-BEB3-B05D82DA2AD8}">
      <dgm:prSet/>
      <dgm:spPr/>
      <dgm:t>
        <a:bodyPr/>
        <a:lstStyle/>
        <a:p>
          <a:endParaRPr lang="en-US">
            <a:solidFill>
              <a:srgbClr val="002060"/>
            </a:solidFill>
          </a:endParaRPr>
        </a:p>
      </dgm:t>
    </dgm:pt>
    <dgm:pt modelId="{8E67FB91-9895-4F82-8CA0-34FDA37F1F57}">
      <dgm:prSet phldrT="[Text]"/>
      <dgm:spPr/>
      <dgm:t>
        <a:bodyPr/>
        <a:lstStyle/>
        <a:p>
          <a:r>
            <a:rPr lang="en-US" dirty="0" smtClean="0"/>
            <a:t>Supporting regional &amp; international professional networks</a:t>
          </a:r>
          <a:endParaRPr lang="en-US" dirty="0"/>
        </a:p>
      </dgm:t>
    </dgm:pt>
    <dgm:pt modelId="{B4C90D41-1D6A-49B8-812C-EE2B011A24FD}" type="parTrans" cxnId="{A8B84BE0-5DAF-4CCB-9D43-51B3A46DC3C2}">
      <dgm:prSet/>
      <dgm:spPr/>
      <dgm:t>
        <a:bodyPr/>
        <a:lstStyle/>
        <a:p>
          <a:endParaRPr lang="en-US">
            <a:solidFill>
              <a:srgbClr val="002060"/>
            </a:solidFill>
          </a:endParaRPr>
        </a:p>
      </dgm:t>
    </dgm:pt>
    <dgm:pt modelId="{67231B70-645A-4CA3-B50F-CBF33E4222F3}" type="sibTrans" cxnId="{A8B84BE0-5DAF-4CCB-9D43-51B3A46DC3C2}">
      <dgm:prSet/>
      <dgm:spPr/>
      <dgm:t>
        <a:bodyPr/>
        <a:lstStyle/>
        <a:p>
          <a:endParaRPr lang="en-US">
            <a:solidFill>
              <a:srgbClr val="002060"/>
            </a:solidFill>
          </a:endParaRPr>
        </a:p>
      </dgm:t>
    </dgm:pt>
    <dgm:pt modelId="{07A2C63E-BEB5-416B-B03C-5DA1B016E7A0}">
      <dgm:prSet phldrT="[Text]"/>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dirty="0" smtClean="0"/>
            <a:t>Sharing information among donors and partners</a:t>
          </a:r>
          <a:endParaRPr lang="en-US" dirty="0"/>
        </a:p>
      </dgm:t>
    </dgm:pt>
    <dgm:pt modelId="{81F9C3F6-2DD2-49EB-BA4E-18739D16B21D}" type="parTrans" cxnId="{6826BF45-DC69-4A60-B5C4-4C4901849180}">
      <dgm:prSet/>
      <dgm:spPr/>
      <dgm:t>
        <a:bodyPr/>
        <a:lstStyle/>
        <a:p>
          <a:endParaRPr lang="en-US"/>
        </a:p>
      </dgm:t>
    </dgm:pt>
    <dgm:pt modelId="{FA8E8BA1-C46E-4A61-895E-087AA02B3A14}" type="sibTrans" cxnId="{6826BF45-DC69-4A60-B5C4-4C4901849180}">
      <dgm:prSet/>
      <dgm:spPr/>
      <dgm:t>
        <a:bodyPr/>
        <a:lstStyle/>
        <a:p>
          <a:endParaRPr lang="en-US"/>
        </a:p>
      </dgm:t>
    </dgm:pt>
    <dgm:pt modelId="{D33194FB-D586-4687-A680-534608C195F9}" type="pres">
      <dgm:prSet presAssocID="{8333C75F-D26F-4F52-8142-380E57095E50}" presName="Name0" presStyleCnt="0">
        <dgm:presLayoutVars>
          <dgm:dir/>
          <dgm:resizeHandles val="exact"/>
        </dgm:presLayoutVars>
      </dgm:prSet>
      <dgm:spPr/>
    </dgm:pt>
    <dgm:pt modelId="{F852C709-811E-49F1-A82E-99477224516F}" type="pres">
      <dgm:prSet presAssocID="{034D2CB8-9C79-4ED5-AB6D-5BE85C098002}" presName="parTxOnly" presStyleLbl="node1" presStyleIdx="0" presStyleCnt="3" custLinFactNeighborX="62131" custLinFactNeighborY="-70358">
        <dgm:presLayoutVars>
          <dgm:bulletEnabled val="1"/>
        </dgm:presLayoutVars>
      </dgm:prSet>
      <dgm:spPr/>
      <dgm:t>
        <a:bodyPr/>
        <a:lstStyle/>
        <a:p>
          <a:endParaRPr lang="en-US"/>
        </a:p>
      </dgm:t>
    </dgm:pt>
    <dgm:pt modelId="{093F47B1-18DB-48D3-B3F6-6017AA8281A9}" type="pres">
      <dgm:prSet presAssocID="{51879E56-5079-41C4-A779-2282AF744D06}" presName="parSpace" presStyleCnt="0"/>
      <dgm:spPr/>
    </dgm:pt>
    <dgm:pt modelId="{331C1140-6B44-427C-AB05-6CB22042C3A6}" type="pres">
      <dgm:prSet presAssocID="{07A2C63E-BEB5-416B-B03C-5DA1B016E7A0}" presName="parTxOnly" presStyleLbl="node1" presStyleIdx="1" presStyleCnt="3" custLinFactNeighborX="44952" custLinFactNeighborY="-70016">
        <dgm:presLayoutVars>
          <dgm:bulletEnabled val="1"/>
        </dgm:presLayoutVars>
      </dgm:prSet>
      <dgm:spPr/>
      <dgm:t>
        <a:bodyPr/>
        <a:lstStyle/>
        <a:p>
          <a:endParaRPr lang="en-US"/>
        </a:p>
      </dgm:t>
    </dgm:pt>
    <dgm:pt modelId="{E3B553EA-5693-4EF5-B4AF-48EDD4681341}" type="pres">
      <dgm:prSet presAssocID="{FA8E8BA1-C46E-4A61-895E-087AA02B3A14}" presName="parSpace" presStyleCnt="0"/>
      <dgm:spPr/>
    </dgm:pt>
    <dgm:pt modelId="{F9B3AF98-AED6-404D-ACAC-DF8AC34C4C0E}" type="pres">
      <dgm:prSet presAssocID="{8E67FB91-9895-4F82-8CA0-34FDA37F1F57}" presName="parTxOnly" presStyleLbl="node1" presStyleIdx="2" presStyleCnt="3" custLinFactNeighborX="29746" custLinFactNeighborY="-70781">
        <dgm:presLayoutVars>
          <dgm:bulletEnabled val="1"/>
        </dgm:presLayoutVars>
      </dgm:prSet>
      <dgm:spPr/>
      <dgm:t>
        <a:bodyPr/>
        <a:lstStyle/>
        <a:p>
          <a:endParaRPr lang="en-US"/>
        </a:p>
      </dgm:t>
    </dgm:pt>
  </dgm:ptLst>
  <dgm:cxnLst>
    <dgm:cxn modelId="{519E0431-0BE2-48A1-8F3A-41FAA71BB2B7}" type="presOf" srcId="{8E67FB91-9895-4F82-8CA0-34FDA37F1F57}" destId="{F9B3AF98-AED6-404D-ACAC-DF8AC34C4C0E}" srcOrd="0" destOrd="0" presId="urn:microsoft.com/office/officeart/2005/8/layout/hChevron3"/>
    <dgm:cxn modelId="{A8B84BE0-5DAF-4CCB-9D43-51B3A46DC3C2}" srcId="{8333C75F-D26F-4F52-8142-380E57095E50}" destId="{8E67FB91-9895-4F82-8CA0-34FDA37F1F57}" srcOrd="2" destOrd="0" parTransId="{B4C90D41-1D6A-49B8-812C-EE2B011A24FD}" sibTransId="{67231B70-645A-4CA3-B50F-CBF33E4222F3}"/>
    <dgm:cxn modelId="{F3EFBCF7-1894-48C3-B759-7769E64ECF1B}" type="presOf" srcId="{8333C75F-D26F-4F52-8142-380E57095E50}" destId="{D33194FB-D586-4687-A680-534608C195F9}" srcOrd="0" destOrd="0" presId="urn:microsoft.com/office/officeart/2005/8/layout/hChevron3"/>
    <dgm:cxn modelId="{1FBCC38F-0314-409A-A12C-4F8E9DE809D0}" type="presOf" srcId="{07A2C63E-BEB5-416B-B03C-5DA1B016E7A0}" destId="{331C1140-6B44-427C-AB05-6CB22042C3A6}" srcOrd="0" destOrd="0" presId="urn:microsoft.com/office/officeart/2005/8/layout/hChevron3"/>
    <dgm:cxn modelId="{B5AFEF7E-A4DC-418C-96A6-8B7086828506}" type="presOf" srcId="{034D2CB8-9C79-4ED5-AB6D-5BE85C098002}" destId="{F852C709-811E-49F1-A82E-99477224516F}" srcOrd="0" destOrd="0" presId="urn:microsoft.com/office/officeart/2005/8/layout/hChevron3"/>
    <dgm:cxn modelId="{FA68BDB9-B344-4A08-BEB3-B05D82DA2AD8}" srcId="{8333C75F-D26F-4F52-8142-380E57095E50}" destId="{034D2CB8-9C79-4ED5-AB6D-5BE85C098002}" srcOrd="0" destOrd="0" parTransId="{A88E071E-AB96-44E6-97D6-6B24DEF7280F}" sibTransId="{51879E56-5079-41C4-A779-2282AF744D06}"/>
    <dgm:cxn modelId="{6826BF45-DC69-4A60-B5C4-4C4901849180}" srcId="{8333C75F-D26F-4F52-8142-380E57095E50}" destId="{07A2C63E-BEB5-416B-B03C-5DA1B016E7A0}" srcOrd="1" destOrd="0" parTransId="{81F9C3F6-2DD2-49EB-BA4E-18739D16B21D}" sibTransId="{FA8E8BA1-C46E-4A61-895E-087AA02B3A14}"/>
    <dgm:cxn modelId="{49CDC4A6-18E0-47A7-B164-75710DBEC260}" type="presParOf" srcId="{D33194FB-D586-4687-A680-534608C195F9}" destId="{F852C709-811E-49F1-A82E-99477224516F}" srcOrd="0" destOrd="0" presId="urn:microsoft.com/office/officeart/2005/8/layout/hChevron3"/>
    <dgm:cxn modelId="{A020056B-DD3B-4878-A142-4AFB9BE3C726}" type="presParOf" srcId="{D33194FB-D586-4687-A680-534608C195F9}" destId="{093F47B1-18DB-48D3-B3F6-6017AA8281A9}" srcOrd="1" destOrd="0" presId="urn:microsoft.com/office/officeart/2005/8/layout/hChevron3"/>
    <dgm:cxn modelId="{0B71980F-E3CE-44EE-8F9B-E6F3E05D2F5D}" type="presParOf" srcId="{D33194FB-D586-4687-A680-534608C195F9}" destId="{331C1140-6B44-427C-AB05-6CB22042C3A6}" srcOrd="2" destOrd="0" presId="urn:microsoft.com/office/officeart/2005/8/layout/hChevron3"/>
    <dgm:cxn modelId="{58B49A9F-7491-4EAF-9ABA-CF6F4E64ECF0}" type="presParOf" srcId="{D33194FB-D586-4687-A680-534608C195F9}" destId="{E3B553EA-5693-4EF5-B4AF-48EDD4681341}" srcOrd="3" destOrd="0" presId="urn:microsoft.com/office/officeart/2005/8/layout/hChevron3"/>
    <dgm:cxn modelId="{BF5BCD06-7115-434C-8E81-EE6512D05D94}" type="presParOf" srcId="{D33194FB-D586-4687-A680-534608C195F9}" destId="{F9B3AF98-AED6-404D-ACAC-DF8AC34C4C0E}" srcOrd="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D6AA60A-4C52-4AE9-A55C-047A0D779898}" type="doc">
      <dgm:prSet loTypeId="urn:microsoft.com/office/officeart/2005/8/layout/list1" loCatId="list" qsTypeId="urn:microsoft.com/office/officeart/2005/8/quickstyle/3d3" qsCatId="3D" csTypeId="urn:microsoft.com/office/officeart/2005/8/colors/accent4_2" csCatId="accent4" phldr="1"/>
      <dgm:spPr/>
      <dgm:t>
        <a:bodyPr/>
        <a:lstStyle/>
        <a:p>
          <a:endParaRPr lang="en-US"/>
        </a:p>
      </dgm:t>
    </dgm:pt>
    <dgm:pt modelId="{4486A9AB-BDB9-4282-87AB-BE13672CD4E2}">
      <dgm:prSet/>
      <dgm:spPr/>
      <dgm:t>
        <a:bodyPr/>
        <a:lstStyle/>
        <a:p>
          <a:pPr rtl="0"/>
          <a:r>
            <a:rPr lang="en-US" b="1" dirty="0" smtClean="0"/>
            <a:t>DGF Grant – Public Sector Audit Standards Development</a:t>
          </a:r>
          <a:endParaRPr lang="en-US" dirty="0"/>
        </a:p>
      </dgm:t>
    </dgm:pt>
    <dgm:pt modelId="{E50E89EC-FCDB-4DA4-9882-69D6CD842780}" type="parTrans" cxnId="{2C5BCEA2-04AE-43C9-872C-B7DFB46491AF}">
      <dgm:prSet/>
      <dgm:spPr/>
      <dgm:t>
        <a:bodyPr/>
        <a:lstStyle/>
        <a:p>
          <a:endParaRPr lang="en-US"/>
        </a:p>
      </dgm:t>
    </dgm:pt>
    <dgm:pt modelId="{C934C54A-23B2-4236-BA16-87C750AACE04}" type="sibTrans" cxnId="{2C5BCEA2-04AE-43C9-872C-B7DFB46491AF}">
      <dgm:prSet/>
      <dgm:spPr/>
      <dgm:t>
        <a:bodyPr/>
        <a:lstStyle/>
        <a:p>
          <a:endParaRPr lang="en-US"/>
        </a:p>
      </dgm:t>
    </dgm:pt>
    <dgm:pt modelId="{8F4467A8-0F40-4A58-AD8D-56F483B06F25}">
      <dgm:prSet/>
      <dgm:spPr/>
      <dgm:t>
        <a:bodyPr/>
        <a:lstStyle/>
        <a:p>
          <a:pPr rtl="0"/>
          <a:r>
            <a:rPr lang="en-US" b="1" i="1" dirty="0" smtClean="0"/>
            <a:t>Recipient</a:t>
          </a:r>
          <a:r>
            <a:rPr lang="en-US" b="1" dirty="0" smtClean="0"/>
            <a:t> </a:t>
          </a:r>
          <a:r>
            <a:rPr lang="en-US" dirty="0" smtClean="0"/>
            <a:t>– Financial Audit Subcommittee of PSC / Swedish National Audit Office</a:t>
          </a:r>
          <a:endParaRPr lang="en-US" dirty="0"/>
        </a:p>
      </dgm:t>
    </dgm:pt>
    <dgm:pt modelId="{AD996BAE-57CC-4C92-A2D4-38FD90980CA6}" type="parTrans" cxnId="{DF4C26FA-5FE8-47F8-B5F3-30D8607E9461}">
      <dgm:prSet/>
      <dgm:spPr/>
      <dgm:t>
        <a:bodyPr/>
        <a:lstStyle/>
        <a:p>
          <a:endParaRPr lang="en-US"/>
        </a:p>
      </dgm:t>
    </dgm:pt>
    <dgm:pt modelId="{C4C506B7-4ED3-46D5-8AB2-1C96A1C8BEA0}" type="sibTrans" cxnId="{DF4C26FA-5FE8-47F8-B5F3-30D8607E9461}">
      <dgm:prSet/>
      <dgm:spPr/>
      <dgm:t>
        <a:bodyPr/>
        <a:lstStyle/>
        <a:p>
          <a:endParaRPr lang="en-US"/>
        </a:p>
      </dgm:t>
    </dgm:pt>
    <dgm:pt modelId="{668F4E44-6157-45D6-B37F-FA43650D0895}">
      <dgm:prSet/>
      <dgm:spPr/>
      <dgm:t>
        <a:bodyPr/>
        <a:lstStyle/>
        <a:p>
          <a:pPr rtl="0"/>
          <a:r>
            <a:rPr lang="en-US" b="1" i="1" dirty="0" smtClean="0"/>
            <a:t>Objectives</a:t>
          </a:r>
          <a:r>
            <a:rPr lang="en-US" dirty="0" smtClean="0"/>
            <a:t> - Develop, maintain, and disseminate guidelines for the audit of financial statements in the public sector and incorporate public sector considerations into the ISAs</a:t>
          </a:r>
          <a:endParaRPr lang="en-US" dirty="0"/>
        </a:p>
      </dgm:t>
    </dgm:pt>
    <dgm:pt modelId="{C674826E-58FA-437C-95BD-A498D0C5A724}" type="parTrans" cxnId="{4024730D-005C-43F6-A4FA-999147027999}">
      <dgm:prSet/>
      <dgm:spPr/>
      <dgm:t>
        <a:bodyPr/>
        <a:lstStyle/>
        <a:p>
          <a:endParaRPr lang="en-US"/>
        </a:p>
      </dgm:t>
    </dgm:pt>
    <dgm:pt modelId="{0D597094-5C66-42ED-933C-21DF58A95027}" type="sibTrans" cxnId="{4024730D-005C-43F6-A4FA-999147027999}">
      <dgm:prSet/>
      <dgm:spPr/>
      <dgm:t>
        <a:bodyPr/>
        <a:lstStyle/>
        <a:p>
          <a:endParaRPr lang="en-US"/>
        </a:p>
      </dgm:t>
    </dgm:pt>
    <dgm:pt modelId="{11686637-4997-42E9-A07B-028B34582730}">
      <dgm:prSet/>
      <dgm:spPr/>
      <dgm:t>
        <a:bodyPr/>
        <a:lstStyle/>
        <a:p>
          <a:pPr rtl="0"/>
          <a:r>
            <a:rPr lang="en-US" b="1" i="1" dirty="0" smtClean="0"/>
            <a:t>Recipient</a:t>
          </a:r>
          <a:r>
            <a:rPr lang="en-US" b="1" dirty="0" smtClean="0"/>
            <a:t> </a:t>
          </a:r>
          <a:r>
            <a:rPr lang="en-US" dirty="0" smtClean="0"/>
            <a:t>– IDI</a:t>
          </a:r>
          <a:endParaRPr lang="en-US" dirty="0"/>
        </a:p>
      </dgm:t>
    </dgm:pt>
    <dgm:pt modelId="{929DA15D-F939-48E4-9FB1-41C4DFE0AA1A}" type="parTrans" cxnId="{40042404-29A8-46FD-9D91-0FBCBB142E08}">
      <dgm:prSet/>
      <dgm:spPr/>
      <dgm:t>
        <a:bodyPr/>
        <a:lstStyle/>
        <a:p>
          <a:endParaRPr lang="en-US"/>
        </a:p>
      </dgm:t>
    </dgm:pt>
    <dgm:pt modelId="{38ADCE75-F69A-4437-92ED-E8341F658E1A}" type="sibTrans" cxnId="{40042404-29A8-46FD-9D91-0FBCBB142E08}">
      <dgm:prSet/>
      <dgm:spPr/>
      <dgm:t>
        <a:bodyPr/>
        <a:lstStyle/>
        <a:p>
          <a:endParaRPr lang="en-US"/>
        </a:p>
      </dgm:t>
    </dgm:pt>
    <dgm:pt modelId="{8CA7F677-6204-47D9-A380-291BA9DB6325}">
      <dgm:prSet/>
      <dgm:spPr/>
      <dgm:t>
        <a:bodyPr/>
        <a:lstStyle/>
        <a:p>
          <a:pPr rtl="0"/>
          <a:r>
            <a:rPr lang="en-US" b="1" i="1" dirty="0" smtClean="0"/>
            <a:t>Objectives</a:t>
          </a:r>
          <a:r>
            <a:rPr lang="en-US" dirty="0" smtClean="0"/>
            <a:t> - Promote accessibility and application of the ISSAIs with a focus on financial audit standards and to develop a tool for measuring implementation of ISSAIs by SAIs</a:t>
          </a:r>
          <a:endParaRPr lang="en-US" dirty="0"/>
        </a:p>
      </dgm:t>
    </dgm:pt>
    <dgm:pt modelId="{5558ABB7-889A-4D37-8EE0-165006DCD007}" type="parTrans" cxnId="{00FEBF18-C453-4AA1-9E00-E07CDDD8B522}">
      <dgm:prSet/>
      <dgm:spPr/>
      <dgm:t>
        <a:bodyPr/>
        <a:lstStyle/>
        <a:p>
          <a:endParaRPr lang="en-US"/>
        </a:p>
      </dgm:t>
    </dgm:pt>
    <dgm:pt modelId="{C5C7E810-A8BB-4387-BBC4-08A94740064F}" type="sibTrans" cxnId="{00FEBF18-C453-4AA1-9E00-E07CDDD8B522}">
      <dgm:prSet/>
      <dgm:spPr/>
      <dgm:t>
        <a:bodyPr/>
        <a:lstStyle/>
        <a:p>
          <a:endParaRPr lang="en-US"/>
        </a:p>
      </dgm:t>
    </dgm:pt>
    <dgm:pt modelId="{5467D588-2696-414C-A8C4-7F005A349A43}">
      <dgm:prSet/>
      <dgm:spPr/>
      <dgm:t>
        <a:bodyPr/>
        <a:lstStyle/>
        <a:p>
          <a:pPr rtl="0"/>
          <a:r>
            <a:rPr lang="en-US" b="1" dirty="0" smtClean="0"/>
            <a:t>DGF Grant – ISSAI rollout</a:t>
          </a:r>
          <a:endParaRPr lang="en-US" dirty="0"/>
        </a:p>
      </dgm:t>
    </dgm:pt>
    <dgm:pt modelId="{EEA96133-0374-4EE0-8F12-EC6D65990F1D}" type="parTrans" cxnId="{A5694C85-BBF9-4344-B612-6C1404B0EBD9}">
      <dgm:prSet/>
      <dgm:spPr/>
      <dgm:t>
        <a:bodyPr/>
        <a:lstStyle/>
        <a:p>
          <a:endParaRPr lang="en-US"/>
        </a:p>
      </dgm:t>
    </dgm:pt>
    <dgm:pt modelId="{38A143B8-7AA4-4D35-9BCE-18B6270E7126}" type="sibTrans" cxnId="{A5694C85-BBF9-4344-B612-6C1404B0EBD9}">
      <dgm:prSet/>
      <dgm:spPr/>
      <dgm:t>
        <a:bodyPr/>
        <a:lstStyle/>
        <a:p>
          <a:endParaRPr lang="en-US"/>
        </a:p>
      </dgm:t>
    </dgm:pt>
    <dgm:pt modelId="{DE57C165-4406-4762-8E27-0DF461FE5FB9}" type="pres">
      <dgm:prSet presAssocID="{DD6AA60A-4C52-4AE9-A55C-047A0D779898}" presName="linear" presStyleCnt="0">
        <dgm:presLayoutVars>
          <dgm:dir/>
          <dgm:animLvl val="lvl"/>
          <dgm:resizeHandles val="exact"/>
        </dgm:presLayoutVars>
      </dgm:prSet>
      <dgm:spPr/>
      <dgm:t>
        <a:bodyPr/>
        <a:lstStyle/>
        <a:p>
          <a:endParaRPr lang="en-US"/>
        </a:p>
      </dgm:t>
    </dgm:pt>
    <dgm:pt modelId="{23B67179-E534-49E7-B29E-B119F1BB11B6}" type="pres">
      <dgm:prSet presAssocID="{4486A9AB-BDB9-4282-87AB-BE13672CD4E2}" presName="parentLin" presStyleCnt="0"/>
      <dgm:spPr/>
      <dgm:t>
        <a:bodyPr/>
        <a:lstStyle/>
        <a:p>
          <a:endParaRPr lang="en-US"/>
        </a:p>
      </dgm:t>
    </dgm:pt>
    <dgm:pt modelId="{5DBCED6D-2B3F-4367-A75B-1E1E8525BF6C}" type="pres">
      <dgm:prSet presAssocID="{4486A9AB-BDB9-4282-87AB-BE13672CD4E2}" presName="parentLeftMargin" presStyleLbl="node1" presStyleIdx="0" presStyleCnt="2"/>
      <dgm:spPr/>
      <dgm:t>
        <a:bodyPr/>
        <a:lstStyle/>
        <a:p>
          <a:endParaRPr lang="en-US"/>
        </a:p>
      </dgm:t>
    </dgm:pt>
    <dgm:pt modelId="{1B43278B-74B7-4BFE-B96F-6A2B85B02F77}" type="pres">
      <dgm:prSet presAssocID="{4486A9AB-BDB9-4282-87AB-BE13672CD4E2}" presName="parentText" presStyleLbl="node1" presStyleIdx="0" presStyleCnt="2">
        <dgm:presLayoutVars>
          <dgm:chMax val="0"/>
          <dgm:bulletEnabled val="1"/>
        </dgm:presLayoutVars>
      </dgm:prSet>
      <dgm:spPr/>
      <dgm:t>
        <a:bodyPr/>
        <a:lstStyle/>
        <a:p>
          <a:endParaRPr lang="en-US"/>
        </a:p>
      </dgm:t>
    </dgm:pt>
    <dgm:pt modelId="{00E9A5FC-7F29-4139-907B-C2032E6AF8CA}" type="pres">
      <dgm:prSet presAssocID="{4486A9AB-BDB9-4282-87AB-BE13672CD4E2}" presName="negativeSpace" presStyleCnt="0"/>
      <dgm:spPr/>
      <dgm:t>
        <a:bodyPr/>
        <a:lstStyle/>
        <a:p>
          <a:endParaRPr lang="en-US"/>
        </a:p>
      </dgm:t>
    </dgm:pt>
    <dgm:pt modelId="{D38646E1-9968-4C44-A3A1-CDE326E39C75}" type="pres">
      <dgm:prSet presAssocID="{4486A9AB-BDB9-4282-87AB-BE13672CD4E2}" presName="childText" presStyleLbl="conFgAcc1" presStyleIdx="0" presStyleCnt="2" custLinFactNeighborX="909">
        <dgm:presLayoutVars>
          <dgm:bulletEnabled val="1"/>
        </dgm:presLayoutVars>
      </dgm:prSet>
      <dgm:spPr/>
      <dgm:t>
        <a:bodyPr/>
        <a:lstStyle/>
        <a:p>
          <a:endParaRPr lang="en-US"/>
        </a:p>
      </dgm:t>
    </dgm:pt>
    <dgm:pt modelId="{9C7FB3FF-271F-407D-BB08-8E1DFEA94404}" type="pres">
      <dgm:prSet presAssocID="{C934C54A-23B2-4236-BA16-87C750AACE04}" presName="spaceBetweenRectangles" presStyleCnt="0"/>
      <dgm:spPr/>
      <dgm:t>
        <a:bodyPr/>
        <a:lstStyle/>
        <a:p>
          <a:endParaRPr lang="en-US"/>
        </a:p>
      </dgm:t>
    </dgm:pt>
    <dgm:pt modelId="{9BC1304B-63EB-4BE6-896A-C670944D78CE}" type="pres">
      <dgm:prSet presAssocID="{5467D588-2696-414C-A8C4-7F005A349A43}" presName="parentLin" presStyleCnt="0"/>
      <dgm:spPr/>
      <dgm:t>
        <a:bodyPr/>
        <a:lstStyle/>
        <a:p>
          <a:endParaRPr lang="en-US"/>
        </a:p>
      </dgm:t>
    </dgm:pt>
    <dgm:pt modelId="{0B72CD33-0D2C-4580-B1DE-225A22020447}" type="pres">
      <dgm:prSet presAssocID="{5467D588-2696-414C-A8C4-7F005A349A43}" presName="parentLeftMargin" presStyleLbl="node1" presStyleIdx="0" presStyleCnt="2"/>
      <dgm:spPr/>
      <dgm:t>
        <a:bodyPr/>
        <a:lstStyle/>
        <a:p>
          <a:endParaRPr lang="en-US"/>
        </a:p>
      </dgm:t>
    </dgm:pt>
    <dgm:pt modelId="{96074857-70FF-43EE-B9B7-7B3B2B607990}" type="pres">
      <dgm:prSet presAssocID="{5467D588-2696-414C-A8C4-7F005A349A43}" presName="parentText" presStyleLbl="node1" presStyleIdx="1" presStyleCnt="2">
        <dgm:presLayoutVars>
          <dgm:chMax val="0"/>
          <dgm:bulletEnabled val="1"/>
        </dgm:presLayoutVars>
      </dgm:prSet>
      <dgm:spPr/>
      <dgm:t>
        <a:bodyPr/>
        <a:lstStyle/>
        <a:p>
          <a:endParaRPr lang="en-US"/>
        </a:p>
      </dgm:t>
    </dgm:pt>
    <dgm:pt modelId="{DA588FE4-DBF3-46C3-92F5-C611D25FF375}" type="pres">
      <dgm:prSet presAssocID="{5467D588-2696-414C-A8C4-7F005A349A43}" presName="negativeSpace" presStyleCnt="0"/>
      <dgm:spPr/>
      <dgm:t>
        <a:bodyPr/>
        <a:lstStyle/>
        <a:p>
          <a:endParaRPr lang="en-US"/>
        </a:p>
      </dgm:t>
    </dgm:pt>
    <dgm:pt modelId="{084112CE-3A2A-4F68-AC1D-75B860D1A1C9}" type="pres">
      <dgm:prSet presAssocID="{5467D588-2696-414C-A8C4-7F005A349A43}" presName="childText" presStyleLbl="conFgAcc1" presStyleIdx="1" presStyleCnt="2">
        <dgm:presLayoutVars>
          <dgm:bulletEnabled val="1"/>
        </dgm:presLayoutVars>
      </dgm:prSet>
      <dgm:spPr/>
      <dgm:t>
        <a:bodyPr/>
        <a:lstStyle/>
        <a:p>
          <a:endParaRPr lang="en-US"/>
        </a:p>
      </dgm:t>
    </dgm:pt>
  </dgm:ptLst>
  <dgm:cxnLst>
    <dgm:cxn modelId="{00FEBF18-C453-4AA1-9E00-E07CDDD8B522}" srcId="{5467D588-2696-414C-A8C4-7F005A349A43}" destId="{8CA7F677-6204-47D9-A380-291BA9DB6325}" srcOrd="1" destOrd="0" parTransId="{5558ABB7-889A-4D37-8EE0-165006DCD007}" sibTransId="{C5C7E810-A8BB-4387-BBC4-08A94740064F}"/>
    <dgm:cxn modelId="{D31A5D97-7223-4FAA-A328-17F6B36B899A}" type="presOf" srcId="{DD6AA60A-4C52-4AE9-A55C-047A0D779898}" destId="{DE57C165-4406-4762-8E27-0DF461FE5FB9}" srcOrd="0" destOrd="0" presId="urn:microsoft.com/office/officeart/2005/8/layout/list1"/>
    <dgm:cxn modelId="{4024730D-005C-43F6-A4FA-999147027999}" srcId="{4486A9AB-BDB9-4282-87AB-BE13672CD4E2}" destId="{668F4E44-6157-45D6-B37F-FA43650D0895}" srcOrd="1" destOrd="0" parTransId="{C674826E-58FA-437C-95BD-A498D0C5A724}" sibTransId="{0D597094-5C66-42ED-933C-21DF58A95027}"/>
    <dgm:cxn modelId="{B4CA0564-5CC3-4755-B9A9-E14DC43558D5}" type="presOf" srcId="{8CA7F677-6204-47D9-A380-291BA9DB6325}" destId="{084112CE-3A2A-4F68-AC1D-75B860D1A1C9}" srcOrd="0" destOrd="1" presId="urn:microsoft.com/office/officeart/2005/8/layout/list1"/>
    <dgm:cxn modelId="{B0393AF1-FFC9-4108-AEE4-5445CF97DB1E}" type="presOf" srcId="{5467D588-2696-414C-A8C4-7F005A349A43}" destId="{0B72CD33-0D2C-4580-B1DE-225A22020447}" srcOrd="0" destOrd="0" presId="urn:microsoft.com/office/officeart/2005/8/layout/list1"/>
    <dgm:cxn modelId="{2C5BCEA2-04AE-43C9-872C-B7DFB46491AF}" srcId="{DD6AA60A-4C52-4AE9-A55C-047A0D779898}" destId="{4486A9AB-BDB9-4282-87AB-BE13672CD4E2}" srcOrd="0" destOrd="0" parTransId="{E50E89EC-FCDB-4DA4-9882-69D6CD842780}" sibTransId="{C934C54A-23B2-4236-BA16-87C750AACE04}"/>
    <dgm:cxn modelId="{85E910BC-0FA0-465E-AB47-BE722E83A728}" type="presOf" srcId="{5467D588-2696-414C-A8C4-7F005A349A43}" destId="{96074857-70FF-43EE-B9B7-7B3B2B607990}" srcOrd="1" destOrd="0" presId="urn:microsoft.com/office/officeart/2005/8/layout/list1"/>
    <dgm:cxn modelId="{7CE51CC7-9EAC-41BA-9C9E-AC4FABE259A3}" type="presOf" srcId="{8F4467A8-0F40-4A58-AD8D-56F483B06F25}" destId="{D38646E1-9968-4C44-A3A1-CDE326E39C75}" srcOrd="0" destOrd="0" presId="urn:microsoft.com/office/officeart/2005/8/layout/list1"/>
    <dgm:cxn modelId="{DF4C26FA-5FE8-47F8-B5F3-30D8607E9461}" srcId="{4486A9AB-BDB9-4282-87AB-BE13672CD4E2}" destId="{8F4467A8-0F40-4A58-AD8D-56F483B06F25}" srcOrd="0" destOrd="0" parTransId="{AD996BAE-57CC-4C92-A2D4-38FD90980CA6}" sibTransId="{C4C506B7-4ED3-46D5-8AB2-1C96A1C8BEA0}"/>
    <dgm:cxn modelId="{A5694C85-BBF9-4344-B612-6C1404B0EBD9}" srcId="{DD6AA60A-4C52-4AE9-A55C-047A0D779898}" destId="{5467D588-2696-414C-A8C4-7F005A349A43}" srcOrd="1" destOrd="0" parTransId="{EEA96133-0374-4EE0-8F12-EC6D65990F1D}" sibTransId="{38A143B8-7AA4-4D35-9BCE-18B6270E7126}"/>
    <dgm:cxn modelId="{FC373B5D-1966-494E-9522-5B47B4A88434}" type="presOf" srcId="{4486A9AB-BDB9-4282-87AB-BE13672CD4E2}" destId="{1B43278B-74B7-4BFE-B96F-6A2B85B02F77}" srcOrd="1" destOrd="0" presId="urn:microsoft.com/office/officeart/2005/8/layout/list1"/>
    <dgm:cxn modelId="{E97896A4-5FB6-4A11-B119-CC6D9846F392}" type="presOf" srcId="{668F4E44-6157-45D6-B37F-FA43650D0895}" destId="{D38646E1-9968-4C44-A3A1-CDE326E39C75}" srcOrd="0" destOrd="1" presId="urn:microsoft.com/office/officeart/2005/8/layout/list1"/>
    <dgm:cxn modelId="{98CD30B1-3AE9-4609-B54F-4F236A779A5E}" type="presOf" srcId="{11686637-4997-42E9-A07B-028B34582730}" destId="{084112CE-3A2A-4F68-AC1D-75B860D1A1C9}" srcOrd="0" destOrd="0" presId="urn:microsoft.com/office/officeart/2005/8/layout/list1"/>
    <dgm:cxn modelId="{EC3F9370-C373-441D-BC16-2AB4AC3CAA60}" type="presOf" srcId="{4486A9AB-BDB9-4282-87AB-BE13672CD4E2}" destId="{5DBCED6D-2B3F-4367-A75B-1E1E8525BF6C}" srcOrd="0" destOrd="0" presId="urn:microsoft.com/office/officeart/2005/8/layout/list1"/>
    <dgm:cxn modelId="{40042404-29A8-46FD-9D91-0FBCBB142E08}" srcId="{5467D588-2696-414C-A8C4-7F005A349A43}" destId="{11686637-4997-42E9-A07B-028B34582730}" srcOrd="0" destOrd="0" parTransId="{929DA15D-F939-48E4-9FB1-41C4DFE0AA1A}" sibTransId="{38ADCE75-F69A-4437-92ED-E8341F658E1A}"/>
    <dgm:cxn modelId="{30F9AB96-1A5F-4067-B080-8459D26416CC}" type="presParOf" srcId="{DE57C165-4406-4762-8E27-0DF461FE5FB9}" destId="{23B67179-E534-49E7-B29E-B119F1BB11B6}" srcOrd="0" destOrd="0" presId="urn:microsoft.com/office/officeart/2005/8/layout/list1"/>
    <dgm:cxn modelId="{E9640411-7B45-4F42-AF15-C64205A18D7C}" type="presParOf" srcId="{23B67179-E534-49E7-B29E-B119F1BB11B6}" destId="{5DBCED6D-2B3F-4367-A75B-1E1E8525BF6C}" srcOrd="0" destOrd="0" presId="urn:microsoft.com/office/officeart/2005/8/layout/list1"/>
    <dgm:cxn modelId="{77A774B5-46F6-4693-97E1-EC3880CBF6A9}" type="presParOf" srcId="{23B67179-E534-49E7-B29E-B119F1BB11B6}" destId="{1B43278B-74B7-4BFE-B96F-6A2B85B02F77}" srcOrd="1" destOrd="0" presId="urn:microsoft.com/office/officeart/2005/8/layout/list1"/>
    <dgm:cxn modelId="{3D4A70C0-E04E-46A2-89AA-12624F450313}" type="presParOf" srcId="{DE57C165-4406-4762-8E27-0DF461FE5FB9}" destId="{00E9A5FC-7F29-4139-907B-C2032E6AF8CA}" srcOrd="1" destOrd="0" presId="urn:microsoft.com/office/officeart/2005/8/layout/list1"/>
    <dgm:cxn modelId="{4CB50BE0-0952-45DD-80A6-F8DD13F37D1B}" type="presParOf" srcId="{DE57C165-4406-4762-8E27-0DF461FE5FB9}" destId="{D38646E1-9968-4C44-A3A1-CDE326E39C75}" srcOrd="2" destOrd="0" presId="urn:microsoft.com/office/officeart/2005/8/layout/list1"/>
    <dgm:cxn modelId="{BCCAD954-A562-4242-9224-4D221E1E703E}" type="presParOf" srcId="{DE57C165-4406-4762-8E27-0DF461FE5FB9}" destId="{9C7FB3FF-271F-407D-BB08-8E1DFEA94404}" srcOrd="3" destOrd="0" presId="urn:microsoft.com/office/officeart/2005/8/layout/list1"/>
    <dgm:cxn modelId="{8860141F-C042-4B7D-9FDC-3DE70AC3CDED}" type="presParOf" srcId="{DE57C165-4406-4762-8E27-0DF461FE5FB9}" destId="{9BC1304B-63EB-4BE6-896A-C670944D78CE}" srcOrd="4" destOrd="0" presId="urn:microsoft.com/office/officeart/2005/8/layout/list1"/>
    <dgm:cxn modelId="{3D5B0E64-F9A9-47F4-A4A4-E394A4C466D4}" type="presParOf" srcId="{9BC1304B-63EB-4BE6-896A-C670944D78CE}" destId="{0B72CD33-0D2C-4580-B1DE-225A22020447}" srcOrd="0" destOrd="0" presId="urn:microsoft.com/office/officeart/2005/8/layout/list1"/>
    <dgm:cxn modelId="{BEC75ED9-589D-483D-B41C-737DBB0FB132}" type="presParOf" srcId="{9BC1304B-63EB-4BE6-896A-C670944D78CE}" destId="{96074857-70FF-43EE-B9B7-7B3B2B607990}" srcOrd="1" destOrd="0" presId="urn:microsoft.com/office/officeart/2005/8/layout/list1"/>
    <dgm:cxn modelId="{A128E89E-5926-49DF-B6D0-4108A5DDE6B2}" type="presParOf" srcId="{DE57C165-4406-4762-8E27-0DF461FE5FB9}" destId="{DA588FE4-DBF3-46C3-92F5-C611D25FF375}" srcOrd="5" destOrd="0" presId="urn:microsoft.com/office/officeart/2005/8/layout/list1"/>
    <dgm:cxn modelId="{6077FA9B-7ACA-4047-B209-B2D8C74B54F4}" type="presParOf" srcId="{DE57C165-4406-4762-8E27-0DF461FE5FB9}" destId="{084112CE-3A2A-4F68-AC1D-75B860D1A1C9}"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F8CE734-D734-4644-9A80-AE1E1BB08AB3}" type="doc">
      <dgm:prSet loTypeId="urn:microsoft.com/office/officeart/2005/8/layout/list1" loCatId="list" qsTypeId="urn:microsoft.com/office/officeart/2005/8/quickstyle/3d2" qsCatId="3D" csTypeId="urn:microsoft.com/office/officeart/2005/8/colors/accent4_1" csCatId="accent4" phldr="1"/>
      <dgm:spPr/>
      <dgm:t>
        <a:bodyPr/>
        <a:lstStyle/>
        <a:p>
          <a:endParaRPr lang="en-US"/>
        </a:p>
      </dgm:t>
    </dgm:pt>
    <dgm:pt modelId="{2BD92F9B-F4E3-4014-A429-66F90DCB1D67}">
      <dgm:prSet/>
      <dgm:spPr/>
      <dgm:t>
        <a:bodyPr/>
        <a:lstStyle/>
        <a:p>
          <a:pPr rtl="0"/>
          <a:r>
            <a:rPr lang="en-US" baseline="0" dirty="0" smtClean="0"/>
            <a:t>ISSAI certification program designed  and rolled out</a:t>
          </a:r>
          <a:endParaRPr lang="en-US" dirty="0"/>
        </a:p>
      </dgm:t>
    </dgm:pt>
    <dgm:pt modelId="{7C323F5D-FF2D-434E-9A49-2510DFD1E503}" type="parTrans" cxnId="{F961A8CE-46CE-47A4-874A-4EC73A719477}">
      <dgm:prSet/>
      <dgm:spPr/>
      <dgm:t>
        <a:bodyPr/>
        <a:lstStyle/>
        <a:p>
          <a:endParaRPr lang="en-US"/>
        </a:p>
      </dgm:t>
    </dgm:pt>
    <dgm:pt modelId="{A1ABBC7E-5390-4113-B5ED-46178C2D7530}" type="sibTrans" cxnId="{F961A8CE-46CE-47A4-874A-4EC73A719477}">
      <dgm:prSet/>
      <dgm:spPr/>
      <dgm:t>
        <a:bodyPr/>
        <a:lstStyle/>
        <a:p>
          <a:endParaRPr lang="en-US"/>
        </a:p>
      </dgm:t>
    </dgm:pt>
    <dgm:pt modelId="{A48CFA46-BAF3-48FD-8FBA-2ACC4881E6CF}">
      <dgm:prSet/>
      <dgm:spPr/>
      <dgm:t>
        <a:bodyPr/>
        <a:lstStyle/>
        <a:p>
          <a:pPr rtl="0"/>
          <a:r>
            <a:rPr lang="en-US" baseline="0" dirty="0" smtClean="0"/>
            <a:t>Operating network of ISSAI experts established through iCAT for financial, compliance and performance audit </a:t>
          </a:r>
          <a:endParaRPr lang="en-US" dirty="0"/>
        </a:p>
      </dgm:t>
    </dgm:pt>
    <dgm:pt modelId="{2CA96762-2C01-49BA-BB8C-56B5941B1E99}" type="parTrans" cxnId="{F2E56873-A8BC-4538-B999-1FFB89FE0F91}">
      <dgm:prSet/>
      <dgm:spPr/>
      <dgm:t>
        <a:bodyPr/>
        <a:lstStyle/>
        <a:p>
          <a:endParaRPr lang="en-US"/>
        </a:p>
      </dgm:t>
    </dgm:pt>
    <dgm:pt modelId="{3DDCC81E-307E-4354-A74E-D2F368DEE776}" type="sibTrans" cxnId="{F2E56873-A8BC-4538-B999-1FFB89FE0F91}">
      <dgm:prSet/>
      <dgm:spPr/>
      <dgm:t>
        <a:bodyPr/>
        <a:lstStyle/>
        <a:p>
          <a:endParaRPr lang="en-US"/>
        </a:p>
      </dgm:t>
    </dgm:pt>
    <dgm:pt modelId="{0BEB0DDA-47C6-4E06-A191-E0A18E1C99A7}">
      <dgm:prSet/>
      <dgm:spPr/>
      <dgm:t>
        <a:bodyPr/>
        <a:lstStyle/>
        <a:p>
          <a:pPr rtl="0"/>
          <a:r>
            <a:rPr lang="en-US" baseline="0" dirty="0" smtClean="0"/>
            <a:t>ISSAI handbooks in English</a:t>
          </a:r>
          <a:endParaRPr lang="en-US" dirty="0"/>
        </a:p>
      </dgm:t>
    </dgm:pt>
    <dgm:pt modelId="{6ED6E62C-58DE-455C-B64E-A7C1BD6F92C3}" type="parTrans" cxnId="{66330F3C-CD24-4DA7-9E0F-EDE65F7A32CB}">
      <dgm:prSet/>
      <dgm:spPr/>
      <dgm:t>
        <a:bodyPr/>
        <a:lstStyle/>
        <a:p>
          <a:endParaRPr lang="en-US"/>
        </a:p>
      </dgm:t>
    </dgm:pt>
    <dgm:pt modelId="{8E904D6F-DB43-48A8-9DD4-E46824CB9EA0}" type="sibTrans" cxnId="{66330F3C-CD24-4DA7-9E0F-EDE65F7A32CB}">
      <dgm:prSet/>
      <dgm:spPr/>
      <dgm:t>
        <a:bodyPr/>
        <a:lstStyle/>
        <a:p>
          <a:endParaRPr lang="en-US"/>
        </a:p>
      </dgm:t>
    </dgm:pt>
    <dgm:pt modelId="{5D45B9E0-EECE-4D86-9EF9-71EFEF6E7F5B}">
      <dgm:prSet/>
      <dgm:spPr/>
      <dgm:t>
        <a:bodyPr/>
        <a:lstStyle/>
        <a:p>
          <a:pPr rtl="0"/>
          <a:r>
            <a:rPr lang="en-US" baseline="0" dirty="0" smtClean="0"/>
            <a:t>ISSAI facilitators trained and certified for financial and performance audit  </a:t>
          </a:r>
          <a:endParaRPr lang="en-US" dirty="0"/>
        </a:p>
      </dgm:t>
    </dgm:pt>
    <dgm:pt modelId="{7BB17CD5-82F9-4599-A5F9-69CF3CCF8ABC}" type="parTrans" cxnId="{41FD0772-E889-454B-806C-945204B78432}">
      <dgm:prSet/>
      <dgm:spPr/>
      <dgm:t>
        <a:bodyPr/>
        <a:lstStyle/>
        <a:p>
          <a:endParaRPr lang="en-US"/>
        </a:p>
      </dgm:t>
    </dgm:pt>
    <dgm:pt modelId="{386F189E-6935-4836-B437-914EE86C0360}" type="sibTrans" cxnId="{41FD0772-E889-454B-806C-945204B78432}">
      <dgm:prSet/>
      <dgm:spPr/>
      <dgm:t>
        <a:bodyPr/>
        <a:lstStyle/>
        <a:p>
          <a:endParaRPr lang="en-US"/>
        </a:p>
      </dgm:t>
    </dgm:pt>
    <dgm:pt modelId="{134A0E59-C471-4677-B877-32575B96FEF9}">
      <dgm:prSet/>
      <dgm:spPr/>
      <dgm:t>
        <a:bodyPr/>
        <a:lstStyle/>
        <a:p>
          <a:pPr rtl="0"/>
          <a:r>
            <a:rPr lang="en-US" baseline="0" dirty="0" smtClean="0"/>
            <a:t>Draft SAI Performance Measurement Framework being piloted</a:t>
          </a:r>
          <a:endParaRPr lang="en-US" dirty="0"/>
        </a:p>
      </dgm:t>
    </dgm:pt>
    <dgm:pt modelId="{096DA505-42A3-40C4-82A2-5B55291EF446}" type="parTrans" cxnId="{CA0DE714-0AC4-452B-8FB6-8F2B3315B60F}">
      <dgm:prSet/>
      <dgm:spPr/>
      <dgm:t>
        <a:bodyPr/>
        <a:lstStyle/>
        <a:p>
          <a:endParaRPr lang="en-US"/>
        </a:p>
      </dgm:t>
    </dgm:pt>
    <dgm:pt modelId="{8DCCB353-AD7A-4FE0-95F7-3EBBBBF8B7FA}" type="sibTrans" cxnId="{CA0DE714-0AC4-452B-8FB6-8F2B3315B60F}">
      <dgm:prSet/>
      <dgm:spPr/>
      <dgm:t>
        <a:bodyPr/>
        <a:lstStyle/>
        <a:p>
          <a:endParaRPr lang="en-US"/>
        </a:p>
      </dgm:t>
    </dgm:pt>
    <dgm:pt modelId="{6C9AB8B2-A4F2-4F16-86C2-E221C362AB0D}">
      <dgm:prSet/>
      <dgm:spPr/>
      <dgm:t>
        <a:bodyPr/>
        <a:lstStyle/>
        <a:p>
          <a:pPr rtl="0"/>
          <a:r>
            <a:rPr lang="en-US" baseline="0" dirty="0" smtClean="0"/>
            <a:t>E-learnings courses available</a:t>
          </a:r>
          <a:endParaRPr lang="en-US" dirty="0"/>
        </a:p>
      </dgm:t>
    </dgm:pt>
    <dgm:pt modelId="{60355073-61EA-43F0-A69B-32F4CCCB36EA}" type="parTrans" cxnId="{9472EE7E-6BA9-4BE6-A168-4059E81E3176}">
      <dgm:prSet/>
      <dgm:spPr/>
      <dgm:t>
        <a:bodyPr/>
        <a:lstStyle/>
        <a:p>
          <a:endParaRPr lang="en-US"/>
        </a:p>
      </dgm:t>
    </dgm:pt>
    <dgm:pt modelId="{52F8AE9B-BD2C-4B31-B984-B8145EBAE726}" type="sibTrans" cxnId="{9472EE7E-6BA9-4BE6-A168-4059E81E3176}">
      <dgm:prSet/>
      <dgm:spPr/>
      <dgm:t>
        <a:bodyPr/>
        <a:lstStyle/>
        <a:p>
          <a:endParaRPr lang="en-US"/>
        </a:p>
      </dgm:t>
    </dgm:pt>
    <dgm:pt modelId="{42C56AD7-B5EC-407B-9B16-6A69CF3D47EF}" type="pres">
      <dgm:prSet presAssocID="{9F8CE734-D734-4644-9A80-AE1E1BB08AB3}" presName="linear" presStyleCnt="0">
        <dgm:presLayoutVars>
          <dgm:dir/>
          <dgm:animLvl val="lvl"/>
          <dgm:resizeHandles val="exact"/>
        </dgm:presLayoutVars>
      </dgm:prSet>
      <dgm:spPr/>
      <dgm:t>
        <a:bodyPr/>
        <a:lstStyle/>
        <a:p>
          <a:endParaRPr lang="en-US"/>
        </a:p>
      </dgm:t>
    </dgm:pt>
    <dgm:pt modelId="{600F4DEC-ABE2-454F-9C20-5504ADC03C76}" type="pres">
      <dgm:prSet presAssocID="{2BD92F9B-F4E3-4014-A429-66F90DCB1D67}" presName="parentLin" presStyleCnt="0"/>
      <dgm:spPr/>
      <dgm:t>
        <a:bodyPr/>
        <a:lstStyle/>
        <a:p>
          <a:endParaRPr lang="en-US"/>
        </a:p>
      </dgm:t>
    </dgm:pt>
    <dgm:pt modelId="{14FB8137-FE16-482F-936C-64537F92E296}" type="pres">
      <dgm:prSet presAssocID="{2BD92F9B-F4E3-4014-A429-66F90DCB1D67}" presName="parentLeftMargin" presStyleLbl="node1" presStyleIdx="0" presStyleCnt="6"/>
      <dgm:spPr/>
      <dgm:t>
        <a:bodyPr/>
        <a:lstStyle/>
        <a:p>
          <a:endParaRPr lang="en-US"/>
        </a:p>
      </dgm:t>
    </dgm:pt>
    <dgm:pt modelId="{6FC659B5-E6A9-4E36-B4A0-A7B86DC420F4}" type="pres">
      <dgm:prSet presAssocID="{2BD92F9B-F4E3-4014-A429-66F90DCB1D67}" presName="parentText" presStyleLbl="node1" presStyleIdx="0" presStyleCnt="6">
        <dgm:presLayoutVars>
          <dgm:chMax val="0"/>
          <dgm:bulletEnabled val="1"/>
        </dgm:presLayoutVars>
      </dgm:prSet>
      <dgm:spPr/>
      <dgm:t>
        <a:bodyPr/>
        <a:lstStyle/>
        <a:p>
          <a:endParaRPr lang="en-US"/>
        </a:p>
      </dgm:t>
    </dgm:pt>
    <dgm:pt modelId="{55F32B43-B8BF-4EB7-BF64-7C6944725219}" type="pres">
      <dgm:prSet presAssocID="{2BD92F9B-F4E3-4014-A429-66F90DCB1D67}" presName="negativeSpace" presStyleCnt="0"/>
      <dgm:spPr/>
      <dgm:t>
        <a:bodyPr/>
        <a:lstStyle/>
        <a:p>
          <a:endParaRPr lang="en-US"/>
        </a:p>
      </dgm:t>
    </dgm:pt>
    <dgm:pt modelId="{F476A80C-7BBB-4C20-9804-CD419565911F}" type="pres">
      <dgm:prSet presAssocID="{2BD92F9B-F4E3-4014-A429-66F90DCB1D67}" presName="childText" presStyleLbl="conFgAcc1" presStyleIdx="0" presStyleCnt="6">
        <dgm:presLayoutVars>
          <dgm:bulletEnabled val="1"/>
        </dgm:presLayoutVars>
      </dgm:prSet>
      <dgm:spPr/>
      <dgm:t>
        <a:bodyPr/>
        <a:lstStyle/>
        <a:p>
          <a:endParaRPr lang="en-US"/>
        </a:p>
      </dgm:t>
    </dgm:pt>
    <dgm:pt modelId="{655AF1D4-CECD-4F5D-BDB1-5415DABC0054}" type="pres">
      <dgm:prSet presAssocID="{A1ABBC7E-5390-4113-B5ED-46178C2D7530}" presName="spaceBetweenRectangles" presStyleCnt="0"/>
      <dgm:spPr/>
      <dgm:t>
        <a:bodyPr/>
        <a:lstStyle/>
        <a:p>
          <a:endParaRPr lang="en-US"/>
        </a:p>
      </dgm:t>
    </dgm:pt>
    <dgm:pt modelId="{0464A93A-A6C8-418D-BA83-B50E8C01A88E}" type="pres">
      <dgm:prSet presAssocID="{A48CFA46-BAF3-48FD-8FBA-2ACC4881E6CF}" presName="parentLin" presStyleCnt="0"/>
      <dgm:spPr/>
      <dgm:t>
        <a:bodyPr/>
        <a:lstStyle/>
        <a:p>
          <a:endParaRPr lang="en-US"/>
        </a:p>
      </dgm:t>
    </dgm:pt>
    <dgm:pt modelId="{60842202-4CBA-406C-BD62-6FD4B7C5F106}" type="pres">
      <dgm:prSet presAssocID="{A48CFA46-BAF3-48FD-8FBA-2ACC4881E6CF}" presName="parentLeftMargin" presStyleLbl="node1" presStyleIdx="0" presStyleCnt="6"/>
      <dgm:spPr/>
      <dgm:t>
        <a:bodyPr/>
        <a:lstStyle/>
        <a:p>
          <a:endParaRPr lang="en-US"/>
        </a:p>
      </dgm:t>
    </dgm:pt>
    <dgm:pt modelId="{8DC09A63-AB1C-4423-B70E-1D077E3E9462}" type="pres">
      <dgm:prSet presAssocID="{A48CFA46-BAF3-48FD-8FBA-2ACC4881E6CF}" presName="parentText" presStyleLbl="node1" presStyleIdx="1" presStyleCnt="6">
        <dgm:presLayoutVars>
          <dgm:chMax val="0"/>
          <dgm:bulletEnabled val="1"/>
        </dgm:presLayoutVars>
      </dgm:prSet>
      <dgm:spPr/>
      <dgm:t>
        <a:bodyPr/>
        <a:lstStyle/>
        <a:p>
          <a:endParaRPr lang="en-US"/>
        </a:p>
      </dgm:t>
    </dgm:pt>
    <dgm:pt modelId="{C8A73959-513D-4282-830F-939507E2405A}" type="pres">
      <dgm:prSet presAssocID="{A48CFA46-BAF3-48FD-8FBA-2ACC4881E6CF}" presName="negativeSpace" presStyleCnt="0"/>
      <dgm:spPr/>
      <dgm:t>
        <a:bodyPr/>
        <a:lstStyle/>
        <a:p>
          <a:endParaRPr lang="en-US"/>
        </a:p>
      </dgm:t>
    </dgm:pt>
    <dgm:pt modelId="{D8DD4B00-5F21-4B6D-8937-897B2DB4C4FE}" type="pres">
      <dgm:prSet presAssocID="{A48CFA46-BAF3-48FD-8FBA-2ACC4881E6CF}" presName="childText" presStyleLbl="conFgAcc1" presStyleIdx="1" presStyleCnt="6">
        <dgm:presLayoutVars>
          <dgm:bulletEnabled val="1"/>
        </dgm:presLayoutVars>
      </dgm:prSet>
      <dgm:spPr/>
      <dgm:t>
        <a:bodyPr/>
        <a:lstStyle/>
        <a:p>
          <a:endParaRPr lang="en-US"/>
        </a:p>
      </dgm:t>
    </dgm:pt>
    <dgm:pt modelId="{C7B4B7AE-A6B5-4628-A0D3-CB880B9FC207}" type="pres">
      <dgm:prSet presAssocID="{3DDCC81E-307E-4354-A74E-D2F368DEE776}" presName="spaceBetweenRectangles" presStyleCnt="0"/>
      <dgm:spPr/>
      <dgm:t>
        <a:bodyPr/>
        <a:lstStyle/>
        <a:p>
          <a:endParaRPr lang="en-US"/>
        </a:p>
      </dgm:t>
    </dgm:pt>
    <dgm:pt modelId="{319C9859-9695-4495-A6E4-C19B89095566}" type="pres">
      <dgm:prSet presAssocID="{0BEB0DDA-47C6-4E06-A191-E0A18E1C99A7}" presName="parentLin" presStyleCnt="0"/>
      <dgm:spPr/>
      <dgm:t>
        <a:bodyPr/>
        <a:lstStyle/>
        <a:p>
          <a:endParaRPr lang="en-US"/>
        </a:p>
      </dgm:t>
    </dgm:pt>
    <dgm:pt modelId="{6A82F8E1-E2D9-434B-ACA3-045724846999}" type="pres">
      <dgm:prSet presAssocID="{0BEB0DDA-47C6-4E06-A191-E0A18E1C99A7}" presName="parentLeftMargin" presStyleLbl="node1" presStyleIdx="1" presStyleCnt="6"/>
      <dgm:spPr/>
      <dgm:t>
        <a:bodyPr/>
        <a:lstStyle/>
        <a:p>
          <a:endParaRPr lang="en-US"/>
        </a:p>
      </dgm:t>
    </dgm:pt>
    <dgm:pt modelId="{7E95F2C2-CA20-42C0-8874-D4CFE06091EA}" type="pres">
      <dgm:prSet presAssocID="{0BEB0DDA-47C6-4E06-A191-E0A18E1C99A7}" presName="parentText" presStyleLbl="node1" presStyleIdx="2" presStyleCnt="6">
        <dgm:presLayoutVars>
          <dgm:chMax val="0"/>
          <dgm:bulletEnabled val="1"/>
        </dgm:presLayoutVars>
      </dgm:prSet>
      <dgm:spPr/>
      <dgm:t>
        <a:bodyPr/>
        <a:lstStyle/>
        <a:p>
          <a:endParaRPr lang="en-US"/>
        </a:p>
      </dgm:t>
    </dgm:pt>
    <dgm:pt modelId="{69D258B3-415D-4F53-8742-722CC113CE33}" type="pres">
      <dgm:prSet presAssocID="{0BEB0DDA-47C6-4E06-A191-E0A18E1C99A7}" presName="negativeSpace" presStyleCnt="0"/>
      <dgm:spPr/>
      <dgm:t>
        <a:bodyPr/>
        <a:lstStyle/>
        <a:p>
          <a:endParaRPr lang="en-US"/>
        </a:p>
      </dgm:t>
    </dgm:pt>
    <dgm:pt modelId="{791D855C-405E-4142-AA52-D3E24AB9B33D}" type="pres">
      <dgm:prSet presAssocID="{0BEB0DDA-47C6-4E06-A191-E0A18E1C99A7}" presName="childText" presStyleLbl="conFgAcc1" presStyleIdx="2" presStyleCnt="6">
        <dgm:presLayoutVars>
          <dgm:bulletEnabled val="1"/>
        </dgm:presLayoutVars>
      </dgm:prSet>
      <dgm:spPr/>
      <dgm:t>
        <a:bodyPr/>
        <a:lstStyle/>
        <a:p>
          <a:endParaRPr lang="en-US"/>
        </a:p>
      </dgm:t>
    </dgm:pt>
    <dgm:pt modelId="{2416E8C7-B37B-4C61-9752-94BDE47A28D1}" type="pres">
      <dgm:prSet presAssocID="{8E904D6F-DB43-48A8-9DD4-E46824CB9EA0}" presName="spaceBetweenRectangles" presStyleCnt="0"/>
      <dgm:spPr/>
      <dgm:t>
        <a:bodyPr/>
        <a:lstStyle/>
        <a:p>
          <a:endParaRPr lang="en-US"/>
        </a:p>
      </dgm:t>
    </dgm:pt>
    <dgm:pt modelId="{6807668C-1D70-422F-B2B4-0AE9F3A4DCB9}" type="pres">
      <dgm:prSet presAssocID="{6C9AB8B2-A4F2-4F16-86C2-E221C362AB0D}" presName="parentLin" presStyleCnt="0"/>
      <dgm:spPr/>
      <dgm:t>
        <a:bodyPr/>
        <a:lstStyle/>
        <a:p>
          <a:endParaRPr lang="en-US"/>
        </a:p>
      </dgm:t>
    </dgm:pt>
    <dgm:pt modelId="{38891E41-48E7-41B6-9C34-C6245CEE2E60}" type="pres">
      <dgm:prSet presAssocID="{6C9AB8B2-A4F2-4F16-86C2-E221C362AB0D}" presName="parentLeftMargin" presStyleLbl="node1" presStyleIdx="2" presStyleCnt="6"/>
      <dgm:spPr/>
      <dgm:t>
        <a:bodyPr/>
        <a:lstStyle/>
        <a:p>
          <a:endParaRPr lang="en-US"/>
        </a:p>
      </dgm:t>
    </dgm:pt>
    <dgm:pt modelId="{A428AEDB-C6C2-4929-BBD3-B2FFB86C10B9}" type="pres">
      <dgm:prSet presAssocID="{6C9AB8B2-A4F2-4F16-86C2-E221C362AB0D}" presName="parentText" presStyleLbl="node1" presStyleIdx="3" presStyleCnt="6">
        <dgm:presLayoutVars>
          <dgm:chMax val="0"/>
          <dgm:bulletEnabled val="1"/>
        </dgm:presLayoutVars>
      </dgm:prSet>
      <dgm:spPr/>
      <dgm:t>
        <a:bodyPr/>
        <a:lstStyle/>
        <a:p>
          <a:endParaRPr lang="en-US"/>
        </a:p>
      </dgm:t>
    </dgm:pt>
    <dgm:pt modelId="{AFC6CAAC-812D-4D5F-9154-4C1A97DA05EE}" type="pres">
      <dgm:prSet presAssocID="{6C9AB8B2-A4F2-4F16-86C2-E221C362AB0D}" presName="negativeSpace" presStyleCnt="0"/>
      <dgm:spPr/>
      <dgm:t>
        <a:bodyPr/>
        <a:lstStyle/>
        <a:p>
          <a:endParaRPr lang="en-US"/>
        </a:p>
      </dgm:t>
    </dgm:pt>
    <dgm:pt modelId="{4E51C238-C68C-467D-93E0-7D7946DAFC7C}" type="pres">
      <dgm:prSet presAssocID="{6C9AB8B2-A4F2-4F16-86C2-E221C362AB0D}" presName="childText" presStyleLbl="conFgAcc1" presStyleIdx="3" presStyleCnt="6">
        <dgm:presLayoutVars>
          <dgm:bulletEnabled val="1"/>
        </dgm:presLayoutVars>
      </dgm:prSet>
      <dgm:spPr/>
      <dgm:t>
        <a:bodyPr/>
        <a:lstStyle/>
        <a:p>
          <a:endParaRPr lang="en-US"/>
        </a:p>
      </dgm:t>
    </dgm:pt>
    <dgm:pt modelId="{004F1A1C-D26C-4623-A5ED-B494383D1AF6}" type="pres">
      <dgm:prSet presAssocID="{52F8AE9B-BD2C-4B31-B984-B8145EBAE726}" presName="spaceBetweenRectangles" presStyleCnt="0"/>
      <dgm:spPr/>
      <dgm:t>
        <a:bodyPr/>
        <a:lstStyle/>
        <a:p>
          <a:endParaRPr lang="en-US"/>
        </a:p>
      </dgm:t>
    </dgm:pt>
    <dgm:pt modelId="{6F7BFF84-262C-4D3C-BC78-33E60FAC6D18}" type="pres">
      <dgm:prSet presAssocID="{5D45B9E0-EECE-4D86-9EF9-71EFEF6E7F5B}" presName="parentLin" presStyleCnt="0"/>
      <dgm:spPr/>
      <dgm:t>
        <a:bodyPr/>
        <a:lstStyle/>
        <a:p>
          <a:endParaRPr lang="en-US"/>
        </a:p>
      </dgm:t>
    </dgm:pt>
    <dgm:pt modelId="{CB12E9A5-1EA9-4809-9FCE-2D1005D5B9C1}" type="pres">
      <dgm:prSet presAssocID="{5D45B9E0-EECE-4D86-9EF9-71EFEF6E7F5B}" presName="parentLeftMargin" presStyleLbl="node1" presStyleIdx="3" presStyleCnt="6"/>
      <dgm:spPr/>
      <dgm:t>
        <a:bodyPr/>
        <a:lstStyle/>
        <a:p>
          <a:endParaRPr lang="en-US"/>
        </a:p>
      </dgm:t>
    </dgm:pt>
    <dgm:pt modelId="{D254EEF7-28AF-43C8-81D4-D8F95B678030}" type="pres">
      <dgm:prSet presAssocID="{5D45B9E0-EECE-4D86-9EF9-71EFEF6E7F5B}" presName="parentText" presStyleLbl="node1" presStyleIdx="4" presStyleCnt="6">
        <dgm:presLayoutVars>
          <dgm:chMax val="0"/>
          <dgm:bulletEnabled val="1"/>
        </dgm:presLayoutVars>
      </dgm:prSet>
      <dgm:spPr/>
      <dgm:t>
        <a:bodyPr/>
        <a:lstStyle/>
        <a:p>
          <a:endParaRPr lang="en-US"/>
        </a:p>
      </dgm:t>
    </dgm:pt>
    <dgm:pt modelId="{1038D72B-4AB0-44C5-A140-246F3A7377DC}" type="pres">
      <dgm:prSet presAssocID="{5D45B9E0-EECE-4D86-9EF9-71EFEF6E7F5B}" presName="negativeSpace" presStyleCnt="0"/>
      <dgm:spPr/>
      <dgm:t>
        <a:bodyPr/>
        <a:lstStyle/>
        <a:p>
          <a:endParaRPr lang="en-US"/>
        </a:p>
      </dgm:t>
    </dgm:pt>
    <dgm:pt modelId="{4188B7E0-F478-4722-95AA-F3559C279736}" type="pres">
      <dgm:prSet presAssocID="{5D45B9E0-EECE-4D86-9EF9-71EFEF6E7F5B}" presName="childText" presStyleLbl="conFgAcc1" presStyleIdx="4" presStyleCnt="6">
        <dgm:presLayoutVars>
          <dgm:bulletEnabled val="1"/>
        </dgm:presLayoutVars>
      </dgm:prSet>
      <dgm:spPr/>
      <dgm:t>
        <a:bodyPr/>
        <a:lstStyle/>
        <a:p>
          <a:endParaRPr lang="en-US"/>
        </a:p>
      </dgm:t>
    </dgm:pt>
    <dgm:pt modelId="{702630D8-09F9-4657-A2CA-5F0A1942172B}" type="pres">
      <dgm:prSet presAssocID="{386F189E-6935-4836-B437-914EE86C0360}" presName="spaceBetweenRectangles" presStyleCnt="0"/>
      <dgm:spPr/>
      <dgm:t>
        <a:bodyPr/>
        <a:lstStyle/>
        <a:p>
          <a:endParaRPr lang="en-US"/>
        </a:p>
      </dgm:t>
    </dgm:pt>
    <dgm:pt modelId="{91F3B5BF-7249-4C8C-BDCC-9478D9926326}" type="pres">
      <dgm:prSet presAssocID="{134A0E59-C471-4677-B877-32575B96FEF9}" presName="parentLin" presStyleCnt="0"/>
      <dgm:spPr/>
      <dgm:t>
        <a:bodyPr/>
        <a:lstStyle/>
        <a:p>
          <a:endParaRPr lang="en-US"/>
        </a:p>
      </dgm:t>
    </dgm:pt>
    <dgm:pt modelId="{8C6F2C75-C37C-495D-A652-EEF00547516E}" type="pres">
      <dgm:prSet presAssocID="{134A0E59-C471-4677-B877-32575B96FEF9}" presName="parentLeftMargin" presStyleLbl="node1" presStyleIdx="4" presStyleCnt="6"/>
      <dgm:spPr/>
      <dgm:t>
        <a:bodyPr/>
        <a:lstStyle/>
        <a:p>
          <a:endParaRPr lang="en-US"/>
        </a:p>
      </dgm:t>
    </dgm:pt>
    <dgm:pt modelId="{B27515C3-6A1A-42F2-A64B-3317991EFAA1}" type="pres">
      <dgm:prSet presAssocID="{134A0E59-C471-4677-B877-32575B96FEF9}" presName="parentText" presStyleLbl="node1" presStyleIdx="5" presStyleCnt="6">
        <dgm:presLayoutVars>
          <dgm:chMax val="0"/>
          <dgm:bulletEnabled val="1"/>
        </dgm:presLayoutVars>
      </dgm:prSet>
      <dgm:spPr/>
      <dgm:t>
        <a:bodyPr/>
        <a:lstStyle/>
        <a:p>
          <a:endParaRPr lang="en-US"/>
        </a:p>
      </dgm:t>
    </dgm:pt>
    <dgm:pt modelId="{C232EC08-90C9-4BF9-B3CF-95AEE87E2328}" type="pres">
      <dgm:prSet presAssocID="{134A0E59-C471-4677-B877-32575B96FEF9}" presName="negativeSpace" presStyleCnt="0"/>
      <dgm:spPr/>
      <dgm:t>
        <a:bodyPr/>
        <a:lstStyle/>
        <a:p>
          <a:endParaRPr lang="en-US"/>
        </a:p>
      </dgm:t>
    </dgm:pt>
    <dgm:pt modelId="{393192E3-527E-4A1C-AD6C-AC4785F816E5}" type="pres">
      <dgm:prSet presAssocID="{134A0E59-C471-4677-B877-32575B96FEF9}" presName="childText" presStyleLbl="conFgAcc1" presStyleIdx="5" presStyleCnt="6">
        <dgm:presLayoutVars>
          <dgm:bulletEnabled val="1"/>
        </dgm:presLayoutVars>
      </dgm:prSet>
      <dgm:spPr/>
      <dgm:t>
        <a:bodyPr/>
        <a:lstStyle/>
        <a:p>
          <a:endParaRPr lang="en-US"/>
        </a:p>
      </dgm:t>
    </dgm:pt>
  </dgm:ptLst>
  <dgm:cxnLst>
    <dgm:cxn modelId="{20E37377-590F-4776-8F3C-AA3C7511EBA3}" type="presOf" srcId="{5D45B9E0-EECE-4D86-9EF9-71EFEF6E7F5B}" destId="{D254EEF7-28AF-43C8-81D4-D8F95B678030}" srcOrd="1" destOrd="0" presId="urn:microsoft.com/office/officeart/2005/8/layout/list1"/>
    <dgm:cxn modelId="{182DCC01-402A-45EA-A2E8-CD5BCE907987}" type="presOf" srcId="{134A0E59-C471-4677-B877-32575B96FEF9}" destId="{B27515C3-6A1A-42F2-A64B-3317991EFAA1}" srcOrd="1" destOrd="0" presId="urn:microsoft.com/office/officeart/2005/8/layout/list1"/>
    <dgm:cxn modelId="{9BBD28A0-2D73-4302-AA42-B7144A3FF412}" type="presOf" srcId="{6C9AB8B2-A4F2-4F16-86C2-E221C362AB0D}" destId="{A428AEDB-C6C2-4929-BBD3-B2FFB86C10B9}" srcOrd="1" destOrd="0" presId="urn:microsoft.com/office/officeart/2005/8/layout/list1"/>
    <dgm:cxn modelId="{E9114E81-1F6C-42D1-B768-D1EE0B363DC7}" type="presOf" srcId="{2BD92F9B-F4E3-4014-A429-66F90DCB1D67}" destId="{6FC659B5-E6A9-4E36-B4A0-A7B86DC420F4}" srcOrd="1" destOrd="0" presId="urn:microsoft.com/office/officeart/2005/8/layout/list1"/>
    <dgm:cxn modelId="{8FCB10D9-3BAD-4E15-92A6-2EC8B1EE9D76}" type="presOf" srcId="{0BEB0DDA-47C6-4E06-A191-E0A18E1C99A7}" destId="{6A82F8E1-E2D9-434B-ACA3-045724846999}" srcOrd="0" destOrd="0" presId="urn:microsoft.com/office/officeart/2005/8/layout/list1"/>
    <dgm:cxn modelId="{F961A8CE-46CE-47A4-874A-4EC73A719477}" srcId="{9F8CE734-D734-4644-9A80-AE1E1BB08AB3}" destId="{2BD92F9B-F4E3-4014-A429-66F90DCB1D67}" srcOrd="0" destOrd="0" parTransId="{7C323F5D-FF2D-434E-9A49-2510DFD1E503}" sibTransId="{A1ABBC7E-5390-4113-B5ED-46178C2D7530}"/>
    <dgm:cxn modelId="{EF2360EA-FD24-4327-8634-9A4C24C1A4A3}" type="presOf" srcId="{A48CFA46-BAF3-48FD-8FBA-2ACC4881E6CF}" destId="{60842202-4CBA-406C-BD62-6FD4B7C5F106}" srcOrd="0" destOrd="0" presId="urn:microsoft.com/office/officeart/2005/8/layout/list1"/>
    <dgm:cxn modelId="{003D45C9-F066-499B-81CD-5069617BE02F}" type="presOf" srcId="{0BEB0DDA-47C6-4E06-A191-E0A18E1C99A7}" destId="{7E95F2C2-CA20-42C0-8874-D4CFE06091EA}" srcOrd="1" destOrd="0" presId="urn:microsoft.com/office/officeart/2005/8/layout/list1"/>
    <dgm:cxn modelId="{CB092BD3-DB7A-4C41-A8DA-5DF857C005D3}" type="presOf" srcId="{134A0E59-C471-4677-B877-32575B96FEF9}" destId="{8C6F2C75-C37C-495D-A652-EEF00547516E}" srcOrd="0" destOrd="0" presId="urn:microsoft.com/office/officeart/2005/8/layout/list1"/>
    <dgm:cxn modelId="{66330F3C-CD24-4DA7-9E0F-EDE65F7A32CB}" srcId="{9F8CE734-D734-4644-9A80-AE1E1BB08AB3}" destId="{0BEB0DDA-47C6-4E06-A191-E0A18E1C99A7}" srcOrd="2" destOrd="0" parTransId="{6ED6E62C-58DE-455C-B64E-A7C1BD6F92C3}" sibTransId="{8E904D6F-DB43-48A8-9DD4-E46824CB9EA0}"/>
    <dgm:cxn modelId="{30D6194F-8095-4470-B0CC-3B26C47AA0AF}" type="presOf" srcId="{9F8CE734-D734-4644-9A80-AE1E1BB08AB3}" destId="{42C56AD7-B5EC-407B-9B16-6A69CF3D47EF}" srcOrd="0" destOrd="0" presId="urn:microsoft.com/office/officeart/2005/8/layout/list1"/>
    <dgm:cxn modelId="{41FD0772-E889-454B-806C-945204B78432}" srcId="{9F8CE734-D734-4644-9A80-AE1E1BB08AB3}" destId="{5D45B9E0-EECE-4D86-9EF9-71EFEF6E7F5B}" srcOrd="4" destOrd="0" parTransId="{7BB17CD5-82F9-4599-A5F9-69CF3CCF8ABC}" sibTransId="{386F189E-6935-4836-B437-914EE86C0360}"/>
    <dgm:cxn modelId="{9472EE7E-6BA9-4BE6-A168-4059E81E3176}" srcId="{9F8CE734-D734-4644-9A80-AE1E1BB08AB3}" destId="{6C9AB8B2-A4F2-4F16-86C2-E221C362AB0D}" srcOrd="3" destOrd="0" parTransId="{60355073-61EA-43F0-A69B-32F4CCCB36EA}" sibTransId="{52F8AE9B-BD2C-4B31-B984-B8145EBAE726}"/>
    <dgm:cxn modelId="{6162E7F0-D87C-4A35-AAB2-96D8DAE92274}" type="presOf" srcId="{5D45B9E0-EECE-4D86-9EF9-71EFEF6E7F5B}" destId="{CB12E9A5-1EA9-4809-9FCE-2D1005D5B9C1}" srcOrd="0" destOrd="0" presId="urn:microsoft.com/office/officeart/2005/8/layout/list1"/>
    <dgm:cxn modelId="{CA0DE714-0AC4-452B-8FB6-8F2B3315B60F}" srcId="{9F8CE734-D734-4644-9A80-AE1E1BB08AB3}" destId="{134A0E59-C471-4677-B877-32575B96FEF9}" srcOrd="5" destOrd="0" parTransId="{096DA505-42A3-40C4-82A2-5B55291EF446}" sibTransId="{8DCCB353-AD7A-4FE0-95F7-3EBBBBF8B7FA}"/>
    <dgm:cxn modelId="{2F39568B-CB68-481B-B53E-5A22A96D2C39}" type="presOf" srcId="{A48CFA46-BAF3-48FD-8FBA-2ACC4881E6CF}" destId="{8DC09A63-AB1C-4423-B70E-1D077E3E9462}" srcOrd="1" destOrd="0" presId="urn:microsoft.com/office/officeart/2005/8/layout/list1"/>
    <dgm:cxn modelId="{CE52CE65-E461-47AA-AFF3-F6DF39B62542}" type="presOf" srcId="{6C9AB8B2-A4F2-4F16-86C2-E221C362AB0D}" destId="{38891E41-48E7-41B6-9C34-C6245CEE2E60}" srcOrd="0" destOrd="0" presId="urn:microsoft.com/office/officeart/2005/8/layout/list1"/>
    <dgm:cxn modelId="{690E3E90-20A0-45D0-9212-DB824DDE374F}" type="presOf" srcId="{2BD92F9B-F4E3-4014-A429-66F90DCB1D67}" destId="{14FB8137-FE16-482F-936C-64537F92E296}" srcOrd="0" destOrd="0" presId="urn:microsoft.com/office/officeart/2005/8/layout/list1"/>
    <dgm:cxn modelId="{F2E56873-A8BC-4538-B999-1FFB89FE0F91}" srcId="{9F8CE734-D734-4644-9A80-AE1E1BB08AB3}" destId="{A48CFA46-BAF3-48FD-8FBA-2ACC4881E6CF}" srcOrd="1" destOrd="0" parTransId="{2CA96762-2C01-49BA-BB8C-56B5941B1E99}" sibTransId="{3DDCC81E-307E-4354-A74E-D2F368DEE776}"/>
    <dgm:cxn modelId="{CB5FC453-D608-40BB-BE81-4DEFD0C2E9C7}" type="presParOf" srcId="{42C56AD7-B5EC-407B-9B16-6A69CF3D47EF}" destId="{600F4DEC-ABE2-454F-9C20-5504ADC03C76}" srcOrd="0" destOrd="0" presId="urn:microsoft.com/office/officeart/2005/8/layout/list1"/>
    <dgm:cxn modelId="{6D53818C-0C61-4FC6-8E98-AD390937C3B2}" type="presParOf" srcId="{600F4DEC-ABE2-454F-9C20-5504ADC03C76}" destId="{14FB8137-FE16-482F-936C-64537F92E296}" srcOrd="0" destOrd="0" presId="urn:microsoft.com/office/officeart/2005/8/layout/list1"/>
    <dgm:cxn modelId="{EF72DE1A-CF7F-4996-B0DC-B00DB237B39A}" type="presParOf" srcId="{600F4DEC-ABE2-454F-9C20-5504ADC03C76}" destId="{6FC659B5-E6A9-4E36-B4A0-A7B86DC420F4}" srcOrd="1" destOrd="0" presId="urn:microsoft.com/office/officeart/2005/8/layout/list1"/>
    <dgm:cxn modelId="{2030BAE5-B462-44E4-ABAB-6F5BA2E56D8B}" type="presParOf" srcId="{42C56AD7-B5EC-407B-9B16-6A69CF3D47EF}" destId="{55F32B43-B8BF-4EB7-BF64-7C6944725219}" srcOrd="1" destOrd="0" presId="urn:microsoft.com/office/officeart/2005/8/layout/list1"/>
    <dgm:cxn modelId="{7714C38E-52C5-4F21-9115-1468B2BF3AD8}" type="presParOf" srcId="{42C56AD7-B5EC-407B-9B16-6A69CF3D47EF}" destId="{F476A80C-7BBB-4C20-9804-CD419565911F}" srcOrd="2" destOrd="0" presId="urn:microsoft.com/office/officeart/2005/8/layout/list1"/>
    <dgm:cxn modelId="{9E0A457B-5CCF-42CF-8CD8-9D4FA39F6449}" type="presParOf" srcId="{42C56AD7-B5EC-407B-9B16-6A69CF3D47EF}" destId="{655AF1D4-CECD-4F5D-BDB1-5415DABC0054}" srcOrd="3" destOrd="0" presId="urn:microsoft.com/office/officeart/2005/8/layout/list1"/>
    <dgm:cxn modelId="{27851962-B239-496D-8530-F6A85161E8A7}" type="presParOf" srcId="{42C56AD7-B5EC-407B-9B16-6A69CF3D47EF}" destId="{0464A93A-A6C8-418D-BA83-B50E8C01A88E}" srcOrd="4" destOrd="0" presId="urn:microsoft.com/office/officeart/2005/8/layout/list1"/>
    <dgm:cxn modelId="{1174114D-E378-4823-83E8-22A94C3D40BE}" type="presParOf" srcId="{0464A93A-A6C8-418D-BA83-B50E8C01A88E}" destId="{60842202-4CBA-406C-BD62-6FD4B7C5F106}" srcOrd="0" destOrd="0" presId="urn:microsoft.com/office/officeart/2005/8/layout/list1"/>
    <dgm:cxn modelId="{CC61DE1B-27C7-4B9F-A0C7-DF144A43B28B}" type="presParOf" srcId="{0464A93A-A6C8-418D-BA83-B50E8C01A88E}" destId="{8DC09A63-AB1C-4423-B70E-1D077E3E9462}" srcOrd="1" destOrd="0" presId="urn:microsoft.com/office/officeart/2005/8/layout/list1"/>
    <dgm:cxn modelId="{BDB42106-C496-4176-94A3-F9C6B3E90722}" type="presParOf" srcId="{42C56AD7-B5EC-407B-9B16-6A69CF3D47EF}" destId="{C8A73959-513D-4282-830F-939507E2405A}" srcOrd="5" destOrd="0" presId="urn:microsoft.com/office/officeart/2005/8/layout/list1"/>
    <dgm:cxn modelId="{6DEA697D-74FD-4F3B-8DF0-76F0880BE474}" type="presParOf" srcId="{42C56AD7-B5EC-407B-9B16-6A69CF3D47EF}" destId="{D8DD4B00-5F21-4B6D-8937-897B2DB4C4FE}" srcOrd="6" destOrd="0" presId="urn:microsoft.com/office/officeart/2005/8/layout/list1"/>
    <dgm:cxn modelId="{36EA107A-F006-4AE0-8E32-AD138F086C55}" type="presParOf" srcId="{42C56AD7-B5EC-407B-9B16-6A69CF3D47EF}" destId="{C7B4B7AE-A6B5-4628-A0D3-CB880B9FC207}" srcOrd="7" destOrd="0" presId="urn:microsoft.com/office/officeart/2005/8/layout/list1"/>
    <dgm:cxn modelId="{7DC8C70E-ACAE-47D6-A40F-6433A1F5D42A}" type="presParOf" srcId="{42C56AD7-B5EC-407B-9B16-6A69CF3D47EF}" destId="{319C9859-9695-4495-A6E4-C19B89095566}" srcOrd="8" destOrd="0" presId="urn:microsoft.com/office/officeart/2005/8/layout/list1"/>
    <dgm:cxn modelId="{D64C9412-0246-4DC7-92F9-620C825F7B5E}" type="presParOf" srcId="{319C9859-9695-4495-A6E4-C19B89095566}" destId="{6A82F8E1-E2D9-434B-ACA3-045724846999}" srcOrd="0" destOrd="0" presId="urn:microsoft.com/office/officeart/2005/8/layout/list1"/>
    <dgm:cxn modelId="{486CA59E-F4F8-48B9-8BB5-64535ACE0010}" type="presParOf" srcId="{319C9859-9695-4495-A6E4-C19B89095566}" destId="{7E95F2C2-CA20-42C0-8874-D4CFE06091EA}" srcOrd="1" destOrd="0" presId="urn:microsoft.com/office/officeart/2005/8/layout/list1"/>
    <dgm:cxn modelId="{AF203506-1C3B-4509-8939-8A335907811A}" type="presParOf" srcId="{42C56AD7-B5EC-407B-9B16-6A69CF3D47EF}" destId="{69D258B3-415D-4F53-8742-722CC113CE33}" srcOrd="9" destOrd="0" presId="urn:microsoft.com/office/officeart/2005/8/layout/list1"/>
    <dgm:cxn modelId="{F0B3837F-64A9-48E3-9AEA-F1C7991CC2F7}" type="presParOf" srcId="{42C56AD7-B5EC-407B-9B16-6A69CF3D47EF}" destId="{791D855C-405E-4142-AA52-D3E24AB9B33D}" srcOrd="10" destOrd="0" presId="urn:microsoft.com/office/officeart/2005/8/layout/list1"/>
    <dgm:cxn modelId="{E356F351-E18A-4A26-A9D0-636D2DE257A7}" type="presParOf" srcId="{42C56AD7-B5EC-407B-9B16-6A69CF3D47EF}" destId="{2416E8C7-B37B-4C61-9752-94BDE47A28D1}" srcOrd="11" destOrd="0" presId="urn:microsoft.com/office/officeart/2005/8/layout/list1"/>
    <dgm:cxn modelId="{8CBC0CD8-3AE1-45CC-8845-276F0C9144D4}" type="presParOf" srcId="{42C56AD7-B5EC-407B-9B16-6A69CF3D47EF}" destId="{6807668C-1D70-422F-B2B4-0AE9F3A4DCB9}" srcOrd="12" destOrd="0" presId="urn:microsoft.com/office/officeart/2005/8/layout/list1"/>
    <dgm:cxn modelId="{9A42B559-1D42-4C04-AACA-F2F9C9966017}" type="presParOf" srcId="{6807668C-1D70-422F-B2B4-0AE9F3A4DCB9}" destId="{38891E41-48E7-41B6-9C34-C6245CEE2E60}" srcOrd="0" destOrd="0" presId="urn:microsoft.com/office/officeart/2005/8/layout/list1"/>
    <dgm:cxn modelId="{A7925A5E-AF33-4209-95EE-3CDAEFEA00B5}" type="presParOf" srcId="{6807668C-1D70-422F-B2B4-0AE9F3A4DCB9}" destId="{A428AEDB-C6C2-4929-BBD3-B2FFB86C10B9}" srcOrd="1" destOrd="0" presId="urn:microsoft.com/office/officeart/2005/8/layout/list1"/>
    <dgm:cxn modelId="{FE374ED3-1981-47B8-8B67-9C2EEF4EEF3F}" type="presParOf" srcId="{42C56AD7-B5EC-407B-9B16-6A69CF3D47EF}" destId="{AFC6CAAC-812D-4D5F-9154-4C1A97DA05EE}" srcOrd="13" destOrd="0" presId="urn:microsoft.com/office/officeart/2005/8/layout/list1"/>
    <dgm:cxn modelId="{6C67EE92-911E-422A-AD59-DA344E3788A2}" type="presParOf" srcId="{42C56AD7-B5EC-407B-9B16-6A69CF3D47EF}" destId="{4E51C238-C68C-467D-93E0-7D7946DAFC7C}" srcOrd="14" destOrd="0" presId="urn:microsoft.com/office/officeart/2005/8/layout/list1"/>
    <dgm:cxn modelId="{B1BAF393-E955-4C11-A780-AED01C73E88C}" type="presParOf" srcId="{42C56AD7-B5EC-407B-9B16-6A69CF3D47EF}" destId="{004F1A1C-D26C-4623-A5ED-B494383D1AF6}" srcOrd="15" destOrd="0" presId="urn:microsoft.com/office/officeart/2005/8/layout/list1"/>
    <dgm:cxn modelId="{91E11266-B309-4C62-875E-6A6CF85DA2F7}" type="presParOf" srcId="{42C56AD7-B5EC-407B-9B16-6A69CF3D47EF}" destId="{6F7BFF84-262C-4D3C-BC78-33E60FAC6D18}" srcOrd="16" destOrd="0" presId="urn:microsoft.com/office/officeart/2005/8/layout/list1"/>
    <dgm:cxn modelId="{BAD3AA1E-245C-4AA9-8A35-817B0D32EC2F}" type="presParOf" srcId="{6F7BFF84-262C-4D3C-BC78-33E60FAC6D18}" destId="{CB12E9A5-1EA9-4809-9FCE-2D1005D5B9C1}" srcOrd="0" destOrd="0" presId="urn:microsoft.com/office/officeart/2005/8/layout/list1"/>
    <dgm:cxn modelId="{E20C53DF-A6E6-4FED-A960-27651C30844B}" type="presParOf" srcId="{6F7BFF84-262C-4D3C-BC78-33E60FAC6D18}" destId="{D254EEF7-28AF-43C8-81D4-D8F95B678030}" srcOrd="1" destOrd="0" presId="urn:microsoft.com/office/officeart/2005/8/layout/list1"/>
    <dgm:cxn modelId="{4C8C4A3F-2412-4C22-821D-BE54DA5E9360}" type="presParOf" srcId="{42C56AD7-B5EC-407B-9B16-6A69CF3D47EF}" destId="{1038D72B-4AB0-44C5-A140-246F3A7377DC}" srcOrd="17" destOrd="0" presId="urn:microsoft.com/office/officeart/2005/8/layout/list1"/>
    <dgm:cxn modelId="{A37757EE-830B-4685-B1A2-025D0C95388C}" type="presParOf" srcId="{42C56AD7-B5EC-407B-9B16-6A69CF3D47EF}" destId="{4188B7E0-F478-4722-95AA-F3559C279736}" srcOrd="18" destOrd="0" presId="urn:microsoft.com/office/officeart/2005/8/layout/list1"/>
    <dgm:cxn modelId="{CA18E5AD-4673-4CC5-AD1D-FA8764A61A72}" type="presParOf" srcId="{42C56AD7-B5EC-407B-9B16-6A69CF3D47EF}" destId="{702630D8-09F9-4657-A2CA-5F0A1942172B}" srcOrd="19" destOrd="0" presId="urn:microsoft.com/office/officeart/2005/8/layout/list1"/>
    <dgm:cxn modelId="{08D701A5-6799-48F8-93E9-2592E93D906A}" type="presParOf" srcId="{42C56AD7-B5EC-407B-9B16-6A69CF3D47EF}" destId="{91F3B5BF-7249-4C8C-BDCC-9478D9926326}" srcOrd="20" destOrd="0" presId="urn:microsoft.com/office/officeart/2005/8/layout/list1"/>
    <dgm:cxn modelId="{3DB30FDE-484A-4B4B-9AEC-3A0DB77FB3A6}" type="presParOf" srcId="{91F3B5BF-7249-4C8C-BDCC-9478D9926326}" destId="{8C6F2C75-C37C-495D-A652-EEF00547516E}" srcOrd="0" destOrd="0" presId="urn:microsoft.com/office/officeart/2005/8/layout/list1"/>
    <dgm:cxn modelId="{CA3D45FD-11A7-4593-B00A-BA19F3065EBB}" type="presParOf" srcId="{91F3B5BF-7249-4C8C-BDCC-9478D9926326}" destId="{B27515C3-6A1A-42F2-A64B-3317991EFAA1}" srcOrd="1" destOrd="0" presId="urn:microsoft.com/office/officeart/2005/8/layout/list1"/>
    <dgm:cxn modelId="{30C7C074-E3BD-47FC-AC9C-4C15B00EF0E1}" type="presParOf" srcId="{42C56AD7-B5EC-407B-9B16-6A69CF3D47EF}" destId="{C232EC08-90C9-4BF9-B3CF-95AEE87E2328}" srcOrd="21" destOrd="0" presId="urn:microsoft.com/office/officeart/2005/8/layout/list1"/>
    <dgm:cxn modelId="{C67FEE83-96FB-40D6-A2F2-9270184D9751}" type="presParOf" srcId="{42C56AD7-B5EC-407B-9B16-6A69CF3D47EF}" destId="{393192E3-527E-4A1C-AD6C-AC4785F816E5}"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C1A0294-6090-4738-AE88-1A114D7A7709}" type="doc">
      <dgm:prSet loTypeId="urn:microsoft.com/office/officeart/2005/8/layout/radial1" loCatId="cycle" qsTypeId="urn:microsoft.com/office/officeart/2005/8/quickstyle/3d3" qsCatId="3D" csTypeId="urn:microsoft.com/office/officeart/2005/8/colors/accent4_4" csCatId="accent4" phldr="1"/>
      <dgm:spPr/>
      <dgm:t>
        <a:bodyPr/>
        <a:lstStyle/>
        <a:p>
          <a:endParaRPr lang="en-US"/>
        </a:p>
      </dgm:t>
    </dgm:pt>
    <dgm:pt modelId="{C867AF79-F7EA-4420-B778-33D24650EAFE}">
      <dgm:prSet phldrT="[Text]" custT="1"/>
      <dgm:spPr/>
      <dgm:t>
        <a:bodyPr/>
        <a:lstStyle/>
        <a:p>
          <a:r>
            <a:rPr lang="en-US" sz="3600" dirty="0" smtClean="0"/>
            <a:t>SAI</a:t>
          </a:r>
          <a:endParaRPr lang="en-US" sz="3600" dirty="0"/>
        </a:p>
      </dgm:t>
    </dgm:pt>
    <dgm:pt modelId="{941FE671-4271-455D-8EAA-2294027223D0}" type="parTrans" cxnId="{2BD79973-D886-476B-ADCE-7F46EEBB33A4}">
      <dgm:prSet/>
      <dgm:spPr/>
      <dgm:t>
        <a:bodyPr/>
        <a:lstStyle/>
        <a:p>
          <a:endParaRPr lang="en-US"/>
        </a:p>
      </dgm:t>
    </dgm:pt>
    <dgm:pt modelId="{7121401B-6B45-4690-9640-9DBF49C0BB54}" type="sibTrans" cxnId="{2BD79973-D886-476B-ADCE-7F46EEBB33A4}">
      <dgm:prSet/>
      <dgm:spPr/>
      <dgm:t>
        <a:bodyPr/>
        <a:lstStyle/>
        <a:p>
          <a:endParaRPr lang="en-US"/>
        </a:p>
      </dgm:t>
    </dgm:pt>
    <dgm:pt modelId="{D18BF9B2-A039-4B79-80A1-AE6EBC286E69}">
      <dgm:prSet phldrT="[Text]" custT="1"/>
      <dgm:spPr/>
      <dgm:t>
        <a:bodyPr/>
        <a:lstStyle/>
        <a:p>
          <a:r>
            <a:rPr lang="en-US" sz="1400" dirty="0" smtClean="0">
              <a:effectLst>
                <a:outerShdw blurRad="38100" dist="38100" dir="2700000" algn="tl">
                  <a:srgbClr val="000000">
                    <a:alpha val="43137"/>
                  </a:srgbClr>
                </a:outerShdw>
              </a:effectLst>
            </a:rPr>
            <a:t>Government</a:t>
          </a:r>
          <a:endParaRPr lang="en-US" sz="1400" dirty="0">
            <a:effectLst>
              <a:outerShdw blurRad="38100" dist="38100" dir="2700000" algn="tl">
                <a:srgbClr val="000000">
                  <a:alpha val="43137"/>
                </a:srgbClr>
              </a:outerShdw>
            </a:effectLst>
          </a:endParaRPr>
        </a:p>
      </dgm:t>
    </dgm:pt>
    <dgm:pt modelId="{B68CBD97-949C-4117-91AC-ED8B84592061}" type="parTrans" cxnId="{AE487D20-87B3-412C-9BCD-CC006E1D7185}">
      <dgm:prSet/>
      <dgm:spPr/>
      <dgm:t>
        <a:bodyPr/>
        <a:lstStyle/>
        <a:p>
          <a:endParaRPr lang="en-US" dirty="0"/>
        </a:p>
      </dgm:t>
    </dgm:pt>
    <dgm:pt modelId="{889F06A4-75E3-4B73-BF9D-ED608DF25533}" type="sibTrans" cxnId="{AE487D20-87B3-412C-9BCD-CC006E1D7185}">
      <dgm:prSet/>
      <dgm:spPr/>
      <dgm:t>
        <a:bodyPr/>
        <a:lstStyle/>
        <a:p>
          <a:endParaRPr lang="en-US"/>
        </a:p>
      </dgm:t>
    </dgm:pt>
    <dgm:pt modelId="{2419D764-F2D7-495F-90C4-CDC371607302}">
      <dgm:prSet phldrT="[Text]" custT="1"/>
      <dgm:spPr/>
      <dgm:t>
        <a:bodyPr/>
        <a:lstStyle/>
        <a:p>
          <a:r>
            <a:rPr lang="en-US" sz="1800" b="1" dirty="0" smtClean="0"/>
            <a:t>Citizens/</a:t>
          </a:r>
        </a:p>
        <a:p>
          <a:r>
            <a:rPr lang="en-US" sz="1800" b="1" dirty="0" smtClean="0"/>
            <a:t>CSOs</a:t>
          </a:r>
          <a:endParaRPr lang="en-US" sz="1800" b="1" dirty="0"/>
        </a:p>
      </dgm:t>
    </dgm:pt>
    <dgm:pt modelId="{3B08030D-B5AD-4AB6-A93D-F6FB1FC91983}" type="parTrans" cxnId="{86423800-215F-44E3-AFF5-7B31ACC4FE6C}">
      <dgm:prSet/>
      <dgm:spPr/>
      <dgm:t>
        <a:bodyPr/>
        <a:lstStyle/>
        <a:p>
          <a:endParaRPr lang="en-US" dirty="0"/>
        </a:p>
      </dgm:t>
    </dgm:pt>
    <dgm:pt modelId="{438AE234-8C10-4770-A849-508F4461B03E}" type="sibTrans" cxnId="{86423800-215F-44E3-AFF5-7B31ACC4FE6C}">
      <dgm:prSet/>
      <dgm:spPr/>
      <dgm:t>
        <a:bodyPr/>
        <a:lstStyle/>
        <a:p>
          <a:endParaRPr lang="en-US"/>
        </a:p>
      </dgm:t>
    </dgm:pt>
    <dgm:pt modelId="{FB7EDABD-A820-4F05-9D50-82A19FF3162C}">
      <dgm:prSet custT="1"/>
      <dgm:spPr/>
      <dgm:t>
        <a:bodyPr/>
        <a:lstStyle/>
        <a:p>
          <a:r>
            <a:rPr lang="en-US" sz="2000" b="1" dirty="0" smtClean="0"/>
            <a:t>Media</a:t>
          </a:r>
          <a:endParaRPr lang="en-US" sz="2700" b="1" dirty="0"/>
        </a:p>
      </dgm:t>
    </dgm:pt>
    <dgm:pt modelId="{A35568AB-D58A-4745-90B2-2A62A2C8E829}" type="parTrans" cxnId="{EB0C0014-628B-46D7-A5AC-E688A327932E}">
      <dgm:prSet/>
      <dgm:spPr/>
      <dgm:t>
        <a:bodyPr/>
        <a:lstStyle/>
        <a:p>
          <a:endParaRPr lang="en-US" dirty="0"/>
        </a:p>
      </dgm:t>
    </dgm:pt>
    <dgm:pt modelId="{D24D9AEC-9495-4A83-AF06-7658868D2ADA}" type="sibTrans" cxnId="{EB0C0014-628B-46D7-A5AC-E688A327932E}">
      <dgm:prSet/>
      <dgm:spPr/>
      <dgm:t>
        <a:bodyPr/>
        <a:lstStyle/>
        <a:p>
          <a:endParaRPr lang="en-US"/>
        </a:p>
      </dgm:t>
    </dgm:pt>
    <dgm:pt modelId="{D8179C23-E738-4549-8804-A82E2FFAF13C}">
      <dgm:prSet phldrT="[Text]" custT="1"/>
      <dgm:spPr/>
      <dgm:t>
        <a:bodyPr/>
        <a:lstStyle/>
        <a:p>
          <a:r>
            <a:rPr lang="en-US" sz="1800" b="1" dirty="0" smtClean="0"/>
            <a:t>Private Sector</a:t>
          </a:r>
          <a:endParaRPr lang="en-US" sz="1800" b="1" dirty="0"/>
        </a:p>
      </dgm:t>
    </dgm:pt>
    <dgm:pt modelId="{66DED7B7-1F8C-401F-945C-0AC2678569A7}" type="parTrans" cxnId="{9AE17B44-F1DD-42E9-AD18-BA465B27DDC1}">
      <dgm:prSet/>
      <dgm:spPr/>
      <dgm:t>
        <a:bodyPr/>
        <a:lstStyle/>
        <a:p>
          <a:endParaRPr lang="en-US"/>
        </a:p>
      </dgm:t>
    </dgm:pt>
    <dgm:pt modelId="{C0FDF9F3-187C-4D84-9AD9-8A10E0749A26}" type="sibTrans" cxnId="{9AE17B44-F1DD-42E9-AD18-BA465B27DDC1}">
      <dgm:prSet/>
      <dgm:spPr/>
      <dgm:t>
        <a:bodyPr/>
        <a:lstStyle/>
        <a:p>
          <a:endParaRPr lang="en-US"/>
        </a:p>
      </dgm:t>
    </dgm:pt>
    <dgm:pt modelId="{934192AD-401D-42ED-8090-CAB4561A6C8C}">
      <dgm:prSet phldrT="[Text]" custT="1"/>
      <dgm:spPr/>
      <dgm:t>
        <a:bodyPr/>
        <a:lstStyle/>
        <a:p>
          <a:r>
            <a:rPr lang="en-US" sz="1600" b="1" dirty="0" smtClean="0"/>
            <a:t>Donors/ IFIs such as WBG</a:t>
          </a:r>
          <a:endParaRPr lang="en-US" sz="1600" b="1" dirty="0"/>
        </a:p>
      </dgm:t>
    </dgm:pt>
    <dgm:pt modelId="{7F85B9A7-EDE3-4DBC-B738-1795D38A1B98}" type="parTrans" cxnId="{725DFBB6-71A2-4248-8F87-1D63DF690076}">
      <dgm:prSet/>
      <dgm:spPr/>
      <dgm:t>
        <a:bodyPr/>
        <a:lstStyle/>
        <a:p>
          <a:endParaRPr lang="en-US"/>
        </a:p>
      </dgm:t>
    </dgm:pt>
    <dgm:pt modelId="{0FA03A47-D402-45B1-844A-C8E6B6C4D418}" type="sibTrans" cxnId="{725DFBB6-71A2-4248-8F87-1D63DF690076}">
      <dgm:prSet/>
      <dgm:spPr/>
      <dgm:t>
        <a:bodyPr/>
        <a:lstStyle/>
        <a:p>
          <a:endParaRPr lang="en-US"/>
        </a:p>
      </dgm:t>
    </dgm:pt>
    <dgm:pt modelId="{403BDBC8-B4FF-4231-A0D6-CCE66FA349D7}">
      <dgm:prSet phldrT="[Text]" custT="1"/>
      <dgm:spPr/>
      <dgm:t>
        <a:bodyPr/>
        <a:lstStyle/>
        <a:p>
          <a:r>
            <a:rPr lang="en-US" sz="1600" b="1" dirty="0" smtClean="0"/>
            <a:t>Legislature</a:t>
          </a:r>
          <a:endParaRPr lang="en-US" sz="1600" b="1" dirty="0"/>
        </a:p>
      </dgm:t>
    </dgm:pt>
    <dgm:pt modelId="{888E3EFB-BEF0-4518-97E6-4E042CC77778}" type="parTrans" cxnId="{35B332D7-F8B2-409C-86EA-B2C757117AC8}">
      <dgm:prSet/>
      <dgm:spPr/>
      <dgm:t>
        <a:bodyPr/>
        <a:lstStyle/>
        <a:p>
          <a:endParaRPr lang="en-US"/>
        </a:p>
      </dgm:t>
    </dgm:pt>
    <dgm:pt modelId="{66BA3C50-14E9-483D-8C88-948423C09D0F}" type="sibTrans" cxnId="{35B332D7-F8B2-409C-86EA-B2C757117AC8}">
      <dgm:prSet/>
      <dgm:spPr/>
      <dgm:t>
        <a:bodyPr/>
        <a:lstStyle/>
        <a:p>
          <a:endParaRPr lang="en-US"/>
        </a:p>
      </dgm:t>
    </dgm:pt>
    <dgm:pt modelId="{8A7B9C57-BC00-4F4C-9C92-191565A09F7A}" type="pres">
      <dgm:prSet presAssocID="{EC1A0294-6090-4738-AE88-1A114D7A7709}" presName="cycle" presStyleCnt="0">
        <dgm:presLayoutVars>
          <dgm:chMax val="1"/>
          <dgm:dir/>
          <dgm:animLvl val="ctr"/>
          <dgm:resizeHandles val="exact"/>
        </dgm:presLayoutVars>
      </dgm:prSet>
      <dgm:spPr/>
      <dgm:t>
        <a:bodyPr/>
        <a:lstStyle/>
        <a:p>
          <a:endParaRPr lang="en-US"/>
        </a:p>
      </dgm:t>
    </dgm:pt>
    <dgm:pt modelId="{6AF9215E-CA96-4438-94E4-AF34107120FC}" type="pres">
      <dgm:prSet presAssocID="{C867AF79-F7EA-4420-B778-33D24650EAFE}" presName="centerShape" presStyleLbl="node0" presStyleIdx="0" presStyleCnt="1"/>
      <dgm:spPr/>
      <dgm:t>
        <a:bodyPr/>
        <a:lstStyle/>
        <a:p>
          <a:endParaRPr lang="en-US"/>
        </a:p>
      </dgm:t>
    </dgm:pt>
    <dgm:pt modelId="{916AAB92-9408-472C-A380-734CCCC342D2}" type="pres">
      <dgm:prSet presAssocID="{B68CBD97-949C-4117-91AC-ED8B84592061}" presName="Name9" presStyleLbl="parChTrans1D2" presStyleIdx="0" presStyleCnt="6"/>
      <dgm:spPr/>
      <dgm:t>
        <a:bodyPr/>
        <a:lstStyle/>
        <a:p>
          <a:endParaRPr lang="en-US"/>
        </a:p>
      </dgm:t>
    </dgm:pt>
    <dgm:pt modelId="{E720DBAC-A210-4E27-A8C5-E4848D343C24}" type="pres">
      <dgm:prSet presAssocID="{B68CBD97-949C-4117-91AC-ED8B84592061}" presName="connTx" presStyleLbl="parChTrans1D2" presStyleIdx="0" presStyleCnt="6"/>
      <dgm:spPr/>
      <dgm:t>
        <a:bodyPr/>
        <a:lstStyle/>
        <a:p>
          <a:endParaRPr lang="en-US"/>
        </a:p>
      </dgm:t>
    </dgm:pt>
    <dgm:pt modelId="{FC821DCC-67B7-40BF-9763-C4E40F2F220C}" type="pres">
      <dgm:prSet presAssocID="{D18BF9B2-A039-4B79-80A1-AE6EBC286E69}" presName="node" presStyleLbl="node1" presStyleIdx="0" presStyleCnt="6" custScaleX="113884" custRadScaleRad="97746">
        <dgm:presLayoutVars>
          <dgm:bulletEnabled val="1"/>
        </dgm:presLayoutVars>
      </dgm:prSet>
      <dgm:spPr/>
      <dgm:t>
        <a:bodyPr/>
        <a:lstStyle/>
        <a:p>
          <a:endParaRPr lang="en-US"/>
        </a:p>
      </dgm:t>
    </dgm:pt>
    <dgm:pt modelId="{1DFB2846-921E-4A18-BA6E-7E2E23E708CD}" type="pres">
      <dgm:prSet presAssocID="{3B08030D-B5AD-4AB6-A93D-F6FB1FC91983}" presName="Name9" presStyleLbl="parChTrans1D2" presStyleIdx="1" presStyleCnt="6"/>
      <dgm:spPr/>
      <dgm:t>
        <a:bodyPr/>
        <a:lstStyle/>
        <a:p>
          <a:endParaRPr lang="en-US"/>
        </a:p>
      </dgm:t>
    </dgm:pt>
    <dgm:pt modelId="{B8797502-9BCA-40EE-B7DA-16DEBC3A2489}" type="pres">
      <dgm:prSet presAssocID="{3B08030D-B5AD-4AB6-A93D-F6FB1FC91983}" presName="connTx" presStyleLbl="parChTrans1D2" presStyleIdx="1" presStyleCnt="6"/>
      <dgm:spPr/>
      <dgm:t>
        <a:bodyPr/>
        <a:lstStyle/>
        <a:p>
          <a:endParaRPr lang="en-US"/>
        </a:p>
      </dgm:t>
    </dgm:pt>
    <dgm:pt modelId="{76C29372-C68C-45D4-9215-89A29D17943D}" type="pres">
      <dgm:prSet presAssocID="{2419D764-F2D7-495F-90C4-CDC371607302}" presName="node" presStyleLbl="node1" presStyleIdx="1" presStyleCnt="6" custScaleX="131143">
        <dgm:presLayoutVars>
          <dgm:bulletEnabled val="1"/>
        </dgm:presLayoutVars>
      </dgm:prSet>
      <dgm:spPr/>
      <dgm:t>
        <a:bodyPr/>
        <a:lstStyle/>
        <a:p>
          <a:endParaRPr lang="en-US"/>
        </a:p>
      </dgm:t>
    </dgm:pt>
    <dgm:pt modelId="{986C7F83-D33A-435A-A21D-75F43552F990}" type="pres">
      <dgm:prSet presAssocID="{66DED7B7-1F8C-401F-945C-0AC2678569A7}" presName="Name9" presStyleLbl="parChTrans1D2" presStyleIdx="2" presStyleCnt="6"/>
      <dgm:spPr/>
      <dgm:t>
        <a:bodyPr/>
        <a:lstStyle/>
        <a:p>
          <a:endParaRPr lang="en-US"/>
        </a:p>
      </dgm:t>
    </dgm:pt>
    <dgm:pt modelId="{951A1369-2E18-4A45-B037-F42BCFBA1DB4}" type="pres">
      <dgm:prSet presAssocID="{66DED7B7-1F8C-401F-945C-0AC2678569A7}" presName="connTx" presStyleLbl="parChTrans1D2" presStyleIdx="2" presStyleCnt="6"/>
      <dgm:spPr/>
      <dgm:t>
        <a:bodyPr/>
        <a:lstStyle/>
        <a:p>
          <a:endParaRPr lang="en-US"/>
        </a:p>
      </dgm:t>
    </dgm:pt>
    <dgm:pt modelId="{1831D4D7-8FE5-4F44-BD6C-BE678E3F1136}" type="pres">
      <dgm:prSet presAssocID="{D8179C23-E738-4549-8804-A82E2FFAF13C}" presName="node" presStyleLbl="node1" presStyleIdx="2" presStyleCnt="6" custScaleX="129490" custRadScaleRad="98850" custRadScaleInc="-16757">
        <dgm:presLayoutVars>
          <dgm:bulletEnabled val="1"/>
        </dgm:presLayoutVars>
      </dgm:prSet>
      <dgm:spPr/>
      <dgm:t>
        <a:bodyPr/>
        <a:lstStyle/>
        <a:p>
          <a:endParaRPr lang="en-US"/>
        </a:p>
      </dgm:t>
    </dgm:pt>
    <dgm:pt modelId="{3E2EF0C0-030F-4933-BCDE-FBC53763FD71}" type="pres">
      <dgm:prSet presAssocID="{A35568AB-D58A-4745-90B2-2A62A2C8E829}" presName="Name9" presStyleLbl="parChTrans1D2" presStyleIdx="3" presStyleCnt="6"/>
      <dgm:spPr/>
      <dgm:t>
        <a:bodyPr/>
        <a:lstStyle/>
        <a:p>
          <a:endParaRPr lang="en-US"/>
        </a:p>
      </dgm:t>
    </dgm:pt>
    <dgm:pt modelId="{F612C0BE-718C-4430-991A-B79DA8B7092A}" type="pres">
      <dgm:prSet presAssocID="{A35568AB-D58A-4745-90B2-2A62A2C8E829}" presName="connTx" presStyleLbl="parChTrans1D2" presStyleIdx="3" presStyleCnt="6"/>
      <dgm:spPr/>
      <dgm:t>
        <a:bodyPr/>
        <a:lstStyle/>
        <a:p>
          <a:endParaRPr lang="en-US"/>
        </a:p>
      </dgm:t>
    </dgm:pt>
    <dgm:pt modelId="{150B55A6-2D8B-490B-928E-0CC27F46C6BF}" type="pres">
      <dgm:prSet presAssocID="{FB7EDABD-A820-4F05-9D50-82A19FF3162C}" presName="node" presStyleLbl="node1" presStyleIdx="3" presStyleCnt="6" custScaleX="113884" custRadScaleRad="102254">
        <dgm:presLayoutVars>
          <dgm:bulletEnabled val="1"/>
        </dgm:presLayoutVars>
      </dgm:prSet>
      <dgm:spPr/>
      <dgm:t>
        <a:bodyPr/>
        <a:lstStyle/>
        <a:p>
          <a:endParaRPr lang="en-US"/>
        </a:p>
      </dgm:t>
    </dgm:pt>
    <dgm:pt modelId="{9709C851-1F4A-4FB0-8086-0E7BF45C57DF}" type="pres">
      <dgm:prSet presAssocID="{7F85B9A7-EDE3-4DBC-B738-1795D38A1B98}" presName="Name9" presStyleLbl="parChTrans1D2" presStyleIdx="4" presStyleCnt="6"/>
      <dgm:spPr/>
      <dgm:t>
        <a:bodyPr/>
        <a:lstStyle/>
        <a:p>
          <a:endParaRPr lang="en-US"/>
        </a:p>
      </dgm:t>
    </dgm:pt>
    <dgm:pt modelId="{75348FB0-9FC7-4F13-8421-5A01ACA1DA3D}" type="pres">
      <dgm:prSet presAssocID="{7F85B9A7-EDE3-4DBC-B738-1795D38A1B98}" presName="connTx" presStyleLbl="parChTrans1D2" presStyleIdx="4" presStyleCnt="6"/>
      <dgm:spPr/>
      <dgm:t>
        <a:bodyPr/>
        <a:lstStyle/>
        <a:p>
          <a:endParaRPr lang="en-US"/>
        </a:p>
      </dgm:t>
    </dgm:pt>
    <dgm:pt modelId="{22478A90-ECC9-44A6-BD70-21835A90CFF1}" type="pres">
      <dgm:prSet presAssocID="{934192AD-401D-42ED-8090-CAB4561A6C8C}" presName="node" presStyleLbl="node1" presStyleIdx="4" presStyleCnt="6" custScaleX="134381" custRadScaleRad="103140" custRadScaleInc="13080">
        <dgm:presLayoutVars>
          <dgm:bulletEnabled val="1"/>
        </dgm:presLayoutVars>
      </dgm:prSet>
      <dgm:spPr/>
      <dgm:t>
        <a:bodyPr/>
        <a:lstStyle/>
        <a:p>
          <a:endParaRPr lang="en-US"/>
        </a:p>
      </dgm:t>
    </dgm:pt>
    <dgm:pt modelId="{AB810CC8-317A-4E89-9B7E-DB41E345C1F3}" type="pres">
      <dgm:prSet presAssocID="{888E3EFB-BEF0-4518-97E6-4E042CC77778}" presName="Name9" presStyleLbl="parChTrans1D2" presStyleIdx="5" presStyleCnt="6"/>
      <dgm:spPr/>
      <dgm:t>
        <a:bodyPr/>
        <a:lstStyle/>
        <a:p>
          <a:endParaRPr lang="en-US"/>
        </a:p>
      </dgm:t>
    </dgm:pt>
    <dgm:pt modelId="{CE0DD2B3-CF52-4D84-A1F6-7580F951C640}" type="pres">
      <dgm:prSet presAssocID="{888E3EFB-BEF0-4518-97E6-4E042CC77778}" presName="connTx" presStyleLbl="parChTrans1D2" presStyleIdx="5" presStyleCnt="6"/>
      <dgm:spPr/>
      <dgm:t>
        <a:bodyPr/>
        <a:lstStyle/>
        <a:p>
          <a:endParaRPr lang="en-US"/>
        </a:p>
      </dgm:t>
    </dgm:pt>
    <dgm:pt modelId="{1D46DAFA-1260-4933-BF50-34394349F9FF}" type="pres">
      <dgm:prSet presAssocID="{403BDBC8-B4FF-4231-A0D6-CCE66FA349D7}" presName="node" presStyleLbl="node1" presStyleIdx="5" presStyleCnt="6" custScaleX="135417">
        <dgm:presLayoutVars>
          <dgm:bulletEnabled val="1"/>
        </dgm:presLayoutVars>
      </dgm:prSet>
      <dgm:spPr/>
      <dgm:t>
        <a:bodyPr/>
        <a:lstStyle/>
        <a:p>
          <a:endParaRPr lang="en-US"/>
        </a:p>
      </dgm:t>
    </dgm:pt>
  </dgm:ptLst>
  <dgm:cxnLst>
    <dgm:cxn modelId="{CF3F507D-7D8F-4552-ABC7-BEBE82136F7B}" type="presOf" srcId="{403BDBC8-B4FF-4231-A0D6-CCE66FA349D7}" destId="{1D46DAFA-1260-4933-BF50-34394349F9FF}" srcOrd="0" destOrd="0" presId="urn:microsoft.com/office/officeart/2005/8/layout/radial1"/>
    <dgm:cxn modelId="{49DA775E-0CBA-4329-935B-690D35ED5928}" type="presOf" srcId="{888E3EFB-BEF0-4518-97E6-4E042CC77778}" destId="{CE0DD2B3-CF52-4D84-A1F6-7580F951C640}" srcOrd="1" destOrd="0" presId="urn:microsoft.com/office/officeart/2005/8/layout/radial1"/>
    <dgm:cxn modelId="{9D3C665D-0394-4BB7-931C-910B4C4EE07C}" type="presOf" srcId="{888E3EFB-BEF0-4518-97E6-4E042CC77778}" destId="{AB810CC8-317A-4E89-9B7E-DB41E345C1F3}" srcOrd="0" destOrd="0" presId="urn:microsoft.com/office/officeart/2005/8/layout/radial1"/>
    <dgm:cxn modelId="{2BD79973-D886-476B-ADCE-7F46EEBB33A4}" srcId="{EC1A0294-6090-4738-AE88-1A114D7A7709}" destId="{C867AF79-F7EA-4420-B778-33D24650EAFE}" srcOrd="0" destOrd="0" parTransId="{941FE671-4271-455D-8EAA-2294027223D0}" sibTransId="{7121401B-6B45-4690-9640-9DBF49C0BB54}"/>
    <dgm:cxn modelId="{C7AAAE3A-8712-4883-97CB-6096DC58ED11}" type="presOf" srcId="{D8179C23-E738-4549-8804-A82E2FFAF13C}" destId="{1831D4D7-8FE5-4F44-BD6C-BE678E3F1136}" srcOrd="0" destOrd="0" presId="urn:microsoft.com/office/officeart/2005/8/layout/radial1"/>
    <dgm:cxn modelId="{C967BABE-E6BB-437E-9F1A-CAF0B8581AEE}" type="presOf" srcId="{C867AF79-F7EA-4420-B778-33D24650EAFE}" destId="{6AF9215E-CA96-4438-94E4-AF34107120FC}" srcOrd="0" destOrd="0" presId="urn:microsoft.com/office/officeart/2005/8/layout/radial1"/>
    <dgm:cxn modelId="{DFF2ED45-07BA-463F-976C-F7877D08C727}" type="presOf" srcId="{7F85B9A7-EDE3-4DBC-B738-1795D38A1B98}" destId="{75348FB0-9FC7-4F13-8421-5A01ACA1DA3D}" srcOrd="1" destOrd="0" presId="urn:microsoft.com/office/officeart/2005/8/layout/radial1"/>
    <dgm:cxn modelId="{76778DC1-6F5D-4BDF-982D-B0A19AEFBD3A}" type="presOf" srcId="{D18BF9B2-A039-4B79-80A1-AE6EBC286E69}" destId="{FC821DCC-67B7-40BF-9763-C4E40F2F220C}" srcOrd="0" destOrd="0" presId="urn:microsoft.com/office/officeart/2005/8/layout/radial1"/>
    <dgm:cxn modelId="{9AE17B44-F1DD-42E9-AD18-BA465B27DDC1}" srcId="{C867AF79-F7EA-4420-B778-33D24650EAFE}" destId="{D8179C23-E738-4549-8804-A82E2FFAF13C}" srcOrd="2" destOrd="0" parTransId="{66DED7B7-1F8C-401F-945C-0AC2678569A7}" sibTransId="{C0FDF9F3-187C-4D84-9AD9-8A10E0749A26}"/>
    <dgm:cxn modelId="{86423800-215F-44E3-AFF5-7B31ACC4FE6C}" srcId="{C867AF79-F7EA-4420-B778-33D24650EAFE}" destId="{2419D764-F2D7-495F-90C4-CDC371607302}" srcOrd="1" destOrd="0" parTransId="{3B08030D-B5AD-4AB6-A93D-F6FB1FC91983}" sibTransId="{438AE234-8C10-4770-A849-508F4461B03E}"/>
    <dgm:cxn modelId="{35B332D7-F8B2-409C-86EA-B2C757117AC8}" srcId="{C867AF79-F7EA-4420-B778-33D24650EAFE}" destId="{403BDBC8-B4FF-4231-A0D6-CCE66FA349D7}" srcOrd="5" destOrd="0" parTransId="{888E3EFB-BEF0-4518-97E6-4E042CC77778}" sibTransId="{66BA3C50-14E9-483D-8C88-948423C09D0F}"/>
    <dgm:cxn modelId="{744EB7C1-69B8-40F0-8B54-3B150D95093D}" type="presOf" srcId="{FB7EDABD-A820-4F05-9D50-82A19FF3162C}" destId="{150B55A6-2D8B-490B-928E-0CC27F46C6BF}" srcOrd="0" destOrd="0" presId="urn:microsoft.com/office/officeart/2005/8/layout/radial1"/>
    <dgm:cxn modelId="{EF70EAD1-BE1D-42E9-A2DA-C4A7D2A50FD7}" type="presOf" srcId="{A35568AB-D58A-4745-90B2-2A62A2C8E829}" destId="{3E2EF0C0-030F-4933-BCDE-FBC53763FD71}" srcOrd="0" destOrd="0" presId="urn:microsoft.com/office/officeart/2005/8/layout/radial1"/>
    <dgm:cxn modelId="{4417CDF2-3649-4C9C-816C-3959B8EE0AAD}" type="presOf" srcId="{2419D764-F2D7-495F-90C4-CDC371607302}" destId="{76C29372-C68C-45D4-9215-89A29D17943D}" srcOrd="0" destOrd="0" presId="urn:microsoft.com/office/officeart/2005/8/layout/radial1"/>
    <dgm:cxn modelId="{EB0C0014-628B-46D7-A5AC-E688A327932E}" srcId="{C867AF79-F7EA-4420-B778-33D24650EAFE}" destId="{FB7EDABD-A820-4F05-9D50-82A19FF3162C}" srcOrd="3" destOrd="0" parTransId="{A35568AB-D58A-4745-90B2-2A62A2C8E829}" sibTransId="{D24D9AEC-9495-4A83-AF06-7658868D2ADA}"/>
    <dgm:cxn modelId="{725DFBB6-71A2-4248-8F87-1D63DF690076}" srcId="{C867AF79-F7EA-4420-B778-33D24650EAFE}" destId="{934192AD-401D-42ED-8090-CAB4561A6C8C}" srcOrd="4" destOrd="0" parTransId="{7F85B9A7-EDE3-4DBC-B738-1795D38A1B98}" sibTransId="{0FA03A47-D402-45B1-844A-C8E6B6C4D418}"/>
    <dgm:cxn modelId="{A0C97787-CD15-4FCE-A26D-608190222564}" type="presOf" srcId="{934192AD-401D-42ED-8090-CAB4561A6C8C}" destId="{22478A90-ECC9-44A6-BD70-21835A90CFF1}" srcOrd="0" destOrd="0" presId="urn:microsoft.com/office/officeart/2005/8/layout/radial1"/>
    <dgm:cxn modelId="{622320B4-D9BB-4C51-955D-7D0C773537F1}" type="presOf" srcId="{66DED7B7-1F8C-401F-945C-0AC2678569A7}" destId="{951A1369-2E18-4A45-B037-F42BCFBA1DB4}" srcOrd="1" destOrd="0" presId="urn:microsoft.com/office/officeart/2005/8/layout/radial1"/>
    <dgm:cxn modelId="{9A41A1F5-7E63-4BA5-A199-A948575E96EA}" type="presOf" srcId="{66DED7B7-1F8C-401F-945C-0AC2678569A7}" destId="{986C7F83-D33A-435A-A21D-75F43552F990}" srcOrd="0" destOrd="0" presId="urn:microsoft.com/office/officeart/2005/8/layout/radial1"/>
    <dgm:cxn modelId="{09FDC626-C428-4557-B4C5-668464C885D1}" type="presOf" srcId="{EC1A0294-6090-4738-AE88-1A114D7A7709}" destId="{8A7B9C57-BC00-4F4C-9C92-191565A09F7A}" srcOrd="0" destOrd="0" presId="urn:microsoft.com/office/officeart/2005/8/layout/radial1"/>
    <dgm:cxn modelId="{AE487D20-87B3-412C-9BCD-CC006E1D7185}" srcId="{C867AF79-F7EA-4420-B778-33D24650EAFE}" destId="{D18BF9B2-A039-4B79-80A1-AE6EBC286E69}" srcOrd="0" destOrd="0" parTransId="{B68CBD97-949C-4117-91AC-ED8B84592061}" sibTransId="{889F06A4-75E3-4B73-BF9D-ED608DF25533}"/>
    <dgm:cxn modelId="{361C76F1-70E3-4DF1-9417-149C567E3D4B}" type="presOf" srcId="{7F85B9A7-EDE3-4DBC-B738-1795D38A1B98}" destId="{9709C851-1F4A-4FB0-8086-0E7BF45C57DF}" srcOrd="0" destOrd="0" presId="urn:microsoft.com/office/officeart/2005/8/layout/radial1"/>
    <dgm:cxn modelId="{5954BF3F-1F9C-4993-8E01-7F1E7F0A53FE}" type="presOf" srcId="{A35568AB-D58A-4745-90B2-2A62A2C8E829}" destId="{F612C0BE-718C-4430-991A-B79DA8B7092A}" srcOrd="1" destOrd="0" presId="urn:microsoft.com/office/officeart/2005/8/layout/radial1"/>
    <dgm:cxn modelId="{CB805A1B-2A90-482E-AC50-F0AF3C0012F5}" type="presOf" srcId="{3B08030D-B5AD-4AB6-A93D-F6FB1FC91983}" destId="{B8797502-9BCA-40EE-B7DA-16DEBC3A2489}" srcOrd="1" destOrd="0" presId="urn:microsoft.com/office/officeart/2005/8/layout/radial1"/>
    <dgm:cxn modelId="{FA717E7B-9474-4610-927E-2E2570BB983A}" type="presOf" srcId="{B68CBD97-949C-4117-91AC-ED8B84592061}" destId="{916AAB92-9408-472C-A380-734CCCC342D2}" srcOrd="0" destOrd="0" presId="urn:microsoft.com/office/officeart/2005/8/layout/radial1"/>
    <dgm:cxn modelId="{1CA503FE-0713-4CE6-938E-693AC0572D86}" type="presOf" srcId="{3B08030D-B5AD-4AB6-A93D-F6FB1FC91983}" destId="{1DFB2846-921E-4A18-BA6E-7E2E23E708CD}" srcOrd="0" destOrd="0" presId="urn:microsoft.com/office/officeart/2005/8/layout/radial1"/>
    <dgm:cxn modelId="{52743045-E3FD-4823-A626-F7412369AA6C}" type="presOf" srcId="{B68CBD97-949C-4117-91AC-ED8B84592061}" destId="{E720DBAC-A210-4E27-A8C5-E4848D343C24}" srcOrd="1" destOrd="0" presId="urn:microsoft.com/office/officeart/2005/8/layout/radial1"/>
    <dgm:cxn modelId="{4C86A210-35AC-43FB-A812-C10C684FB351}" type="presParOf" srcId="{8A7B9C57-BC00-4F4C-9C92-191565A09F7A}" destId="{6AF9215E-CA96-4438-94E4-AF34107120FC}" srcOrd="0" destOrd="0" presId="urn:microsoft.com/office/officeart/2005/8/layout/radial1"/>
    <dgm:cxn modelId="{89950236-C670-416A-A58D-69EFC44A9215}" type="presParOf" srcId="{8A7B9C57-BC00-4F4C-9C92-191565A09F7A}" destId="{916AAB92-9408-472C-A380-734CCCC342D2}" srcOrd="1" destOrd="0" presId="urn:microsoft.com/office/officeart/2005/8/layout/radial1"/>
    <dgm:cxn modelId="{BDF32759-A21F-4100-B2EE-EBB9C8A5D327}" type="presParOf" srcId="{916AAB92-9408-472C-A380-734CCCC342D2}" destId="{E720DBAC-A210-4E27-A8C5-E4848D343C24}" srcOrd="0" destOrd="0" presId="urn:microsoft.com/office/officeart/2005/8/layout/radial1"/>
    <dgm:cxn modelId="{9E93920B-79AE-4DDA-9D17-7877ABEE3B99}" type="presParOf" srcId="{8A7B9C57-BC00-4F4C-9C92-191565A09F7A}" destId="{FC821DCC-67B7-40BF-9763-C4E40F2F220C}" srcOrd="2" destOrd="0" presId="urn:microsoft.com/office/officeart/2005/8/layout/radial1"/>
    <dgm:cxn modelId="{C3E2FA85-E813-4498-9FE7-F96C415A44ED}" type="presParOf" srcId="{8A7B9C57-BC00-4F4C-9C92-191565A09F7A}" destId="{1DFB2846-921E-4A18-BA6E-7E2E23E708CD}" srcOrd="3" destOrd="0" presId="urn:microsoft.com/office/officeart/2005/8/layout/radial1"/>
    <dgm:cxn modelId="{6ABD670F-D94C-49B2-B181-795826ACC863}" type="presParOf" srcId="{1DFB2846-921E-4A18-BA6E-7E2E23E708CD}" destId="{B8797502-9BCA-40EE-B7DA-16DEBC3A2489}" srcOrd="0" destOrd="0" presId="urn:microsoft.com/office/officeart/2005/8/layout/radial1"/>
    <dgm:cxn modelId="{2AE01B32-D72D-48C5-A4B7-FBA0ED4BBA81}" type="presParOf" srcId="{8A7B9C57-BC00-4F4C-9C92-191565A09F7A}" destId="{76C29372-C68C-45D4-9215-89A29D17943D}" srcOrd="4" destOrd="0" presId="urn:microsoft.com/office/officeart/2005/8/layout/radial1"/>
    <dgm:cxn modelId="{982DE8A4-C2FA-4529-9196-69ED4392A72E}" type="presParOf" srcId="{8A7B9C57-BC00-4F4C-9C92-191565A09F7A}" destId="{986C7F83-D33A-435A-A21D-75F43552F990}" srcOrd="5" destOrd="0" presId="urn:microsoft.com/office/officeart/2005/8/layout/radial1"/>
    <dgm:cxn modelId="{66B55EFF-B4E4-4EF3-9B26-F07CFC062B08}" type="presParOf" srcId="{986C7F83-D33A-435A-A21D-75F43552F990}" destId="{951A1369-2E18-4A45-B037-F42BCFBA1DB4}" srcOrd="0" destOrd="0" presId="urn:microsoft.com/office/officeart/2005/8/layout/radial1"/>
    <dgm:cxn modelId="{8DB05E52-0207-4D5E-9D2D-873F40F6C84C}" type="presParOf" srcId="{8A7B9C57-BC00-4F4C-9C92-191565A09F7A}" destId="{1831D4D7-8FE5-4F44-BD6C-BE678E3F1136}" srcOrd="6" destOrd="0" presId="urn:microsoft.com/office/officeart/2005/8/layout/radial1"/>
    <dgm:cxn modelId="{47B1DB81-A13B-4F10-9A08-54EEEADA63A6}" type="presParOf" srcId="{8A7B9C57-BC00-4F4C-9C92-191565A09F7A}" destId="{3E2EF0C0-030F-4933-BCDE-FBC53763FD71}" srcOrd="7" destOrd="0" presId="urn:microsoft.com/office/officeart/2005/8/layout/radial1"/>
    <dgm:cxn modelId="{3F7B7844-D52D-48B6-A633-0DBC2BBB7B8C}" type="presParOf" srcId="{3E2EF0C0-030F-4933-BCDE-FBC53763FD71}" destId="{F612C0BE-718C-4430-991A-B79DA8B7092A}" srcOrd="0" destOrd="0" presId="urn:microsoft.com/office/officeart/2005/8/layout/radial1"/>
    <dgm:cxn modelId="{1E93C7E6-C2EA-43D1-930E-B67A8D3511C4}" type="presParOf" srcId="{8A7B9C57-BC00-4F4C-9C92-191565A09F7A}" destId="{150B55A6-2D8B-490B-928E-0CC27F46C6BF}" srcOrd="8" destOrd="0" presId="urn:microsoft.com/office/officeart/2005/8/layout/radial1"/>
    <dgm:cxn modelId="{E112F0AB-9252-45A8-B43C-B2600D1D132E}" type="presParOf" srcId="{8A7B9C57-BC00-4F4C-9C92-191565A09F7A}" destId="{9709C851-1F4A-4FB0-8086-0E7BF45C57DF}" srcOrd="9" destOrd="0" presId="urn:microsoft.com/office/officeart/2005/8/layout/radial1"/>
    <dgm:cxn modelId="{37CF85E9-464B-4467-959A-3EB14F79703D}" type="presParOf" srcId="{9709C851-1F4A-4FB0-8086-0E7BF45C57DF}" destId="{75348FB0-9FC7-4F13-8421-5A01ACA1DA3D}" srcOrd="0" destOrd="0" presId="urn:microsoft.com/office/officeart/2005/8/layout/radial1"/>
    <dgm:cxn modelId="{92C4BC8C-F741-4DAD-AAA6-F77BEBFD24D4}" type="presParOf" srcId="{8A7B9C57-BC00-4F4C-9C92-191565A09F7A}" destId="{22478A90-ECC9-44A6-BD70-21835A90CFF1}" srcOrd="10" destOrd="0" presId="urn:microsoft.com/office/officeart/2005/8/layout/radial1"/>
    <dgm:cxn modelId="{4A7FC0A2-8FF0-4947-86D5-251344B8D7AC}" type="presParOf" srcId="{8A7B9C57-BC00-4F4C-9C92-191565A09F7A}" destId="{AB810CC8-317A-4E89-9B7E-DB41E345C1F3}" srcOrd="11" destOrd="0" presId="urn:microsoft.com/office/officeart/2005/8/layout/radial1"/>
    <dgm:cxn modelId="{D78591E9-0FFB-4DAA-894B-63ECBD99B7C4}" type="presParOf" srcId="{AB810CC8-317A-4E89-9B7E-DB41E345C1F3}" destId="{CE0DD2B3-CF52-4D84-A1F6-7580F951C640}" srcOrd="0" destOrd="0" presId="urn:microsoft.com/office/officeart/2005/8/layout/radial1"/>
    <dgm:cxn modelId="{518C3D8E-3AB8-4C3D-8A24-81504D100AB9}" type="presParOf" srcId="{8A7B9C57-BC00-4F4C-9C92-191565A09F7A}" destId="{1D46DAFA-1260-4933-BF50-34394349F9FF}" srcOrd="12" destOrd="0" presId="urn:microsoft.com/office/officeart/2005/8/layout/radial1"/>
  </dgm:cxnLst>
  <dgm:bg>
    <a:noFill/>
    <a:effectLst>
      <a:glow rad="228600">
        <a:schemeClr val="accent3">
          <a:satMod val="175000"/>
          <a:alpha val="40000"/>
        </a:schemeClr>
      </a:glow>
    </a:effectLst>
  </dgm:bg>
  <dgm:whole>
    <a:ln>
      <a:solidFill>
        <a:schemeClr val="accent1">
          <a:lumMod val="50000"/>
          <a:lumOff val="5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24770" cy="457200"/>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953853" y="0"/>
            <a:ext cx="3024770" cy="457200"/>
          </a:xfrm>
          <a:prstGeom prst="rect">
            <a:avLst/>
          </a:prstGeom>
        </p:spPr>
        <p:txBody>
          <a:bodyPr vert="horz" lIns="91440" tIns="45720" rIns="91440" bIns="45720" rtlCol="0"/>
          <a:lstStyle>
            <a:lvl1pPr algn="r">
              <a:defRPr sz="1200"/>
            </a:lvl1pPr>
          </a:lstStyle>
          <a:p>
            <a:fld id="{67D41DCA-8854-448C-9373-477C8DA8AD38}" type="datetimeFigureOut">
              <a:rPr lang="de-DE" smtClean="0"/>
              <a:pPr/>
              <a:t>23.05.2016</a:t>
            </a:fld>
            <a:endParaRPr lang="de-DE" dirty="0"/>
          </a:p>
        </p:txBody>
      </p:sp>
      <p:sp>
        <p:nvSpPr>
          <p:cNvPr id="4" name="Folienbildplatzhalter 3"/>
          <p:cNvSpPr>
            <a:spLocks noGrp="1" noRot="1" noChangeAspect="1"/>
          </p:cNvSpPr>
          <p:nvPr>
            <p:ph type="sldImg" idx="2"/>
          </p:nvPr>
        </p:nvSpPr>
        <p:spPr>
          <a:xfrm>
            <a:off x="1203325" y="685800"/>
            <a:ext cx="4573588" cy="34290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98024" y="4343400"/>
            <a:ext cx="558419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3024770" cy="457200"/>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3953853" y="8685213"/>
            <a:ext cx="3024770" cy="457200"/>
          </a:xfrm>
          <a:prstGeom prst="rect">
            <a:avLst/>
          </a:prstGeom>
        </p:spPr>
        <p:txBody>
          <a:bodyPr vert="horz" lIns="91440" tIns="45720" rIns="91440" bIns="45720" rtlCol="0" anchor="b"/>
          <a:lstStyle>
            <a:lvl1pPr algn="r">
              <a:defRPr sz="1200"/>
            </a:lvl1pPr>
          </a:lstStyle>
          <a:p>
            <a:fld id="{942B22FE-F869-4CFE-92A0-938D0E41CCBF}" type="slidenum">
              <a:rPr lang="de-DE" smtClean="0"/>
              <a:pPr/>
              <a:t>‹nr.›</a:t>
            </a:fld>
            <a:endParaRPr lang="de-DE" dirty="0"/>
          </a:p>
        </p:txBody>
      </p:sp>
    </p:spTree>
    <p:extLst>
      <p:ext uri="{BB962C8B-B14F-4D97-AF65-F5344CB8AC3E}">
        <p14:creationId xmlns:p14="http://schemas.microsoft.com/office/powerpoint/2010/main" val="1150898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smtClean="0">
                <a:solidFill>
                  <a:schemeClr val="tx1"/>
                </a:solidFill>
                <a:latin typeface="+mn-lt"/>
                <a:ea typeface="+mn-ea"/>
                <a:cs typeface="+mn-cs"/>
              </a:rPr>
              <a:t>Although poverty has declined rapidly over the past three decades, humanity still faces urgent and complex challenges. More than 1 billion people worldwide still live in destitution, a state of affairs that is morally unacceptable given the resources and the technology available today. Moreover, rising inequality and social exclusion seem to accompany the rising prosperity in many countries. Under these circumstances, the World Bank Group’s overarching mission of a world free of poverty is as relevant today as it has ever been.</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World Bank Group has established ambitious but achievable goals to anchor its overarching mission and to galvanize international and national efforts in this endeavor. Accordingly, the institution will strive to (i) end extreme poverty at the global level within a generation and (ii) promote what may be called “shared prosperity”: a sustainable increase in the well-being of the poorer segments of society. This second goal reflects the fact that all countries aspire to rapid and sustained increases in living standards for all of their citizens, not just the already privileged. These two goals and their respective indicators can be summarized as: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goals we have articulated are not solely for the World Bank Group to achieve but rather are goals that we hope are consistent with those of our 188 member countries. </a:t>
            </a:r>
            <a:endParaRPr lang="en-US" dirty="0"/>
          </a:p>
        </p:txBody>
      </p:sp>
      <p:sp>
        <p:nvSpPr>
          <p:cNvPr id="4" name="Slide Number Placeholder 3"/>
          <p:cNvSpPr>
            <a:spLocks noGrp="1"/>
          </p:cNvSpPr>
          <p:nvPr>
            <p:ph type="sldNum" sz="quarter" idx="10"/>
          </p:nvPr>
        </p:nvSpPr>
        <p:spPr/>
        <p:txBody>
          <a:bodyPr/>
          <a:lstStyle/>
          <a:p>
            <a:fld id="{FBC0F4E8-6497-43A8-9C0B-1D4DD28AD36C}" type="slidenum">
              <a:rPr lang="en-US" smtClean="0"/>
              <a:t>3</a:t>
            </a:fld>
            <a:endParaRPr lang="en-US" dirty="0"/>
          </a:p>
        </p:txBody>
      </p:sp>
    </p:spTree>
    <p:extLst>
      <p:ext uri="{BB962C8B-B14F-4D97-AF65-F5344CB8AC3E}">
        <p14:creationId xmlns:p14="http://schemas.microsoft.com/office/powerpoint/2010/main" val="3922211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another perspective, good</a:t>
            </a:r>
            <a:r>
              <a:rPr lang="en-US" baseline="0" dirty="0" smtClean="0"/>
              <a:t> quality PFM is critical for </a:t>
            </a:r>
          </a:p>
          <a:p>
            <a:r>
              <a:rPr lang="en-US" baseline="0" dirty="0" smtClean="0"/>
              <a:t>Effective and efficient management of public resources</a:t>
            </a:r>
          </a:p>
          <a:p>
            <a:r>
              <a:rPr lang="en-US" baseline="0" dirty="0" smtClean="0"/>
              <a:t>Enhanced governance – transparency and accountability</a:t>
            </a:r>
          </a:p>
          <a:p>
            <a:endParaRPr lang="en-US" baseline="0" dirty="0" smtClean="0"/>
          </a:p>
          <a:p>
            <a:r>
              <a:rPr lang="en-US" baseline="0" dirty="0" smtClean="0"/>
              <a:t>Should lead to government being accountability for the resources they use and which should help support the achievement of sustainable development &amp; economic growth</a:t>
            </a:r>
            <a:endParaRPr lang="en-US" dirty="0"/>
          </a:p>
        </p:txBody>
      </p:sp>
      <p:sp>
        <p:nvSpPr>
          <p:cNvPr id="4" name="Slide Number Placeholder 3"/>
          <p:cNvSpPr>
            <a:spLocks noGrp="1"/>
          </p:cNvSpPr>
          <p:nvPr>
            <p:ph type="sldNum" sz="quarter" idx="10"/>
          </p:nvPr>
        </p:nvSpPr>
        <p:spPr/>
        <p:txBody>
          <a:bodyPr/>
          <a:lstStyle/>
          <a:p>
            <a:fld id="{D8A4086D-21CE-4A59-84AC-BF5F106F630F}" type="slidenum">
              <a:rPr lang="en-US" smtClean="0"/>
              <a:t>4</a:t>
            </a:fld>
            <a:endParaRPr lang="en-US" dirty="0"/>
          </a:p>
        </p:txBody>
      </p:sp>
    </p:spTree>
    <p:extLst>
      <p:ext uri="{BB962C8B-B14F-4D97-AF65-F5344CB8AC3E}">
        <p14:creationId xmlns:p14="http://schemas.microsoft.com/office/powerpoint/2010/main" val="4285099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Why is quality PFM important – a few illustrations of the quality PFM and what the impacts are</a:t>
            </a:r>
            <a:endParaRPr lang="en-US" dirty="0"/>
          </a:p>
        </p:txBody>
      </p:sp>
      <p:sp>
        <p:nvSpPr>
          <p:cNvPr id="4" name="Slide Number Placeholder 3"/>
          <p:cNvSpPr>
            <a:spLocks noGrp="1"/>
          </p:cNvSpPr>
          <p:nvPr>
            <p:ph type="sldNum" sz="quarter" idx="10"/>
          </p:nvPr>
        </p:nvSpPr>
        <p:spPr/>
        <p:txBody>
          <a:bodyPr/>
          <a:lstStyle/>
          <a:p>
            <a:fld id="{D8A4086D-21CE-4A59-84AC-BF5F106F630F}" type="slidenum">
              <a:rPr lang="en-US" smtClean="0"/>
              <a:t>5</a:t>
            </a:fld>
            <a:endParaRPr lang="en-US" dirty="0"/>
          </a:p>
        </p:txBody>
      </p:sp>
    </p:spTree>
    <p:extLst>
      <p:ext uri="{BB962C8B-B14F-4D97-AF65-F5344CB8AC3E}">
        <p14:creationId xmlns:p14="http://schemas.microsoft.com/office/powerpoint/2010/main" val="1092528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2B22FE-F869-4CFE-92A0-938D0E41CCBF}" type="slidenum">
              <a:rPr lang="de-DE" smtClean="0"/>
              <a:pPr/>
              <a:t>21</a:t>
            </a:fld>
            <a:endParaRPr lang="de-DE" dirty="0"/>
          </a:p>
        </p:txBody>
      </p:sp>
    </p:spTree>
    <p:extLst>
      <p:ext uri="{BB962C8B-B14F-4D97-AF65-F5344CB8AC3E}">
        <p14:creationId xmlns:p14="http://schemas.microsoft.com/office/powerpoint/2010/main" val="3583723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ster Title: V1">
    <p:spTree>
      <p:nvGrpSpPr>
        <p:cNvPr id="1" name=""/>
        <p:cNvGrpSpPr/>
        <p:nvPr/>
      </p:nvGrpSpPr>
      <p:grpSpPr>
        <a:xfrm>
          <a:off x="0" y="0"/>
          <a:ext cx="0" cy="0"/>
          <a:chOff x="0" y="0"/>
          <a:chExt cx="0" cy="0"/>
        </a:xfrm>
      </p:grpSpPr>
      <p:sp>
        <p:nvSpPr>
          <p:cNvPr id="14" name="Rectangle 13"/>
          <p:cNvSpPr/>
          <p:nvPr userDrawn="1"/>
        </p:nvSpPr>
        <p:spPr>
          <a:xfrm>
            <a:off x="0" y="6174770"/>
            <a:ext cx="9144000" cy="59179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0" y="3858768"/>
            <a:ext cx="4379976" cy="2999232"/>
          </a:xfrm>
          <a:prstGeom prst="rect">
            <a:avLst/>
          </a:prstGeom>
          <a:blipFill dpi="0" rotWithShape="1">
            <a:blip r:embed="rId2">
              <a:alphaModFix amt="30000"/>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2" descr="I:\_GregW\1322550 WBGIS - ITS Sub Branding\WBGIS_ITS-PPT_footer-06.jpg"/>
          <p:cNvPicPr>
            <a:picLocks noChangeAspect="1" noChangeArrowheads="1"/>
          </p:cNvPicPr>
          <p:nvPr userDrawn="1"/>
        </p:nvPicPr>
        <p:blipFill>
          <a:blip r:embed="rId3"/>
          <a:srcRect b="82105"/>
          <a:stretch>
            <a:fillRect/>
          </a:stretch>
        </p:blipFill>
        <p:spPr bwMode="auto">
          <a:xfrm>
            <a:off x="0" y="1379624"/>
            <a:ext cx="9144000" cy="136358"/>
          </a:xfrm>
          <a:prstGeom prst="rect">
            <a:avLst/>
          </a:prstGeom>
          <a:noFill/>
        </p:spPr>
      </p:pic>
      <p:sp>
        <p:nvSpPr>
          <p:cNvPr id="6" name="Rectangle 2"/>
          <p:cNvSpPr>
            <a:spLocks noGrp="1" noChangeArrowheads="1"/>
          </p:cNvSpPr>
          <p:nvPr>
            <p:ph type="ctrTitle" hasCustomPrompt="1"/>
          </p:nvPr>
        </p:nvSpPr>
        <p:spPr>
          <a:xfrm>
            <a:off x="4219074" y="3980752"/>
            <a:ext cx="4384288" cy="1011238"/>
          </a:xfrm>
        </p:spPr>
        <p:txBody>
          <a:bodyPr bIns="0"/>
          <a:lstStyle>
            <a:lvl1pPr>
              <a:defRPr sz="3500">
                <a:solidFill>
                  <a:schemeClr val="accent2"/>
                </a:solidFill>
                <a:latin typeface="Arial"/>
                <a:cs typeface="Arial"/>
              </a:defRPr>
            </a:lvl1pPr>
          </a:lstStyle>
          <a:p>
            <a:pPr lvl="0"/>
            <a:r>
              <a:rPr lang="en-US" noProof="0" dirty="0" smtClean="0"/>
              <a:t>Master Title: </a:t>
            </a:r>
            <a:br>
              <a:rPr lang="en-US" noProof="0" dirty="0" smtClean="0"/>
            </a:br>
            <a:r>
              <a:rPr lang="en-US" noProof="0" dirty="0" smtClean="0"/>
              <a:t>Version 1</a:t>
            </a:r>
          </a:p>
        </p:txBody>
      </p:sp>
      <p:sp>
        <p:nvSpPr>
          <p:cNvPr id="7" name="Rectangle 3"/>
          <p:cNvSpPr>
            <a:spLocks noGrp="1" noChangeArrowheads="1"/>
          </p:cNvSpPr>
          <p:nvPr>
            <p:ph type="subTitle" idx="1" hasCustomPrompt="1"/>
          </p:nvPr>
        </p:nvSpPr>
        <p:spPr>
          <a:xfrm>
            <a:off x="4588042" y="5153078"/>
            <a:ext cx="4034590" cy="1127405"/>
          </a:xfrm>
          <a:prstGeom prst="rect">
            <a:avLst/>
          </a:prstGeom>
        </p:spPr>
        <p:txBody>
          <a:bodyPr lIns="0" tIns="0" rIns="0" bIns="0"/>
          <a:lstStyle>
            <a:lvl1pPr marL="0" indent="0">
              <a:buFontTx/>
              <a:buNone/>
              <a:defRPr sz="2000" b="0" baseline="0">
                <a:solidFill>
                  <a:schemeClr val="tx2"/>
                </a:solidFill>
                <a:latin typeface="Arial"/>
                <a:cs typeface="Arial"/>
              </a:defRPr>
            </a:lvl1pPr>
          </a:lstStyle>
          <a:p>
            <a:pPr lvl="0"/>
            <a:r>
              <a:rPr lang="en-US" noProof="0" dirty="0" smtClean="0"/>
              <a:t>Name of the contributor</a:t>
            </a:r>
          </a:p>
          <a:p>
            <a:pPr lvl="0"/>
            <a:r>
              <a:rPr lang="en-US" noProof="0" dirty="0" smtClean="0"/>
              <a:t>Name of the event, venue</a:t>
            </a:r>
          </a:p>
          <a:p>
            <a:pPr lvl="0"/>
            <a:r>
              <a:rPr lang="en-US" noProof="0" dirty="0" smtClean="0"/>
              <a:t>00 Month 2012</a:t>
            </a:r>
          </a:p>
        </p:txBody>
      </p:sp>
      <p:sp>
        <p:nvSpPr>
          <p:cNvPr id="10" name="Rectangle 9"/>
          <p:cNvSpPr/>
          <p:nvPr userDrawn="1"/>
        </p:nvSpPr>
        <p:spPr>
          <a:xfrm>
            <a:off x="0" y="1283371"/>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1" name="Rectangle 10"/>
          <p:cNvSpPr/>
          <p:nvPr userDrawn="1"/>
        </p:nvSpPr>
        <p:spPr>
          <a:xfrm>
            <a:off x="0" y="0"/>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3" name="Rectangle 12"/>
          <p:cNvSpPr/>
          <p:nvPr userDrawn="1"/>
        </p:nvSpPr>
        <p:spPr>
          <a:xfrm>
            <a:off x="0" y="6766560"/>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08225" y="210414"/>
            <a:ext cx="3981610" cy="959074"/>
          </a:xfrm>
          <a:prstGeom prst="rect">
            <a:avLst/>
          </a:prstGeom>
        </p:spPr>
      </p:pic>
    </p:spTree>
    <p:extLst>
      <p:ext uri="{BB962C8B-B14F-4D97-AF65-F5344CB8AC3E}">
        <p14:creationId xmlns:p14="http://schemas.microsoft.com/office/powerpoint/2010/main" val="125199985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a:xfrm>
            <a:off x="457200" y="274638"/>
            <a:ext cx="8229600" cy="1143000"/>
          </a:xfrm>
          <a:prstGeom prst="rect">
            <a:avLst/>
          </a:prstGeom>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a:xfrm>
            <a:off x="457200" y="6356350"/>
            <a:ext cx="2133600" cy="365125"/>
          </a:xfrm>
          <a:prstGeom prst="rect">
            <a:avLst/>
          </a:prstGeom>
        </p:spPr>
        <p:txBody>
          <a:bodyPr/>
          <a:lstStyle>
            <a:lvl1pPr>
              <a:defRPr/>
            </a:lvl1pPr>
          </a:lstStyle>
          <a:p>
            <a:pPr>
              <a:defRPr/>
            </a:pPr>
            <a:fld id="{65322C1A-16A7-4D91-9030-8BDEAF91BFE4}" type="datetimeFigureOut">
              <a:rPr lang="en-US"/>
              <a:pPr>
                <a:defRPr/>
              </a:pPr>
              <a:t>5/23/2016</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7B7185AA-CEBC-4A54-9456-8352AC72DCB7}" type="slidenum">
              <a:rPr lang="en-US"/>
              <a:pPr>
                <a:defRPr/>
              </a:pPr>
              <a:t>‹nr.›</a:t>
            </a:fld>
            <a:endParaRPr lang="en-US" dirty="0"/>
          </a:p>
        </p:txBody>
      </p:sp>
    </p:spTree>
    <p:extLst>
      <p:ext uri="{BB962C8B-B14F-4D97-AF65-F5344CB8AC3E}">
        <p14:creationId xmlns:p14="http://schemas.microsoft.com/office/powerpoint/2010/main" val="352356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CO" dirty="0"/>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94658A3A-144B-4340-8BEE-A194C606D0D4}" type="datetimeFigureOut">
              <a:rPr lang="es-CO" smtClean="0"/>
              <a:t>23/05/2016</a:t>
            </a:fld>
            <a:endParaRPr lang="es-CO" dirty="0"/>
          </a:p>
        </p:txBody>
      </p:sp>
      <p:sp>
        <p:nvSpPr>
          <p:cNvPr id="5" name="4 Marcador de pie de página"/>
          <p:cNvSpPr>
            <a:spLocks noGrp="1"/>
          </p:cNvSpPr>
          <p:nvPr>
            <p:ph type="ftr" sz="quarter" idx="11"/>
          </p:nvPr>
        </p:nvSpPr>
        <p:spPr/>
        <p:txBody>
          <a:bodyPr/>
          <a:lstStyle/>
          <a:p>
            <a:endParaRPr lang="es-CO" dirty="0"/>
          </a:p>
        </p:txBody>
      </p:sp>
      <p:sp>
        <p:nvSpPr>
          <p:cNvPr id="6" name="5 Marcador de número de diapositiva"/>
          <p:cNvSpPr>
            <a:spLocks noGrp="1"/>
          </p:cNvSpPr>
          <p:nvPr>
            <p:ph type="sldNum" sz="quarter" idx="12"/>
          </p:nvPr>
        </p:nvSpPr>
        <p:spPr/>
        <p:txBody>
          <a:bodyPr/>
          <a:lstStyle/>
          <a:p>
            <a:fld id="{203328A1-0DDA-4EC0-8FCB-82459485B4FB}" type="slidenum">
              <a:rPr lang="es-CO" smtClean="0"/>
              <a:t>‹nr.›</a:t>
            </a:fld>
            <a:endParaRPr lang="es-CO" dirty="0"/>
          </a:p>
        </p:txBody>
      </p:sp>
    </p:spTree>
    <p:extLst>
      <p:ext uri="{BB962C8B-B14F-4D97-AF65-F5344CB8AC3E}">
        <p14:creationId xmlns:p14="http://schemas.microsoft.com/office/powerpoint/2010/main" val="1578548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Master Title: V2">
    <p:spTree>
      <p:nvGrpSpPr>
        <p:cNvPr id="1" name=""/>
        <p:cNvGrpSpPr/>
        <p:nvPr/>
      </p:nvGrpSpPr>
      <p:grpSpPr>
        <a:xfrm>
          <a:off x="0" y="0"/>
          <a:ext cx="0" cy="0"/>
          <a:chOff x="0" y="0"/>
          <a:chExt cx="0" cy="0"/>
        </a:xfrm>
      </p:grpSpPr>
      <p:pic>
        <p:nvPicPr>
          <p:cNvPr id="10" name="Bild 12"/>
          <p:cNvPicPr>
            <a:picLocks noChangeAspect="1"/>
          </p:cNvPicPr>
          <p:nvPr userDrawn="1"/>
        </p:nvPicPr>
        <p:blipFill>
          <a:blip r:embed="rId2">
            <a:alphaModFix amt="30000"/>
          </a:blip>
          <a:stretch>
            <a:fillRect/>
          </a:stretch>
        </p:blipFill>
        <p:spPr>
          <a:xfrm>
            <a:off x="3133426" y="1130968"/>
            <a:ext cx="5938818" cy="5938818"/>
          </a:xfrm>
          <a:prstGeom prst="rect">
            <a:avLst/>
          </a:prstGeom>
        </p:spPr>
      </p:pic>
      <p:sp>
        <p:nvSpPr>
          <p:cNvPr id="7" name="Rectangle 2"/>
          <p:cNvSpPr>
            <a:spLocks noGrp="1" noChangeArrowheads="1"/>
          </p:cNvSpPr>
          <p:nvPr>
            <p:ph type="ctrTitle" hasCustomPrompt="1"/>
          </p:nvPr>
        </p:nvSpPr>
        <p:spPr>
          <a:xfrm>
            <a:off x="1065177" y="3958989"/>
            <a:ext cx="7538185" cy="1011238"/>
          </a:xfrm>
        </p:spPr>
        <p:txBody>
          <a:bodyPr bIns="0"/>
          <a:lstStyle>
            <a:lvl1pPr>
              <a:defRPr sz="3500">
                <a:solidFill>
                  <a:schemeClr val="tx1"/>
                </a:solidFill>
                <a:latin typeface="Arial"/>
                <a:cs typeface="Arial"/>
              </a:defRPr>
            </a:lvl1pPr>
          </a:lstStyle>
          <a:p>
            <a:pPr lvl="0"/>
            <a:r>
              <a:rPr lang="en-US" noProof="0" dirty="0" smtClean="0"/>
              <a:t>Master Title: Version 2</a:t>
            </a:r>
          </a:p>
        </p:txBody>
      </p:sp>
      <p:sp>
        <p:nvSpPr>
          <p:cNvPr id="8" name="Rectangle 3"/>
          <p:cNvSpPr>
            <a:spLocks noGrp="1" noChangeArrowheads="1"/>
          </p:cNvSpPr>
          <p:nvPr>
            <p:ph type="subTitle" idx="1" hasCustomPrompt="1"/>
          </p:nvPr>
        </p:nvSpPr>
        <p:spPr>
          <a:xfrm>
            <a:off x="1065327" y="5131316"/>
            <a:ext cx="7539711" cy="647700"/>
          </a:xfrm>
          <a:prstGeom prst="rect">
            <a:avLst/>
          </a:prstGeom>
        </p:spPr>
        <p:txBody>
          <a:bodyPr lIns="0" tIns="0" rIns="0" bIns="0"/>
          <a:lstStyle>
            <a:lvl1pPr marL="0" indent="0">
              <a:buFontTx/>
              <a:buNone/>
              <a:defRPr sz="2000" b="0" baseline="0">
                <a:solidFill>
                  <a:schemeClr val="accent2"/>
                </a:solidFill>
                <a:latin typeface="Arial"/>
                <a:cs typeface="Arial"/>
              </a:defRPr>
            </a:lvl1pPr>
          </a:lstStyle>
          <a:p>
            <a:pPr lvl="0"/>
            <a:r>
              <a:rPr lang="en-US" noProof="0" dirty="0" smtClean="0"/>
              <a:t>Name of the contributor</a:t>
            </a:r>
          </a:p>
          <a:p>
            <a:pPr lvl="0"/>
            <a:r>
              <a:rPr lang="en-US" noProof="0" dirty="0" smtClean="0"/>
              <a:t>Name of the event, venue, 00 Month 2012</a:t>
            </a:r>
          </a:p>
        </p:txBody>
      </p:sp>
    </p:spTree>
    <p:extLst>
      <p:ext uri="{BB962C8B-B14F-4D97-AF65-F5344CB8AC3E}">
        <p14:creationId xmlns:p14="http://schemas.microsoft.com/office/powerpoint/2010/main" val="375227040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01">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sz="4000">
                <a:solidFill>
                  <a:srgbClr val="31859C"/>
                </a:solidFill>
              </a:defRPr>
            </a:lvl1pPr>
          </a:lstStyle>
          <a:p>
            <a:r>
              <a:rPr lang="en-US" noProof="0" dirty="0" err="1" smtClean="0"/>
              <a:t>Titlemaster</a:t>
            </a:r>
            <a:endParaRPr lang="en-US" noProof="0" dirty="0"/>
          </a:p>
        </p:txBody>
      </p:sp>
      <p:sp>
        <p:nvSpPr>
          <p:cNvPr id="3" name="Fußzeilenplatzhalter 2"/>
          <p:cNvSpPr>
            <a:spLocks noGrp="1"/>
          </p:cNvSpPr>
          <p:nvPr>
            <p:ph type="ftr" sz="quarter" idx="10"/>
          </p:nvPr>
        </p:nvSpPr>
        <p:spPr/>
        <p:txBody>
          <a:bodyPr/>
          <a:lstStyle/>
          <a:p>
            <a:pPr>
              <a:defRPr/>
            </a:pPr>
            <a:r>
              <a:rPr lang="en-US" dirty="0" smtClean="0"/>
              <a:t>Title of Presentation</a:t>
            </a:r>
            <a:endParaRPr lang="en-US"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‹nr.›</a:t>
            </a:fld>
            <a:endParaRPr lang="en-US" dirty="0"/>
          </a:p>
        </p:txBody>
      </p:sp>
      <p:sp>
        <p:nvSpPr>
          <p:cNvPr id="6" name="Inhaltsplatzhalter 5"/>
          <p:cNvSpPr>
            <a:spLocks noGrp="1"/>
          </p:cNvSpPr>
          <p:nvPr>
            <p:ph sz="quarter" idx="12" hasCustomPrompt="1"/>
          </p:nvPr>
        </p:nvSpPr>
        <p:spPr/>
        <p:txBody>
          <a:bodyPr/>
          <a:lstStyle>
            <a:lvl3pPr marL="361950" indent="-361950">
              <a:buFont typeface="Arial" panose="020B0604020202020204" pitchFamily="34" charset="0"/>
              <a:buChar char="•"/>
              <a:defRPr/>
            </a:lvl3pPr>
          </a:lstStyle>
          <a:p>
            <a:pPr lvl="0"/>
            <a:r>
              <a:rPr lang="en-US" noProof="0" dirty="0" err="1" smtClean="0"/>
              <a:t>Textmaster</a:t>
            </a:r>
            <a:endParaRPr lang="en-US" noProof="0" dirty="0" smtClean="0"/>
          </a:p>
          <a:p>
            <a:pPr lvl="1"/>
            <a:r>
              <a:rPr lang="en-US" noProof="0" dirty="0" smtClean="0"/>
              <a:t>Second Layer</a:t>
            </a:r>
          </a:p>
          <a:p>
            <a:pPr lvl="2"/>
            <a:r>
              <a:rPr lang="en-US" noProof="0" dirty="0" smtClean="0"/>
              <a:t>Third Layer</a:t>
            </a:r>
          </a:p>
          <a:p>
            <a:pPr lvl="3"/>
            <a:r>
              <a:rPr lang="en-US" noProof="0" dirty="0" smtClean="0"/>
              <a:t>Fourth Layer</a:t>
            </a:r>
          </a:p>
          <a:p>
            <a:pPr lvl="4"/>
            <a:r>
              <a:rPr lang="en-US" noProof="0" dirty="0" smtClean="0"/>
              <a:t>Fifth Layer</a:t>
            </a:r>
          </a:p>
          <a:p>
            <a:pPr lvl="5"/>
            <a:r>
              <a:rPr lang="en-US" noProof="0" dirty="0" smtClean="0"/>
              <a:t>6</a:t>
            </a:r>
            <a:endParaRPr lang="en-US" noProof="0" dirty="0"/>
          </a:p>
        </p:txBody>
      </p:sp>
    </p:spTree>
    <p:extLst>
      <p:ext uri="{BB962C8B-B14F-4D97-AF65-F5344CB8AC3E}">
        <p14:creationId xmlns:p14="http://schemas.microsoft.com/office/powerpoint/2010/main" val="368661431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02">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sz="4000" b="1">
                <a:solidFill>
                  <a:srgbClr val="31859C"/>
                </a:solidFill>
              </a:defRPr>
            </a:lvl1pPr>
          </a:lstStyle>
          <a:p>
            <a:r>
              <a:rPr lang="en-US" noProof="0" dirty="0" err="1" smtClean="0"/>
              <a:t>Titlemaster</a:t>
            </a:r>
            <a:endParaRPr lang="en-US" noProof="0" dirty="0"/>
          </a:p>
        </p:txBody>
      </p:sp>
      <p:sp>
        <p:nvSpPr>
          <p:cNvPr id="3" name="Fußzeilenplatzhalter 2"/>
          <p:cNvSpPr>
            <a:spLocks noGrp="1"/>
          </p:cNvSpPr>
          <p:nvPr>
            <p:ph type="ftr" sz="quarter" idx="10"/>
          </p:nvPr>
        </p:nvSpPr>
        <p:spPr/>
        <p:txBody>
          <a:bodyPr/>
          <a:lstStyle/>
          <a:p>
            <a:r>
              <a:rPr lang="en-US" dirty="0" smtClean="0"/>
              <a:t>International Standards of Supreme Audit Institutions (ISSAIs)</a:t>
            </a:r>
            <a:endParaRPr lang="en-US"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‹nr.›</a:t>
            </a:fld>
            <a:endParaRPr lang="en-US" dirty="0"/>
          </a:p>
        </p:txBody>
      </p:sp>
      <p:sp>
        <p:nvSpPr>
          <p:cNvPr id="6" name="Inhaltsplatzhalter 5"/>
          <p:cNvSpPr>
            <a:spLocks noGrp="1"/>
          </p:cNvSpPr>
          <p:nvPr>
            <p:ph sz="quarter" idx="12" hasCustomPrompt="1"/>
          </p:nvPr>
        </p:nvSpPr>
        <p:spPr>
          <a:xfrm>
            <a:off x="323850" y="3716338"/>
            <a:ext cx="8496300" cy="2305050"/>
          </a:xfrm>
        </p:spPr>
        <p:txBody>
          <a:bodyPr anchor="ctr" anchorCtr="1"/>
          <a:lstStyle>
            <a:lvl1pPr algn="ctr">
              <a:buFontTx/>
              <a:buNone/>
              <a:defRPr sz="2500">
                <a:solidFill>
                  <a:schemeClr val="accent1"/>
                </a:solidFill>
              </a:defRPr>
            </a:lvl1pPr>
            <a:lvl2pPr algn="ctr">
              <a:buFontTx/>
              <a:buNone/>
              <a:defRPr sz="2500">
                <a:solidFill>
                  <a:schemeClr val="accent1"/>
                </a:solidFill>
              </a:defRPr>
            </a:lvl2pPr>
            <a:lvl3pPr marL="0" indent="0" algn="ctr">
              <a:buFontTx/>
              <a:buNone/>
              <a:defRPr sz="2500">
                <a:solidFill>
                  <a:schemeClr val="accent1"/>
                </a:solidFill>
              </a:defRPr>
            </a:lvl3pPr>
            <a:lvl4pPr marL="0" indent="0" algn="ctr">
              <a:buFontTx/>
              <a:buNone/>
              <a:defRPr sz="2500">
                <a:solidFill>
                  <a:schemeClr val="accent1"/>
                </a:solidFill>
              </a:defRPr>
            </a:lvl4pPr>
            <a:lvl5pPr marL="0" indent="0" algn="ctr">
              <a:buFontTx/>
              <a:buNone/>
              <a:defRPr sz="2500">
                <a:solidFill>
                  <a:schemeClr val="accent1"/>
                </a:solidFill>
              </a:defRPr>
            </a:lvl5pPr>
          </a:lstStyle>
          <a:p>
            <a:pPr lvl="0"/>
            <a:r>
              <a:rPr lang="en-US" noProof="0" dirty="0" err="1" smtClean="0"/>
              <a:t>Textmaster</a:t>
            </a:r>
            <a:endParaRPr lang="en-US" noProof="0" dirty="0"/>
          </a:p>
        </p:txBody>
      </p:sp>
      <p:sp>
        <p:nvSpPr>
          <p:cNvPr id="7" name="Bildplatzhalter 6"/>
          <p:cNvSpPr>
            <a:spLocks noGrp="1"/>
          </p:cNvSpPr>
          <p:nvPr>
            <p:ph type="pic" sz="quarter" idx="13" hasCustomPrompt="1"/>
          </p:nvPr>
        </p:nvSpPr>
        <p:spPr>
          <a:xfrm>
            <a:off x="323850" y="1268413"/>
            <a:ext cx="8496300" cy="2305050"/>
          </a:xfrm>
        </p:spPr>
        <p:txBody>
          <a:bodyPr/>
          <a:lstStyle/>
          <a:p>
            <a:r>
              <a:rPr lang="en-US" noProof="0" dirty="0" smtClean="0"/>
              <a:t>Images</a:t>
            </a:r>
            <a:endParaRPr lang="en-US" noProof="0" dirty="0"/>
          </a:p>
        </p:txBody>
      </p:sp>
    </p:spTree>
    <p:extLst>
      <p:ext uri="{BB962C8B-B14F-4D97-AF65-F5344CB8AC3E}">
        <p14:creationId xmlns:p14="http://schemas.microsoft.com/office/powerpoint/2010/main" val="20896247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03">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sz="3600" b="1">
                <a:solidFill>
                  <a:srgbClr val="31859C"/>
                </a:solidFill>
              </a:defRPr>
            </a:lvl1pPr>
          </a:lstStyle>
          <a:p>
            <a:r>
              <a:rPr lang="en-US" noProof="0" dirty="0" err="1" smtClean="0"/>
              <a:t>Titlemaster</a:t>
            </a:r>
            <a:endParaRPr lang="en-US" noProof="0" dirty="0"/>
          </a:p>
        </p:txBody>
      </p:sp>
      <p:sp>
        <p:nvSpPr>
          <p:cNvPr id="3" name="Fußzeilenplatzhalter 2"/>
          <p:cNvSpPr>
            <a:spLocks noGrp="1"/>
          </p:cNvSpPr>
          <p:nvPr>
            <p:ph type="ftr" sz="quarter" idx="10"/>
          </p:nvPr>
        </p:nvSpPr>
        <p:spPr/>
        <p:txBody>
          <a:bodyPr/>
          <a:lstStyle/>
          <a:p>
            <a:r>
              <a:rPr lang="en-US" dirty="0" smtClean="0"/>
              <a:t>International Standards of Supreme Audit Institutions (ISSAIs)</a:t>
            </a:r>
            <a:endParaRPr lang="en-US"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‹nr.›</a:t>
            </a:fld>
            <a:endParaRPr lang="en-US" dirty="0"/>
          </a:p>
        </p:txBody>
      </p:sp>
      <p:sp>
        <p:nvSpPr>
          <p:cNvPr id="6" name="Inhaltsplatzhalter 5"/>
          <p:cNvSpPr>
            <a:spLocks noGrp="1"/>
          </p:cNvSpPr>
          <p:nvPr>
            <p:ph sz="quarter" idx="12" hasCustomPrompt="1"/>
          </p:nvPr>
        </p:nvSpPr>
        <p:spPr>
          <a:xfrm>
            <a:off x="323851" y="1268413"/>
            <a:ext cx="4176712" cy="4752975"/>
          </a:xfrm>
        </p:spPr>
        <p:txBody>
          <a:bodyPr/>
          <a:lstStyle>
            <a:lvl1pPr algn="l">
              <a:buFontTx/>
              <a:buNone/>
              <a:defRPr sz="2500">
                <a:solidFill>
                  <a:schemeClr val="accent1"/>
                </a:solidFill>
              </a:defRPr>
            </a:lvl1pPr>
            <a:lvl2pPr algn="ctr">
              <a:buFontTx/>
              <a:buNone/>
              <a:defRPr sz="2500">
                <a:solidFill>
                  <a:schemeClr val="accent1"/>
                </a:solidFill>
              </a:defRPr>
            </a:lvl2pPr>
            <a:lvl3pPr marL="0" indent="0" algn="ctr">
              <a:buFontTx/>
              <a:buNone/>
              <a:defRPr sz="2500">
                <a:solidFill>
                  <a:schemeClr val="accent1"/>
                </a:solidFill>
              </a:defRPr>
            </a:lvl3pPr>
            <a:lvl4pPr marL="0" indent="0" algn="ctr">
              <a:buFontTx/>
              <a:buNone/>
              <a:defRPr sz="2500">
                <a:solidFill>
                  <a:schemeClr val="accent1"/>
                </a:solidFill>
              </a:defRPr>
            </a:lvl4pPr>
            <a:lvl5pPr marL="0" indent="0" algn="ctr">
              <a:buFontTx/>
              <a:buNone/>
              <a:defRPr sz="2500">
                <a:solidFill>
                  <a:schemeClr val="accent1"/>
                </a:solidFill>
              </a:defRPr>
            </a:lvl5pPr>
          </a:lstStyle>
          <a:p>
            <a:pPr lvl="0"/>
            <a:r>
              <a:rPr lang="en-US" noProof="0" dirty="0" err="1" smtClean="0"/>
              <a:t>Textmaster</a:t>
            </a:r>
            <a:endParaRPr lang="en-US" noProof="0" dirty="0"/>
          </a:p>
        </p:txBody>
      </p:sp>
      <p:sp>
        <p:nvSpPr>
          <p:cNvPr id="7" name="Bildplatzhalter 6"/>
          <p:cNvSpPr>
            <a:spLocks noGrp="1"/>
          </p:cNvSpPr>
          <p:nvPr>
            <p:ph type="pic" sz="quarter" idx="13" hasCustomPrompt="1"/>
          </p:nvPr>
        </p:nvSpPr>
        <p:spPr>
          <a:xfrm>
            <a:off x="4643438" y="1268413"/>
            <a:ext cx="4176712" cy="4752975"/>
          </a:xfrm>
        </p:spPr>
        <p:txBody>
          <a:bodyPr/>
          <a:lstStyle/>
          <a:p>
            <a:r>
              <a:rPr lang="en-US" noProof="0" dirty="0" smtClean="0"/>
              <a:t>Images</a:t>
            </a:r>
            <a:endParaRPr lang="en-US" noProof="0" dirty="0"/>
          </a:p>
        </p:txBody>
      </p:sp>
    </p:spTree>
    <p:extLst>
      <p:ext uri="{BB962C8B-B14F-4D97-AF65-F5344CB8AC3E}">
        <p14:creationId xmlns:p14="http://schemas.microsoft.com/office/powerpoint/2010/main" val="254192325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03551" y="349250"/>
            <a:ext cx="8496300" cy="576263"/>
          </a:xfrm>
        </p:spPr>
        <p:txBody>
          <a:bodyPr/>
          <a:lstStyle>
            <a:lvl1pPr>
              <a:defRPr sz="4000" b="1">
                <a:solidFill>
                  <a:srgbClr val="31859C"/>
                </a:solidFill>
              </a:defRPr>
            </a:lvl1pPr>
          </a:lstStyle>
          <a:p>
            <a:r>
              <a:rPr lang="en-US" noProof="0" dirty="0" err="1" smtClean="0"/>
              <a:t>Titlemaster</a:t>
            </a:r>
            <a:endParaRPr lang="en-US" noProof="0" dirty="0"/>
          </a:p>
        </p:txBody>
      </p:sp>
      <p:sp>
        <p:nvSpPr>
          <p:cNvPr id="3" name="Fußzeilenplatzhalter 2"/>
          <p:cNvSpPr>
            <a:spLocks noGrp="1"/>
          </p:cNvSpPr>
          <p:nvPr>
            <p:ph type="ftr" sz="quarter" idx="10"/>
          </p:nvPr>
        </p:nvSpPr>
        <p:spPr/>
        <p:txBody>
          <a:bodyPr/>
          <a:lstStyle/>
          <a:p>
            <a:pPr>
              <a:defRPr/>
            </a:pPr>
            <a:r>
              <a:rPr lang="en-US" dirty="0" smtClean="0"/>
              <a:t>Title of Presentation</a:t>
            </a:r>
            <a:endParaRPr lang="en-US"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‹nr.›</a:t>
            </a:fld>
            <a:endParaRPr lang="en-US" dirty="0"/>
          </a:p>
        </p:txBody>
      </p:sp>
    </p:spTree>
    <p:extLst>
      <p:ext uri="{BB962C8B-B14F-4D97-AF65-F5344CB8AC3E}">
        <p14:creationId xmlns:p14="http://schemas.microsoft.com/office/powerpoint/2010/main" val="321547999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V1">
    <p:spTree>
      <p:nvGrpSpPr>
        <p:cNvPr id="1" name=""/>
        <p:cNvGrpSpPr/>
        <p:nvPr/>
      </p:nvGrpSpPr>
      <p:grpSpPr>
        <a:xfrm>
          <a:off x="0" y="0"/>
          <a:ext cx="0" cy="0"/>
          <a:chOff x="0" y="0"/>
          <a:chExt cx="0" cy="0"/>
        </a:xfrm>
      </p:grpSpPr>
      <p:pic>
        <p:nvPicPr>
          <p:cNvPr id="10" name="Picture 2" descr="I:\_GregW\1322550 WBGIS - ITS Sub Branding\WBGIS_ITS-PPT_footer-06.jpg"/>
          <p:cNvPicPr>
            <a:picLocks noChangeAspect="1" noChangeArrowheads="1"/>
          </p:cNvPicPr>
          <p:nvPr userDrawn="1"/>
        </p:nvPicPr>
        <p:blipFill>
          <a:blip r:embed="rId2"/>
          <a:srcRect b="82105"/>
          <a:stretch>
            <a:fillRect/>
          </a:stretch>
        </p:blipFill>
        <p:spPr bwMode="auto">
          <a:xfrm>
            <a:off x="0" y="1379624"/>
            <a:ext cx="9144000" cy="136358"/>
          </a:xfrm>
          <a:prstGeom prst="rect">
            <a:avLst/>
          </a:prstGeom>
          <a:noFill/>
        </p:spPr>
      </p:pic>
      <p:sp>
        <p:nvSpPr>
          <p:cNvPr id="13" name="Rectangle 12"/>
          <p:cNvSpPr/>
          <p:nvPr userDrawn="1"/>
        </p:nvSpPr>
        <p:spPr>
          <a:xfrm>
            <a:off x="0" y="1283371"/>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1" name="Rectangle 10"/>
          <p:cNvSpPr/>
          <p:nvPr userDrawn="1"/>
        </p:nvSpPr>
        <p:spPr>
          <a:xfrm>
            <a:off x="0" y="6102850"/>
            <a:ext cx="9144000" cy="66371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Rectangle 2"/>
          <p:cNvSpPr>
            <a:spLocks noGrp="1" noChangeArrowheads="1"/>
          </p:cNvSpPr>
          <p:nvPr>
            <p:ph type="ctrTitle" hasCustomPrompt="1"/>
          </p:nvPr>
        </p:nvSpPr>
        <p:spPr>
          <a:xfrm>
            <a:off x="4780546" y="2986248"/>
            <a:ext cx="3349461" cy="1011238"/>
          </a:xfrm>
        </p:spPr>
        <p:txBody>
          <a:bodyPr bIns="0"/>
          <a:lstStyle>
            <a:lvl1pPr>
              <a:defRPr sz="3500" b="1">
                <a:solidFill>
                  <a:srgbClr val="009FDA"/>
                </a:solidFill>
                <a:latin typeface="Arial"/>
                <a:cs typeface="Arial"/>
              </a:defRPr>
            </a:lvl1pPr>
          </a:lstStyle>
          <a:p>
            <a:pPr lvl="0"/>
            <a:r>
              <a:rPr lang="en-US" noProof="0" dirty="0" smtClean="0"/>
              <a:t>Thank you</a:t>
            </a:r>
          </a:p>
        </p:txBody>
      </p:sp>
      <p:sp>
        <p:nvSpPr>
          <p:cNvPr id="6" name="Rectangle 3"/>
          <p:cNvSpPr>
            <a:spLocks noGrp="1" noChangeArrowheads="1"/>
          </p:cNvSpPr>
          <p:nvPr>
            <p:ph type="subTitle" idx="1" hasCustomPrompt="1"/>
          </p:nvPr>
        </p:nvSpPr>
        <p:spPr>
          <a:xfrm>
            <a:off x="4780547" y="4026716"/>
            <a:ext cx="3391154" cy="2089444"/>
          </a:xfrm>
          <a:prstGeom prst="rect">
            <a:avLst/>
          </a:prstGeom>
        </p:spPr>
        <p:txBody>
          <a:bodyPr lIns="0" tIns="0" rIns="0" bIns="0" anchor="b"/>
          <a:lstStyle>
            <a:lvl1pPr marL="0" marR="0" indent="0" algn="l" defTabSz="457200" rtl="0" eaLnBrk="1" fontAlgn="auto" latinLnBrk="0" hangingPunct="1">
              <a:lnSpc>
                <a:spcPct val="100000"/>
              </a:lnSpc>
              <a:spcBef>
                <a:spcPct val="20000"/>
              </a:spcBef>
              <a:spcAft>
                <a:spcPts val="0"/>
              </a:spcAft>
              <a:buClrTx/>
              <a:buSzTx/>
              <a:buFontTx/>
              <a:buNone/>
              <a:tabLst/>
              <a:defRPr sz="900" b="0" baseline="0">
                <a:solidFill>
                  <a:srgbClr val="00ADE4"/>
                </a:solidFill>
                <a:latin typeface="Arial"/>
                <a:cs typeface="Arial"/>
              </a:defRPr>
            </a:lvl1pPr>
          </a:lstStyle>
          <a:p>
            <a:pPr lvl="0"/>
            <a:r>
              <a:rPr lang="en-US" noProof="0" dirty="0" smtClean="0"/>
              <a:t>World Bank Group</a:t>
            </a:r>
          </a:p>
          <a:p>
            <a:pPr lvl="0"/>
            <a:r>
              <a:rPr lang="en-US" noProof="0" dirty="0" smtClean="0"/>
              <a:t>Address Line 1</a:t>
            </a:r>
          </a:p>
          <a:p>
            <a:pPr marL="0" marR="0" lvl="0" indent="0" algn="l" defTabSz="457200" rtl="0" eaLnBrk="1" fontAlgn="auto" latinLnBrk="0" hangingPunct="1">
              <a:lnSpc>
                <a:spcPct val="100000"/>
              </a:lnSpc>
              <a:spcBef>
                <a:spcPct val="20000"/>
              </a:spcBef>
              <a:spcAft>
                <a:spcPts val="0"/>
              </a:spcAft>
              <a:buClrTx/>
              <a:buSzTx/>
              <a:buFontTx/>
              <a:buNone/>
              <a:tabLst/>
              <a:defRPr/>
            </a:pPr>
            <a:r>
              <a:rPr lang="en-US" noProof="0" dirty="0" smtClean="0"/>
              <a:t>Address Line 1</a:t>
            </a:r>
          </a:p>
          <a:p>
            <a:pPr lvl="0"/>
            <a:r>
              <a:rPr lang="en-US" noProof="0" dirty="0" smtClean="0"/>
              <a:t>City ABC</a:t>
            </a:r>
          </a:p>
          <a:p>
            <a:pPr lvl="0"/>
            <a:r>
              <a:rPr lang="en-US" noProof="0" dirty="0" smtClean="0"/>
              <a:t>State DEFG</a:t>
            </a:r>
          </a:p>
        </p:txBody>
      </p:sp>
      <p:sp>
        <p:nvSpPr>
          <p:cNvPr id="8" name="Rectangle 7"/>
          <p:cNvSpPr/>
          <p:nvPr userDrawn="1"/>
        </p:nvSpPr>
        <p:spPr>
          <a:xfrm>
            <a:off x="0" y="0"/>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9" name="Rectangle 8"/>
          <p:cNvSpPr/>
          <p:nvPr userDrawn="1"/>
        </p:nvSpPr>
        <p:spPr>
          <a:xfrm>
            <a:off x="0" y="6766560"/>
            <a:ext cx="9144000" cy="91440"/>
          </a:xfrm>
          <a:prstGeom prst="rect">
            <a:avLst/>
          </a:prstGeom>
          <a:solidFill>
            <a:schemeClr val="accent2"/>
          </a:solidFill>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2" name="Rectangle 11"/>
          <p:cNvSpPr/>
          <p:nvPr userDrawn="1"/>
        </p:nvSpPr>
        <p:spPr>
          <a:xfrm>
            <a:off x="0" y="3858768"/>
            <a:ext cx="4379976" cy="2999232"/>
          </a:xfrm>
          <a:prstGeom prst="rect">
            <a:avLst/>
          </a:prstGeom>
          <a:blipFill dpi="0" rotWithShape="1">
            <a:blip r:embed="rId3">
              <a:alphaModFix amt="30000"/>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156345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losing Slide: V2">
    <p:spTree>
      <p:nvGrpSpPr>
        <p:cNvPr id="1" name=""/>
        <p:cNvGrpSpPr/>
        <p:nvPr/>
      </p:nvGrpSpPr>
      <p:grpSpPr>
        <a:xfrm>
          <a:off x="0" y="0"/>
          <a:ext cx="0" cy="0"/>
          <a:chOff x="0" y="0"/>
          <a:chExt cx="0" cy="0"/>
        </a:xfrm>
      </p:grpSpPr>
      <p:sp>
        <p:nvSpPr>
          <p:cNvPr id="13" name="Rechteck 12"/>
          <p:cNvSpPr/>
          <p:nvPr userDrawn="1"/>
        </p:nvSpPr>
        <p:spPr>
          <a:xfrm>
            <a:off x="0" y="1278000"/>
            <a:ext cx="9144000" cy="5580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p>
        </p:txBody>
      </p:sp>
      <p:pic>
        <p:nvPicPr>
          <p:cNvPr id="14" name="Bild 13"/>
          <p:cNvPicPr>
            <a:picLocks noChangeAspect="1"/>
          </p:cNvPicPr>
          <p:nvPr userDrawn="1"/>
        </p:nvPicPr>
        <p:blipFill>
          <a:blip r:embed="rId2">
            <a:alphaModFix amt="30000"/>
          </a:blip>
          <a:stretch>
            <a:fillRect/>
          </a:stretch>
        </p:blipFill>
        <p:spPr>
          <a:xfrm>
            <a:off x="2907432" y="1061794"/>
            <a:ext cx="6012412" cy="6012412"/>
          </a:xfrm>
          <a:prstGeom prst="rect">
            <a:avLst/>
          </a:prstGeom>
        </p:spPr>
      </p:pic>
      <p:sp>
        <p:nvSpPr>
          <p:cNvPr id="7" name="Rectangle 2"/>
          <p:cNvSpPr>
            <a:spLocks noGrp="1" noChangeArrowheads="1"/>
          </p:cNvSpPr>
          <p:nvPr>
            <p:ph type="ctrTitle" hasCustomPrompt="1"/>
          </p:nvPr>
        </p:nvSpPr>
        <p:spPr>
          <a:xfrm>
            <a:off x="1152800" y="1272561"/>
            <a:ext cx="7017314" cy="1011238"/>
          </a:xfrm>
        </p:spPr>
        <p:txBody>
          <a:bodyPr bIns="0"/>
          <a:lstStyle>
            <a:lvl1pPr>
              <a:defRPr sz="4800" b="1">
                <a:solidFill>
                  <a:schemeClr val="tx1"/>
                </a:solidFill>
                <a:latin typeface="Arial"/>
                <a:cs typeface="Arial"/>
              </a:defRPr>
            </a:lvl1pPr>
          </a:lstStyle>
          <a:p>
            <a:pPr lvl="0"/>
            <a:r>
              <a:rPr lang="en-US" noProof="0" dirty="0" smtClean="0"/>
              <a:t>Thank you</a:t>
            </a:r>
          </a:p>
        </p:txBody>
      </p:sp>
      <p:sp>
        <p:nvSpPr>
          <p:cNvPr id="8" name="Rectangle 3"/>
          <p:cNvSpPr>
            <a:spLocks noGrp="1" noChangeArrowheads="1"/>
          </p:cNvSpPr>
          <p:nvPr>
            <p:ph type="subTitle" idx="1" hasCustomPrompt="1"/>
          </p:nvPr>
        </p:nvSpPr>
        <p:spPr>
          <a:xfrm>
            <a:off x="1152968" y="4026716"/>
            <a:ext cx="7018734" cy="2089444"/>
          </a:xfrm>
          <a:prstGeom prst="rect">
            <a:avLst/>
          </a:prstGeom>
        </p:spPr>
        <p:txBody>
          <a:bodyPr lIns="0" tIns="0" rIns="0" bIns="0" anchor="ctr"/>
          <a:lstStyle>
            <a:lvl1pPr marL="0" marR="0" indent="0" algn="l" defTabSz="457200" rtl="0" eaLnBrk="1" fontAlgn="auto" latinLnBrk="0" hangingPunct="1">
              <a:lnSpc>
                <a:spcPct val="100000"/>
              </a:lnSpc>
              <a:spcBef>
                <a:spcPct val="20000"/>
              </a:spcBef>
              <a:spcAft>
                <a:spcPts val="0"/>
              </a:spcAft>
              <a:buClrTx/>
              <a:buSzTx/>
              <a:buFontTx/>
              <a:buNone/>
              <a:tabLst/>
              <a:defRPr sz="900" b="0" baseline="0">
                <a:solidFill>
                  <a:schemeClr val="accent2"/>
                </a:solidFill>
                <a:latin typeface="Arial"/>
                <a:cs typeface="Arial"/>
              </a:defRPr>
            </a:lvl1pPr>
          </a:lstStyle>
          <a:p>
            <a:pPr lvl="0"/>
            <a:r>
              <a:rPr lang="en-US" noProof="0" dirty="0" smtClean="0"/>
              <a:t>World Bank Group</a:t>
            </a:r>
          </a:p>
          <a:p>
            <a:pPr lvl="0"/>
            <a:r>
              <a:rPr lang="en-US" noProof="0" dirty="0" smtClean="0"/>
              <a:t>Address Line 1</a:t>
            </a:r>
          </a:p>
          <a:p>
            <a:pPr marL="0" marR="0" lvl="0" indent="0" algn="l" defTabSz="457200" rtl="0" eaLnBrk="1" fontAlgn="auto" latinLnBrk="0" hangingPunct="1">
              <a:lnSpc>
                <a:spcPct val="100000"/>
              </a:lnSpc>
              <a:spcBef>
                <a:spcPct val="20000"/>
              </a:spcBef>
              <a:spcAft>
                <a:spcPts val="0"/>
              </a:spcAft>
              <a:buClrTx/>
              <a:buSzTx/>
              <a:buFontTx/>
              <a:buNone/>
              <a:tabLst/>
              <a:defRPr/>
            </a:pPr>
            <a:r>
              <a:rPr lang="en-US" noProof="0" dirty="0" smtClean="0"/>
              <a:t>Address Line 1</a:t>
            </a:r>
          </a:p>
          <a:p>
            <a:pPr lvl="0"/>
            <a:r>
              <a:rPr lang="en-US" noProof="0" dirty="0" smtClean="0"/>
              <a:t>City ABC</a:t>
            </a:r>
          </a:p>
          <a:p>
            <a:pPr lvl="0"/>
            <a:r>
              <a:rPr lang="en-US" noProof="0" dirty="0" smtClean="0"/>
              <a:t>State DEFG</a:t>
            </a:r>
          </a:p>
        </p:txBody>
      </p:sp>
    </p:spTree>
    <p:extLst>
      <p:ext uri="{BB962C8B-B14F-4D97-AF65-F5344CB8AC3E}">
        <p14:creationId xmlns:p14="http://schemas.microsoft.com/office/powerpoint/2010/main" val="23960738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94658A3A-144B-4340-8BEE-A194C606D0D4}" type="datetimeFigureOut">
              <a:rPr lang="es-CO" smtClean="0"/>
              <a:t>23/05/2016</a:t>
            </a:fld>
            <a:endParaRPr lang="es-CO" dirty="0"/>
          </a:p>
        </p:txBody>
      </p:sp>
      <p:sp>
        <p:nvSpPr>
          <p:cNvPr id="6" name="5 Marcador de pie de página"/>
          <p:cNvSpPr>
            <a:spLocks noGrp="1"/>
          </p:cNvSpPr>
          <p:nvPr>
            <p:ph type="ftr" sz="quarter" idx="11"/>
          </p:nvPr>
        </p:nvSpPr>
        <p:spPr/>
        <p:txBody>
          <a:bodyPr/>
          <a:lstStyle/>
          <a:p>
            <a:endParaRPr lang="es-CO" dirty="0"/>
          </a:p>
        </p:txBody>
      </p:sp>
      <p:sp>
        <p:nvSpPr>
          <p:cNvPr id="7" name="6 Marcador de número de diapositiva"/>
          <p:cNvSpPr>
            <a:spLocks noGrp="1"/>
          </p:cNvSpPr>
          <p:nvPr>
            <p:ph type="sldNum" sz="quarter" idx="12"/>
          </p:nvPr>
        </p:nvSpPr>
        <p:spPr/>
        <p:txBody>
          <a:bodyPr/>
          <a:lstStyle/>
          <a:p>
            <a:fld id="{203328A1-0DDA-4EC0-8FCB-82459485B4FB}" type="slidenum">
              <a:rPr lang="es-CO" smtClean="0"/>
              <a:t>‹nr.›</a:t>
            </a:fld>
            <a:endParaRPr lang="es-CO" dirty="0"/>
          </a:p>
        </p:txBody>
      </p:sp>
    </p:spTree>
    <p:extLst>
      <p:ext uri="{BB962C8B-B14F-4D97-AF65-F5344CB8AC3E}">
        <p14:creationId xmlns:p14="http://schemas.microsoft.com/office/powerpoint/2010/main" val="25114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bwMode="auto">
          <a:xfrm>
            <a:off x="323850" y="260350"/>
            <a:ext cx="849630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0" rIns="0" bIns="18000" numCol="1" anchor="b" anchorCtr="0" compatLnSpc="1">
            <a:prstTxWarp prst="textNoShape">
              <a:avLst/>
            </a:prstTxWarp>
          </a:bodyPr>
          <a:lstStyle/>
          <a:p>
            <a:pPr lvl="0"/>
            <a:r>
              <a:rPr lang="en-US" noProof="0" smtClean="0"/>
              <a:t>This is a headline</a:t>
            </a:r>
            <a:endParaRPr lang="en-US" noProof="0"/>
          </a:p>
        </p:txBody>
      </p:sp>
      <p:sp>
        <p:nvSpPr>
          <p:cNvPr id="9" name="Rectangle 5"/>
          <p:cNvSpPr>
            <a:spLocks noGrp="1" noChangeArrowheads="1"/>
          </p:cNvSpPr>
          <p:nvPr>
            <p:ph type="ftr" sz="quarter" idx="3"/>
          </p:nvPr>
        </p:nvSpPr>
        <p:spPr bwMode="auto">
          <a:xfrm>
            <a:off x="3203901" y="6360101"/>
            <a:ext cx="4558326" cy="215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lvl1pPr>
              <a:defRPr sz="900">
                <a:solidFill>
                  <a:schemeClr val="tx1">
                    <a:lumMod val="75000"/>
                    <a:lumOff val="25000"/>
                  </a:schemeClr>
                </a:solidFill>
                <a:latin typeface="Arial"/>
                <a:cs typeface="Arial"/>
              </a:defRPr>
            </a:lvl1pPr>
          </a:lstStyle>
          <a:p>
            <a:pPr>
              <a:defRPr/>
            </a:pPr>
            <a:r>
              <a:rPr lang="en-US" dirty="0" smtClean="0"/>
              <a:t>Title of Presentation</a:t>
            </a:r>
            <a:endParaRPr lang="en-US" dirty="0"/>
          </a:p>
        </p:txBody>
      </p:sp>
      <p:sp>
        <p:nvSpPr>
          <p:cNvPr id="10" name="Rectangle 6"/>
          <p:cNvSpPr>
            <a:spLocks noGrp="1" noChangeArrowheads="1"/>
          </p:cNvSpPr>
          <p:nvPr>
            <p:ph type="sldNum" sz="quarter" idx="4"/>
          </p:nvPr>
        </p:nvSpPr>
        <p:spPr bwMode="auto">
          <a:xfrm>
            <a:off x="8532118" y="6360102"/>
            <a:ext cx="288032"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0" tIns="36000" rIns="0" bIns="0" numCol="1" anchor="t" anchorCtr="0" compatLnSpc="1">
            <a:prstTxWarp prst="textNoShape">
              <a:avLst/>
            </a:prstTxWarp>
          </a:bodyPr>
          <a:lstStyle>
            <a:lvl1pPr algn="l">
              <a:defRPr sz="900">
                <a:solidFill>
                  <a:schemeClr val="tx1">
                    <a:lumMod val="75000"/>
                    <a:lumOff val="25000"/>
                  </a:schemeClr>
                </a:solidFill>
                <a:latin typeface="Arial"/>
                <a:cs typeface="Arial"/>
              </a:defRPr>
            </a:lvl1pPr>
          </a:lstStyle>
          <a:p>
            <a:pPr>
              <a:defRPr/>
            </a:pPr>
            <a:fld id="{EF62D93A-3BA0-8848-BFA3-D7046C1B555D}" type="slidenum">
              <a:rPr lang="en-US" smtClean="0"/>
              <a:pPr>
                <a:defRPr/>
              </a:pPr>
              <a:t>‹nr.›</a:t>
            </a:fld>
            <a:endParaRPr lang="en-US" dirty="0"/>
          </a:p>
        </p:txBody>
      </p:sp>
      <p:sp>
        <p:nvSpPr>
          <p:cNvPr id="2" name="Textplatzhalter 1"/>
          <p:cNvSpPr>
            <a:spLocks noGrp="1"/>
          </p:cNvSpPr>
          <p:nvPr>
            <p:ph type="body" idx="1"/>
          </p:nvPr>
        </p:nvSpPr>
        <p:spPr>
          <a:xfrm>
            <a:off x="323850" y="1268413"/>
            <a:ext cx="8496300" cy="4752975"/>
          </a:xfrm>
          <a:prstGeom prst="rect">
            <a:avLst/>
          </a:prstGeom>
        </p:spPr>
        <p:txBody>
          <a:bodyPr vert="horz" lIns="0" tIns="0" rIns="0" bIns="0" rtlCol="0">
            <a:noAutofit/>
          </a:bodyPr>
          <a:lstStyle/>
          <a:p>
            <a:pPr lvl="0"/>
            <a:r>
              <a:rPr lang="en-US" noProof="0" dirty="0" err="1" smtClean="0"/>
              <a:t>Textmaster</a:t>
            </a:r>
            <a:endParaRPr lang="en-US" noProof="0" dirty="0" smtClean="0"/>
          </a:p>
          <a:p>
            <a:pPr lvl="2"/>
            <a:r>
              <a:rPr lang="en-US" noProof="0" dirty="0" smtClean="0"/>
              <a:t>Second Layer</a:t>
            </a:r>
          </a:p>
          <a:p>
            <a:pPr lvl="3"/>
            <a:r>
              <a:rPr lang="en-US" noProof="0" dirty="0" smtClean="0"/>
              <a:t>Third Layer</a:t>
            </a:r>
          </a:p>
          <a:p>
            <a:pPr lvl="4"/>
            <a:r>
              <a:rPr lang="en-US" noProof="0" dirty="0" smtClean="0"/>
              <a:t>Fourth Layer</a:t>
            </a:r>
          </a:p>
          <a:p>
            <a:pPr lvl="5"/>
            <a:r>
              <a:rPr lang="en-US" noProof="0" dirty="0" smtClean="0"/>
              <a:t>Fifth Layer</a:t>
            </a:r>
          </a:p>
          <a:p>
            <a:pPr lvl="5"/>
            <a:r>
              <a:rPr lang="en-US" noProof="0" dirty="0" smtClean="0"/>
              <a:t>6</a:t>
            </a:r>
            <a:endParaRPr lang="en-US" noProof="0" dirty="0"/>
          </a:p>
        </p:txBody>
      </p:sp>
      <p:pic>
        <p:nvPicPr>
          <p:cNvPr id="4" name="Picture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52518" y="6204947"/>
            <a:ext cx="2371725" cy="571500"/>
          </a:xfrm>
          <a:prstGeom prst="rect">
            <a:avLst/>
          </a:prstGeom>
        </p:spPr>
      </p:pic>
    </p:spTree>
    <p:extLst>
      <p:ext uri="{BB962C8B-B14F-4D97-AF65-F5344CB8AC3E}">
        <p14:creationId xmlns:p14="http://schemas.microsoft.com/office/powerpoint/2010/main" val="1442819458"/>
      </p:ext>
    </p:extLst>
  </p:cSld>
  <p:clrMap bg1="lt1" tx1="dk1" bg2="lt2" tx2="dk2" accent1="accent1" accent2="accent2" accent3="accent3" accent4="accent4" accent5="accent5" accent6="accent6" hlink="hlink" folHlink="folHlink"/>
  <p:sldLayoutIdLst>
    <p:sldLayoutId id="2147483665" r:id="rId1"/>
    <p:sldLayoutId id="2147483681" r:id="rId2"/>
    <p:sldLayoutId id="2147483656" r:id="rId3"/>
    <p:sldLayoutId id="2147483660" r:id="rId4"/>
    <p:sldLayoutId id="2147483661" r:id="rId5"/>
    <p:sldLayoutId id="2147483659" r:id="rId6"/>
    <p:sldLayoutId id="2147483680" r:id="rId7"/>
    <p:sldLayoutId id="2147483663" r:id="rId8"/>
    <p:sldLayoutId id="2147483682" r:id="rId9"/>
    <p:sldLayoutId id="2147483684" r:id="rId10"/>
    <p:sldLayoutId id="2147483685" r:id="rId11"/>
  </p:sldLayoutIdLst>
  <p:timing>
    <p:tnLst>
      <p:par>
        <p:cTn id="1" dur="indefinite" restart="never" nodeType="tmRoot"/>
      </p:par>
    </p:tnLst>
  </p:timing>
  <p:hf hdr="0"/>
  <p:txStyles>
    <p:titleStyle>
      <a:lvl1pPr algn="l" defTabSz="457200" rtl="0" eaLnBrk="1" latinLnBrk="0" hangingPunct="1">
        <a:spcBef>
          <a:spcPct val="0"/>
        </a:spcBef>
        <a:buNone/>
        <a:defRPr sz="3000" b="1" kern="1200">
          <a:solidFill>
            <a:srgbClr val="31859C"/>
          </a:solidFill>
          <a:latin typeface="Arial"/>
          <a:ea typeface="+mj-ea"/>
          <a:cs typeface="Arial"/>
        </a:defRPr>
      </a:lvl1pPr>
    </p:titleStyle>
    <p:bodyStyle>
      <a:lvl1pPr marL="0" indent="0" algn="l" defTabSz="457200" rtl="0" eaLnBrk="1" latinLnBrk="0" hangingPunct="1">
        <a:spcBef>
          <a:spcPct val="20000"/>
        </a:spcBef>
        <a:buFont typeface="Arial"/>
        <a:buNone/>
        <a:defRPr sz="3000" kern="1200">
          <a:solidFill>
            <a:schemeClr val="accent1"/>
          </a:solidFill>
          <a:latin typeface="+mn-lt"/>
          <a:ea typeface="+mn-ea"/>
          <a:cs typeface="+mn-cs"/>
        </a:defRPr>
      </a:lvl1pPr>
      <a:lvl2pPr marL="0" indent="0" algn="l" defTabSz="457200" rtl="0" eaLnBrk="1" latinLnBrk="0" hangingPunct="1">
        <a:spcBef>
          <a:spcPct val="20000"/>
        </a:spcBef>
        <a:buFont typeface="Arial"/>
        <a:buNone/>
        <a:defRPr sz="3000" kern="1200" baseline="0">
          <a:solidFill>
            <a:schemeClr val="tx1"/>
          </a:solidFill>
          <a:latin typeface="+mn-lt"/>
          <a:ea typeface="+mn-ea"/>
          <a:cs typeface="+mn-cs"/>
        </a:defRPr>
      </a:lvl2pPr>
      <a:lvl3pPr marL="361950" indent="-361950" algn="l" defTabSz="457200" rtl="0" eaLnBrk="1" latinLnBrk="0" hangingPunct="1">
        <a:spcBef>
          <a:spcPct val="20000"/>
        </a:spcBef>
        <a:buFont typeface="Arial" panose="020B0604020202020204" pitchFamily="34" charset="0"/>
        <a:buChar char="•"/>
        <a:defRPr sz="2500" kern="1200" baseline="0">
          <a:solidFill>
            <a:schemeClr val="accent2"/>
          </a:solidFill>
          <a:latin typeface="+mn-lt"/>
          <a:ea typeface="+mn-ea"/>
          <a:cs typeface="+mn-cs"/>
        </a:defRPr>
      </a:lvl3pPr>
      <a:lvl4pPr marL="715963" indent="-354013" algn="l" defTabSz="457200" rtl="0" eaLnBrk="1" latinLnBrk="0" hangingPunct="1">
        <a:spcBef>
          <a:spcPct val="20000"/>
        </a:spcBef>
        <a:buFont typeface="Arial"/>
        <a:buChar char="–"/>
        <a:defRPr sz="2000" kern="1200" baseline="0">
          <a:solidFill>
            <a:schemeClr val="accent2"/>
          </a:solidFill>
          <a:latin typeface="+mn-lt"/>
          <a:ea typeface="+mn-ea"/>
          <a:cs typeface="+mn-cs"/>
        </a:defRPr>
      </a:lvl4pPr>
      <a:lvl5pPr marL="1077913" indent="-361950" algn="l" defTabSz="457200" rtl="0" eaLnBrk="1" latinLnBrk="0" hangingPunct="1">
        <a:spcBef>
          <a:spcPct val="20000"/>
        </a:spcBef>
        <a:buFont typeface="Arial" pitchFamily="34" charset="0"/>
        <a:buChar char="–"/>
        <a:defRPr sz="2000" kern="1200" baseline="0">
          <a:solidFill>
            <a:schemeClr val="accent2"/>
          </a:solidFill>
          <a:latin typeface="+mn-lt"/>
          <a:ea typeface="+mn-ea"/>
          <a:cs typeface="+mn-cs"/>
        </a:defRPr>
      </a:lvl5pPr>
      <a:lvl6pPr marL="1431925" indent="-354013" algn="just" defTabSz="457200" rtl="0" eaLnBrk="1" latinLnBrk="0" hangingPunct="1">
        <a:spcBef>
          <a:spcPct val="20000"/>
        </a:spcBef>
        <a:buFont typeface="Arial" pitchFamily="34" charset="0"/>
        <a:buChar char="–"/>
        <a:defRPr sz="2000" kern="1200">
          <a:solidFill>
            <a:schemeClr val="accent2"/>
          </a:solidFill>
          <a:latin typeface="+mn-lt"/>
          <a:ea typeface="+mn-ea"/>
          <a:cs typeface="+mn-cs"/>
        </a:defRPr>
      </a:lvl6pPr>
      <a:lvl7pPr marL="0" indent="0" algn="l" defTabSz="457200" rtl="0" eaLnBrk="1" latinLnBrk="0" hangingPunct="1">
        <a:spcBef>
          <a:spcPct val="20000"/>
        </a:spcBef>
        <a:buFont typeface="Arial"/>
        <a:buNone/>
        <a:defRPr sz="2000" kern="1200">
          <a:solidFill>
            <a:schemeClr val="accent2"/>
          </a:solidFill>
          <a:latin typeface="+mn-lt"/>
          <a:ea typeface="+mn-ea"/>
          <a:cs typeface="+mn-cs"/>
        </a:defRPr>
      </a:lvl7pPr>
      <a:lvl8pPr marL="0" indent="0" algn="l" defTabSz="457200" rtl="0" eaLnBrk="1" latinLnBrk="0" hangingPunct="1">
        <a:spcBef>
          <a:spcPct val="20000"/>
        </a:spcBef>
        <a:buFont typeface="Arial"/>
        <a:buNone/>
        <a:defRPr sz="2000" kern="1200">
          <a:solidFill>
            <a:schemeClr val="accent2"/>
          </a:solidFill>
          <a:latin typeface="+mn-lt"/>
          <a:ea typeface="+mn-ea"/>
          <a:cs typeface="+mn-cs"/>
        </a:defRPr>
      </a:lvl8pPr>
      <a:lvl9pPr marL="0" indent="0" algn="l" defTabSz="457200" rtl="0" eaLnBrk="1" latinLnBrk="0" hangingPunct="1">
        <a:spcBef>
          <a:spcPct val="20000"/>
        </a:spcBef>
        <a:buFont typeface="Arial"/>
        <a:buNone/>
        <a:defRPr sz="2000" kern="1200">
          <a:solidFill>
            <a:schemeClr val="accent2"/>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8.png"/><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3.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3.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ctrTitle"/>
          </p:nvPr>
        </p:nvSpPr>
        <p:spPr>
          <a:xfrm>
            <a:off x="4219074" y="2936383"/>
            <a:ext cx="4384288" cy="2055607"/>
          </a:xfrm>
        </p:spPr>
        <p:txBody>
          <a:bodyPr/>
          <a:lstStyle/>
          <a:p>
            <a:r>
              <a:rPr lang="en-US" sz="3200" dirty="0"/>
              <a:t>International Standards of Supreme Audit Institutions (ISSAIs)</a:t>
            </a:r>
          </a:p>
        </p:txBody>
      </p:sp>
      <p:sp>
        <p:nvSpPr>
          <p:cNvPr id="24" name="Subtitle 23"/>
          <p:cNvSpPr>
            <a:spLocks noGrp="1"/>
          </p:cNvSpPr>
          <p:nvPr>
            <p:ph type="subTitle" idx="1"/>
          </p:nvPr>
        </p:nvSpPr>
        <p:spPr>
          <a:xfrm>
            <a:off x="4118919" y="5206314"/>
            <a:ext cx="4309594" cy="1323275"/>
          </a:xfrm>
        </p:spPr>
        <p:txBody>
          <a:bodyPr/>
          <a:lstStyle/>
          <a:p>
            <a:r>
              <a:rPr lang="en-US" dirty="0" smtClean="0"/>
              <a:t>Jennifer Thomson</a:t>
            </a:r>
          </a:p>
          <a:p>
            <a:r>
              <a:rPr lang="en-US" dirty="0" smtClean="0"/>
              <a:t>Director OPSPF &amp; Chief Financial Management Officer</a:t>
            </a:r>
          </a:p>
          <a:p>
            <a:r>
              <a:rPr lang="en-US" dirty="0" smtClean="0"/>
              <a:t>World Bank</a:t>
            </a:r>
            <a:endParaRPr lang="en-US" dirty="0"/>
          </a:p>
        </p:txBody>
      </p:sp>
    </p:spTree>
    <p:extLst>
      <p:ext uri="{BB962C8B-B14F-4D97-AF65-F5344CB8AC3E}">
        <p14:creationId xmlns:p14="http://schemas.microsoft.com/office/powerpoint/2010/main" val="24949982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WB Support</a:t>
            </a:r>
            <a:endParaRPr lang="en-US" dirty="0"/>
          </a:p>
        </p:txBody>
      </p:sp>
      <p:sp>
        <p:nvSpPr>
          <p:cNvPr id="7" name="Subtitle 6"/>
          <p:cNvSpPr>
            <a:spLocks noGrp="1"/>
          </p:cNvSpPr>
          <p:nvPr>
            <p:ph type="subTitle" idx="1"/>
          </p:nvPr>
        </p:nvSpPr>
        <p:spPr>
          <a:xfrm>
            <a:off x="1152800" y="4026716"/>
            <a:ext cx="7018734" cy="2089444"/>
          </a:xfrm>
        </p:spPr>
        <p:txBody>
          <a:bodyPr/>
          <a:lstStyle/>
          <a:p>
            <a:r>
              <a:rPr lang="en-US" sz="2800" b="1" dirty="0" smtClean="0">
                <a:solidFill>
                  <a:srgbClr val="31859C"/>
                </a:solidFill>
              </a:rPr>
              <a:t>For  Public Auditing Standards </a:t>
            </a:r>
            <a:endParaRPr lang="en-US" sz="2800" b="1" dirty="0">
              <a:solidFill>
                <a:srgbClr val="31859C"/>
              </a:solidFill>
            </a:endParaRPr>
          </a:p>
        </p:txBody>
      </p:sp>
      <p:sp>
        <p:nvSpPr>
          <p:cNvPr id="3" name="Footer Placeholder 2"/>
          <p:cNvSpPr>
            <a:spLocks noGrp="1"/>
          </p:cNvSpPr>
          <p:nvPr>
            <p:ph type="ftr" sz="quarter" idx="4294967295"/>
          </p:nvPr>
        </p:nvSpPr>
        <p:spPr>
          <a:xfrm>
            <a:off x="4584700" y="6359525"/>
            <a:ext cx="4559300" cy="215900"/>
          </a:xfrm>
        </p:spPr>
        <p:txBody>
          <a:bodyPr/>
          <a:lstStyle/>
          <a:p>
            <a:pPr>
              <a:defRPr/>
            </a:pPr>
            <a:endParaRPr lang="en-US" dirty="0"/>
          </a:p>
        </p:txBody>
      </p:sp>
      <p:sp>
        <p:nvSpPr>
          <p:cNvPr id="4" name="Slide Number Placeholder 3"/>
          <p:cNvSpPr>
            <a:spLocks noGrp="1"/>
          </p:cNvSpPr>
          <p:nvPr>
            <p:ph type="sldNum" sz="quarter" idx="4294967295"/>
          </p:nvPr>
        </p:nvSpPr>
        <p:spPr>
          <a:xfrm>
            <a:off x="8856663" y="6359525"/>
            <a:ext cx="287337" cy="215900"/>
          </a:xfrm>
        </p:spPr>
        <p:txBody>
          <a:bodyPr/>
          <a:lstStyle/>
          <a:p>
            <a:pPr>
              <a:defRPr/>
            </a:pPr>
            <a:fld id="{EF62D93A-3BA0-8848-BFA3-D7046C1B555D}" type="slidenum">
              <a:rPr lang="en-US" smtClean="0"/>
              <a:pPr>
                <a:defRPr/>
              </a:pPr>
              <a:t>10</a:t>
            </a:fld>
            <a:endParaRPr lang="en-US" dirty="0"/>
          </a:p>
        </p:txBody>
      </p:sp>
    </p:spTree>
    <p:extLst>
      <p:ext uri="{BB962C8B-B14F-4D97-AF65-F5344CB8AC3E}">
        <p14:creationId xmlns:p14="http://schemas.microsoft.com/office/powerpoint/2010/main" val="39533376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C:\Users\wb256486\AppData\Local\Microsoft\Windows\Temporary Internet Files\Content.IE5\YU0Y60CF\MC910216338[1].png"/>
          <p:cNvPicPr>
            <a:picLocks noChangeAspect="1" noChangeArrowheads="1"/>
          </p:cNvPicPr>
          <p:nvPr/>
        </p:nvPicPr>
        <p:blipFill>
          <a:blip r:embed="rId2" cstate="print">
            <a:duotone>
              <a:schemeClr val="accent5">
                <a:shade val="45000"/>
                <a:satMod val="135000"/>
              </a:schemeClr>
              <a:prstClr val="white"/>
            </a:duotone>
          </a:blip>
          <a:srcRect/>
          <a:stretch>
            <a:fillRect/>
          </a:stretch>
        </p:blipFill>
        <p:spPr bwMode="auto">
          <a:xfrm>
            <a:off x="2506685" y="1497791"/>
            <a:ext cx="4290032" cy="4290032"/>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p:txBody>
          <a:bodyPr/>
          <a:lstStyle/>
          <a:p>
            <a:r>
              <a:rPr lang="en-US" sz="3600" dirty="0"/>
              <a:t>Promoting Global Auditing Standards</a:t>
            </a:r>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11</a:t>
            </a:fld>
            <a:endParaRPr lang="en-US" dirty="0"/>
          </a:p>
        </p:txBody>
      </p:sp>
      <p:graphicFrame>
        <p:nvGraphicFramePr>
          <p:cNvPr id="5" name="Content Placeholder 4"/>
          <p:cNvGraphicFramePr>
            <a:graphicFrameLocks noChangeAspect="1"/>
          </p:cNvGraphicFramePr>
          <p:nvPr>
            <p:extLst>
              <p:ext uri="{D42A27DB-BD31-4B8C-83A1-F6EECF244321}">
                <p14:modId xmlns:p14="http://schemas.microsoft.com/office/powerpoint/2010/main" val="1747597232"/>
              </p:ext>
            </p:extLst>
          </p:nvPr>
        </p:nvGraphicFramePr>
        <p:xfrm>
          <a:off x="0" y="1268413"/>
          <a:ext cx="8496300" cy="47529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ounded Rectangle 6"/>
          <p:cNvSpPr/>
          <p:nvPr/>
        </p:nvSpPr>
        <p:spPr>
          <a:xfrm>
            <a:off x="381000" y="4648200"/>
            <a:ext cx="2438400" cy="1143000"/>
          </a:xfrm>
          <a:prstGeom prst="roundRect">
            <a:avLst/>
          </a:prstGeom>
          <a:scene3d>
            <a:camera prst="orthographicFront"/>
            <a:lightRig rig="threePt" dir="t"/>
          </a:scene3d>
          <a:sp3d>
            <a:bevelT w="139700" prst="cross"/>
          </a:sp3d>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rPr>
              <a:t>Promoting adoption &amp; implementation of international standards</a:t>
            </a:r>
            <a:endParaRPr lang="en-US" dirty="0">
              <a:solidFill>
                <a:prstClr val="black"/>
              </a:solidFill>
            </a:endParaRPr>
          </a:p>
        </p:txBody>
      </p:sp>
      <p:sp>
        <p:nvSpPr>
          <p:cNvPr id="8" name="Rounded Rectangle 7"/>
          <p:cNvSpPr/>
          <p:nvPr/>
        </p:nvSpPr>
        <p:spPr>
          <a:xfrm>
            <a:off x="3276600" y="4648200"/>
            <a:ext cx="2438400" cy="1143000"/>
          </a:xfrm>
          <a:prstGeom prst="roundRect">
            <a:avLst/>
          </a:prstGeom>
          <a:scene3d>
            <a:camera prst="orthographicFront"/>
            <a:lightRig rig="threePt" dir="t"/>
          </a:scene3d>
          <a:sp3d>
            <a:bevelT w="139700" prst="cross"/>
          </a:sp3d>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rPr>
              <a:t>Strengthening &amp; increasing access to international standards</a:t>
            </a:r>
            <a:endParaRPr lang="en-US" dirty="0">
              <a:solidFill>
                <a:prstClr val="black"/>
              </a:solidFill>
            </a:endParaRPr>
          </a:p>
        </p:txBody>
      </p:sp>
      <p:sp>
        <p:nvSpPr>
          <p:cNvPr id="9" name="Rounded Rectangle 8"/>
          <p:cNvSpPr/>
          <p:nvPr/>
        </p:nvSpPr>
        <p:spPr>
          <a:xfrm>
            <a:off x="6172200" y="4648200"/>
            <a:ext cx="2514600" cy="1143000"/>
          </a:xfrm>
          <a:prstGeom prst="roundRect">
            <a:avLst/>
          </a:prstGeom>
          <a:scene3d>
            <a:camera prst="orthographicFront"/>
            <a:lightRig rig="threePt" dir="t"/>
          </a:scene3d>
          <a:sp3d>
            <a:bevelT w="139700" prst="cross"/>
          </a:sp3d>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prstClr val="black"/>
                </a:solidFill>
              </a:rPr>
              <a:t>Encouraging developing nations’ inputs to setting global standards</a:t>
            </a:r>
            <a:endParaRPr lang="en-US" dirty="0">
              <a:solidFill>
                <a:prstClr val="black"/>
              </a:solidFill>
            </a:endParaRPr>
          </a:p>
        </p:txBody>
      </p:sp>
    </p:spTree>
    <p:extLst>
      <p:ext uri="{BB962C8B-B14F-4D97-AF65-F5344CB8AC3E}">
        <p14:creationId xmlns:p14="http://schemas.microsoft.com/office/powerpoint/2010/main" val="3294880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graphicEl>
                                              <a:dgm id="{F852C709-811E-49F1-A82E-99477224516F}"/>
                                            </p:graphicEl>
                                          </p:spTgt>
                                        </p:tgtEl>
                                        <p:attrNameLst>
                                          <p:attrName>style.visibility</p:attrName>
                                        </p:attrNameLst>
                                      </p:cBhvr>
                                      <p:to>
                                        <p:strVal val="visible"/>
                                      </p:to>
                                    </p:set>
                                    <p:anim calcmode="lin" valueType="num">
                                      <p:cBhvr>
                                        <p:cTn id="7" dur="1000" fill="hold"/>
                                        <p:tgtEl>
                                          <p:spTgt spid="5">
                                            <p:graphicEl>
                                              <a:dgm id="{F852C709-811E-49F1-A82E-99477224516F}"/>
                                            </p:graphicEl>
                                          </p:spTgt>
                                        </p:tgtEl>
                                        <p:attrNameLst>
                                          <p:attrName>ppt_x</p:attrName>
                                        </p:attrNameLst>
                                      </p:cBhvr>
                                      <p:tavLst>
                                        <p:tav tm="0">
                                          <p:val>
                                            <p:strVal val="#ppt_x-.2"/>
                                          </p:val>
                                        </p:tav>
                                        <p:tav tm="100000">
                                          <p:val>
                                            <p:strVal val="#ppt_x"/>
                                          </p:val>
                                        </p:tav>
                                      </p:tavLst>
                                    </p:anim>
                                    <p:anim calcmode="lin" valueType="num">
                                      <p:cBhvr>
                                        <p:cTn id="8" dur="1000" fill="hold"/>
                                        <p:tgtEl>
                                          <p:spTgt spid="5">
                                            <p:graphicEl>
                                              <a:dgm id="{F852C709-811E-49F1-A82E-99477224516F}"/>
                                            </p:graphic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graphicEl>
                                              <a:dgm id="{F852C709-811E-49F1-A82E-99477224516F}"/>
                                            </p:graphic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5">
                                            <p:graphicEl>
                                              <a:dgm id="{331C1140-6B44-427C-AB05-6CB22042C3A6}"/>
                                            </p:graphicEl>
                                          </p:spTgt>
                                        </p:tgtEl>
                                        <p:attrNameLst>
                                          <p:attrName>style.visibility</p:attrName>
                                        </p:attrNameLst>
                                      </p:cBhvr>
                                      <p:to>
                                        <p:strVal val="visible"/>
                                      </p:to>
                                    </p:set>
                                    <p:anim calcmode="lin" valueType="num">
                                      <p:cBhvr>
                                        <p:cTn id="14" dur="1000" fill="hold"/>
                                        <p:tgtEl>
                                          <p:spTgt spid="5">
                                            <p:graphicEl>
                                              <a:dgm id="{331C1140-6B44-427C-AB05-6CB22042C3A6}"/>
                                            </p:graphicEl>
                                          </p:spTgt>
                                        </p:tgtEl>
                                        <p:attrNameLst>
                                          <p:attrName>ppt_x</p:attrName>
                                        </p:attrNameLst>
                                      </p:cBhvr>
                                      <p:tavLst>
                                        <p:tav tm="0">
                                          <p:val>
                                            <p:strVal val="#ppt_x-.2"/>
                                          </p:val>
                                        </p:tav>
                                        <p:tav tm="100000">
                                          <p:val>
                                            <p:strVal val="#ppt_x"/>
                                          </p:val>
                                        </p:tav>
                                      </p:tavLst>
                                    </p:anim>
                                    <p:anim calcmode="lin" valueType="num">
                                      <p:cBhvr>
                                        <p:cTn id="15" dur="1000" fill="hold"/>
                                        <p:tgtEl>
                                          <p:spTgt spid="5">
                                            <p:graphicEl>
                                              <a:dgm id="{331C1140-6B44-427C-AB05-6CB22042C3A6}"/>
                                            </p:graphic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graphicEl>
                                              <a:dgm id="{331C1140-6B44-427C-AB05-6CB22042C3A6}"/>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5">
                                            <p:graphicEl>
                                              <a:dgm id="{F9B3AF98-AED6-404D-ACAC-DF8AC34C4C0E}"/>
                                            </p:graphicEl>
                                          </p:spTgt>
                                        </p:tgtEl>
                                        <p:attrNameLst>
                                          <p:attrName>style.visibility</p:attrName>
                                        </p:attrNameLst>
                                      </p:cBhvr>
                                      <p:to>
                                        <p:strVal val="visible"/>
                                      </p:to>
                                    </p:set>
                                    <p:anim calcmode="lin" valueType="num">
                                      <p:cBhvr>
                                        <p:cTn id="21" dur="1000" fill="hold"/>
                                        <p:tgtEl>
                                          <p:spTgt spid="5">
                                            <p:graphicEl>
                                              <a:dgm id="{F9B3AF98-AED6-404D-ACAC-DF8AC34C4C0E}"/>
                                            </p:graphicEl>
                                          </p:spTgt>
                                        </p:tgtEl>
                                        <p:attrNameLst>
                                          <p:attrName>ppt_x</p:attrName>
                                        </p:attrNameLst>
                                      </p:cBhvr>
                                      <p:tavLst>
                                        <p:tav tm="0">
                                          <p:val>
                                            <p:strVal val="#ppt_x-.2"/>
                                          </p:val>
                                        </p:tav>
                                        <p:tav tm="100000">
                                          <p:val>
                                            <p:strVal val="#ppt_x"/>
                                          </p:val>
                                        </p:tav>
                                      </p:tavLst>
                                    </p:anim>
                                    <p:anim calcmode="lin" valueType="num">
                                      <p:cBhvr>
                                        <p:cTn id="22" dur="1000" fill="hold"/>
                                        <p:tgtEl>
                                          <p:spTgt spid="5">
                                            <p:graphicEl>
                                              <a:dgm id="{F9B3AF98-AED6-404D-ACAC-DF8AC34C4C0E}"/>
                                            </p:graphic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
                                            <p:graphicEl>
                                              <a:dgm id="{F9B3AF98-AED6-404D-ACAC-DF8AC34C4C0E}"/>
                                            </p:graphicEl>
                                          </p:spTgt>
                                        </p:tgtEl>
                                      </p:cBhvr>
                                    </p:animEffect>
                                  </p:childTnLst>
                                </p:cTn>
                              </p:par>
                              <p:par>
                                <p:cTn id="24" presetID="6" presetClass="emph" presetSubtype="0" fill="hold" nodeType="withEffect">
                                  <p:stCondLst>
                                    <p:cond delay="0"/>
                                  </p:stCondLst>
                                  <p:childTnLst>
                                    <p:animScale>
                                      <p:cBhvr>
                                        <p:cTn id="25" dur="1000" fill="hold"/>
                                        <p:tgtEl>
                                          <p:spTgt spid="6"/>
                                        </p:tgtEl>
                                      </p:cBhvr>
                                      <p:by x="130000" y="130000"/>
                                    </p:animScale>
                                  </p:childTnLst>
                                </p:cTn>
                              </p:par>
                            </p:childTnLst>
                          </p:cTn>
                        </p:par>
                        <p:par>
                          <p:cTn id="26" fill="hold">
                            <p:stCondLst>
                              <p:cond delay="1000"/>
                            </p:stCondLst>
                            <p:childTnLst>
                              <p:par>
                                <p:cTn id="27" presetID="16" presetClass="entr" presetSubtype="26"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arn(inHorizontal)">
                                      <p:cBhvr>
                                        <p:cTn id="29" dur="1000"/>
                                        <p:tgtEl>
                                          <p:spTgt spid="7"/>
                                        </p:tgtEl>
                                      </p:cBhvr>
                                    </p:animEffect>
                                  </p:childTnLst>
                                </p:cTn>
                              </p:par>
                            </p:childTnLst>
                          </p:cTn>
                        </p:par>
                        <p:par>
                          <p:cTn id="30" fill="hold">
                            <p:stCondLst>
                              <p:cond delay="2000"/>
                            </p:stCondLst>
                            <p:childTnLst>
                              <p:par>
                                <p:cTn id="31" presetID="16" presetClass="entr" presetSubtype="26"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barn(inHorizontal)">
                                      <p:cBhvr>
                                        <p:cTn id="33" dur="1000"/>
                                        <p:tgtEl>
                                          <p:spTgt spid="8"/>
                                        </p:tgtEl>
                                      </p:cBhvr>
                                    </p:animEffect>
                                  </p:childTnLst>
                                </p:cTn>
                              </p:par>
                            </p:childTnLst>
                          </p:cTn>
                        </p:par>
                        <p:par>
                          <p:cTn id="34" fill="hold">
                            <p:stCondLst>
                              <p:cond delay="3000"/>
                            </p:stCondLst>
                            <p:childTnLst>
                              <p:par>
                                <p:cTn id="35" presetID="16" presetClass="entr" presetSubtype="26" fill="hold" grpId="0" nodeType="after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arn(inHorizontal)">
                                      <p:cBhvr>
                                        <p:cTn id="3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WB </a:t>
            </a:r>
            <a:r>
              <a:rPr lang="en-US" dirty="0"/>
              <a:t>S</a:t>
            </a:r>
            <a:r>
              <a:rPr lang="en-US" dirty="0" smtClean="0"/>
              <a:t>upport</a:t>
            </a:r>
            <a:endParaRPr lang="en-US"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12</a:t>
            </a:fld>
            <a:endParaRPr lang="en-US" dirty="0"/>
          </a:p>
        </p:txBody>
      </p:sp>
      <p:graphicFrame>
        <p:nvGraphicFramePr>
          <p:cNvPr id="6" name="Content Placeholder 5"/>
          <p:cNvGraphicFramePr>
            <a:graphicFrameLocks noGrp="1"/>
          </p:cNvGraphicFramePr>
          <p:nvPr>
            <p:ph sz="quarter" idx="12"/>
            <p:extLst>
              <p:ext uri="{D42A27DB-BD31-4B8C-83A1-F6EECF244321}">
                <p14:modId xmlns:p14="http://schemas.microsoft.com/office/powerpoint/2010/main" val="4231548335"/>
              </p:ext>
            </p:extLst>
          </p:nvPr>
        </p:nvGraphicFramePr>
        <p:xfrm>
          <a:off x="423748" y="1352881"/>
          <a:ext cx="8496300" cy="4752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66331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850" y="260350"/>
            <a:ext cx="8496300" cy="1207842"/>
          </a:xfrm>
        </p:spPr>
        <p:txBody>
          <a:bodyPr/>
          <a:lstStyle/>
          <a:p>
            <a:r>
              <a:rPr lang="en-US" dirty="0" smtClean="0"/>
              <a:t>ISSAI Development and Roll-out: Accomplishments To-Date</a:t>
            </a:r>
            <a:endParaRPr lang="en-US" dirty="0"/>
          </a:p>
        </p:txBody>
      </p:sp>
      <p:sp>
        <p:nvSpPr>
          <p:cNvPr id="3" name="Fußzeilenplatzhalter 2"/>
          <p:cNvSpPr>
            <a:spLocks noGrp="1"/>
          </p:cNvSpPr>
          <p:nvPr>
            <p:ph type="ftr" sz="quarter" idx="10"/>
          </p:nvPr>
        </p:nvSpPr>
        <p:spPr/>
        <p:txBody>
          <a:bodyPr/>
          <a:lstStyle/>
          <a:p>
            <a:r>
              <a:rPr lang="en-US" dirty="0" smtClean="0"/>
              <a:t>International Standards of Supreme Audit Institutions (ISSAIs)</a:t>
            </a:r>
            <a:endParaRPr lang="en-US" dirty="0"/>
          </a:p>
        </p:txBody>
      </p:sp>
      <p:sp>
        <p:nvSpPr>
          <p:cNvPr id="4" name="Foliennummernplatzhalter 3"/>
          <p:cNvSpPr>
            <a:spLocks noGrp="1"/>
          </p:cNvSpPr>
          <p:nvPr>
            <p:ph type="sldNum" sz="quarter" idx="11"/>
          </p:nvPr>
        </p:nvSpPr>
        <p:spPr/>
        <p:txBody>
          <a:bodyPr/>
          <a:lstStyle/>
          <a:p>
            <a:fld id="{EF62D93A-3BA0-8848-BFA3-D7046C1B555D}" type="slidenum">
              <a:rPr lang="en-US" smtClean="0"/>
              <a:pPr/>
              <a:t>13</a:t>
            </a:fld>
            <a:endParaRPr lang="en-US" dirty="0"/>
          </a:p>
        </p:txBody>
      </p:sp>
      <p:graphicFrame>
        <p:nvGraphicFramePr>
          <p:cNvPr id="14" name="Content Placeholder 13"/>
          <p:cNvGraphicFramePr>
            <a:graphicFrameLocks noGrp="1"/>
          </p:cNvGraphicFramePr>
          <p:nvPr>
            <p:ph sz="quarter" idx="12"/>
            <p:extLst>
              <p:ext uri="{D42A27DB-BD31-4B8C-83A1-F6EECF244321}">
                <p14:modId xmlns:p14="http://schemas.microsoft.com/office/powerpoint/2010/main" val="3263105070"/>
              </p:ext>
            </p:extLst>
          </p:nvPr>
        </p:nvGraphicFramePr>
        <p:xfrm>
          <a:off x="323850" y="1803042"/>
          <a:ext cx="8496300" cy="4050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80619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2800" y="1272560"/>
            <a:ext cx="7017314" cy="1792611"/>
          </a:xfrm>
        </p:spPr>
        <p:txBody>
          <a:bodyPr/>
          <a:lstStyle/>
          <a:p>
            <a:r>
              <a:rPr lang="en-US" dirty="0" smtClean="0"/>
              <a:t>Stakeholder Expectations</a:t>
            </a:r>
            <a:endParaRPr lang="en-US" dirty="0"/>
          </a:p>
        </p:txBody>
      </p:sp>
      <p:sp>
        <p:nvSpPr>
          <p:cNvPr id="7" name="Subtitle 6"/>
          <p:cNvSpPr>
            <a:spLocks noGrp="1"/>
          </p:cNvSpPr>
          <p:nvPr>
            <p:ph type="subTitle" idx="1"/>
          </p:nvPr>
        </p:nvSpPr>
        <p:spPr>
          <a:xfrm>
            <a:off x="1152800" y="4026716"/>
            <a:ext cx="7018734" cy="2089444"/>
          </a:xfrm>
        </p:spPr>
        <p:txBody>
          <a:bodyPr/>
          <a:lstStyle/>
          <a:p>
            <a:r>
              <a:rPr lang="en-US" sz="2800" b="1" dirty="0" smtClean="0">
                <a:solidFill>
                  <a:srgbClr val="31859C"/>
                </a:solidFill>
              </a:rPr>
              <a:t>For  Public Auditing Standards </a:t>
            </a:r>
            <a:endParaRPr lang="en-US" sz="2800" b="1" dirty="0">
              <a:solidFill>
                <a:srgbClr val="31859C"/>
              </a:solidFill>
            </a:endParaRPr>
          </a:p>
        </p:txBody>
      </p:sp>
      <p:sp>
        <p:nvSpPr>
          <p:cNvPr id="4" name="Slide Number Placeholder 3"/>
          <p:cNvSpPr>
            <a:spLocks noGrp="1"/>
          </p:cNvSpPr>
          <p:nvPr>
            <p:ph type="sldNum" sz="quarter" idx="4294967295"/>
          </p:nvPr>
        </p:nvSpPr>
        <p:spPr>
          <a:xfrm>
            <a:off x="8856663" y="6359525"/>
            <a:ext cx="287337" cy="215900"/>
          </a:xfrm>
        </p:spPr>
        <p:txBody>
          <a:bodyPr/>
          <a:lstStyle/>
          <a:p>
            <a:pPr>
              <a:defRPr/>
            </a:pPr>
            <a:fld id="{EF62D93A-3BA0-8848-BFA3-D7046C1B555D}" type="slidenum">
              <a:rPr lang="en-US" smtClean="0"/>
              <a:pPr>
                <a:defRPr/>
              </a:pPr>
              <a:t>14</a:t>
            </a:fld>
            <a:endParaRPr lang="en-US" dirty="0"/>
          </a:p>
        </p:txBody>
      </p:sp>
    </p:spTree>
    <p:extLst>
      <p:ext uri="{BB962C8B-B14F-4D97-AF65-F5344CB8AC3E}">
        <p14:creationId xmlns:p14="http://schemas.microsoft.com/office/powerpoint/2010/main" val="2582608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are the Stakeholders</a:t>
            </a:r>
            <a:endParaRPr lang="en-US" dirty="0"/>
          </a:p>
        </p:txBody>
      </p:sp>
      <p:graphicFrame>
        <p:nvGraphicFramePr>
          <p:cNvPr id="4" name="Content Placeholder 3"/>
          <p:cNvGraphicFramePr>
            <a:graphicFrameLocks noGrp="1"/>
          </p:cNvGraphicFramePr>
          <p:nvPr>
            <p:ph sz="quarter" idx="12"/>
            <p:extLst>
              <p:ext uri="{D42A27DB-BD31-4B8C-83A1-F6EECF244321}">
                <p14:modId xmlns:p14="http://schemas.microsoft.com/office/powerpoint/2010/main" val="1526478394"/>
              </p:ext>
            </p:extLst>
          </p:nvPr>
        </p:nvGraphicFramePr>
        <p:xfrm>
          <a:off x="323850" y="1268413"/>
          <a:ext cx="8496300" cy="4752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81830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260350"/>
            <a:ext cx="8496300" cy="988901"/>
          </a:xfrm>
        </p:spPr>
        <p:txBody>
          <a:bodyPr/>
          <a:lstStyle/>
          <a:p>
            <a:r>
              <a:rPr lang="en-US" dirty="0" smtClean="0"/>
              <a:t>Expectations  SAIs</a:t>
            </a:r>
            <a:endParaRPr lang="en-US" dirty="0"/>
          </a:p>
        </p:txBody>
      </p:sp>
      <p:graphicFrame>
        <p:nvGraphicFramePr>
          <p:cNvPr id="6" name="Content Placeholder 5"/>
          <p:cNvGraphicFramePr>
            <a:graphicFrameLocks noGrp="1"/>
          </p:cNvGraphicFramePr>
          <p:nvPr>
            <p:ph sz="quarter" idx="12"/>
            <p:extLst>
              <p:ext uri="{D42A27DB-BD31-4B8C-83A1-F6EECF244321}">
                <p14:modId xmlns:p14="http://schemas.microsoft.com/office/powerpoint/2010/main" val="1594940876"/>
              </p:ext>
            </p:extLst>
          </p:nvPr>
        </p:nvGraphicFramePr>
        <p:xfrm>
          <a:off x="323369" y="1428521"/>
          <a:ext cx="8497262" cy="44007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31143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Setting by INTOSAI</a:t>
            </a:r>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17</a:t>
            </a:fld>
            <a:endParaRPr lang="en-US" dirty="0"/>
          </a:p>
        </p:txBody>
      </p:sp>
      <p:graphicFrame>
        <p:nvGraphicFramePr>
          <p:cNvPr id="6" name="Content Placeholder 5"/>
          <p:cNvGraphicFramePr>
            <a:graphicFrameLocks noGrp="1"/>
          </p:cNvGraphicFramePr>
          <p:nvPr>
            <p:ph sz="quarter" idx="12"/>
            <p:extLst>
              <p:ext uri="{D42A27DB-BD31-4B8C-83A1-F6EECF244321}">
                <p14:modId xmlns:p14="http://schemas.microsoft.com/office/powerpoint/2010/main" val="2555434526"/>
              </p:ext>
            </p:extLst>
          </p:nvPr>
        </p:nvGraphicFramePr>
        <p:xfrm>
          <a:off x="323850" y="1268413"/>
          <a:ext cx="8496300" cy="4752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53263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Setting</a:t>
            </a:r>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18</a:t>
            </a:fld>
            <a:endParaRPr lang="en-US" dirty="0"/>
          </a:p>
        </p:txBody>
      </p:sp>
      <p:graphicFrame>
        <p:nvGraphicFramePr>
          <p:cNvPr id="6" name="Content Placeholder 5"/>
          <p:cNvGraphicFramePr>
            <a:graphicFrameLocks noGrp="1"/>
          </p:cNvGraphicFramePr>
          <p:nvPr>
            <p:ph sz="quarter" idx="12"/>
            <p:extLst>
              <p:ext uri="{D42A27DB-BD31-4B8C-83A1-F6EECF244321}">
                <p14:modId xmlns:p14="http://schemas.microsoft.com/office/powerpoint/2010/main" val="2261682054"/>
              </p:ext>
            </p:extLst>
          </p:nvPr>
        </p:nvGraphicFramePr>
        <p:xfrm>
          <a:off x="323850" y="836613"/>
          <a:ext cx="8496300" cy="4752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618186" y="5215944"/>
            <a:ext cx="7913932" cy="584775"/>
          </a:xfrm>
          <a:prstGeom prst="rect">
            <a:avLst/>
          </a:prstGeom>
          <a:noFill/>
        </p:spPr>
        <p:txBody>
          <a:bodyPr wrap="square" rtlCol="0">
            <a:spAutoFit/>
          </a:bodyPr>
          <a:lstStyle/>
          <a:p>
            <a:pPr algn="ctr"/>
            <a:r>
              <a:rPr lang="en-US" sz="3200" dirty="0" smtClean="0">
                <a:solidFill>
                  <a:srgbClr val="31859C"/>
                </a:solidFill>
                <a:effectLst>
                  <a:outerShdw blurRad="38100" dist="38100" dir="2700000" algn="tl">
                    <a:srgbClr val="000000">
                      <a:alpha val="43137"/>
                    </a:srgbClr>
                  </a:outerShdw>
                </a:effectLst>
              </a:rPr>
              <a:t>Communicate Standards</a:t>
            </a:r>
            <a:endParaRPr lang="en-US" sz="3200" dirty="0">
              <a:solidFill>
                <a:srgbClr val="31859C"/>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141217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Challenges</a:t>
            </a:r>
          </a:p>
        </p:txBody>
      </p:sp>
      <p:sp>
        <p:nvSpPr>
          <p:cNvPr id="4" name="Slide Number Placeholder 3"/>
          <p:cNvSpPr>
            <a:spLocks noGrp="1"/>
          </p:cNvSpPr>
          <p:nvPr>
            <p:ph type="sldNum" sz="quarter" idx="11"/>
          </p:nvPr>
        </p:nvSpPr>
        <p:spPr/>
        <p:txBody>
          <a:bodyPr/>
          <a:lstStyle/>
          <a:p>
            <a:pPr>
              <a:defRPr/>
            </a:pPr>
            <a:fld id="{EF62D93A-3BA0-8848-BFA3-D7046C1B555D}" type="slidenum">
              <a:rPr lang="en-US" smtClean="0"/>
              <a:pPr>
                <a:defRPr/>
              </a:pPr>
              <a:t>19</a:t>
            </a:fld>
            <a:endParaRPr lang="en-US" dirty="0"/>
          </a:p>
        </p:txBody>
      </p:sp>
      <p:graphicFrame>
        <p:nvGraphicFramePr>
          <p:cNvPr id="6" name="Content Placeholder 5"/>
          <p:cNvGraphicFramePr>
            <a:graphicFrameLocks noGrp="1"/>
          </p:cNvGraphicFramePr>
          <p:nvPr>
            <p:ph sz="quarter" idx="12"/>
            <p:extLst>
              <p:ext uri="{D42A27DB-BD31-4B8C-83A1-F6EECF244321}">
                <p14:modId xmlns:p14="http://schemas.microsoft.com/office/powerpoint/2010/main" val="1367208423"/>
              </p:ext>
            </p:extLst>
          </p:nvPr>
        </p:nvGraphicFramePr>
        <p:xfrm>
          <a:off x="323850" y="1268413"/>
          <a:ext cx="8496300" cy="4752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2900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Overview</a:t>
            </a:r>
            <a:endParaRPr lang="en-US" dirty="0"/>
          </a:p>
        </p:txBody>
      </p:sp>
      <p:sp>
        <p:nvSpPr>
          <p:cNvPr id="7" name="Subtitle 6"/>
          <p:cNvSpPr>
            <a:spLocks noGrp="1"/>
          </p:cNvSpPr>
          <p:nvPr>
            <p:ph type="subTitle" idx="1"/>
          </p:nvPr>
        </p:nvSpPr>
        <p:spPr>
          <a:xfrm>
            <a:off x="1152800" y="4026716"/>
            <a:ext cx="7018734" cy="2089444"/>
          </a:xfrm>
        </p:spPr>
        <p:txBody>
          <a:bodyPr/>
          <a:lstStyle/>
          <a:p>
            <a:r>
              <a:rPr lang="en-US" sz="2800" b="1" dirty="0" smtClean="0">
                <a:solidFill>
                  <a:srgbClr val="31859C"/>
                </a:solidFill>
              </a:rPr>
              <a:t>WB Goals</a:t>
            </a:r>
          </a:p>
          <a:p>
            <a:r>
              <a:rPr lang="en-US" sz="2800" b="1" dirty="0" smtClean="0">
                <a:solidFill>
                  <a:srgbClr val="31859C"/>
                </a:solidFill>
              </a:rPr>
              <a:t>Significance of ISSAIs</a:t>
            </a:r>
          </a:p>
          <a:p>
            <a:r>
              <a:rPr lang="en-US" sz="2800" b="1" dirty="0" smtClean="0">
                <a:solidFill>
                  <a:srgbClr val="31859C"/>
                </a:solidFill>
              </a:rPr>
              <a:t>WB Support</a:t>
            </a:r>
          </a:p>
          <a:p>
            <a:r>
              <a:rPr lang="en-US" sz="2800" b="1" dirty="0" smtClean="0">
                <a:solidFill>
                  <a:srgbClr val="31859C"/>
                </a:solidFill>
              </a:rPr>
              <a:t>Stakeholder Expectations</a:t>
            </a:r>
            <a:endParaRPr lang="en-US" sz="2800" b="1" dirty="0">
              <a:solidFill>
                <a:srgbClr val="31859C"/>
              </a:solidFill>
            </a:endParaRPr>
          </a:p>
        </p:txBody>
      </p:sp>
      <p:sp>
        <p:nvSpPr>
          <p:cNvPr id="4" name="Slide Number Placeholder 3"/>
          <p:cNvSpPr>
            <a:spLocks noGrp="1"/>
          </p:cNvSpPr>
          <p:nvPr>
            <p:ph type="sldNum" sz="quarter" idx="4294967295"/>
          </p:nvPr>
        </p:nvSpPr>
        <p:spPr>
          <a:xfrm>
            <a:off x="8856663" y="6359525"/>
            <a:ext cx="287337" cy="215900"/>
          </a:xfrm>
        </p:spPr>
        <p:txBody>
          <a:bodyPr/>
          <a:lstStyle/>
          <a:p>
            <a:pPr>
              <a:defRPr/>
            </a:pPr>
            <a:fld id="{EF62D93A-3BA0-8848-BFA3-D7046C1B555D}" type="slidenum">
              <a:rPr lang="en-US" smtClean="0"/>
              <a:pPr>
                <a:defRPr/>
              </a:pPr>
              <a:t>2</a:t>
            </a:fld>
            <a:endParaRPr lang="en-US" dirty="0"/>
          </a:p>
        </p:txBody>
      </p:sp>
    </p:spTree>
    <p:extLst>
      <p:ext uri="{BB962C8B-B14F-4D97-AF65-F5344CB8AC3E}">
        <p14:creationId xmlns:p14="http://schemas.microsoft.com/office/powerpoint/2010/main" val="1511195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850" y="260350"/>
            <a:ext cx="8496300" cy="735253"/>
          </a:xfrm>
        </p:spPr>
        <p:txBody>
          <a:bodyPr/>
          <a:lstStyle/>
          <a:p>
            <a:pPr algn="ctr"/>
            <a:r>
              <a:rPr lang="en-US" dirty="0" smtClean="0"/>
              <a:t>Summary</a:t>
            </a:r>
            <a:endParaRPr lang="en-US" dirty="0"/>
          </a:p>
        </p:txBody>
      </p:sp>
      <p:sp>
        <p:nvSpPr>
          <p:cNvPr id="3" name="Fußzeilenplatzhalter 2"/>
          <p:cNvSpPr>
            <a:spLocks noGrp="1"/>
          </p:cNvSpPr>
          <p:nvPr>
            <p:ph type="ftr" sz="quarter" idx="10"/>
          </p:nvPr>
        </p:nvSpPr>
        <p:spPr/>
        <p:txBody>
          <a:bodyPr/>
          <a:lstStyle/>
          <a:p>
            <a:pPr>
              <a:defRPr/>
            </a:pPr>
            <a:r>
              <a:rPr lang="en-US" dirty="0"/>
              <a:t>International Standards of Supreme Audit Institutions (ISSAIs)</a:t>
            </a:r>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20</a:t>
            </a:fld>
            <a:endParaRPr lang="en-US" dirty="0"/>
          </a:p>
        </p:txBody>
      </p:sp>
      <p:sp>
        <p:nvSpPr>
          <p:cNvPr id="5" name="Inhaltsplatzhalter 4"/>
          <p:cNvSpPr>
            <a:spLocks noGrp="1"/>
          </p:cNvSpPr>
          <p:nvPr>
            <p:ph sz="quarter" idx="12"/>
          </p:nvPr>
        </p:nvSpPr>
        <p:spPr>
          <a:xfrm>
            <a:off x="397990" y="1301365"/>
            <a:ext cx="8496300" cy="4752975"/>
          </a:xfrm>
        </p:spPr>
        <p:txBody>
          <a:bodyPr/>
          <a:lstStyle/>
          <a:p>
            <a:pPr marL="342900" indent="-342900">
              <a:buFont typeface="Wingdings" panose="05000000000000000000" pitchFamily="2" charset="2"/>
              <a:buChar char="Ø"/>
            </a:pPr>
            <a:r>
              <a:rPr lang="en-US" sz="2400" dirty="0" smtClean="0"/>
              <a:t>ISSAIs </a:t>
            </a:r>
            <a:r>
              <a:rPr lang="en-US" sz="2400" dirty="0"/>
              <a:t>are a key in establishing credibility of and confidence in public sector </a:t>
            </a:r>
            <a:r>
              <a:rPr lang="en-US" sz="2400" dirty="0" smtClean="0"/>
              <a:t>audits</a:t>
            </a:r>
          </a:p>
          <a:p>
            <a:pPr marL="342900" indent="-342900">
              <a:buFont typeface="Wingdings" panose="05000000000000000000" pitchFamily="2" charset="2"/>
              <a:buChar char="Ø"/>
            </a:pPr>
            <a:endParaRPr lang="en-US" sz="2400" dirty="0"/>
          </a:p>
          <a:p>
            <a:pPr marL="342900" indent="-342900">
              <a:buFont typeface="Wingdings" panose="05000000000000000000" pitchFamily="2" charset="2"/>
              <a:buChar char="Ø"/>
            </a:pPr>
            <a:r>
              <a:rPr lang="en-US" sz="2400" dirty="0"/>
              <a:t>WB and donor community have provided support and will continue to assist ISSAI development and </a:t>
            </a:r>
            <a:r>
              <a:rPr lang="en-US" sz="2400" dirty="0" smtClean="0"/>
              <a:t>implementation</a:t>
            </a:r>
          </a:p>
          <a:p>
            <a:pPr marL="342900" indent="-342900">
              <a:buFont typeface="Wingdings" panose="05000000000000000000" pitchFamily="2" charset="2"/>
              <a:buChar char="Ø"/>
            </a:pPr>
            <a:endParaRPr lang="en-US" sz="2400" dirty="0"/>
          </a:p>
          <a:p>
            <a:pPr marL="342900" indent="-342900">
              <a:buFont typeface="Wingdings" panose="05000000000000000000" pitchFamily="2" charset="2"/>
              <a:buChar char="Ø"/>
            </a:pPr>
            <a:r>
              <a:rPr lang="en-US" sz="2400" dirty="0"/>
              <a:t>The expectations of WB and donor community are: a robust standard setting process, </a:t>
            </a:r>
            <a:r>
              <a:rPr lang="en-US" sz="2400" dirty="0" smtClean="0"/>
              <a:t>standards that address public auditing needs, support </a:t>
            </a:r>
            <a:r>
              <a:rPr lang="en-US" sz="2400" dirty="0"/>
              <a:t>to SAIs in execution of ISSAIs and lessons learning based on implementation experience  </a:t>
            </a:r>
            <a:r>
              <a:rPr lang="en-US" sz="2400" dirty="0" smtClean="0"/>
              <a:t>  </a:t>
            </a:r>
          </a:p>
          <a:p>
            <a:pPr marL="342900" indent="-342900">
              <a:buFont typeface="Wingdings" panose="05000000000000000000" pitchFamily="2" charset="2"/>
              <a:buChar char="Ø"/>
            </a:pPr>
            <a:endParaRPr lang="en-US" sz="2000" b="1" dirty="0" smtClean="0"/>
          </a:p>
          <a:p>
            <a:pPr marL="457200" indent="-457200">
              <a:buFont typeface="Wingdings" panose="05000000000000000000" pitchFamily="2" charset="2"/>
              <a:buChar char="Ø"/>
            </a:pPr>
            <a:endParaRPr lang="en-US" sz="2500" dirty="0">
              <a:solidFill>
                <a:schemeClr val="tx1"/>
              </a:solidFill>
            </a:endParaRPr>
          </a:p>
        </p:txBody>
      </p:sp>
    </p:spTree>
    <p:extLst>
      <p:ext uri="{BB962C8B-B14F-4D97-AF65-F5344CB8AC3E}">
        <p14:creationId xmlns:p14="http://schemas.microsoft.com/office/powerpoint/2010/main" val="23026825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p:txBody>
          <a:bodyPr/>
          <a:lstStyle/>
          <a:p>
            <a:endParaRPr lang="en-US" dirty="0">
              <a:solidFill>
                <a:srgbClr val="31859C"/>
              </a:solidFill>
            </a:endParaRPr>
          </a:p>
        </p:txBody>
      </p:sp>
      <p:sp>
        <p:nvSpPr>
          <p:cNvPr id="12" name="Subtitle 11"/>
          <p:cNvSpPr>
            <a:spLocks noGrp="1"/>
          </p:cNvSpPr>
          <p:nvPr>
            <p:ph type="subTitle" idx="1"/>
          </p:nvPr>
        </p:nvSpPr>
        <p:spPr/>
        <p:txBody>
          <a:bodyPr/>
          <a:lstStyle/>
          <a:p>
            <a:pPr lvl="0"/>
            <a:endParaRPr lang="en-US" dirty="0"/>
          </a:p>
        </p:txBody>
      </p:sp>
      <p:pic>
        <p:nvPicPr>
          <p:cNvPr id="4" name="Picture 3" descr="U:\1405265\1405265 WBG Logo\LOGO FILES\Horizontal\WBG_Horizontal_Color\WBG_Horizontal-RG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102" y="335840"/>
            <a:ext cx="3615235" cy="707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1129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World Bank Group Goals</a:t>
            </a:r>
            <a:endParaRPr lang="en-US" dirty="0"/>
          </a:p>
        </p:txBody>
      </p:sp>
      <p:graphicFrame>
        <p:nvGraphicFramePr>
          <p:cNvPr id="4" name="Content Placeholder 3"/>
          <p:cNvGraphicFramePr>
            <a:graphicFrameLocks noGrp="1"/>
          </p:cNvGraphicFramePr>
          <p:nvPr>
            <p:ph sz="quarter" idx="12"/>
            <p:extLst>
              <p:ext uri="{D42A27DB-BD31-4B8C-83A1-F6EECF244321}">
                <p14:modId xmlns:p14="http://schemas.microsoft.com/office/powerpoint/2010/main" val="2940997290"/>
              </p:ext>
            </p:extLst>
          </p:nvPr>
        </p:nvGraphicFramePr>
        <p:xfrm>
          <a:off x="323850" y="1115897"/>
          <a:ext cx="8189085" cy="42179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0" y="5613169"/>
            <a:ext cx="9144000" cy="830997"/>
          </a:xfrm>
          <a:prstGeom prst="rect">
            <a:avLst/>
          </a:prstGeom>
          <a:noFill/>
        </p:spPr>
        <p:txBody>
          <a:bodyPr wrap="square" rtlCol="0">
            <a:spAutoFit/>
          </a:bodyPr>
          <a:lstStyle/>
          <a:p>
            <a:pPr algn="ctr"/>
            <a:r>
              <a:rPr lang="en-US" sz="2400" b="1" dirty="0">
                <a:solidFill>
                  <a:srgbClr val="31859C"/>
                </a:solidFill>
                <a:cs typeface="Century Gothic"/>
              </a:rPr>
              <a:t>In an economically, socially and environmentally sustainable way</a:t>
            </a:r>
          </a:p>
        </p:txBody>
      </p:sp>
      <p:sp>
        <p:nvSpPr>
          <p:cNvPr id="6" name="Slide Number Placeholder 3"/>
          <p:cNvSpPr>
            <a:spLocks noGrp="1"/>
          </p:cNvSpPr>
          <p:nvPr>
            <p:ph type="sldNum" sz="quarter" idx="11"/>
          </p:nvPr>
        </p:nvSpPr>
        <p:spPr>
          <a:xfrm>
            <a:off x="8532118" y="6360102"/>
            <a:ext cx="288032" cy="215900"/>
          </a:xfrm>
        </p:spPr>
        <p:txBody>
          <a:bodyPr/>
          <a:lstStyle/>
          <a:p>
            <a:pPr>
              <a:defRPr/>
            </a:pPr>
            <a:r>
              <a:rPr lang="en-US" dirty="0"/>
              <a:t>3</a:t>
            </a:r>
          </a:p>
        </p:txBody>
      </p:sp>
    </p:spTree>
    <p:extLst>
      <p:ext uri="{BB962C8B-B14F-4D97-AF65-F5344CB8AC3E}">
        <p14:creationId xmlns:p14="http://schemas.microsoft.com/office/powerpoint/2010/main" val="3574825299"/>
      </p:ext>
    </p:extLst>
  </p:cSld>
  <p:clrMapOvr>
    <a:masterClrMapping/>
  </p:clrMapOvr>
  <p:transition spd="slow">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618267287"/>
              </p:ext>
            </p:extLst>
          </p:nvPr>
        </p:nvGraphicFramePr>
        <p:xfrm>
          <a:off x="1559223" y="1317048"/>
          <a:ext cx="7260927" cy="4551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Plaque 6"/>
          <p:cNvSpPr/>
          <p:nvPr/>
        </p:nvSpPr>
        <p:spPr>
          <a:xfrm>
            <a:off x="4404576" y="2237667"/>
            <a:ext cx="1751526" cy="1196699"/>
          </a:xfrm>
          <a:prstGeom prst="plaque">
            <a:avLst/>
          </a:prstGeom>
          <a:solidFill>
            <a:srgbClr val="31859C"/>
          </a:solidFill>
          <a:effectLst>
            <a:outerShdw blurRad="76200" dir="18900000" sy="23000" kx="-1200000" algn="bl" rotWithShape="0">
              <a:prstClr val="black">
                <a:alpha val="20000"/>
              </a:prstClr>
            </a:outerShdw>
          </a:effectLst>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Effective  &amp; Efficient Management of Public Resources</a:t>
            </a:r>
            <a:endParaRPr lang="en-US" sz="1400" dirty="0">
              <a:solidFill>
                <a:schemeClr val="bg1"/>
              </a:solidFill>
            </a:endParaRPr>
          </a:p>
        </p:txBody>
      </p:sp>
      <p:sp>
        <p:nvSpPr>
          <p:cNvPr id="9" name="Rounded Rectangle 8"/>
          <p:cNvSpPr/>
          <p:nvPr/>
        </p:nvSpPr>
        <p:spPr>
          <a:xfrm>
            <a:off x="487250" y="992032"/>
            <a:ext cx="1959735" cy="4876800"/>
          </a:xfrm>
          <a:prstGeom prst="roundRect">
            <a:avLst/>
          </a:prstGeom>
          <a:solidFill>
            <a:srgbClr val="31859C"/>
          </a:solidFill>
          <a:ln>
            <a:solidFill>
              <a:srgbClr val="31859C"/>
            </a:solidFill>
          </a:ln>
          <a:scene3d>
            <a:camera prst="isometricOffAxis1Righ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2"/>
                </a:solidFill>
              </a:rPr>
              <a:t>Ensuring governments are held accountable for using resources economically, efficiently and effectively for intended purposes to achieve sustainable development &amp; economic growth</a:t>
            </a:r>
            <a:endParaRPr lang="en-US" b="1" dirty="0">
              <a:solidFill>
                <a:schemeClr val="bg2"/>
              </a:solidFill>
            </a:endParaRPr>
          </a:p>
        </p:txBody>
      </p:sp>
      <p:sp>
        <p:nvSpPr>
          <p:cNvPr id="10" name="Plaque 9"/>
          <p:cNvSpPr/>
          <p:nvPr/>
        </p:nvSpPr>
        <p:spPr>
          <a:xfrm>
            <a:off x="4404576" y="3761667"/>
            <a:ext cx="1751526" cy="1196699"/>
          </a:xfrm>
          <a:prstGeom prst="plaque">
            <a:avLst/>
          </a:prstGeom>
          <a:solidFill>
            <a:srgbClr val="31859C"/>
          </a:solidFill>
          <a:effectLst>
            <a:outerShdw blurRad="76200" dir="18900000" sy="23000" kx="-1200000" algn="bl" rotWithShape="0">
              <a:prstClr val="black">
                <a:alpha val="20000"/>
              </a:prstClr>
            </a:outerShdw>
          </a:effectLst>
          <a:scene3d>
            <a:camera prst="orthographicFront"/>
            <a:lightRig rig="threePt" dir="t"/>
          </a:scene3d>
          <a:sp3d>
            <a:bevelT w="1143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rPr>
              <a:t>Enhanced Governance – Transparency &amp; Accountability</a:t>
            </a:r>
            <a:endParaRPr lang="en-US" sz="1400" dirty="0">
              <a:solidFill>
                <a:schemeClr val="bg1"/>
              </a:solidFill>
            </a:endParaRPr>
          </a:p>
        </p:txBody>
      </p:sp>
      <p:sp>
        <p:nvSpPr>
          <p:cNvPr id="6" name="Title 1"/>
          <p:cNvSpPr>
            <a:spLocks noGrp="1"/>
          </p:cNvSpPr>
          <p:nvPr>
            <p:ph type="title"/>
          </p:nvPr>
        </p:nvSpPr>
        <p:spPr>
          <a:xfrm>
            <a:off x="323850" y="260350"/>
            <a:ext cx="8496300" cy="576263"/>
          </a:xfrm>
        </p:spPr>
        <p:txBody>
          <a:bodyPr/>
          <a:lstStyle/>
          <a:p>
            <a:r>
              <a:rPr lang="en-US" sz="3600" dirty="0" smtClean="0"/>
              <a:t>Quality PFM is needed ….</a:t>
            </a:r>
            <a:endParaRPr lang="en-US" sz="3600" dirty="0"/>
          </a:p>
        </p:txBody>
      </p:sp>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406140" y="114634"/>
            <a:ext cx="2422849" cy="1754795"/>
          </a:xfrm>
          <a:prstGeom prst="rect">
            <a:avLst/>
          </a:prstGeom>
        </p:spPr>
      </p:pic>
      <p:sp>
        <p:nvSpPr>
          <p:cNvPr id="11" name="Slide Number Placeholder 3"/>
          <p:cNvSpPr>
            <a:spLocks noGrp="1"/>
          </p:cNvSpPr>
          <p:nvPr>
            <p:ph type="sldNum" sz="quarter" idx="11"/>
          </p:nvPr>
        </p:nvSpPr>
        <p:spPr>
          <a:xfrm>
            <a:off x="8532118" y="6360102"/>
            <a:ext cx="288032" cy="215900"/>
          </a:xfrm>
        </p:spPr>
        <p:txBody>
          <a:bodyPr/>
          <a:lstStyle/>
          <a:p>
            <a:pPr>
              <a:defRPr/>
            </a:pPr>
            <a:r>
              <a:rPr lang="en-US" dirty="0"/>
              <a:t>4</a:t>
            </a:r>
          </a:p>
        </p:txBody>
      </p:sp>
    </p:spTree>
    <p:extLst>
      <p:ext uri="{BB962C8B-B14F-4D97-AF65-F5344CB8AC3E}">
        <p14:creationId xmlns:p14="http://schemas.microsoft.com/office/powerpoint/2010/main" val="9278108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1000"/>
                                        <p:tgtEl>
                                          <p:spTgt spid="7"/>
                                        </p:tgtEl>
                                      </p:cBhvr>
                                    </p:animEffect>
                                  </p:childTnLst>
                                </p:cTn>
                              </p:par>
                            </p:childTnLst>
                          </p:cTn>
                        </p:par>
                        <p:par>
                          <p:cTn id="8" fill="hold">
                            <p:stCondLst>
                              <p:cond delay="1000"/>
                            </p:stCondLst>
                            <p:childTnLst>
                              <p:par>
                                <p:cTn id="9" presetID="4" presetClass="entr" presetSubtype="32"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ox(out)">
                                      <p:cBhvr>
                                        <p:cTn id="1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412" y="337624"/>
            <a:ext cx="8496300" cy="924506"/>
          </a:xfrm>
        </p:spPr>
        <p:txBody>
          <a:bodyPr/>
          <a:lstStyle/>
          <a:p>
            <a:r>
              <a:rPr lang="en-US" sz="3600" dirty="0" smtClean="0"/>
              <a:t>Impacts of Quality PFM &amp; Accountability</a:t>
            </a:r>
            <a:endParaRPr lang="en-US" sz="3600"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916065801"/>
              </p:ext>
            </p:extLst>
          </p:nvPr>
        </p:nvGraphicFramePr>
        <p:xfrm>
          <a:off x="336034" y="1416613"/>
          <a:ext cx="4038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5"/>
          <p:cNvGraphicFramePr>
            <a:graphicFrameLocks noGrp="1"/>
          </p:cNvGraphicFramePr>
          <p:nvPr>
            <p:ph sz="quarter" idx="2"/>
            <p:extLst>
              <p:ext uri="{D42A27DB-BD31-4B8C-83A1-F6EECF244321}">
                <p14:modId xmlns:p14="http://schemas.microsoft.com/office/powerpoint/2010/main" val="2492071246"/>
              </p:ext>
            </p:extLst>
          </p:nvPr>
        </p:nvGraphicFramePr>
        <p:xfrm>
          <a:off x="4816095" y="1506987"/>
          <a:ext cx="4038600" cy="45259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10" name="Group 9"/>
          <p:cNvGrpSpPr/>
          <p:nvPr/>
        </p:nvGrpSpPr>
        <p:grpSpPr>
          <a:xfrm>
            <a:off x="4340684" y="2163649"/>
            <a:ext cx="823743" cy="3052293"/>
            <a:chOff x="4387788" y="3528589"/>
            <a:chExt cx="687460" cy="1297762"/>
          </a:xfrm>
          <a:solidFill>
            <a:srgbClr val="31859C"/>
          </a:solidFill>
        </p:grpSpPr>
        <p:sp>
          <p:nvSpPr>
            <p:cNvPr id="3" name="Right Arrow 2"/>
            <p:cNvSpPr/>
            <p:nvPr/>
          </p:nvSpPr>
          <p:spPr>
            <a:xfrm>
              <a:off x="4387788" y="3528589"/>
              <a:ext cx="216024" cy="432048"/>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Arrow 6"/>
            <p:cNvSpPr/>
            <p:nvPr/>
          </p:nvSpPr>
          <p:spPr>
            <a:xfrm>
              <a:off x="4557773" y="3769765"/>
              <a:ext cx="216024" cy="432048"/>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ight Arrow 7"/>
            <p:cNvSpPr/>
            <p:nvPr/>
          </p:nvSpPr>
          <p:spPr>
            <a:xfrm>
              <a:off x="4710173" y="4049413"/>
              <a:ext cx="216024" cy="432048"/>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ight Arrow 8"/>
            <p:cNvSpPr/>
            <p:nvPr/>
          </p:nvSpPr>
          <p:spPr>
            <a:xfrm>
              <a:off x="4859224" y="4394303"/>
              <a:ext cx="216024" cy="432048"/>
            </a:xfrm>
            <a:prstGeom prst="rightArrow">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Slide Number Placeholder 3"/>
          <p:cNvSpPr>
            <a:spLocks noGrp="1"/>
          </p:cNvSpPr>
          <p:nvPr>
            <p:ph type="sldNum" sz="quarter" idx="11"/>
          </p:nvPr>
        </p:nvSpPr>
        <p:spPr>
          <a:xfrm>
            <a:off x="8532118" y="6360102"/>
            <a:ext cx="288032" cy="215900"/>
          </a:xfrm>
        </p:spPr>
        <p:txBody>
          <a:bodyPr/>
          <a:lstStyle/>
          <a:p>
            <a:pPr>
              <a:defRPr/>
            </a:pPr>
            <a:r>
              <a:rPr lang="en-US" dirty="0"/>
              <a:t>5</a:t>
            </a:r>
          </a:p>
        </p:txBody>
      </p:sp>
    </p:spTree>
    <p:extLst>
      <p:ext uri="{BB962C8B-B14F-4D97-AF65-F5344CB8AC3E}">
        <p14:creationId xmlns:p14="http://schemas.microsoft.com/office/powerpoint/2010/main" val="16106338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750"/>
                                        <p:tgtEl>
                                          <p:spTgt spid="5"/>
                                        </p:tgtEl>
                                      </p:cBhvr>
                                    </p:animEffect>
                                  </p:childTnLst>
                                </p:cTn>
                              </p:par>
                            </p:childTnLst>
                          </p:cTn>
                        </p:par>
                        <p:par>
                          <p:cTn id="8" fill="hold">
                            <p:stCondLst>
                              <p:cond delay="750"/>
                            </p:stCondLst>
                            <p:childTnLst>
                              <p:par>
                                <p:cTn id="9" presetID="3" presetClass="entr" presetSubtype="1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blinds(horizontal)">
                                      <p:cBhvr>
                                        <p:cTn id="11" dur="500"/>
                                        <p:tgtEl>
                                          <p:spTgt spid="10"/>
                                        </p:tgtEl>
                                      </p:cBhvr>
                                    </p:animEffect>
                                  </p:childTnLst>
                                </p:cTn>
                              </p:par>
                            </p:childTnLst>
                          </p:cTn>
                        </p:par>
                        <p:par>
                          <p:cTn id="12" fill="hold">
                            <p:stCondLst>
                              <p:cond delay="1250"/>
                            </p:stCondLst>
                            <p:childTnLst>
                              <p:par>
                                <p:cTn id="13" presetID="3" presetClass="entr" presetSubtype="1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6"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Significance of ISSAIs</a:t>
            </a:r>
            <a:endParaRPr lang="en-US" dirty="0"/>
          </a:p>
        </p:txBody>
      </p:sp>
      <p:sp>
        <p:nvSpPr>
          <p:cNvPr id="7" name="Subtitle 6"/>
          <p:cNvSpPr>
            <a:spLocks noGrp="1"/>
          </p:cNvSpPr>
          <p:nvPr>
            <p:ph type="subTitle" idx="1"/>
          </p:nvPr>
        </p:nvSpPr>
        <p:spPr/>
        <p:txBody>
          <a:bodyPr anchor="t" anchorCtr="0"/>
          <a:lstStyle/>
          <a:p>
            <a:endParaRPr lang="en-US" dirty="0"/>
          </a:p>
        </p:txBody>
      </p:sp>
      <p:sp>
        <p:nvSpPr>
          <p:cNvPr id="4" name="Slide Number Placeholder 3"/>
          <p:cNvSpPr>
            <a:spLocks noGrp="1"/>
          </p:cNvSpPr>
          <p:nvPr>
            <p:ph type="sldNum" sz="quarter" idx="4294967295"/>
          </p:nvPr>
        </p:nvSpPr>
        <p:spPr>
          <a:xfrm>
            <a:off x="8856663" y="6359525"/>
            <a:ext cx="287337" cy="215900"/>
          </a:xfrm>
        </p:spPr>
        <p:txBody>
          <a:bodyPr/>
          <a:lstStyle/>
          <a:p>
            <a:pPr>
              <a:defRPr/>
            </a:pPr>
            <a:fld id="{EF62D93A-3BA0-8848-BFA3-D7046C1B555D}" type="slidenum">
              <a:rPr lang="en-US" smtClean="0"/>
              <a:pPr>
                <a:defRPr/>
              </a:pPr>
              <a:t>6</a:t>
            </a:fld>
            <a:endParaRPr lang="en-US" dirty="0"/>
          </a:p>
        </p:txBody>
      </p:sp>
    </p:spTree>
    <p:extLst>
      <p:ext uri="{BB962C8B-B14F-4D97-AF65-F5344CB8AC3E}">
        <p14:creationId xmlns:p14="http://schemas.microsoft.com/office/powerpoint/2010/main" val="40908299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a:extLst>
              <a:ext uri="{BEBA8EAE-BF5A-486C-A8C5-ECC9F3942E4B}">
                <a14:imgProps xmlns:a14="http://schemas.microsoft.com/office/drawing/2010/main">
                  <a14:imgLayer r:embed="rId3">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7112031" y="381000"/>
            <a:ext cx="20097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sz="3600" dirty="0" smtClean="0"/>
              <a:t>Importance of Public Sector Auditing</a:t>
            </a:r>
            <a:endParaRPr lang="en-US" sz="3600" dirty="0"/>
          </a:p>
        </p:txBody>
      </p:sp>
      <p:sp>
        <p:nvSpPr>
          <p:cNvPr id="3" name="Content Placeholder 2"/>
          <p:cNvSpPr>
            <a:spLocks noGrp="1"/>
          </p:cNvSpPr>
          <p:nvPr>
            <p:ph sz="quarter" idx="12"/>
          </p:nvPr>
        </p:nvSpPr>
        <p:spPr/>
        <p:txBody>
          <a:bodyPr/>
          <a:lstStyle/>
          <a:p>
            <a:pPr marL="457200" indent="-457200">
              <a:buFont typeface="Arial" panose="020B0604020202020204" pitchFamily="34" charset="0"/>
              <a:buChar char="•"/>
            </a:pPr>
            <a:r>
              <a:rPr lang="en-US" dirty="0" smtClean="0"/>
              <a:t>Provides independent and reliable information to legislatures, oversight bodies, those charged with governance and the public, on the management of public funds</a:t>
            </a:r>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r>
              <a:rPr lang="en-US" dirty="0" smtClean="0"/>
              <a:t>Enhances confidence of users by providing information, and independent / objective assessments on deviations from accepted standards or principles of good governance</a:t>
            </a:r>
            <a:endParaRPr lang="en-US" dirty="0"/>
          </a:p>
        </p:txBody>
      </p:sp>
      <p:sp>
        <p:nvSpPr>
          <p:cNvPr id="5" name="Slide Number Placeholder 3"/>
          <p:cNvSpPr>
            <a:spLocks noGrp="1"/>
          </p:cNvSpPr>
          <p:nvPr>
            <p:ph type="sldNum" sz="quarter" idx="11"/>
          </p:nvPr>
        </p:nvSpPr>
        <p:spPr>
          <a:xfrm>
            <a:off x="8532118" y="6360102"/>
            <a:ext cx="288032" cy="215900"/>
          </a:xfrm>
        </p:spPr>
        <p:txBody>
          <a:bodyPr/>
          <a:lstStyle/>
          <a:p>
            <a:pPr>
              <a:defRPr/>
            </a:pPr>
            <a:r>
              <a:rPr lang="en-US" dirty="0" smtClean="0"/>
              <a:t>7</a:t>
            </a:r>
            <a:endParaRPr lang="en-US" dirty="0"/>
          </a:p>
        </p:txBody>
      </p:sp>
    </p:spTree>
    <p:extLst>
      <p:ext uri="{BB962C8B-B14F-4D97-AF65-F5344CB8AC3E}">
        <p14:creationId xmlns:p14="http://schemas.microsoft.com/office/powerpoint/2010/main" val="23137998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INTOSAI Strategic Plan</a:t>
            </a:r>
            <a:endParaRPr lang="en-US" dirty="0"/>
          </a:p>
        </p:txBody>
      </p:sp>
      <p:sp>
        <p:nvSpPr>
          <p:cNvPr id="3" name="Fußzeilenplatzhalter 2"/>
          <p:cNvSpPr>
            <a:spLocks noGrp="1"/>
          </p:cNvSpPr>
          <p:nvPr>
            <p:ph type="ftr" sz="quarter" idx="10"/>
          </p:nvPr>
        </p:nvSpPr>
        <p:spPr/>
        <p:txBody>
          <a:bodyPr/>
          <a:lstStyle/>
          <a:p>
            <a:r>
              <a:rPr lang="en-US" dirty="0" smtClean="0"/>
              <a:t>International Standards of Supreme Audit Institutions (ISSAIs)</a:t>
            </a:r>
            <a:endParaRPr lang="en-US" dirty="0"/>
          </a:p>
        </p:txBody>
      </p:sp>
      <p:sp>
        <p:nvSpPr>
          <p:cNvPr id="4" name="Foliennummernplatzhalter 3"/>
          <p:cNvSpPr>
            <a:spLocks noGrp="1"/>
          </p:cNvSpPr>
          <p:nvPr>
            <p:ph type="sldNum" sz="quarter" idx="11"/>
          </p:nvPr>
        </p:nvSpPr>
        <p:spPr/>
        <p:txBody>
          <a:bodyPr/>
          <a:lstStyle/>
          <a:p>
            <a:fld id="{EF62D93A-3BA0-8848-BFA3-D7046C1B555D}" type="slidenum">
              <a:rPr lang="en-US" smtClean="0"/>
              <a:pPr/>
              <a:t>8</a:t>
            </a:fld>
            <a:endParaRPr lang="en-US" dirty="0"/>
          </a:p>
        </p:txBody>
      </p:sp>
      <p:sp>
        <p:nvSpPr>
          <p:cNvPr id="5" name="Inhaltsplatzhalter 4"/>
          <p:cNvSpPr>
            <a:spLocks noGrp="1"/>
          </p:cNvSpPr>
          <p:nvPr>
            <p:ph sz="quarter" idx="12"/>
          </p:nvPr>
        </p:nvSpPr>
        <p:spPr/>
        <p:txBody>
          <a:bodyPr/>
          <a:lstStyle/>
          <a:p>
            <a:r>
              <a:rPr lang="en-US" dirty="0" smtClean="0">
                <a:solidFill>
                  <a:srgbClr val="31859C"/>
                </a:solidFill>
              </a:rPr>
              <a:t>Goal 1: Accountability and Professional Standards</a:t>
            </a:r>
          </a:p>
          <a:p>
            <a:r>
              <a:rPr lang="en-US" dirty="0" smtClean="0"/>
              <a:t>Promote strong, independent, and multidisciplinary SAIs and encourage good governance by: </a:t>
            </a:r>
          </a:p>
          <a:p>
            <a:pPr marL="457200" lvl="1" indent="-457200">
              <a:buClr>
                <a:srgbClr val="31859C"/>
              </a:buClr>
              <a:buFont typeface="Wingdings" panose="05000000000000000000" pitchFamily="2" charset="2"/>
              <a:buChar char="Ø"/>
            </a:pPr>
            <a:r>
              <a:rPr lang="en-US" dirty="0" smtClean="0"/>
              <a:t>providing and maintaining </a:t>
            </a:r>
            <a:r>
              <a:rPr lang="en-US" b="1" dirty="0" smtClean="0"/>
              <a:t>International Standards of Supreme Audit Institutions </a:t>
            </a:r>
            <a:r>
              <a:rPr lang="en-US" dirty="0" smtClean="0"/>
              <a:t>(ISSAIs) </a:t>
            </a:r>
          </a:p>
          <a:p>
            <a:pPr marL="457200" lvl="1" indent="-457200">
              <a:buClr>
                <a:srgbClr val="31859C"/>
              </a:buClr>
              <a:buFont typeface="Wingdings" panose="05000000000000000000" pitchFamily="2" charset="2"/>
              <a:buChar char="Ø"/>
            </a:pPr>
            <a:r>
              <a:rPr lang="en-US" dirty="0" smtClean="0"/>
              <a:t>contributing to the </a:t>
            </a:r>
            <a:r>
              <a:rPr lang="en-US" b="1" dirty="0" smtClean="0"/>
              <a:t>development and adoption </a:t>
            </a:r>
            <a:r>
              <a:rPr lang="en-US" dirty="0" smtClean="0"/>
              <a:t>of appropriate and effective professional standards</a:t>
            </a:r>
          </a:p>
          <a:p>
            <a:pPr lvl="2"/>
            <a:endParaRPr lang="en-US" dirty="0" smtClean="0"/>
          </a:p>
          <a:p>
            <a:endParaRPr lang="en-US" dirty="0"/>
          </a:p>
        </p:txBody>
      </p:sp>
    </p:spTree>
    <p:extLst>
      <p:ext uri="{BB962C8B-B14F-4D97-AF65-F5344CB8AC3E}">
        <p14:creationId xmlns:p14="http://schemas.microsoft.com/office/powerpoint/2010/main" val="1093768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850" y="273229"/>
            <a:ext cx="8496300" cy="576263"/>
          </a:xfrm>
        </p:spPr>
        <p:txBody>
          <a:bodyPr/>
          <a:lstStyle/>
          <a:p>
            <a:r>
              <a:rPr lang="en-US" dirty="0" smtClean="0"/>
              <a:t>Significance of ISSAIs</a:t>
            </a:r>
            <a:endParaRPr lang="en-US" dirty="0"/>
          </a:p>
        </p:txBody>
      </p:sp>
      <p:sp>
        <p:nvSpPr>
          <p:cNvPr id="4" name="Foliennummernplatzhalter 3"/>
          <p:cNvSpPr>
            <a:spLocks noGrp="1"/>
          </p:cNvSpPr>
          <p:nvPr>
            <p:ph type="sldNum" sz="quarter" idx="11"/>
          </p:nvPr>
        </p:nvSpPr>
        <p:spPr/>
        <p:txBody>
          <a:bodyPr/>
          <a:lstStyle/>
          <a:p>
            <a:fld id="{EF62D93A-3BA0-8848-BFA3-D7046C1B555D}" type="slidenum">
              <a:rPr lang="en-US" smtClean="0"/>
              <a:pPr/>
              <a:t>9</a:t>
            </a:fld>
            <a:endParaRPr lang="en-US" dirty="0"/>
          </a:p>
        </p:txBody>
      </p:sp>
      <p:graphicFrame>
        <p:nvGraphicFramePr>
          <p:cNvPr id="6" name="Content Placeholder 5"/>
          <p:cNvGraphicFramePr>
            <a:graphicFrameLocks noGrp="1"/>
          </p:cNvGraphicFramePr>
          <p:nvPr>
            <p:ph sz="quarter" idx="12"/>
            <p:extLst>
              <p:ext uri="{D42A27DB-BD31-4B8C-83A1-F6EECF244321}">
                <p14:modId xmlns:p14="http://schemas.microsoft.com/office/powerpoint/2010/main" val="1649413208"/>
              </p:ext>
            </p:extLst>
          </p:nvPr>
        </p:nvGraphicFramePr>
        <p:xfrm>
          <a:off x="117787" y="959319"/>
          <a:ext cx="8897423" cy="54007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6351017"/>
      </p:ext>
    </p:extLst>
  </p:cSld>
  <p:clrMapOvr>
    <a:masterClrMapping/>
  </p:clrMapOvr>
  <p:timing>
    <p:tnLst>
      <p:par>
        <p:cTn id="1" dur="indefinite" restart="never" nodeType="tmRoot"/>
      </p:par>
    </p:tnLst>
  </p:timing>
</p:sld>
</file>

<file path=ppt/theme/theme1.xml><?xml version="1.0" encoding="utf-8"?>
<a:theme xmlns:a="http://schemas.openxmlformats.org/drawingml/2006/main" name="WBG Slide">
  <a:themeElements>
    <a:clrScheme name="Benutzerdefiniert 53">
      <a:dk1>
        <a:sysClr val="windowText" lastClr="000000"/>
      </a:dk1>
      <a:lt1>
        <a:sysClr val="window" lastClr="FFFFFF"/>
      </a:lt1>
      <a:dk2>
        <a:srgbClr val="002345"/>
      </a:dk2>
      <a:lt2>
        <a:srgbClr val="FFFFFF"/>
      </a:lt2>
      <a:accent1>
        <a:srgbClr val="002345"/>
      </a:accent1>
      <a:accent2>
        <a:srgbClr val="00ADE4"/>
      </a:accent2>
      <a:accent3>
        <a:srgbClr val="FF6600"/>
      </a:accent3>
      <a:accent4>
        <a:srgbClr val="31859C"/>
      </a:accent4>
      <a:accent5>
        <a:srgbClr val="660066"/>
      </a:accent5>
      <a:accent6>
        <a:srgbClr val="BEDA00"/>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1540</TotalTime>
  <Words>1169</Words>
  <Application>Microsoft Office PowerPoint</Application>
  <PresentationFormat>Skærmshow (4:3)</PresentationFormat>
  <Paragraphs>161</Paragraphs>
  <Slides>21</Slides>
  <Notes>4</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21</vt:i4>
      </vt:variant>
    </vt:vector>
  </HeadingPairs>
  <TitlesOfParts>
    <vt:vector size="26" baseType="lpstr">
      <vt:lpstr>Arial</vt:lpstr>
      <vt:lpstr>Calibri</vt:lpstr>
      <vt:lpstr>Century Gothic</vt:lpstr>
      <vt:lpstr>Wingdings</vt:lpstr>
      <vt:lpstr>WBG Slide</vt:lpstr>
      <vt:lpstr>International Standards of Supreme Audit Institutions (ISSAIs)</vt:lpstr>
      <vt:lpstr>Overview</vt:lpstr>
      <vt:lpstr>World Bank Group Goals</vt:lpstr>
      <vt:lpstr>Quality PFM is needed ….</vt:lpstr>
      <vt:lpstr>Impacts of Quality PFM &amp; Accountability</vt:lpstr>
      <vt:lpstr>Significance of ISSAIs</vt:lpstr>
      <vt:lpstr>Importance of Public Sector Auditing</vt:lpstr>
      <vt:lpstr>INTOSAI Strategic Plan</vt:lpstr>
      <vt:lpstr>Significance of ISSAIs</vt:lpstr>
      <vt:lpstr>WB Support</vt:lpstr>
      <vt:lpstr>Promoting Global Auditing Standards</vt:lpstr>
      <vt:lpstr>WB Support</vt:lpstr>
      <vt:lpstr>ISSAI Development and Roll-out: Accomplishments To-Date</vt:lpstr>
      <vt:lpstr>Stakeholder Expectations</vt:lpstr>
      <vt:lpstr>Who are the Stakeholders</vt:lpstr>
      <vt:lpstr>Expectations  SAIs</vt:lpstr>
      <vt:lpstr>Standard Setting by INTOSAI</vt:lpstr>
      <vt:lpstr>Standard Setting</vt:lpstr>
      <vt:lpstr>Challenges</vt:lpstr>
      <vt:lpstr>Summary</vt:lpstr>
      <vt:lpstr>PowerPoint-præsentation</vt:lpstr>
    </vt:vector>
  </TitlesOfParts>
  <Company>Rivia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dc:creator>
  <dc:description>Presentation Template;_x000d_
Version 001;_x000d_
2012-11-16;</dc:description>
  <cp:lastModifiedBy>Mette E. Matthiasen</cp:lastModifiedBy>
  <cp:revision>427</cp:revision>
  <cp:lastPrinted>2015-12-10T13:18:00Z</cp:lastPrinted>
  <dcterms:created xsi:type="dcterms:W3CDTF">2012-11-07T14:44:50Z</dcterms:created>
  <dcterms:modified xsi:type="dcterms:W3CDTF">2016-05-23T05:09:47Z</dcterms:modified>
</cp:coreProperties>
</file>