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63" r:id="rId2"/>
    <p:sldId id="292" r:id="rId3"/>
    <p:sldId id="259" r:id="rId4"/>
    <p:sldId id="258" r:id="rId5"/>
    <p:sldId id="293" r:id="rId6"/>
    <p:sldId id="294" r:id="rId7"/>
    <p:sldId id="295" r:id="rId8"/>
    <p:sldId id="288" r:id="rId9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na Carolina Barreto Ribeiro Alvarenga" initials="ACBRA" lastIdx="2" clrIdx="0">
    <p:extLst>
      <p:ext uri="{19B8F6BF-5375-455C-9EA6-DF929625EA0E}">
        <p15:presenceInfo xmlns:p15="http://schemas.microsoft.com/office/powerpoint/2012/main" userId="S-1-5-21-2076597496-86852003-636688714-260355" providerId="AD"/>
      </p:ext>
    </p:extLst>
  </p:cmAuthor>
  <p:cmAuthor id="2" name="Liana Mattos de Mello Tavares" initials="LMdMT" lastIdx="1" clrIdx="1">
    <p:extLst>
      <p:ext uri="{19B8F6BF-5375-455C-9EA6-DF929625EA0E}">
        <p15:presenceInfo xmlns:p15="http://schemas.microsoft.com/office/powerpoint/2012/main" userId="S-1-5-21-2076597496-86852003-636688714-1583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5838D"/>
    <a:srgbClr val="4D4D4F"/>
    <a:srgbClr val="FDA100"/>
    <a:srgbClr val="6CA9B7"/>
    <a:srgbClr val="4D4D4D"/>
    <a:srgbClr val="D38D42"/>
    <a:srgbClr val="FCA1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4" autoAdjust="0"/>
    <p:restoredTop sz="74725" autoAdjust="0"/>
  </p:normalViewPr>
  <p:slideViewPr>
    <p:cSldViewPr snapToGrid="0">
      <p:cViewPr varScale="1">
        <p:scale>
          <a:sx n="87" d="100"/>
          <a:sy n="87" d="100"/>
        </p:scale>
        <p:origin x="1512" y="78"/>
      </p:cViewPr>
      <p:guideLst/>
    </p:cSldViewPr>
  </p:slideViewPr>
  <p:notesTextViewPr>
    <p:cViewPr>
      <p:scale>
        <a:sx n="150" d="100"/>
        <a:sy n="15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50C8B85-0319-44BC-A719-51A385A4D7FC}" type="datetimeFigureOut">
              <a:rPr lang="pt-BR" smtClean="0"/>
              <a:t>30/05/2019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904D656-5ED0-4780-93FE-C8F14D969D1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657519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baseline="0" dirty="0" smtClean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04D656-5ED0-4780-93FE-C8F14D969D11}" type="slidenum">
              <a:rPr lang="pt-BR" smtClean="0"/>
              <a:t>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7328360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baseline="0" dirty="0" smtClean="0"/>
              <a:t>1.1 </a:t>
            </a:r>
            <a:r>
              <a:rPr lang="pt-BR" sz="1200" dirty="0" smtClean="0">
                <a:solidFill>
                  <a:srgbClr val="999999"/>
                </a:solidFill>
                <a:latin typeface="Droid Serif"/>
                <a:ea typeface="Droid Serif"/>
                <a:cs typeface="Droid Serif"/>
                <a:sym typeface="Droid Serif"/>
              </a:rPr>
              <a:t>Update INTOSAI P-10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baseline="0" dirty="0" smtClean="0"/>
              <a:t>2.12 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Principles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on Jurisdictional Activities of SAIs</a:t>
            </a:r>
            <a:endParaRPr lang="pt-BR" sz="1200" dirty="0" smtClean="0">
              <a:solidFill>
                <a:srgbClr val="999999"/>
              </a:solidFill>
              <a:latin typeface="Droid Serif"/>
              <a:ea typeface="Droid Serif"/>
              <a:cs typeface="Droid Serif"/>
              <a:sym typeface="Droid Serif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1200" baseline="0" dirty="0" smtClean="0">
                <a:solidFill>
                  <a:srgbClr val="999999"/>
                </a:solidFill>
                <a:latin typeface="Droid Serif"/>
                <a:sym typeface="Droid Serif"/>
              </a:rPr>
              <a:t>3.10 Audit of </a:t>
            </a:r>
            <a:r>
              <a:rPr lang="pt-BR" sz="1200" dirty="0" smtClean="0">
                <a:solidFill>
                  <a:srgbClr val="999999"/>
                </a:solidFill>
                <a:latin typeface="Droid Serif"/>
                <a:ea typeface="Droid Serif"/>
                <a:cs typeface="Droid Serif"/>
                <a:sym typeface="Droid Serif"/>
              </a:rPr>
              <a:t>Key National </a:t>
            </a:r>
            <a:r>
              <a:rPr lang="pt-BR" sz="1200" dirty="0" err="1" smtClean="0">
                <a:solidFill>
                  <a:srgbClr val="999999"/>
                </a:solidFill>
                <a:latin typeface="Droid Serif"/>
                <a:ea typeface="Droid Serif"/>
                <a:cs typeface="Droid Serif"/>
                <a:sym typeface="Droid Serif"/>
              </a:rPr>
              <a:t>Indicators</a:t>
            </a:r>
            <a:endParaRPr lang="pt-BR" sz="1200" dirty="0" smtClean="0">
              <a:solidFill>
                <a:srgbClr val="999999"/>
              </a:solidFill>
              <a:latin typeface="Droid Serif"/>
              <a:ea typeface="Droid Serif"/>
              <a:cs typeface="Droid Serif"/>
              <a:sym typeface="Droid Serif"/>
            </a:endParaRPr>
          </a:p>
          <a:p>
            <a:r>
              <a:rPr lang="pt-BR" baseline="0" dirty="0" smtClean="0"/>
              <a:t>1.2 </a:t>
            </a:r>
            <a:r>
              <a:rPr lang="en-I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 more principles-based and</a:t>
            </a:r>
            <a:r>
              <a:rPr lang="pt-BR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I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future-proof ISSAI 200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2.9 Consolidating and</a:t>
            </a:r>
            <a:r>
              <a:rPr lang="pt-BR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aligning the audit of</a:t>
            </a:r>
            <a:r>
              <a:rPr lang="pt-BR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t-BR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public</a:t>
            </a:r>
            <a:r>
              <a:rPr lang="pt-B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t-BR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debt</a:t>
            </a:r>
            <a:r>
              <a:rPr lang="pt-B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t-BR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with</a:t>
            </a:r>
            <a:r>
              <a:rPr lang="pt-B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ISSAI 100.</a:t>
            </a:r>
          </a:p>
          <a:p>
            <a:endParaRPr lang="pt-BR" baseline="0" dirty="0" smtClean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04D656-5ED0-4780-93FE-C8F14D969D11}" type="slidenum">
              <a:rPr lang="pt-BR" smtClean="0"/>
              <a:t>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3380264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pt-BR" baseline="0" dirty="0" smtClean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pt-BR" baseline="0" dirty="0" smtClean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04D656-5ED0-4780-93FE-C8F14D969D11}" type="slidenum">
              <a:rPr lang="pt-BR" smtClean="0"/>
              <a:t>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6249276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1.3 </a:t>
            </a:r>
            <a:r>
              <a:rPr lang="en-I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Consolidate and improve</a:t>
            </a:r>
            <a:r>
              <a:rPr lang="pt-BR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I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INTOSAI practice notes to</a:t>
            </a:r>
            <a:r>
              <a:rPr lang="pt-BR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I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ISSAIs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2.2 Provide Guidance on Compliance Auditing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2.10 Consolidating and aligning the audit of disaster related aid with ISSAI 100.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2.11 </a:t>
            </a:r>
            <a:r>
              <a:rPr lang="pt-BR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Public</a:t>
            </a:r>
            <a:r>
              <a:rPr lang="pt-B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t-BR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Procurement</a:t>
            </a:r>
            <a:r>
              <a:rPr lang="pt-B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t-BR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audit</a:t>
            </a:r>
            <a:endParaRPr lang="pt-BR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2.7a Consolidating and</a:t>
            </a:r>
            <a:r>
              <a:rPr lang="pt-BR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aligning guidance for audits of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Privatisation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with</a:t>
            </a:r>
            <a:r>
              <a:rPr lang="pt-BR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t-B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ISSAI 100 – GUID </a:t>
            </a:r>
            <a:r>
              <a:rPr lang="pt-BR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on</a:t>
            </a:r>
            <a:r>
              <a:rPr lang="pt-B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t-BR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privatisation</a:t>
            </a:r>
            <a:endParaRPr lang="pt-BR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2.6 Consolidated and</a:t>
            </a:r>
            <a:r>
              <a:rPr lang="pt-BR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improved guidance on</a:t>
            </a:r>
            <a:r>
              <a:rPr lang="pt-BR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reliance on the work of</a:t>
            </a:r>
            <a:r>
              <a:rPr lang="pt-BR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t-BR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internal</a:t>
            </a:r>
            <a:r>
              <a:rPr lang="pt-B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t-BR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auditors</a:t>
            </a:r>
            <a:r>
              <a:rPr lang="pt-B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pt-BR" baseline="0" dirty="0" smtClean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04D656-5ED0-4780-93FE-C8F14D969D11}" type="slidenum">
              <a:rPr lang="pt-BR" smtClean="0"/>
              <a:t>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4838123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2.3 Using ISSAIs in accordance</a:t>
            </a:r>
            <a:r>
              <a:rPr lang="pt-BR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with the SAI’s</a:t>
            </a:r>
            <a:r>
              <a:rPr lang="pt-BR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mandate and carrying</a:t>
            </a:r>
            <a:r>
              <a:rPr lang="pt-BR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out combined audits.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2.1 Provide Guidance on Financial Auditing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2.7b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GUID on public private partnership (PPP)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3.8 Obtaining an understanding of Economy, Efficiency and Effectiveness of an entity and applying relevant methods in the context of a performance audit</a:t>
            </a:r>
            <a:endParaRPr lang="pt-BR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pt-BR" baseline="0" dirty="0" smtClean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04D656-5ED0-4780-93FE-C8F14D969D11}" type="slidenum">
              <a:rPr lang="pt-BR" smtClean="0"/>
              <a:t>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1878050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pt-BR" baseline="0" dirty="0" smtClean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pt-BR" baseline="0" dirty="0" smtClean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04D656-5ED0-4780-93FE-C8F14D969D11}" type="slidenum">
              <a:rPr lang="pt-BR" smtClean="0"/>
              <a:t>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0856397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pt-BR" baseline="0" dirty="0" smtClean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pt-BR" baseline="0" dirty="0" smtClean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04D656-5ED0-4780-93FE-C8F14D969D11}" type="slidenum">
              <a:rPr lang="pt-BR" smtClean="0"/>
              <a:t>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5946816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baseline="0" dirty="0" smtClean="0"/>
              <a:t>TEMPLATE FOR LEVEL #1.</a:t>
            </a:r>
          </a:p>
          <a:p>
            <a:r>
              <a:rPr lang="pt-BR" baseline="0" dirty="0" err="1" smtClean="0"/>
              <a:t>Same</a:t>
            </a:r>
            <a:r>
              <a:rPr lang="pt-BR" baseline="0" dirty="0" smtClean="0"/>
              <a:t> as </a:t>
            </a:r>
            <a:r>
              <a:rPr lang="pt-BR" baseline="0" dirty="0" err="1" smtClean="0"/>
              <a:t>on</a:t>
            </a:r>
            <a:r>
              <a:rPr lang="pt-BR" baseline="0" dirty="0" smtClean="0"/>
              <a:t> </a:t>
            </a:r>
            <a:r>
              <a:rPr lang="pt-BR" baseline="0" dirty="0" err="1" smtClean="0"/>
              <a:t>the</a:t>
            </a:r>
            <a:r>
              <a:rPr lang="pt-BR" baseline="0" dirty="0" smtClean="0"/>
              <a:t> </a:t>
            </a:r>
            <a:r>
              <a:rPr lang="pt-BR" baseline="0" dirty="0" err="1" smtClean="0"/>
              <a:t>first</a:t>
            </a:r>
            <a:r>
              <a:rPr lang="pt-BR" baseline="0" dirty="0" smtClean="0"/>
              <a:t> slide.</a:t>
            </a:r>
          </a:p>
          <a:p>
            <a:r>
              <a:rPr lang="pt-BR" baseline="0" dirty="0" smtClean="0"/>
              <a:t>General </a:t>
            </a:r>
            <a:r>
              <a:rPr lang="pt-BR" baseline="0" dirty="0" err="1" smtClean="0"/>
              <a:t>contact</a:t>
            </a:r>
            <a:r>
              <a:rPr lang="pt-BR" baseline="0" dirty="0" smtClean="0"/>
              <a:t> </a:t>
            </a:r>
            <a:r>
              <a:rPr lang="pt-BR" baseline="0" dirty="0" err="1" smtClean="0"/>
              <a:t>information</a:t>
            </a:r>
            <a:r>
              <a:rPr lang="pt-BR" baseline="0" dirty="0" smtClean="0"/>
              <a:t> </a:t>
            </a:r>
            <a:r>
              <a:rPr lang="pt-BR" baseline="0" dirty="0" err="1" smtClean="0"/>
              <a:t>and</a:t>
            </a:r>
            <a:r>
              <a:rPr lang="pt-BR" baseline="0" dirty="0" smtClean="0"/>
              <a:t> </a:t>
            </a:r>
            <a:r>
              <a:rPr lang="pt-BR" baseline="0" dirty="0" err="1" smtClean="0"/>
              <a:t>the</a:t>
            </a:r>
            <a:r>
              <a:rPr lang="pt-BR" baseline="0" dirty="0" smtClean="0"/>
              <a:t> </a:t>
            </a:r>
            <a:r>
              <a:rPr lang="pt-BR" baseline="0" dirty="0" err="1" smtClean="0"/>
              <a:t>name</a:t>
            </a:r>
            <a:r>
              <a:rPr lang="pt-BR" baseline="0" dirty="0" smtClean="0"/>
              <a:t> </a:t>
            </a:r>
            <a:r>
              <a:rPr lang="pt-BR" baseline="0" dirty="0" err="1" smtClean="0"/>
              <a:t>and</a:t>
            </a:r>
            <a:r>
              <a:rPr lang="pt-BR" baseline="0" dirty="0" smtClean="0"/>
              <a:t> </a:t>
            </a:r>
            <a:r>
              <a:rPr lang="pt-BR" baseline="0" dirty="0" err="1" smtClean="0"/>
              <a:t>specific</a:t>
            </a:r>
            <a:r>
              <a:rPr lang="pt-BR" baseline="0" dirty="0" smtClean="0"/>
              <a:t> </a:t>
            </a:r>
            <a:r>
              <a:rPr lang="pt-BR" baseline="0" dirty="0" err="1" smtClean="0"/>
              <a:t>email</a:t>
            </a:r>
            <a:r>
              <a:rPr lang="pt-BR" baseline="0" dirty="0" smtClean="0"/>
              <a:t> of </a:t>
            </a:r>
            <a:r>
              <a:rPr lang="pt-BR" baseline="0" dirty="0" err="1" smtClean="0"/>
              <a:t>the</a:t>
            </a:r>
            <a:r>
              <a:rPr lang="pt-BR" baseline="0" dirty="0" smtClean="0"/>
              <a:t> </a:t>
            </a:r>
            <a:r>
              <a:rPr lang="pt-BR" baseline="0" dirty="0" err="1" smtClean="0"/>
              <a:t>presenter</a:t>
            </a:r>
            <a:r>
              <a:rPr lang="pt-BR" baseline="0" dirty="0" smtClean="0"/>
              <a:t>. </a:t>
            </a:r>
          </a:p>
          <a:p>
            <a:endParaRPr lang="pt-BR" baseline="0" dirty="0" smtClean="0"/>
          </a:p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04D656-5ED0-4780-93FE-C8F14D969D11}" type="slidenum">
              <a:rPr lang="pt-BR" smtClean="0"/>
              <a:t>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568794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95F2F-4143-4AB7-803B-907EB1970032}" type="datetimeFigureOut">
              <a:rPr lang="pt-BR" smtClean="0"/>
              <a:t>30/05/2019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C31DC0-25CC-4484-9016-B53D35289A6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363156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95F2F-4143-4AB7-803B-907EB1970032}" type="datetimeFigureOut">
              <a:rPr lang="pt-BR" smtClean="0"/>
              <a:t>30/05/2019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C31DC0-25CC-4484-9016-B53D35289A6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319747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95F2F-4143-4AB7-803B-907EB1970032}" type="datetimeFigureOut">
              <a:rPr lang="pt-BR" smtClean="0"/>
              <a:t>30/05/2019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C31DC0-25CC-4484-9016-B53D35289A6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65139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95F2F-4143-4AB7-803B-907EB1970032}" type="datetimeFigureOut">
              <a:rPr lang="pt-BR" smtClean="0"/>
              <a:t>30/05/2019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C31DC0-25CC-4484-9016-B53D35289A6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955400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95F2F-4143-4AB7-803B-907EB1970032}" type="datetimeFigureOut">
              <a:rPr lang="pt-BR" smtClean="0"/>
              <a:t>30/05/2019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C31DC0-25CC-4484-9016-B53D35289A6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500928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95F2F-4143-4AB7-803B-907EB1970032}" type="datetimeFigureOut">
              <a:rPr lang="pt-BR" smtClean="0"/>
              <a:t>30/05/2019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C31DC0-25CC-4484-9016-B53D35289A6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059573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95F2F-4143-4AB7-803B-907EB1970032}" type="datetimeFigureOut">
              <a:rPr lang="pt-BR" smtClean="0"/>
              <a:t>30/05/2019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C31DC0-25CC-4484-9016-B53D35289A6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92412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95F2F-4143-4AB7-803B-907EB1970032}" type="datetimeFigureOut">
              <a:rPr lang="pt-BR" smtClean="0"/>
              <a:t>30/05/2019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C31DC0-25CC-4484-9016-B53D35289A6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798803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95F2F-4143-4AB7-803B-907EB1970032}" type="datetimeFigureOut">
              <a:rPr lang="pt-BR" smtClean="0"/>
              <a:t>30/05/2019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C31DC0-25CC-4484-9016-B53D35289A6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830806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95F2F-4143-4AB7-803B-907EB1970032}" type="datetimeFigureOut">
              <a:rPr lang="pt-BR" smtClean="0"/>
              <a:t>30/05/2019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C31DC0-25CC-4484-9016-B53D35289A6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939669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95F2F-4143-4AB7-803B-907EB1970032}" type="datetimeFigureOut">
              <a:rPr lang="pt-BR" smtClean="0"/>
              <a:t>30/05/2019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C31DC0-25CC-4484-9016-B53D35289A6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045124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895F2F-4143-4AB7-803B-907EB1970032}" type="datetimeFigureOut">
              <a:rPr lang="pt-BR" smtClean="0"/>
              <a:t>30/05/2019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C31DC0-25CC-4484-9016-B53D35289A6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680277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7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hyperlink" Target="mailto:dutraph@tcu.gov.br" TargetMode="External"/><Relationship Id="rId5" Type="http://schemas.openxmlformats.org/officeDocument/2006/relationships/hyperlink" Target="mailto:eca-psc@eca.europa.eu" TargetMode="External"/><Relationship Id="rId4" Type="http://schemas.openxmlformats.org/officeDocument/2006/relationships/hyperlink" Target="mailto:psc@tcu.gov.br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9981" y="4263359"/>
            <a:ext cx="4714875" cy="1438275"/>
          </a:xfrm>
          <a:prstGeom prst="rect">
            <a:avLst/>
          </a:prstGeom>
        </p:spPr>
      </p:pic>
      <p:sp>
        <p:nvSpPr>
          <p:cNvPr id="4" name="CaixaDeTexto 3"/>
          <p:cNvSpPr txBox="1"/>
          <p:nvPr/>
        </p:nvSpPr>
        <p:spPr>
          <a:xfrm>
            <a:off x="602405" y="836780"/>
            <a:ext cx="11339879" cy="34265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ts val="6500"/>
              </a:lnSpc>
            </a:pPr>
            <a:r>
              <a:rPr lang="en-US" sz="4400" b="1" dirty="0">
                <a:solidFill>
                  <a:srgbClr val="6CA9B7"/>
                </a:solidFill>
              </a:rPr>
              <a:t>Implementation of </a:t>
            </a:r>
            <a:r>
              <a:rPr lang="en-US" sz="4400" b="1" dirty="0" smtClean="0">
                <a:solidFill>
                  <a:srgbClr val="6CA9B7"/>
                </a:solidFill>
              </a:rPr>
              <a:t>the SDP 2017-2019 </a:t>
            </a:r>
          </a:p>
          <a:p>
            <a:pPr lvl="0">
              <a:lnSpc>
                <a:spcPts val="6500"/>
              </a:lnSpc>
            </a:pPr>
            <a:endParaRPr lang="en-US" sz="4400" b="1" dirty="0">
              <a:solidFill>
                <a:srgbClr val="6CA9B7"/>
              </a:solidFill>
            </a:endParaRPr>
          </a:p>
          <a:p>
            <a:pPr lvl="0">
              <a:lnSpc>
                <a:spcPts val="6500"/>
              </a:lnSpc>
            </a:pPr>
            <a:r>
              <a:rPr lang="en-US" sz="7200" b="1" dirty="0" smtClean="0">
                <a:solidFill>
                  <a:srgbClr val="4D4D4F"/>
                </a:solidFill>
              </a:rPr>
              <a:t>3. Status </a:t>
            </a:r>
            <a:r>
              <a:rPr lang="en-US" sz="7200" b="1" dirty="0">
                <a:solidFill>
                  <a:srgbClr val="4D4D4F"/>
                </a:solidFill>
              </a:rPr>
              <a:t>of SDP </a:t>
            </a:r>
            <a:r>
              <a:rPr lang="en-US" sz="7200" b="1" dirty="0" smtClean="0">
                <a:solidFill>
                  <a:srgbClr val="4D4D4F"/>
                </a:solidFill>
              </a:rPr>
              <a:t>implementation</a:t>
            </a:r>
            <a:endParaRPr lang="pt-BR" sz="7200" b="1" dirty="0">
              <a:solidFill>
                <a:srgbClr val="4D4D4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6584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Google Shape;157;p24"/>
          <p:cNvGraphicFramePr/>
          <p:nvPr>
            <p:extLst>
              <p:ext uri="{D42A27DB-BD31-4B8C-83A1-F6EECF244321}">
                <p14:modId xmlns:p14="http://schemas.microsoft.com/office/powerpoint/2010/main" val="2169403233"/>
              </p:ext>
            </p:extLst>
          </p:nvPr>
        </p:nvGraphicFramePr>
        <p:xfrm>
          <a:off x="121186" y="814978"/>
          <a:ext cx="11843132" cy="4381497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4625868"/>
                <a:gridCol w="2601197"/>
                <a:gridCol w="2269474"/>
                <a:gridCol w="2346593"/>
              </a:tblGrid>
              <a:tr h="668033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0" dirty="0">
                        <a:solidFill>
                          <a:srgbClr val="FFFFFF"/>
                        </a:solidFill>
                        <a:latin typeface="Droid Serif"/>
                        <a:ea typeface="Droid Serif"/>
                        <a:cs typeface="Droid Serif"/>
                        <a:sym typeface="Droid Serif"/>
                      </a:endParaRPr>
                    </a:p>
                  </a:txBody>
                  <a:tcPr marL="121900" marR="121900" marT="91433" marB="91433" anchor="ctr">
                    <a:lnL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DA10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400" dirty="0" smtClean="0">
                          <a:solidFill>
                            <a:srgbClr val="FFFFFF"/>
                          </a:solidFill>
                          <a:latin typeface="Droid Serif"/>
                          <a:ea typeface="Droid Serif"/>
                          <a:cs typeface="Droid Serif"/>
                          <a:sym typeface="Droid Serif"/>
                        </a:rPr>
                        <a:t>Project proposal approved</a:t>
                      </a:r>
                      <a:endParaRPr sz="2400" dirty="0">
                        <a:solidFill>
                          <a:srgbClr val="FFFFFF"/>
                        </a:solidFill>
                        <a:latin typeface="Droid Serif"/>
                        <a:ea typeface="Droid Serif"/>
                        <a:cs typeface="Droid Serif"/>
                        <a:sym typeface="Droid Serif"/>
                      </a:endParaRPr>
                    </a:p>
                  </a:txBody>
                  <a:tcPr marL="121900" marR="121900" marT="91433" marB="91433" anchor="ctr">
                    <a:lnL w="38100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9E0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400" dirty="0" smtClean="0">
                          <a:solidFill>
                            <a:srgbClr val="FFFFFF"/>
                          </a:solidFill>
                          <a:latin typeface="Droid Serif"/>
                          <a:ea typeface="Droid Serif"/>
                          <a:cs typeface="Droid Serif"/>
                          <a:sym typeface="Droid Serif"/>
                        </a:rPr>
                        <a:t>Exposure draft approved</a:t>
                      </a:r>
                      <a:endParaRPr sz="2400" dirty="0">
                        <a:solidFill>
                          <a:srgbClr val="FFFFFF"/>
                        </a:solidFill>
                        <a:latin typeface="Droid Serif"/>
                        <a:ea typeface="Droid Serif"/>
                        <a:cs typeface="Droid Serif"/>
                        <a:sym typeface="Droid Serif"/>
                      </a:endParaRPr>
                    </a:p>
                  </a:txBody>
                  <a:tcPr marL="121900" marR="121900" marT="91433" marB="91433" anchor="ctr">
                    <a:lnL w="38100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9E0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400" dirty="0" smtClean="0">
                          <a:solidFill>
                            <a:srgbClr val="FFFFFF"/>
                          </a:solidFill>
                          <a:latin typeface="Droid Serif"/>
                          <a:ea typeface="Droid Serif"/>
                          <a:cs typeface="Droid Serif"/>
                          <a:sym typeface="Droid Serif"/>
                        </a:rPr>
                        <a:t>Endorsement version</a:t>
                      </a:r>
                      <a:endParaRPr sz="2400" dirty="0">
                        <a:solidFill>
                          <a:srgbClr val="FFFFFF"/>
                        </a:solidFill>
                        <a:latin typeface="Droid Serif"/>
                        <a:ea typeface="Droid Serif"/>
                        <a:cs typeface="Droid Serif"/>
                        <a:sym typeface="Droid Serif"/>
                      </a:endParaRPr>
                    </a:p>
                  </a:txBody>
                  <a:tcPr marL="121900" marR="121900" marT="91433" marB="91433" anchor="ctr">
                    <a:lnL w="38100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9E00"/>
                    </a:solidFill>
                  </a:tcPr>
                </a:tc>
              </a:tr>
              <a:tr h="668033"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2400" dirty="0" smtClean="0">
                          <a:solidFill>
                            <a:srgbClr val="999999"/>
                          </a:solidFill>
                          <a:latin typeface="Droid Serif"/>
                          <a:ea typeface="Droid Serif"/>
                          <a:cs typeface="Droid Serif"/>
                          <a:sym typeface="Droid Serif"/>
                        </a:rPr>
                        <a:t>Update INTOSAI P-10</a:t>
                      </a:r>
                      <a:endParaRPr sz="2400" dirty="0">
                        <a:solidFill>
                          <a:srgbClr val="999999"/>
                        </a:solidFill>
                        <a:latin typeface="Droid Serif"/>
                        <a:ea typeface="Droid Serif"/>
                        <a:cs typeface="Droid Serif"/>
                        <a:sym typeface="Droid Serif"/>
                      </a:endParaRPr>
                    </a:p>
                  </a:txBody>
                  <a:tcPr marL="121900" marR="121900" marT="91433" marB="91433" anchor="ctr">
                    <a:lnL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400" b="1" dirty="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121900" marR="121900" marT="91433" marB="91433" anchor="ctr">
                    <a:lnL w="38100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400" b="1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121900" marR="121900" marT="91433" marB="91433" anchor="ctr">
                    <a:lnL w="38100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800" kern="1200" dirty="0" err="1" smtClean="0">
                          <a:solidFill>
                            <a:srgbClr val="4D4D4F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Montserrat"/>
                        </a:rPr>
                        <a:t>Approved</a:t>
                      </a:r>
                      <a:r>
                        <a:rPr lang="pt-BR" sz="1800" kern="1200" dirty="0" smtClean="0">
                          <a:solidFill>
                            <a:srgbClr val="4D4D4F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Montserrat"/>
                        </a:rPr>
                        <a:t> GB 2018</a:t>
                      </a:r>
                      <a:endParaRPr sz="1800" kern="1200" dirty="0">
                        <a:solidFill>
                          <a:srgbClr val="4D4D4F"/>
                        </a:solidFill>
                        <a:effectLst/>
                        <a:latin typeface="+mn-lt"/>
                        <a:ea typeface="+mn-ea"/>
                        <a:cs typeface="+mn-cs"/>
                        <a:sym typeface="Montserrat"/>
                      </a:endParaRPr>
                    </a:p>
                  </a:txBody>
                  <a:tcPr marL="121900" marR="121900" marT="91433" marB="91433" anchor="ctr">
                    <a:lnL w="38100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3F3F3"/>
                    </a:solidFill>
                  </a:tcPr>
                </a:tc>
              </a:tr>
              <a:tr h="668033"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2400" dirty="0" err="1" smtClean="0">
                          <a:solidFill>
                            <a:srgbClr val="999999"/>
                          </a:solidFill>
                          <a:latin typeface="Droid Serif"/>
                          <a:ea typeface="Droid Serif"/>
                          <a:cs typeface="Droid Serif"/>
                          <a:sym typeface="Droid Serif"/>
                        </a:rPr>
                        <a:t>Jurisdictional</a:t>
                      </a:r>
                      <a:r>
                        <a:rPr lang="pt-BR" sz="2400" dirty="0" smtClean="0">
                          <a:solidFill>
                            <a:srgbClr val="999999"/>
                          </a:solidFill>
                          <a:latin typeface="Droid Serif"/>
                          <a:ea typeface="Droid Serif"/>
                          <a:cs typeface="Droid Serif"/>
                          <a:sym typeface="Droid Serif"/>
                        </a:rPr>
                        <a:t> </a:t>
                      </a:r>
                      <a:r>
                        <a:rPr lang="pt-BR" sz="2400" dirty="0" err="1" smtClean="0">
                          <a:solidFill>
                            <a:srgbClr val="999999"/>
                          </a:solidFill>
                          <a:latin typeface="Droid Serif"/>
                          <a:ea typeface="Droid Serif"/>
                          <a:cs typeface="Droid Serif"/>
                          <a:sym typeface="Droid Serif"/>
                        </a:rPr>
                        <a:t>Activities</a:t>
                      </a:r>
                      <a:r>
                        <a:rPr lang="pt-BR" sz="2400" dirty="0" smtClean="0">
                          <a:solidFill>
                            <a:srgbClr val="999999"/>
                          </a:solidFill>
                          <a:latin typeface="Droid Serif"/>
                          <a:ea typeface="Droid Serif"/>
                          <a:cs typeface="Droid Serif"/>
                          <a:sym typeface="Droid Serif"/>
                        </a:rPr>
                        <a:t> of SAIs</a:t>
                      </a:r>
                      <a:r>
                        <a:rPr lang="pt-BR" sz="2400" baseline="30000" dirty="0" smtClean="0">
                          <a:solidFill>
                            <a:srgbClr val="999999"/>
                          </a:solidFill>
                          <a:latin typeface="Droid Serif"/>
                          <a:ea typeface="Droid Serif"/>
                          <a:cs typeface="Droid Serif"/>
                          <a:sym typeface="Droid Serif"/>
                        </a:rPr>
                        <a:t>1</a:t>
                      </a:r>
                      <a:endParaRPr sz="2400" baseline="30000" dirty="0">
                        <a:solidFill>
                          <a:srgbClr val="999999"/>
                        </a:solidFill>
                        <a:latin typeface="Droid Serif"/>
                        <a:ea typeface="Droid Serif"/>
                        <a:cs typeface="Droid Serif"/>
                        <a:sym typeface="Droid Serif"/>
                      </a:endParaRPr>
                    </a:p>
                  </a:txBody>
                  <a:tcPr marL="121900" marR="121900" marT="91433" marB="91433" anchor="ctr">
                    <a:lnL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400" b="1" dirty="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121900" marR="121900" marT="91433" marB="91433" anchor="ctr">
                    <a:lnL w="38100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400" b="1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121900" marR="121900" marT="91433" marB="91433" anchor="ctr">
                    <a:lnL w="38100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800" kern="1200" dirty="0" smtClean="0">
                          <a:solidFill>
                            <a:srgbClr val="4D4D4F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INCOSAI 2019 (</a:t>
                      </a:r>
                      <a:r>
                        <a:rPr lang="pt-BR" sz="1800" i="1" kern="1200" dirty="0" err="1" smtClean="0">
                          <a:solidFill>
                            <a:srgbClr val="4D4D4F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expected</a:t>
                      </a:r>
                      <a:r>
                        <a:rPr lang="pt-BR" sz="1800" kern="1200" dirty="0" smtClean="0">
                          <a:solidFill>
                            <a:srgbClr val="4D4D4F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  <a:r>
                        <a:rPr lang="pt-BR" sz="1800" kern="1200" dirty="0" smtClean="0">
                          <a:solidFill>
                            <a:srgbClr val="4D4D4F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¹</a:t>
                      </a:r>
                      <a:endParaRPr sz="2400" b="1" dirty="0">
                        <a:solidFill>
                          <a:srgbClr val="4D4D4F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121900" marR="121900" marT="91433" marB="91433" anchor="ctr">
                    <a:lnL w="38100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3F3F3"/>
                    </a:solidFill>
                  </a:tcPr>
                </a:tc>
              </a:tr>
              <a:tr h="668033"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2400" dirty="0" smtClean="0">
                          <a:solidFill>
                            <a:srgbClr val="999999"/>
                          </a:solidFill>
                          <a:latin typeface="Droid Serif"/>
                          <a:ea typeface="Droid Serif"/>
                          <a:cs typeface="Droid Serif"/>
                          <a:sym typeface="Droid Serif"/>
                        </a:rPr>
                        <a:t>Key </a:t>
                      </a:r>
                      <a:r>
                        <a:rPr lang="pt-BR" sz="2400" dirty="0" err="1" smtClean="0">
                          <a:solidFill>
                            <a:srgbClr val="999999"/>
                          </a:solidFill>
                          <a:latin typeface="Droid Serif"/>
                          <a:ea typeface="Droid Serif"/>
                          <a:cs typeface="Droid Serif"/>
                          <a:sym typeface="Droid Serif"/>
                        </a:rPr>
                        <a:t>National</a:t>
                      </a:r>
                      <a:r>
                        <a:rPr lang="pt-BR" sz="2400" dirty="0" smtClean="0">
                          <a:solidFill>
                            <a:srgbClr val="999999"/>
                          </a:solidFill>
                          <a:latin typeface="Droid Serif"/>
                          <a:ea typeface="Droid Serif"/>
                          <a:cs typeface="Droid Serif"/>
                          <a:sym typeface="Droid Serif"/>
                        </a:rPr>
                        <a:t> </a:t>
                      </a:r>
                      <a:r>
                        <a:rPr lang="pt-BR" sz="2400" dirty="0" err="1" smtClean="0">
                          <a:solidFill>
                            <a:srgbClr val="999999"/>
                          </a:solidFill>
                          <a:latin typeface="Droid Serif"/>
                          <a:ea typeface="Droid Serif"/>
                          <a:cs typeface="Droid Serif"/>
                          <a:sym typeface="Droid Serif"/>
                        </a:rPr>
                        <a:t>Indicators</a:t>
                      </a:r>
                      <a:endParaRPr sz="2400" dirty="0">
                        <a:solidFill>
                          <a:srgbClr val="999999"/>
                        </a:solidFill>
                        <a:latin typeface="Droid Serif"/>
                        <a:ea typeface="Droid Serif"/>
                        <a:cs typeface="Droid Serif"/>
                        <a:sym typeface="Droid Serif"/>
                      </a:endParaRPr>
                    </a:p>
                  </a:txBody>
                  <a:tcPr marL="121900" marR="121900" marT="91433" marB="91433" anchor="ctr">
                    <a:lnL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400" b="1" dirty="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121900" marR="121900" marT="91433" marB="91433" anchor="ctr">
                    <a:lnL w="38100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400" b="1" dirty="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121900" marR="121900" marT="91433" marB="91433" anchor="ctr">
                    <a:lnL w="38100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</a:t>
                      </a:r>
                      <a:r>
                        <a:rPr lang="pt-BR" sz="1800" kern="1200" dirty="0" smtClean="0">
                          <a:solidFill>
                            <a:srgbClr val="4D4D4F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NCOSAI 2019 (</a:t>
                      </a:r>
                      <a:r>
                        <a:rPr lang="pt-BR" sz="1800" i="1" kern="1200" dirty="0" err="1" smtClean="0">
                          <a:solidFill>
                            <a:srgbClr val="4D4D4F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expected</a:t>
                      </a:r>
                      <a:r>
                        <a:rPr lang="pt-BR" sz="1800" kern="1200" dirty="0" smtClean="0">
                          <a:solidFill>
                            <a:srgbClr val="4D4D4F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  <a:endParaRPr sz="2400" b="1" dirty="0">
                        <a:solidFill>
                          <a:srgbClr val="4D4D4F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121900" marR="121900" marT="91433" marB="91433" anchor="ctr">
                    <a:lnL w="38100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3F3F3"/>
                    </a:solidFill>
                  </a:tcPr>
                </a:tc>
              </a:tr>
              <a:tr h="668033"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2400" dirty="0" smtClean="0">
                          <a:solidFill>
                            <a:srgbClr val="999999"/>
                          </a:solidFill>
                          <a:latin typeface="Droid Serif"/>
                          <a:ea typeface="Droid Serif"/>
                          <a:cs typeface="Droid Serif"/>
                          <a:sym typeface="Droid Serif"/>
                        </a:rPr>
                        <a:t>ISSAI 200</a:t>
                      </a:r>
                      <a:endParaRPr sz="2400" dirty="0">
                        <a:solidFill>
                          <a:srgbClr val="999999"/>
                        </a:solidFill>
                        <a:latin typeface="Droid Serif"/>
                        <a:ea typeface="Droid Serif"/>
                        <a:cs typeface="Droid Serif"/>
                        <a:sym typeface="Droid Serif"/>
                      </a:endParaRPr>
                    </a:p>
                  </a:txBody>
                  <a:tcPr marL="121900" marR="121900" marT="91433" marB="91433" anchor="ctr">
                    <a:lnL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400" b="1" dirty="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121900" marR="121900" marT="91433" marB="91433" anchor="ctr">
                    <a:lnL w="3810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400" b="1" dirty="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121900" marR="121900" marT="91433" marB="91433" anchor="ctr">
                    <a:lnL w="3810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800" kern="1200" dirty="0" smtClean="0">
                          <a:solidFill>
                            <a:srgbClr val="4D4D4F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GB 2020 (</a:t>
                      </a:r>
                      <a:r>
                        <a:rPr lang="pt-BR" sz="1800" i="1" kern="1200" dirty="0" err="1" smtClean="0">
                          <a:solidFill>
                            <a:srgbClr val="4D4D4F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expected</a:t>
                      </a:r>
                      <a:r>
                        <a:rPr lang="pt-BR" sz="1800" kern="1200" dirty="0" smtClean="0">
                          <a:solidFill>
                            <a:srgbClr val="4D4D4F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  <a:endParaRPr sz="2400" b="1" dirty="0">
                        <a:solidFill>
                          <a:srgbClr val="4D4D4F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121900" marR="121900" marT="91433" marB="91433" anchor="ctr">
                    <a:lnL w="3810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3F3F3"/>
                    </a:solidFill>
                  </a:tcPr>
                </a:tc>
              </a:tr>
              <a:tr h="668033"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2400" dirty="0" err="1" smtClean="0">
                          <a:solidFill>
                            <a:srgbClr val="999999"/>
                          </a:solidFill>
                          <a:latin typeface="Droid Serif"/>
                          <a:ea typeface="Droid Serif"/>
                          <a:cs typeface="Droid Serif"/>
                          <a:sym typeface="Droid Serif"/>
                        </a:rPr>
                        <a:t>Public</a:t>
                      </a:r>
                      <a:r>
                        <a:rPr lang="pt-BR" sz="2400" dirty="0" smtClean="0">
                          <a:solidFill>
                            <a:srgbClr val="999999"/>
                          </a:solidFill>
                          <a:latin typeface="Droid Serif"/>
                          <a:ea typeface="Droid Serif"/>
                          <a:cs typeface="Droid Serif"/>
                          <a:sym typeface="Droid Serif"/>
                        </a:rPr>
                        <a:t> </a:t>
                      </a:r>
                      <a:r>
                        <a:rPr lang="pt-BR" sz="2400" dirty="0" err="1" smtClean="0">
                          <a:solidFill>
                            <a:srgbClr val="999999"/>
                          </a:solidFill>
                          <a:latin typeface="Droid Serif"/>
                          <a:ea typeface="Droid Serif"/>
                          <a:cs typeface="Droid Serif"/>
                          <a:sym typeface="Droid Serif"/>
                        </a:rPr>
                        <a:t>Debt</a:t>
                      </a:r>
                      <a:endParaRPr sz="2400" dirty="0">
                        <a:solidFill>
                          <a:srgbClr val="999999"/>
                        </a:solidFill>
                        <a:latin typeface="Droid Serif"/>
                        <a:ea typeface="Droid Serif"/>
                        <a:cs typeface="Droid Serif"/>
                        <a:sym typeface="Droid Serif"/>
                      </a:endParaRPr>
                    </a:p>
                  </a:txBody>
                  <a:tcPr marL="121900" marR="121900" marT="91433" marB="91433" anchor="ctr">
                    <a:lnL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400" b="1" dirty="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121900" marR="121900" marT="91433" marB="91433" anchor="ctr">
                    <a:lnL w="3810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400" b="1" dirty="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121900" marR="121900" marT="91433" marB="91433" anchor="ctr">
                    <a:lnL w="3810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800" kern="1200" dirty="0" smtClean="0">
                          <a:solidFill>
                            <a:srgbClr val="4D4D4F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GB 2020 (</a:t>
                      </a:r>
                      <a:r>
                        <a:rPr lang="pt-BR" sz="1800" i="1" kern="1200" dirty="0" err="1" smtClean="0">
                          <a:solidFill>
                            <a:srgbClr val="4D4D4F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expected</a:t>
                      </a:r>
                      <a:r>
                        <a:rPr lang="pt-BR" sz="1800" kern="1200" dirty="0" smtClean="0">
                          <a:solidFill>
                            <a:srgbClr val="4D4D4F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  <a:endParaRPr sz="2400" b="1" dirty="0">
                        <a:solidFill>
                          <a:srgbClr val="4D4D4F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121900" marR="121900" marT="91433" marB="91433" anchor="ctr">
                    <a:lnL w="3810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3F3F3"/>
                    </a:solidFill>
                  </a:tcPr>
                </a:tc>
              </a:tr>
            </a:tbl>
          </a:graphicData>
        </a:graphic>
      </p:graphicFrame>
      <p:sp>
        <p:nvSpPr>
          <p:cNvPr id="11" name="Google Shape;729;p43"/>
          <p:cNvSpPr/>
          <p:nvPr/>
        </p:nvSpPr>
        <p:spPr>
          <a:xfrm>
            <a:off x="5982894" y="1845750"/>
            <a:ext cx="347397" cy="340865"/>
          </a:xfrm>
          <a:custGeom>
            <a:avLst/>
            <a:gdLst/>
            <a:ahLst/>
            <a:cxnLst/>
            <a:rect l="l" t="t" r="r" b="b"/>
            <a:pathLst>
              <a:path w="16221" h="16222" fill="none" extrusionOk="0">
                <a:moveTo>
                  <a:pt x="0" y="8111"/>
                </a:moveTo>
                <a:lnTo>
                  <a:pt x="0" y="8111"/>
                </a:lnTo>
                <a:lnTo>
                  <a:pt x="0" y="7697"/>
                </a:lnTo>
                <a:lnTo>
                  <a:pt x="49" y="7283"/>
                </a:lnTo>
                <a:lnTo>
                  <a:pt x="98" y="6869"/>
                </a:lnTo>
                <a:lnTo>
                  <a:pt x="171" y="6479"/>
                </a:lnTo>
                <a:lnTo>
                  <a:pt x="244" y="6090"/>
                </a:lnTo>
                <a:lnTo>
                  <a:pt x="366" y="5700"/>
                </a:lnTo>
                <a:lnTo>
                  <a:pt x="487" y="5335"/>
                </a:lnTo>
                <a:lnTo>
                  <a:pt x="634" y="4945"/>
                </a:lnTo>
                <a:lnTo>
                  <a:pt x="804" y="4604"/>
                </a:lnTo>
                <a:lnTo>
                  <a:pt x="975" y="4239"/>
                </a:lnTo>
                <a:lnTo>
                  <a:pt x="1169" y="3898"/>
                </a:lnTo>
                <a:lnTo>
                  <a:pt x="1389" y="3581"/>
                </a:lnTo>
                <a:lnTo>
                  <a:pt x="1608" y="3264"/>
                </a:lnTo>
                <a:lnTo>
                  <a:pt x="1851" y="2948"/>
                </a:lnTo>
                <a:lnTo>
                  <a:pt x="2119" y="2656"/>
                </a:lnTo>
                <a:lnTo>
                  <a:pt x="2387" y="2388"/>
                </a:lnTo>
                <a:lnTo>
                  <a:pt x="2655" y="2120"/>
                </a:lnTo>
                <a:lnTo>
                  <a:pt x="2947" y="1852"/>
                </a:lnTo>
                <a:lnTo>
                  <a:pt x="3264" y="1608"/>
                </a:lnTo>
                <a:lnTo>
                  <a:pt x="3581" y="1389"/>
                </a:lnTo>
                <a:lnTo>
                  <a:pt x="3897" y="1170"/>
                </a:lnTo>
                <a:lnTo>
                  <a:pt x="4238" y="975"/>
                </a:lnTo>
                <a:lnTo>
                  <a:pt x="4603" y="805"/>
                </a:lnTo>
                <a:lnTo>
                  <a:pt x="4944" y="634"/>
                </a:lnTo>
                <a:lnTo>
                  <a:pt x="5334" y="488"/>
                </a:lnTo>
                <a:lnTo>
                  <a:pt x="5699" y="366"/>
                </a:lnTo>
                <a:lnTo>
                  <a:pt x="6089" y="244"/>
                </a:lnTo>
                <a:lnTo>
                  <a:pt x="6479" y="171"/>
                </a:lnTo>
                <a:lnTo>
                  <a:pt x="6868" y="98"/>
                </a:lnTo>
                <a:lnTo>
                  <a:pt x="7282" y="50"/>
                </a:lnTo>
                <a:lnTo>
                  <a:pt x="7696" y="1"/>
                </a:lnTo>
                <a:lnTo>
                  <a:pt x="8111" y="1"/>
                </a:lnTo>
                <a:lnTo>
                  <a:pt x="8111" y="1"/>
                </a:lnTo>
                <a:lnTo>
                  <a:pt x="8525" y="1"/>
                </a:lnTo>
                <a:lnTo>
                  <a:pt x="8939" y="50"/>
                </a:lnTo>
                <a:lnTo>
                  <a:pt x="9353" y="98"/>
                </a:lnTo>
                <a:lnTo>
                  <a:pt x="9742" y="171"/>
                </a:lnTo>
                <a:lnTo>
                  <a:pt x="10132" y="244"/>
                </a:lnTo>
                <a:lnTo>
                  <a:pt x="10522" y="366"/>
                </a:lnTo>
                <a:lnTo>
                  <a:pt x="10911" y="488"/>
                </a:lnTo>
                <a:lnTo>
                  <a:pt x="11277" y="634"/>
                </a:lnTo>
                <a:lnTo>
                  <a:pt x="11618" y="805"/>
                </a:lnTo>
                <a:lnTo>
                  <a:pt x="11983" y="975"/>
                </a:lnTo>
                <a:lnTo>
                  <a:pt x="12324" y="1170"/>
                </a:lnTo>
                <a:lnTo>
                  <a:pt x="12641" y="1389"/>
                </a:lnTo>
                <a:lnTo>
                  <a:pt x="12957" y="1608"/>
                </a:lnTo>
                <a:lnTo>
                  <a:pt x="13274" y="1852"/>
                </a:lnTo>
                <a:lnTo>
                  <a:pt x="13566" y="2120"/>
                </a:lnTo>
                <a:lnTo>
                  <a:pt x="13834" y="2388"/>
                </a:lnTo>
                <a:lnTo>
                  <a:pt x="14126" y="2656"/>
                </a:lnTo>
                <a:lnTo>
                  <a:pt x="14370" y="2948"/>
                </a:lnTo>
                <a:lnTo>
                  <a:pt x="14613" y="3264"/>
                </a:lnTo>
                <a:lnTo>
                  <a:pt x="14832" y="3581"/>
                </a:lnTo>
                <a:lnTo>
                  <a:pt x="15052" y="3898"/>
                </a:lnTo>
                <a:lnTo>
                  <a:pt x="15247" y="4239"/>
                </a:lnTo>
                <a:lnTo>
                  <a:pt x="15417" y="4604"/>
                </a:lnTo>
                <a:lnTo>
                  <a:pt x="15587" y="4945"/>
                </a:lnTo>
                <a:lnTo>
                  <a:pt x="15734" y="5335"/>
                </a:lnTo>
                <a:lnTo>
                  <a:pt x="15855" y="5700"/>
                </a:lnTo>
                <a:lnTo>
                  <a:pt x="15977" y="6090"/>
                </a:lnTo>
                <a:lnTo>
                  <a:pt x="16050" y="6479"/>
                </a:lnTo>
                <a:lnTo>
                  <a:pt x="16123" y="6869"/>
                </a:lnTo>
                <a:lnTo>
                  <a:pt x="16172" y="7283"/>
                </a:lnTo>
                <a:lnTo>
                  <a:pt x="16221" y="7697"/>
                </a:lnTo>
                <a:lnTo>
                  <a:pt x="16221" y="8111"/>
                </a:lnTo>
                <a:lnTo>
                  <a:pt x="16221" y="8111"/>
                </a:lnTo>
                <a:lnTo>
                  <a:pt x="16221" y="8525"/>
                </a:lnTo>
                <a:lnTo>
                  <a:pt x="16172" y="8939"/>
                </a:lnTo>
                <a:lnTo>
                  <a:pt x="16123" y="9353"/>
                </a:lnTo>
                <a:lnTo>
                  <a:pt x="16050" y="9743"/>
                </a:lnTo>
                <a:lnTo>
                  <a:pt x="15977" y="10133"/>
                </a:lnTo>
                <a:lnTo>
                  <a:pt x="15855" y="10522"/>
                </a:lnTo>
                <a:lnTo>
                  <a:pt x="15734" y="10888"/>
                </a:lnTo>
                <a:lnTo>
                  <a:pt x="15587" y="11277"/>
                </a:lnTo>
                <a:lnTo>
                  <a:pt x="15417" y="11618"/>
                </a:lnTo>
                <a:lnTo>
                  <a:pt x="15247" y="11984"/>
                </a:lnTo>
                <a:lnTo>
                  <a:pt x="15052" y="12324"/>
                </a:lnTo>
                <a:lnTo>
                  <a:pt x="14832" y="12641"/>
                </a:lnTo>
                <a:lnTo>
                  <a:pt x="14613" y="12958"/>
                </a:lnTo>
                <a:lnTo>
                  <a:pt x="14370" y="13274"/>
                </a:lnTo>
                <a:lnTo>
                  <a:pt x="14126" y="13567"/>
                </a:lnTo>
                <a:lnTo>
                  <a:pt x="13834" y="13835"/>
                </a:lnTo>
                <a:lnTo>
                  <a:pt x="13566" y="14102"/>
                </a:lnTo>
                <a:lnTo>
                  <a:pt x="13274" y="14370"/>
                </a:lnTo>
                <a:lnTo>
                  <a:pt x="12957" y="14614"/>
                </a:lnTo>
                <a:lnTo>
                  <a:pt x="12641" y="14833"/>
                </a:lnTo>
                <a:lnTo>
                  <a:pt x="12324" y="15052"/>
                </a:lnTo>
                <a:lnTo>
                  <a:pt x="11983" y="15247"/>
                </a:lnTo>
                <a:lnTo>
                  <a:pt x="11618" y="15418"/>
                </a:lnTo>
                <a:lnTo>
                  <a:pt x="11277" y="15588"/>
                </a:lnTo>
                <a:lnTo>
                  <a:pt x="10911" y="15734"/>
                </a:lnTo>
                <a:lnTo>
                  <a:pt x="10522" y="15856"/>
                </a:lnTo>
                <a:lnTo>
                  <a:pt x="10132" y="15978"/>
                </a:lnTo>
                <a:lnTo>
                  <a:pt x="9742" y="16051"/>
                </a:lnTo>
                <a:lnTo>
                  <a:pt x="9353" y="16124"/>
                </a:lnTo>
                <a:lnTo>
                  <a:pt x="8939" y="16173"/>
                </a:lnTo>
                <a:lnTo>
                  <a:pt x="8525" y="16221"/>
                </a:lnTo>
                <a:lnTo>
                  <a:pt x="8111" y="16221"/>
                </a:lnTo>
                <a:lnTo>
                  <a:pt x="8111" y="16221"/>
                </a:lnTo>
                <a:lnTo>
                  <a:pt x="7696" y="16221"/>
                </a:lnTo>
                <a:lnTo>
                  <a:pt x="7282" y="16173"/>
                </a:lnTo>
                <a:lnTo>
                  <a:pt x="6868" y="16124"/>
                </a:lnTo>
                <a:lnTo>
                  <a:pt x="6479" y="16051"/>
                </a:lnTo>
                <a:lnTo>
                  <a:pt x="6089" y="15978"/>
                </a:lnTo>
                <a:lnTo>
                  <a:pt x="5699" y="15856"/>
                </a:lnTo>
                <a:lnTo>
                  <a:pt x="5334" y="15734"/>
                </a:lnTo>
                <a:lnTo>
                  <a:pt x="4944" y="15588"/>
                </a:lnTo>
                <a:lnTo>
                  <a:pt x="4603" y="15418"/>
                </a:lnTo>
                <a:lnTo>
                  <a:pt x="4238" y="15247"/>
                </a:lnTo>
                <a:lnTo>
                  <a:pt x="3897" y="15052"/>
                </a:lnTo>
                <a:lnTo>
                  <a:pt x="3581" y="14833"/>
                </a:lnTo>
                <a:lnTo>
                  <a:pt x="3264" y="14614"/>
                </a:lnTo>
                <a:lnTo>
                  <a:pt x="2947" y="14370"/>
                </a:lnTo>
                <a:lnTo>
                  <a:pt x="2655" y="14102"/>
                </a:lnTo>
                <a:lnTo>
                  <a:pt x="2387" y="13835"/>
                </a:lnTo>
                <a:lnTo>
                  <a:pt x="2119" y="13567"/>
                </a:lnTo>
                <a:lnTo>
                  <a:pt x="1851" y="13274"/>
                </a:lnTo>
                <a:lnTo>
                  <a:pt x="1608" y="12958"/>
                </a:lnTo>
                <a:lnTo>
                  <a:pt x="1389" y="12641"/>
                </a:lnTo>
                <a:lnTo>
                  <a:pt x="1169" y="12324"/>
                </a:lnTo>
                <a:lnTo>
                  <a:pt x="975" y="11984"/>
                </a:lnTo>
                <a:lnTo>
                  <a:pt x="804" y="11618"/>
                </a:lnTo>
                <a:lnTo>
                  <a:pt x="634" y="11277"/>
                </a:lnTo>
                <a:lnTo>
                  <a:pt x="487" y="10888"/>
                </a:lnTo>
                <a:lnTo>
                  <a:pt x="366" y="10522"/>
                </a:lnTo>
                <a:lnTo>
                  <a:pt x="244" y="10133"/>
                </a:lnTo>
                <a:lnTo>
                  <a:pt x="171" y="9743"/>
                </a:lnTo>
                <a:lnTo>
                  <a:pt x="98" y="9353"/>
                </a:lnTo>
                <a:lnTo>
                  <a:pt x="49" y="8939"/>
                </a:lnTo>
                <a:lnTo>
                  <a:pt x="0" y="8525"/>
                </a:lnTo>
                <a:lnTo>
                  <a:pt x="0" y="8111"/>
                </a:lnTo>
                <a:lnTo>
                  <a:pt x="0" y="8111"/>
                </a:lnTo>
                <a:close/>
                <a:moveTo>
                  <a:pt x="7234" y="11180"/>
                </a:moveTo>
                <a:lnTo>
                  <a:pt x="7234" y="11180"/>
                </a:lnTo>
                <a:lnTo>
                  <a:pt x="7282" y="11180"/>
                </a:lnTo>
                <a:lnTo>
                  <a:pt x="7282" y="11180"/>
                </a:lnTo>
                <a:lnTo>
                  <a:pt x="7453" y="11155"/>
                </a:lnTo>
                <a:lnTo>
                  <a:pt x="7623" y="11082"/>
                </a:lnTo>
                <a:lnTo>
                  <a:pt x="7794" y="10985"/>
                </a:lnTo>
                <a:lnTo>
                  <a:pt x="7916" y="10863"/>
                </a:lnTo>
                <a:lnTo>
                  <a:pt x="12007" y="6747"/>
                </a:lnTo>
                <a:lnTo>
                  <a:pt x="12007" y="6747"/>
                </a:lnTo>
                <a:lnTo>
                  <a:pt x="12105" y="6625"/>
                </a:lnTo>
                <a:lnTo>
                  <a:pt x="12153" y="6504"/>
                </a:lnTo>
                <a:lnTo>
                  <a:pt x="12202" y="6358"/>
                </a:lnTo>
                <a:lnTo>
                  <a:pt x="12202" y="6211"/>
                </a:lnTo>
                <a:lnTo>
                  <a:pt x="12202" y="6211"/>
                </a:lnTo>
                <a:lnTo>
                  <a:pt x="12178" y="6017"/>
                </a:lnTo>
                <a:lnTo>
                  <a:pt x="12129" y="5822"/>
                </a:lnTo>
                <a:lnTo>
                  <a:pt x="12032" y="5676"/>
                </a:lnTo>
                <a:lnTo>
                  <a:pt x="11886" y="5529"/>
                </a:lnTo>
                <a:lnTo>
                  <a:pt x="11886" y="5529"/>
                </a:lnTo>
                <a:lnTo>
                  <a:pt x="11764" y="5432"/>
                </a:lnTo>
                <a:lnTo>
                  <a:pt x="11618" y="5383"/>
                </a:lnTo>
                <a:lnTo>
                  <a:pt x="11472" y="5335"/>
                </a:lnTo>
                <a:lnTo>
                  <a:pt x="11325" y="5335"/>
                </a:lnTo>
                <a:lnTo>
                  <a:pt x="11325" y="5335"/>
                </a:lnTo>
                <a:lnTo>
                  <a:pt x="11131" y="5359"/>
                </a:lnTo>
                <a:lnTo>
                  <a:pt x="10960" y="5408"/>
                </a:lnTo>
                <a:lnTo>
                  <a:pt x="10790" y="5505"/>
                </a:lnTo>
                <a:lnTo>
                  <a:pt x="10643" y="5651"/>
                </a:lnTo>
                <a:lnTo>
                  <a:pt x="7161" y="8988"/>
                </a:lnTo>
                <a:lnTo>
                  <a:pt x="5797" y="7648"/>
                </a:lnTo>
                <a:lnTo>
                  <a:pt x="5797" y="7648"/>
                </a:lnTo>
                <a:lnTo>
                  <a:pt x="5675" y="7527"/>
                </a:lnTo>
                <a:lnTo>
                  <a:pt x="5505" y="7454"/>
                </a:lnTo>
                <a:lnTo>
                  <a:pt x="5358" y="7405"/>
                </a:lnTo>
                <a:lnTo>
                  <a:pt x="5188" y="7380"/>
                </a:lnTo>
                <a:lnTo>
                  <a:pt x="5188" y="7380"/>
                </a:lnTo>
                <a:lnTo>
                  <a:pt x="5017" y="7405"/>
                </a:lnTo>
                <a:lnTo>
                  <a:pt x="4847" y="7454"/>
                </a:lnTo>
                <a:lnTo>
                  <a:pt x="4701" y="7527"/>
                </a:lnTo>
                <a:lnTo>
                  <a:pt x="4555" y="7648"/>
                </a:lnTo>
                <a:lnTo>
                  <a:pt x="4555" y="7648"/>
                </a:lnTo>
                <a:lnTo>
                  <a:pt x="4457" y="7770"/>
                </a:lnTo>
                <a:lnTo>
                  <a:pt x="4360" y="7916"/>
                </a:lnTo>
                <a:lnTo>
                  <a:pt x="4311" y="8087"/>
                </a:lnTo>
                <a:lnTo>
                  <a:pt x="4311" y="8257"/>
                </a:lnTo>
                <a:lnTo>
                  <a:pt x="4311" y="8257"/>
                </a:lnTo>
                <a:lnTo>
                  <a:pt x="4311" y="8428"/>
                </a:lnTo>
                <a:lnTo>
                  <a:pt x="4360" y="8598"/>
                </a:lnTo>
                <a:lnTo>
                  <a:pt x="4457" y="8744"/>
                </a:lnTo>
                <a:lnTo>
                  <a:pt x="4555" y="8890"/>
                </a:lnTo>
                <a:lnTo>
                  <a:pt x="6601" y="10936"/>
                </a:lnTo>
                <a:lnTo>
                  <a:pt x="6601" y="10936"/>
                </a:lnTo>
                <a:lnTo>
                  <a:pt x="6747" y="11034"/>
                </a:lnTo>
                <a:lnTo>
                  <a:pt x="6893" y="11131"/>
                </a:lnTo>
                <a:lnTo>
                  <a:pt x="7063" y="11180"/>
                </a:lnTo>
                <a:lnTo>
                  <a:pt x="7234" y="11180"/>
                </a:lnTo>
                <a:lnTo>
                  <a:pt x="7234" y="11180"/>
                </a:lnTo>
                <a:close/>
              </a:path>
            </a:pathLst>
          </a:custGeom>
          <a:solidFill>
            <a:schemeClr val="tx1"/>
          </a:solidFill>
          <a:ln w="12175" cap="rnd" cmpd="sng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n>
                <a:solidFill>
                  <a:schemeClr val="tx1"/>
                </a:solidFill>
              </a:ln>
            </a:endParaRPr>
          </a:p>
        </p:txBody>
      </p:sp>
      <p:sp>
        <p:nvSpPr>
          <p:cNvPr id="12" name="Google Shape;729;p43"/>
          <p:cNvSpPr/>
          <p:nvPr/>
        </p:nvSpPr>
        <p:spPr>
          <a:xfrm>
            <a:off x="5982894" y="2529496"/>
            <a:ext cx="347397" cy="340865"/>
          </a:xfrm>
          <a:custGeom>
            <a:avLst/>
            <a:gdLst/>
            <a:ahLst/>
            <a:cxnLst/>
            <a:rect l="l" t="t" r="r" b="b"/>
            <a:pathLst>
              <a:path w="16221" h="16222" fill="none" extrusionOk="0">
                <a:moveTo>
                  <a:pt x="0" y="8111"/>
                </a:moveTo>
                <a:lnTo>
                  <a:pt x="0" y="8111"/>
                </a:lnTo>
                <a:lnTo>
                  <a:pt x="0" y="7697"/>
                </a:lnTo>
                <a:lnTo>
                  <a:pt x="49" y="7283"/>
                </a:lnTo>
                <a:lnTo>
                  <a:pt x="98" y="6869"/>
                </a:lnTo>
                <a:lnTo>
                  <a:pt x="171" y="6479"/>
                </a:lnTo>
                <a:lnTo>
                  <a:pt x="244" y="6090"/>
                </a:lnTo>
                <a:lnTo>
                  <a:pt x="366" y="5700"/>
                </a:lnTo>
                <a:lnTo>
                  <a:pt x="487" y="5335"/>
                </a:lnTo>
                <a:lnTo>
                  <a:pt x="634" y="4945"/>
                </a:lnTo>
                <a:lnTo>
                  <a:pt x="804" y="4604"/>
                </a:lnTo>
                <a:lnTo>
                  <a:pt x="975" y="4239"/>
                </a:lnTo>
                <a:lnTo>
                  <a:pt x="1169" y="3898"/>
                </a:lnTo>
                <a:lnTo>
                  <a:pt x="1389" y="3581"/>
                </a:lnTo>
                <a:lnTo>
                  <a:pt x="1608" y="3264"/>
                </a:lnTo>
                <a:lnTo>
                  <a:pt x="1851" y="2948"/>
                </a:lnTo>
                <a:lnTo>
                  <a:pt x="2119" y="2656"/>
                </a:lnTo>
                <a:lnTo>
                  <a:pt x="2387" y="2388"/>
                </a:lnTo>
                <a:lnTo>
                  <a:pt x="2655" y="2120"/>
                </a:lnTo>
                <a:lnTo>
                  <a:pt x="2947" y="1852"/>
                </a:lnTo>
                <a:lnTo>
                  <a:pt x="3264" y="1608"/>
                </a:lnTo>
                <a:lnTo>
                  <a:pt x="3581" y="1389"/>
                </a:lnTo>
                <a:lnTo>
                  <a:pt x="3897" y="1170"/>
                </a:lnTo>
                <a:lnTo>
                  <a:pt x="4238" y="975"/>
                </a:lnTo>
                <a:lnTo>
                  <a:pt x="4603" y="805"/>
                </a:lnTo>
                <a:lnTo>
                  <a:pt x="4944" y="634"/>
                </a:lnTo>
                <a:lnTo>
                  <a:pt x="5334" y="488"/>
                </a:lnTo>
                <a:lnTo>
                  <a:pt x="5699" y="366"/>
                </a:lnTo>
                <a:lnTo>
                  <a:pt x="6089" y="244"/>
                </a:lnTo>
                <a:lnTo>
                  <a:pt x="6479" y="171"/>
                </a:lnTo>
                <a:lnTo>
                  <a:pt x="6868" y="98"/>
                </a:lnTo>
                <a:lnTo>
                  <a:pt x="7282" y="50"/>
                </a:lnTo>
                <a:lnTo>
                  <a:pt x="7696" y="1"/>
                </a:lnTo>
                <a:lnTo>
                  <a:pt x="8111" y="1"/>
                </a:lnTo>
                <a:lnTo>
                  <a:pt x="8111" y="1"/>
                </a:lnTo>
                <a:lnTo>
                  <a:pt x="8525" y="1"/>
                </a:lnTo>
                <a:lnTo>
                  <a:pt x="8939" y="50"/>
                </a:lnTo>
                <a:lnTo>
                  <a:pt x="9353" y="98"/>
                </a:lnTo>
                <a:lnTo>
                  <a:pt x="9742" y="171"/>
                </a:lnTo>
                <a:lnTo>
                  <a:pt x="10132" y="244"/>
                </a:lnTo>
                <a:lnTo>
                  <a:pt x="10522" y="366"/>
                </a:lnTo>
                <a:lnTo>
                  <a:pt x="10911" y="488"/>
                </a:lnTo>
                <a:lnTo>
                  <a:pt x="11277" y="634"/>
                </a:lnTo>
                <a:lnTo>
                  <a:pt x="11618" y="805"/>
                </a:lnTo>
                <a:lnTo>
                  <a:pt x="11983" y="975"/>
                </a:lnTo>
                <a:lnTo>
                  <a:pt x="12324" y="1170"/>
                </a:lnTo>
                <a:lnTo>
                  <a:pt x="12641" y="1389"/>
                </a:lnTo>
                <a:lnTo>
                  <a:pt x="12957" y="1608"/>
                </a:lnTo>
                <a:lnTo>
                  <a:pt x="13274" y="1852"/>
                </a:lnTo>
                <a:lnTo>
                  <a:pt x="13566" y="2120"/>
                </a:lnTo>
                <a:lnTo>
                  <a:pt x="13834" y="2388"/>
                </a:lnTo>
                <a:lnTo>
                  <a:pt x="14126" y="2656"/>
                </a:lnTo>
                <a:lnTo>
                  <a:pt x="14370" y="2948"/>
                </a:lnTo>
                <a:lnTo>
                  <a:pt x="14613" y="3264"/>
                </a:lnTo>
                <a:lnTo>
                  <a:pt x="14832" y="3581"/>
                </a:lnTo>
                <a:lnTo>
                  <a:pt x="15052" y="3898"/>
                </a:lnTo>
                <a:lnTo>
                  <a:pt x="15247" y="4239"/>
                </a:lnTo>
                <a:lnTo>
                  <a:pt x="15417" y="4604"/>
                </a:lnTo>
                <a:lnTo>
                  <a:pt x="15587" y="4945"/>
                </a:lnTo>
                <a:lnTo>
                  <a:pt x="15734" y="5335"/>
                </a:lnTo>
                <a:lnTo>
                  <a:pt x="15855" y="5700"/>
                </a:lnTo>
                <a:lnTo>
                  <a:pt x="15977" y="6090"/>
                </a:lnTo>
                <a:lnTo>
                  <a:pt x="16050" y="6479"/>
                </a:lnTo>
                <a:lnTo>
                  <a:pt x="16123" y="6869"/>
                </a:lnTo>
                <a:lnTo>
                  <a:pt x="16172" y="7283"/>
                </a:lnTo>
                <a:lnTo>
                  <a:pt x="16221" y="7697"/>
                </a:lnTo>
                <a:lnTo>
                  <a:pt x="16221" y="8111"/>
                </a:lnTo>
                <a:lnTo>
                  <a:pt x="16221" y="8111"/>
                </a:lnTo>
                <a:lnTo>
                  <a:pt x="16221" y="8525"/>
                </a:lnTo>
                <a:lnTo>
                  <a:pt x="16172" y="8939"/>
                </a:lnTo>
                <a:lnTo>
                  <a:pt x="16123" y="9353"/>
                </a:lnTo>
                <a:lnTo>
                  <a:pt x="16050" y="9743"/>
                </a:lnTo>
                <a:lnTo>
                  <a:pt x="15977" y="10133"/>
                </a:lnTo>
                <a:lnTo>
                  <a:pt x="15855" y="10522"/>
                </a:lnTo>
                <a:lnTo>
                  <a:pt x="15734" y="10888"/>
                </a:lnTo>
                <a:lnTo>
                  <a:pt x="15587" y="11277"/>
                </a:lnTo>
                <a:lnTo>
                  <a:pt x="15417" y="11618"/>
                </a:lnTo>
                <a:lnTo>
                  <a:pt x="15247" y="11984"/>
                </a:lnTo>
                <a:lnTo>
                  <a:pt x="15052" y="12324"/>
                </a:lnTo>
                <a:lnTo>
                  <a:pt x="14832" y="12641"/>
                </a:lnTo>
                <a:lnTo>
                  <a:pt x="14613" y="12958"/>
                </a:lnTo>
                <a:lnTo>
                  <a:pt x="14370" y="13274"/>
                </a:lnTo>
                <a:lnTo>
                  <a:pt x="14126" y="13567"/>
                </a:lnTo>
                <a:lnTo>
                  <a:pt x="13834" y="13835"/>
                </a:lnTo>
                <a:lnTo>
                  <a:pt x="13566" y="14102"/>
                </a:lnTo>
                <a:lnTo>
                  <a:pt x="13274" y="14370"/>
                </a:lnTo>
                <a:lnTo>
                  <a:pt x="12957" y="14614"/>
                </a:lnTo>
                <a:lnTo>
                  <a:pt x="12641" y="14833"/>
                </a:lnTo>
                <a:lnTo>
                  <a:pt x="12324" y="15052"/>
                </a:lnTo>
                <a:lnTo>
                  <a:pt x="11983" y="15247"/>
                </a:lnTo>
                <a:lnTo>
                  <a:pt x="11618" y="15418"/>
                </a:lnTo>
                <a:lnTo>
                  <a:pt x="11277" y="15588"/>
                </a:lnTo>
                <a:lnTo>
                  <a:pt x="10911" y="15734"/>
                </a:lnTo>
                <a:lnTo>
                  <a:pt x="10522" y="15856"/>
                </a:lnTo>
                <a:lnTo>
                  <a:pt x="10132" y="15978"/>
                </a:lnTo>
                <a:lnTo>
                  <a:pt x="9742" y="16051"/>
                </a:lnTo>
                <a:lnTo>
                  <a:pt x="9353" y="16124"/>
                </a:lnTo>
                <a:lnTo>
                  <a:pt x="8939" y="16173"/>
                </a:lnTo>
                <a:lnTo>
                  <a:pt x="8525" y="16221"/>
                </a:lnTo>
                <a:lnTo>
                  <a:pt x="8111" y="16221"/>
                </a:lnTo>
                <a:lnTo>
                  <a:pt x="8111" y="16221"/>
                </a:lnTo>
                <a:lnTo>
                  <a:pt x="7696" y="16221"/>
                </a:lnTo>
                <a:lnTo>
                  <a:pt x="7282" y="16173"/>
                </a:lnTo>
                <a:lnTo>
                  <a:pt x="6868" y="16124"/>
                </a:lnTo>
                <a:lnTo>
                  <a:pt x="6479" y="16051"/>
                </a:lnTo>
                <a:lnTo>
                  <a:pt x="6089" y="15978"/>
                </a:lnTo>
                <a:lnTo>
                  <a:pt x="5699" y="15856"/>
                </a:lnTo>
                <a:lnTo>
                  <a:pt x="5334" y="15734"/>
                </a:lnTo>
                <a:lnTo>
                  <a:pt x="4944" y="15588"/>
                </a:lnTo>
                <a:lnTo>
                  <a:pt x="4603" y="15418"/>
                </a:lnTo>
                <a:lnTo>
                  <a:pt x="4238" y="15247"/>
                </a:lnTo>
                <a:lnTo>
                  <a:pt x="3897" y="15052"/>
                </a:lnTo>
                <a:lnTo>
                  <a:pt x="3581" y="14833"/>
                </a:lnTo>
                <a:lnTo>
                  <a:pt x="3264" y="14614"/>
                </a:lnTo>
                <a:lnTo>
                  <a:pt x="2947" y="14370"/>
                </a:lnTo>
                <a:lnTo>
                  <a:pt x="2655" y="14102"/>
                </a:lnTo>
                <a:lnTo>
                  <a:pt x="2387" y="13835"/>
                </a:lnTo>
                <a:lnTo>
                  <a:pt x="2119" y="13567"/>
                </a:lnTo>
                <a:lnTo>
                  <a:pt x="1851" y="13274"/>
                </a:lnTo>
                <a:lnTo>
                  <a:pt x="1608" y="12958"/>
                </a:lnTo>
                <a:lnTo>
                  <a:pt x="1389" y="12641"/>
                </a:lnTo>
                <a:lnTo>
                  <a:pt x="1169" y="12324"/>
                </a:lnTo>
                <a:lnTo>
                  <a:pt x="975" y="11984"/>
                </a:lnTo>
                <a:lnTo>
                  <a:pt x="804" y="11618"/>
                </a:lnTo>
                <a:lnTo>
                  <a:pt x="634" y="11277"/>
                </a:lnTo>
                <a:lnTo>
                  <a:pt x="487" y="10888"/>
                </a:lnTo>
                <a:lnTo>
                  <a:pt x="366" y="10522"/>
                </a:lnTo>
                <a:lnTo>
                  <a:pt x="244" y="10133"/>
                </a:lnTo>
                <a:lnTo>
                  <a:pt x="171" y="9743"/>
                </a:lnTo>
                <a:lnTo>
                  <a:pt x="98" y="9353"/>
                </a:lnTo>
                <a:lnTo>
                  <a:pt x="49" y="8939"/>
                </a:lnTo>
                <a:lnTo>
                  <a:pt x="0" y="8525"/>
                </a:lnTo>
                <a:lnTo>
                  <a:pt x="0" y="8111"/>
                </a:lnTo>
                <a:lnTo>
                  <a:pt x="0" y="8111"/>
                </a:lnTo>
                <a:close/>
                <a:moveTo>
                  <a:pt x="7234" y="11180"/>
                </a:moveTo>
                <a:lnTo>
                  <a:pt x="7234" y="11180"/>
                </a:lnTo>
                <a:lnTo>
                  <a:pt x="7282" y="11180"/>
                </a:lnTo>
                <a:lnTo>
                  <a:pt x="7282" y="11180"/>
                </a:lnTo>
                <a:lnTo>
                  <a:pt x="7453" y="11155"/>
                </a:lnTo>
                <a:lnTo>
                  <a:pt x="7623" y="11082"/>
                </a:lnTo>
                <a:lnTo>
                  <a:pt x="7794" y="10985"/>
                </a:lnTo>
                <a:lnTo>
                  <a:pt x="7916" y="10863"/>
                </a:lnTo>
                <a:lnTo>
                  <a:pt x="12007" y="6747"/>
                </a:lnTo>
                <a:lnTo>
                  <a:pt x="12007" y="6747"/>
                </a:lnTo>
                <a:lnTo>
                  <a:pt x="12105" y="6625"/>
                </a:lnTo>
                <a:lnTo>
                  <a:pt x="12153" y="6504"/>
                </a:lnTo>
                <a:lnTo>
                  <a:pt x="12202" y="6358"/>
                </a:lnTo>
                <a:lnTo>
                  <a:pt x="12202" y="6211"/>
                </a:lnTo>
                <a:lnTo>
                  <a:pt x="12202" y="6211"/>
                </a:lnTo>
                <a:lnTo>
                  <a:pt x="12178" y="6017"/>
                </a:lnTo>
                <a:lnTo>
                  <a:pt x="12129" y="5822"/>
                </a:lnTo>
                <a:lnTo>
                  <a:pt x="12032" y="5676"/>
                </a:lnTo>
                <a:lnTo>
                  <a:pt x="11886" y="5529"/>
                </a:lnTo>
                <a:lnTo>
                  <a:pt x="11886" y="5529"/>
                </a:lnTo>
                <a:lnTo>
                  <a:pt x="11764" y="5432"/>
                </a:lnTo>
                <a:lnTo>
                  <a:pt x="11618" y="5383"/>
                </a:lnTo>
                <a:lnTo>
                  <a:pt x="11472" y="5335"/>
                </a:lnTo>
                <a:lnTo>
                  <a:pt x="11325" y="5335"/>
                </a:lnTo>
                <a:lnTo>
                  <a:pt x="11325" y="5335"/>
                </a:lnTo>
                <a:lnTo>
                  <a:pt x="11131" y="5359"/>
                </a:lnTo>
                <a:lnTo>
                  <a:pt x="10960" y="5408"/>
                </a:lnTo>
                <a:lnTo>
                  <a:pt x="10790" y="5505"/>
                </a:lnTo>
                <a:lnTo>
                  <a:pt x="10643" y="5651"/>
                </a:lnTo>
                <a:lnTo>
                  <a:pt x="7161" y="8988"/>
                </a:lnTo>
                <a:lnTo>
                  <a:pt x="5797" y="7648"/>
                </a:lnTo>
                <a:lnTo>
                  <a:pt x="5797" y="7648"/>
                </a:lnTo>
                <a:lnTo>
                  <a:pt x="5675" y="7527"/>
                </a:lnTo>
                <a:lnTo>
                  <a:pt x="5505" y="7454"/>
                </a:lnTo>
                <a:lnTo>
                  <a:pt x="5358" y="7405"/>
                </a:lnTo>
                <a:lnTo>
                  <a:pt x="5188" y="7380"/>
                </a:lnTo>
                <a:lnTo>
                  <a:pt x="5188" y="7380"/>
                </a:lnTo>
                <a:lnTo>
                  <a:pt x="5017" y="7405"/>
                </a:lnTo>
                <a:lnTo>
                  <a:pt x="4847" y="7454"/>
                </a:lnTo>
                <a:lnTo>
                  <a:pt x="4701" y="7527"/>
                </a:lnTo>
                <a:lnTo>
                  <a:pt x="4555" y="7648"/>
                </a:lnTo>
                <a:lnTo>
                  <a:pt x="4555" y="7648"/>
                </a:lnTo>
                <a:lnTo>
                  <a:pt x="4457" y="7770"/>
                </a:lnTo>
                <a:lnTo>
                  <a:pt x="4360" y="7916"/>
                </a:lnTo>
                <a:lnTo>
                  <a:pt x="4311" y="8087"/>
                </a:lnTo>
                <a:lnTo>
                  <a:pt x="4311" y="8257"/>
                </a:lnTo>
                <a:lnTo>
                  <a:pt x="4311" y="8257"/>
                </a:lnTo>
                <a:lnTo>
                  <a:pt x="4311" y="8428"/>
                </a:lnTo>
                <a:lnTo>
                  <a:pt x="4360" y="8598"/>
                </a:lnTo>
                <a:lnTo>
                  <a:pt x="4457" y="8744"/>
                </a:lnTo>
                <a:lnTo>
                  <a:pt x="4555" y="8890"/>
                </a:lnTo>
                <a:lnTo>
                  <a:pt x="6601" y="10936"/>
                </a:lnTo>
                <a:lnTo>
                  <a:pt x="6601" y="10936"/>
                </a:lnTo>
                <a:lnTo>
                  <a:pt x="6747" y="11034"/>
                </a:lnTo>
                <a:lnTo>
                  <a:pt x="6893" y="11131"/>
                </a:lnTo>
                <a:lnTo>
                  <a:pt x="7063" y="11180"/>
                </a:lnTo>
                <a:lnTo>
                  <a:pt x="7234" y="11180"/>
                </a:lnTo>
                <a:lnTo>
                  <a:pt x="7234" y="11180"/>
                </a:lnTo>
                <a:close/>
              </a:path>
            </a:pathLst>
          </a:custGeom>
          <a:solidFill>
            <a:schemeClr val="tx1"/>
          </a:solidFill>
          <a:ln w="12175" cap="rnd" cmpd="sng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n>
                <a:solidFill>
                  <a:schemeClr val="tx1"/>
                </a:solidFill>
              </a:ln>
            </a:endParaRPr>
          </a:p>
        </p:txBody>
      </p:sp>
      <p:sp>
        <p:nvSpPr>
          <p:cNvPr id="13" name="Google Shape;729;p43"/>
          <p:cNvSpPr/>
          <p:nvPr/>
        </p:nvSpPr>
        <p:spPr>
          <a:xfrm>
            <a:off x="5982894" y="3217387"/>
            <a:ext cx="347397" cy="340865"/>
          </a:xfrm>
          <a:custGeom>
            <a:avLst/>
            <a:gdLst/>
            <a:ahLst/>
            <a:cxnLst/>
            <a:rect l="l" t="t" r="r" b="b"/>
            <a:pathLst>
              <a:path w="16221" h="16222" fill="none" extrusionOk="0">
                <a:moveTo>
                  <a:pt x="0" y="8111"/>
                </a:moveTo>
                <a:lnTo>
                  <a:pt x="0" y="8111"/>
                </a:lnTo>
                <a:lnTo>
                  <a:pt x="0" y="7697"/>
                </a:lnTo>
                <a:lnTo>
                  <a:pt x="49" y="7283"/>
                </a:lnTo>
                <a:lnTo>
                  <a:pt x="98" y="6869"/>
                </a:lnTo>
                <a:lnTo>
                  <a:pt x="171" y="6479"/>
                </a:lnTo>
                <a:lnTo>
                  <a:pt x="244" y="6090"/>
                </a:lnTo>
                <a:lnTo>
                  <a:pt x="366" y="5700"/>
                </a:lnTo>
                <a:lnTo>
                  <a:pt x="487" y="5335"/>
                </a:lnTo>
                <a:lnTo>
                  <a:pt x="634" y="4945"/>
                </a:lnTo>
                <a:lnTo>
                  <a:pt x="804" y="4604"/>
                </a:lnTo>
                <a:lnTo>
                  <a:pt x="975" y="4239"/>
                </a:lnTo>
                <a:lnTo>
                  <a:pt x="1169" y="3898"/>
                </a:lnTo>
                <a:lnTo>
                  <a:pt x="1389" y="3581"/>
                </a:lnTo>
                <a:lnTo>
                  <a:pt x="1608" y="3264"/>
                </a:lnTo>
                <a:lnTo>
                  <a:pt x="1851" y="2948"/>
                </a:lnTo>
                <a:lnTo>
                  <a:pt x="2119" y="2656"/>
                </a:lnTo>
                <a:lnTo>
                  <a:pt x="2387" y="2388"/>
                </a:lnTo>
                <a:lnTo>
                  <a:pt x="2655" y="2120"/>
                </a:lnTo>
                <a:lnTo>
                  <a:pt x="2947" y="1852"/>
                </a:lnTo>
                <a:lnTo>
                  <a:pt x="3264" y="1608"/>
                </a:lnTo>
                <a:lnTo>
                  <a:pt x="3581" y="1389"/>
                </a:lnTo>
                <a:lnTo>
                  <a:pt x="3897" y="1170"/>
                </a:lnTo>
                <a:lnTo>
                  <a:pt x="4238" y="975"/>
                </a:lnTo>
                <a:lnTo>
                  <a:pt x="4603" y="805"/>
                </a:lnTo>
                <a:lnTo>
                  <a:pt x="4944" y="634"/>
                </a:lnTo>
                <a:lnTo>
                  <a:pt x="5334" y="488"/>
                </a:lnTo>
                <a:lnTo>
                  <a:pt x="5699" y="366"/>
                </a:lnTo>
                <a:lnTo>
                  <a:pt x="6089" y="244"/>
                </a:lnTo>
                <a:lnTo>
                  <a:pt x="6479" y="171"/>
                </a:lnTo>
                <a:lnTo>
                  <a:pt x="6868" y="98"/>
                </a:lnTo>
                <a:lnTo>
                  <a:pt x="7282" y="50"/>
                </a:lnTo>
                <a:lnTo>
                  <a:pt x="7696" y="1"/>
                </a:lnTo>
                <a:lnTo>
                  <a:pt x="8111" y="1"/>
                </a:lnTo>
                <a:lnTo>
                  <a:pt x="8111" y="1"/>
                </a:lnTo>
                <a:lnTo>
                  <a:pt x="8525" y="1"/>
                </a:lnTo>
                <a:lnTo>
                  <a:pt x="8939" y="50"/>
                </a:lnTo>
                <a:lnTo>
                  <a:pt x="9353" y="98"/>
                </a:lnTo>
                <a:lnTo>
                  <a:pt x="9742" y="171"/>
                </a:lnTo>
                <a:lnTo>
                  <a:pt x="10132" y="244"/>
                </a:lnTo>
                <a:lnTo>
                  <a:pt x="10522" y="366"/>
                </a:lnTo>
                <a:lnTo>
                  <a:pt x="10911" y="488"/>
                </a:lnTo>
                <a:lnTo>
                  <a:pt x="11277" y="634"/>
                </a:lnTo>
                <a:lnTo>
                  <a:pt x="11618" y="805"/>
                </a:lnTo>
                <a:lnTo>
                  <a:pt x="11983" y="975"/>
                </a:lnTo>
                <a:lnTo>
                  <a:pt x="12324" y="1170"/>
                </a:lnTo>
                <a:lnTo>
                  <a:pt x="12641" y="1389"/>
                </a:lnTo>
                <a:lnTo>
                  <a:pt x="12957" y="1608"/>
                </a:lnTo>
                <a:lnTo>
                  <a:pt x="13274" y="1852"/>
                </a:lnTo>
                <a:lnTo>
                  <a:pt x="13566" y="2120"/>
                </a:lnTo>
                <a:lnTo>
                  <a:pt x="13834" y="2388"/>
                </a:lnTo>
                <a:lnTo>
                  <a:pt x="14126" y="2656"/>
                </a:lnTo>
                <a:lnTo>
                  <a:pt x="14370" y="2948"/>
                </a:lnTo>
                <a:lnTo>
                  <a:pt x="14613" y="3264"/>
                </a:lnTo>
                <a:lnTo>
                  <a:pt x="14832" y="3581"/>
                </a:lnTo>
                <a:lnTo>
                  <a:pt x="15052" y="3898"/>
                </a:lnTo>
                <a:lnTo>
                  <a:pt x="15247" y="4239"/>
                </a:lnTo>
                <a:lnTo>
                  <a:pt x="15417" y="4604"/>
                </a:lnTo>
                <a:lnTo>
                  <a:pt x="15587" y="4945"/>
                </a:lnTo>
                <a:lnTo>
                  <a:pt x="15734" y="5335"/>
                </a:lnTo>
                <a:lnTo>
                  <a:pt x="15855" y="5700"/>
                </a:lnTo>
                <a:lnTo>
                  <a:pt x="15977" y="6090"/>
                </a:lnTo>
                <a:lnTo>
                  <a:pt x="16050" y="6479"/>
                </a:lnTo>
                <a:lnTo>
                  <a:pt x="16123" y="6869"/>
                </a:lnTo>
                <a:lnTo>
                  <a:pt x="16172" y="7283"/>
                </a:lnTo>
                <a:lnTo>
                  <a:pt x="16221" y="7697"/>
                </a:lnTo>
                <a:lnTo>
                  <a:pt x="16221" y="8111"/>
                </a:lnTo>
                <a:lnTo>
                  <a:pt x="16221" y="8111"/>
                </a:lnTo>
                <a:lnTo>
                  <a:pt x="16221" y="8525"/>
                </a:lnTo>
                <a:lnTo>
                  <a:pt x="16172" y="8939"/>
                </a:lnTo>
                <a:lnTo>
                  <a:pt x="16123" y="9353"/>
                </a:lnTo>
                <a:lnTo>
                  <a:pt x="16050" y="9743"/>
                </a:lnTo>
                <a:lnTo>
                  <a:pt x="15977" y="10133"/>
                </a:lnTo>
                <a:lnTo>
                  <a:pt x="15855" y="10522"/>
                </a:lnTo>
                <a:lnTo>
                  <a:pt x="15734" y="10888"/>
                </a:lnTo>
                <a:lnTo>
                  <a:pt x="15587" y="11277"/>
                </a:lnTo>
                <a:lnTo>
                  <a:pt x="15417" y="11618"/>
                </a:lnTo>
                <a:lnTo>
                  <a:pt x="15247" y="11984"/>
                </a:lnTo>
                <a:lnTo>
                  <a:pt x="15052" y="12324"/>
                </a:lnTo>
                <a:lnTo>
                  <a:pt x="14832" y="12641"/>
                </a:lnTo>
                <a:lnTo>
                  <a:pt x="14613" y="12958"/>
                </a:lnTo>
                <a:lnTo>
                  <a:pt x="14370" y="13274"/>
                </a:lnTo>
                <a:lnTo>
                  <a:pt x="14126" y="13567"/>
                </a:lnTo>
                <a:lnTo>
                  <a:pt x="13834" y="13835"/>
                </a:lnTo>
                <a:lnTo>
                  <a:pt x="13566" y="14102"/>
                </a:lnTo>
                <a:lnTo>
                  <a:pt x="13274" y="14370"/>
                </a:lnTo>
                <a:lnTo>
                  <a:pt x="12957" y="14614"/>
                </a:lnTo>
                <a:lnTo>
                  <a:pt x="12641" y="14833"/>
                </a:lnTo>
                <a:lnTo>
                  <a:pt x="12324" y="15052"/>
                </a:lnTo>
                <a:lnTo>
                  <a:pt x="11983" y="15247"/>
                </a:lnTo>
                <a:lnTo>
                  <a:pt x="11618" y="15418"/>
                </a:lnTo>
                <a:lnTo>
                  <a:pt x="11277" y="15588"/>
                </a:lnTo>
                <a:lnTo>
                  <a:pt x="10911" y="15734"/>
                </a:lnTo>
                <a:lnTo>
                  <a:pt x="10522" y="15856"/>
                </a:lnTo>
                <a:lnTo>
                  <a:pt x="10132" y="15978"/>
                </a:lnTo>
                <a:lnTo>
                  <a:pt x="9742" y="16051"/>
                </a:lnTo>
                <a:lnTo>
                  <a:pt x="9353" y="16124"/>
                </a:lnTo>
                <a:lnTo>
                  <a:pt x="8939" y="16173"/>
                </a:lnTo>
                <a:lnTo>
                  <a:pt x="8525" y="16221"/>
                </a:lnTo>
                <a:lnTo>
                  <a:pt x="8111" y="16221"/>
                </a:lnTo>
                <a:lnTo>
                  <a:pt x="8111" y="16221"/>
                </a:lnTo>
                <a:lnTo>
                  <a:pt x="7696" y="16221"/>
                </a:lnTo>
                <a:lnTo>
                  <a:pt x="7282" y="16173"/>
                </a:lnTo>
                <a:lnTo>
                  <a:pt x="6868" y="16124"/>
                </a:lnTo>
                <a:lnTo>
                  <a:pt x="6479" y="16051"/>
                </a:lnTo>
                <a:lnTo>
                  <a:pt x="6089" y="15978"/>
                </a:lnTo>
                <a:lnTo>
                  <a:pt x="5699" y="15856"/>
                </a:lnTo>
                <a:lnTo>
                  <a:pt x="5334" y="15734"/>
                </a:lnTo>
                <a:lnTo>
                  <a:pt x="4944" y="15588"/>
                </a:lnTo>
                <a:lnTo>
                  <a:pt x="4603" y="15418"/>
                </a:lnTo>
                <a:lnTo>
                  <a:pt x="4238" y="15247"/>
                </a:lnTo>
                <a:lnTo>
                  <a:pt x="3897" y="15052"/>
                </a:lnTo>
                <a:lnTo>
                  <a:pt x="3581" y="14833"/>
                </a:lnTo>
                <a:lnTo>
                  <a:pt x="3264" y="14614"/>
                </a:lnTo>
                <a:lnTo>
                  <a:pt x="2947" y="14370"/>
                </a:lnTo>
                <a:lnTo>
                  <a:pt x="2655" y="14102"/>
                </a:lnTo>
                <a:lnTo>
                  <a:pt x="2387" y="13835"/>
                </a:lnTo>
                <a:lnTo>
                  <a:pt x="2119" y="13567"/>
                </a:lnTo>
                <a:lnTo>
                  <a:pt x="1851" y="13274"/>
                </a:lnTo>
                <a:lnTo>
                  <a:pt x="1608" y="12958"/>
                </a:lnTo>
                <a:lnTo>
                  <a:pt x="1389" y="12641"/>
                </a:lnTo>
                <a:lnTo>
                  <a:pt x="1169" y="12324"/>
                </a:lnTo>
                <a:lnTo>
                  <a:pt x="975" y="11984"/>
                </a:lnTo>
                <a:lnTo>
                  <a:pt x="804" y="11618"/>
                </a:lnTo>
                <a:lnTo>
                  <a:pt x="634" y="11277"/>
                </a:lnTo>
                <a:lnTo>
                  <a:pt x="487" y="10888"/>
                </a:lnTo>
                <a:lnTo>
                  <a:pt x="366" y="10522"/>
                </a:lnTo>
                <a:lnTo>
                  <a:pt x="244" y="10133"/>
                </a:lnTo>
                <a:lnTo>
                  <a:pt x="171" y="9743"/>
                </a:lnTo>
                <a:lnTo>
                  <a:pt x="98" y="9353"/>
                </a:lnTo>
                <a:lnTo>
                  <a:pt x="49" y="8939"/>
                </a:lnTo>
                <a:lnTo>
                  <a:pt x="0" y="8525"/>
                </a:lnTo>
                <a:lnTo>
                  <a:pt x="0" y="8111"/>
                </a:lnTo>
                <a:lnTo>
                  <a:pt x="0" y="8111"/>
                </a:lnTo>
                <a:close/>
                <a:moveTo>
                  <a:pt x="7234" y="11180"/>
                </a:moveTo>
                <a:lnTo>
                  <a:pt x="7234" y="11180"/>
                </a:lnTo>
                <a:lnTo>
                  <a:pt x="7282" y="11180"/>
                </a:lnTo>
                <a:lnTo>
                  <a:pt x="7282" y="11180"/>
                </a:lnTo>
                <a:lnTo>
                  <a:pt x="7453" y="11155"/>
                </a:lnTo>
                <a:lnTo>
                  <a:pt x="7623" y="11082"/>
                </a:lnTo>
                <a:lnTo>
                  <a:pt x="7794" y="10985"/>
                </a:lnTo>
                <a:lnTo>
                  <a:pt x="7916" y="10863"/>
                </a:lnTo>
                <a:lnTo>
                  <a:pt x="12007" y="6747"/>
                </a:lnTo>
                <a:lnTo>
                  <a:pt x="12007" y="6747"/>
                </a:lnTo>
                <a:lnTo>
                  <a:pt x="12105" y="6625"/>
                </a:lnTo>
                <a:lnTo>
                  <a:pt x="12153" y="6504"/>
                </a:lnTo>
                <a:lnTo>
                  <a:pt x="12202" y="6358"/>
                </a:lnTo>
                <a:lnTo>
                  <a:pt x="12202" y="6211"/>
                </a:lnTo>
                <a:lnTo>
                  <a:pt x="12202" y="6211"/>
                </a:lnTo>
                <a:lnTo>
                  <a:pt x="12178" y="6017"/>
                </a:lnTo>
                <a:lnTo>
                  <a:pt x="12129" y="5822"/>
                </a:lnTo>
                <a:lnTo>
                  <a:pt x="12032" y="5676"/>
                </a:lnTo>
                <a:lnTo>
                  <a:pt x="11886" y="5529"/>
                </a:lnTo>
                <a:lnTo>
                  <a:pt x="11886" y="5529"/>
                </a:lnTo>
                <a:lnTo>
                  <a:pt x="11764" y="5432"/>
                </a:lnTo>
                <a:lnTo>
                  <a:pt x="11618" y="5383"/>
                </a:lnTo>
                <a:lnTo>
                  <a:pt x="11472" y="5335"/>
                </a:lnTo>
                <a:lnTo>
                  <a:pt x="11325" y="5335"/>
                </a:lnTo>
                <a:lnTo>
                  <a:pt x="11325" y="5335"/>
                </a:lnTo>
                <a:lnTo>
                  <a:pt x="11131" y="5359"/>
                </a:lnTo>
                <a:lnTo>
                  <a:pt x="10960" y="5408"/>
                </a:lnTo>
                <a:lnTo>
                  <a:pt x="10790" y="5505"/>
                </a:lnTo>
                <a:lnTo>
                  <a:pt x="10643" y="5651"/>
                </a:lnTo>
                <a:lnTo>
                  <a:pt x="7161" y="8988"/>
                </a:lnTo>
                <a:lnTo>
                  <a:pt x="5797" y="7648"/>
                </a:lnTo>
                <a:lnTo>
                  <a:pt x="5797" y="7648"/>
                </a:lnTo>
                <a:lnTo>
                  <a:pt x="5675" y="7527"/>
                </a:lnTo>
                <a:lnTo>
                  <a:pt x="5505" y="7454"/>
                </a:lnTo>
                <a:lnTo>
                  <a:pt x="5358" y="7405"/>
                </a:lnTo>
                <a:lnTo>
                  <a:pt x="5188" y="7380"/>
                </a:lnTo>
                <a:lnTo>
                  <a:pt x="5188" y="7380"/>
                </a:lnTo>
                <a:lnTo>
                  <a:pt x="5017" y="7405"/>
                </a:lnTo>
                <a:lnTo>
                  <a:pt x="4847" y="7454"/>
                </a:lnTo>
                <a:lnTo>
                  <a:pt x="4701" y="7527"/>
                </a:lnTo>
                <a:lnTo>
                  <a:pt x="4555" y="7648"/>
                </a:lnTo>
                <a:lnTo>
                  <a:pt x="4555" y="7648"/>
                </a:lnTo>
                <a:lnTo>
                  <a:pt x="4457" y="7770"/>
                </a:lnTo>
                <a:lnTo>
                  <a:pt x="4360" y="7916"/>
                </a:lnTo>
                <a:lnTo>
                  <a:pt x="4311" y="8087"/>
                </a:lnTo>
                <a:lnTo>
                  <a:pt x="4311" y="8257"/>
                </a:lnTo>
                <a:lnTo>
                  <a:pt x="4311" y="8257"/>
                </a:lnTo>
                <a:lnTo>
                  <a:pt x="4311" y="8428"/>
                </a:lnTo>
                <a:lnTo>
                  <a:pt x="4360" y="8598"/>
                </a:lnTo>
                <a:lnTo>
                  <a:pt x="4457" y="8744"/>
                </a:lnTo>
                <a:lnTo>
                  <a:pt x="4555" y="8890"/>
                </a:lnTo>
                <a:lnTo>
                  <a:pt x="6601" y="10936"/>
                </a:lnTo>
                <a:lnTo>
                  <a:pt x="6601" y="10936"/>
                </a:lnTo>
                <a:lnTo>
                  <a:pt x="6747" y="11034"/>
                </a:lnTo>
                <a:lnTo>
                  <a:pt x="6893" y="11131"/>
                </a:lnTo>
                <a:lnTo>
                  <a:pt x="7063" y="11180"/>
                </a:lnTo>
                <a:lnTo>
                  <a:pt x="7234" y="11180"/>
                </a:lnTo>
                <a:lnTo>
                  <a:pt x="7234" y="11180"/>
                </a:lnTo>
                <a:close/>
              </a:path>
            </a:pathLst>
          </a:custGeom>
          <a:solidFill>
            <a:schemeClr val="tx1"/>
          </a:solidFill>
          <a:ln w="12175" cap="rnd" cmpd="sng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n>
                <a:solidFill>
                  <a:schemeClr val="tx1"/>
                </a:solidFill>
              </a:ln>
            </a:endParaRPr>
          </a:p>
        </p:txBody>
      </p:sp>
      <p:sp>
        <p:nvSpPr>
          <p:cNvPr id="14" name="Google Shape;729;p43"/>
          <p:cNvSpPr/>
          <p:nvPr/>
        </p:nvSpPr>
        <p:spPr>
          <a:xfrm>
            <a:off x="5982894" y="3905278"/>
            <a:ext cx="347397" cy="340865"/>
          </a:xfrm>
          <a:custGeom>
            <a:avLst/>
            <a:gdLst/>
            <a:ahLst/>
            <a:cxnLst/>
            <a:rect l="l" t="t" r="r" b="b"/>
            <a:pathLst>
              <a:path w="16221" h="16222" fill="none" extrusionOk="0">
                <a:moveTo>
                  <a:pt x="0" y="8111"/>
                </a:moveTo>
                <a:lnTo>
                  <a:pt x="0" y="8111"/>
                </a:lnTo>
                <a:lnTo>
                  <a:pt x="0" y="7697"/>
                </a:lnTo>
                <a:lnTo>
                  <a:pt x="49" y="7283"/>
                </a:lnTo>
                <a:lnTo>
                  <a:pt x="98" y="6869"/>
                </a:lnTo>
                <a:lnTo>
                  <a:pt x="171" y="6479"/>
                </a:lnTo>
                <a:lnTo>
                  <a:pt x="244" y="6090"/>
                </a:lnTo>
                <a:lnTo>
                  <a:pt x="366" y="5700"/>
                </a:lnTo>
                <a:lnTo>
                  <a:pt x="487" y="5335"/>
                </a:lnTo>
                <a:lnTo>
                  <a:pt x="634" y="4945"/>
                </a:lnTo>
                <a:lnTo>
                  <a:pt x="804" y="4604"/>
                </a:lnTo>
                <a:lnTo>
                  <a:pt x="975" y="4239"/>
                </a:lnTo>
                <a:lnTo>
                  <a:pt x="1169" y="3898"/>
                </a:lnTo>
                <a:lnTo>
                  <a:pt x="1389" y="3581"/>
                </a:lnTo>
                <a:lnTo>
                  <a:pt x="1608" y="3264"/>
                </a:lnTo>
                <a:lnTo>
                  <a:pt x="1851" y="2948"/>
                </a:lnTo>
                <a:lnTo>
                  <a:pt x="2119" y="2656"/>
                </a:lnTo>
                <a:lnTo>
                  <a:pt x="2387" y="2388"/>
                </a:lnTo>
                <a:lnTo>
                  <a:pt x="2655" y="2120"/>
                </a:lnTo>
                <a:lnTo>
                  <a:pt x="2947" y="1852"/>
                </a:lnTo>
                <a:lnTo>
                  <a:pt x="3264" y="1608"/>
                </a:lnTo>
                <a:lnTo>
                  <a:pt x="3581" y="1389"/>
                </a:lnTo>
                <a:lnTo>
                  <a:pt x="3897" y="1170"/>
                </a:lnTo>
                <a:lnTo>
                  <a:pt x="4238" y="975"/>
                </a:lnTo>
                <a:lnTo>
                  <a:pt x="4603" y="805"/>
                </a:lnTo>
                <a:lnTo>
                  <a:pt x="4944" y="634"/>
                </a:lnTo>
                <a:lnTo>
                  <a:pt x="5334" y="488"/>
                </a:lnTo>
                <a:lnTo>
                  <a:pt x="5699" y="366"/>
                </a:lnTo>
                <a:lnTo>
                  <a:pt x="6089" y="244"/>
                </a:lnTo>
                <a:lnTo>
                  <a:pt x="6479" y="171"/>
                </a:lnTo>
                <a:lnTo>
                  <a:pt x="6868" y="98"/>
                </a:lnTo>
                <a:lnTo>
                  <a:pt x="7282" y="50"/>
                </a:lnTo>
                <a:lnTo>
                  <a:pt x="7696" y="1"/>
                </a:lnTo>
                <a:lnTo>
                  <a:pt x="8111" y="1"/>
                </a:lnTo>
                <a:lnTo>
                  <a:pt x="8111" y="1"/>
                </a:lnTo>
                <a:lnTo>
                  <a:pt x="8525" y="1"/>
                </a:lnTo>
                <a:lnTo>
                  <a:pt x="8939" y="50"/>
                </a:lnTo>
                <a:lnTo>
                  <a:pt x="9353" y="98"/>
                </a:lnTo>
                <a:lnTo>
                  <a:pt x="9742" y="171"/>
                </a:lnTo>
                <a:lnTo>
                  <a:pt x="10132" y="244"/>
                </a:lnTo>
                <a:lnTo>
                  <a:pt x="10522" y="366"/>
                </a:lnTo>
                <a:lnTo>
                  <a:pt x="10911" y="488"/>
                </a:lnTo>
                <a:lnTo>
                  <a:pt x="11277" y="634"/>
                </a:lnTo>
                <a:lnTo>
                  <a:pt x="11618" y="805"/>
                </a:lnTo>
                <a:lnTo>
                  <a:pt x="11983" y="975"/>
                </a:lnTo>
                <a:lnTo>
                  <a:pt x="12324" y="1170"/>
                </a:lnTo>
                <a:lnTo>
                  <a:pt x="12641" y="1389"/>
                </a:lnTo>
                <a:lnTo>
                  <a:pt x="12957" y="1608"/>
                </a:lnTo>
                <a:lnTo>
                  <a:pt x="13274" y="1852"/>
                </a:lnTo>
                <a:lnTo>
                  <a:pt x="13566" y="2120"/>
                </a:lnTo>
                <a:lnTo>
                  <a:pt x="13834" y="2388"/>
                </a:lnTo>
                <a:lnTo>
                  <a:pt x="14126" y="2656"/>
                </a:lnTo>
                <a:lnTo>
                  <a:pt x="14370" y="2948"/>
                </a:lnTo>
                <a:lnTo>
                  <a:pt x="14613" y="3264"/>
                </a:lnTo>
                <a:lnTo>
                  <a:pt x="14832" y="3581"/>
                </a:lnTo>
                <a:lnTo>
                  <a:pt x="15052" y="3898"/>
                </a:lnTo>
                <a:lnTo>
                  <a:pt x="15247" y="4239"/>
                </a:lnTo>
                <a:lnTo>
                  <a:pt x="15417" y="4604"/>
                </a:lnTo>
                <a:lnTo>
                  <a:pt x="15587" y="4945"/>
                </a:lnTo>
                <a:lnTo>
                  <a:pt x="15734" y="5335"/>
                </a:lnTo>
                <a:lnTo>
                  <a:pt x="15855" y="5700"/>
                </a:lnTo>
                <a:lnTo>
                  <a:pt x="15977" y="6090"/>
                </a:lnTo>
                <a:lnTo>
                  <a:pt x="16050" y="6479"/>
                </a:lnTo>
                <a:lnTo>
                  <a:pt x="16123" y="6869"/>
                </a:lnTo>
                <a:lnTo>
                  <a:pt x="16172" y="7283"/>
                </a:lnTo>
                <a:lnTo>
                  <a:pt x="16221" y="7697"/>
                </a:lnTo>
                <a:lnTo>
                  <a:pt x="16221" y="8111"/>
                </a:lnTo>
                <a:lnTo>
                  <a:pt x="16221" y="8111"/>
                </a:lnTo>
                <a:lnTo>
                  <a:pt x="16221" y="8525"/>
                </a:lnTo>
                <a:lnTo>
                  <a:pt x="16172" y="8939"/>
                </a:lnTo>
                <a:lnTo>
                  <a:pt x="16123" y="9353"/>
                </a:lnTo>
                <a:lnTo>
                  <a:pt x="16050" y="9743"/>
                </a:lnTo>
                <a:lnTo>
                  <a:pt x="15977" y="10133"/>
                </a:lnTo>
                <a:lnTo>
                  <a:pt x="15855" y="10522"/>
                </a:lnTo>
                <a:lnTo>
                  <a:pt x="15734" y="10888"/>
                </a:lnTo>
                <a:lnTo>
                  <a:pt x="15587" y="11277"/>
                </a:lnTo>
                <a:lnTo>
                  <a:pt x="15417" y="11618"/>
                </a:lnTo>
                <a:lnTo>
                  <a:pt x="15247" y="11984"/>
                </a:lnTo>
                <a:lnTo>
                  <a:pt x="15052" y="12324"/>
                </a:lnTo>
                <a:lnTo>
                  <a:pt x="14832" y="12641"/>
                </a:lnTo>
                <a:lnTo>
                  <a:pt x="14613" y="12958"/>
                </a:lnTo>
                <a:lnTo>
                  <a:pt x="14370" y="13274"/>
                </a:lnTo>
                <a:lnTo>
                  <a:pt x="14126" y="13567"/>
                </a:lnTo>
                <a:lnTo>
                  <a:pt x="13834" y="13835"/>
                </a:lnTo>
                <a:lnTo>
                  <a:pt x="13566" y="14102"/>
                </a:lnTo>
                <a:lnTo>
                  <a:pt x="13274" y="14370"/>
                </a:lnTo>
                <a:lnTo>
                  <a:pt x="12957" y="14614"/>
                </a:lnTo>
                <a:lnTo>
                  <a:pt x="12641" y="14833"/>
                </a:lnTo>
                <a:lnTo>
                  <a:pt x="12324" y="15052"/>
                </a:lnTo>
                <a:lnTo>
                  <a:pt x="11983" y="15247"/>
                </a:lnTo>
                <a:lnTo>
                  <a:pt x="11618" y="15418"/>
                </a:lnTo>
                <a:lnTo>
                  <a:pt x="11277" y="15588"/>
                </a:lnTo>
                <a:lnTo>
                  <a:pt x="10911" y="15734"/>
                </a:lnTo>
                <a:lnTo>
                  <a:pt x="10522" y="15856"/>
                </a:lnTo>
                <a:lnTo>
                  <a:pt x="10132" y="15978"/>
                </a:lnTo>
                <a:lnTo>
                  <a:pt x="9742" y="16051"/>
                </a:lnTo>
                <a:lnTo>
                  <a:pt x="9353" y="16124"/>
                </a:lnTo>
                <a:lnTo>
                  <a:pt x="8939" y="16173"/>
                </a:lnTo>
                <a:lnTo>
                  <a:pt x="8525" y="16221"/>
                </a:lnTo>
                <a:lnTo>
                  <a:pt x="8111" y="16221"/>
                </a:lnTo>
                <a:lnTo>
                  <a:pt x="8111" y="16221"/>
                </a:lnTo>
                <a:lnTo>
                  <a:pt x="7696" y="16221"/>
                </a:lnTo>
                <a:lnTo>
                  <a:pt x="7282" y="16173"/>
                </a:lnTo>
                <a:lnTo>
                  <a:pt x="6868" y="16124"/>
                </a:lnTo>
                <a:lnTo>
                  <a:pt x="6479" y="16051"/>
                </a:lnTo>
                <a:lnTo>
                  <a:pt x="6089" y="15978"/>
                </a:lnTo>
                <a:lnTo>
                  <a:pt x="5699" y="15856"/>
                </a:lnTo>
                <a:lnTo>
                  <a:pt x="5334" y="15734"/>
                </a:lnTo>
                <a:lnTo>
                  <a:pt x="4944" y="15588"/>
                </a:lnTo>
                <a:lnTo>
                  <a:pt x="4603" y="15418"/>
                </a:lnTo>
                <a:lnTo>
                  <a:pt x="4238" y="15247"/>
                </a:lnTo>
                <a:lnTo>
                  <a:pt x="3897" y="15052"/>
                </a:lnTo>
                <a:lnTo>
                  <a:pt x="3581" y="14833"/>
                </a:lnTo>
                <a:lnTo>
                  <a:pt x="3264" y="14614"/>
                </a:lnTo>
                <a:lnTo>
                  <a:pt x="2947" y="14370"/>
                </a:lnTo>
                <a:lnTo>
                  <a:pt x="2655" y="14102"/>
                </a:lnTo>
                <a:lnTo>
                  <a:pt x="2387" y="13835"/>
                </a:lnTo>
                <a:lnTo>
                  <a:pt x="2119" y="13567"/>
                </a:lnTo>
                <a:lnTo>
                  <a:pt x="1851" y="13274"/>
                </a:lnTo>
                <a:lnTo>
                  <a:pt x="1608" y="12958"/>
                </a:lnTo>
                <a:lnTo>
                  <a:pt x="1389" y="12641"/>
                </a:lnTo>
                <a:lnTo>
                  <a:pt x="1169" y="12324"/>
                </a:lnTo>
                <a:lnTo>
                  <a:pt x="975" y="11984"/>
                </a:lnTo>
                <a:lnTo>
                  <a:pt x="804" y="11618"/>
                </a:lnTo>
                <a:lnTo>
                  <a:pt x="634" y="11277"/>
                </a:lnTo>
                <a:lnTo>
                  <a:pt x="487" y="10888"/>
                </a:lnTo>
                <a:lnTo>
                  <a:pt x="366" y="10522"/>
                </a:lnTo>
                <a:lnTo>
                  <a:pt x="244" y="10133"/>
                </a:lnTo>
                <a:lnTo>
                  <a:pt x="171" y="9743"/>
                </a:lnTo>
                <a:lnTo>
                  <a:pt x="98" y="9353"/>
                </a:lnTo>
                <a:lnTo>
                  <a:pt x="49" y="8939"/>
                </a:lnTo>
                <a:lnTo>
                  <a:pt x="0" y="8525"/>
                </a:lnTo>
                <a:lnTo>
                  <a:pt x="0" y="8111"/>
                </a:lnTo>
                <a:lnTo>
                  <a:pt x="0" y="8111"/>
                </a:lnTo>
                <a:close/>
                <a:moveTo>
                  <a:pt x="7234" y="11180"/>
                </a:moveTo>
                <a:lnTo>
                  <a:pt x="7234" y="11180"/>
                </a:lnTo>
                <a:lnTo>
                  <a:pt x="7282" y="11180"/>
                </a:lnTo>
                <a:lnTo>
                  <a:pt x="7282" y="11180"/>
                </a:lnTo>
                <a:lnTo>
                  <a:pt x="7453" y="11155"/>
                </a:lnTo>
                <a:lnTo>
                  <a:pt x="7623" y="11082"/>
                </a:lnTo>
                <a:lnTo>
                  <a:pt x="7794" y="10985"/>
                </a:lnTo>
                <a:lnTo>
                  <a:pt x="7916" y="10863"/>
                </a:lnTo>
                <a:lnTo>
                  <a:pt x="12007" y="6747"/>
                </a:lnTo>
                <a:lnTo>
                  <a:pt x="12007" y="6747"/>
                </a:lnTo>
                <a:lnTo>
                  <a:pt x="12105" y="6625"/>
                </a:lnTo>
                <a:lnTo>
                  <a:pt x="12153" y="6504"/>
                </a:lnTo>
                <a:lnTo>
                  <a:pt x="12202" y="6358"/>
                </a:lnTo>
                <a:lnTo>
                  <a:pt x="12202" y="6211"/>
                </a:lnTo>
                <a:lnTo>
                  <a:pt x="12202" y="6211"/>
                </a:lnTo>
                <a:lnTo>
                  <a:pt x="12178" y="6017"/>
                </a:lnTo>
                <a:lnTo>
                  <a:pt x="12129" y="5822"/>
                </a:lnTo>
                <a:lnTo>
                  <a:pt x="12032" y="5676"/>
                </a:lnTo>
                <a:lnTo>
                  <a:pt x="11886" y="5529"/>
                </a:lnTo>
                <a:lnTo>
                  <a:pt x="11886" y="5529"/>
                </a:lnTo>
                <a:lnTo>
                  <a:pt x="11764" y="5432"/>
                </a:lnTo>
                <a:lnTo>
                  <a:pt x="11618" y="5383"/>
                </a:lnTo>
                <a:lnTo>
                  <a:pt x="11472" y="5335"/>
                </a:lnTo>
                <a:lnTo>
                  <a:pt x="11325" y="5335"/>
                </a:lnTo>
                <a:lnTo>
                  <a:pt x="11325" y="5335"/>
                </a:lnTo>
                <a:lnTo>
                  <a:pt x="11131" y="5359"/>
                </a:lnTo>
                <a:lnTo>
                  <a:pt x="10960" y="5408"/>
                </a:lnTo>
                <a:lnTo>
                  <a:pt x="10790" y="5505"/>
                </a:lnTo>
                <a:lnTo>
                  <a:pt x="10643" y="5651"/>
                </a:lnTo>
                <a:lnTo>
                  <a:pt x="7161" y="8988"/>
                </a:lnTo>
                <a:lnTo>
                  <a:pt x="5797" y="7648"/>
                </a:lnTo>
                <a:lnTo>
                  <a:pt x="5797" y="7648"/>
                </a:lnTo>
                <a:lnTo>
                  <a:pt x="5675" y="7527"/>
                </a:lnTo>
                <a:lnTo>
                  <a:pt x="5505" y="7454"/>
                </a:lnTo>
                <a:lnTo>
                  <a:pt x="5358" y="7405"/>
                </a:lnTo>
                <a:lnTo>
                  <a:pt x="5188" y="7380"/>
                </a:lnTo>
                <a:lnTo>
                  <a:pt x="5188" y="7380"/>
                </a:lnTo>
                <a:lnTo>
                  <a:pt x="5017" y="7405"/>
                </a:lnTo>
                <a:lnTo>
                  <a:pt x="4847" y="7454"/>
                </a:lnTo>
                <a:lnTo>
                  <a:pt x="4701" y="7527"/>
                </a:lnTo>
                <a:lnTo>
                  <a:pt x="4555" y="7648"/>
                </a:lnTo>
                <a:lnTo>
                  <a:pt x="4555" y="7648"/>
                </a:lnTo>
                <a:lnTo>
                  <a:pt x="4457" y="7770"/>
                </a:lnTo>
                <a:lnTo>
                  <a:pt x="4360" y="7916"/>
                </a:lnTo>
                <a:lnTo>
                  <a:pt x="4311" y="8087"/>
                </a:lnTo>
                <a:lnTo>
                  <a:pt x="4311" y="8257"/>
                </a:lnTo>
                <a:lnTo>
                  <a:pt x="4311" y="8257"/>
                </a:lnTo>
                <a:lnTo>
                  <a:pt x="4311" y="8428"/>
                </a:lnTo>
                <a:lnTo>
                  <a:pt x="4360" y="8598"/>
                </a:lnTo>
                <a:lnTo>
                  <a:pt x="4457" y="8744"/>
                </a:lnTo>
                <a:lnTo>
                  <a:pt x="4555" y="8890"/>
                </a:lnTo>
                <a:lnTo>
                  <a:pt x="6601" y="10936"/>
                </a:lnTo>
                <a:lnTo>
                  <a:pt x="6601" y="10936"/>
                </a:lnTo>
                <a:lnTo>
                  <a:pt x="6747" y="11034"/>
                </a:lnTo>
                <a:lnTo>
                  <a:pt x="6893" y="11131"/>
                </a:lnTo>
                <a:lnTo>
                  <a:pt x="7063" y="11180"/>
                </a:lnTo>
                <a:lnTo>
                  <a:pt x="7234" y="11180"/>
                </a:lnTo>
                <a:lnTo>
                  <a:pt x="7234" y="11180"/>
                </a:lnTo>
                <a:close/>
              </a:path>
            </a:pathLst>
          </a:custGeom>
          <a:solidFill>
            <a:schemeClr val="tx1"/>
          </a:solidFill>
          <a:ln w="12175" cap="rnd" cmpd="sng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n>
                <a:solidFill>
                  <a:schemeClr val="tx1"/>
                </a:solidFill>
              </a:ln>
            </a:endParaRPr>
          </a:p>
        </p:txBody>
      </p:sp>
      <p:sp>
        <p:nvSpPr>
          <p:cNvPr id="15" name="Google Shape;729;p43"/>
          <p:cNvSpPr/>
          <p:nvPr/>
        </p:nvSpPr>
        <p:spPr>
          <a:xfrm>
            <a:off x="5982894" y="4593169"/>
            <a:ext cx="347397" cy="340865"/>
          </a:xfrm>
          <a:custGeom>
            <a:avLst/>
            <a:gdLst/>
            <a:ahLst/>
            <a:cxnLst/>
            <a:rect l="l" t="t" r="r" b="b"/>
            <a:pathLst>
              <a:path w="16221" h="16222" fill="none" extrusionOk="0">
                <a:moveTo>
                  <a:pt x="0" y="8111"/>
                </a:moveTo>
                <a:lnTo>
                  <a:pt x="0" y="8111"/>
                </a:lnTo>
                <a:lnTo>
                  <a:pt x="0" y="7697"/>
                </a:lnTo>
                <a:lnTo>
                  <a:pt x="49" y="7283"/>
                </a:lnTo>
                <a:lnTo>
                  <a:pt x="98" y="6869"/>
                </a:lnTo>
                <a:lnTo>
                  <a:pt x="171" y="6479"/>
                </a:lnTo>
                <a:lnTo>
                  <a:pt x="244" y="6090"/>
                </a:lnTo>
                <a:lnTo>
                  <a:pt x="366" y="5700"/>
                </a:lnTo>
                <a:lnTo>
                  <a:pt x="487" y="5335"/>
                </a:lnTo>
                <a:lnTo>
                  <a:pt x="634" y="4945"/>
                </a:lnTo>
                <a:lnTo>
                  <a:pt x="804" y="4604"/>
                </a:lnTo>
                <a:lnTo>
                  <a:pt x="975" y="4239"/>
                </a:lnTo>
                <a:lnTo>
                  <a:pt x="1169" y="3898"/>
                </a:lnTo>
                <a:lnTo>
                  <a:pt x="1389" y="3581"/>
                </a:lnTo>
                <a:lnTo>
                  <a:pt x="1608" y="3264"/>
                </a:lnTo>
                <a:lnTo>
                  <a:pt x="1851" y="2948"/>
                </a:lnTo>
                <a:lnTo>
                  <a:pt x="2119" y="2656"/>
                </a:lnTo>
                <a:lnTo>
                  <a:pt x="2387" y="2388"/>
                </a:lnTo>
                <a:lnTo>
                  <a:pt x="2655" y="2120"/>
                </a:lnTo>
                <a:lnTo>
                  <a:pt x="2947" y="1852"/>
                </a:lnTo>
                <a:lnTo>
                  <a:pt x="3264" y="1608"/>
                </a:lnTo>
                <a:lnTo>
                  <a:pt x="3581" y="1389"/>
                </a:lnTo>
                <a:lnTo>
                  <a:pt x="3897" y="1170"/>
                </a:lnTo>
                <a:lnTo>
                  <a:pt x="4238" y="975"/>
                </a:lnTo>
                <a:lnTo>
                  <a:pt x="4603" y="805"/>
                </a:lnTo>
                <a:lnTo>
                  <a:pt x="4944" y="634"/>
                </a:lnTo>
                <a:lnTo>
                  <a:pt x="5334" y="488"/>
                </a:lnTo>
                <a:lnTo>
                  <a:pt x="5699" y="366"/>
                </a:lnTo>
                <a:lnTo>
                  <a:pt x="6089" y="244"/>
                </a:lnTo>
                <a:lnTo>
                  <a:pt x="6479" y="171"/>
                </a:lnTo>
                <a:lnTo>
                  <a:pt x="6868" y="98"/>
                </a:lnTo>
                <a:lnTo>
                  <a:pt x="7282" y="50"/>
                </a:lnTo>
                <a:lnTo>
                  <a:pt x="7696" y="1"/>
                </a:lnTo>
                <a:lnTo>
                  <a:pt x="8111" y="1"/>
                </a:lnTo>
                <a:lnTo>
                  <a:pt x="8111" y="1"/>
                </a:lnTo>
                <a:lnTo>
                  <a:pt x="8525" y="1"/>
                </a:lnTo>
                <a:lnTo>
                  <a:pt x="8939" y="50"/>
                </a:lnTo>
                <a:lnTo>
                  <a:pt x="9353" y="98"/>
                </a:lnTo>
                <a:lnTo>
                  <a:pt x="9742" y="171"/>
                </a:lnTo>
                <a:lnTo>
                  <a:pt x="10132" y="244"/>
                </a:lnTo>
                <a:lnTo>
                  <a:pt x="10522" y="366"/>
                </a:lnTo>
                <a:lnTo>
                  <a:pt x="10911" y="488"/>
                </a:lnTo>
                <a:lnTo>
                  <a:pt x="11277" y="634"/>
                </a:lnTo>
                <a:lnTo>
                  <a:pt x="11618" y="805"/>
                </a:lnTo>
                <a:lnTo>
                  <a:pt x="11983" y="975"/>
                </a:lnTo>
                <a:lnTo>
                  <a:pt x="12324" y="1170"/>
                </a:lnTo>
                <a:lnTo>
                  <a:pt x="12641" y="1389"/>
                </a:lnTo>
                <a:lnTo>
                  <a:pt x="12957" y="1608"/>
                </a:lnTo>
                <a:lnTo>
                  <a:pt x="13274" y="1852"/>
                </a:lnTo>
                <a:lnTo>
                  <a:pt x="13566" y="2120"/>
                </a:lnTo>
                <a:lnTo>
                  <a:pt x="13834" y="2388"/>
                </a:lnTo>
                <a:lnTo>
                  <a:pt x="14126" y="2656"/>
                </a:lnTo>
                <a:lnTo>
                  <a:pt x="14370" y="2948"/>
                </a:lnTo>
                <a:lnTo>
                  <a:pt x="14613" y="3264"/>
                </a:lnTo>
                <a:lnTo>
                  <a:pt x="14832" y="3581"/>
                </a:lnTo>
                <a:lnTo>
                  <a:pt x="15052" y="3898"/>
                </a:lnTo>
                <a:lnTo>
                  <a:pt x="15247" y="4239"/>
                </a:lnTo>
                <a:lnTo>
                  <a:pt x="15417" y="4604"/>
                </a:lnTo>
                <a:lnTo>
                  <a:pt x="15587" y="4945"/>
                </a:lnTo>
                <a:lnTo>
                  <a:pt x="15734" y="5335"/>
                </a:lnTo>
                <a:lnTo>
                  <a:pt x="15855" y="5700"/>
                </a:lnTo>
                <a:lnTo>
                  <a:pt x="15977" y="6090"/>
                </a:lnTo>
                <a:lnTo>
                  <a:pt x="16050" y="6479"/>
                </a:lnTo>
                <a:lnTo>
                  <a:pt x="16123" y="6869"/>
                </a:lnTo>
                <a:lnTo>
                  <a:pt x="16172" y="7283"/>
                </a:lnTo>
                <a:lnTo>
                  <a:pt x="16221" y="7697"/>
                </a:lnTo>
                <a:lnTo>
                  <a:pt x="16221" y="8111"/>
                </a:lnTo>
                <a:lnTo>
                  <a:pt x="16221" y="8111"/>
                </a:lnTo>
                <a:lnTo>
                  <a:pt x="16221" y="8525"/>
                </a:lnTo>
                <a:lnTo>
                  <a:pt x="16172" y="8939"/>
                </a:lnTo>
                <a:lnTo>
                  <a:pt x="16123" y="9353"/>
                </a:lnTo>
                <a:lnTo>
                  <a:pt x="16050" y="9743"/>
                </a:lnTo>
                <a:lnTo>
                  <a:pt x="15977" y="10133"/>
                </a:lnTo>
                <a:lnTo>
                  <a:pt x="15855" y="10522"/>
                </a:lnTo>
                <a:lnTo>
                  <a:pt x="15734" y="10888"/>
                </a:lnTo>
                <a:lnTo>
                  <a:pt x="15587" y="11277"/>
                </a:lnTo>
                <a:lnTo>
                  <a:pt x="15417" y="11618"/>
                </a:lnTo>
                <a:lnTo>
                  <a:pt x="15247" y="11984"/>
                </a:lnTo>
                <a:lnTo>
                  <a:pt x="15052" y="12324"/>
                </a:lnTo>
                <a:lnTo>
                  <a:pt x="14832" y="12641"/>
                </a:lnTo>
                <a:lnTo>
                  <a:pt x="14613" y="12958"/>
                </a:lnTo>
                <a:lnTo>
                  <a:pt x="14370" y="13274"/>
                </a:lnTo>
                <a:lnTo>
                  <a:pt x="14126" y="13567"/>
                </a:lnTo>
                <a:lnTo>
                  <a:pt x="13834" y="13835"/>
                </a:lnTo>
                <a:lnTo>
                  <a:pt x="13566" y="14102"/>
                </a:lnTo>
                <a:lnTo>
                  <a:pt x="13274" y="14370"/>
                </a:lnTo>
                <a:lnTo>
                  <a:pt x="12957" y="14614"/>
                </a:lnTo>
                <a:lnTo>
                  <a:pt x="12641" y="14833"/>
                </a:lnTo>
                <a:lnTo>
                  <a:pt x="12324" y="15052"/>
                </a:lnTo>
                <a:lnTo>
                  <a:pt x="11983" y="15247"/>
                </a:lnTo>
                <a:lnTo>
                  <a:pt x="11618" y="15418"/>
                </a:lnTo>
                <a:lnTo>
                  <a:pt x="11277" y="15588"/>
                </a:lnTo>
                <a:lnTo>
                  <a:pt x="10911" y="15734"/>
                </a:lnTo>
                <a:lnTo>
                  <a:pt x="10522" y="15856"/>
                </a:lnTo>
                <a:lnTo>
                  <a:pt x="10132" y="15978"/>
                </a:lnTo>
                <a:lnTo>
                  <a:pt x="9742" y="16051"/>
                </a:lnTo>
                <a:lnTo>
                  <a:pt x="9353" y="16124"/>
                </a:lnTo>
                <a:lnTo>
                  <a:pt x="8939" y="16173"/>
                </a:lnTo>
                <a:lnTo>
                  <a:pt x="8525" y="16221"/>
                </a:lnTo>
                <a:lnTo>
                  <a:pt x="8111" y="16221"/>
                </a:lnTo>
                <a:lnTo>
                  <a:pt x="8111" y="16221"/>
                </a:lnTo>
                <a:lnTo>
                  <a:pt x="7696" y="16221"/>
                </a:lnTo>
                <a:lnTo>
                  <a:pt x="7282" y="16173"/>
                </a:lnTo>
                <a:lnTo>
                  <a:pt x="6868" y="16124"/>
                </a:lnTo>
                <a:lnTo>
                  <a:pt x="6479" y="16051"/>
                </a:lnTo>
                <a:lnTo>
                  <a:pt x="6089" y="15978"/>
                </a:lnTo>
                <a:lnTo>
                  <a:pt x="5699" y="15856"/>
                </a:lnTo>
                <a:lnTo>
                  <a:pt x="5334" y="15734"/>
                </a:lnTo>
                <a:lnTo>
                  <a:pt x="4944" y="15588"/>
                </a:lnTo>
                <a:lnTo>
                  <a:pt x="4603" y="15418"/>
                </a:lnTo>
                <a:lnTo>
                  <a:pt x="4238" y="15247"/>
                </a:lnTo>
                <a:lnTo>
                  <a:pt x="3897" y="15052"/>
                </a:lnTo>
                <a:lnTo>
                  <a:pt x="3581" y="14833"/>
                </a:lnTo>
                <a:lnTo>
                  <a:pt x="3264" y="14614"/>
                </a:lnTo>
                <a:lnTo>
                  <a:pt x="2947" y="14370"/>
                </a:lnTo>
                <a:lnTo>
                  <a:pt x="2655" y="14102"/>
                </a:lnTo>
                <a:lnTo>
                  <a:pt x="2387" y="13835"/>
                </a:lnTo>
                <a:lnTo>
                  <a:pt x="2119" y="13567"/>
                </a:lnTo>
                <a:lnTo>
                  <a:pt x="1851" y="13274"/>
                </a:lnTo>
                <a:lnTo>
                  <a:pt x="1608" y="12958"/>
                </a:lnTo>
                <a:lnTo>
                  <a:pt x="1389" y="12641"/>
                </a:lnTo>
                <a:lnTo>
                  <a:pt x="1169" y="12324"/>
                </a:lnTo>
                <a:lnTo>
                  <a:pt x="975" y="11984"/>
                </a:lnTo>
                <a:lnTo>
                  <a:pt x="804" y="11618"/>
                </a:lnTo>
                <a:lnTo>
                  <a:pt x="634" y="11277"/>
                </a:lnTo>
                <a:lnTo>
                  <a:pt x="487" y="10888"/>
                </a:lnTo>
                <a:lnTo>
                  <a:pt x="366" y="10522"/>
                </a:lnTo>
                <a:lnTo>
                  <a:pt x="244" y="10133"/>
                </a:lnTo>
                <a:lnTo>
                  <a:pt x="171" y="9743"/>
                </a:lnTo>
                <a:lnTo>
                  <a:pt x="98" y="9353"/>
                </a:lnTo>
                <a:lnTo>
                  <a:pt x="49" y="8939"/>
                </a:lnTo>
                <a:lnTo>
                  <a:pt x="0" y="8525"/>
                </a:lnTo>
                <a:lnTo>
                  <a:pt x="0" y="8111"/>
                </a:lnTo>
                <a:lnTo>
                  <a:pt x="0" y="8111"/>
                </a:lnTo>
                <a:close/>
                <a:moveTo>
                  <a:pt x="7234" y="11180"/>
                </a:moveTo>
                <a:lnTo>
                  <a:pt x="7234" y="11180"/>
                </a:lnTo>
                <a:lnTo>
                  <a:pt x="7282" y="11180"/>
                </a:lnTo>
                <a:lnTo>
                  <a:pt x="7282" y="11180"/>
                </a:lnTo>
                <a:lnTo>
                  <a:pt x="7453" y="11155"/>
                </a:lnTo>
                <a:lnTo>
                  <a:pt x="7623" y="11082"/>
                </a:lnTo>
                <a:lnTo>
                  <a:pt x="7794" y="10985"/>
                </a:lnTo>
                <a:lnTo>
                  <a:pt x="7916" y="10863"/>
                </a:lnTo>
                <a:lnTo>
                  <a:pt x="12007" y="6747"/>
                </a:lnTo>
                <a:lnTo>
                  <a:pt x="12007" y="6747"/>
                </a:lnTo>
                <a:lnTo>
                  <a:pt x="12105" y="6625"/>
                </a:lnTo>
                <a:lnTo>
                  <a:pt x="12153" y="6504"/>
                </a:lnTo>
                <a:lnTo>
                  <a:pt x="12202" y="6358"/>
                </a:lnTo>
                <a:lnTo>
                  <a:pt x="12202" y="6211"/>
                </a:lnTo>
                <a:lnTo>
                  <a:pt x="12202" y="6211"/>
                </a:lnTo>
                <a:lnTo>
                  <a:pt x="12178" y="6017"/>
                </a:lnTo>
                <a:lnTo>
                  <a:pt x="12129" y="5822"/>
                </a:lnTo>
                <a:lnTo>
                  <a:pt x="12032" y="5676"/>
                </a:lnTo>
                <a:lnTo>
                  <a:pt x="11886" y="5529"/>
                </a:lnTo>
                <a:lnTo>
                  <a:pt x="11886" y="5529"/>
                </a:lnTo>
                <a:lnTo>
                  <a:pt x="11764" y="5432"/>
                </a:lnTo>
                <a:lnTo>
                  <a:pt x="11618" y="5383"/>
                </a:lnTo>
                <a:lnTo>
                  <a:pt x="11472" y="5335"/>
                </a:lnTo>
                <a:lnTo>
                  <a:pt x="11325" y="5335"/>
                </a:lnTo>
                <a:lnTo>
                  <a:pt x="11325" y="5335"/>
                </a:lnTo>
                <a:lnTo>
                  <a:pt x="11131" y="5359"/>
                </a:lnTo>
                <a:lnTo>
                  <a:pt x="10960" y="5408"/>
                </a:lnTo>
                <a:lnTo>
                  <a:pt x="10790" y="5505"/>
                </a:lnTo>
                <a:lnTo>
                  <a:pt x="10643" y="5651"/>
                </a:lnTo>
                <a:lnTo>
                  <a:pt x="7161" y="8988"/>
                </a:lnTo>
                <a:lnTo>
                  <a:pt x="5797" y="7648"/>
                </a:lnTo>
                <a:lnTo>
                  <a:pt x="5797" y="7648"/>
                </a:lnTo>
                <a:lnTo>
                  <a:pt x="5675" y="7527"/>
                </a:lnTo>
                <a:lnTo>
                  <a:pt x="5505" y="7454"/>
                </a:lnTo>
                <a:lnTo>
                  <a:pt x="5358" y="7405"/>
                </a:lnTo>
                <a:lnTo>
                  <a:pt x="5188" y="7380"/>
                </a:lnTo>
                <a:lnTo>
                  <a:pt x="5188" y="7380"/>
                </a:lnTo>
                <a:lnTo>
                  <a:pt x="5017" y="7405"/>
                </a:lnTo>
                <a:lnTo>
                  <a:pt x="4847" y="7454"/>
                </a:lnTo>
                <a:lnTo>
                  <a:pt x="4701" y="7527"/>
                </a:lnTo>
                <a:lnTo>
                  <a:pt x="4555" y="7648"/>
                </a:lnTo>
                <a:lnTo>
                  <a:pt x="4555" y="7648"/>
                </a:lnTo>
                <a:lnTo>
                  <a:pt x="4457" y="7770"/>
                </a:lnTo>
                <a:lnTo>
                  <a:pt x="4360" y="7916"/>
                </a:lnTo>
                <a:lnTo>
                  <a:pt x="4311" y="8087"/>
                </a:lnTo>
                <a:lnTo>
                  <a:pt x="4311" y="8257"/>
                </a:lnTo>
                <a:lnTo>
                  <a:pt x="4311" y="8257"/>
                </a:lnTo>
                <a:lnTo>
                  <a:pt x="4311" y="8428"/>
                </a:lnTo>
                <a:lnTo>
                  <a:pt x="4360" y="8598"/>
                </a:lnTo>
                <a:lnTo>
                  <a:pt x="4457" y="8744"/>
                </a:lnTo>
                <a:lnTo>
                  <a:pt x="4555" y="8890"/>
                </a:lnTo>
                <a:lnTo>
                  <a:pt x="6601" y="10936"/>
                </a:lnTo>
                <a:lnTo>
                  <a:pt x="6601" y="10936"/>
                </a:lnTo>
                <a:lnTo>
                  <a:pt x="6747" y="11034"/>
                </a:lnTo>
                <a:lnTo>
                  <a:pt x="6893" y="11131"/>
                </a:lnTo>
                <a:lnTo>
                  <a:pt x="7063" y="11180"/>
                </a:lnTo>
                <a:lnTo>
                  <a:pt x="7234" y="11180"/>
                </a:lnTo>
                <a:lnTo>
                  <a:pt x="7234" y="11180"/>
                </a:lnTo>
                <a:close/>
              </a:path>
            </a:pathLst>
          </a:custGeom>
          <a:solidFill>
            <a:schemeClr val="tx1"/>
          </a:solidFill>
          <a:ln w="12175" cap="rnd" cmpd="sng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n>
                <a:solidFill>
                  <a:schemeClr val="tx1"/>
                </a:solidFill>
              </a:ln>
            </a:endParaRPr>
          </a:p>
        </p:txBody>
      </p:sp>
      <p:sp>
        <p:nvSpPr>
          <p:cNvPr id="17" name="Google Shape;729;p43"/>
          <p:cNvSpPr/>
          <p:nvPr/>
        </p:nvSpPr>
        <p:spPr>
          <a:xfrm>
            <a:off x="8462557" y="1845750"/>
            <a:ext cx="347397" cy="340865"/>
          </a:xfrm>
          <a:custGeom>
            <a:avLst/>
            <a:gdLst/>
            <a:ahLst/>
            <a:cxnLst/>
            <a:rect l="l" t="t" r="r" b="b"/>
            <a:pathLst>
              <a:path w="16221" h="16222" fill="none" extrusionOk="0">
                <a:moveTo>
                  <a:pt x="0" y="8111"/>
                </a:moveTo>
                <a:lnTo>
                  <a:pt x="0" y="8111"/>
                </a:lnTo>
                <a:lnTo>
                  <a:pt x="0" y="7697"/>
                </a:lnTo>
                <a:lnTo>
                  <a:pt x="49" y="7283"/>
                </a:lnTo>
                <a:lnTo>
                  <a:pt x="98" y="6869"/>
                </a:lnTo>
                <a:lnTo>
                  <a:pt x="171" y="6479"/>
                </a:lnTo>
                <a:lnTo>
                  <a:pt x="244" y="6090"/>
                </a:lnTo>
                <a:lnTo>
                  <a:pt x="366" y="5700"/>
                </a:lnTo>
                <a:lnTo>
                  <a:pt x="487" y="5335"/>
                </a:lnTo>
                <a:lnTo>
                  <a:pt x="634" y="4945"/>
                </a:lnTo>
                <a:lnTo>
                  <a:pt x="804" y="4604"/>
                </a:lnTo>
                <a:lnTo>
                  <a:pt x="975" y="4239"/>
                </a:lnTo>
                <a:lnTo>
                  <a:pt x="1169" y="3898"/>
                </a:lnTo>
                <a:lnTo>
                  <a:pt x="1389" y="3581"/>
                </a:lnTo>
                <a:lnTo>
                  <a:pt x="1608" y="3264"/>
                </a:lnTo>
                <a:lnTo>
                  <a:pt x="1851" y="2948"/>
                </a:lnTo>
                <a:lnTo>
                  <a:pt x="2119" y="2656"/>
                </a:lnTo>
                <a:lnTo>
                  <a:pt x="2387" y="2388"/>
                </a:lnTo>
                <a:lnTo>
                  <a:pt x="2655" y="2120"/>
                </a:lnTo>
                <a:lnTo>
                  <a:pt x="2947" y="1852"/>
                </a:lnTo>
                <a:lnTo>
                  <a:pt x="3264" y="1608"/>
                </a:lnTo>
                <a:lnTo>
                  <a:pt x="3581" y="1389"/>
                </a:lnTo>
                <a:lnTo>
                  <a:pt x="3897" y="1170"/>
                </a:lnTo>
                <a:lnTo>
                  <a:pt x="4238" y="975"/>
                </a:lnTo>
                <a:lnTo>
                  <a:pt x="4603" y="805"/>
                </a:lnTo>
                <a:lnTo>
                  <a:pt x="4944" y="634"/>
                </a:lnTo>
                <a:lnTo>
                  <a:pt x="5334" y="488"/>
                </a:lnTo>
                <a:lnTo>
                  <a:pt x="5699" y="366"/>
                </a:lnTo>
                <a:lnTo>
                  <a:pt x="6089" y="244"/>
                </a:lnTo>
                <a:lnTo>
                  <a:pt x="6479" y="171"/>
                </a:lnTo>
                <a:lnTo>
                  <a:pt x="6868" y="98"/>
                </a:lnTo>
                <a:lnTo>
                  <a:pt x="7282" y="50"/>
                </a:lnTo>
                <a:lnTo>
                  <a:pt x="7696" y="1"/>
                </a:lnTo>
                <a:lnTo>
                  <a:pt x="8111" y="1"/>
                </a:lnTo>
                <a:lnTo>
                  <a:pt x="8111" y="1"/>
                </a:lnTo>
                <a:lnTo>
                  <a:pt x="8525" y="1"/>
                </a:lnTo>
                <a:lnTo>
                  <a:pt x="8939" y="50"/>
                </a:lnTo>
                <a:lnTo>
                  <a:pt x="9353" y="98"/>
                </a:lnTo>
                <a:lnTo>
                  <a:pt x="9742" y="171"/>
                </a:lnTo>
                <a:lnTo>
                  <a:pt x="10132" y="244"/>
                </a:lnTo>
                <a:lnTo>
                  <a:pt x="10522" y="366"/>
                </a:lnTo>
                <a:lnTo>
                  <a:pt x="10911" y="488"/>
                </a:lnTo>
                <a:lnTo>
                  <a:pt x="11277" y="634"/>
                </a:lnTo>
                <a:lnTo>
                  <a:pt x="11618" y="805"/>
                </a:lnTo>
                <a:lnTo>
                  <a:pt x="11983" y="975"/>
                </a:lnTo>
                <a:lnTo>
                  <a:pt x="12324" y="1170"/>
                </a:lnTo>
                <a:lnTo>
                  <a:pt x="12641" y="1389"/>
                </a:lnTo>
                <a:lnTo>
                  <a:pt x="12957" y="1608"/>
                </a:lnTo>
                <a:lnTo>
                  <a:pt x="13274" y="1852"/>
                </a:lnTo>
                <a:lnTo>
                  <a:pt x="13566" y="2120"/>
                </a:lnTo>
                <a:lnTo>
                  <a:pt x="13834" y="2388"/>
                </a:lnTo>
                <a:lnTo>
                  <a:pt x="14126" y="2656"/>
                </a:lnTo>
                <a:lnTo>
                  <a:pt x="14370" y="2948"/>
                </a:lnTo>
                <a:lnTo>
                  <a:pt x="14613" y="3264"/>
                </a:lnTo>
                <a:lnTo>
                  <a:pt x="14832" y="3581"/>
                </a:lnTo>
                <a:lnTo>
                  <a:pt x="15052" y="3898"/>
                </a:lnTo>
                <a:lnTo>
                  <a:pt x="15247" y="4239"/>
                </a:lnTo>
                <a:lnTo>
                  <a:pt x="15417" y="4604"/>
                </a:lnTo>
                <a:lnTo>
                  <a:pt x="15587" y="4945"/>
                </a:lnTo>
                <a:lnTo>
                  <a:pt x="15734" y="5335"/>
                </a:lnTo>
                <a:lnTo>
                  <a:pt x="15855" y="5700"/>
                </a:lnTo>
                <a:lnTo>
                  <a:pt x="15977" y="6090"/>
                </a:lnTo>
                <a:lnTo>
                  <a:pt x="16050" y="6479"/>
                </a:lnTo>
                <a:lnTo>
                  <a:pt x="16123" y="6869"/>
                </a:lnTo>
                <a:lnTo>
                  <a:pt x="16172" y="7283"/>
                </a:lnTo>
                <a:lnTo>
                  <a:pt x="16221" y="7697"/>
                </a:lnTo>
                <a:lnTo>
                  <a:pt x="16221" y="8111"/>
                </a:lnTo>
                <a:lnTo>
                  <a:pt x="16221" y="8111"/>
                </a:lnTo>
                <a:lnTo>
                  <a:pt x="16221" y="8525"/>
                </a:lnTo>
                <a:lnTo>
                  <a:pt x="16172" y="8939"/>
                </a:lnTo>
                <a:lnTo>
                  <a:pt x="16123" y="9353"/>
                </a:lnTo>
                <a:lnTo>
                  <a:pt x="16050" y="9743"/>
                </a:lnTo>
                <a:lnTo>
                  <a:pt x="15977" y="10133"/>
                </a:lnTo>
                <a:lnTo>
                  <a:pt x="15855" y="10522"/>
                </a:lnTo>
                <a:lnTo>
                  <a:pt x="15734" y="10888"/>
                </a:lnTo>
                <a:lnTo>
                  <a:pt x="15587" y="11277"/>
                </a:lnTo>
                <a:lnTo>
                  <a:pt x="15417" y="11618"/>
                </a:lnTo>
                <a:lnTo>
                  <a:pt x="15247" y="11984"/>
                </a:lnTo>
                <a:lnTo>
                  <a:pt x="15052" y="12324"/>
                </a:lnTo>
                <a:lnTo>
                  <a:pt x="14832" y="12641"/>
                </a:lnTo>
                <a:lnTo>
                  <a:pt x="14613" y="12958"/>
                </a:lnTo>
                <a:lnTo>
                  <a:pt x="14370" y="13274"/>
                </a:lnTo>
                <a:lnTo>
                  <a:pt x="14126" y="13567"/>
                </a:lnTo>
                <a:lnTo>
                  <a:pt x="13834" y="13835"/>
                </a:lnTo>
                <a:lnTo>
                  <a:pt x="13566" y="14102"/>
                </a:lnTo>
                <a:lnTo>
                  <a:pt x="13274" y="14370"/>
                </a:lnTo>
                <a:lnTo>
                  <a:pt x="12957" y="14614"/>
                </a:lnTo>
                <a:lnTo>
                  <a:pt x="12641" y="14833"/>
                </a:lnTo>
                <a:lnTo>
                  <a:pt x="12324" y="15052"/>
                </a:lnTo>
                <a:lnTo>
                  <a:pt x="11983" y="15247"/>
                </a:lnTo>
                <a:lnTo>
                  <a:pt x="11618" y="15418"/>
                </a:lnTo>
                <a:lnTo>
                  <a:pt x="11277" y="15588"/>
                </a:lnTo>
                <a:lnTo>
                  <a:pt x="10911" y="15734"/>
                </a:lnTo>
                <a:lnTo>
                  <a:pt x="10522" y="15856"/>
                </a:lnTo>
                <a:lnTo>
                  <a:pt x="10132" y="15978"/>
                </a:lnTo>
                <a:lnTo>
                  <a:pt x="9742" y="16051"/>
                </a:lnTo>
                <a:lnTo>
                  <a:pt x="9353" y="16124"/>
                </a:lnTo>
                <a:lnTo>
                  <a:pt x="8939" y="16173"/>
                </a:lnTo>
                <a:lnTo>
                  <a:pt x="8525" y="16221"/>
                </a:lnTo>
                <a:lnTo>
                  <a:pt x="8111" y="16221"/>
                </a:lnTo>
                <a:lnTo>
                  <a:pt x="8111" y="16221"/>
                </a:lnTo>
                <a:lnTo>
                  <a:pt x="7696" y="16221"/>
                </a:lnTo>
                <a:lnTo>
                  <a:pt x="7282" y="16173"/>
                </a:lnTo>
                <a:lnTo>
                  <a:pt x="6868" y="16124"/>
                </a:lnTo>
                <a:lnTo>
                  <a:pt x="6479" y="16051"/>
                </a:lnTo>
                <a:lnTo>
                  <a:pt x="6089" y="15978"/>
                </a:lnTo>
                <a:lnTo>
                  <a:pt x="5699" y="15856"/>
                </a:lnTo>
                <a:lnTo>
                  <a:pt x="5334" y="15734"/>
                </a:lnTo>
                <a:lnTo>
                  <a:pt x="4944" y="15588"/>
                </a:lnTo>
                <a:lnTo>
                  <a:pt x="4603" y="15418"/>
                </a:lnTo>
                <a:lnTo>
                  <a:pt x="4238" y="15247"/>
                </a:lnTo>
                <a:lnTo>
                  <a:pt x="3897" y="15052"/>
                </a:lnTo>
                <a:lnTo>
                  <a:pt x="3581" y="14833"/>
                </a:lnTo>
                <a:lnTo>
                  <a:pt x="3264" y="14614"/>
                </a:lnTo>
                <a:lnTo>
                  <a:pt x="2947" y="14370"/>
                </a:lnTo>
                <a:lnTo>
                  <a:pt x="2655" y="14102"/>
                </a:lnTo>
                <a:lnTo>
                  <a:pt x="2387" y="13835"/>
                </a:lnTo>
                <a:lnTo>
                  <a:pt x="2119" y="13567"/>
                </a:lnTo>
                <a:lnTo>
                  <a:pt x="1851" y="13274"/>
                </a:lnTo>
                <a:lnTo>
                  <a:pt x="1608" y="12958"/>
                </a:lnTo>
                <a:lnTo>
                  <a:pt x="1389" y="12641"/>
                </a:lnTo>
                <a:lnTo>
                  <a:pt x="1169" y="12324"/>
                </a:lnTo>
                <a:lnTo>
                  <a:pt x="975" y="11984"/>
                </a:lnTo>
                <a:lnTo>
                  <a:pt x="804" y="11618"/>
                </a:lnTo>
                <a:lnTo>
                  <a:pt x="634" y="11277"/>
                </a:lnTo>
                <a:lnTo>
                  <a:pt x="487" y="10888"/>
                </a:lnTo>
                <a:lnTo>
                  <a:pt x="366" y="10522"/>
                </a:lnTo>
                <a:lnTo>
                  <a:pt x="244" y="10133"/>
                </a:lnTo>
                <a:lnTo>
                  <a:pt x="171" y="9743"/>
                </a:lnTo>
                <a:lnTo>
                  <a:pt x="98" y="9353"/>
                </a:lnTo>
                <a:lnTo>
                  <a:pt x="49" y="8939"/>
                </a:lnTo>
                <a:lnTo>
                  <a:pt x="0" y="8525"/>
                </a:lnTo>
                <a:lnTo>
                  <a:pt x="0" y="8111"/>
                </a:lnTo>
                <a:lnTo>
                  <a:pt x="0" y="8111"/>
                </a:lnTo>
                <a:close/>
                <a:moveTo>
                  <a:pt x="7234" y="11180"/>
                </a:moveTo>
                <a:lnTo>
                  <a:pt x="7234" y="11180"/>
                </a:lnTo>
                <a:lnTo>
                  <a:pt x="7282" y="11180"/>
                </a:lnTo>
                <a:lnTo>
                  <a:pt x="7282" y="11180"/>
                </a:lnTo>
                <a:lnTo>
                  <a:pt x="7453" y="11155"/>
                </a:lnTo>
                <a:lnTo>
                  <a:pt x="7623" y="11082"/>
                </a:lnTo>
                <a:lnTo>
                  <a:pt x="7794" y="10985"/>
                </a:lnTo>
                <a:lnTo>
                  <a:pt x="7916" y="10863"/>
                </a:lnTo>
                <a:lnTo>
                  <a:pt x="12007" y="6747"/>
                </a:lnTo>
                <a:lnTo>
                  <a:pt x="12007" y="6747"/>
                </a:lnTo>
                <a:lnTo>
                  <a:pt x="12105" y="6625"/>
                </a:lnTo>
                <a:lnTo>
                  <a:pt x="12153" y="6504"/>
                </a:lnTo>
                <a:lnTo>
                  <a:pt x="12202" y="6358"/>
                </a:lnTo>
                <a:lnTo>
                  <a:pt x="12202" y="6211"/>
                </a:lnTo>
                <a:lnTo>
                  <a:pt x="12202" y="6211"/>
                </a:lnTo>
                <a:lnTo>
                  <a:pt x="12178" y="6017"/>
                </a:lnTo>
                <a:lnTo>
                  <a:pt x="12129" y="5822"/>
                </a:lnTo>
                <a:lnTo>
                  <a:pt x="12032" y="5676"/>
                </a:lnTo>
                <a:lnTo>
                  <a:pt x="11886" y="5529"/>
                </a:lnTo>
                <a:lnTo>
                  <a:pt x="11886" y="5529"/>
                </a:lnTo>
                <a:lnTo>
                  <a:pt x="11764" y="5432"/>
                </a:lnTo>
                <a:lnTo>
                  <a:pt x="11618" y="5383"/>
                </a:lnTo>
                <a:lnTo>
                  <a:pt x="11472" y="5335"/>
                </a:lnTo>
                <a:lnTo>
                  <a:pt x="11325" y="5335"/>
                </a:lnTo>
                <a:lnTo>
                  <a:pt x="11325" y="5335"/>
                </a:lnTo>
                <a:lnTo>
                  <a:pt x="11131" y="5359"/>
                </a:lnTo>
                <a:lnTo>
                  <a:pt x="10960" y="5408"/>
                </a:lnTo>
                <a:lnTo>
                  <a:pt x="10790" y="5505"/>
                </a:lnTo>
                <a:lnTo>
                  <a:pt x="10643" y="5651"/>
                </a:lnTo>
                <a:lnTo>
                  <a:pt x="7161" y="8988"/>
                </a:lnTo>
                <a:lnTo>
                  <a:pt x="5797" y="7648"/>
                </a:lnTo>
                <a:lnTo>
                  <a:pt x="5797" y="7648"/>
                </a:lnTo>
                <a:lnTo>
                  <a:pt x="5675" y="7527"/>
                </a:lnTo>
                <a:lnTo>
                  <a:pt x="5505" y="7454"/>
                </a:lnTo>
                <a:lnTo>
                  <a:pt x="5358" y="7405"/>
                </a:lnTo>
                <a:lnTo>
                  <a:pt x="5188" y="7380"/>
                </a:lnTo>
                <a:lnTo>
                  <a:pt x="5188" y="7380"/>
                </a:lnTo>
                <a:lnTo>
                  <a:pt x="5017" y="7405"/>
                </a:lnTo>
                <a:lnTo>
                  <a:pt x="4847" y="7454"/>
                </a:lnTo>
                <a:lnTo>
                  <a:pt x="4701" y="7527"/>
                </a:lnTo>
                <a:lnTo>
                  <a:pt x="4555" y="7648"/>
                </a:lnTo>
                <a:lnTo>
                  <a:pt x="4555" y="7648"/>
                </a:lnTo>
                <a:lnTo>
                  <a:pt x="4457" y="7770"/>
                </a:lnTo>
                <a:lnTo>
                  <a:pt x="4360" y="7916"/>
                </a:lnTo>
                <a:lnTo>
                  <a:pt x="4311" y="8087"/>
                </a:lnTo>
                <a:lnTo>
                  <a:pt x="4311" y="8257"/>
                </a:lnTo>
                <a:lnTo>
                  <a:pt x="4311" y="8257"/>
                </a:lnTo>
                <a:lnTo>
                  <a:pt x="4311" y="8428"/>
                </a:lnTo>
                <a:lnTo>
                  <a:pt x="4360" y="8598"/>
                </a:lnTo>
                <a:lnTo>
                  <a:pt x="4457" y="8744"/>
                </a:lnTo>
                <a:lnTo>
                  <a:pt x="4555" y="8890"/>
                </a:lnTo>
                <a:lnTo>
                  <a:pt x="6601" y="10936"/>
                </a:lnTo>
                <a:lnTo>
                  <a:pt x="6601" y="10936"/>
                </a:lnTo>
                <a:lnTo>
                  <a:pt x="6747" y="11034"/>
                </a:lnTo>
                <a:lnTo>
                  <a:pt x="6893" y="11131"/>
                </a:lnTo>
                <a:lnTo>
                  <a:pt x="7063" y="11180"/>
                </a:lnTo>
                <a:lnTo>
                  <a:pt x="7234" y="11180"/>
                </a:lnTo>
                <a:lnTo>
                  <a:pt x="7234" y="11180"/>
                </a:lnTo>
                <a:close/>
              </a:path>
            </a:pathLst>
          </a:custGeom>
          <a:solidFill>
            <a:schemeClr val="tx1"/>
          </a:solidFill>
          <a:ln w="12175" cap="rnd" cmpd="sng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n>
                <a:solidFill>
                  <a:schemeClr val="tx1"/>
                </a:solidFill>
              </a:ln>
            </a:endParaRPr>
          </a:p>
        </p:txBody>
      </p:sp>
      <p:sp>
        <p:nvSpPr>
          <p:cNvPr id="18" name="Google Shape;729;p43"/>
          <p:cNvSpPr/>
          <p:nvPr/>
        </p:nvSpPr>
        <p:spPr>
          <a:xfrm>
            <a:off x="8462557" y="2529496"/>
            <a:ext cx="347397" cy="340865"/>
          </a:xfrm>
          <a:custGeom>
            <a:avLst/>
            <a:gdLst/>
            <a:ahLst/>
            <a:cxnLst/>
            <a:rect l="l" t="t" r="r" b="b"/>
            <a:pathLst>
              <a:path w="16221" h="16222" fill="none" extrusionOk="0">
                <a:moveTo>
                  <a:pt x="0" y="8111"/>
                </a:moveTo>
                <a:lnTo>
                  <a:pt x="0" y="8111"/>
                </a:lnTo>
                <a:lnTo>
                  <a:pt x="0" y="7697"/>
                </a:lnTo>
                <a:lnTo>
                  <a:pt x="49" y="7283"/>
                </a:lnTo>
                <a:lnTo>
                  <a:pt x="98" y="6869"/>
                </a:lnTo>
                <a:lnTo>
                  <a:pt x="171" y="6479"/>
                </a:lnTo>
                <a:lnTo>
                  <a:pt x="244" y="6090"/>
                </a:lnTo>
                <a:lnTo>
                  <a:pt x="366" y="5700"/>
                </a:lnTo>
                <a:lnTo>
                  <a:pt x="487" y="5335"/>
                </a:lnTo>
                <a:lnTo>
                  <a:pt x="634" y="4945"/>
                </a:lnTo>
                <a:lnTo>
                  <a:pt x="804" y="4604"/>
                </a:lnTo>
                <a:lnTo>
                  <a:pt x="975" y="4239"/>
                </a:lnTo>
                <a:lnTo>
                  <a:pt x="1169" y="3898"/>
                </a:lnTo>
                <a:lnTo>
                  <a:pt x="1389" y="3581"/>
                </a:lnTo>
                <a:lnTo>
                  <a:pt x="1608" y="3264"/>
                </a:lnTo>
                <a:lnTo>
                  <a:pt x="1851" y="2948"/>
                </a:lnTo>
                <a:lnTo>
                  <a:pt x="2119" y="2656"/>
                </a:lnTo>
                <a:lnTo>
                  <a:pt x="2387" y="2388"/>
                </a:lnTo>
                <a:lnTo>
                  <a:pt x="2655" y="2120"/>
                </a:lnTo>
                <a:lnTo>
                  <a:pt x="2947" y="1852"/>
                </a:lnTo>
                <a:lnTo>
                  <a:pt x="3264" y="1608"/>
                </a:lnTo>
                <a:lnTo>
                  <a:pt x="3581" y="1389"/>
                </a:lnTo>
                <a:lnTo>
                  <a:pt x="3897" y="1170"/>
                </a:lnTo>
                <a:lnTo>
                  <a:pt x="4238" y="975"/>
                </a:lnTo>
                <a:lnTo>
                  <a:pt x="4603" y="805"/>
                </a:lnTo>
                <a:lnTo>
                  <a:pt x="4944" y="634"/>
                </a:lnTo>
                <a:lnTo>
                  <a:pt x="5334" y="488"/>
                </a:lnTo>
                <a:lnTo>
                  <a:pt x="5699" y="366"/>
                </a:lnTo>
                <a:lnTo>
                  <a:pt x="6089" y="244"/>
                </a:lnTo>
                <a:lnTo>
                  <a:pt x="6479" y="171"/>
                </a:lnTo>
                <a:lnTo>
                  <a:pt x="6868" y="98"/>
                </a:lnTo>
                <a:lnTo>
                  <a:pt x="7282" y="50"/>
                </a:lnTo>
                <a:lnTo>
                  <a:pt x="7696" y="1"/>
                </a:lnTo>
                <a:lnTo>
                  <a:pt x="8111" y="1"/>
                </a:lnTo>
                <a:lnTo>
                  <a:pt x="8111" y="1"/>
                </a:lnTo>
                <a:lnTo>
                  <a:pt x="8525" y="1"/>
                </a:lnTo>
                <a:lnTo>
                  <a:pt x="8939" y="50"/>
                </a:lnTo>
                <a:lnTo>
                  <a:pt x="9353" y="98"/>
                </a:lnTo>
                <a:lnTo>
                  <a:pt x="9742" y="171"/>
                </a:lnTo>
                <a:lnTo>
                  <a:pt x="10132" y="244"/>
                </a:lnTo>
                <a:lnTo>
                  <a:pt x="10522" y="366"/>
                </a:lnTo>
                <a:lnTo>
                  <a:pt x="10911" y="488"/>
                </a:lnTo>
                <a:lnTo>
                  <a:pt x="11277" y="634"/>
                </a:lnTo>
                <a:lnTo>
                  <a:pt x="11618" y="805"/>
                </a:lnTo>
                <a:lnTo>
                  <a:pt x="11983" y="975"/>
                </a:lnTo>
                <a:lnTo>
                  <a:pt x="12324" y="1170"/>
                </a:lnTo>
                <a:lnTo>
                  <a:pt x="12641" y="1389"/>
                </a:lnTo>
                <a:lnTo>
                  <a:pt x="12957" y="1608"/>
                </a:lnTo>
                <a:lnTo>
                  <a:pt x="13274" y="1852"/>
                </a:lnTo>
                <a:lnTo>
                  <a:pt x="13566" y="2120"/>
                </a:lnTo>
                <a:lnTo>
                  <a:pt x="13834" y="2388"/>
                </a:lnTo>
                <a:lnTo>
                  <a:pt x="14126" y="2656"/>
                </a:lnTo>
                <a:lnTo>
                  <a:pt x="14370" y="2948"/>
                </a:lnTo>
                <a:lnTo>
                  <a:pt x="14613" y="3264"/>
                </a:lnTo>
                <a:lnTo>
                  <a:pt x="14832" y="3581"/>
                </a:lnTo>
                <a:lnTo>
                  <a:pt x="15052" y="3898"/>
                </a:lnTo>
                <a:lnTo>
                  <a:pt x="15247" y="4239"/>
                </a:lnTo>
                <a:lnTo>
                  <a:pt x="15417" y="4604"/>
                </a:lnTo>
                <a:lnTo>
                  <a:pt x="15587" y="4945"/>
                </a:lnTo>
                <a:lnTo>
                  <a:pt x="15734" y="5335"/>
                </a:lnTo>
                <a:lnTo>
                  <a:pt x="15855" y="5700"/>
                </a:lnTo>
                <a:lnTo>
                  <a:pt x="15977" y="6090"/>
                </a:lnTo>
                <a:lnTo>
                  <a:pt x="16050" y="6479"/>
                </a:lnTo>
                <a:lnTo>
                  <a:pt x="16123" y="6869"/>
                </a:lnTo>
                <a:lnTo>
                  <a:pt x="16172" y="7283"/>
                </a:lnTo>
                <a:lnTo>
                  <a:pt x="16221" y="7697"/>
                </a:lnTo>
                <a:lnTo>
                  <a:pt x="16221" y="8111"/>
                </a:lnTo>
                <a:lnTo>
                  <a:pt x="16221" y="8111"/>
                </a:lnTo>
                <a:lnTo>
                  <a:pt x="16221" y="8525"/>
                </a:lnTo>
                <a:lnTo>
                  <a:pt x="16172" y="8939"/>
                </a:lnTo>
                <a:lnTo>
                  <a:pt x="16123" y="9353"/>
                </a:lnTo>
                <a:lnTo>
                  <a:pt x="16050" y="9743"/>
                </a:lnTo>
                <a:lnTo>
                  <a:pt x="15977" y="10133"/>
                </a:lnTo>
                <a:lnTo>
                  <a:pt x="15855" y="10522"/>
                </a:lnTo>
                <a:lnTo>
                  <a:pt x="15734" y="10888"/>
                </a:lnTo>
                <a:lnTo>
                  <a:pt x="15587" y="11277"/>
                </a:lnTo>
                <a:lnTo>
                  <a:pt x="15417" y="11618"/>
                </a:lnTo>
                <a:lnTo>
                  <a:pt x="15247" y="11984"/>
                </a:lnTo>
                <a:lnTo>
                  <a:pt x="15052" y="12324"/>
                </a:lnTo>
                <a:lnTo>
                  <a:pt x="14832" y="12641"/>
                </a:lnTo>
                <a:lnTo>
                  <a:pt x="14613" y="12958"/>
                </a:lnTo>
                <a:lnTo>
                  <a:pt x="14370" y="13274"/>
                </a:lnTo>
                <a:lnTo>
                  <a:pt x="14126" y="13567"/>
                </a:lnTo>
                <a:lnTo>
                  <a:pt x="13834" y="13835"/>
                </a:lnTo>
                <a:lnTo>
                  <a:pt x="13566" y="14102"/>
                </a:lnTo>
                <a:lnTo>
                  <a:pt x="13274" y="14370"/>
                </a:lnTo>
                <a:lnTo>
                  <a:pt x="12957" y="14614"/>
                </a:lnTo>
                <a:lnTo>
                  <a:pt x="12641" y="14833"/>
                </a:lnTo>
                <a:lnTo>
                  <a:pt x="12324" y="15052"/>
                </a:lnTo>
                <a:lnTo>
                  <a:pt x="11983" y="15247"/>
                </a:lnTo>
                <a:lnTo>
                  <a:pt x="11618" y="15418"/>
                </a:lnTo>
                <a:lnTo>
                  <a:pt x="11277" y="15588"/>
                </a:lnTo>
                <a:lnTo>
                  <a:pt x="10911" y="15734"/>
                </a:lnTo>
                <a:lnTo>
                  <a:pt x="10522" y="15856"/>
                </a:lnTo>
                <a:lnTo>
                  <a:pt x="10132" y="15978"/>
                </a:lnTo>
                <a:lnTo>
                  <a:pt x="9742" y="16051"/>
                </a:lnTo>
                <a:lnTo>
                  <a:pt x="9353" y="16124"/>
                </a:lnTo>
                <a:lnTo>
                  <a:pt x="8939" y="16173"/>
                </a:lnTo>
                <a:lnTo>
                  <a:pt x="8525" y="16221"/>
                </a:lnTo>
                <a:lnTo>
                  <a:pt x="8111" y="16221"/>
                </a:lnTo>
                <a:lnTo>
                  <a:pt x="8111" y="16221"/>
                </a:lnTo>
                <a:lnTo>
                  <a:pt x="7696" y="16221"/>
                </a:lnTo>
                <a:lnTo>
                  <a:pt x="7282" y="16173"/>
                </a:lnTo>
                <a:lnTo>
                  <a:pt x="6868" y="16124"/>
                </a:lnTo>
                <a:lnTo>
                  <a:pt x="6479" y="16051"/>
                </a:lnTo>
                <a:lnTo>
                  <a:pt x="6089" y="15978"/>
                </a:lnTo>
                <a:lnTo>
                  <a:pt x="5699" y="15856"/>
                </a:lnTo>
                <a:lnTo>
                  <a:pt x="5334" y="15734"/>
                </a:lnTo>
                <a:lnTo>
                  <a:pt x="4944" y="15588"/>
                </a:lnTo>
                <a:lnTo>
                  <a:pt x="4603" y="15418"/>
                </a:lnTo>
                <a:lnTo>
                  <a:pt x="4238" y="15247"/>
                </a:lnTo>
                <a:lnTo>
                  <a:pt x="3897" y="15052"/>
                </a:lnTo>
                <a:lnTo>
                  <a:pt x="3581" y="14833"/>
                </a:lnTo>
                <a:lnTo>
                  <a:pt x="3264" y="14614"/>
                </a:lnTo>
                <a:lnTo>
                  <a:pt x="2947" y="14370"/>
                </a:lnTo>
                <a:lnTo>
                  <a:pt x="2655" y="14102"/>
                </a:lnTo>
                <a:lnTo>
                  <a:pt x="2387" y="13835"/>
                </a:lnTo>
                <a:lnTo>
                  <a:pt x="2119" y="13567"/>
                </a:lnTo>
                <a:lnTo>
                  <a:pt x="1851" y="13274"/>
                </a:lnTo>
                <a:lnTo>
                  <a:pt x="1608" y="12958"/>
                </a:lnTo>
                <a:lnTo>
                  <a:pt x="1389" y="12641"/>
                </a:lnTo>
                <a:lnTo>
                  <a:pt x="1169" y="12324"/>
                </a:lnTo>
                <a:lnTo>
                  <a:pt x="975" y="11984"/>
                </a:lnTo>
                <a:lnTo>
                  <a:pt x="804" y="11618"/>
                </a:lnTo>
                <a:lnTo>
                  <a:pt x="634" y="11277"/>
                </a:lnTo>
                <a:lnTo>
                  <a:pt x="487" y="10888"/>
                </a:lnTo>
                <a:lnTo>
                  <a:pt x="366" y="10522"/>
                </a:lnTo>
                <a:lnTo>
                  <a:pt x="244" y="10133"/>
                </a:lnTo>
                <a:lnTo>
                  <a:pt x="171" y="9743"/>
                </a:lnTo>
                <a:lnTo>
                  <a:pt x="98" y="9353"/>
                </a:lnTo>
                <a:lnTo>
                  <a:pt x="49" y="8939"/>
                </a:lnTo>
                <a:lnTo>
                  <a:pt x="0" y="8525"/>
                </a:lnTo>
                <a:lnTo>
                  <a:pt x="0" y="8111"/>
                </a:lnTo>
                <a:lnTo>
                  <a:pt x="0" y="8111"/>
                </a:lnTo>
                <a:close/>
                <a:moveTo>
                  <a:pt x="7234" y="11180"/>
                </a:moveTo>
                <a:lnTo>
                  <a:pt x="7234" y="11180"/>
                </a:lnTo>
                <a:lnTo>
                  <a:pt x="7282" y="11180"/>
                </a:lnTo>
                <a:lnTo>
                  <a:pt x="7282" y="11180"/>
                </a:lnTo>
                <a:lnTo>
                  <a:pt x="7453" y="11155"/>
                </a:lnTo>
                <a:lnTo>
                  <a:pt x="7623" y="11082"/>
                </a:lnTo>
                <a:lnTo>
                  <a:pt x="7794" y="10985"/>
                </a:lnTo>
                <a:lnTo>
                  <a:pt x="7916" y="10863"/>
                </a:lnTo>
                <a:lnTo>
                  <a:pt x="12007" y="6747"/>
                </a:lnTo>
                <a:lnTo>
                  <a:pt x="12007" y="6747"/>
                </a:lnTo>
                <a:lnTo>
                  <a:pt x="12105" y="6625"/>
                </a:lnTo>
                <a:lnTo>
                  <a:pt x="12153" y="6504"/>
                </a:lnTo>
                <a:lnTo>
                  <a:pt x="12202" y="6358"/>
                </a:lnTo>
                <a:lnTo>
                  <a:pt x="12202" y="6211"/>
                </a:lnTo>
                <a:lnTo>
                  <a:pt x="12202" y="6211"/>
                </a:lnTo>
                <a:lnTo>
                  <a:pt x="12178" y="6017"/>
                </a:lnTo>
                <a:lnTo>
                  <a:pt x="12129" y="5822"/>
                </a:lnTo>
                <a:lnTo>
                  <a:pt x="12032" y="5676"/>
                </a:lnTo>
                <a:lnTo>
                  <a:pt x="11886" y="5529"/>
                </a:lnTo>
                <a:lnTo>
                  <a:pt x="11886" y="5529"/>
                </a:lnTo>
                <a:lnTo>
                  <a:pt x="11764" y="5432"/>
                </a:lnTo>
                <a:lnTo>
                  <a:pt x="11618" y="5383"/>
                </a:lnTo>
                <a:lnTo>
                  <a:pt x="11472" y="5335"/>
                </a:lnTo>
                <a:lnTo>
                  <a:pt x="11325" y="5335"/>
                </a:lnTo>
                <a:lnTo>
                  <a:pt x="11325" y="5335"/>
                </a:lnTo>
                <a:lnTo>
                  <a:pt x="11131" y="5359"/>
                </a:lnTo>
                <a:lnTo>
                  <a:pt x="10960" y="5408"/>
                </a:lnTo>
                <a:lnTo>
                  <a:pt x="10790" y="5505"/>
                </a:lnTo>
                <a:lnTo>
                  <a:pt x="10643" y="5651"/>
                </a:lnTo>
                <a:lnTo>
                  <a:pt x="7161" y="8988"/>
                </a:lnTo>
                <a:lnTo>
                  <a:pt x="5797" y="7648"/>
                </a:lnTo>
                <a:lnTo>
                  <a:pt x="5797" y="7648"/>
                </a:lnTo>
                <a:lnTo>
                  <a:pt x="5675" y="7527"/>
                </a:lnTo>
                <a:lnTo>
                  <a:pt x="5505" y="7454"/>
                </a:lnTo>
                <a:lnTo>
                  <a:pt x="5358" y="7405"/>
                </a:lnTo>
                <a:lnTo>
                  <a:pt x="5188" y="7380"/>
                </a:lnTo>
                <a:lnTo>
                  <a:pt x="5188" y="7380"/>
                </a:lnTo>
                <a:lnTo>
                  <a:pt x="5017" y="7405"/>
                </a:lnTo>
                <a:lnTo>
                  <a:pt x="4847" y="7454"/>
                </a:lnTo>
                <a:lnTo>
                  <a:pt x="4701" y="7527"/>
                </a:lnTo>
                <a:lnTo>
                  <a:pt x="4555" y="7648"/>
                </a:lnTo>
                <a:lnTo>
                  <a:pt x="4555" y="7648"/>
                </a:lnTo>
                <a:lnTo>
                  <a:pt x="4457" y="7770"/>
                </a:lnTo>
                <a:lnTo>
                  <a:pt x="4360" y="7916"/>
                </a:lnTo>
                <a:lnTo>
                  <a:pt x="4311" y="8087"/>
                </a:lnTo>
                <a:lnTo>
                  <a:pt x="4311" y="8257"/>
                </a:lnTo>
                <a:lnTo>
                  <a:pt x="4311" y="8257"/>
                </a:lnTo>
                <a:lnTo>
                  <a:pt x="4311" y="8428"/>
                </a:lnTo>
                <a:lnTo>
                  <a:pt x="4360" y="8598"/>
                </a:lnTo>
                <a:lnTo>
                  <a:pt x="4457" y="8744"/>
                </a:lnTo>
                <a:lnTo>
                  <a:pt x="4555" y="8890"/>
                </a:lnTo>
                <a:lnTo>
                  <a:pt x="6601" y="10936"/>
                </a:lnTo>
                <a:lnTo>
                  <a:pt x="6601" y="10936"/>
                </a:lnTo>
                <a:lnTo>
                  <a:pt x="6747" y="11034"/>
                </a:lnTo>
                <a:lnTo>
                  <a:pt x="6893" y="11131"/>
                </a:lnTo>
                <a:lnTo>
                  <a:pt x="7063" y="11180"/>
                </a:lnTo>
                <a:lnTo>
                  <a:pt x="7234" y="11180"/>
                </a:lnTo>
                <a:lnTo>
                  <a:pt x="7234" y="11180"/>
                </a:lnTo>
                <a:close/>
              </a:path>
            </a:pathLst>
          </a:custGeom>
          <a:solidFill>
            <a:schemeClr val="tx1"/>
          </a:solidFill>
          <a:ln w="12175" cap="rnd" cmpd="sng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n>
                <a:solidFill>
                  <a:schemeClr val="tx1"/>
                </a:solidFill>
              </a:ln>
            </a:endParaRPr>
          </a:p>
        </p:txBody>
      </p:sp>
      <p:sp>
        <p:nvSpPr>
          <p:cNvPr id="19" name="Google Shape;729;p43"/>
          <p:cNvSpPr/>
          <p:nvPr/>
        </p:nvSpPr>
        <p:spPr>
          <a:xfrm>
            <a:off x="8462557" y="3217387"/>
            <a:ext cx="347397" cy="340865"/>
          </a:xfrm>
          <a:custGeom>
            <a:avLst/>
            <a:gdLst/>
            <a:ahLst/>
            <a:cxnLst/>
            <a:rect l="l" t="t" r="r" b="b"/>
            <a:pathLst>
              <a:path w="16221" h="16222" fill="none" extrusionOk="0">
                <a:moveTo>
                  <a:pt x="0" y="8111"/>
                </a:moveTo>
                <a:lnTo>
                  <a:pt x="0" y="8111"/>
                </a:lnTo>
                <a:lnTo>
                  <a:pt x="0" y="7697"/>
                </a:lnTo>
                <a:lnTo>
                  <a:pt x="49" y="7283"/>
                </a:lnTo>
                <a:lnTo>
                  <a:pt x="98" y="6869"/>
                </a:lnTo>
                <a:lnTo>
                  <a:pt x="171" y="6479"/>
                </a:lnTo>
                <a:lnTo>
                  <a:pt x="244" y="6090"/>
                </a:lnTo>
                <a:lnTo>
                  <a:pt x="366" y="5700"/>
                </a:lnTo>
                <a:lnTo>
                  <a:pt x="487" y="5335"/>
                </a:lnTo>
                <a:lnTo>
                  <a:pt x="634" y="4945"/>
                </a:lnTo>
                <a:lnTo>
                  <a:pt x="804" y="4604"/>
                </a:lnTo>
                <a:lnTo>
                  <a:pt x="975" y="4239"/>
                </a:lnTo>
                <a:lnTo>
                  <a:pt x="1169" y="3898"/>
                </a:lnTo>
                <a:lnTo>
                  <a:pt x="1389" y="3581"/>
                </a:lnTo>
                <a:lnTo>
                  <a:pt x="1608" y="3264"/>
                </a:lnTo>
                <a:lnTo>
                  <a:pt x="1851" y="2948"/>
                </a:lnTo>
                <a:lnTo>
                  <a:pt x="2119" y="2656"/>
                </a:lnTo>
                <a:lnTo>
                  <a:pt x="2387" y="2388"/>
                </a:lnTo>
                <a:lnTo>
                  <a:pt x="2655" y="2120"/>
                </a:lnTo>
                <a:lnTo>
                  <a:pt x="2947" y="1852"/>
                </a:lnTo>
                <a:lnTo>
                  <a:pt x="3264" y="1608"/>
                </a:lnTo>
                <a:lnTo>
                  <a:pt x="3581" y="1389"/>
                </a:lnTo>
                <a:lnTo>
                  <a:pt x="3897" y="1170"/>
                </a:lnTo>
                <a:lnTo>
                  <a:pt x="4238" y="975"/>
                </a:lnTo>
                <a:lnTo>
                  <a:pt x="4603" y="805"/>
                </a:lnTo>
                <a:lnTo>
                  <a:pt x="4944" y="634"/>
                </a:lnTo>
                <a:lnTo>
                  <a:pt x="5334" y="488"/>
                </a:lnTo>
                <a:lnTo>
                  <a:pt x="5699" y="366"/>
                </a:lnTo>
                <a:lnTo>
                  <a:pt x="6089" y="244"/>
                </a:lnTo>
                <a:lnTo>
                  <a:pt x="6479" y="171"/>
                </a:lnTo>
                <a:lnTo>
                  <a:pt x="6868" y="98"/>
                </a:lnTo>
                <a:lnTo>
                  <a:pt x="7282" y="50"/>
                </a:lnTo>
                <a:lnTo>
                  <a:pt x="7696" y="1"/>
                </a:lnTo>
                <a:lnTo>
                  <a:pt x="8111" y="1"/>
                </a:lnTo>
                <a:lnTo>
                  <a:pt x="8111" y="1"/>
                </a:lnTo>
                <a:lnTo>
                  <a:pt x="8525" y="1"/>
                </a:lnTo>
                <a:lnTo>
                  <a:pt x="8939" y="50"/>
                </a:lnTo>
                <a:lnTo>
                  <a:pt x="9353" y="98"/>
                </a:lnTo>
                <a:lnTo>
                  <a:pt x="9742" y="171"/>
                </a:lnTo>
                <a:lnTo>
                  <a:pt x="10132" y="244"/>
                </a:lnTo>
                <a:lnTo>
                  <a:pt x="10522" y="366"/>
                </a:lnTo>
                <a:lnTo>
                  <a:pt x="10911" y="488"/>
                </a:lnTo>
                <a:lnTo>
                  <a:pt x="11277" y="634"/>
                </a:lnTo>
                <a:lnTo>
                  <a:pt x="11618" y="805"/>
                </a:lnTo>
                <a:lnTo>
                  <a:pt x="11983" y="975"/>
                </a:lnTo>
                <a:lnTo>
                  <a:pt x="12324" y="1170"/>
                </a:lnTo>
                <a:lnTo>
                  <a:pt x="12641" y="1389"/>
                </a:lnTo>
                <a:lnTo>
                  <a:pt x="12957" y="1608"/>
                </a:lnTo>
                <a:lnTo>
                  <a:pt x="13274" y="1852"/>
                </a:lnTo>
                <a:lnTo>
                  <a:pt x="13566" y="2120"/>
                </a:lnTo>
                <a:lnTo>
                  <a:pt x="13834" y="2388"/>
                </a:lnTo>
                <a:lnTo>
                  <a:pt x="14126" y="2656"/>
                </a:lnTo>
                <a:lnTo>
                  <a:pt x="14370" y="2948"/>
                </a:lnTo>
                <a:lnTo>
                  <a:pt x="14613" y="3264"/>
                </a:lnTo>
                <a:lnTo>
                  <a:pt x="14832" y="3581"/>
                </a:lnTo>
                <a:lnTo>
                  <a:pt x="15052" y="3898"/>
                </a:lnTo>
                <a:lnTo>
                  <a:pt x="15247" y="4239"/>
                </a:lnTo>
                <a:lnTo>
                  <a:pt x="15417" y="4604"/>
                </a:lnTo>
                <a:lnTo>
                  <a:pt x="15587" y="4945"/>
                </a:lnTo>
                <a:lnTo>
                  <a:pt x="15734" y="5335"/>
                </a:lnTo>
                <a:lnTo>
                  <a:pt x="15855" y="5700"/>
                </a:lnTo>
                <a:lnTo>
                  <a:pt x="15977" y="6090"/>
                </a:lnTo>
                <a:lnTo>
                  <a:pt x="16050" y="6479"/>
                </a:lnTo>
                <a:lnTo>
                  <a:pt x="16123" y="6869"/>
                </a:lnTo>
                <a:lnTo>
                  <a:pt x="16172" y="7283"/>
                </a:lnTo>
                <a:lnTo>
                  <a:pt x="16221" y="7697"/>
                </a:lnTo>
                <a:lnTo>
                  <a:pt x="16221" y="8111"/>
                </a:lnTo>
                <a:lnTo>
                  <a:pt x="16221" y="8111"/>
                </a:lnTo>
                <a:lnTo>
                  <a:pt x="16221" y="8525"/>
                </a:lnTo>
                <a:lnTo>
                  <a:pt x="16172" y="8939"/>
                </a:lnTo>
                <a:lnTo>
                  <a:pt x="16123" y="9353"/>
                </a:lnTo>
                <a:lnTo>
                  <a:pt x="16050" y="9743"/>
                </a:lnTo>
                <a:lnTo>
                  <a:pt x="15977" y="10133"/>
                </a:lnTo>
                <a:lnTo>
                  <a:pt x="15855" y="10522"/>
                </a:lnTo>
                <a:lnTo>
                  <a:pt x="15734" y="10888"/>
                </a:lnTo>
                <a:lnTo>
                  <a:pt x="15587" y="11277"/>
                </a:lnTo>
                <a:lnTo>
                  <a:pt x="15417" y="11618"/>
                </a:lnTo>
                <a:lnTo>
                  <a:pt x="15247" y="11984"/>
                </a:lnTo>
                <a:lnTo>
                  <a:pt x="15052" y="12324"/>
                </a:lnTo>
                <a:lnTo>
                  <a:pt x="14832" y="12641"/>
                </a:lnTo>
                <a:lnTo>
                  <a:pt x="14613" y="12958"/>
                </a:lnTo>
                <a:lnTo>
                  <a:pt x="14370" y="13274"/>
                </a:lnTo>
                <a:lnTo>
                  <a:pt x="14126" y="13567"/>
                </a:lnTo>
                <a:lnTo>
                  <a:pt x="13834" y="13835"/>
                </a:lnTo>
                <a:lnTo>
                  <a:pt x="13566" y="14102"/>
                </a:lnTo>
                <a:lnTo>
                  <a:pt x="13274" y="14370"/>
                </a:lnTo>
                <a:lnTo>
                  <a:pt x="12957" y="14614"/>
                </a:lnTo>
                <a:lnTo>
                  <a:pt x="12641" y="14833"/>
                </a:lnTo>
                <a:lnTo>
                  <a:pt x="12324" y="15052"/>
                </a:lnTo>
                <a:lnTo>
                  <a:pt x="11983" y="15247"/>
                </a:lnTo>
                <a:lnTo>
                  <a:pt x="11618" y="15418"/>
                </a:lnTo>
                <a:lnTo>
                  <a:pt x="11277" y="15588"/>
                </a:lnTo>
                <a:lnTo>
                  <a:pt x="10911" y="15734"/>
                </a:lnTo>
                <a:lnTo>
                  <a:pt x="10522" y="15856"/>
                </a:lnTo>
                <a:lnTo>
                  <a:pt x="10132" y="15978"/>
                </a:lnTo>
                <a:lnTo>
                  <a:pt x="9742" y="16051"/>
                </a:lnTo>
                <a:lnTo>
                  <a:pt x="9353" y="16124"/>
                </a:lnTo>
                <a:lnTo>
                  <a:pt x="8939" y="16173"/>
                </a:lnTo>
                <a:lnTo>
                  <a:pt x="8525" y="16221"/>
                </a:lnTo>
                <a:lnTo>
                  <a:pt x="8111" y="16221"/>
                </a:lnTo>
                <a:lnTo>
                  <a:pt x="8111" y="16221"/>
                </a:lnTo>
                <a:lnTo>
                  <a:pt x="7696" y="16221"/>
                </a:lnTo>
                <a:lnTo>
                  <a:pt x="7282" y="16173"/>
                </a:lnTo>
                <a:lnTo>
                  <a:pt x="6868" y="16124"/>
                </a:lnTo>
                <a:lnTo>
                  <a:pt x="6479" y="16051"/>
                </a:lnTo>
                <a:lnTo>
                  <a:pt x="6089" y="15978"/>
                </a:lnTo>
                <a:lnTo>
                  <a:pt x="5699" y="15856"/>
                </a:lnTo>
                <a:lnTo>
                  <a:pt x="5334" y="15734"/>
                </a:lnTo>
                <a:lnTo>
                  <a:pt x="4944" y="15588"/>
                </a:lnTo>
                <a:lnTo>
                  <a:pt x="4603" y="15418"/>
                </a:lnTo>
                <a:lnTo>
                  <a:pt x="4238" y="15247"/>
                </a:lnTo>
                <a:lnTo>
                  <a:pt x="3897" y="15052"/>
                </a:lnTo>
                <a:lnTo>
                  <a:pt x="3581" y="14833"/>
                </a:lnTo>
                <a:lnTo>
                  <a:pt x="3264" y="14614"/>
                </a:lnTo>
                <a:lnTo>
                  <a:pt x="2947" y="14370"/>
                </a:lnTo>
                <a:lnTo>
                  <a:pt x="2655" y="14102"/>
                </a:lnTo>
                <a:lnTo>
                  <a:pt x="2387" y="13835"/>
                </a:lnTo>
                <a:lnTo>
                  <a:pt x="2119" y="13567"/>
                </a:lnTo>
                <a:lnTo>
                  <a:pt x="1851" y="13274"/>
                </a:lnTo>
                <a:lnTo>
                  <a:pt x="1608" y="12958"/>
                </a:lnTo>
                <a:lnTo>
                  <a:pt x="1389" y="12641"/>
                </a:lnTo>
                <a:lnTo>
                  <a:pt x="1169" y="12324"/>
                </a:lnTo>
                <a:lnTo>
                  <a:pt x="975" y="11984"/>
                </a:lnTo>
                <a:lnTo>
                  <a:pt x="804" y="11618"/>
                </a:lnTo>
                <a:lnTo>
                  <a:pt x="634" y="11277"/>
                </a:lnTo>
                <a:lnTo>
                  <a:pt x="487" y="10888"/>
                </a:lnTo>
                <a:lnTo>
                  <a:pt x="366" y="10522"/>
                </a:lnTo>
                <a:lnTo>
                  <a:pt x="244" y="10133"/>
                </a:lnTo>
                <a:lnTo>
                  <a:pt x="171" y="9743"/>
                </a:lnTo>
                <a:lnTo>
                  <a:pt x="98" y="9353"/>
                </a:lnTo>
                <a:lnTo>
                  <a:pt x="49" y="8939"/>
                </a:lnTo>
                <a:lnTo>
                  <a:pt x="0" y="8525"/>
                </a:lnTo>
                <a:lnTo>
                  <a:pt x="0" y="8111"/>
                </a:lnTo>
                <a:lnTo>
                  <a:pt x="0" y="8111"/>
                </a:lnTo>
                <a:close/>
                <a:moveTo>
                  <a:pt x="7234" y="11180"/>
                </a:moveTo>
                <a:lnTo>
                  <a:pt x="7234" y="11180"/>
                </a:lnTo>
                <a:lnTo>
                  <a:pt x="7282" y="11180"/>
                </a:lnTo>
                <a:lnTo>
                  <a:pt x="7282" y="11180"/>
                </a:lnTo>
                <a:lnTo>
                  <a:pt x="7453" y="11155"/>
                </a:lnTo>
                <a:lnTo>
                  <a:pt x="7623" y="11082"/>
                </a:lnTo>
                <a:lnTo>
                  <a:pt x="7794" y="10985"/>
                </a:lnTo>
                <a:lnTo>
                  <a:pt x="7916" y="10863"/>
                </a:lnTo>
                <a:lnTo>
                  <a:pt x="12007" y="6747"/>
                </a:lnTo>
                <a:lnTo>
                  <a:pt x="12007" y="6747"/>
                </a:lnTo>
                <a:lnTo>
                  <a:pt x="12105" y="6625"/>
                </a:lnTo>
                <a:lnTo>
                  <a:pt x="12153" y="6504"/>
                </a:lnTo>
                <a:lnTo>
                  <a:pt x="12202" y="6358"/>
                </a:lnTo>
                <a:lnTo>
                  <a:pt x="12202" y="6211"/>
                </a:lnTo>
                <a:lnTo>
                  <a:pt x="12202" y="6211"/>
                </a:lnTo>
                <a:lnTo>
                  <a:pt x="12178" y="6017"/>
                </a:lnTo>
                <a:lnTo>
                  <a:pt x="12129" y="5822"/>
                </a:lnTo>
                <a:lnTo>
                  <a:pt x="12032" y="5676"/>
                </a:lnTo>
                <a:lnTo>
                  <a:pt x="11886" y="5529"/>
                </a:lnTo>
                <a:lnTo>
                  <a:pt x="11886" y="5529"/>
                </a:lnTo>
                <a:lnTo>
                  <a:pt x="11764" y="5432"/>
                </a:lnTo>
                <a:lnTo>
                  <a:pt x="11618" y="5383"/>
                </a:lnTo>
                <a:lnTo>
                  <a:pt x="11472" y="5335"/>
                </a:lnTo>
                <a:lnTo>
                  <a:pt x="11325" y="5335"/>
                </a:lnTo>
                <a:lnTo>
                  <a:pt x="11325" y="5335"/>
                </a:lnTo>
                <a:lnTo>
                  <a:pt x="11131" y="5359"/>
                </a:lnTo>
                <a:lnTo>
                  <a:pt x="10960" y="5408"/>
                </a:lnTo>
                <a:lnTo>
                  <a:pt x="10790" y="5505"/>
                </a:lnTo>
                <a:lnTo>
                  <a:pt x="10643" y="5651"/>
                </a:lnTo>
                <a:lnTo>
                  <a:pt x="7161" y="8988"/>
                </a:lnTo>
                <a:lnTo>
                  <a:pt x="5797" y="7648"/>
                </a:lnTo>
                <a:lnTo>
                  <a:pt x="5797" y="7648"/>
                </a:lnTo>
                <a:lnTo>
                  <a:pt x="5675" y="7527"/>
                </a:lnTo>
                <a:lnTo>
                  <a:pt x="5505" y="7454"/>
                </a:lnTo>
                <a:lnTo>
                  <a:pt x="5358" y="7405"/>
                </a:lnTo>
                <a:lnTo>
                  <a:pt x="5188" y="7380"/>
                </a:lnTo>
                <a:lnTo>
                  <a:pt x="5188" y="7380"/>
                </a:lnTo>
                <a:lnTo>
                  <a:pt x="5017" y="7405"/>
                </a:lnTo>
                <a:lnTo>
                  <a:pt x="4847" y="7454"/>
                </a:lnTo>
                <a:lnTo>
                  <a:pt x="4701" y="7527"/>
                </a:lnTo>
                <a:lnTo>
                  <a:pt x="4555" y="7648"/>
                </a:lnTo>
                <a:lnTo>
                  <a:pt x="4555" y="7648"/>
                </a:lnTo>
                <a:lnTo>
                  <a:pt x="4457" y="7770"/>
                </a:lnTo>
                <a:lnTo>
                  <a:pt x="4360" y="7916"/>
                </a:lnTo>
                <a:lnTo>
                  <a:pt x="4311" y="8087"/>
                </a:lnTo>
                <a:lnTo>
                  <a:pt x="4311" y="8257"/>
                </a:lnTo>
                <a:lnTo>
                  <a:pt x="4311" y="8257"/>
                </a:lnTo>
                <a:lnTo>
                  <a:pt x="4311" y="8428"/>
                </a:lnTo>
                <a:lnTo>
                  <a:pt x="4360" y="8598"/>
                </a:lnTo>
                <a:lnTo>
                  <a:pt x="4457" y="8744"/>
                </a:lnTo>
                <a:lnTo>
                  <a:pt x="4555" y="8890"/>
                </a:lnTo>
                <a:lnTo>
                  <a:pt x="6601" y="10936"/>
                </a:lnTo>
                <a:lnTo>
                  <a:pt x="6601" y="10936"/>
                </a:lnTo>
                <a:lnTo>
                  <a:pt x="6747" y="11034"/>
                </a:lnTo>
                <a:lnTo>
                  <a:pt x="6893" y="11131"/>
                </a:lnTo>
                <a:lnTo>
                  <a:pt x="7063" y="11180"/>
                </a:lnTo>
                <a:lnTo>
                  <a:pt x="7234" y="11180"/>
                </a:lnTo>
                <a:lnTo>
                  <a:pt x="7234" y="11180"/>
                </a:lnTo>
                <a:close/>
              </a:path>
            </a:pathLst>
          </a:custGeom>
          <a:solidFill>
            <a:schemeClr val="tx1"/>
          </a:solidFill>
          <a:ln w="12175" cap="rnd" cmpd="sng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n>
                <a:solidFill>
                  <a:schemeClr val="tx1"/>
                </a:solidFill>
              </a:ln>
            </a:endParaRPr>
          </a:p>
        </p:txBody>
      </p:sp>
      <p:sp>
        <p:nvSpPr>
          <p:cNvPr id="20" name="Google Shape;729;p43"/>
          <p:cNvSpPr/>
          <p:nvPr/>
        </p:nvSpPr>
        <p:spPr>
          <a:xfrm>
            <a:off x="8462557" y="3905278"/>
            <a:ext cx="347397" cy="340865"/>
          </a:xfrm>
          <a:custGeom>
            <a:avLst/>
            <a:gdLst/>
            <a:ahLst/>
            <a:cxnLst/>
            <a:rect l="l" t="t" r="r" b="b"/>
            <a:pathLst>
              <a:path w="16221" h="16222" fill="none" extrusionOk="0">
                <a:moveTo>
                  <a:pt x="0" y="8111"/>
                </a:moveTo>
                <a:lnTo>
                  <a:pt x="0" y="8111"/>
                </a:lnTo>
                <a:lnTo>
                  <a:pt x="0" y="7697"/>
                </a:lnTo>
                <a:lnTo>
                  <a:pt x="49" y="7283"/>
                </a:lnTo>
                <a:lnTo>
                  <a:pt x="98" y="6869"/>
                </a:lnTo>
                <a:lnTo>
                  <a:pt x="171" y="6479"/>
                </a:lnTo>
                <a:lnTo>
                  <a:pt x="244" y="6090"/>
                </a:lnTo>
                <a:lnTo>
                  <a:pt x="366" y="5700"/>
                </a:lnTo>
                <a:lnTo>
                  <a:pt x="487" y="5335"/>
                </a:lnTo>
                <a:lnTo>
                  <a:pt x="634" y="4945"/>
                </a:lnTo>
                <a:lnTo>
                  <a:pt x="804" y="4604"/>
                </a:lnTo>
                <a:lnTo>
                  <a:pt x="975" y="4239"/>
                </a:lnTo>
                <a:lnTo>
                  <a:pt x="1169" y="3898"/>
                </a:lnTo>
                <a:lnTo>
                  <a:pt x="1389" y="3581"/>
                </a:lnTo>
                <a:lnTo>
                  <a:pt x="1608" y="3264"/>
                </a:lnTo>
                <a:lnTo>
                  <a:pt x="1851" y="2948"/>
                </a:lnTo>
                <a:lnTo>
                  <a:pt x="2119" y="2656"/>
                </a:lnTo>
                <a:lnTo>
                  <a:pt x="2387" y="2388"/>
                </a:lnTo>
                <a:lnTo>
                  <a:pt x="2655" y="2120"/>
                </a:lnTo>
                <a:lnTo>
                  <a:pt x="2947" y="1852"/>
                </a:lnTo>
                <a:lnTo>
                  <a:pt x="3264" y="1608"/>
                </a:lnTo>
                <a:lnTo>
                  <a:pt x="3581" y="1389"/>
                </a:lnTo>
                <a:lnTo>
                  <a:pt x="3897" y="1170"/>
                </a:lnTo>
                <a:lnTo>
                  <a:pt x="4238" y="975"/>
                </a:lnTo>
                <a:lnTo>
                  <a:pt x="4603" y="805"/>
                </a:lnTo>
                <a:lnTo>
                  <a:pt x="4944" y="634"/>
                </a:lnTo>
                <a:lnTo>
                  <a:pt x="5334" y="488"/>
                </a:lnTo>
                <a:lnTo>
                  <a:pt x="5699" y="366"/>
                </a:lnTo>
                <a:lnTo>
                  <a:pt x="6089" y="244"/>
                </a:lnTo>
                <a:lnTo>
                  <a:pt x="6479" y="171"/>
                </a:lnTo>
                <a:lnTo>
                  <a:pt x="6868" y="98"/>
                </a:lnTo>
                <a:lnTo>
                  <a:pt x="7282" y="50"/>
                </a:lnTo>
                <a:lnTo>
                  <a:pt x="7696" y="1"/>
                </a:lnTo>
                <a:lnTo>
                  <a:pt x="8111" y="1"/>
                </a:lnTo>
                <a:lnTo>
                  <a:pt x="8111" y="1"/>
                </a:lnTo>
                <a:lnTo>
                  <a:pt x="8525" y="1"/>
                </a:lnTo>
                <a:lnTo>
                  <a:pt x="8939" y="50"/>
                </a:lnTo>
                <a:lnTo>
                  <a:pt x="9353" y="98"/>
                </a:lnTo>
                <a:lnTo>
                  <a:pt x="9742" y="171"/>
                </a:lnTo>
                <a:lnTo>
                  <a:pt x="10132" y="244"/>
                </a:lnTo>
                <a:lnTo>
                  <a:pt x="10522" y="366"/>
                </a:lnTo>
                <a:lnTo>
                  <a:pt x="10911" y="488"/>
                </a:lnTo>
                <a:lnTo>
                  <a:pt x="11277" y="634"/>
                </a:lnTo>
                <a:lnTo>
                  <a:pt x="11618" y="805"/>
                </a:lnTo>
                <a:lnTo>
                  <a:pt x="11983" y="975"/>
                </a:lnTo>
                <a:lnTo>
                  <a:pt x="12324" y="1170"/>
                </a:lnTo>
                <a:lnTo>
                  <a:pt x="12641" y="1389"/>
                </a:lnTo>
                <a:lnTo>
                  <a:pt x="12957" y="1608"/>
                </a:lnTo>
                <a:lnTo>
                  <a:pt x="13274" y="1852"/>
                </a:lnTo>
                <a:lnTo>
                  <a:pt x="13566" y="2120"/>
                </a:lnTo>
                <a:lnTo>
                  <a:pt x="13834" y="2388"/>
                </a:lnTo>
                <a:lnTo>
                  <a:pt x="14126" y="2656"/>
                </a:lnTo>
                <a:lnTo>
                  <a:pt x="14370" y="2948"/>
                </a:lnTo>
                <a:lnTo>
                  <a:pt x="14613" y="3264"/>
                </a:lnTo>
                <a:lnTo>
                  <a:pt x="14832" y="3581"/>
                </a:lnTo>
                <a:lnTo>
                  <a:pt x="15052" y="3898"/>
                </a:lnTo>
                <a:lnTo>
                  <a:pt x="15247" y="4239"/>
                </a:lnTo>
                <a:lnTo>
                  <a:pt x="15417" y="4604"/>
                </a:lnTo>
                <a:lnTo>
                  <a:pt x="15587" y="4945"/>
                </a:lnTo>
                <a:lnTo>
                  <a:pt x="15734" y="5335"/>
                </a:lnTo>
                <a:lnTo>
                  <a:pt x="15855" y="5700"/>
                </a:lnTo>
                <a:lnTo>
                  <a:pt x="15977" y="6090"/>
                </a:lnTo>
                <a:lnTo>
                  <a:pt x="16050" y="6479"/>
                </a:lnTo>
                <a:lnTo>
                  <a:pt x="16123" y="6869"/>
                </a:lnTo>
                <a:lnTo>
                  <a:pt x="16172" y="7283"/>
                </a:lnTo>
                <a:lnTo>
                  <a:pt x="16221" y="7697"/>
                </a:lnTo>
                <a:lnTo>
                  <a:pt x="16221" y="8111"/>
                </a:lnTo>
                <a:lnTo>
                  <a:pt x="16221" y="8111"/>
                </a:lnTo>
                <a:lnTo>
                  <a:pt x="16221" y="8525"/>
                </a:lnTo>
                <a:lnTo>
                  <a:pt x="16172" y="8939"/>
                </a:lnTo>
                <a:lnTo>
                  <a:pt x="16123" y="9353"/>
                </a:lnTo>
                <a:lnTo>
                  <a:pt x="16050" y="9743"/>
                </a:lnTo>
                <a:lnTo>
                  <a:pt x="15977" y="10133"/>
                </a:lnTo>
                <a:lnTo>
                  <a:pt x="15855" y="10522"/>
                </a:lnTo>
                <a:lnTo>
                  <a:pt x="15734" y="10888"/>
                </a:lnTo>
                <a:lnTo>
                  <a:pt x="15587" y="11277"/>
                </a:lnTo>
                <a:lnTo>
                  <a:pt x="15417" y="11618"/>
                </a:lnTo>
                <a:lnTo>
                  <a:pt x="15247" y="11984"/>
                </a:lnTo>
                <a:lnTo>
                  <a:pt x="15052" y="12324"/>
                </a:lnTo>
                <a:lnTo>
                  <a:pt x="14832" y="12641"/>
                </a:lnTo>
                <a:lnTo>
                  <a:pt x="14613" y="12958"/>
                </a:lnTo>
                <a:lnTo>
                  <a:pt x="14370" y="13274"/>
                </a:lnTo>
                <a:lnTo>
                  <a:pt x="14126" y="13567"/>
                </a:lnTo>
                <a:lnTo>
                  <a:pt x="13834" y="13835"/>
                </a:lnTo>
                <a:lnTo>
                  <a:pt x="13566" y="14102"/>
                </a:lnTo>
                <a:lnTo>
                  <a:pt x="13274" y="14370"/>
                </a:lnTo>
                <a:lnTo>
                  <a:pt x="12957" y="14614"/>
                </a:lnTo>
                <a:lnTo>
                  <a:pt x="12641" y="14833"/>
                </a:lnTo>
                <a:lnTo>
                  <a:pt x="12324" y="15052"/>
                </a:lnTo>
                <a:lnTo>
                  <a:pt x="11983" y="15247"/>
                </a:lnTo>
                <a:lnTo>
                  <a:pt x="11618" y="15418"/>
                </a:lnTo>
                <a:lnTo>
                  <a:pt x="11277" y="15588"/>
                </a:lnTo>
                <a:lnTo>
                  <a:pt x="10911" y="15734"/>
                </a:lnTo>
                <a:lnTo>
                  <a:pt x="10522" y="15856"/>
                </a:lnTo>
                <a:lnTo>
                  <a:pt x="10132" y="15978"/>
                </a:lnTo>
                <a:lnTo>
                  <a:pt x="9742" y="16051"/>
                </a:lnTo>
                <a:lnTo>
                  <a:pt x="9353" y="16124"/>
                </a:lnTo>
                <a:lnTo>
                  <a:pt x="8939" y="16173"/>
                </a:lnTo>
                <a:lnTo>
                  <a:pt x="8525" y="16221"/>
                </a:lnTo>
                <a:lnTo>
                  <a:pt x="8111" y="16221"/>
                </a:lnTo>
                <a:lnTo>
                  <a:pt x="8111" y="16221"/>
                </a:lnTo>
                <a:lnTo>
                  <a:pt x="7696" y="16221"/>
                </a:lnTo>
                <a:lnTo>
                  <a:pt x="7282" y="16173"/>
                </a:lnTo>
                <a:lnTo>
                  <a:pt x="6868" y="16124"/>
                </a:lnTo>
                <a:lnTo>
                  <a:pt x="6479" y="16051"/>
                </a:lnTo>
                <a:lnTo>
                  <a:pt x="6089" y="15978"/>
                </a:lnTo>
                <a:lnTo>
                  <a:pt x="5699" y="15856"/>
                </a:lnTo>
                <a:lnTo>
                  <a:pt x="5334" y="15734"/>
                </a:lnTo>
                <a:lnTo>
                  <a:pt x="4944" y="15588"/>
                </a:lnTo>
                <a:lnTo>
                  <a:pt x="4603" y="15418"/>
                </a:lnTo>
                <a:lnTo>
                  <a:pt x="4238" y="15247"/>
                </a:lnTo>
                <a:lnTo>
                  <a:pt x="3897" y="15052"/>
                </a:lnTo>
                <a:lnTo>
                  <a:pt x="3581" y="14833"/>
                </a:lnTo>
                <a:lnTo>
                  <a:pt x="3264" y="14614"/>
                </a:lnTo>
                <a:lnTo>
                  <a:pt x="2947" y="14370"/>
                </a:lnTo>
                <a:lnTo>
                  <a:pt x="2655" y="14102"/>
                </a:lnTo>
                <a:lnTo>
                  <a:pt x="2387" y="13835"/>
                </a:lnTo>
                <a:lnTo>
                  <a:pt x="2119" y="13567"/>
                </a:lnTo>
                <a:lnTo>
                  <a:pt x="1851" y="13274"/>
                </a:lnTo>
                <a:lnTo>
                  <a:pt x="1608" y="12958"/>
                </a:lnTo>
                <a:lnTo>
                  <a:pt x="1389" y="12641"/>
                </a:lnTo>
                <a:lnTo>
                  <a:pt x="1169" y="12324"/>
                </a:lnTo>
                <a:lnTo>
                  <a:pt x="975" y="11984"/>
                </a:lnTo>
                <a:lnTo>
                  <a:pt x="804" y="11618"/>
                </a:lnTo>
                <a:lnTo>
                  <a:pt x="634" y="11277"/>
                </a:lnTo>
                <a:lnTo>
                  <a:pt x="487" y="10888"/>
                </a:lnTo>
                <a:lnTo>
                  <a:pt x="366" y="10522"/>
                </a:lnTo>
                <a:lnTo>
                  <a:pt x="244" y="10133"/>
                </a:lnTo>
                <a:lnTo>
                  <a:pt x="171" y="9743"/>
                </a:lnTo>
                <a:lnTo>
                  <a:pt x="98" y="9353"/>
                </a:lnTo>
                <a:lnTo>
                  <a:pt x="49" y="8939"/>
                </a:lnTo>
                <a:lnTo>
                  <a:pt x="0" y="8525"/>
                </a:lnTo>
                <a:lnTo>
                  <a:pt x="0" y="8111"/>
                </a:lnTo>
                <a:lnTo>
                  <a:pt x="0" y="8111"/>
                </a:lnTo>
                <a:close/>
                <a:moveTo>
                  <a:pt x="7234" y="11180"/>
                </a:moveTo>
                <a:lnTo>
                  <a:pt x="7234" y="11180"/>
                </a:lnTo>
                <a:lnTo>
                  <a:pt x="7282" y="11180"/>
                </a:lnTo>
                <a:lnTo>
                  <a:pt x="7282" y="11180"/>
                </a:lnTo>
                <a:lnTo>
                  <a:pt x="7453" y="11155"/>
                </a:lnTo>
                <a:lnTo>
                  <a:pt x="7623" y="11082"/>
                </a:lnTo>
                <a:lnTo>
                  <a:pt x="7794" y="10985"/>
                </a:lnTo>
                <a:lnTo>
                  <a:pt x="7916" y="10863"/>
                </a:lnTo>
                <a:lnTo>
                  <a:pt x="12007" y="6747"/>
                </a:lnTo>
                <a:lnTo>
                  <a:pt x="12007" y="6747"/>
                </a:lnTo>
                <a:lnTo>
                  <a:pt x="12105" y="6625"/>
                </a:lnTo>
                <a:lnTo>
                  <a:pt x="12153" y="6504"/>
                </a:lnTo>
                <a:lnTo>
                  <a:pt x="12202" y="6358"/>
                </a:lnTo>
                <a:lnTo>
                  <a:pt x="12202" y="6211"/>
                </a:lnTo>
                <a:lnTo>
                  <a:pt x="12202" y="6211"/>
                </a:lnTo>
                <a:lnTo>
                  <a:pt x="12178" y="6017"/>
                </a:lnTo>
                <a:lnTo>
                  <a:pt x="12129" y="5822"/>
                </a:lnTo>
                <a:lnTo>
                  <a:pt x="12032" y="5676"/>
                </a:lnTo>
                <a:lnTo>
                  <a:pt x="11886" y="5529"/>
                </a:lnTo>
                <a:lnTo>
                  <a:pt x="11886" y="5529"/>
                </a:lnTo>
                <a:lnTo>
                  <a:pt x="11764" y="5432"/>
                </a:lnTo>
                <a:lnTo>
                  <a:pt x="11618" y="5383"/>
                </a:lnTo>
                <a:lnTo>
                  <a:pt x="11472" y="5335"/>
                </a:lnTo>
                <a:lnTo>
                  <a:pt x="11325" y="5335"/>
                </a:lnTo>
                <a:lnTo>
                  <a:pt x="11325" y="5335"/>
                </a:lnTo>
                <a:lnTo>
                  <a:pt x="11131" y="5359"/>
                </a:lnTo>
                <a:lnTo>
                  <a:pt x="10960" y="5408"/>
                </a:lnTo>
                <a:lnTo>
                  <a:pt x="10790" y="5505"/>
                </a:lnTo>
                <a:lnTo>
                  <a:pt x="10643" y="5651"/>
                </a:lnTo>
                <a:lnTo>
                  <a:pt x="7161" y="8988"/>
                </a:lnTo>
                <a:lnTo>
                  <a:pt x="5797" y="7648"/>
                </a:lnTo>
                <a:lnTo>
                  <a:pt x="5797" y="7648"/>
                </a:lnTo>
                <a:lnTo>
                  <a:pt x="5675" y="7527"/>
                </a:lnTo>
                <a:lnTo>
                  <a:pt x="5505" y="7454"/>
                </a:lnTo>
                <a:lnTo>
                  <a:pt x="5358" y="7405"/>
                </a:lnTo>
                <a:lnTo>
                  <a:pt x="5188" y="7380"/>
                </a:lnTo>
                <a:lnTo>
                  <a:pt x="5188" y="7380"/>
                </a:lnTo>
                <a:lnTo>
                  <a:pt x="5017" y="7405"/>
                </a:lnTo>
                <a:lnTo>
                  <a:pt x="4847" y="7454"/>
                </a:lnTo>
                <a:lnTo>
                  <a:pt x="4701" y="7527"/>
                </a:lnTo>
                <a:lnTo>
                  <a:pt x="4555" y="7648"/>
                </a:lnTo>
                <a:lnTo>
                  <a:pt x="4555" y="7648"/>
                </a:lnTo>
                <a:lnTo>
                  <a:pt x="4457" y="7770"/>
                </a:lnTo>
                <a:lnTo>
                  <a:pt x="4360" y="7916"/>
                </a:lnTo>
                <a:lnTo>
                  <a:pt x="4311" y="8087"/>
                </a:lnTo>
                <a:lnTo>
                  <a:pt x="4311" y="8257"/>
                </a:lnTo>
                <a:lnTo>
                  <a:pt x="4311" y="8257"/>
                </a:lnTo>
                <a:lnTo>
                  <a:pt x="4311" y="8428"/>
                </a:lnTo>
                <a:lnTo>
                  <a:pt x="4360" y="8598"/>
                </a:lnTo>
                <a:lnTo>
                  <a:pt x="4457" y="8744"/>
                </a:lnTo>
                <a:lnTo>
                  <a:pt x="4555" y="8890"/>
                </a:lnTo>
                <a:lnTo>
                  <a:pt x="6601" y="10936"/>
                </a:lnTo>
                <a:lnTo>
                  <a:pt x="6601" y="10936"/>
                </a:lnTo>
                <a:lnTo>
                  <a:pt x="6747" y="11034"/>
                </a:lnTo>
                <a:lnTo>
                  <a:pt x="6893" y="11131"/>
                </a:lnTo>
                <a:lnTo>
                  <a:pt x="7063" y="11180"/>
                </a:lnTo>
                <a:lnTo>
                  <a:pt x="7234" y="11180"/>
                </a:lnTo>
                <a:lnTo>
                  <a:pt x="7234" y="11180"/>
                </a:lnTo>
                <a:close/>
              </a:path>
            </a:pathLst>
          </a:custGeom>
          <a:solidFill>
            <a:schemeClr val="tx1"/>
          </a:solidFill>
          <a:ln w="12175" cap="rnd" cmpd="sng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n>
                <a:solidFill>
                  <a:schemeClr val="tx1"/>
                </a:solidFill>
              </a:ln>
            </a:endParaRPr>
          </a:p>
        </p:txBody>
      </p:sp>
      <p:sp>
        <p:nvSpPr>
          <p:cNvPr id="21" name="Google Shape;729;p43"/>
          <p:cNvSpPr/>
          <p:nvPr/>
        </p:nvSpPr>
        <p:spPr>
          <a:xfrm>
            <a:off x="8462557" y="4593169"/>
            <a:ext cx="347397" cy="340865"/>
          </a:xfrm>
          <a:custGeom>
            <a:avLst/>
            <a:gdLst/>
            <a:ahLst/>
            <a:cxnLst/>
            <a:rect l="l" t="t" r="r" b="b"/>
            <a:pathLst>
              <a:path w="16221" h="16222" fill="none" extrusionOk="0">
                <a:moveTo>
                  <a:pt x="0" y="8111"/>
                </a:moveTo>
                <a:lnTo>
                  <a:pt x="0" y="8111"/>
                </a:lnTo>
                <a:lnTo>
                  <a:pt x="0" y="7697"/>
                </a:lnTo>
                <a:lnTo>
                  <a:pt x="49" y="7283"/>
                </a:lnTo>
                <a:lnTo>
                  <a:pt x="98" y="6869"/>
                </a:lnTo>
                <a:lnTo>
                  <a:pt x="171" y="6479"/>
                </a:lnTo>
                <a:lnTo>
                  <a:pt x="244" y="6090"/>
                </a:lnTo>
                <a:lnTo>
                  <a:pt x="366" y="5700"/>
                </a:lnTo>
                <a:lnTo>
                  <a:pt x="487" y="5335"/>
                </a:lnTo>
                <a:lnTo>
                  <a:pt x="634" y="4945"/>
                </a:lnTo>
                <a:lnTo>
                  <a:pt x="804" y="4604"/>
                </a:lnTo>
                <a:lnTo>
                  <a:pt x="975" y="4239"/>
                </a:lnTo>
                <a:lnTo>
                  <a:pt x="1169" y="3898"/>
                </a:lnTo>
                <a:lnTo>
                  <a:pt x="1389" y="3581"/>
                </a:lnTo>
                <a:lnTo>
                  <a:pt x="1608" y="3264"/>
                </a:lnTo>
                <a:lnTo>
                  <a:pt x="1851" y="2948"/>
                </a:lnTo>
                <a:lnTo>
                  <a:pt x="2119" y="2656"/>
                </a:lnTo>
                <a:lnTo>
                  <a:pt x="2387" y="2388"/>
                </a:lnTo>
                <a:lnTo>
                  <a:pt x="2655" y="2120"/>
                </a:lnTo>
                <a:lnTo>
                  <a:pt x="2947" y="1852"/>
                </a:lnTo>
                <a:lnTo>
                  <a:pt x="3264" y="1608"/>
                </a:lnTo>
                <a:lnTo>
                  <a:pt x="3581" y="1389"/>
                </a:lnTo>
                <a:lnTo>
                  <a:pt x="3897" y="1170"/>
                </a:lnTo>
                <a:lnTo>
                  <a:pt x="4238" y="975"/>
                </a:lnTo>
                <a:lnTo>
                  <a:pt x="4603" y="805"/>
                </a:lnTo>
                <a:lnTo>
                  <a:pt x="4944" y="634"/>
                </a:lnTo>
                <a:lnTo>
                  <a:pt x="5334" y="488"/>
                </a:lnTo>
                <a:lnTo>
                  <a:pt x="5699" y="366"/>
                </a:lnTo>
                <a:lnTo>
                  <a:pt x="6089" y="244"/>
                </a:lnTo>
                <a:lnTo>
                  <a:pt x="6479" y="171"/>
                </a:lnTo>
                <a:lnTo>
                  <a:pt x="6868" y="98"/>
                </a:lnTo>
                <a:lnTo>
                  <a:pt x="7282" y="50"/>
                </a:lnTo>
                <a:lnTo>
                  <a:pt x="7696" y="1"/>
                </a:lnTo>
                <a:lnTo>
                  <a:pt x="8111" y="1"/>
                </a:lnTo>
                <a:lnTo>
                  <a:pt x="8111" y="1"/>
                </a:lnTo>
                <a:lnTo>
                  <a:pt x="8525" y="1"/>
                </a:lnTo>
                <a:lnTo>
                  <a:pt x="8939" y="50"/>
                </a:lnTo>
                <a:lnTo>
                  <a:pt x="9353" y="98"/>
                </a:lnTo>
                <a:lnTo>
                  <a:pt x="9742" y="171"/>
                </a:lnTo>
                <a:lnTo>
                  <a:pt x="10132" y="244"/>
                </a:lnTo>
                <a:lnTo>
                  <a:pt x="10522" y="366"/>
                </a:lnTo>
                <a:lnTo>
                  <a:pt x="10911" y="488"/>
                </a:lnTo>
                <a:lnTo>
                  <a:pt x="11277" y="634"/>
                </a:lnTo>
                <a:lnTo>
                  <a:pt x="11618" y="805"/>
                </a:lnTo>
                <a:lnTo>
                  <a:pt x="11983" y="975"/>
                </a:lnTo>
                <a:lnTo>
                  <a:pt x="12324" y="1170"/>
                </a:lnTo>
                <a:lnTo>
                  <a:pt x="12641" y="1389"/>
                </a:lnTo>
                <a:lnTo>
                  <a:pt x="12957" y="1608"/>
                </a:lnTo>
                <a:lnTo>
                  <a:pt x="13274" y="1852"/>
                </a:lnTo>
                <a:lnTo>
                  <a:pt x="13566" y="2120"/>
                </a:lnTo>
                <a:lnTo>
                  <a:pt x="13834" y="2388"/>
                </a:lnTo>
                <a:lnTo>
                  <a:pt x="14126" y="2656"/>
                </a:lnTo>
                <a:lnTo>
                  <a:pt x="14370" y="2948"/>
                </a:lnTo>
                <a:lnTo>
                  <a:pt x="14613" y="3264"/>
                </a:lnTo>
                <a:lnTo>
                  <a:pt x="14832" y="3581"/>
                </a:lnTo>
                <a:lnTo>
                  <a:pt x="15052" y="3898"/>
                </a:lnTo>
                <a:lnTo>
                  <a:pt x="15247" y="4239"/>
                </a:lnTo>
                <a:lnTo>
                  <a:pt x="15417" y="4604"/>
                </a:lnTo>
                <a:lnTo>
                  <a:pt x="15587" y="4945"/>
                </a:lnTo>
                <a:lnTo>
                  <a:pt x="15734" y="5335"/>
                </a:lnTo>
                <a:lnTo>
                  <a:pt x="15855" y="5700"/>
                </a:lnTo>
                <a:lnTo>
                  <a:pt x="15977" y="6090"/>
                </a:lnTo>
                <a:lnTo>
                  <a:pt x="16050" y="6479"/>
                </a:lnTo>
                <a:lnTo>
                  <a:pt x="16123" y="6869"/>
                </a:lnTo>
                <a:lnTo>
                  <a:pt x="16172" y="7283"/>
                </a:lnTo>
                <a:lnTo>
                  <a:pt x="16221" y="7697"/>
                </a:lnTo>
                <a:lnTo>
                  <a:pt x="16221" y="8111"/>
                </a:lnTo>
                <a:lnTo>
                  <a:pt x="16221" y="8111"/>
                </a:lnTo>
                <a:lnTo>
                  <a:pt x="16221" y="8525"/>
                </a:lnTo>
                <a:lnTo>
                  <a:pt x="16172" y="8939"/>
                </a:lnTo>
                <a:lnTo>
                  <a:pt x="16123" y="9353"/>
                </a:lnTo>
                <a:lnTo>
                  <a:pt x="16050" y="9743"/>
                </a:lnTo>
                <a:lnTo>
                  <a:pt x="15977" y="10133"/>
                </a:lnTo>
                <a:lnTo>
                  <a:pt x="15855" y="10522"/>
                </a:lnTo>
                <a:lnTo>
                  <a:pt x="15734" y="10888"/>
                </a:lnTo>
                <a:lnTo>
                  <a:pt x="15587" y="11277"/>
                </a:lnTo>
                <a:lnTo>
                  <a:pt x="15417" y="11618"/>
                </a:lnTo>
                <a:lnTo>
                  <a:pt x="15247" y="11984"/>
                </a:lnTo>
                <a:lnTo>
                  <a:pt x="15052" y="12324"/>
                </a:lnTo>
                <a:lnTo>
                  <a:pt x="14832" y="12641"/>
                </a:lnTo>
                <a:lnTo>
                  <a:pt x="14613" y="12958"/>
                </a:lnTo>
                <a:lnTo>
                  <a:pt x="14370" y="13274"/>
                </a:lnTo>
                <a:lnTo>
                  <a:pt x="14126" y="13567"/>
                </a:lnTo>
                <a:lnTo>
                  <a:pt x="13834" y="13835"/>
                </a:lnTo>
                <a:lnTo>
                  <a:pt x="13566" y="14102"/>
                </a:lnTo>
                <a:lnTo>
                  <a:pt x="13274" y="14370"/>
                </a:lnTo>
                <a:lnTo>
                  <a:pt x="12957" y="14614"/>
                </a:lnTo>
                <a:lnTo>
                  <a:pt x="12641" y="14833"/>
                </a:lnTo>
                <a:lnTo>
                  <a:pt x="12324" y="15052"/>
                </a:lnTo>
                <a:lnTo>
                  <a:pt x="11983" y="15247"/>
                </a:lnTo>
                <a:lnTo>
                  <a:pt x="11618" y="15418"/>
                </a:lnTo>
                <a:lnTo>
                  <a:pt x="11277" y="15588"/>
                </a:lnTo>
                <a:lnTo>
                  <a:pt x="10911" y="15734"/>
                </a:lnTo>
                <a:lnTo>
                  <a:pt x="10522" y="15856"/>
                </a:lnTo>
                <a:lnTo>
                  <a:pt x="10132" y="15978"/>
                </a:lnTo>
                <a:lnTo>
                  <a:pt x="9742" y="16051"/>
                </a:lnTo>
                <a:lnTo>
                  <a:pt x="9353" y="16124"/>
                </a:lnTo>
                <a:lnTo>
                  <a:pt x="8939" y="16173"/>
                </a:lnTo>
                <a:lnTo>
                  <a:pt x="8525" y="16221"/>
                </a:lnTo>
                <a:lnTo>
                  <a:pt x="8111" y="16221"/>
                </a:lnTo>
                <a:lnTo>
                  <a:pt x="8111" y="16221"/>
                </a:lnTo>
                <a:lnTo>
                  <a:pt x="7696" y="16221"/>
                </a:lnTo>
                <a:lnTo>
                  <a:pt x="7282" y="16173"/>
                </a:lnTo>
                <a:lnTo>
                  <a:pt x="6868" y="16124"/>
                </a:lnTo>
                <a:lnTo>
                  <a:pt x="6479" y="16051"/>
                </a:lnTo>
                <a:lnTo>
                  <a:pt x="6089" y="15978"/>
                </a:lnTo>
                <a:lnTo>
                  <a:pt x="5699" y="15856"/>
                </a:lnTo>
                <a:lnTo>
                  <a:pt x="5334" y="15734"/>
                </a:lnTo>
                <a:lnTo>
                  <a:pt x="4944" y="15588"/>
                </a:lnTo>
                <a:lnTo>
                  <a:pt x="4603" y="15418"/>
                </a:lnTo>
                <a:lnTo>
                  <a:pt x="4238" y="15247"/>
                </a:lnTo>
                <a:lnTo>
                  <a:pt x="3897" y="15052"/>
                </a:lnTo>
                <a:lnTo>
                  <a:pt x="3581" y="14833"/>
                </a:lnTo>
                <a:lnTo>
                  <a:pt x="3264" y="14614"/>
                </a:lnTo>
                <a:lnTo>
                  <a:pt x="2947" y="14370"/>
                </a:lnTo>
                <a:lnTo>
                  <a:pt x="2655" y="14102"/>
                </a:lnTo>
                <a:lnTo>
                  <a:pt x="2387" y="13835"/>
                </a:lnTo>
                <a:lnTo>
                  <a:pt x="2119" y="13567"/>
                </a:lnTo>
                <a:lnTo>
                  <a:pt x="1851" y="13274"/>
                </a:lnTo>
                <a:lnTo>
                  <a:pt x="1608" y="12958"/>
                </a:lnTo>
                <a:lnTo>
                  <a:pt x="1389" y="12641"/>
                </a:lnTo>
                <a:lnTo>
                  <a:pt x="1169" y="12324"/>
                </a:lnTo>
                <a:lnTo>
                  <a:pt x="975" y="11984"/>
                </a:lnTo>
                <a:lnTo>
                  <a:pt x="804" y="11618"/>
                </a:lnTo>
                <a:lnTo>
                  <a:pt x="634" y="11277"/>
                </a:lnTo>
                <a:lnTo>
                  <a:pt x="487" y="10888"/>
                </a:lnTo>
                <a:lnTo>
                  <a:pt x="366" y="10522"/>
                </a:lnTo>
                <a:lnTo>
                  <a:pt x="244" y="10133"/>
                </a:lnTo>
                <a:lnTo>
                  <a:pt x="171" y="9743"/>
                </a:lnTo>
                <a:lnTo>
                  <a:pt x="98" y="9353"/>
                </a:lnTo>
                <a:lnTo>
                  <a:pt x="49" y="8939"/>
                </a:lnTo>
                <a:lnTo>
                  <a:pt x="0" y="8525"/>
                </a:lnTo>
                <a:lnTo>
                  <a:pt x="0" y="8111"/>
                </a:lnTo>
                <a:lnTo>
                  <a:pt x="0" y="8111"/>
                </a:lnTo>
                <a:close/>
                <a:moveTo>
                  <a:pt x="7234" y="11180"/>
                </a:moveTo>
                <a:lnTo>
                  <a:pt x="7234" y="11180"/>
                </a:lnTo>
                <a:lnTo>
                  <a:pt x="7282" y="11180"/>
                </a:lnTo>
                <a:lnTo>
                  <a:pt x="7282" y="11180"/>
                </a:lnTo>
                <a:lnTo>
                  <a:pt x="7453" y="11155"/>
                </a:lnTo>
                <a:lnTo>
                  <a:pt x="7623" y="11082"/>
                </a:lnTo>
                <a:lnTo>
                  <a:pt x="7794" y="10985"/>
                </a:lnTo>
                <a:lnTo>
                  <a:pt x="7916" y="10863"/>
                </a:lnTo>
                <a:lnTo>
                  <a:pt x="12007" y="6747"/>
                </a:lnTo>
                <a:lnTo>
                  <a:pt x="12007" y="6747"/>
                </a:lnTo>
                <a:lnTo>
                  <a:pt x="12105" y="6625"/>
                </a:lnTo>
                <a:lnTo>
                  <a:pt x="12153" y="6504"/>
                </a:lnTo>
                <a:lnTo>
                  <a:pt x="12202" y="6358"/>
                </a:lnTo>
                <a:lnTo>
                  <a:pt x="12202" y="6211"/>
                </a:lnTo>
                <a:lnTo>
                  <a:pt x="12202" y="6211"/>
                </a:lnTo>
                <a:lnTo>
                  <a:pt x="12178" y="6017"/>
                </a:lnTo>
                <a:lnTo>
                  <a:pt x="12129" y="5822"/>
                </a:lnTo>
                <a:lnTo>
                  <a:pt x="12032" y="5676"/>
                </a:lnTo>
                <a:lnTo>
                  <a:pt x="11886" y="5529"/>
                </a:lnTo>
                <a:lnTo>
                  <a:pt x="11886" y="5529"/>
                </a:lnTo>
                <a:lnTo>
                  <a:pt x="11764" y="5432"/>
                </a:lnTo>
                <a:lnTo>
                  <a:pt x="11618" y="5383"/>
                </a:lnTo>
                <a:lnTo>
                  <a:pt x="11472" y="5335"/>
                </a:lnTo>
                <a:lnTo>
                  <a:pt x="11325" y="5335"/>
                </a:lnTo>
                <a:lnTo>
                  <a:pt x="11325" y="5335"/>
                </a:lnTo>
                <a:lnTo>
                  <a:pt x="11131" y="5359"/>
                </a:lnTo>
                <a:lnTo>
                  <a:pt x="10960" y="5408"/>
                </a:lnTo>
                <a:lnTo>
                  <a:pt x="10790" y="5505"/>
                </a:lnTo>
                <a:lnTo>
                  <a:pt x="10643" y="5651"/>
                </a:lnTo>
                <a:lnTo>
                  <a:pt x="7161" y="8988"/>
                </a:lnTo>
                <a:lnTo>
                  <a:pt x="5797" y="7648"/>
                </a:lnTo>
                <a:lnTo>
                  <a:pt x="5797" y="7648"/>
                </a:lnTo>
                <a:lnTo>
                  <a:pt x="5675" y="7527"/>
                </a:lnTo>
                <a:lnTo>
                  <a:pt x="5505" y="7454"/>
                </a:lnTo>
                <a:lnTo>
                  <a:pt x="5358" y="7405"/>
                </a:lnTo>
                <a:lnTo>
                  <a:pt x="5188" y="7380"/>
                </a:lnTo>
                <a:lnTo>
                  <a:pt x="5188" y="7380"/>
                </a:lnTo>
                <a:lnTo>
                  <a:pt x="5017" y="7405"/>
                </a:lnTo>
                <a:lnTo>
                  <a:pt x="4847" y="7454"/>
                </a:lnTo>
                <a:lnTo>
                  <a:pt x="4701" y="7527"/>
                </a:lnTo>
                <a:lnTo>
                  <a:pt x="4555" y="7648"/>
                </a:lnTo>
                <a:lnTo>
                  <a:pt x="4555" y="7648"/>
                </a:lnTo>
                <a:lnTo>
                  <a:pt x="4457" y="7770"/>
                </a:lnTo>
                <a:lnTo>
                  <a:pt x="4360" y="7916"/>
                </a:lnTo>
                <a:lnTo>
                  <a:pt x="4311" y="8087"/>
                </a:lnTo>
                <a:lnTo>
                  <a:pt x="4311" y="8257"/>
                </a:lnTo>
                <a:lnTo>
                  <a:pt x="4311" y="8257"/>
                </a:lnTo>
                <a:lnTo>
                  <a:pt x="4311" y="8428"/>
                </a:lnTo>
                <a:lnTo>
                  <a:pt x="4360" y="8598"/>
                </a:lnTo>
                <a:lnTo>
                  <a:pt x="4457" y="8744"/>
                </a:lnTo>
                <a:lnTo>
                  <a:pt x="4555" y="8890"/>
                </a:lnTo>
                <a:lnTo>
                  <a:pt x="6601" y="10936"/>
                </a:lnTo>
                <a:lnTo>
                  <a:pt x="6601" y="10936"/>
                </a:lnTo>
                <a:lnTo>
                  <a:pt x="6747" y="11034"/>
                </a:lnTo>
                <a:lnTo>
                  <a:pt x="6893" y="11131"/>
                </a:lnTo>
                <a:lnTo>
                  <a:pt x="7063" y="11180"/>
                </a:lnTo>
                <a:lnTo>
                  <a:pt x="7234" y="11180"/>
                </a:lnTo>
                <a:lnTo>
                  <a:pt x="7234" y="11180"/>
                </a:lnTo>
                <a:close/>
              </a:path>
            </a:pathLst>
          </a:custGeom>
          <a:solidFill>
            <a:schemeClr val="tx1"/>
          </a:solidFill>
          <a:ln w="12175" cap="rnd" cmpd="sng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n>
                <a:solidFill>
                  <a:schemeClr val="tx1"/>
                </a:solidFill>
              </a:ln>
            </a:endParaRPr>
          </a:p>
        </p:txBody>
      </p:sp>
    </p:spTree>
    <p:extLst>
      <p:ext uri="{BB962C8B-B14F-4D97-AF65-F5344CB8AC3E}">
        <p14:creationId xmlns:p14="http://schemas.microsoft.com/office/powerpoint/2010/main" val="3712423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4018002" y="2100934"/>
            <a:ext cx="8075159" cy="66941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4500"/>
              </a:lnSpc>
            </a:pPr>
            <a:r>
              <a:rPr lang="pt-BR" sz="4800" b="1" dirty="0" err="1">
                <a:solidFill>
                  <a:srgbClr val="6CA9B7"/>
                </a:solidFill>
              </a:rPr>
              <a:t>Jurisdictional</a:t>
            </a:r>
            <a:r>
              <a:rPr lang="pt-BR" sz="4800" b="1" dirty="0">
                <a:solidFill>
                  <a:srgbClr val="6CA9B7"/>
                </a:solidFill>
              </a:rPr>
              <a:t> </a:t>
            </a:r>
            <a:r>
              <a:rPr lang="pt-BR" sz="4800" b="1" dirty="0" err="1">
                <a:solidFill>
                  <a:srgbClr val="6CA9B7"/>
                </a:solidFill>
              </a:rPr>
              <a:t>Activities</a:t>
            </a:r>
            <a:r>
              <a:rPr lang="pt-BR" sz="4800" b="1" dirty="0">
                <a:solidFill>
                  <a:srgbClr val="6CA9B7"/>
                </a:solidFill>
              </a:rPr>
              <a:t> </a:t>
            </a:r>
            <a:r>
              <a:rPr lang="pt-BR" sz="4800" b="1" dirty="0" err="1">
                <a:solidFill>
                  <a:srgbClr val="6CA9B7"/>
                </a:solidFill>
              </a:rPr>
              <a:t>of</a:t>
            </a:r>
            <a:r>
              <a:rPr lang="pt-BR" sz="4800" b="1" dirty="0">
                <a:solidFill>
                  <a:srgbClr val="6CA9B7"/>
                </a:solidFill>
              </a:rPr>
              <a:t> </a:t>
            </a:r>
            <a:r>
              <a:rPr lang="pt-BR" sz="4800" b="1" dirty="0" err="1">
                <a:solidFill>
                  <a:srgbClr val="6CA9B7"/>
                </a:solidFill>
              </a:rPr>
              <a:t>SAIs</a:t>
            </a:r>
            <a:r>
              <a:rPr lang="pt-BR" sz="4800" b="1" dirty="0">
                <a:solidFill>
                  <a:srgbClr val="6CA9B7"/>
                </a:solidFill>
              </a:rPr>
              <a:t>¹</a:t>
            </a:r>
          </a:p>
        </p:txBody>
      </p:sp>
      <p:sp>
        <p:nvSpPr>
          <p:cNvPr id="3" name="CaixaDeTexto 2"/>
          <p:cNvSpPr txBox="1"/>
          <p:nvPr/>
        </p:nvSpPr>
        <p:spPr>
          <a:xfrm>
            <a:off x="4858439" y="2807884"/>
            <a:ext cx="580588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</a:t>
            </a:r>
            <a:r>
              <a:rPr lang="en-US" sz="3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xposure period ends on </a:t>
            </a:r>
          </a:p>
          <a:p>
            <a:pPr algn="ctr"/>
            <a:r>
              <a:rPr lang="en-US" sz="3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June 17</a:t>
            </a:r>
            <a:r>
              <a:rPr lang="en-US" sz="3600" baseline="30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th </a:t>
            </a:r>
            <a:r>
              <a:rPr lang="en-US" sz="3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– tight schedule! </a:t>
            </a:r>
            <a:endParaRPr lang="pt-BR" sz="3600" baseline="30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4608753" y="81551"/>
            <a:ext cx="106247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Obs</a:t>
            </a:r>
            <a:r>
              <a:rPr lang="en-US" sz="3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!</a:t>
            </a:r>
            <a:endParaRPr lang="pt-BR" sz="3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4" name="Google Shape;641;p39"/>
          <p:cNvSpPr/>
          <p:nvPr/>
        </p:nvSpPr>
        <p:spPr>
          <a:xfrm>
            <a:off x="594911" y="1957715"/>
            <a:ext cx="2977145" cy="2614413"/>
          </a:xfrm>
          <a:custGeom>
            <a:avLst/>
            <a:gdLst/>
            <a:ahLst/>
            <a:cxnLst/>
            <a:rect l="l" t="t" r="r" b="b"/>
            <a:pathLst>
              <a:path w="16221" h="14176" fill="none" extrusionOk="0">
                <a:moveTo>
                  <a:pt x="16075" y="12665"/>
                </a:moveTo>
                <a:lnTo>
                  <a:pt x="8987" y="488"/>
                </a:lnTo>
                <a:lnTo>
                  <a:pt x="8987" y="488"/>
                </a:lnTo>
                <a:lnTo>
                  <a:pt x="8914" y="390"/>
                </a:lnTo>
                <a:lnTo>
                  <a:pt x="8817" y="293"/>
                </a:lnTo>
                <a:lnTo>
                  <a:pt x="8720" y="196"/>
                </a:lnTo>
                <a:lnTo>
                  <a:pt x="8622" y="123"/>
                </a:lnTo>
                <a:lnTo>
                  <a:pt x="8500" y="74"/>
                </a:lnTo>
                <a:lnTo>
                  <a:pt x="8379" y="25"/>
                </a:lnTo>
                <a:lnTo>
                  <a:pt x="8232" y="1"/>
                </a:lnTo>
                <a:lnTo>
                  <a:pt x="8111" y="1"/>
                </a:lnTo>
                <a:lnTo>
                  <a:pt x="8111" y="1"/>
                </a:lnTo>
                <a:lnTo>
                  <a:pt x="7965" y="1"/>
                </a:lnTo>
                <a:lnTo>
                  <a:pt x="7843" y="25"/>
                </a:lnTo>
                <a:lnTo>
                  <a:pt x="7721" y="74"/>
                </a:lnTo>
                <a:lnTo>
                  <a:pt x="7599" y="123"/>
                </a:lnTo>
                <a:lnTo>
                  <a:pt x="7502" y="196"/>
                </a:lnTo>
                <a:lnTo>
                  <a:pt x="7404" y="293"/>
                </a:lnTo>
                <a:lnTo>
                  <a:pt x="7307" y="390"/>
                </a:lnTo>
                <a:lnTo>
                  <a:pt x="7234" y="488"/>
                </a:lnTo>
                <a:lnTo>
                  <a:pt x="147" y="12665"/>
                </a:lnTo>
                <a:lnTo>
                  <a:pt x="147" y="12665"/>
                </a:lnTo>
                <a:lnTo>
                  <a:pt x="74" y="12787"/>
                </a:lnTo>
                <a:lnTo>
                  <a:pt x="25" y="12909"/>
                </a:lnTo>
                <a:lnTo>
                  <a:pt x="0" y="13031"/>
                </a:lnTo>
                <a:lnTo>
                  <a:pt x="0" y="13177"/>
                </a:lnTo>
                <a:lnTo>
                  <a:pt x="0" y="13177"/>
                </a:lnTo>
                <a:lnTo>
                  <a:pt x="0" y="13299"/>
                </a:lnTo>
                <a:lnTo>
                  <a:pt x="25" y="13420"/>
                </a:lnTo>
                <a:lnTo>
                  <a:pt x="74" y="13567"/>
                </a:lnTo>
                <a:lnTo>
                  <a:pt x="147" y="13688"/>
                </a:lnTo>
                <a:lnTo>
                  <a:pt x="147" y="13688"/>
                </a:lnTo>
                <a:lnTo>
                  <a:pt x="220" y="13786"/>
                </a:lnTo>
                <a:lnTo>
                  <a:pt x="293" y="13883"/>
                </a:lnTo>
                <a:lnTo>
                  <a:pt x="390" y="13981"/>
                </a:lnTo>
                <a:lnTo>
                  <a:pt x="512" y="14054"/>
                </a:lnTo>
                <a:lnTo>
                  <a:pt x="634" y="14102"/>
                </a:lnTo>
                <a:lnTo>
                  <a:pt x="755" y="14151"/>
                </a:lnTo>
                <a:lnTo>
                  <a:pt x="877" y="14175"/>
                </a:lnTo>
                <a:lnTo>
                  <a:pt x="1023" y="14175"/>
                </a:lnTo>
                <a:lnTo>
                  <a:pt x="15198" y="14175"/>
                </a:lnTo>
                <a:lnTo>
                  <a:pt x="15198" y="14175"/>
                </a:lnTo>
                <a:lnTo>
                  <a:pt x="15344" y="14175"/>
                </a:lnTo>
                <a:lnTo>
                  <a:pt x="15466" y="14151"/>
                </a:lnTo>
                <a:lnTo>
                  <a:pt x="15588" y="14102"/>
                </a:lnTo>
                <a:lnTo>
                  <a:pt x="15709" y="14054"/>
                </a:lnTo>
                <a:lnTo>
                  <a:pt x="15831" y="13981"/>
                </a:lnTo>
                <a:lnTo>
                  <a:pt x="15929" y="13883"/>
                </a:lnTo>
                <a:lnTo>
                  <a:pt x="16002" y="13786"/>
                </a:lnTo>
                <a:lnTo>
                  <a:pt x="16075" y="13688"/>
                </a:lnTo>
                <a:lnTo>
                  <a:pt x="16075" y="13688"/>
                </a:lnTo>
                <a:lnTo>
                  <a:pt x="16148" y="13567"/>
                </a:lnTo>
                <a:lnTo>
                  <a:pt x="16197" y="13420"/>
                </a:lnTo>
                <a:lnTo>
                  <a:pt x="16221" y="13299"/>
                </a:lnTo>
                <a:lnTo>
                  <a:pt x="16221" y="13177"/>
                </a:lnTo>
                <a:lnTo>
                  <a:pt x="16221" y="13177"/>
                </a:lnTo>
                <a:lnTo>
                  <a:pt x="16221" y="13031"/>
                </a:lnTo>
                <a:lnTo>
                  <a:pt x="16197" y="12909"/>
                </a:lnTo>
                <a:lnTo>
                  <a:pt x="16148" y="12787"/>
                </a:lnTo>
                <a:lnTo>
                  <a:pt x="16075" y="12665"/>
                </a:lnTo>
                <a:lnTo>
                  <a:pt x="16075" y="12665"/>
                </a:lnTo>
                <a:close/>
                <a:moveTo>
                  <a:pt x="8111" y="12349"/>
                </a:moveTo>
                <a:lnTo>
                  <a:pt x="8111" y="12349"/>
                </a:lnTo>
                <a:lnTo>
                  <a:pt x="7916" y="12324"/>
                </a:lnTo>
                <a:lnTo>
                  <a:pt x="7721" y="12276"/>
                </a:lnTo>
                <a:lnTo>
                  <a:pt x="7575" y="12178"/>
                </a:lnTo>
                <a:lnTo>
                  <a:pt x="7429" y="12057"/>
                </a:lnTo>
                <a:lnTo>
                  <a:pt x="7307" y="11910"/>
                </a:lnTo>
                <a:lnTo>
                  <a:pt x="7210" y="11764"/>
                </a:lnTo>
                <a:lnTo>
                  <a:pt x="7161" y="11569"/>
                </a:lnTo>
                <a:lnTo>
                  <a:pt x="7136" y="11375"/>
                </a:lnTo>
                <a:lnTo>
                  <a:pt x="7136" y="11375"/>
                </a:lnTo>
                <a:lnTo>
                  <a:pt x="7161" y="11180"/>
                </a:lnTo>
                <a:lnTo>
                  <a:pt x="7210" y="11009"/>
                </a:lnTo>
                <a:lnTo>
                  <a:pt x="7307" y="10839"/>
                </a:lnTo>
                <a:lnTo>
                  <a:pt x="7429" y="10693"/>
                </a:lnTo>
                <a:lnTo>
                  <a:pt x="7575" y="10571"/>
                </a:lnTo>
                <a:lnTo>
                  <a:pt x="7721" y="10473"/>
                </a:lnTo>
                <a:lnTo>
                  <a:pt x="7916" y="10425"/>
                </a:lnTo>
                <a:lnTo>
                  <a:pt x="8111" y="10400"/>
                </a:lnTo>
                <a:lnTo>
                  <a:pt x="8111" y="10400"/>
                </a:lnTo>
                <a:lnTo>
                  <a:pt x="8306" y="10425"/>
                </a:lnTo>
                <a:lnTo>
                  <a:pt x="8476" y="10473"/>
                </a:lnTo>
                <a:lnTo>
                  <a:pt x="8646" y="10571"/>
                </a:lnTo>
                <a:lnTo>
                  <a:pt x="8793" y="10693"/>
                </a:lnTo>
                <a:lnTo>
                  <a:pt x="8914" y="10839"/>
                </a:lnTo>
                <a:lnTo>
                  <a:pt x="9012" y="11009"/>
                </a:lnTo>
                <a:lnTo>
                  <a:pt x="9061" y="11180"/>
                </a:lnTo>
                <a:lnTo>
                  <a:pt x="9085" y="11375"/>
                </a:lnTo>
                <a:lnTo>
                  <a:pt x="9085" y="11375"/>
                </a:lnTo>
                <a:lnTo>
                  <a:pt x="9061" y="11569"/>
                </a:lnTo>
                <a:lnTo>
                  <a:pt x="9012" y="11764"/>
                </a:lnTo>
                <a:lnTo>
                  <a:pt x="8914" y="11910"/>
                </a:lnTo>
                <a:lnTo>
                  <a:pt x="8793" y="12057"/>
                </a:lnTo>
                <a:lnTo>
                  <a:pt x="8646" y="12178"/>
                </a:lnTo>
                <a:lnTo>
                  <a:pt x="8476" y="12276"/>
                </a:lnTo>
                <a:lnTo>
                  <a:pt x="8306" y="12324"/>
                </a:lnTo>
                <a:lnTo>
                  <a:pt x="8111" y="12349"/>
                </a:lnTo>
                <a:lnTo>
                  <a:pt x="8111" y="12349"/>
                </a:lnTo>
                <a:close/>
                <a:moveTo>
                  <a:pt x="9231" y="5091"/>
                </a:moveTo>
                <a:lnTo>
                  <a:pt x="8939" y="8915"/>
                </a:lnTo>
                <a:lnTo>
                  <a:pt x="8939" y="8915"/>
                </a:lnTo>
                <a:lnTo>
                  <a:pt x="8914" y="9061"/>
                </a:lnTo>
                <a:lnTo>
                  <a:pt x="8866" y="9207"/>
                </a:lnTo>
                <a:lnTo>
                  <a:pt x="8793" y="9304"/>
                </a:lnTo>
                <a:lnTo>
                  <a:pt x="8695" y="9426"/>
                </a:lnTo>
                <a:lnTo>
                  <a:pt x="8573" y="9499"/>
                </a:lnTo>
                <a:lnTo>
                  <a:pt x="8452" y="9572"/>
                </a:lnTo>
                <a:lnTo>
                  <a:pt x="8330" y="9621"/>
                </a:lnTo>
                <a:lnTo>
                  <a:pt x="8184" y="9621"/>
                </a:lnTo>
                <a:lnTo>
                  <a:pt x="8038" y="9621"/>
                </a:lnTo>
                <a:lnTo>
                  <a:pt x="8038" y="9621"/>
                </a:lnTo>
                <a:lnTo>
                  <a:pt x="7891" y="9621"/>
                </a:lnTo>
                <a:lnTo>
                  <a:pt x="7770" y="9572"/>
                </a:lnTo>
                <a:lnTo>
                  <a:pt x="7648" y="9499"/>
                </a:lnTo>
                <a:lnTo>
                  <a:pt x="7526" y="9426"/>
                </a:lnTo>
                <a:lnTo>
                  <a:pt x="7429" y="9304"/>
                </a:lnTo>
                <a:lnTo>
                  <a:pt x="7356" y="9207"/>
                </a:lnTo>
                <a:lnTo>
                  <a:pt x="7307" y="9061"/>
                </a:lnTo>
                <a:lnTo>
                  <a:pt x="7283" y="8915"/>
                </a:lnTo>
                <a:lnTo>
                  <a:pt x="6990" y="5091"/>
                </a:lnTo>
                <a:lnTo>
                  <a:pt x="6990" y="5091"/>
                </a:lnTo>
                <a:lnTo>
                  <a:pt x="7015" y="4945"/>
                </a:lnTo>
                <a:lnTo>
                  <a:pt x="7039" y="4823"/>
                </a:lnTo>
                <a:lnTo>
                  <a:pt x="7088" y="4701"/>
                </a:lnTo>
                <a:lnTo>
                  <a:pt x="7161" y="4604"/>
                </a:lnTo>
                <a:lnTo>
                  <a:pt x="7258" y="4506"/>
                </a:lnTo>
                <a:lnTo>
                  <a:pt x="7380" y="4433"/>
                </a:lnTo>
                <a:lnTo>
                  <a:pt x="7526" y="4409"/>
                </a:lnTo>
                <a:lnTo>
                  <a:pt x="7648" y="4385"/>
                </a:lnTo>
                <a:lnTo>
                  <a:pt x="8573" y="4385"/>
                </a:lnTo>
                <a:lnTo>
                  <a:pt x="8573" y="4385"/>
                </a:lnTo>
                <a:lnTo>
                  <a:pt x="8695" y="4409"/>
                </a:lnTo>
                <a:lnTo>
                  <a:pt x="8841" y="4433"/>
                </a:lnTo>
                <a:lnTo>
                  <a:pt x="8963" y="4506"/>
                </a:lnTo>
                <a:lnTo>
                  <a:pt x="9061" y="4604"/>
                </a:lnTo>
                <a:lnTo>
                  <a:pt x="9134" y="4701"/>
                </a:lnTo>
                <a:lnTo>
                  <a:pt x="9182" y="4823"/>
                </a:lnTo>
                <a:lnTo>
                  <a:pt x="9207" y="4945"/>
                </a:lnTo>
                <a:lnTo>
                  <a:pt x="9231" y="5091"/>
                </a:lnTo>
                <a:lnTo>
                  <a:pt x="9231" y="5091"/>
                </a:lnTo>
                <a:close/>
              </a:path>
            </a:pathLst>
          </a:custGeom>
          <a:noFill/>
          <a:ln w="12175" cap="rnd" cmpd="sng">
            <a:solidFill>
              <a:srgbClr val="11111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111537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rupo 21"/>
          <p:cNvGrpSpPr/>
          <p:nvPr/>
        </p:nvGrpSpPr>
        <p:grpSpPr>
          <a:xfrm>
            <a:off x="121186" y="814978"/>
            <a:ext cx="11843132" cy="5459670"/>
            <a:chOff x="198304" y="473455"/>
            <a:chExt cx="11619745" cy="5459670"/>
          </a:xfrm>
        </p:grpSpPr>
        <p:graphicFrame>
          <p:nvGraphicFramePr>
            <p:cNvPr id="10" name="Google Shape;157;p24"/>
            <p:cNvGraphicFramePr/>
            <p:nvPr>
              <p:extLst>
                <p:ext uri="{D42A27DB-BD31-4B8C-83A1-F6EECF244321}">
                  <p14:modId xmlns:p14="http://schemas.microsoft.com/office/powerpoint/2010/main" val="3378536707"/>
                </p:ext>
              </p:extLst>
            </p:nvPr>
          </p:nvGraphicFramePr>
          <p:xfrm>
            <a:off x="198304" y="473455"/>
            <a:ext cx="11619745" cy="5459670"/>
          </p:xfrm>
          <a:graphic>
            <a:graphicData uri="http://schemas.openxmlformats.org/drawingml/2006/table">
              <a:tbl>
                <a:tblPr>
                  <a:noFill/>
                </a:tblPr>
                <a:tblGrid>
                  <a:gridCol w="4625868"/>
                  <a:gridCol w="2601197"/>
                  <a:gridCol w="2269474"/>
                  <a:gridCol w="2346593"/>
                </a:tblGrid>
                <a:tr h="668033">
                  <a:tc>
                    <a:txBody>
                      <a:bodyPr/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sz="4000" dirty="0">
                          <a:solidFill>
                            <a:srgbClr val="FFFFFF"/>
                          </a:solidFill>
                          <a:latin typeface="Droid Serif"/>
                          <a:ea typeface="Droid Serif"/>
                          <a:cs typeface="Droid Serif"/>
                          <a:sym typeface="Droid Serif"/>
                        </a:endParaRPr>
                      </a:p>
                    </a:txBody>
                    <a:tcPr marL="121900" marR="121900" marT="91433" marB="91433" anchor="ctr">
                      <a:lnL w="38100" cap="flat" cmpd="sng">
                        <a:solidFill>
                          <a:srgbClr val="FFFFFF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L>
                      <a:lnR w="38100" cap="flat" cmpd="sng">
                        <a:solidFill>
                          <a:srgbClr val="FFFFFF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R>
                      <a:lnT w="38100" cap="flat" cmpd="sng">
                        <a:solidFill>
                          <a:srgbClr val="FFFFFF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38100" cap="flat" cmpd="sng">
                        <a:solidFill>
                          <a:srgbClr val="FFFFFF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B>
                      <a:solidFill>
                        <a:srgbClr val="FDA100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lvl="0" indent="0" algn="ctr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r>
                          <a:rPr lang="en" sz="2400" dirty="0" smtClean="0">
                            <a:solidFill>
                              <a:srgbClr val="FFFFFF"/>
                            </a:solidFill>
                            <a:latin typeface="Droid Serif"/>
                            <a:ea typeface="Droid Serif"/>
                            <a:cs typeface="Droid Serif"/>
                            <a:sym typeface="Droid Serif"/>
                          </a:rPr>
                          <a:t>Project proposal approved</a:t>
                        </a:r>
                        <a:endParaRPr sz="2400" dirty="0">
                          <a:solidFill>
                            <a:srgbClr val="FFFFFF"/>
                          </a:solidFill>
                          <a:latin typeface="Droid Serif"/>
                          <a:ea typeface="Droid Serif"/>
                          <a:cs typeface="Droid Serif"/>
                          <a:sym typeface="Droid Serif"/>
                        </a:endParaRPr>
                      </a:p>
                    </a:txBody>
                    <a:tcPr marL="121900" marR="121900" marT="91433" marB="91433" anchor="ctr">
                      <a:lnL w="38100" cap="flat" cmpd="sng">
                        <a:solidFill>
                          <a:srgbClr val="FFFFFF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L>
                      <a:lnR w="38100" cap="flat" cmpd="sng">
                        <a:solidFill>
                          <a:srgbClr val="FFFFFF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R>
                      <a:lnT w="38100" cap="flat" cmpd="sng">
                        <a:solidFill>
                          <a:srgbClr val="FFFFFF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38100" cap="flat" cmpd="sng">
                        <a:solidFill>
                          <a:srgbClr val="FFFFFF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B>
                      <a:solidFill>
                        <a:srgbClr val="FF9E00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lvl="0" indent="0" algn="ctr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r>
                          <a:rPr lang="en" sz="2400" dirty="0" smtClean="0">
                            <a:solidFill>
                              <a:srgbClr val="FFFFFF"/>
                            </a:solidFill>
                            <a:latin typeface="Droid Serif"/>
                            <a:ea typeface="Droid Serif"/>
                            <a:cs typeface="Droid Serif"/>
                            <a:sym typeface="Droid Serif"/>
                          </a:rPr>
                          <a:t>Exposure draft approved</a:t>
                        </a:r>
                        <a:endParaRPr sz="2400" dirty="0">
                          <a:solidFill>
                            <a:srgbClr val="FFFFFF"/>
                          </a:solidFill>
                          <a:latin typeface="Droid Serif"/>
                          <a:ea typeface="Droid Serif"/>
                          <a:cs typeface="Droid Serif"/>
                          <a:sym typeface="Droid Serif"/>
                        </a:endParaRPr>
                      </a:p>
                    </a:txBody>
                    <a:tcPr marL="121900" marR="121900" marT="91433" marB="91433" anchor="ctr">
                      <a:lnL w="38100" cap="flat" cmpd="sng">
                        <a:solidFill>
                          <a:srgbClr val="FFFFFF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L>
                      <a:lnR w="38100" cap="flat" cmpd="sng">
                        <a:solidFill>
                          <a:srgbClr val="FFFFFF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R>
                      <a:lnT w="38100" cap="flat" cmpd="sng">
                        <a:solidFill>
                          <a:srgbClr val="FFFFFF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38100" cap="flat" cmpd="sng">
                        <a:solidFill>
                          <a:srgbClr val="FFFFFF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B>
                      <a:solidFill>
                        <a:srgbClr val="FF9E00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lvl="0" indent="0" algn="ctr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r>
                          <a:rPr lang="en" sz="2400" dirty="0" smtClean="0">
                            <a:solidFill>
                              <a:srgbClr val="FFFFFF"/>
                            </a:solidFill>
                            <a:latin typeface="Droid Serif"/>
                            <a:ea typeface="Droid Serif"/>
                            <a:cs typeface="Droid Serif"/>
                            <a:sym typeface="Droid Serif"/>
                          </a:rPr>
                          <a:t>Endorsement version</a:t>
                        </a:r>
                        <a:endParaRPr sz="2400" dirty="0">
                          <a:solidFill>
                            <a:srgbClr val="FFFFFF"/>
                          </a:solidFill>
                          <a:latin typeface="Droid Serif"/>
                          <a:ea typeface="Droid Serif"/>
                          <a:cs typeface="Droid Serif"/>
                          <a:sym typeface="Droid Serif"/>
                        </a:endParaRPr>
                      </a:p>
                    </a:txBody>
                    <a:tcPr marL="121900" marR="121900" marT="91433" marB="91433" anchor="ctr">
                      <a:lnL w="38100" cap="flat" cmpd="sng">
                        <a:solidFill>
                          <a:srgbClr val="FFFFFF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L>
                      <a:lnR w="38100" cap="flat" cmpd="sng">
                        <a:solidFill>
                          <a:srgbClr val="FFFFFF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R>
                      <a:lnT w="38100" cap="flat" cmpd="sng">
                        <a:solidFill>
                          <a:srgbClr val="FFFFFF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38100" cap="flat" cmpd="sng">
                        <a:solidFill>
                          <a:srgbClr val="FFFFFF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B>
                      <a:solidFill>
                        <a:srgbClr val="FF9E00"/>
                      </a:solidFill>
                    </a:tcPr>
                  </a:tc>
                </a:tr>
                <a:tr h="668033">
                  <a:tc>
                    <a:txBody>
                      <a:bodyPr/>
                      <a:lstStyle/>
                      <a:p>
                        <a:pPr marL="0" lvl="0" indent="0" algn="r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r>
                          <a:rPr lang="en-US" sz="2400" dirty="0" smtClean="0">
                            <a:solidFill>
                              <a:srgbClr val="999999"/>
                            </a:solidFill>
                            <a:latin typeface="Droid Serif"/>
                            <a:ea typeface="Droid Serif"/>
                            <a:cs typeface="Droid Serif"/>
                            <a:sym typeface="Droid Serif"/>
                          </a:rPr>
                          <a:t>Consolidation and improvement of practice notes</a:t>
                        </a:r>
                        <a:endParaRPr sz="2400" dirty="0">
                          <a:solidFill>
                            <a:srgbClr val="999999"/>
                          </a:solidFill>
                          <a:latin typeface="Droid Serif"/>
                          <a:ea typeface="Droid Serif"/>
                          <a:cs typeface="Droid Serif"/>
                          <a:sym typeface="Droid Serif"/>
                        </a:endParaRPr>
                      </a:p>
                    </a:txBody>
                    <a:tcPr marL="121900" marR="121900" marT="91433" marB="91433" anchor="ctr">
                      <a:lnL w="38100" cap="flat" cmpd="sng">
                        <a:solidFill>
                          <a:srgbClr val="FFFFFF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L>
                      <a:lnR w="38100" cap="flat" cmpd="sng">
                        <a:solidFill>
                          <a:srgbClr val="FFFFFF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R>
                      <a:lnT w="38100" cap="flat" cmpd="sng">
                        <a:solidFill>
                          <a:srgbClr val="FFFFFF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38100" cap="flat" cmpd="sng">
                        <a:solidFill>
                          <a:srgbClr val="FFFFFF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B>
                      <a:solidFill>
                        <a:srgbClr val="F3F3F3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lvl="0" indent="0" algn="ctr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sz="2400" b="1" dirty="0">
                          <a:latin typeface="Montserrat"/>
                          <a:ea typeface="Montserrat"/>
                          <a:cs typeface="Montserrat"/>
                          <a:sym typeface="Montserrat"/>
                        </a:endParaRPr>
                      </a:p>
                    </a:txBody>
                    <a:tcPr marL="121900" marR="121900" marT="91433" marB="91433" anchor="ctr">
                      <a:lnL w="38100" cap="flat" cmpd="sng">
                        <a:solidFill>
                          <a:srgbClr val="FFFFFF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L>
                      <a:lnR w="38100" cap="flat" cmpd="sng">
                        <a:solidFill>
                          <a:srgbClr val="FFFFFF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R>
                      <a:lnT w="38100" cap="flat" cmpd="sng">
                        <a:solidFill>
                          <a:srgbClr val="FFFFFF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38100" cap="flat" cmpd="sng">
                        <a:solidFill>
                          <a:srgbClr val="FFFFFF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B>
                      <a:solidFill>
                        <a:srgbClr val="F3F3F3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lvl="0" indent="0" algn="ctr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sz="2400" b="1">
                          <a:latin typeface="Montserrat"/>
                          <a:ea typeface="Montserrat"/>
                          <a:cs typeface="Montserrat"/>
                          <a:sym typeface="Montserrat"/>
                        </a:endParaRPr>
                      </a:p>
                    </a:txBody>
                    <a:tcPr marL="121900" marR="121900" marT="91433" marB="91433" anchor="ctr">
                      <a:lnL w="38100" cap="flat" cmpd="sng">
                        <a:solidFill>
                          <a:srgbClr val="FFFFFF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L>
                      <a:lnR w="38100" cap="flat" cmpd="sng">
                        <a:solidFill>
                          <a:srgbClr val="FFFFFF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R>
                      <a:lnT w="38100" cap="flat" cmpd="sng">
                        <a:solidFill>
                          <a:srgbClr val="FFFFFF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38100" cap="flat" cmpd="sng">
                        <a:solidFill>
                          <a:srgbClr val="FFFFFF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B>
                      <a:solidFill>
                        <a:srgbClr val="F3F3F3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lvl="0" indent="0" algn="ctr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r>
                          <a:rPr lang="pt-BR" sz="1800" kern="1200" dirty="0" smtClean="0">
                            <a:solidFill>
                              <a:srgbClr val="4D4D4F"/>
                            </a:solidFill>
                            <a:effectLst/>
                            <a:latin typeface="+mn-lt"/>
                            <a:ea typeface="+mn-ea"/>
                            <a:cs typeface="+mn-cs"/>
                          </a:rPr>
                          <a:t>GB 2020 (</a:t>
                        </a:r>
                        <a:r>
                          <a:rPr lang="pt-BR" sz="1800" i="1" kern="1200" dirty="0" err="1" smtClean="0">
                            <a:solidFill>
                              <a:srgbClr val="4D4D4F"/>
                            </a:solidFill>
                            <a:effectLst/>
                            <a:latin typeface="+mn-lt"/>
                            <a:ea typeface="+mn-ea"/>
                            <a:cs typeface="+mn-cs"/>
                          </a:rPr>
                          <a:t>expected</a:t>
                        </a:r>
                        <a:r>
                          <a:rPr lang="pt-BR" sz="1800" kern="1200" dirty="0" smtClean="0">
                            <a:solidFill>
                              <a:srgbClr val="4D4D4F"/>
                            </a:solidFill>
                            <a:effectLst/>
                            <a:latin typeface="+mn-lt"/>
                            <a:ea typeface="+mn-ea"/>
                            <a:cs typeface="+mn-cs"/>
                          </a:rPr>
                          <a:t>)</a:t>
                        </a:r>
                        <a:endParaRPr lang="pt-BR" sz="2400" b="1" dirty="0">
                          <a:solidFill>
                            <a:srgbClr val="4D4D4F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endParaRPr>
                      </a:p>
                    </a:txBody>
                    <a:tcPr marL="121900" marR="121900" marT="91433" marB="91433" anchor="ctr">
                      <a:lnL w="38100" cap="flat" cmpd="sng">
                        <a:solidFill>
                          <a:srgbClr val="FFFFFF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L>
                      <a:lnR w="38100" cap="flat" cmpd="sng">
                        <a:solidFill>
                          <a:srgbClr val="FFFFFF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R>
                      <a:lnT w="38100" cap="flat" cmpd="sng">
                        <a:solidFill>
                          <a:srgbClr val="FFFFFF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38100" cap="flat" cmpd="sng">
                        <a:solidFill>
                          <a:srgbClr val="FFFFFF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B>
                      <a:solidFill>
                        <a:srgbClr val="F3F3F3"/>
                      </a:solidFill>
                    </a:tcPr>
                  </a:tc>
                </a:tr>
                <a:tr h="958766">
                  <a:tc>
                    <a:txBody>
                      <a:bodyPr/>
                      <a:lstStyle/>
                      <a:p>
                        <a:pPr marL="0" lvl="0" indent="0" algn="r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r>
                          <a:rPr lang="pt-BR" sz="2400" dirty="0" err="1" smtClean="0">
                            <a:solidFill>
                              <a:srgbClr val="999999"/>
                            </a:solidFill>
                            <a:latin typeface="Droid Serif"/>
                            <a:ea typeface="Droid Serif"/>
                            <a:cs typeface="Droid Serif"/>
                            <a:sym typeface="Droid Serif"/>
                          </a:rPr>
                          <a:t>Guidance</a:t>
                        </a:r>
                        <a:r>
                          <a:rPr lang="pt-BR" sz="2400" dirty="0" smtClean="0">
                            <a:solidFill>
                              <a:srgbClr val="999999"/>
                            </a:solidFill>
                            <a:latin typeface="Droid Serif"/>
                            <a:ea typeface="Droid Serif"/>
                            <a:cs typeface="Droid Serif"/>
                            <a:sym typeface="Droid Serif"/>
                          </a:rPr>
                          <a:t> </a:t>
                        </a:r>
                        <a:r>
                          <a:rPr lang="pt-BR" sz="2400" dirty="0" err="1" smtClean="0">
                            <a:solidFill>
                              <a:srgbClr val="999999"/>
                            </a:solidFill>
                            <a:latin typeface="Droid Serif"/>
                            <a:ea typeface="Droid Serif"/>
                            <a:cs typeface="Droid Serif"/>
                            <a:sym typeface="Droid Serif"/>
                          </a:rPr>
                          <a:t>on</a:t>
                        </a:r>
                        <a:r>
                          <a:rPr lang="pt-BR" sz="2400" dirty="0" smtClean="0">
                            <a:solidFill>
                              <a:srgbClr val="999999"/>
                            </a:solidFill>
                            <a:latin typeface="Droid Serif"/>
                            <a:ea typeface="Droid Serif"/>
                            <a:cs typeface="Droid Serif"/>
                            <a:sym typeface="Droid Serif"/>
                          </a:rPr>
                          <a:t> </a:t>
                        </a:r>
                        <a:r>
                          <a:rPr lang="pt-BR" sz="2400" dirty="0" err="1" smtClean="0">
                            <a:solidFill>
                              <a:srgbClr val="999999"/>
                            </a:solidFill>
                            <a:latin typeface="Droid Serif"/>
                            <a:ea typeface="Droid Serif"/>
                            <a:cs typeface="Droid Serif"/>
                            <a:sym typeface="Droid Serif"/>
                          </a:rPr>
                          <a:t>Compliance</a:t>
                        </a:r>
                        <a:r>
                          <a:rPr lang="pt-BR" sz="2400" dirty="0" smtClean="0">
                            <a:solidFill>
                              <a:srgbClr val="999999"/>
                            </a:solidFill>
                            <a:latin typeface="Droid Serif"/>
                            <a:ea typeface="Droid Serif"/>
                            <a:cs typeface="Droid Serif"/>
                            <a:sym typeface="Droid Serif"/>
                          </a:rPr>
                          <a:t> </a:t>
                        </a:r>
                        <a:r>
                          <a:rPr lang="pt-BR" sz="2400" dirty="0" err="1" smtClean="0">
                            <a:solidFill>
                              <a:srgbClr val="999999"/>
                            </a:solidFill>
                            <a:latin typeface="Droid Serif"/>
                            <a:ea typeface="Droid Serif"/>
                            <a:cs typeface="Droid Serif"/>
                            <a:sym typeface="Droid Serif"/>
                          </a:rPr>
                          <a:t>Auditing</a:t>
                        </a:r>
                        <a:endParaRPr sz="2400" dirty="0">
                          <a:solidFill>
                            <a:srgbClr val="999999"/>
                          </a:solidFill>
                          <a:latin typeface="Droid Serif"/>
                          <a:ea typeface="Droid Serif"/>
                          <a:cs typeface="Droid Serif"/>
                          <a:sym typeface="Droid Serif"/>
                        </a:endParaRPr>
                      </a:p>
                    </a:txBody>
                    <a:tcPr marL="121900" marR="121900" marT="91433" marB="91433" anchor="ctr">
                      <a:lnL w="38100" cap="flat" cmpd="sng">
                        <a:solidFill>
                          <a:srgbClr val="FFFFFF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L>
                      <a:lnR w="38100" cap="flat" cmpd="sng">
                        <a:solidFill>
                          <a:srgbClr val="FFFFFF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R>
                      <a:lnT w="38100" cap="flat" cmpd="sng">
                        <a:solidFill>
                          <a:srgbClr val="FFFFFF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38100" cap="flat" cmpd="sng">
                        <a:solidFill>
                          <a:srgbClr val="FFFFFF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B>
                      <a:solidFill>
                        <a:srgbClr val="F3F3F3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lvl="0" indent="0" algn="ctr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sz="2400" b="1" dirty="0">
                          <a:latin typeface="Montserrat"/>
                          <a:ea typeface="Montserrat"/>
                          <a:cs typeface="Montserrat"/>
                          <a:sym typeface="Montserrat"/>
                        </a:endParaRPr>
                      </a:p>
                    </a:txBody>
                    <a:tcPr marL="121900" marR="121900" marT="91433" marB="91433" anchor="ctr">
                      <a:lnL w="38100" cap="flat" cmpd="sng">
                        <a:solidFill>
                          <a:srgbClr val="FFFFFF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L>
                      <a:lnR w="38100" cap="flat" cmpd="sng">
                        <a:solidFill>
                          <a:srgbClr val="FFFFFF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R>
                      <a:lnT w="38100" cap="flat" cmpd="sng">
                        <a:solidFill>
                          <a:srgbClr val="FFFFFF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38100" cap="flat" cmpd="sng">
                        <a:solidFill>
                          <a:srgbClr val="FFFFFF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B>
                      <a:solidFill>
                        <a:srgbClr val="F3F3F3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lvl="0" indent="0" algn="ctr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sz="2400" b="1" dirty="0">
                          <a:latin typeface="Montserrat"/>
                          <a:ea typeface="Montserrat"/>
                          <a:cs typeface="Montserrat"/>
                          <a:sym typeface="Montserrat"/>
                        </a:endParaRPr>
                      </a:p>
                    </a:txBody>
                    <a:tcPr marL="121900" marR="121900" marT="91433" marB="91433" anchor="ctr">
                      <a:lnL w="38100" cap="flat" cmpd="sng">
                        <a:solidFill>
                          <a:srgbClr val="FFFFFF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L>
                      <a:lnR w="38100" cap="flat" cmpd="sng">
                        <a:solidFill>
                          <a:srgbClr val="FFFFFF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R>
                      <a:lnT w="38100" cap="flat" cmpd="sng">
                        <a:solidFill>
                          <a:srgbClr val="FFFFFF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38100" cap="flat" cmpd="sng">
                        <a:solidFill>
                          <a:srgbClr val="FFFFFF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B>
                      <a:solidFill>
                        <a:srgbClr val="F3F3F3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lvl="0" indent="0" algn="ctr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r>
                          <a:rPr lang="pt-BR" sz="1800" kern="1200" dirty="0" smtClean="0">
                            <a:solidFill>
                              <a:srgbClr val="4D4D4F"/>
                            </a:solidFill>
                            <a:effectLst/>
                            <a:latin typeface="+mn-lt"/>
                            <a:ea typeface="+mn-ea"/>
                            <a:cs typeface="+mn-cs"/>
                          </a:rPr>
                          <a:t>GB 2020 (</a:t>
                        </a:r>
                        <a:r>
                          <a:rPr lang="pt-BR" sz="1800" i="1" kern="1200" dirty="0" err="1" smtClean="0">
                            <a:solidFill>
                              <a:srgbClr val="4D4D4F"/>
                            </a:solidFill>
                            <a:effectLst/>
                            <a:latin typeface="+mn-lt"/>
                            <a:ea typeface="+mn-ea"/>
                            <a:cs typeface="+mn-cs"/>
                          </a:rPr>
                          <a:t>expected</a:t>
                        </a:r>
                        <a:r>
                          <a:rPr lang="pt-BR" sz="1800" kern="1200" dirty="0" smtClean="0">
                            <a:solidFill>
                              <a:srgbClr val="4D4D4F"/>
                            </a:solidFill>
                            <a:effectLst/>
                            <a:latin typeface="+mn-lt"/>
                            <a:ea typeface="+mn-ea"/>
                            <a:cs typeface="+mn-cs"/>
                          </a:rPr>
                          <a:t>)</a:t>
                        </a:r>
                        <a:endParaRPr lang="pt-BR" sz="2400" b="1" dirty="0">
                          <a:solidFill>
                            <a:srgbClr val="4D4D4F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endParaRPr>
                      </a:p>
                    </a:txBody>
                    <a:tcPr marL="121900" marR="121900" marT="91433" marB="91433" anchor="ctr">
                      <a:lnL w="38100" cap="flat" cmpd="sng">
                        <a:solidFill>
                          <a:srgbClr val="FFFFFF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L>
                      <a:lnR w="38100" cap="flat" cmpd="sng">
                        <a:solidFill>
                          <a:srgbClr val="FFFFFF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R>
                      <a:lnT w="38100" cap="flat" cmpd="sng">
                        <a:solidFill>
                          <a:srgbClr val="FFFFFF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38100" cap="flat" cmpd="sng">
                        <a:solidFill>
                          <a:srgbClr val="FFFFFF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B>
                      <a:solidFill>
                        <a:srgbClr val="F3F3F3"/>
                      </a:solidFill>
                    </a:tcPr>
                  </a:tc>
                </a:tr>
                <a:tr h="668033">
                  <a:tc>
                    <a:txBody>
                      <a:bodyPr/>
                      <a:lstStyle/>
                      <a:p>
                        <a:pPr marL="0" lvl="0" indent="0" algn="r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r>
                          <a:rPr lang="pt-BR" sz="2400" dirty="0" err="1" smtClean="0">
                            <a:solidFill>
                              <a:srgbClr val="999999"/>
                            </a:solidFill>
                            <a:latin typeface="Droid Serif"/>
                            <a:ea typeface="Droid Serif"/>
                            <a:cs typeface="Droid Serif"/>
                            <a:sym typeface="Droid Serif"/>
                          </a:rPr>
                          <a:t>Disaster</a:t>
                        </a:r>
                        <a:r>
                          <a:rPr lang="pt-BR" sz="2400" dirty="0" smtClean="0">
                            <a:solidFill>
                              <a:srgbClr val="999999"/>
                            </a:solidFill>
                            <a:latin typeface="Droid Serif"/>
                            <a:ea typeface="Droid Serif"/>
                            <a:cs typeface="Droid Serif"/>
                            <a:sym typeface="Droid Serif"/>
                          </a:rPr>
                          <a:t> Management</a:t>
                        </a:r>
                        <a:endParaRPr sz="2400" dirty="0">
                          <a:solidFill>
                            <a:srgbClr val="999999"/>
                          </a:solidFill>
                          <a:latin typeface="Droid Serif"/>
                          <a:ea typeface="Droid Serif"/>
                          <a:cs typeface="Droid Serif"/>
                          <a:sym typeface="Droid Serif"/>
                        </a:endParaRPr>
                      </a:p>
                    </a:txBody>
                    <a:tcPr marL="121900" marR="121900" marT="91433" marB="91433" anchor="ctr">
                      <a:lnL w="38100" cap="flat" cmpd="sng">
                        <a:solidFill>
                          <a:srgbClr val="FFFFFF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L>
                      <a:lnR w="38100" cap="flat" cmpd="sng">
                        <a:solidFill>
                          <a:srgbClr val="FFFFFF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R>
                      <a:lnT w="38100" cap="flat" cmpd="sng">
                        <a:solidFill>
                          <a:srgbClr val="FFFFFF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38100" cap="flat" cmpd="sng" algn="ctr">
                        <a:solidFill>
                          <a:srgbClr val="FFFFFF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B>
                      <a:solidFill>
                        <a:srgbClr val="F3F3F3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lvl="0" indent="0" algn="ctr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sz="2400" b="1" dirty="0">
                          <a:latin typeface="Montserrat"/>
                          <a:ea typeface="Montserrat"/>
                          <a:cs typeface="Montserrat"/>
                          <a:sym typeface="Montserrat"/>
                        </a:endParaRPr>
                      </a:p>
                    </a:txBody>
                    <a:tcPr marL="121900" marR="121900" marT="91433" marB="91433" anchor="ctr">
                      <a:lnL w="38100" cap="flat" cmpd="sng">
                        <a:solidFill>
                          <a:srgbClr val="FFFFFF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L>
                      <a:lnR w="38100" cap="flat" cmpd="sng">
                        <a:solidFill>
                          <a:srgbClr val="FFFFFF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R>
                      <a:lnT w="38100" cap="flat" cmpd="sng">
                        <a:solidFill>
                          <a:srgbClr val="FFFFFF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38100" cap="flat" cmpd="sng" algn="ctr">
                        <a:solidFill>
                          <a:srgbClr val="FFFFFF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B>
                      <a:solidFill>
                        <a:srgbClr val="F3F3F3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lvl="0" indent="0" algn="ctr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sz="2400" b="1" dirty="0">
                          <a:latin typeface="Montserrat"/>
                          <a:ea typeface="Montserrat"/>
                          <a:cs typeface="Montserrat"/>
                          <a:sym typeface="Montserrat"/>
                        </a:endParaRPr>
                      </a:p>
                    </a:txBody>
                    <a:tcPr marL="121900" marR="121900" marT="91433" marB="91433" anchor="ctr">
                      <a:lnL w="38100" cap="flat" cmpd="sng">
                        <a:solidFill>
                          <a:srgbClr val="FFFFFF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L>
                      <a:lnR w="38100" cap="flat" cmpd="sng">
                        <a:solidFill>
                          <a:srgbClr val="FFFFFF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R>
                      <a:lnT w="38100" cap="flat" cmpd="sng">
                        <a:solidFill>
                          <a:srgbClr val="FFFFFF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38100" cap="flat" cmpd="sng" algn="ctr">
                        <a:solidFill>
                          <a:srgbClr val="FFFFFF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B>
                      <a:solidFill>
                        <a:srgbClr val="F3F3F3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lvl="0" indent="0" algn="ctr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r>
                          <a:rPr lang="pt-BR" sz="1800" kern="1200" dirty="0" smtClean="0">
                            <a:solidFill>
                              <a:srgbClr val="4D4D4F"/>
                            </a:solidFill>
                            <a:effectLst/>
                            <a:latin typeface="+mn-lt"/>
                            <a:ea typeface="+mn-ea"/>
                            <a:cs typeface="+mn-cs"/>
                          </a:rPr>
                          <a:t>GB 2020 (</a:t>
                        </a:r>
                        <a:r>
                          <a:rPr lang="pt-BR" sz="1800" i="1" kern="1200" dirty="0" err="1" smtClean="0">
                            <a:solidFill>
                              <a:srgbClr val="4D4D4F"/>
                            </a:solidFill>
                            <a:effectLst/>
                            <a:latin typeface="+mn-lt"/>
                            <a:ea typeface="+mn-ea"/>
                            <a:cs typeface="+mn-cs"/>
                          </a:rPr>
                          <a:t>expected</a:t>
                        </a:r>
                        <a:r>
                          <a:rPr lang="pt-BR" sz="1800" kern="1200" dirty="0" smtClean="0">
                            <a:solidFill>
                              <a:srgbClr val="4D4D4F"/>
                            </a:solidFill>
                            <a:effectLst/>
                            <a:latin typeface="+mn-lt"/>
                            <a:ea typeface="+mn-ea"/>
                            <a:cs typeface="+mn-cs"/>
                          </a:rPr>
                          <a:t>)</a:t>
                        </a:r>
                        <a:endParaRPr lang="pt-BR" sz="2400" b="1" dirty="0">
                          <a:solidFill>
                            <a:srgbClr val="4D4D4F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endParaRPr>
                      </a:p>
                    </a:txBody>
                    <a:tcPr marL="121900" marR="121900" marT="91433" marB="91433" anchor="ctr">
                      <a:lnL w="38100" cap="flat" cmpd="sng">
                        <a:solidFill>
                          <a:srgbClr val="FFFFFF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L>
                      <a:lnR w="38100" cap="flat" cmpd="sng">
                        <a:solidFill>
                          <a:srgbClr val="FFFFFF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R>
                      <a:lnT w="38100" cap="flat" cmpd="sng">
                        <a:solidFill>
                          <a:srgbClr val="FFFFFF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38100" cap="flat" cmpd="sng" algn="ctr">
                        <a:solidFill>
                          <a:srgbClr val="FFFFFF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B>
                      <a:solidFill>
                        <a:srgbClr val="F3F3F3"/>
                      </a:solidFill>
                    </a:tcPr>
                  </a:tc>
                </a:tr>
                <a:tr h="668033">
                  <a:tc>
                    <a:txBody>
                      <a:bodyPr/>
                      <a:lstStyle/>
                      <a:p>
                        <a:pPr marL="0" lvl="0" indent="0" algn="r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r>
                          <a:rPr lang="pt-BR" sz="2400" dirty="0" err="1" smtClean="0">
                            <a:solidFill>
                              <a:srgbClr val="999999"/>
                            </a:solidFill>
                            <a:latin typeface="Droid Serif"/>
                            <a:ea typeface="Droid Serif"/>
                            <a:cs typeface="Droid Serif"/>
                            <a:sym typeface="Droid Serif"/>
                          </a:rPr>
                          <a:t>Public</a:t>
                        </a:r>
                        <a:r>
                          <a:rPr lang="pt-BR" sz="2400" dirty="0" smtClean="0">
                            <a:solidFill>
                              <a:srgbClr val="999999"/>
                            </a:solidFill>
                            <a:latin typeface="Droid Serif"/>
                            <a:ea typeface="Droid Serif"/>
                            <a:cs typeface="Droid Serif"/>
                            <a:sym typeface="Droid Serif"/>
                          </a:rPr>
                          <a:t> </a:t>
                        </a:r>
                        <a:r>
                          <a:rPr lang="pt-BR" sz="2400" dirty="0" err="1" smtClean="0">
                            <a:solidFill>
                              <a:srgbClr val="999999"/>
                            </a:solidFill>
                            <a:latin typeface="Droid Serif"/>
                            <a:ea typeface="Droid Serif"/>
                            <a:cs typeface="Droid Serif"/>
                            <a:sym typeface="Droid Serif"/>
                          </a:rPr>
                          <a:t>procurement</a:t>
                        </a:r>
                        <a:endParaRPr sz="2400" dirty="0">
                          <a:solidFill>
                            <a:srgbClr val="999999"/>
                          </a:solidFill>
                          <a:latin typeface="Droid Serif"/>
                          <a:ea typeface="Droid Serif"/>
                          <a:cs typeface="Droid Serif"/>
                          <a:sym typeface="Droid Serif"/>
                        </a:endParaRPr>
                      </a:p>
                    </a:txBody>
                    <a:tcPr marL="121900" marR="121900" marT="91433" marB="91433" anchor="ctr">
                      <a:lnL w="38100" cap="flat" cmpd="sng">
                        <a:solidFill>
                          <a:srgbClr val="FFFFFF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L>
                      <a:lnR w="38100" cap="flat" cmpd="sng" algn="ctr">
                        <a:solidFill>
                          <a:srgbClr val="FFFFFF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R>
                      <a:lnT w="38100" cap="flat" cmpd="sng">
                        <a:solidFill>
                          <a:srgbClr val="FFFFFF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38100" cap="flat" cmpd="sng" algn="ctr">
                        <a:solidFill>
                          <a:srgbClr val="FFFFFF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B>
                      <a:solidFill>
                        <a:srgbClr val="F3F3F3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lvl="0" indent="0" algn="ctr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sz="2400" b="1" dirty="0">
                          <a:latin typeface="Montserrat"/>
                          <a:ea typeface="Montserrat"/>
                          <a:cs typeface="Montserrat"/>
                          <a:sym typeface="Montserrat"/>
                        </a:endParaRPr>
                      </a:p>
                    </a:txBody>
                    <a:tcPr marL="121900" marR="121900" marT="91433" marB="91433" anchor="ctr">
                      <a:lnL w="38100" cap="flat" cmpd="sng" algn="ctr">
                        <a:solidFill>
                          <a:srgbClr val="FFFFFF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L>
                      <a:lnR w="38100" cap="flat" cmpd="sng" algn="ctr">
                        <a:solidFill>
                          <a:srgbClr val="FFFFFF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R>
                      <a:lnT w="38100" cap="flat" cmpd="sng">
                        <a:solidFill>
                          <a:srgbClr val="FFFFFF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38100" cap="flat" cmpd="sng" algn="ctr">
                        <a:solidFill>
                          <a:srgbClr val="FFFFFF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B>
                      <a:solidFill>
                        <a:srgbClr val="F3F3F3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lvl="0" indent="0" algn="ctr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sz="2400" b="1" dirty="0">
                          <a:latin typeface="Montserrat"/>
                          <a:ea typeface="Montserrat"/>
                          <a:cs typeface="Montserrat"/>
                          <a:sym typeface="Montserrat"/>
                        </a:endParaRPr>
                      </a:p>
                    </a:txBody>
                    <a:tcPr marL="121900" marR="121900" marT="91433" marB="91433" anchor="ctr">
                      <a:lnL w="38100" cap="flat" cmpd="sng" algn="ctr">
                        <a:solidFill>
                          <a:srgbClr val="FFFFFF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L>
                      <a:lnR w="38100" cap="flat" cmpd="sng" algn="ctr">
                        <a:solidFill>
                          <a:srgbClr val="FFFFFF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R>
                      <a:lnT w="38100" cap="flat" cmpd="sng">
                        <a:solidFill>
                          <a:srgbClr val="FFFFFF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38100" cap="flat" cmpd="sng" algn="ctr">
                        <a:solidFill>
                          <a:srgbClr val="FFFFFF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B>
                      <a:solidFill>
                        <a:srgbClr val="F3F3F3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lvl="0" indent="0" algn="ctr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r>
                          <a:rPr lang="pt-BR" sz="1800" kern="1200" dirty="0" smtClean="0">
                            <a:solidFill>
                              <a:srgbClr val="4D4D4F"/>
                            </a:solidFill>
                            <a:effectLst/>
                            <a:latin typeface="+mn-lt"/>
                            <a:ea typeface="+mn-ea"/>
                            <a:cs typeface="+mn-cs"/>
                          </a:rPr>
                          <a:t>GB 2020 (</a:t>
                        </a:r>
                        <a:r>
                          <a:rPr lang="pt-BR" sz="1800" i="1" kern="1200" dirty="0" err="1" smtClean="0">
                            <a:solidFill>
                              <a:srgbClr val="4D4D4F"/>
                            </a:solidFill>
                            <a:effectLst/>
                            <a:latin typeface="+mn-lt"/>
                            <a:ea typeface="+mn-ea"/>
                            <a:cs typeface="+mn-cs"/>
                          </a:rPr>
                          <a:t>expected</a:t>
                        </a:r>
                        <a:r>
                          <a:rPr lang="pt-BR" sz="1800" kern="1200" dirty="0" smtClean="0">
                            <a:solidFill>
                              <a:srgbClr val="4D4D4F"/>
                            </a:solidFill>
                            <a:effectLst/>
                            <a:latin typeface="+mn-lt"/>
                            <a:ea typeface="+mn-ea"/>
                            <a:cs typeface="+mn-cs"/>
                          </a:rPr>
                          <a:t>)</a:t>
                        </a:r>
                        <a:endParaRPr sz="2400" b="1" dirty="0">
                          <a:solidFill>
                            <a:srgbClr val="4D4D4F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endParaRPr>
                      </a:p>
                    </a:txBody>
                    <a:tcPr marL="121900" marR="121900" marT="91433" marB="91433" anchor="ctr">
                      <a:lnL w="38100" cap="flat" cmpd="sng" algn="ctr">
                        <a:solidFill>
                          <a:srgbClr val="FFFFFF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L>
                      <a:lnR w="38100" cap="flat" cmpd="sng">
                        <a:solidFill>
                          <a:srgbClr val="FFFFFF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R>
                      <a:lnT w="38100" cap="flat" cmpd="sng">
                        <a:solidFill>
                          <a:srgbClr val="FFFFFF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38100" cap="flat" cmpd="sng" algn="ctr">
                        <a:solidFill>
                          <a:srgbClr val="FFFFFF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B>
                      <a:solidFill>
                        <a:srgbClr val="F3F3F3"/>
                      </a:solidFill>
                    </a:tcPr>
                  </a:tc>
                </a:tr>
                <a:tr h="668033">
                  <a:tc>
                    <a:txBody>
                      <a:bodyPr/>
                      <a:lstStyle/>
                      <a:p>
                        <a:pPr marL="0" lvl="0" indent="0" algn="r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r>
                          <a:rPr lang="pt-BR" sz="2400" dirty="0" err="1" smtClean="0">
                            <a:solidFill>
                              <a:srgbClr val="999999"/>
                            </a:solidFill>
                            <a:latin typeface="Droid Serif"/>
                            <a:ea typeface="Droid Serif"/>
                            <a:cs typeface="Droid Serif"/>
                            <a:sym typeface="Droid Serif"/>
                          </a:rPr>
                          <a:t>Privatization</a:t>
                        </a:r>
                        <a:endParaRPr sz="2400" dirty="0">
                          <a:solidFill>
                            <a:srgbClr val="999999"/>
                          </a:solidFill>
                          <a:latin typeface="Droid Serif"/>
                          <a:ea typeface="Droid Serif"/>
                          <a:cs typeface="Droid Serif"/>
                          <a:sym typeface="Droid Serif"/>
                        </a:endParaRPr>
                      </a:p>
                    </a:txBody>
                    <a:tcPr marL="121900" marR="121900" marT="91433" marB="91433" anchor="ctr">
                      <a:lnL w="38100" cap="flat" cmpd="sng">
                        <a:solidFill>
                          <a:srgbClr val="FFFFFF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L>
                      <a:lnR w="38100" cap="flat" cmpd="sng" algn="ctr">
                        <a:solidFill>
                          <a:srgbClr val="FFFFFF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R>
                      <a:lnT w="38100" cap="flat" cmpd="sng">
                        <a:solidFill>
                          <a:srgbClr val="FFFFFF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38100" cap="flat" cmpd="sng" algn="ctr">
                        <a:solidFill>
                          <a:srgbClr val="FFFFFF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B>
                      <a:solidFill>
                        <a:srgbClr val="F3F3F3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lvl="0" indent="0" algn="ctr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sz="2400" b="1" dirty="0">
                          <a:latin typeface="Montserrat"/>
                          <a:ea typeface="Montserrat"/>
                          <a:cs typeface="Montserrat"/>
                          <a:sym typeface="Montserrat"/>
                        </a:endParaRPr>
                      </a:p>
                    </a:txBody>
                    <a:tcPr marL="121900" marR="121900" marT="91433" marB="91433" anchor="ctr">
                      <a:lnL w="38100" cap="flat" cmpd="sng" algn="ctr">
                        <a:solidFill>
                          <a:srgbClr val="FFFFFF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L>
                      <a:lnR w="38100" cap="flat" cmpd="sng" algn="ctr">
                        <a:solidFill>
                          <a:srgbClr val="FFFFFF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R>
                      <a:lnT w="38100" cap="flat" cmpd="sng">
                        <a:solidFill>
                          <a:srgbClr val="FFFFFF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38100" cap="flat" cmpd="sng" algn="ctr">
                        <a:solidFill>
                          <a:srgbClr val="FFFFFF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B>
                      <a:solidFill>
                        <a:srgbClr val="F3F3F3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lvl="0" indent="0" algn="ctr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sz="2400" b="1" dirty="0">
                          <a:latin typeface="Montserrat"/>
                          <a:ea typeface="Montserrat"/>
                          <a:cs typeface="Montserrat"/>
                          <a:sym typeface="Montserrat"/>
                        </a:endParaRPr>
                      </a:p>
                    </a:txBody>
                    <a:tcPr marL="121900" marR="121900" marT="91433" marB="91433" anchor="ctr">
                      <a:lnL w="38100" cap="flat" cmpd="sng" algn="ctr">
                        <a:solidFill>
                          <a:srgbClr val="FFFFFF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L>
                      <a:lnR w="38100" cap="flat" cmpd="sng" algn="ctr">
                        <a:solidFill>
                          <a:srgbClr val="FFFFFF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R>
                      <a:lnT w="38100" cap="flat" cmpd="sng">
                        <a:solidFill>
                          <a:srgbClr val="FFFFFF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38100" cap="flat" cmpd="sng" algn="ctr">
                        <a:solidFill>
                          <a:srgbClr val="FFFFFF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B>
                      <a:solidFill>
                        <a:srgbClr val="F3F3F3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lvl="0" indent="0" algn="ctr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r>
                          <a:rPr lang="pt-BR" sz="1800" kern="1200" dirty="0" smtClean="0">
                            <a:solidFill>
                              <a:srgbClr val="4D4D4F"/>
                            </a:solidFill>
                            <a:effectLst/>
                            <a:latin typeface="+mn-lt"/>
                            <a:ea typeface="+mn-ea"/>
                            <a:cs typeface="+mn-cs"/>
                          </a:rPr>
                          <a:t>GB 2021 (</a:t>
                        </a:r>
                        <a:r>
                          <a:rPr lang="pt-BR" sz="1800" i="1" kern="1200" dirty="0" err="1" smtClean="0">
                            <a:solidFill>
                              <a:srgbClr val="4D4D4F"/>
                            </a:solidFill>
                            <a:effectLst/>
                            <a:latin typeface="+mn-lt"/>
                            <a:ea typeface="+mn-ea"/>
                            <a:cs typeface="+mn-cs"/>
                          </a:rPr>
                          <a:t>expected</a:t>
                        </a:r>
                        <a:r>
                          <a:rPr lang="pt-BR" sz="1800" kern="1200" dirty="0" smtClean="0">
                            <a:solidFill>
                              <a:srgbClr val="4D4D4F"/>
                            </a:solidFill>
                            <a:effectLst/>
                            <a:latin typeface="+mn-lt"/>
                            <a:ea typeface="+mn-ea"/>
                            <a:cs typeface="+mn-cs"/>
                          </a:rPr>
                          <a:t>)</a:t>
                        </a:r>
                        <a:endParaRPr sz="2400" b="1" dirty="0">
                          <a:solidFill>
                            <a:srgbClr val="4D4D4F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endParaRPr>
                      </a:p>
                    </a:txBody>
                    <a:tcPr marL="121900" marR="121900" marT="91433" marB="91433" anchor="ctr">
                      <a:lnL w="38100" cap="flat" cmpd="sng" algn="ctr">
                        <a:solidFill>
                          <a:srgbClr val="FFFFFF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L>
                      <a:lnR w="38100" cap="flat" cmpd="sng">
                        <a:solidFill>
                          <a:srgbClr val="FFFFFF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R>
                      <a:lnT w="38100" cap="flat" cmpd="sng">
                        <a:solidFill>
                          <a:srgbClr val="FFFFFF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38100" cap="flat" cmpd="sng" algn="ctr">
                        <a:solidFill>
                          <a:srgbClr val="FFFFFF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B>
                      <a:solidFill>
                        <a:srgbClr val="F3F3F3"/>
                      </a:solidFill>
                    </a:tcPr>
                  </a:tc>
                </a:tr>
                <a:tr h="668033">
                  <a:tc>
                    <a:txBody>
                      <a:bodyPr/>
                      <a:lstStyle/>
                      <a:p>
                        <a:pPr marL="0" lvl="0" indent="0" algn="r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r>
                          <a:rPr lang="pt-BR" sz="2400" dirty="0" err="1" smtClean="0">
                            <a:solidFill>
                              <a:srgbClr val="999999"/>
                            </a:solidFill>
                            <a:latin typeface="Droid Serif"/>
                            <a:ea typeface="Droid Serif"/>
                            <a:cs typeface="Droid Serif"/>
                            <a:sym typeface="Droid Serif"/>
                          </a:rPr>
                          <a:t>Internal</a:t>
                        </a:r>
                        <a:r>
                          <a:rPr lang="pt-BR" sz="2400" dirty="0" smtClean="0">
                            <a:solidFill>
                              <a:srgbClr val="999999"/>
                            </a:solidFill>
                            <a:latin typeface="Droid Serif"/>
                            <a:ea typeface="Droid Serif"/>
                            <a:cs typeface="Droid Serif"/>
                            <a:sym typeface="Droid Serif"/>
                          </a:rPr>
                          <a:t> </a:t>
                        </a:r>
                        <a:r>
                          <a:rPr lang="pt-BR" sz="2400" dirty="0" err="1" smtClean="0">
                            <a:solidFill>
                              <a:srgbClr val="999999"/>
                            </a:solidFill>
                            <a:latin typeface="Droid Serif"/>
                            <a:ea typeface="Droid Serif"/>
                            <a:cs typeface="Droid Serif"/>
                            <a:sym typeface="Droid Serif"/>
                          </a:rPr>
                          <a:t>Audit</a:t>
                        </a:r>
                        <a:endParaRPr sz="2400" dirty="0">
                          <a:solidFill>
                            <a:srgbClr val="999999"/>
                          </a:solidFill>
                          <a:latin typeface="Droid Serif"/>
                          <a:ea typeface="Droid Serif"/>
                          <a:cs typeface="Droid Serif"/>
                          <a:sym typeface="Droid Serif"/>
                        </a:endParaRPr>
                      </a:p>
                    </a:txBody>
                    <a:tcPr marL="121900" marR="121900" marT="91433" marB="91433" anchor="ctr">
                      <a:lnL w="38100" cap="flat" cmpd="sng">
                        <a:solidFill>
                          <a:srgbClr val="FFFFFF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L>
                      <a:lnR w="38100" cap="flat" cmpd="sng" algn="ctr">
                        <a:solidFill>
                          <a:srgbClr val="FFFFFF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R>
                      <a:lnT w="38100" cap="flat" cmpd="sng">
                        <a:solidFill>
                          <a:srgbClr val="FFFFFF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38100" cap="flat" cmpd="sng">
                        <a:solidFill>
                          <a:srgbClr val="FFFFFF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B>
                      <a:solidFill>
                        <a:srgbClr val="F3F3F3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lvl="0" indent="0" algn="ctr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sz="2400" b="1" dirty="0">
                          <a:latin typeface="Montserrat"/>
                          <a:ea typeface="Montserrat"/>
                          <a:cs typeface="Montserrat"/>
                          <a:sym typeface="Montserrat"/>
                        </a:endParaRPr>
                      </a:p>
                    </a:txBody>
                    <a:tcPr marL="121900" marR="121900" marT="91433" marB="91433" anchor="ctr">
                      <a:lnL w="38100" cap="flat" cmpd="sng" algn="ctr">
                        <a:solidFill>
                          <a:srgbClr val="FFFFFF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L>
                      <a:lnR w="38100" cap="flat" cmpd="sng" algn="ctr">
                        <a:solidFill>
                          <a:srgbClr val="FFFFFF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R>
                      <a:lnT w="38100" cap="flat" cmpd="sng">
                        <a:solidFill>
                          <a:srgbClr val="FFFFFF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38100" cap="flat" cmpd="sng">
                        <a:solidFill>
                          <a:srgbClr val="FFFFFF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B>
                      <a:solidFill>
                        <a:srgbClr val="F3F3F3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lvl="0" indent="0" algn="ctr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sz="2400" b="1" dirty="0">
                          <a:latin typeface="Montserrat"/>
                          <a:ea typeface="Montserrat"/>
                          <a:cs typeface="Montserrat"/>
                          <a:sym typeface="Montserrat"/>
                        </a:endParaRPr>
                      </a:p>
                    </a:txBody>
                    <a:tcPr marL="121900" marR="121900" marT="91433" marB="91433" anchor="ctr">
                      <a:lnL w="38100" cap="flat" cmpd="sng" algn="ctr">
                        <a:solidFill>
                          <a:srgbClr val="FFFFFF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L>
                      <a:lnR w="38100" cap="flat" cmpd="sng" algn="ctr">
                        <a:solidFill>
                          <a:srgbClr val="FFFFFF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R>
                      <a:lnT w="38100" cap="flat" cmpd="sng">
                        <a:solidFill>
                          <a:srgbClr val="FFFFFF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38100" cap="flat" cmpd="sng">
                        <a:solidFill>
                          <a:srgbClr val="FFFFFF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B>
                      <a:solidFill>
                        <a:srgbClr val="F3F3F3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lvl="0" indent="0" algn="ctr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r>
                          <a:rPr lang="pt-BR" sz="1800" kern="1200" dirty="0" smtClean="0">
                            <a:solidFill>
                              <a:srgbClr val="4D4D4F"/>
                            </a:solidFill>
                            <a:effectLst/>
                            <a:latin typeface="+mn-lt"/>
                            <a:ea typeface="+mn-ea"/>
                            <a:cs typeface="+mn-cs"/>
                            <a:sym typeface="Montserrat"/>
                          </a:rPr>
                          <a:t>GB 2022 (</a:t>
                        </a:r>
                        <a:r>
                          <a:rPr lang="pt-BR" sz="1800" i="1" kern="1200" dirty="0" err="1" smtClean="0">
                            <a:solidFill>
                              <a:srgbClr val="4D4D4F"/>
                            </a:solidFill>
                            <a:effectLst/>
                            <a:latin typeface="+mn-lt"/>
                            <a:ea typeface="+mn-ea"/>
                            <a:cs typeface="+mn-cs"/>
                            <a:sym typeface="Montserrat"/>
                          </a:rPr>
                          <a:t>expected</a:t>
                        </a:r>
                        <a:r>
                          <a:rPr lang="pt-BR" sz="1800" kern="1200" dirty="0" smtClean="0">
                            <a:solidFill>
                              <a:srgbClr val="4D4D4F"/>
                            </a:solidFill>
                            <a:effectLst/>
                            <a:latin typeface="+mn-lt"/>
                            <a:ea typeface="+mn-ea"/>
                            <a:cs typeface="+mn-cs"/>
                            <a:sym typeface="Montserrat"/>
                          </a:rPr>
                          <a:t>)</a:t>
                        </a:r>
                      </a:p>
                    </a:txBody>
                    <a:tcPr marL="121900" marR="121900" marT="91433" marB="91433" anchor="ctr">
                      <a:lnL w="38100" cap="flat" cmpd="sng" algn="ctr">
                        <a:solidFill>
                          <a:srgbClr val="FFFFFF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L>
                      <a:lnR w="38100" cap="flat" cmpd="sng">
                        <a:solidFill>
                          <a:srgbClr val="FFFFFF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R>
                      <a:lnT w="38100" cap="flat" cmpd="sng">
                        <a:solidFill>
                          <a:srgbClr val="FFFFFF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38100" cap="flat" cmpd="sng">
                        <a:solidFill>
                          <a:srgbClr val="FFFFFF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B>
                      <a:solidFill>
                        <a:srgbClr val="F3F3F3"/>
                      </a:solidFill>
                    </a:tcPr>
                  </a:tc>
                </a:tr>
              </a:tbl>
            </a:graphicData>
          </a:graphic>
        </p:graphicFrame>
        <p:sp>
          <p:nvSpPr>
            <p:cNvPr id="11" name="Google Shape;729;p43"/>
            <p:cNvSpPr/>
            <p:nvPr/>
          </p:nvSpPr>
          <p:spPr>
            <a:xfrm>
              <a:off x="5941518" y="1663270"/>
              <a:ext cx="340844" cy="340865"/>
            </a:xfrm>
            <a:custGeom>
              <a:avLst/>
              <a:gdLst/>
              <a:ahLst/>
              <a:cxnLst/>
              <a:rect l="l" t="t" r="r" b="b"/>
              <a:pathLst>
                <a:path w="16221" h="16222" fill="none" extrusionOk="0">
                  <a:moveTo>
                    <a:pt x="0" y="8111"/>
                  </a:moveTo>
                  <a:lnTo>
                    <a:pt x="0" y="8111"/>
                  </a:lnTo>
                  <a:lnTo>
                    <a:pt x="0" y="7697"/>
                  </a:lnTo>
                  <a:lnTo>
                    <a:pt x="49" y="7283"/>
                  </a:lnTo>
                  <a:lnTo>
                    <a:pt x="98" y="6869"/>
                  </a:lnTo>
                  <a:lnTo>
                    <a:pt x="171" y="6479"/>
                  </a:lnTo>
                  <a:lnTo>
                    <a:pt x="244" y="6090"/>
                  </a:lnTo>
                  <a:lnTo>
                    <a:pt x="366" y="5700"/>
                  </a:lnTo>
                  <a:lnTo>
                    <a:pt x="487" y="5335"/>
                  </a:lnTo>
                  <a:lnTo>
                    <a:pt x="634" y="4945"/>
                  </a:lnTo>
                  <a:lnTo>
                    <a:pt x="804" y="4604"/>
                  </a:lnTo>
                  <a:lnTo>
                    <a:pt x="975" y="4239"/>
                  </a:lnTo>
                  <a:lnTo>
                    <a:pt x="1169" y="3898"/>
                  </a:lnTo>
                  <a:lnTo>
                    <a:pt x="1389" y="3581"/>
                  </a:lnTo>
                  <a:lnTo>
                    <a:pt x="1608" y="3264"/>
                  </a:lnTo>
                  <a:lnTo>
                    <a:pt x="1851" y="2948"/>
                  </a:lnTo>
                  <a:lnTo>
                    <a:pt x="2119" y="2656"/>
                  </a:lnTo>
                  <a:lnTo>
                    <a:pt x="2387" y="2388"/>
                  </a:lnTo>
                  <a:lnTo>
                    <a:pt x="2655" y="2120"/>
                  </a:lnTo>
                  <a:lnTo>
                    <a:pt x="2947" y="1852"/>
                  </a:lnTo>
                  <a:lnTo>
                    <a:pt x="3264" y="1608"/>
                  </a:lnTo>
                  <a:lnTo>
                    <a:pt x="3581" y="1389"/>
                  </a:lnTo>
                  <a:lnTo>
                    <a:pt x="3897" y="1170"/>
                  </a:lnTo>
                  <a:lnTo>
                    <a:pt x="4238" y="975"/>
                  </a:lnTo>
                  <a:lnTo>
                    <a:pt x="4603" y="805"/>
                  </a:lnTo>
                  <a:lnTo>
                    <a:pt x="4944" y="634"/>
                  </a:lnTo>
                  <a:lnTo>
                    <a:pt x="5334" y="488"/>
                  </a:lnTo>
                  <a:lnTo>
                    <a:pt x="5699" y="366"/>
                  </a:lnTo>
                  <a:lnTo>
                    <a:pt x="6089" y="244"/>
                  </a:lnTo>
                  <a:lnTo>
                    <a:pt x="6479" y="171"/>
                  </a:lnTo>
                  <a:lnTo>
                    <a:pt x="6868" y="98"/>
                  </a:lnTo>
                  <a:lnTo>
                    <a:pt x="7282" y="50"/>
                  </a:lnTo>
                  <a:lnTo>
                    <a:pt x="7696" y="1"/>
                  </a:lnTo>
                  <a:lnTo>
                    <a:pt x="8111" y="1"/>
                  </a:lnTo>
                  <a:lnTo>
                    <a:pt x="8111" y="1"/>
                  </a:lnTo>
                  <a:lnTo>
                    <a:pt x="8525" y="1"/>
                  </a:lnTo>
                  <a:lnTo>
                    <a:pt x="8939" y="50"/>
                  </a:lnTo>
                  <a:lnTo>
                    <a:pt x="9353" y="98"/>
                  </a:lnTo>
                  <a:lnTo>
                    <a:pt x="9742" y="171"/>
                  </a:lnTo>
                  <a:lnTo>
                    <a:pt x="10132" y="244"/>
                  </a:lnTo>
                  <a:lnTo>
                    <a:pt x="10522" y="366"/>
                  </a:lnTo>
                  <a:lnTo>
                    <a:pt x="10911" y="488"/>
                  </a:lnTo>
                  <a:lnTo>
                    <a:pt x="11277" y="634"/>
                  </a:lnTo>
                  <a:lnTo>
                    <a:pt x="11618" y="805"/>
                  </a:lnTo>
                  <a:lnTo>
                    <a:pt x="11983" y="975"/>
                  </a:lnTo>
                  <a:lnTo>
                    <a:pt x="12324" y="1170"/>
                  </a:lnTo>
                  <a:lnTo>
                    <a:pt x="12641" y="1389"/>
                  </a:lnTo>
                  <a:lnTo>
                    <a:pt x="12957" y="1608"/>
                  </a:lnTo>
                  <a:lnTo>
                    <a:pt x="13274" y="1852"/>
                  </a:lnTo>
                  <a:lnTo>
                    <a:pt x="13566" y="2120"/>
                  </a:lnTo>
                  <a:lnTo>
                    <a:pt x="13834" y="2388"/>
                  </a:lnTo>
                  <a:lnTo>
                    <a:pt x="14126" y="2656"/>
                  </a:lnTo>
                  <a:lnTo>
                    <a:pt x="14370" y="2948"/>
                  </a:lnTo>
                  <a:lnTo>
                    <a:pt x="14613" y="3264"/>
                  </a:lnTo>
                  <a:lnTo>
                    <a:pt x="14832" y="3581"/>
                  </a:lnTo>
                  <a:lnTo>
                    <a:pt x="15052" y="3898"/>
                  </a:lnTo>
                  <a:lnTo>
                    <a:pt x="15247" y="4239"/>
                  </a:lnTo>
                  <a:lnTo>
                    <a:pt x="15417" y="4604"/>
                  </a:lnTo>
                  <a:lnTo>
                    <a:pt x="15587" y="4945"/>
                  </a:lnTo>
                  <a:lnTo>
                    <a:pt x="15734" y="5335"/>
                  </a:lnTo>
                  <a:lnTo>
                    <a:pt x="15855" y="5700"/>
                  </a:lnTo>
                  <a:lnTo>
                    <a:pt x="15977" y="6090"/>
                  </a:lnTo>
                  <a:lnTo>
                    <a:pt x="16050" y="6479"/>
                  </a:lnTo>
                  <a:lnTo>
                    <a:pt x="16123" y="6869"/>
                  </a:lnTo>
                  <a:lnTo>
                    <a:pt x="16172" y="7283"/>
                  </a:lnTo>
                  <a:lnTo>
                    <a:pt x="16221" y="7697"/>
                  </a:lnTo>
                  <a:lnTo>
                    <a:pt x="16221" y="8111"/>
                  </a:lnTo>
                  <a:lnTo>
                    <a:pt x="16221" y="8111"/>
                  </a:lnTo>
                  <a:lnTo>
                    <a:pt x="16221" y="8525"/>
                  </a:lnTo>
                  <a:lnTo>
                    <a:pt x="16172" y="8939"/>
                  </a:lnTo>
                  <a:lnTo>
                    <a:pt x="16123" y="9353"/>
                  </a:lnTo>
                  <a:lnTo>
                    <a:pt x="16050" y="9743"/>
                  </a:lnTo>
                  <a:lnTo>
                    <a:pt x="15977" y="10133"/>
                  </a:lnTo>
                  <a:lnTo>
                    <a:pt x="15855" y="10522"/>
                  </a:lnTo>
                  <a:lnTo>
                    <a:pt x="15734" y="10888"/>
                  </a:lnTo>
                  <a:lnTo>
                    <a:pt x="15587" y="11277"/>
                  </a:lnTo>
                  <a:lnTo>
                    <a:pt x="15417" y="11618"/>
                  </a:lnTo>
                  <a:lnTo>
                    <a:pt x="15247" y="11984"/>
                  </a:lnTo>
                  <a:lnTo>
                    <a:pt x="15052" y="12324"/>
                  </a:lnTo>
                  <a:lnTo>
                    <a:pt x="14832" y="12641"/>
                  </a:lnTo>
                  <a:lnTo>
                    <a:pt x="14613" y="12958"/>
                  </a:lnTo>
                  <a:lnTo>
                    <a:pt x="14370" y="13274"/>
                  </a:lnTo>
                  <a:lnTo>
                    <a:pt x="14126" y="13567"/>
                  </a:lnTo>
                  <a:lnTo>
                    <a:pt x="13834" y="13835"/>
                  </a:lnTo>
                  <a:lnTo>
                    <a:pt x="13566" y="14102"/>
                  </a:lnTo>
                  <a:lnTo>
                    <a:pt x="13274" y="14370"/>
                  </a:lnTo>
                  <a:lnTo>
                    <a:pt x="12957" y="14614"/>
                  </a:lnTo>
                  <a:lnTo>
                    <a:pt x="12641" y="14833"/>
                  </a:lnTo>
                  <a:lnTo>
                    <a:pt x="12324" y="15052"/>
                  </a:lnTo>
                  <a:lnTo>
                    <a:pt x="11983" y="15247"/>
                  </a:lnTo>
                  <a:lnTo>
                    <a:pt x="11618" y="15418"/>
                  </a:lnTo>
                  <a:lnTo>
                    <a:pt x="11277" y="15588"/>
                  </a:lnTo>
                  <a:lnTo>
                    <a:pt x="10911" y="15734"/>
                  </a:lnTo>
                  <a:lnTo>
                    <a:pt x="10522" y="15856"/>
                  </a:lnTo>
                  <a:lnTo>
                    <a:pt x="10132" y="15978"/>
                  </a:lnTo>
                  <a:lnTo>
                    <a:pt x="9742" y="16051"/>
                  </a:lnTo>
                  <a:lnTo>
                    <a:pt x="9353" y="16124"/>
                  </a:lnTo>
                  <a:lnTo>
                    <a:pt x="8939" y="16173"/>
                  </a:lnTo>
                  <a:lnTo>
                    <a:pt x="8525" y="16221"/>
                  </a:lnTo>
                  <a:lnTo>
                    <a:pt x="8111" y="16221"/>
                  </a:lnTo>
                  <a:lnTo>
                    <a:pt x="8111" y="16221"/>
                  </a:lnTo>
                  <a:lnTo>
                    <a:pt x="7696" y="16221"/>
                  </a:lnTo>
                  <a:lnTo>
                    <a:pt x="7282" y="16173"/>
                  </a:lnTo>
                  <a:lnTo>
                    <a:pt x="6868" y="16124"/>
                  </a:lnTo>
                  <a:lnTo>
                    <a:pt x="6479" y="16051"/>
                  </a:lnTo>
                  <a:lnTo>
                    <a:pt x="6089" y="15978"/>
                  </a:lnTo>
                  <a:lnTo>
                    <a:pt x="5699" y="15856"/>
                  </a:lnTo>
                  <a:lnTo>
                    <a:pt x="5334" y="15734"/>
                  </a:lnTo>
                  <a:lnTo>
                    <a:pt x="4944" y="15588"/>
                  </a:lnTo>
                  <a:lnTo>
                    <a:pt x="4603" y="15418"/>
                  </a:lnTo>
                  <a:lnTo>
                    <a:pt x="4238" y="15247"/>
                  </a:lnTo>
                  <a:lnTo>
                    <a:pt x="3897" y="15052"/>
                  </a:lnTo>
                  <a:lnTo>
                    <a:pt x="3581" y="14833"/>
                  </a:lnTo>
                  <a:lnTo>
                    <a:pt x="3264" y="14614"/>
                  </a:lnTo>
                  <a:lnTo>
                    <a:pt x="2947" y="14370"/>
                  </a:lnTo>
                  <a:lnTo>
                    <a:pt x="2655" y="14102"/>
                  </a:lnTo>
                  <a:lnTo>
                    <a:pt x="2387" y="13835"/>
                  </a:lnTo>
                  <a:lnTo>
                    <a:pt x="2119" y="13567"/>
                  </a:lnTo>
                  <a:lnTo>
                    <a:pt x="1851" y="13274"/>
                  </a:lnTo>
                  <a:lnTo>
                    <a:pt x="1608" y="12958"/>
                  </a:lnTo>
                  <a:lnTo>
                    <a:pt x="1389" y="12641"/>
                  </a:lnTo>
                  <a:lnTo>
                    <a:pt x="1169" y="12324"/>
                  </a:lnTo>
                  <a:lnTo>
                    <a:pt x="975" y="11984"/>
                  </a:lnTo>
                  <a:lnTo>
                    <a:pt x="804" y="11618"/>
                  </a:lnTo>
                  <a:lnTo>
                    <a:pt x="634" y="11277"/>
                  </a:lnTo>
                  <a:lnTo>
                    <a:pt x="487" y="10888"/>
                  </a:lnTo>
                  <a:lnTo>
                    <a:pt x="366" y="10522"/>
                  </a:lnTo>
                  <a:lnTo>
                    <a:pt x="244" y="10133"/>
                  </a:lnTo>
                  <a:lnTo>
                    <a:pt x="171" y="9743"/>
                  </a:lnTo>
                  <a:lnTo>
                    <a:pt x="98" y="9353"/>
                  </a:lnTo>
                  <a:lnTo>
                    <a:pt x="49" y="8939"/>
                  </a:lnTo>
                  <a:lnTo>
                    <a:pt x="0" y="8525"/>
                  </a:lnTo>
                  <a:lnTo>
                    <a:pt x="0" y="8111"/>
                  </a:lnTo>
                  <a:lnTo>
                    <a:pt x="0" y="8111"/>
                  </a:lnTo>
                  <a:close/>
                  <a:moveTo>
                    <a:pt x="7234" y="11180"/>
                  </a:moveTo>
                  <a:lnTo>
                    <a:pt x="7234" y="11180"/>
                  </a:lnTo>
                  <a:lnTo>
                    <a:pt x="7282" y="11180"/>
                  </a:lnTo>
                  <a:lnTo>
                    <a:pt x="7282" y="11180"/>
                  </a:lnTo>
                  <a:lnTo>
                    <a:pt x="7453" y="11155"/>
                  </a:lnTo>
                  <a:lnTo>
                    <a:pt x="7623" y="11082"/>
                  </a:lnTo>
                  <a:lnTo>
                    <a:pt x="7794" y="10985"/>
                  </a:lnTo>
                  <a:lnTo>
                    <a:pt x="7916" y="10863"/>
                  </a:lnTo>
                  <a:lnTo>
                    <a:pt x="12007" y="6747"/>
                  </a:lnTo>
                  <a:lnTo>
                    <a:pt x="12007" y="6747"/>
                  </a:lnTo>
                  <a:lnTo>
                    <a:pt x="12105" y="6625"/>
                  </a:lnTo>
                  <a:lnTo>
                    <a:pt x="12153" y="6504"/>
                  </a:lnTo>
                  <a:lnTo>
                    <a:pt x="12202" y="6358"/>
                  </a:lnTo>
                  <a:lnTo>
                    <a:pt x="12202" y="6211"/>
                  </a:lnTo>
                  <a:lnTo>
                    <a:pt x="12202" y="6211"/>
                  </a:lnTo>
                  <a:lnTo>
                    <a:pt x="12178" y="6017"/>
                  </a:lnTo>
                  <a:lnTo>
                    <a:pt x="12129" y="5822"/>
                  </a:lnTo>
                  <a:lnTo>
                    <a:pt x="12032" y="5676"/>
                  </a:lnTo>
                  <a:lnTo>
                    <a:pt x="11886" y="5529"/>
                  </a:lnTo>
                  <a:lnTo>
                    <a:pt x="11886" y="5529"/>
                  </a:lnTo>
                  <a:lnTo>
                    <a:pt x="11764" y="5432"/>
                  </a:lnTo>
                  <a:lnTo>
                    <a:pt x="11618" y="5383"/>
                  </a:lnTo>
                  <a:lnTo>
                    <a:pt x="11472" y="5335"/>
                  </a:lnTo>
                  <a:lnTo>
                    <a:pt x="11325" y="5335"/>
                  </a:lnTo>
                  <a:lnTo>
                    <a:pt x="11325" y="5335"/>
                  </a:lnTo>
                  <a:lnTo>
                    <a:pt x="11131" y="5359"/>
                  </a:lnTo>
                  <a:lnTo>
                    <a:pt x="10960" y="5408"/>
                  </a:lnTo>
                  <a:lnTo>
                    <a:pt x="10790" y="5505"/>
                  </a:lnTo>
                  <a:lnTo>
                    <a:pt x="10643" y="5651"/>
                  </a:lnTo>
                  <a:lnTo>
                    <a:pt x="7161" y="8988"/>
                  </a:lnTo>
                  <a:lnTo>
                    <a:pt x="5797" y="7648"/>
                  </a:lnTo>
                  <a:lnTo>
                    <a:pt x="5797" y="7648"/>
                  </a:lnTo>
                  <a:lnTo>
                    <a:pt x="5675" y="7527"/>
                  </a:lnTo>
                  <a:lnTo>
                    <a:pt x="5505" y="7454"/>
                  </a:lnTo>
                  <a:lnTo>
                    <a:pt x="5358" y="7405"/>
                  </a:lnTo>
                  <a:lnTo>
                    <a:pt x="5188" y="7380"/>
                  </a:lnTo>
                  <a:lnTo>
                    <a:pt x="5188" y="7380"/>
                  </a:lnTo>
                  <a:lnTo>
                    <a:pt x="5017" y="7405"/>
                  </a:lnTo>
                  <a:lnTo>
                    <a:pt x="4847" y="7454"/>
                  </a:lnTo>
                  <a:lnTo>
                    <a:pt x="4701" y="7527"/>
                  </a:lnTo>
                  <a:lnTo>
                    <a:pt x="4555" y="7648"/>
                  </a:lnTo>
                  <a:lnTo>
                    <a:pt x="4555" y="7648"/>
                  </a:lnTo>
                  <a:lnTo>
                    <a:pt x="4457" y="7770"/>
                  </a:lnTo>
                  <a:lnTo>
                    <a:pt x="4360" y="7916"/>
                  </a:lnTo>
                  <a:lnTo>
                    <a:pt x="4311" y="8087"/>
                  </a:lnTo>
                  <a:lnTo>
                    <a:pt x="4311" y="8257"/>
                  </a:lnTo>
                  <a:lnTo>
                    <a:pt x="4311" y="8257"/>
                  </a:lnTo>
                  <a:lnTo>
                    <a:pt x="4311" y="8428"/>
                  </a:lnTo>
                  <a:lnTo>
                    <a:pt x="4360" y="8598"/>
                  </a:lnTo>
                  <a:lnTo>
                    <a:pt x="4457" y="8744"/>
                  </a:lnTo>
                  <a:lnTo>
                    <a:pt x="4555" y="8890"/>
                  </a:lnTo>
                  <a:lnTo>
                    <a:pt x="6601" y="10936"/>
                  </a:lnTo>
                  <a:lnTo>
                    <a:pt x="6601" y="10936"/>
                  </a:lnTo>
                  <a:lnTo>
                    <a:pt x="6747" y="11034"/>
                  </a:lnTo>
                  <a:lnTo>
                    <a:pt x="6893" y="11131"/>
                  </a:lnTo>
                  <a:lnTo>
                    <a:pt x="7063" y="11180"/>
                  </a:lnTo>
                  <a:lnTo>
                    <a:pt x="7234" y="11180"/>
                  </a:lnTo>
                  <a:lnTo>
                    <a:pt x="7234" y="11180"/>
                  </a:lnTo>
                  <a:close/>
                </a:path>
              </a:pathLst>
            </a:custGeom>
            <a:solidFill>
              <a:schemeClr val="tx1"/>
            </a:solidFill>
            <a:ln w="12175" cap="rnd" cmpd="sng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n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12" name="Google Shape;729;p43"/>
            <p:cNvSpPr/>
            <p:nvPr/>
          </p:nvSpPr>
          <p:spPr>
            <a:xfrm>
              <a:off x="5941517" y="2614119"/>
              <a:ext cx="340844" cy="340865"/>
            </a:xfrm>
            <a:custGeom>
              <a:avLst/>
              <a:gdLst/>
              <a:ahLst/>
              <a:cxnLst/>
              <a:rect l="l" t="t" r="r" b="b"/>
              <a:pathLst>
                <a:path w="16221" h="16222" fill="none" extrusionOk="0">
                  <a:moveTo>
                    <a:pt x="0" y="8111"/>
                  </a:moveTo>
                  <a:lnTo>
                    <a:pt x="0" y="8111"/>
                  </a:lnTo>
                  <a:lnTo>
                    <a:pt x="0" y="7697"/>
                  </a:lnTo>
                  <a:lnTo>
                    <a:pt x="49" y="7283"/>
                  </a:lnTo>
                  <a:lnTo>
                    <a:pt x="98" y="6869"/>
                  </a:lnTo>
                  <a:lnTo>
                    <a:pt x="171" y="6479"/>
                  </a:lnTo>
                  <a:lnTo>
                    <a:pt x="244" y="6090"/>
                  </a:lnTo>
                  <a:lnTo>
                    <a:pt x="366" y="5700"/>
                  </a:lnTo>
                  <a:lnTo>
                    <a:pt x="487" y="5335"/>
                  </a:lnTo>
                  <a:lnTo>
                    <a:pt x="634" y="4945"/>
                  </a:lnTo>
                  <a:lnTo>
                    <a:pt x="804" y="4604"/>
                  </a:lnTo>
                  <a:lnTo>
                    <a:pt x="975" y="4239"/>
                  </a:lnTo>
                  <a:lnTo>
                    <a:pt x="1169" y="3898"/>
                  </a:lnTo>
                  <a:lnTo>
                    <a:pt x="1389" y="3581"/>
                  </a:lnTo>
                  <a:lnTo>
                    <a:pt x="1608" y="3264"/>
                  </a:lnTo>
                  <a:lnTo>
                    <a:pt x="1851" y="2948"/>
                  </a:lnTo>
                  <a:lnTo>
                    <a:pt x="2119" y="2656"/>
                  </a:lnTo>
                  <a:lnTo>
                    <a:pt x="2387" y="2388"/>
                  </a:lnTo>
                  <a:lnTo>
                    <a:pt x="2655" y="2120"/>
                  </a:lnTo>
                  <a:lnTo>
                    <a:pt x="2947" y="1852"/>
                  </a:lnTo>
                  <a:lnTo>
                    <a:pt x="3264" y="1608"/>
                  </a:lnTo>
                  <a:lnTo>
                    <a:pt x="3581" y="1389"/>
                  </a:lnTo>
                  <a:lnTo>
                    <a:pt x="3897" y="1170"/>
                  </a:lnTo>
                  <a:lnTo>
                    <a:pt x="4238" y="975"/>
                  </a:lnTo>
                  <a:lnTo>
                    <a:pt x="4603" y="805"/>
                  </a:lnTo>
                  <a:lnTo>
                    <a:pt x="4944" y="634"/>
                  </a:lnTo>
                  <a:lnTo>
                    <a:pt x="5334" y="488"/>
                  </a:lnTo>
                  <a:lnTo>
                    <a:pt x="5699" y="366"/>
                  </a:lnTo>
                  <a:lnTo>
                    <a:pt x="6089" y="244"/>
                  </a:lnTo>
                  <a:lnTo>
                    <a:pt x="6479" y="171"/>
                  </a:lnTo>
                  <a:lnTo>
                    <a:pt x="6868" y="98"/>
                  </a:lnTo>
                  <a:lnTo>
                    <a:pt x="7282" y="50"/>
                  </a:lnTo>
                  <a:lnTo>
                    <a:pt x="7696" y="1"/>
                  </a:lnTo>
                  <a:lnTo>
                    <a:pt x="8111" y="1"/>
                  </a:lnTo>
                  <a:lnTo>
                    <a:pt x="8111" y="1"/>
                  </a:lnTo>
                  <a:lnTo>
                    <a:pt x="8525" y="1"/>
                  </a:lnTo>
                  <a:lnTo>
                    <a:pt x="8939" y="50"/>
                  </a:lnTo>
                  <a:lnTo>
                    <a:pt x="9353" y="98"/>
                  </a:lnTo>
                  <a:lnTo>
                    <a:pt x="9742" y="171"/>
                  </a:lnTo>
                  <a:lnTo>
                    <a:pt x="10132" y="244"/>
                  </a:lnTo>
                  <a:lnTo>
                    <a:pt x="10522" y="366"/>
                  </a:lnTo>
                  <a:lnTo>
                    <a:pt x="10911" y="488"/>
                  </a:lnTo>
                  <a:lnTo>
                    <a:pt x="11277" y="634"/>
                  </a:lnTo>
                  <a:lnTo>
                    <a:pt x="11618" y="805"/>
                  </a:lnTo>
                  <a:lnTo>
                    <a:pt x="11983" y="975"/>
                  </a:lnTo>
                  <a:lnTo>
                    <a:pt x="12324" y="1170"/>
                  </a:lnTo>
                  <a:lnTo>
                    <a:pt x="12641" y="1389"/>
                  </a:lnTo>
                  <a:lnTo>
                    <a:pt x="12957" y="1608"/>
                  </a:lnTo>
                  <a:lnTo>
                    <a:pt x="13274" y="1852"/>
                  </a:lnTo>
                  <a:lnTo>
                    <a:pt x="13566" y="2120"/>
                  </a:lnTo>
                  <a:lnTo>
                    <a:pt x="13834" y="2388"/>
                  </a:lnTo>
                  <a:lnTo>
                    <a:pt x="14126" y="2656"/>
                  </a:lnTo>
                  <a:lnTo>
                    <a:pt x="14370" y="2948"/>
                  </a:lnTo>
                  <a:lnTo>
                    <a:pt x="14613" y="3264"/>
                  </a:lnTo>
                  <a:lnTo>
                    <a:pt x="14832" y="3581"/>
                  </a:lnTo>
                  <a:lnTo>
                    <a:pt x="15052" y="3898"/>
                  </a:lnTo>
                  <a:lnTo>
                    <a:pt x="15247" y="4239"/>
                  </a:lnTo>
                  <a:lnTo>
                    <a:pt x="15417" y="4604"/>
                  </a:lnTo>
                  <a:lnTo>
                    <a:pt x="15587" y="4945"/>
                  </a:lnTo>
                  <a:lnTo>
                    <a:pt x="15734" y="5335"/>
                  </a:lnTo>
                  <a:lnTo>
                    <a:pt x="15855" y="5700"/>
                  </a:lnTo>
                  <a:lnTo>
                    <a:pt x="15977" y="6090"/>
                  </a:lnTo>
                  <a:lnTo>
                    <a:pt x="16050" y="6479"/>
                  </a:lnTo>
                  <a:lnTo>
                    <a:pt x="16123" y="6869"/>
                  </a:lnTo>
                  <a:lnTo>
                    <a:pt x="16172" y="7283"/>
                  </a:lnTo>
                  <a:lnTo>
                    <a:pt x="16221" y="7697"/>
                  </a:lnTo>
                  <a:lnTo>
                    <a:pt x="16221" y="8111"/>
                  </a:lnTo>
                  <a:lnTo>
                    <a:pt x="16221" y="8111"/>
                  </a:lnTo>
                  <a:lnTo>
                    <a:pt x="16221" y="8525"/>
                  </a:lnTo>
                  <a:lnTo>
                    <a:pt x="16172" y="8939"/>
                  </a:lnTo>
                  <a:lnTo>
                    <a:pt x="16123" y="9353"/>
                  </a:lnTo>
                  <a:lnTo>
                    <a:pt x="16050" y="9743"/>
                  </a:lnTo>
                  <a:lnTo>
                    <a:pt x="15977" y="10133"/>
                  </a:lnTo>
                  <a:lnTo>
                    <a:pt x="15855" y="10522"/>
                  </a:lnTo>
                  <a:lnTo>
                    <a:pt x="15734" y="10888"/>
                  </a:lnTo>
                  <a:lnTo>
                    <a:pt x="15587" y="11277"/>
                  </a:lnTo>
                  <a:lnTo>
                    <a:pt x="15417" y="11618"/>
                  </a:lnTo>
                  <a:lnTo>
                    <a:pt x="15247" y="11984"/>
                  </a:lnTo>
                  <a:lnTo>
                    <a:pt x="15052" y="12324"/>
                  </a:lnTo>
                  <a:lnTo>
                    <a:pt x="14832" y="12641"/>
                  </a:lnTo>
                  <a:lnTo>
                    <a:pt x="14613" y="12958"/>
                  </a:lnTo>
                  <a:lnTo>
                    <a:pt x="14370" y="13274"/>
                  </a:lnTo>
                  <a:lnTo>
                    <a:pt x="14126" y="13567"/>
                  </a:lnTo>
                  <a:lnTo>
                    <a:pt x="13834" y="13835"/>
                  </a:lnTo>
                  <a:lnTo>
                    <a:pt x="13566" y="14102"/>
                  </a:lnTo>
                  <a:lnTo>
                    <a:pt x="13274" y="14370"/>
                  </a:lnTo>
                  <a:lnTo>
                    <a:pt x="12957" y="14614"/>
                  </a:lnTo>
                  <a:lnTo>
                    <a:pt x="12641" y="14833"/>
                  </a:lnTo>
                  <a:lnTo>
                    <a:pt x="12324" y="15052"/>
                  </a:lnTo>
                  <a:lnTo>
                    <a:pt x="11983" y="15247"/>
                  </a:lnTo>
                  <a:lnTo>
                    <a:pt x="11618" y="15418"/>
                  </a:lnTo>
                  <a:lnTo>
                    <a:pt x="11277" y="15588"/>
                  </a:lnTo>
                  <a:lnTo>
                    <a:pt x="10911" y="15734"/>
                  </a:lnTo>
                  <a:lnTo>
                    <a:pt x="10522" y="15856"/>
                  </a:lnTo>
                  <a:lnTo>
                    <a:pt x="10132" y="15978"/>
                  </a:lnTo>
                  <a:lnTo>
                    <a:pt x="9742" y="16051"/>
                  </a:lnTo>
                  <a:lnTo>
                    <a:pt x="9353" y="16124"/>
                  </a:lnTo>
                  <a:lnTo>
                    <a:pt x="8939" y="16173"/>
                  </a:lnTo>
                  <a:lnTo>
                    <a:pt x="8525" y="16221"/>
                  </a:lnTo>
                  <a:lnTo>
                    <a:pt x="8111" y="16221"/>
                  </a:lnTo>
                  <a:lnTo>
                    <a:pt x="8111" y="16221"/>
                  </a:lnTo>
                  <a:lnTo>
                    <a:pt x="7696" y="16221"/>
                  </a:lnTo>
                  <a:lnTo>
                    <a:pt x="7282" y="16173"/>
                  </a:lnTo>
                  <a:lnTo>
                    <a:pt x="6868" y="16124"/>
                  </a:lnTo>
                  <a:lnTo>
                    <a:pt x="6479" y="16051"/>
                  </a:lnTo>
                  <a:lnTo>
                    <a:pt x="6089" y="15978"/>
                  </a:lnTo>
                  <a:lnTo>
                    <a:pt x="5699" y="15856"/>
                  </a:lnTo>
                  <a:lnTo>
                    <a:pt x="5334" y="15734"/>
                  </a:lnTo>
                  <a:lnTo>
                    <a:pt x="4944" y="15588"/>
                  </a:lnTo>
                  <a:lnTo>
                    <a:pt x="4603" y="15418"/>
                  </a:lnTo>
                  <a:lnTo>
                    <a:pt x="4238" y="15247"/>
                  </a:lnTo>
                  <a:lnTo>
                    <a:pt x="3897" y="15052"/>
                  </a:lnTo>
                  <a:lnTo>
                    <a:pt x="3581" y="14833"/>
                  </a:lnTo>
                  <a:lnTo>
                    <a:pt x="3264" y="14614"/>
                  </a:lnTo>
                  <a:lnTo>
                    <a:pt x="2947" y="14370"/>
                  </a:lnTo>
                  <a:lnTo>
                    <a:pt x="2655" y="14102"/>
                  </a:lnTo>
                  <a:lnTo>
                    <a:pt x="2387" y="13835"/>
                  </a:lnTo>
                  <a:lnTo>
                    <a:pt x="2119" y="13567"/>
                  </a:lnTo>
                  <a:lnTo>
                    <a:pt x="1851" y="13274"/>
                  </a:lnTo>
                  <a:lnTo>
                    <a:pt x="1608" y="12958"/>
                  </a:lnTo>
                  <a:lnTo>
                    <a:pt x="1389" y="12641"/>
                  </a:lnTo>
                  <a:lnTo>
                    <a:pt x="1169" y="12324"/>
                  </a:lnTo>
                  <a:lnTo>
                    <a:pt x="975" y="11984"/>
                  </a:lnTo>
                  <a:lnTo>
                    <a:pt x="804" y="11618"/>
                  </a:lnTo>
                  <a:lnTo>
                    <a:pt x="634" y="11277"/>
                  </a:lnTo>
                  <a:lnTo>
                    <a:pt x="487" y="10888"/>
                  </a:lnTo>
                  <a:lnTo>
                    <a:pt x="366" y="10522"/>
                  </a:lnTo>
                  <a:lnTo>
                    <a:pt x="244" y="10133"/>
                  </a:lnTo>
                  <a:lnTo>
                    <a:pt x="171" y="9743"/>
                  </a:lnTo>
                  <a:lnTo>
                    <a:pt x="98" y="9353"/>
                  </a:lnTo>
                  <a:lnTo>
                    <a:pt x="49" y="8939"/>
                  </a:lnTo>
                  <a:lnTo>
                    <a:pt x="0" y="8525"/>
                  </a:lnTo>
                  <a:lnTo>
                    <a:pt x="0" y="8111"/>
                  </a:lnTo>
                  <a:lnTo>
                    <a:pt x="0" y="8111"/>
                  </a:lnTo>
                  <a:close/>
                  <a:moveTo>
                    <a:pt x="7234" y="11180"/>
                  </a:moveTo>
                  <a:lnTo>
                    <a:pt x="7234" y="11180"/>
                  </a:lnTo>
                  <a:lnTo>
                    <a:pt x="7282" y="11180"/>
                  </a:lnTo>
                  <a:lnTo>
                    <a:pt x="7282" y="11180"/>
                  </a:lnTo>
                  <a:lnTo>
                    <a:pt x="7453" y="11155"/>
                  </a:lnTo>
                  <a:lnTo>
                    <a:pt x="7623" y="11082"/>
                  </a:lnTo>
                  <a:lnTo>
                    <a:pt x="7794" y="10985"/>
                  </a:lnTo>
                  <a:lnTo>
                    <a:pt x="7916" y="10863"/>
                  </a:lnTo>
                  <a:lnTo>
                    <a:pt x="12007" y="6747"/>
                  </a:lnTo>
                  <a:lnTo>
                    <a:pt x="12007" y="6747"/>
                  </a:lnTo>
                  <a:lnTo>
                    <a:pt x="12105" y="6625"/>
                  </a:lnTo>
                  <a:lnTo>
                    <a:pt x="12153" y="6504"/>
                  </a:lnTo>
                  <a:lnTo>
                    <a:pt x="12202" y="6358"/>
                  </a:lnTo>
                  <a:lnTo>
                    <a:pt x="12202" y="6211"/>
                  </a:lnTo>
                  <a:lnTo>
                    <a:pt x="12202" y="6211"/>
                  </a:lnTo>
                  <a:lnTo>
                    <a:pt x="12178" y="6017"/>
                  </a:lnTo>
                  <a:lnTo>
                    <a:pt x="12129" y="5822"/>
                  </a:lnTo>
                  <a:lnTo>
                    <a:pt x="12032" y="5676"/>
                  </a:lnTo>
                  <a:lnTo>
                    <a:pt x="11886" y="5529"/>
                  </a:lnTo>
                  <a:lnTo>
                    <a:pt x="11886" y="5529"/>
                  </a:lnTo>
                  <a:lnTo>
                    <a:pt x="11764" y="5432"/>
                  </a:lnTo>
                  <a:lnTo>
                    <a:pt x="11618" y="5383"/>
                  </a:lnTo>
                  <a:lnTo>
                    <a:pt x="11472" y="5335"/>
                  </a:lnTo>
                  <a:lnTo>
                    <a:pt x="11325" y="5335"/>
                  </a:lnTo>
                  <a:lnTo>
                    <a:pt x="11325" y="5335"/>
                  </a:lnTo>
                  <a:lnTo>
                    <a:pt x="11131" y="5359"/>
                  </a:lnTo>
                  <a:lnTo>
                    <a:pt x="10960" y="5408"/>
                  </a:lnTo>
                  <a:lnTo>
                    <a:pt x="10790" y="5505"/>
                  </a:lnTo>
                  <a:lnTo>
                    <a:pt x="10643" y="5651"/>
                  </a:lnTo>
                  <a:lnTo>
                    <a:pt x="7161" y="8988"/>
                  </a:lnTo>
                  <a:lnTo>
                    <a:pt x="5797" y="7648"/>
                  </a:lnTo>
                  <a:lnTo>
                    <a:pt x="5797" y="7648"/>
                  </a:lnTo>
                  <a:lnTo>
                    <a:pt x="5675" y="7527"/>
                  </a:lnTo>
                  <a:lnTo>
                    <a:pt x="5505" y="7454"/>
                  </a:lnTo>
                  <a:lnTo>
                    <a:pt x="5358" y="7405"/>
                  </a:lnTo>
                  <a:lnTo>
                    <a:pt x="5188" y="7380"/>
                  </a:lnTo>
                  <a:lnTo>
                    <a:pt x="5188" y="7380"/>
                  </a:lnTo>
                  <a:lnTo>
                    <a:pt x="5017" y="7405"/>
                  </a:lnTo>
                  <a:lnTo>
                    <a:pt x="4847" y="7454"/>
                  </a:lnTo>
                  <a:lnTo>
                    <a:pt x="4701" y="7527"/>
                  </a:lnTo>
                  <a:lnTo>
                    <a:pt x="4555" y="7648"/>
                  </a:lnTo>
                  <a:lnTo>
                    <a:pt x="4555" y="7648"/>
                  </a:lnTo>
                  <a:lnTo>
                    <a:pt x="4457" y="7770"/>
                  </a:lnTo>
                  <a:lnTo>
                    <a:pt x="4360" y="7916"/>
                  </a:lnTo>
                  <a:lnTo>
                    <a:pt x="4311" y="8087"/>
                  </a:lnTo>
                  <a:lnTo>
                    <a:pt x="4311" y="8257"/>
                  </a:lnTo>
                  <a:lnTo>
                    <a:pt x="4311" y="8257"/>
                  </a:lnTo>
                  <a:lnTo>
                    <a:pt x="4311" y="8428"/>
                  </a:lnTo>
                  <a:lnTo>
                    <a:pt x="4360" y="8598"/>
                  </a:lnTo>
                  <a:lnTo>
                    <a:pt x="4457" y="8744"/>
                  </a:lnTo>
                  <a:lnTo>
                    <a:pt x="4555" y="8890"/>
                  </a:lnTo>
                  <a:lnTo>
                    <a:pt x="6601" y="10936"/>
                  </a:lnTo>
                  <a:lnTo>
                    <a:pt x="6601" y="10936"/>
                  </a:lnTo>
                  <a:lnTo>
                    <a:pt x="6747" y="11034"/>
                  </a:lnTo>
                  <a:lnTo>
                    <a:pt x="6893" y="11131"/>
                  </a:lnTo>
                  <a:lnTo>
                    <a:pt x="7063" y="11180"/>
                  </a:lnTo>
                  <a:lnTo>
                    <a:pt x="7234" y="11180"/>
                  </a:lnTo>
                  <a:lnTo>
                    <a:pt x="7234" y="11180"/>
                  </a:lnTo>
                  <a:close/>
                </a:path>
              </a:pathLst>
            </a:custGeom>
            <a:solidFill>
              <a:schemeClr val="tx1"/>
            </a:solidFill>
            <a:ln w="12175" cap="rnd" cmpd="sng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n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13" name="Google Shape;729;p43"/>
            <p:cNvSpPr/>
            <p:nvPr/>
          </p:nvSpPr>
          <p:spPr>
            <a:xfrm>
              <a:off x="5933587" y="3429154"/>
              <a:ext cx="340844" cy="340865"/>
            </a:xfrm>
            <a:custGeom>
              <a:avLst/>
              <a:gdLst/>
              <a:ahLst/>
              <a:cxnLst/>
              <a:rect l="l" t="t" r="r" b="b"/>
              <a:pathLst>
                <a:path w="16221" h="16222" fill="none" extrusionOk="0">
                  <a:moveTo>
                    <a:pt x="0" y="8111"/>
                  </a:moveTo>
                  <a:lnTo>
                    <a:pt x="0" y="8111"/>
                  </a:lnTo>
                  <a:lnTo>
                    <a:pt x="0" y="7697"/>
                  </a:lnTo>
                  <a:lnTo>
                    <a:pt x="49" y="7283"/>
                  </a:lnTo>
                  <a:lnTo>
                    <a:pt x="98" y="6869"/>
                  </a:lnTo>
                  <a:lnTo>
                    <a:pt x="171" y="6479"/>
                  </a:lnTo>
                  <a:lnTo>
                    <a:pt x="244" y="6090"/>
                  </a:lnTo>
                  <a:lnTo>
                    <a:pt x="366" y="5700"/>
                  </a:lnTo>
                  <a:lnTo>
                    <a:pt x="487" y="5335"/>
                  </a:lnTo>
                  <a:lnTo>
                    <a:pt x="634" y="4945"/>
                  </a:lnTo>
                  <a:lnTo>
                    <a:pt x="804" y="4604"/>
                  </a:lnTo>
                  <a:lnTo>
                    <a:pt x="975" y="4239"/>
                  </a:lnTo>
                  <a:lnTo>
                    <a:pt x="1169" y="3898"/>
                  </a:lnTo>
                  <a:lnTo>
                    <a:pt x="1389" y="3581"/>
                  </a:lnTo>
                  <a:lnTo>
                    <a:pt x="1608" y="3264"/>
                  </a:lnTo>
                  <a:lnTo>
                    <a:pt x="1851" y="2948"/>
                  </a:lnTo>
                  <a:lnTo>
                    <a:pt x="2119" y="2656"/>
                  </a:lnTo>
                  <a:lnTo>
                    <a:pt x="2387" y="2388"/>
                  </a:lnTo>
                  <a:lnTo>
                    <a:pt x="2655" y="2120"/>
                  </a:lnTo>
                  <a:lnTo>
                    <a:pt x="2947" y="1852"/>
                  </a:lnTo>
                  <a:lnTo>
                    <a:pt x="3264" y="1608"/>
                  </a:lnTo>
                  <a:lnTo>
                    <a:pt x="3581" y="1389"/>
                  </a:lnTo>
                  <a:lnTo>
                    <a:pt x="3897" y="1170"/>
                  </a:lnTo>
                  <a:lnTo>
                    <a:pt x="4238" y="975"/>
                  </a:lnTo>
                  <a:lnTo>
                    <a:pt x="4603" y="805"/>
                  </a:lnTo>
                  <a:lnTo>
                    <a:pt x="4944" y="634"/>
                  </a:lnTo>
                  <a:lnTo>
                    <a:pt x="5334" y="488"/>
                  </a:lnTo>
                  <a:lnTo>
                    <a:pt x="5699" y="366"/>
                  </a:lnTo>
                  <a:lnTo>
                    <a:pt x="6089" y="244"/>
                  </a:lnTo>
                  <a:lnTo>
                    <a:pt x="6479" y="171"/>
                  </a:lnTo>
                  <a:lnTo>
                    <a:pt x="6868" y="98"/>
                  </a:lnTo>
                  <a:lnTo>
                    <a:pt x="7282" y="50"/>
                  </a:lnTo>
                  <a:lnTo>
                    <a:pt x="7696" y="1"/>
                  </a:lnTo>
                  <a:lnTo>
                    <a:pt x="8111" y="1"/>
                  </a:lnTo>
                  <a:lnTo>
                    <a:pt x="8111" y="1"/>
                  </a:lnTo>
                  <a:lnTo>
                    <a:pt x="8525" y="1"/>
                  </a:lnTo>
                  <a:lnTo>
                    <a:pt x="8939" y="50"/>
                  </a:lnTo>
                  <a:lnTo>
                    <a:pt x="9353" y="98"/>
                  </a:lnTo>
                  <a:lnTo>
                    <a:pt x="9742" y="171"/>
                  </a:lnTo>
                  <a:lnTo>
                    <a:pt x="10132" y="244"/>
                  </a:lnTo>
                  <a:lnTo>
                    <a:pt x="10522" y="366"/>
                  </a:lnTo>
                  <a:lnTo>
                    <a:pt x="10911" y="488"/>
                  </a:lnTo>
                  <a:lnTo>
                    <a:pt x="11277" y="634"/>
                  </a:lnTo>
                  <a:lnTo>
                    <a:pt x="11618" y="805"/>
                  </a:lnTo>
                  <a:lnTo>
                    <a:pt x="11983" y="975"/>
                  </a:lnTo>
                  <a:lnTo>
                    <a:pt x="12324" y="1170"/>
                  </a:lnTo>
                  <a:lnTo>
                    <a:pt x="12641" y="1389"/>
                  </a:lnTo>
                  <a:lnTo>
                    <a:pt x="12957" y="1608"/>
                  </a:lnTo>
                  <a:lnTo>
                    <a:pt x="13274" y="1852"/>
                  </a:lnTo>
                  <a:lnTo>
                    <a:pt x="13566" y="2120"/>
                  </a:lnTo>
                  <a:lnTo>
                    <a:pt x="13834" y="2388"/>
                  </a:lnTo>
                  <a:lnTo>
                    <a:pt x="14126" y="2656"/>
                  </a:lnTo>
                  <a:lnTo>
                    <a:pt x="14370" y="2948"/>
                  </a:lnTo>
                  <a:lnTo>
                    <a:pt x="14613" y="3264"/>
                  </a:lnTo>
                  <a:lnTo>
                    <a:pt x="14832" y="3581"/>
                  </a:lnTo>
                  <a:lnTo>
                    <a:pt x="15052" y="3898"/>
                  </a:lnTo>
                  <a:lnTo>
                    <a:pt x="15247" y="4239"/>
                  </a:lnTo>
                  <a:lnTo>
                    <a:pt x="15417" y="4604"/>
                  </a:lnTo>
                  <a:lnTo>
                    <a:pt x="15587" y="4945"/>
                  </a:lnTo>
                  <a:lnTo>
                    <a:pt x="15734" y="5335"/>
                  </a:lnTo>
                  <a:lnTo>
                    <a:pt x="15855" y="5700"/>
                  </a:lnTo>
                  <a:lnTo>
                    <a:pt x="15977" y="6090"/>
                  </a:lnTo>
                  <a:lnTo>
                    <a:pt x="16050" y="6479"/>
                  </a:lnTo>
                  <a:lnTo>
                    <a:pt x="16123" y="6869"/>
                  </a:lnTo>
                  <a:lnTo>
                    <a:pt x="16172" y="7283"/>
                  </a:lnTo>
                  <a:lnTo>
                    <a:pt x="16221" y="7697"/>
                  </a:lnTo>
                  <a:lnTo>
                    <a:pt x="16221" y="8111"/>
                  </a:lnTo>
                  <a:lnTo>
                    <a:pt x="16221" y="8111"/>
                  </a:lnTo>
                  <a:lnTo>
                    <a:pt x="16221" y="8525"/>
                  </a:lnTo>
                  <a:lnTo>
                    <a:pt x="16172" y="8939"/>
                  </a:lnTo>
                  <a:lnTo>
                    <a:pt x="16123" y="9353"/>
                  </a:lnTo>
                  <a:lnTo>
                    <a:pt x="16050" y="9743"/>
                  </a:lnTo>
                  <a:lnTo>
                    <a:pt x="15977" y="10133"/>
                  </a:lnTo>
                  <a:lnTo>
                    <a:pt x="15855" y="10522"/>
                  </a:lnTo>
                  <a:lnTo>
                    <a:pt x="15734" y="10888"/>
                  </a:lnTo>
                  <a:lnTo>
                    <a:pt x="15587" y="11277"/>
                  </a:lnTo>
                  <a:lnTo>
                    <a:pt x="15417" y="11618"/>
                  </a:lnTo>
                  <a:lnTo>
                    <a:pt x="15247" y="11984"/>
                  </a:lnTo>
                  <a:lnTo>
                    <a:pt x="15052" y="12324"/>
                  </a:lnTo>
                  <a:lnTo>
                    <a:pt x="14832" y="12641"/>
                  </a:lnTo>
                  <a:lnTo>
                    <a:pt x="14613" y="12958"/>
                  </a:lnTo>
                  <a:lnTo>
                    <a:pt x="14370" y="13274"/>
                  </a:lnTo>
                  <a:lnTo>
                    <a:pt x="14126" y="13567"/>
                  </a:lnTo>
                  <a:lnTo>
                    <a:pt x="13834" y="13835"/>
                  </a:lnTo>
                  <a:lnTo>
                    <a:pt x="13566" y="14102"/>
                  </a:lnTo>
                  <a:lnTo>
                    <a:pt x="13274" y="14370"/>
                  </a:lnTo>
                  <a:lnTo>
                    <a:pt x="12957" y="14614"/>
                  </a:lnTo>
                  <a:lnTo>
                    <a:pt x="12641" y="14833"/>
                  </a:lnTo>
                  <a:lnTo>
                    <a:pt x="12324" y="15052"/>
                  </a:lnTo>
                  <a:lnTo>
                    <a:pt x="11983" y="15247"/>
                  </a:lnTo>
                  <a:lnTo>
                    <a:pt x="11618" y="15418"/>
                  </a:lnTo>
                  <a:lnTo>
                    <a:pt x="11277" y="15588"/>
                  </a:lnTo>
                  <a:lnTo>
                    <a:pt x="10911" y="15734"/>
                  </a:lnTo>
                  <a:lnTo>
                    <a:pt x="10522" y="15856"/>
                  </a:lnTo>
                  <a:lnTo>
                    <a:pt x="10132" y="15978"/>
                  </a:lnTo>
                  <a:lnTo>
                    <a:pt x="9742" y="16051"/>
                  </a:lnTo>
                  <a:lnTo>
                    <a:pt x="9353" y="16124"/>
                  </a:lnTo>
                  <a:lnTo>
                    <a:pt x="8939" y="16173"/>
                  </a:lnTo>
                  <a:lnTo>
                    <a:pt x="8525" y="16221"/>
                  </a:lnTo>
                  <a:lnTo>
                    <a:pt x="8111" y="16221"/>
                  </a:lnTo>
                  <a:lnTo>
                    <a:pt x="8111" y="16221"/>
                  </a:lnTo>
                  <a:lnTo>
                    <a:pt x="7696" y="16221"/>
                  </a:lnTo>
                  <a:lnTo>
                    <a:pt x="7282" y="16173"/>
                  </a:lnTo>
                  <a:lnTo>
                    <a:pt x="6868" y="16124"/>
                  </a:lnTo>
                  <a:lnTo>
                    <a:pt x="6479" y="16051"/>
                  </a:lnTo>
                  <a:lnTo>
                    <a:pt x="6089" y="15978"/>
                  </a:lnTo>
                  <a:lnTo>
                    <a:pt x="5699" y="15856"/>
                  </a:lnTo>
                  <a:lnTo>
                    <a:pt x="5334" y="15734"/>
                  </a:lnTo>
                  <a:lnTo>
                    <a:pt x="4944" y="15588"/>
                  </a:lnTo>
                  <a:lnTo>
                    <a:pt x="4603" y="15418"/>
                  </a:lnTo>
                  <a:lnTo>
                    <a:pt x="4238" y="15247"/>
                  </a:lnTo>
                  <a:lnTo>
                    <a:pt x="3897" y="15052"/>
                  </a:lnTo>
                  <a:lnTo>
                    <a:pt x="3581" y="14833"/>
                  </a:lnTo>
                  <a:lnTo>
                    <a:pt x="3264" y="14614"/>
                  </a:lnTo>
                  <a:lnTo>
                    <a:pt x="2947" y="14370"/>
                  </a:lnTo>
                  <a:lnTo>
                    <a:pt x="2655" y="14102"/>
                  </a:lnTo>
                  <a:lnTo>
                    <a:pt x="2387" y="13835"/>
                  </a:lnTo>
                  <a:lnTo>
                    <a:pt x="2119" y="13567"/>
                  </a:lnTo>
                  <a:lnTo>
                    <a:pt x="1851" y="13274"/>
                  </a:lnTo>
                  <a:lnTo>
                    <a:pt x="1608" y="12958"/>
                  </a:lnTo>
                  <a:lnTo>
                    <a:pt x="1389" y="12641"/>
                  </a:lnTo>
                  <a:lnTo>
                    <a:pt x="1169" y="12324"/>
                  </a:lnTo>
                  <a:lnTo>
                    <a:pt x="975" y="11984"/>
                  </a:lnTo>
                  <a:lnTo>
                    <a:pt x="804" y="11618"/>
                  </a:lnTo>
                  <a:lnTo>
                    <a:pt x="634" y="11277"/>
                  </a:lnTo>
                  <a:lnTo>
                    <a:pt x="487" y="10888"/>
                  </a:lnTo>
                  <a:lnTo>
                    <a:pt x="366" y="10522"/>
                  </a:lnTo>
                  <a:lnTo>
                    <a:pt x="244" y="10133"/>
                  </a:lnTo>
                  <a:lnTo>
                    <a:pt x="171" y="9743"/>
                  </a:lnTo>
                  <a:lnTo>
                    <a:pt x="98" y="9353"/>
                  </a:lnTo>
                  <a:lnTo>
                    <a:pt x="49" y="8939"/>
                  </a:lnTo>
                  <a:lnTo>
                    <a:pt x="0" y="8525"/>
                  </a:lnTo>
                  <a:lnTo>
                    <a:pt x="0" y="8111"/>
                  </a:lnTo>
                  <a:lnTo>
                    <a:pt x="0" y="8111"/>
                  </a:lnTo>
                  <a:close/>
                  <a:moveTo>
                    <a:pt x="7234" y="11180"/>
                  </a:moveTo>
                  <a:lnTo>
                    <a:pt x="7234" y="11180"/>
                  </a:lnTo>
                  <a:lnTo>
                    <a:pt x="7282" y="11180"/>
                  </a:lnTo>
                  <a:lnTo>
                    <a:pt x="7282" y="11180"/>
                  </a:lnTo>
                  <a:lnTo>
                    <a:pt x="7453" y="11155"/>
                  </a:lnTo>
                  <a:lnTo>
                    <a:pt x="7623" y="11082"/>
                  </a:lnTo>
                  <a:lnTo>
                    <a:pt x="7794" y="10985"/>
                  </a:lnTo>
                  <a:lnTo>
                    <a:pt x="7916" y="10863"/>
                  </a:lnTo>
                  <a:lnTo>
                    <a:pt x="12007" y="6747"/>
                  </a:lnTo>
                  <a:lnTo>
                    <a:pt x="12007" y="6747"/>
                  </a:lnTo>
                  <a:lnTo>
                    <a:pt x="12105" y="6625"/>
                  </a:lnTo>
                  <a:lnTo>
                    <a:pt x="12153" y="6504"/>
                  </a:lnTo>
                  <a:lnTo>
                    <a:pt x="12202" y="6358"/>
                  </a:lnTo>
                  <a:lnTo>
                    <a:pt x="12202" y="6211"/>
                  </a:lnTo>
                  <a:lnTo>
                    <a:pt x="12202" y="6211"/>
                  </a:lnTo>
                  <a:lnTo>
                    <a:pt x="12178" y="6017"/>
                  </a:lnTo>
                  <a:lnTo>
                    <a:pt x="12129" y="5822"/>
                  </a:lnTo>
                  <a:lnTo>
                    <a:pt x="12032" y="5676"/>
                  </a:lnTo>
                  <a:lnTo>
                    <a:pt x="11886" y="5529"/>
                  </a:lnTo>
                  <a:lnTo>
                    <a:pt x="11886" y="5529"/>
                  </a:lnTo>
                  <a:lnTo>
                    <a:pt x="11764" y="5432"/>
                  </a:lnTo>
                  <a:lnTo>
                    <a:pt x="11618" y="5383"/>
                  </a:lnTo>
                  <a:lnTo>
                    <a:pt x="11472" y="5335"/>
                  </a:lnTo>
                  <a:lnTo>
                    <a:pt x="11325" y="5335"/>
                  </a:lnTo>
                  <a:lnTo>
                    <a:pt x="11325" y="5335"/>
                  </a:lnTo>
                  <a:lnTo>
                    <a:pt x="11131" y="5359"/>
                  </a:lnTo>
                  <a:lnTo>
                    <a:pt x="10960" y="5408"/>
                  </a:lnTo>
                  <a:lnTo>
                    <a:pt x="10790" y="5505"/>
                  </a:lnTo>
                  <a:lnTo>
                    <a:pt x="10643" y="5651"/>
                  </a:lnTo>
                  <a:lnTo>
                    <a:pt x="7161" y="8988"/>
                  </a:lnTo>
                  <a:lnTo>
                    <a:pt x="5797" y="7648"/>
                  </a:lnTo>
                  <a:lnTo>
                    <a:pt x="5797" y="7648"/>
                  </a:lnTo>
                  <a:lnTo>
                    <a:pt x="5675" y="7527"/>
                  </a:lnTo>
                  <a:lnTo>
                    <a:pt x="5505" y="7454"/>
                  </a:lnTo>
                  <a:lnTo>
                    <a:pt x="5358" y="7405"/>
                  </a:lnTo>
                  <a:lnTo>
                    <a:pt x="5188" y="7380"/>
                  </a:lnTo>
                  <a:lnTo>
                    <a:pt x="5188" y="7380"/>
                  </a:lnTo>
                  <a:lnTo>
                    <a:pt x="5017" y="7405"/>
                  </a:lnTo>
                  <a:lnTo>
                    <a:pt x="4847" y="7454"/>
                  </a:lnTo>
                  <a:lnTo>
                    <a:pt x="4701" y="7527"/>
                  </a:lnTo>
                  <a:lnTo>
                    <a:pt x="4555" y="7648"/>
                  </a:lnTo>
                  <a:lnTo>
                    <a:pt x="4555" y="7648"/>
                  </a:lnTo>
                  <a:lnTo>
                    <a:pt x="4457" y="7770"/>
                  </a:lnTo>
                  <a:lnTo>
                    <a:pt x="4360" y="7916"/>
                  </a:lnTo>
                  <a:lnTo>
                    <a:pt x="4311" y="8087"/>
                  </a:lnTo>
                  <a:lnTo>
                    <a:pt x="4311" y="8257"/>
                  </a:lnTo>
                  <a:lnTo>
                    <a:pt x="4311" y="8257"/>
                  </a:lnTo>
                  <a:lnTo>
                    <a:pt x="4311" y="8428"/>
                  </a:lnTo>
                  <a:lnTo>
                    <a:pt x="4360" y="8598"/>
                  </a:lnTo>
                  <a:lnTo>
                    <a:pt x="4457" y="8744"/>
                  </a:lnTo>
                  <a:lnTo>
                    <a:pt x="4555" y="8890"/>
                  </a:lnTo>
                  <a:lnTo>
                    <a:pt x="6601" y="10936"/>
                  </a:lnTo>
                  <a:lnTo>
                    <a:pt x="6601" y="10936"/>
                  </a:lnTo>
                  <a:lnTo>
                    <a:pt x="6747" y="11034"/>
                  </a:lnTo>
                  <a:lnTo>
                    <a:pt x="6893" y="11131"/>
                  </a:lnTo>
                  <a:lnTo>
                    <a:pt x="7063" y="11180"/>
                  </a:lnTo>
                  <a:lnTo>
                    <a:pt x="7234" y="11180"/>
                  </a:lnTo>
                  <a:lnTo>
                    <a:pt x="7234" y="11180"/>
                  </a:lnTo>
                  <a:close/>
                </a:path>
              </a:pathLst>
            </a:custGeom>
            <a:solidFill>
              <a:schemeClr val="tx1"/>
            </a:solidFill>
            <a:ln w="12175" cap="rnd" cmpd="sng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n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14" name="Google Shape;729;p43"/>
            <p:cNvSpPr/>
            <p:nvPr/>
          </p:nvSpPr>
          <p:spPr>
            <a:xfrm>
              <a:off x="5941515" y="4720868"/>
              <a:ext cx="340844" cy="340865"/>
            </a:xfrm>
            <a:custGeom>
              <a:avLst/>
              <a:gdLst/>
              <a:ahLst/>
              <a:cxnLst/>
              <a:rect l="l" t="t" r="r" b="b"/>
              <a:pathLst>
                <a:path w="16221" h="16222" fill="none" extrusionOk="0">
                  <a:moveTo>
                    <a:pt x="0" y="8111"/>
                  </a:moveTo>
                  <a:lnTo>
                    <a:pt x="0" y="8111"/>
                  </a:lnTo>
                  <a:lnTo>
                    <a:pt x="0" y="7697"/>
                  </a:lnTo>
                  <a:lnTo>
                    <a:pt x="49" y="7283"/>
                  </a:lnTo>
                  <a:lnTo>
                    <a:pt x="98" y="6869"/>
                  </a:lnTo>
                  <a:lnTo>
                    <a:pt x="171" y="6479"/>
                  </a:lnTo>
                  <a:lnTo>
                    <a:pt x="244" y="6090"/>
                  </a:lnTo>
                  <a:lnTo>
                    <a:pt x="366" y="5700"/>
                  </a:lnTo>
                  <a:lnTo>
                    <a:pt x="487" y="5335"/>
                  </a:lnTo>
                  <a:lnTo>
                    <a:pt x="634" y="4945"/>
                  </a:lnTo>
                  <a:lnTo>
                    <a:pt x="804" y="4604"/>
                  </a:lnTo>
                  <a:lnTo>
                    <a:pt x="975" y="4239"/>
                  </a:lnTo>
                  <a:lnTo>
                    <a:pt x="1169" y="3898"/>
                  </a:lnTo>
                  <a:lnTo>
                    <a:pt x="1389" y="3581"/>
                  </a:lnTo>
                  <a:lnTo>
                    <a:pt x="1608" y="3264"/>
                  </a:lnTo>
                  <a:lnTo>
                    <a:pt x="1851" y="2948"/>
                  </a:lnTo>
                  <a:lnTo>
                    <a:pt x="2119" y="2656"/>
                  </a:lnTo>
                  <a:lnTo>
                    <a:pt x="2387" y="2388"/>
                  </a:lnTo>
                  <a:lnTo>
                    <a:pt x="2655" y="2120"/>
                  </a:lnTo>
                  <a:lnTo>
                    <a:pt x="2947" y="1852"/>
                  </a:lnTo>
                  <a:lnTo>
                    <a:pt x="3264" y="1608"/>
                  </a:lnTo>
                  <a:lnTo>
                    <a:pt x="3581" y="1389"/>
                  </a:lnTo>
                  <a:lnTo>
                    <a:pt x="3897" y="1170"/>
                  </a:lnTo>
                  <a:lnTo>
                    <a:pt x="4238" y="975"/>
                  </a:lnTo>
                  <a:lnTo>
                    <a:pt x="4603" y="805"/>
                  </a:lnTo>
                  <a:lnTo>
                    <a:pt x="4944" y="634"/>
                  </a:lnTo>
                  <a:lnTo>
                    <a:pt x="5334" y="488"/>
                  </a:lnTo>
                  <a:lnTo>
                    <a:pt x="5699" y="366"/>
                  </a:lnTo>
                  <a:lnTo>
                    <a:pt x="6089" y="244"/>
                  </a:lnTo>
                  <a:lnTo>
                    <a:pt x="6479" y="171"/>
                  </a:lnTo>
                  <a:lnTo>
                    <a:pt x="6868" y="98"/>
                  </a:lnTo>
                  <a:lnTo>
                    <a:pt x="7282" y="50"/>
                  </a:lnTo>
                  <a:lnTo>
                    <a:pt x="7696" y="1"/>
                  </a:lnTo>
                  <a:lnTo>
                    <a:pt x="8111" y="1"/>
                  </a:lnTo>
                  <a:lnTo>
                    <a:pt x="8111" y="1"/>
                  </a:lnTo>
                  <a:lnTo>
                    <a:pt x="8525" y="1"/>
                  </a:lnTo>
                  <a:lnTo>
                    <a:pt x="8939" y="50"/>
                  </a:lnTo>
                  <a:lnTo>
                    <a:pt x="9353" y="98"/>
                  </a:lnTo>
                  <a:lnTo>
                    <a:pt x="9742" y="171"/>
                  </a:lnTo>
                  <a:lnTo>
                    <a:pt x="10132" y="244"/>
                  </a:lnTo>
                  <a:lnTo>
                    <a:pt x="10522" y="366"/>
                  </a:lnTo>
                  <a:lnTo>
                    <a:pt x="10911" y="488"/>
                  </a:lnTo>
                  <a:lnTo>
                    <a:pt x="11277" y="634"/>
                  </a:lnTo>
                  <a:lnTo>
                    <a:pt x="11618" y="805"/>
                  </a:lnTo>
                  <a:lnTo>
                    <a:pt x="11983" y="975"/>
                  </a:lnTo>
                  <a:lnTo>
                    <a:pt x="12324" y="1170"/>
                  </a:lnTo>
                  <a:lnTo>
                    <a:pt x="12641" y="1389"/>
                  </a:lnTo>
                  <a:lnTo>
                    <a:pt x="12957" y="1608"/>
                  </a:lnTo>
                  <a:lnTo>
                    <a:pt x="13274" y="1852"/>
                  </a:lnTo>
                  <a:lnTo>
                    <a:pt x="13566" y="2120"/>
                  </a:lnTo>
                  <a:lnTo>
                    <a:pt x="13834" y="2388"/>
                  </a:lnTo>
                  <a:lnTo>
                    <a:pt x="14126" y="2656"/>
                  </a:lnTo>
                  <a:lnTo>
                    <a:pt x="14370" y="2948"/>
                  </a:lnTo>
                  <a:lnTo>
                    <a:pt x="14613" y="3264"/>
                  </a:lnTo>
                  <a:lnTo>
                    <a:pt x="14832" y="3581"/>
                  </a:lnTo>
                  <a:lnTo>
                    <a:pt x="15052" y="3898"/>
                  </a:lnTo>
                  <a:lnTo>
                    <a:pt x="15247" y="4239"/>
                  </a:lnTo>
                  <a:lnTo>
                    <a:pt x="15417" y="4604"/>
                  </a:lnTo>
                  <a:lnTo>
                    <a:pt x="15587" y="4945"/>
                  </a:lnTo>
                  <a:lnTo>
                    <a:pt x="15734" y="5335"/>
                  </a:lnTo>
                  <a:lnTo>
                    <a:pt x="15855" y="5700"/>
                  </a:lnTo>
                  <a:lnTo>
                    <a:pt x="15977" y="6090"/>
                  </a:lnTo>
                  <a:lnTo>
                    <a:pt x="16050" y="6479"/>
                  </a:lnTo>
                  <a:lnTo>
                    <a:pt x="16123" y="6869"/>
                  </a:lnTo>
                  <a:lnTo>
                    <a:pt x="16172" y="7283"/>
                  </a:lnTo>
                  <a:lnTo>
                    <a:pt x="16221" y="7697"/>
                  </a:lnTo>
                  <a:lnTo>
                    <a:pt x="16221" y="8111"/>
                  </a:lnTo>
                  <a:lnTo>
                    <a:pt x="16221" y="8111"/>
                  </a:lnTo>
                  <a:lnTo>
                    <a:pt x="16221" y="8525"/>
                  </a:lnTo>
                  <a:lnTo>
                    <a:pt x="16172" y="8939"/>
                  </a:lnTo>
                  <a:lnTo>
                    <a:pt x="16123" y="9353"/>
                  </a:lnTo>
                  <a:lnTo>
                    <a:pt x="16050" y="9743"/>
                  </a:lnTo>
                  <a:lnTo>
                    <a:pt x="15977" y="10133"/>
                  </a:lnTo>
                  <a:lnTo>
                    <a:pt x="15855" y="10522"/>
                  </a:lnTo>
                  <a:lnTo>
                    <a:pt x="15734" y="10888"/>
                  </a:lnTo>
                  <a:lnTo>
                    <a:pt x="15587" y="11277"/>
                  </a:lnTo>
                  <a:lnTo>
                    <a:pt x="15417" y="11618"/>
                  </a:lnTo>
                  <a:lnTo>
                    <a:pt x="15247" y="11984"/>
                  </a:lnTo>
                  <a:lnTo>
                    <a:pt x="15052" y="12324"/>
                  </a:lnTo>
                  <a:lnTo>
                    <a:pt x="14832" y="12641"/>
                  </a:lnTo>
                  <a:lnTo>
                    <a:pt x="14613" y="12958"/>
                  </a:lnTo>
                  <a:lnTo>
                    <a:pt x="14370" y="13274"/>
                  </a:lnTo>
                  <a:lnTo>
                    <a:pt x="14126" y="13567"/>
                  </a:lnTo>
                  <a:lnTo>
                    <a:pt x="13834" y="13835"/>
                  </a:lnTo>
                  <a:lnTo>
                    <a:pt x="13566" y="14102"/>
                  </a:lnTo>
                  <a:lnTo>
                    <a:pt x="13274" y="14370"/>
                  </a:lnTo>
                  <a:lnTo>
                    <a:pt x="12957" y="14614"/>
                  </a:lnTo>
                  <a:lnTo>
                    <a:pt x="12641" y="14833"/>
                  </a:lnTo>
                  <a:lnTo>
                    <a:pt x="12324" y="15052"/>
                  </a:lnTo>
                  <a:lnTo>
                    <a:pt x="11983" y="15247"/>
                  </a:lnTo>
                  <a:lnTo>
                    <a:pt x="11618" y="15418"/>
                  </a:lnTo>
                  <a:lnTo>
                    <a:pt x="11277" y="15588"/>
                  </a:lnTo>
                  <a:lnTo>
                    <a:pt x="10911" y="15734"/>
                  </a:lnTo>
                  <a:lnTo>
                    <a:pt x="10522" y="15856"/>
                  </a:lnTo>
                  <a:lnTo>
                    <a:pt x="10132" y="15978"/>
                  </a:lnTo>
                  <a:lnTo>
                    <a:pt x="9742" y="16051"/>
                  </a:lnTo>
                  <a:lnTo>
                    <a:pt x="9353" y="16124"/>
                  </a:lnTo>
                  <a:lnTo>
                    <a:pt x="8939" y="16173"/>
                  </a:lnTo>
                  <a:lnTo>
                    <a:pt x="8525" y="16221"/>
                  </a:lnTo>
                  <a:lnTo>
                    <a:pt x="8111" y="16221"/>
                  </a:lnTo>
                  <a:lnTo>
                    <a:pt x="8111" y="16221"/>
                  </a:lnTo>
                  <a:lnTo>
                    <a:pt x="7696" y="16221"/>
                  </a:lnTo>
                  <a:lnTo>
                    <a:pt x="7282" y="16173"/>
                  </a:lnTo>
                  <a:lnTo>
                    <a:pt x="6868" y="16124"/>
                  </a:lnTo>
                  <a:lnTo>
                    <a:pt x="6479" y="16051"/>
                  </a:lnTo>
                  <a:lnTo>
                    <a:pt x="6089" y="15978"/>
                  </a:lnTo>
                  <a:lnTo>
                    <a:pt x="5699" y="15856"/>
                  </a:lnTo>
                  <a:lnTo>
                    <a:pt x="5334" y="15734"/>
                  </a:lnTo>
                  <a:lnTo>
                    <a:pt x="4944" y="15588"/>
                  </a:lnTo>
                  <a:lnTo>
                    <a:pt x="4603" y="15418"/>
                  </a:lnTo>
                  <a:lnTo>
                    <a:pt x="4238" y="15247"/>
                  </a:lnTo>
                  <a:lnTo>
                    <a:pt x="3897" y="15052"/>
                  </a:lnTo>
                  <a:lnTo>
                    <a:pt x="3581" y="14833"/>
                  </a:lnTo>
                  <a:lnTo>
                    <a:pt x="3264" y="14614"/>
                  </a:lnTo>
                  <a:lnTo>
                    <a:pt x="2947" y="14370"/>
                  </a:lnTo>
                  <a:lnTo>
                    <a:pt x="2655" y="14102"/>
                  </a:lnTo>
                  <a:lnTo>
                    <a:pt x="2387" y="13835"/>
                  </a:lnTo>
                  <a:lnTo>
                    <a:pt x="2119" y="13567"/>
                  </a:lnTo>
                  <a:lnTo>
                    <a:pt x="1851" y="13274"/>
                  </a:lnTo>
                  <a:lnTo>
                    <a:pt x="1608" y="12958"/>
                  </a:lnTo>
                  <a:lnTo>
                    <a:pt x="1389" y="12641"/>
                  </a:lnTo>
                  <a:lnTo>
                    <a:pt x="1169" y="12324"/>
                  </a:lnTo>
                  <a:lnTo>
                    <a:pt x="975" y="11984"/>
                  </a:lnTo>
                  <a:lnTo>
                    <a:pt x="804" y="11618"/>
                  </a:lnTo>
                  <a:lnTo>
                    <a:pt x="634" y="11277"/>
                  </a:lnTo>
                  <a:lnTo>
                    <a:pt x="487" y="10888"/>
                  </a:lnTo>
                  <a:lnTo>
                    <a:pt x="366" y="10522"/>
                  </a:lnTo>
                  <a:lnTo>
                    <a:pt x="244" y="10133"/>
                  </a:lnTo>
                  <a:lnTo>
                    <a:pt x="171" y="9743"/>
                  </a:lnTo>
                  <a:lnTo>
                    <a:pt x="98" y="9353"/>
                  </a:lnTo>
                  <a:lnTo>
                    <a:pt x="49" y="8939"/>
                  </a:lnTo>
                  <a:lnTo>
                    <a:pt x="0" y="8525"/>
                  </a:lnTo>
                  <a:lnTo>
                    <a:pt x="0" y="8111"/>
                  </a:lnTo>
                  <a:lnTo>
                    <a:pt x="0" y="8111"/>
                  </a:lnTo>
                  <a:close/>
                  <a:moveTo>
                    <a:pt x="7234" y="11180"/>
                  </a:moveTo>
                  <a:lnTo>
                    <a:pt x="7234" y="11180"/>
                  </a:lnTo>
                  <a:lnTo>
                    <a:pt x="7282" y="11180"/>
                  </a:lnTo>
                  <a:lnTo>
                    <a:pt x="7282" y="11180"/>
                  </a:lnTo>
                  <a:lnTo>
                    <a:pt x="7453" y="11155"/>
                  </a:lnTo>
                  <a:lnTo>
                    <a:pt x="7623" y="11082"/>
                  </a:lnTo>
                  <a:lnTo>
                    <a:pt x="7794" y="10985"/>
                  </a:lnTo>
                  <a:lnTo>
                    <a:pt x="7916" y="10863"/>
                  </a:lnTo>
                  <a:lnTo>
                    <a:pt x="12007" y="6747"/>
                  </a:lnTo>
                  <a:lnTo>
                    <a:pt x="12007" y="6747"/>
                  </a:lnTo>
                  <a:lnTo>
                    <a:pt x="12105" y="6625"/>
                  </a:lnTo>
                  <a:lnTo>
                    <a:pt x="12153" y="6504"/>
                  </a:lnTo>
                  <a:lnTo>
                    <a:pt x="12202" y="6358"/>
                  </a:lnTo>
                  <a:lnTo>
                    <a:pt x="12202" y="6211"/>
                  </a:lnTo>
                  <a:lnTo>
                    <a:pt x="12202" y="6211"/>
                  </a:lnTo>
                  <a:lnTo>
                    <a:pt x="12178" y="6017"/>
                  </a:lnTo>
                  <a:lnTo>
                    <a:pt x="12129" y="5822"/>
                  </a:lnTo>
                  <a:lnTo>
                    <a:pt x="12032" y="5676"/>
                  </a:lnTo>
                  <a:lnTo>
                    <a:pt x="11886" y="5529"/>
                  </a:lnTo>
                  <a:lnTo>
                    <a:pt x="11886" y="5529"/>
                  </a:lnTo>
                  <a:lnTo>
                    <a:pt x="11764" y="5432"/>
                  </a:lnTo>
                  <a:lnTo>
                    <a:pt x="11618" y="5383"/>
                  </a:lnTo>
                  <a:lnTo>
                    <a:pt x="11472" y="5335"/>
                  </a:lnTo>
                  <a:lnTo>
                    <a:pt x="11325" y="5335"/>
                  </a:lnTo>
                  <a:lnTo>
                    <a:pt x="11325" y="5335"/>
                  </a:lnTo>
                  <a:lnTo>
                    <a:pt x="11131" y="5359"/>
                  </a:lnTo>
                  <a:lnTo>
                    <a:pt x="10960" y="5408"/>
                  </a:lnTo>
                  <a:lnTo>
                    <a:pt x="10790" y="5505"/>
                  </a:lnTo>
                  <a:lnTo>
                    <a:pt x="10643" y="5651"/>
                  </a:lnTo>
                  <a:lnTo>
                    <a:pt x="7161" y="8988"/>
                  </a:lnTo>
                  <a:lnTo>
                    <a:pt x="5797" y="7648"/>
                  </a:lnTo>
                  <a:lnTo>
                    <a:pt x="5797" y="7648"/>
                  </a:lnTo>
                  <a:lnTo>
                    <a:pt x="5675" y="7527"/>
                  </a:lnTo>
                  <a:lnTo>
                    <a:pt x="5505" y="7454"/>
                  </a:lnTo>
                  <a:lnTo>
                    <a:pt x="5358" y="7405"/>
                  </a:lnTo>
                  <a:lnTo>
                    <a:pt x="5188" y="7380"/>
                  </a:lnTo>
                  <a:lnTo>
                    <a:pt x="5188" y="7380"/>
                  </a:lnTo>
                  <a:lnTo>
                    <a:pt x="5017" y="7405"/>
                  </a:lnTo>
                  <a:lnTo>
                    <a:pt x="4847" y="7454"/>
                  </a:lnTo>
                  <a:lnTo>
                    <a:pt x="4701" y="7527"/>
                  </a:lnTo>
                  <a:lnTo>
                    <a:pt x="4555" y="7648"/>
                  </a:lnTo>
                  <a:lnTo>
                    <a:pt x="4555" y="7648"/>
                  </a:lnTo>
                  <a:lnTo>
                    <a:pt x="4457" y="7770"/>
                  </a:lnTo>
                  <a:lnTo>
                    <a:pt x="4360" y="7916"/>
                  </a:lnTo>
                  <a:lnTo>
                    <a:pt x="4311" y="8087"/>
                  </a:lnTo>
                  <a:lnTo>
                    <a:pt x="4311" y="8257"/>
                  </a:lnTo>
                  <a:lnTo>
                    <a:pt x="4311" y="8257"/>
                  </a:lnTo>
                  <a:lnTo>
                    <a:pt x="4311" y="8428"/>
                  </a:lnTo>
                  <a:lnTo>
                    <a:pt x="4360" y="8598"/>
                  </a:lnTo>
                  <a:lnTo>
                    <a:pt x="4457" y="8744"/>
                  </a:lnTo>
                  <a:lnTo>
                    <a:pt x="4555" y="8890"/>
                  </a:lnTo>
                  <a:lnTo>
                    <a:pt x="6601" y="10936"/>
                  </a:lnTo>
                  <a:lnTo>
                    <a:pt x="6601" y="10936"/>
                  </a:lnTo>
                  <a:lnTo>
                    <a:pt x="6747" y="11034"/>
                  </a:lnTo>
                  <a:lnTo>
                    <a:pt x="6893" y="11131"/>
                  </a:lnTo>
                  <a:lnTo>
                    <a:pt x="7063" y="11180"/>
                  </a:lnTo>
                  <a:lnTo>
                    <a:pt x="7234" y="11180"/>
                  </a:lnTo>
                  <a:lnTo>
                    <a:pt x="7234" y="11180"/>
                  </a:lnTo>
                  <a:close/>
                </a:path>
              </a:pathLst>
            </a:custGeom>
            <a:solidFill>
              <a:schemeClr val="tx1"/>
            </a:solidFill>
            <a:ln w="12175" cap="rnd" cmpd="sng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n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15" name="Google Shape;729;p43"/>
            <p:cNvSpPr/>
            <p:nvPr/>
          </p:nvSpPr>
          <p:spPr>
            <a:xfrm>
              <a:off x="5941515" y="5403452"/>
              <a:ext cx="340844" cy="340865"/>
            </a:xfrm>
            <a:custGeom>
              <a:avLst/>
              <a:gdLst/>
              <a:ahLst/>
              <a:cxnLst/>
              <a:rect l="l" t="t" r="r" b="b"/>
              <a:pathLst>
                <a:path w="16221" h="16222" fill="none" extrusionOk="0">
                  <a:moveTo>
                    <a:pt x="0" y="8111"/>
                  </a:moveTo>
                  <a:lnTo>
                    <a:pt x="0" y="8111"/>
                  </a:lnTo>
                  <a:lnTo>
                    <a:pt x="0" y="7697"/>
                  </a:lnTo>
                  <a:lnTo>
                    <a:pt x="49" y="7283"/>
                  </a:lnTo>
                  <a:lnTo>
                    <a:pt x="98" y="6869"/>
                  </a:lnTo>
                  <a:lnTo>
                    <a:pt x="171" y="6479"/>
                  </a:lnTo>
                  <a:lnTo>
                    <a:pt x="244" y="6090"/>
                  </a:lnTo>
                  <a:lnTo>
                    <a:pt x="366" y="5700"/>
                  </a:lnTo>
                  <a:lnTo>
                    <a:pt x="487" y="5335"/>
                  </a:lnTo>
                  <a:lnTo>
                    <a:pt x="634" y="4945"/>
                  </a:lnTo>
                  <a:lnTo>
                    <a:pt x="804" y="4604"/>
                  </a:lnTo>
                  <a:lnTo>
                    <a:pt x="975" y="4239"/>
                  </a:lnTo>
                  <a:lnTo>
                    <a:pt x="1169" y="3898"/>
                  </a:lnTo>
                  <a:lnTo>
                    <a:pt x="1389" y="3581"/>
                  </a:lnTo>
                  <a:lnTo>
                    <a:pt x="1608" y="3264"/>
                  </a:lnTo>
                  <a:lnTo>
                    <a:pt x="1851" y="2948"/>
                  </a:lnTo>
                  <a:lnTo>
                    <a:pt x="2119" y="2656"/>
                  </a:lnTo>
                  <a:lnTo>
                    <a:pt x="2387" y="2388"/>
                  </a:lnTo>
                  <a:lnTo>
                    <a:pt x="2655" y="2120"/>
                  </a:lnTo>
                  <a:lnTo>
                    <a:pt x="2947" y="1852"/>
                  </a:lnTo>
                  <a:lnTo>
                    <a:pt x="3264" y="1608"/>
                  </a:lnTo>
                  <a:lnTo>
                    <a:pt x="3581" y="1389"/>
                  </a:lnTo>
                  <a:lnTo>
                    <a:pt x="3897" y="1170"/>
                  </a:lnTo>
                  <a:lnTo>
                    <a:pt x="4238" y="975"/>
                  </a:lnTo>
                  <a:lnTo>
                    <a:pt x="4603" y="805"/>
                  </a:lnTo>
                  <a:lnTo>
                    <a:pt x="4944" y="634"/>
                  </a:lnTo>
                  <a:lnTo>
                    <a:pt x="5334" y="488"/>
                  </a:lnTo>
                  <a:lnTo>
                    <a:pt x="5699" y="366"/>
                  </a:lnTo>
                  <a:lnTo>
                    <a:pt x="6089" y="244"/>
                  </a:lnTo>
                  <a:lnTo>
                    <a:pt x="6479" y="171"/>
                  </a:lnTo>
                  <a:lnTo>
                    <a:pt x="6868" y="98"/>
                  </a:lnTo>
                  <a:lnTo>
                    <a:pt x="7282" y="50"/>
                  </a:lnTo>
                  <a:lnTo>
                    <a:pt x="7696" y="1"/>
                  </a:lnTo>
                  <a:lnTo>
                    <a:pt x="8111" y="1"/>
                  </a:lnTo>
                  <a:lnTo>
                    <a:pt x="8111" y="1"/>
                  </a:lnTo>
                  <a:lnTo>
                    <a:pt x="8525" y="1"/>
                  </a:lnTo>
                  <a:lnTo>
                    <a:pt x="8939" y="50"/>
                  </a:lnTo>
                  <a:lnTo>
                    <a:pt x="9353" y="98"/>
                  </a:lnTo>
                  <a:lnTo>
                    <a:pt x="9742" y="171"/>
                  </a:lnTo>
                  <a:lnTo>
                    <a:pt x="10132" y="244"/>
                  </a:lnTo>
                  <a:lnTo>
                    <a:pt x="10522" y="366"/>
                  </a:lnTo>
                  <a:lnTo>
                    <a:pt x="10911" y="488"/>
                  </a:lnTo>
                  <a:lnTo>
                    <a:pt x="11277" y="634"/>
                  </a:lnTo>
                  <a:lnTo>
                    <a:pt x="11618" y="805"/>
                  </a:lnTo>
                  <a:lnTo>
                    <a:pt x="11983" y="975"/>
                  </a:lnTo>
                  <a:lnTo>
                    <a:pt x="12324" y="1170"/>
                  </a:lnTo>
                  <a:lnTo>
                    <a:pt x="12641" y="1389"/>
                  </a:lnTo>
                  <a:lnTo>
                    <a:pt x="12957" y="1608"/>
                  </a:lnTo>
                  <a:lnTo>
                    <a:pt x="13274" y="1852"/>
                  </a:lnTo>
                  <a:lnTo>
                    <a:pt x="13566" y="2120"/>
                  </a:lnTo>
                  <a:lnTo>
                    <a:pt x="13834" y="2388"/>
                  </a:lnTo>
                  <a:lnTo>
                    <a:pt x="14126" y="2656"/>
                  </a:lnTo>
                  <a:lnTo>
                    <a:pt x="14370" y="2948"/>
                  </a:lnTo>
                  <a:lnTo>
                    <a:pt x="14613" y="3264"/>
                  </a:lnTo>
                  <a:lnTo>
                    <a:pt x="14832" y="3581"/>
                  </a:lnTo>
                  <a:lnTo>
                    <a:pt x="15052" y="3898"/>
                  </a:lnTo>
                  <a:lnTo>
                    <a:pt x="15247" y="4239"/>
                  </a:lnTo>
                  <a:lnTo>
                    <a:pt x="15417" y="4604"/>
                  </a:lnTo>
                  <a:lnTo>
                    <a:pt x="15587" y="4945"/>
                  </a:lnTo>
                  <a:lnTo>
                    <a:pt x="15734" y="5335"/>
                  </a:lnTo>
                  <a:lnTo>
                    <a:pt x="15855" y="5700"/>
                  </a:lnTo>
                  <a:lnTo>
                    <a:pt x="15977" y="6090"/>
                  </a:lnTo>
                  <a:lnTo>
                    <a:pt x="16050" y="6479"/>
                  </a:lnTo>
                  <a:lnTo>
                    <a:pt x="16123" y="6869"/>
                  </a:lnTo>
                  <a:lnTo>
                    <a:pt x="16172" y="7283"/>
                  </a:lnTo>
                  <a:lnTo>
                    <a:pt x="16221" y="7697"/>
                  </a:lnTo>
                  <a:lnTo>
                    <a:pt x="16221" y="8111"/>
                  </a:lnTo>
                  <a:lnTo>
                    <a:pt x="16221" y="8111"/>
                  </a:lnTo>
                  <a:lnTo>
                    <a:pt x="16221" y="8525"/>
                  </a:lnTo>
                  <a:lnTo>
                    <a:pt x="16172" y="8939"/>
                  </a:lnTo>
                  <a:lnTo>
                    <a:pt x="16123" y="9353"/>
                  </a:lnTo>
                  <a:lnTo>
                    <a:pt x="16050" y="9743"/>
                  </a:lnTo>
                  <a:lnTo>
                    <a:pt x="15977" y="10133"/>
                  </a:lnTo>
                  <a:lnTo>
                    <a:pt x="15855" y="10522"/>
                  </a:lnTo>
                  <a:lnTo>
                    <a:pt x="15734" y="10888"/>
                  </a:lnTo>
                  <a:lnTo>
                    <a:pt x="15587" y="11277"/>
                  </a:lnTo>
                  <a:lnTo>
                    <a:pt x="15417" y="11618"/>
                  </a:lnTo>
                  <a:lnTo>
                    <a:pt x="15247" y="11984"/>
                  </a:lnTo>
                  <a:lnTo>
                    <a:pt x="15052" y="12324"/>
                  </a:lnTo>
                  <a:lnTo>
                    <a:pt x="14832" y="12641"/>
                  </a:lnTo>
                  <a:lnTo>
                    <a:pt x="14613" y="12958"/>
                  </a:lnTo>
                  <a:lnTo>
                    <a:pt x="14370" y="13274"/>
                  </a:lnTo>
                  <a:lnTo>
                    <a:pt x="14126" y="13567"/>
                  </a:lnTo>
                  <a:lnTo>
                    <a:pt x="13834" y="13835"/>
                  </a:lnTo>
                  <a:lnTo>
                    <a:pt x="13566" y="14102"/>
                  </a:lnTo>
                  <a:lnTo>
                    <a:pt x="13274" y="14370"/>
                  </a:lnTo>
                  <a:lnTo>
                    <a:pt x="12957" y="14614"/>
                  </a:lnTo>
                  <a:lnTo>
                    <a:pt x="12641" y="14833"/>
                  </a:lnTo>
                  <a:lnTo>
                    <a:pt x="12324" y="15052"/>
                  </a:lnTo>
                  <a:lnTo>
                    <a:pt x="11983" y="15247"/>
                  </a:lnTo>
                  <a:lnTo>
                    <a:pt x="11618" y="15418"/>
                  </a:lnTo>
                  <a:lnTo>
                    <a:pt x="11277" y="15588"/>
                  </a:lnTo>
                  <a:lnTo>
                    <a:pt x="10911" y="15734"/>
                  </a:lnTo>
                  <a:lnTo>
                    <a:pt x="10522" y="15856"/>
                  </a:lnTo>
                  <a:lnTo>
                    <a:pt x="10132" y="15978"/>
                  </a:lnTo>
                  <a:lnTo>
                    <a:pt x="9742" y="16051"/>
                  </a:lnTo>
                  <a:lnTo>
                    <a:pt x="9353" y="16124"/>
                  </a:lnTo>
                  <a:lnTo>
                    <a:pt x="8939" y="16173"/>
                  </a:lnTo>
                  <a:lnTo>
                    <a:pt x="8525" y="16221"/>
                  </a:lnTo>
                  <a:lnTo>
                    <a:pt x="8111" y="16221"/>
                  </a:lnTo>
                  <a:lnTo>
                    <a:pt x="8111" y="16221"/>
                  </a:lnTo>
                  <a:lnTo>
                    <a:pt x="7696" y="16221"/>
                  </a:lnTo>
                  <a:lnTo>
                    <a:pt x="7282" y="16173"/>
                  </a:lnTo>
                  <a:lnTo>
                    <a:pt x="6868" y="16124"/>
                  </a:lnTo>
                  <a:lnTo>
                    <a:pt x="6479" y="16051"/>
                  </a:lnTo>
                  <a:lnTo>
                    <a:pt x="6089" y="15978"/>
                  </a:lnTo>
                  <a:lnTo>
                    <a:pt x="5699" y="15856"/>
                  </a:lnTo>
                  <a:lnTo>
                    <a:pt x="5334" y="15734"/>
                  </a:lnTo>
                  <a:lnTo>
                    <a:pt x="4944" y="15588"/>
                  </a:lnTo>
                  <a:lnTo>
                    <a:pt x="4603" y="15418"/>
                  </a:lnTo>
                  <a:lnTo>
                    <a:pt x="4238" y="15247"/>
                  </a:lnTo>
                  <a:lnTo>
                    <a:pt x="3897" y="15052"/>
                  </a:lnTo>
                  <a:lnTo>
                    <a:pt x="3581" y="14833"/>
                  </a:lnTo>
                  <a:lnTo>
                    <a:pt x="3264" y="14614"/>
                  </a:lnTo>
                  <a:lnTo>
                    <a:pt x="2947" y="14370"/>
                  </a:lnTo>
                  <a:lnTo>
                    <a:pt x="2655" y="14102"/>
                  </a:lnTo>
                  <a:lnTo>
                    <a:pt x="2387" y="13835"/>
                  </a:lnTo>
                  <a:lnTo>
                    <a:pt x="2119" y="13567"/>
                  </a:lnTo>
                  <a:lnTo>
                    <a:pt x="1851" y="13274"/>
                  </a:lnTo>
                  <a:lnTo>
                    <a:pt x="1608" y="12958"/>
                  </a:lnTo>
                  <a:lnTo>
                    <a:pt x="1389" y="12641"/>
                  </a:lnTo>
                  <a:lnTo>
                    <a:pt x="1169" y="12324"/>
                  </a:lnTo>
                  <a:lnTo>
                    <a:pt x="975" y="11984"/>
                  </a:lnTo>
                  <a:lnTo>
                    <a:pt x="804" y="11618"/>
                  </a:lnTo>
                  <a:lnTo>
                    <a:pt x="634" y="11277"/>
                  </a:lnTo>
                  <a:lnTo>
                    <a:pt x="487" y="10888"/>
                  </a:lnTo>
                  <a:lnTo>
                    <a:pt x="366" y="10522"/>
                  </a:lnTo>
                  <a:lnTo>
                    <a:pt x="244" y="10133"/>
                  </a:lnTo>
                  <a:lnTo>
                    <a:pt x="171" y="9743"/>
                  </a:lnTo>
                  <a:lnTo>
                    <a:pt x="98" y="9353"/>
                  </a:lnTo>
                  <a:lnTo>
                    <a:pt x="49" y="8939"/>
                  </a:lnTo>
                  <a:lnTo>
                    <a:pt x="0" y="8525"/>
                  </a:lnTo>
                  <a:lnTo>
                    <a:pt x="0" y="8111"/>
                  </a:lnTo>
                  <a:lnTo>
                    <a:pt x="0" y="8111"/>
                  </a:lnTo>
                  <a:close/>
                  <a:moveTo>
                    <a:pt x="7234" y="11180"/>
                  </a:moveTo>
                  <a:lnTo>
                    <a:pt x="7234" y="11180"/>
                  </a:lnTo>
                  <a:lnTo>
                    <a:pt x="7282" y="11180"/>
                  </a:lnTo>
                  <a:lnTo>
                    <a:pt x="7282" y="11180"/>
                  </a:lnTo>
                  <a:lnTo>
                    <a:pt x="7453" y="11155"/>
                  </a:lnTo>
                  <a:lnTo>
                    <a:pt x="7623" y="11082"/>
                  </a:lnTo>
                  <a:lnTo>
                    <a:pt x="7794" y="10985"/>
                  </a:lnTo>
                  <a:lnTo>
                    <a:pt x="7916" y="10863"/>
                  </a:lnTo>
                  <a:lnTo>
                    <a:pt x="12007" y="6747"/>
                  </a:lnTo>
                  <a:lnTo>
                    <a:pt x="12007" y="6747"/>
                  </a:lnTo>
                  <a:lnTo>
                    <a:pt x="12105" y="6625"/>
                  </a:lnTo>
                  <a:lnTo>
                    <a:pt x="12153" y="6504"/>
                  </a:lnTo>
                  <a:lnTo>
                    <a:pt x="12202" y="6358"/>
                  </a:lnTo>
                  <a:lnTo>
                    <a:pt x="12202" y="6211"/>
                  </a:lnTo>
                  <a:lnTo>
                    <a:pt x="12202" y="6211"/>
                  </a:lnTo>
                  <a:lnTo>
                    <a:pt x="12178" y="6017"/>
                  </a:lnTo>
                  <a:lnTo>
                    <a:pt x="12129" y="5822"/>
                  </a:lnTo>
                  <a:lnTo>
                    <a:pt x="12032" y="5676"/>
                  </a:lnTo>
                  <a:lnTo>
                    <a:pt x="11886" y="5529"/>
                  </a:lnTo>
                  <a:lnTo>
                    <a:pt x="11886" y="5529"/>
                  </a:lnTo>
                  <a:lnTo>
                    <a:pt x="11764" y="5432"/>
                  </a:lnTo>
                  <a:lnTo>
                    <a:pt x="11618" y="5383"/>
                  </a:lnTo>
                  <a:lnTo>
                    <a:pt x="11472" y="5335"/>
                  </a:lnTo>
                  <a:lnTo>
                    <a:pt x="11325" y="5335"/>
                  </a:lnTo>
                  <a:lnTo>
                    <a:pt x="11325" y="5335"/>
                  </a:lnTo>
                  <a:lnTo>
                    <a:pt x="11131" y="5359"/>
                  </a:lnTo>
                  <a:lnTo>
                    <a:pt x="10960" y="5408"/>
                  </a:lnTo>
                  <a:lnTo>
                    <a:pt x="10790" y="5505"/>
                  </a:lnTo>
                  <a:lnTo>
                    <a:pt x="10643" y="5651"/>
                  </a:lnTo>
                  <a:lnTo>
                    <a:pt x="7161" y="8988"/>
                  </a:lnTo>
                  <a:lnTo>
                    <a:pt x="5797" y="7648"/>
                  </a:lnTo>
                  <a:lnTo>
                    <a:pt x="5797" y="7648"/>
                  </a:lnTo>
                  <a:lnTo>
                    <a:pt x="5675" y="7527"/>
                  </a:lnTo>
                  <a:lnTo>
                    <a:pt x="5505" y="7454"/>
                  </a:lnTo>
                  <a:lnTo>
                    <a:pt x="5358" y="7405"/>
                  </a:lnTo>
                  <a:lnTo>
                    <a:pt x="5188" y="7380"/>
                  </a:lnTo>
                  <a:lnTo>
                    <a:pt x="5188" y="7380"/>
                  </a:lnTo>
                  <a:lnTo>
                    <a:pt x="5017" y="7405"/>
                  </a:lnTo>
                  <a:lnTo>
                    <a:pt x="4847" y="7454"/>
                  </a:lnTo>
                  <a:lnTo>
                    <a:pt x="4701" y="7527"/>
                  </a:lnTo>
                  <a:lnTo>
                    <a:pt x="4555" y="7648"/>
                  </a:lnTo>
                  <a:lnTo>
                    <a:pt x="4555" y="7648"/>
                  </a:lnTo>
                  <a:lnTo>
                    <a:pt x="4457" y="7770"/>
                  </a:lnTo>
                  <a:lnTo>
                    <a:pt x="4360" y="7916"/>
                  </a:lnTo>
                  <a:lnTo>
                    <a:pt x="4311" y="8087"/>
                  </a:lnTo>
                  <a:lnTo>
                    <a:pt x="4311" y="8257"/>
                  </a:lnTo>
                  <a:lnTo>
                    <a:pt x="4311" y="8257"/>
                  </a:lnTo>
                  <a:lnTo>
                    <a:pt x="4311" y="8428"/>
                  </a:lnTo>
                  <a:lnTo>
                    <a:pt x="4360" y="8598"/>
                  </a:lnTo>
                  <a:lnTo>
                    <a:pt x="4457" y="8744"/>
                  </a:lnTo>
                  <a:lnTo>
                    <a:pt x="4555" y="8890"/>
                  </a:lnTo>
                  <a:lnTo>
                    <a:pt x="6601" y="10936"/>
                  </a:lnTo>
                  <a:lnTo>
                    <a:pt x="6601" y="10936"/>
                  </a:lnTo>
                  <a:lnTo>
                    <a:pt x="6747" y="11034"/>
                  </a:lnTo>
                  <a:lnTo>
                    <a:pt x="6893" y="11131"/>
                  </a:lnTo>
                  <a:lnTo>
                    <a:pt x="7063" y="11180"/>
                  </a:lnTo>
                  <a:lnTo>
                    <a:pt x="7234" y="11180"/>
                  </a:lnTo>
                  <a:lnTo>
                    <a:pt x="7234" y="11180"/>
                  </a:lnTo>
                  <a:close/>
                </a:path>
              </a:pathLst>
            </a:custGeom>
            <a:solidFill>
              <a:schemeClr val="tx1"/>
            </a:solidFill>
            <a:ln w="12175" cap="rnd" cmpd="sng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n>
                  <a:solidFill>
                    <a:schemeClr val="tx1"/>
                  </a:solidFill>
                </a:ln>
              </a:endParaRPr>
            </a:p>
          </p:txBody>
        </p:sp>
      </p:grpSp>
      <p:sp>
        <p:nvSpPr>
          <p:cNvPr id="23" name="Google Shape;729;p43"/>
          <p:cNvSpPr/>
          <p:nvPr/>
        </p:nvSpPr>
        <p:spPr>
          <a:xfrm>
            <a:off x="5966728" y="4416961"/>
            <a:ext cx="347397" cy="340865"/>
          </a:xfrm>
          <a:custGeom>
            <a:avLst/>
            <a:gdLst/>
            <a:ahLst/>
            <a:cxnLst/>
            <a:rect l="l" t="t" r="r" b="b"/>
            <a:pathLst>
              <a:path w="16221" h="16222" fill="none" extrusionOk="0">
                <a:moveTo>
                  <a:pt x="0" y="8111"/>
                </a:moveTo>
                <a:lnTo>
                  <a:pt x="0" y="8111"/>
                </a:lnTo>
                <a:lnTo>
                  <a:pt x="0" y="7697"/>
                </a:lnTo>
                <a:lnTo>
                  <a:pt x="49" y="7283"/>
                </a:lnTo>
                <a:lnTo>
                  <a:pt x="98" y="6869"/>
                </a:lnTo>
                <a:lnTo>
                  <a:pt x="171" y="6479"/>
                </a:lnTo>
                <a:lnTo>
                  <a:pt x="244" y="6090"/>
                </a:lnTo>
                <a:lnTo>
                  <a:pt x="366" y="5700"/>
                </a:lnTo>
                <a:lnTo>
                  <a:pt x="487" y="5335"/>
                </a:lnTo>
                <a:lnTo>
                  <a:pt x="634" y="4945"/>
                </a:lnTo>
                <a:lnTo>
                  <a:pt x="804" y="4604"/>
                </a:lnTo>
                <a:lnTo>
                  <a:pt x="975" y="4239"/>
                </a:lnTo>
                <a:lnTo>
                  <a:pt x="1169" y="3898"/>
                </a:lnTo>
                <a:lnTo>
                  <a:pt x="1389" y="3581"/>
                </a:lnTo>
                <a:lnTo>
                  <a:pt x="1608" y="3264"/>
                </a:lnTo>
                <a:lnTo>
                  <a:pt x="1851" y="2948"/>
                </a:lnTo>
                <a:lnTo>
                  <a:pt x="2119" y="2656"/>
                </a:lnTo>
                <a:lnTo>
                  <a:pt x="2387" y="2388"/>
                </a:lnTo>
                <a:lnTo>
                  <a:pt x="2655" y="2120"/>
                </a:lnTo>
                <a:lnTo>
                  <a:pt x="2947" y="1852"/>
                </a:lnTo>
                <a:lnTo>
                  <a:pt x="3264" y="1608"/>
                </a:lnTo>
                <a:lnTo>
                  <a:pt x="3581" y="1389"/>
                </a:lnTo>
                <a:lnTo>
                  <a:pt x="3897" y="1170"/>
                </a:lnTo>
                <a:lnTo>
                  <a:pt x="4238" y="975"/>
                </a:lnTo>
                <a:lnTo>
                  <a:pt x="4603" y="805"/>
                </a:lnTo>
                <a:lnTo>
                  <a:pt x="4944" y="634"/>
                </a:lnTo>
                <a:lnTo>
                  <a:pt x="5334" y="488"/>
                </a:lnTo>
                <a:lnTo>
                  <a:pt x="5699" y="366"/>
                </a:lnTo>
                <a:lnTo>
                  <a:pt x="6089" y="244"/>
                </a:lnTo>
                <a:lnTo>
                  <a:pt x="6479" y="171"/>
                </a:lnTo>
                <a:lnTo>
                  <a:pt x="6868" y="98"/>
                </a:lnTo>
                <a:lnTo>
                  <a:pt x="7282" y="50"/>
                </a:lnTo>
                <a:lnTo>
                  <a:pt x="7696" y="1"/>
                </a:lnTo>
                <a:lnTo>
                  <a:pt x="8111" y="1"/>
                </a:lnTo>
                <a:lnTo>
                  <a:pt x="8111" y="1"/>
                </a:lnTo>
                <a:lnTo>
                  <a:pt x="8525" y="1"/>
                </a:lnTo>
                <a:lnTo>
                  <a:pt x="8939" y="50"/>
                </a:lnTo>
                <a:lnTo>
                  <a:pt x="9353" y="98"/>
                </a:lnTo>
                <a:lnTo>
                  <a:pt x="9742" y="171"/>
                </a:lnTo>
                <a:lnTo>
                  <a:pt x="10132" y="244"/>
                </a:lnTo>
                <a:lnTo>
                  <a:pt x="10522" y="366"/>
                </a:lnTo>
                <a:lnTo>
                  <a:pt x="10911" y="488"/>
                </a:lnTo>
                <a:lnTo>
                  <a:pt x="11277" y="634"/>
                </a:lnTo>
                <a:lnTo>
                  <a:pt x="11618" y="805"/>
                </a:lnTo>
                <a:lnTo>
                  <a:pt x="11983" y="975"/>
                </a:lnTo>
                <a:lnTo>
                  <a:pt x="12324" y="1170"/>
                </a:lnTo>
                <a:lnTo>
                  <a:pt x="12641" y="1389"/>
                </a:lnTo>
                <a:lnTo>
                  <a:pt x="12957" y="1608"/>
                </a:lnTo>
                <a:lnTo>
                  <a:pt x="13274" y="1852"/>
                </a:lnTo>
                <a:lnTo>
                  <a:pt x="13566" y="2120"/>
                </a:lnTo>
                <a:lnTo>
                  <a:pt x="13834" y="2388"/>
                </a:lnTo>
                <a:lnTo>
                  <a:pt x="14126" y="2656"/>
                </a:lnTo>
                <a:lnTo>
                  <a:pt x="14370" y="2948"/>
                </a:lnTo>
                <a:lnTo>
                  <a:pt x="14613" y="3264"/>
                </a:lnTo>
                <a:lnTo>
                  <a:pt x="14832" y="3581"/>
                </a:lnTo>
                <a:lnTo>
                  <a:pt x="15052" y="3898"/>
                </a:lnTo>
                <a:lnTo>
                  <a:pt x="15247" y="4239"/>
                </a:lnTo>
                <a:lnTo>
                  <a:pt x="15417" y="4604"/>
                </a:lnTo>
                <a:lnTo>
                  <a:pt x="15587" y="4945"/>
                </a:lnTo>
                <a:lnTo>
                  <a:pt x="15734" y="5335"/>
                </a:lnTo>
                <a:lnTo>
                  <a:pt x="15855" y="5700"/>
                </a:lnTo>
                <a:lnTo>
                  <a:pt x="15977" y="6090"/>
                </a:lnTo>
                <a:lnTo>
                  <a:pt x="16050" y="6479"/>
                </a:lnTo>
                <a:lnTo>
                  <a:pt x="16123" y="6869"/>
                </a:lnTo>
                <a:lnTo>
                  <a:pt x="16172" y="7283"/>
                </a:lnTo>
                <a:lnTo>
                  <a:pt x="16221" y="7697"/>
                </a:lnTo>
                <a:lnTo>
                  <a:pt x="16221" y="8111"/>
                </a:lnTo>
                <a:lnTo>
                  <a:pt x="16221" y="8111"/>
                </a:lnTo>
                <a:lnTo>
                  <a:pt x="16221" y="8525"/>
                </a:lnTo>
                <a:lnTo>
                  <a:pt x="16172" y="8939"/>
                </a:lnTo>
                <a:lnTo>
                  <a:pt x="16123" y="9353"/>
                </a:lnTo>
                <a:lnTo>
                  <a:pt x="16050" y="9743"/>
                </a:lnTo>
                <a:lnTo>
                  <a:pt x="15977" y="10133"/>
                </a:lnTo>
                <a:lnTo>
                  <a:pt x="15855" y="10522"/>
                </a:lnTo>
                <a:lnTo>
                  <a:pt x="15734" y="10888"/>
                </a:lnTo>
                <a:lnTo>
                  <a:pt x="15587" y="11277"/>
                </a:lnTo>
                <a:lnTo>
                  <a:pt x="15417" y="11618"/>
                </a:lnTo>
                <a:lnTo>
                  <a:pt x="15247" y="11984"/>
                </a:lnTo>
                <a:lnTo>
                  <a:pt x="15052" y="12324"/>
                </a:lnTo>
                <a:lnTo>
                  <a:pt x="14832" y="12641"/>
                </a:lnTo>
                <a:lnTo>
                  <a:pt x="14613" y="12958"/>
                </a:lnTo>
                <a:lnTo>
                  <a:pt x="14370" y="13274"/>
                </a:lnTo>
                <a:lnTo>
                  <a:pt x="14126" y="13567"/>
                </a:lnTo>
                <a:lnTo>
                  <a:pt x="13834" y="13835"/>
                </a:lnTo>
                <a:lnTo>
                  <a:pt x="13566" y="14102"/>
                </a:lnTo>
                <a:lnTo>
                  <a:pt x="13274" y="14370"/>
                </a:lnTo>
                <a:lnTo>
                  <a:pt x="12957" y="14614"/>
                </a:lnTo>
                <a:lnTo>
                  <a:pt x="12641" y="14833"/>
                </a:lnTo>
                <a:lnTo>
                  <a:pt x="12324" y="15052"/>
                </a:lnTo>
                <a:lnTo>
                  <a:pt x="11983" y="15247"/>
                </a:lnTo>
                <a:lnTo>
                  <a:pt x="11618" y="15418"/>
                </a:lnTo>
                <a:lnTo>
                  <a:pt x="11277" y="15588"/>
                </a:lnTo>
                <a:lnTo>
                  <a:pt x="10911" y="15734"/>
                </a:lnTo>
                <a:lnTo>
                  <a:pt x="10522" y="15856"/>
                </a:lnTo>
                <a:lnTo>
                  <a:pt x="10132" y="15978"/>
                </a:lnTo>
                <a:lnTo>
                  <a:pt x="9742" y="16051"/>
                </a:lnTo>
                <a:lnTo>
                  <a:pt x="9353" y="16124"/>
                </a:lnTo>
                <a:lnTo>
                  <a:pt x="8939" y="16173"/>
                </a:lnTo>
                <a:lnTo>
                  <a:pt x="8525" y="16221"/>
                </a:lnTo>
                <a:lnTo>
                  <a:pt x="8111" y="16221"/>
                </a:lnTo>
                <a:lnTo>
                  <a:pt x="8111" y="16221"/>
                </a:lnTo>
                <a:lnTo>
                  <a:pt x="7696" y="16221"/>
                </a:lnTo>
                <a:lnTo>
                  <a:pt x="7282" y="16173"/>
                </a:lnTo>
                <a:lnTo>
                  <a:pt x="6868" y="16124"/>
                </a:lnTo>
                <a:lnTo>
                  <a:pt x="6479" y="16051"/>
                </a:lnTo>
                <a:lnTo>
                  <a:pt x="6089" y="15978"/>
                </a:lnTo>
                <a:lnTo>
                  <a:pt x="5699" y="15856"/>
                </a:lnTo>
                <a:lnTo>
                  <a:pt x="5334" y="15734"/>
                </a:lnTo>
                <a:lnTo>
                  <a:pt x="4944" y="15588"/>
                </a:lnTo>
                <a:lnTo>
                  <a:pt x="4603" y="15418"/>
                </a:lnTo>
                <a:lnTo>
                  <a:pt x="4238" y="15247"/>
                </a:lnTo>
                <a:lnTo>
                  <a:pt x="3897" y="15052"/>
                </a:lnTo>
                <a:lnTo>
                  <a:pt x="3581" y="14833"/>
                </a:lnTo>
                <a:lnTo>
                  <a:pt x="3264" y="14614"/>
                </a:lnTo>
                <a:lnTo>
                  <a:pt x="2947" y="14370"/>
                </a:lnTo>
                <a:lnTo>
                  <a:pt x="2655" y="14102"/>
                </a:lnTo>
                <a:lnTo>
                  <a:pt x="2387" y="13835"/>
                </a:lnTo>
                <a:lnTo>
                  <a:pt x="2119" y="13567"/>
                </a:lnTo>
                <a:lnTo>
                  <a:pt x="1851" y="13274"/>
                </a:lnTo>
                <a:lnTo>
                  <a:pt x="1608" y="12958"/>
                </a:lnTo>
                <a:lnTo>
                  <a:pt x="1389" y="12641"/>
                </a:lnTo>
                <a:lnTo>
                  <a:pt x="1169" y="12324"/>
                </a:lnTo>
                <a:lnTo>
                  <a:pt x="975" y="11984"/>
                </a:lnTo>
                <a:lnTo>
                  <a:pt x="804" y="11618"/>
                </a:lnTo>
                <a:lnTo>
                  <a:pt x="634" y="11277"/>
                </a:lnTo>
                <a:lnTo>
                  <a:pt x="487" y="10888"/>
                </a:lnTo>
                <a:lnTo>
                  <a:pt x="366" y="10522"/>
                </a:lnTo>
                <a:lnTo>
                  <a:pt x="244" y="10133"/>
                </a:lnTo>
                <a:lnTo>
                  <a:pt x="171" y="9743"/>
                </a:lnTo>
                <a:lnTo>
                  <a:pt x="98" y="9353"/>
                </a:lnTo>
                <a:lnTo>
                  <a:pt x="49" y="8939"/>
                </a:lnTo>
                <a:lnTo>
                  <a:pt x="0" y="8525"/>
                </a:lnTo>
                <a:lnTo>
                  <a:pt x="0" y="8111"/>
                </a:lnTo>
                <a:lnTo>
                  <a:pt x="0" y="8111"/>
                </a:lnTo>
                <a:close/>
                <a:moveTo>
                  <a:pt x="7234" y="11180"/>
                </a:moveTo>
                <a:lnTo>
                  <a:pt x="7234" y="11180"/>
                </a:lnTo>
                <a:lnTo>
                  <a:pt x="7282" y="11180"/>
                </a:lnTo>
                <a:lnTo>
                  <a:pt x="7282" y="11180"/>
                </a:lnTo>
                <a:lnTo>
                  <a:pt x="7453" y="11155"/>
                </a:lnTo>
                <a:lnTo>
                  <a:pt x="7623" y="11082"/>
                </a:lnTo>
                <a:lnTo>
                  <a:pt x="7794" y="10985"/>
                </a:lnTo>
                <a:lnTo>
                  <a:pt x="7916" y="10863"/>
                </a:lnTo>
                <a:lnTo>
                  <a:pt x="12007" y="6747"/>
                </a:lnTo>
                <a:lnTo>
                  <a:pt x="12007" y="6747"/>
                </a:lnTo>
                <a:lnTo>
                  <a:pt x="12105" y="6625"/>
                </a:lnTo>
                <a:lnTo>
                  <a:pt x="12153" y="6504"/>
                </a:lnTo>
                <a:lnTo>
                  <a:pt x="12202" y="6358"/>
                </a:lnTo>
                <a:lnTo>
                  <a:pt x="12202" y="6211"/>
                </a:lnTo>
                <a:lnTo>
                  <a:pt x="12202" y="6211"/>
                </a:lnTo>
                <a:lnTo>
                  <a:pt x="12178" y="6017"/>
                </a:lnTo>
                <a:lnTo>
                  <a:pt x="12129" y="5822"/>
                </a:lnTo>
                <a:lnTo>
                  <a:pt x="12032" y="5676"/>
                </a:lnTo>
                <a:lnTo>
                  <a:pt x="11886" y="5529"/>
                </a:lnTo>
                <a:lnTo>
                  <a:pt x="11886" y="5529"/>
                </a:lnTo>
                <a:lnTo>
                  <a:pt x="11764" y="5432"/>
                </a:lnTo>
                <a:lnTo>
                  <a:pt x="11618" y="5383"/>
                </a:lnTo>
                <a:lnTo>
                  <a:pt x="11472" y="5335"/>
                </a:lnTo>
                <a:lnTo>
                  <a:pt x="11325" y="5335"/>
                </a:lnTo>
                <a:lnTo>
                  <a:pt x="11325" y="5335"/>
                </a:lnTo>
                <a:lnTo>
                  <a:pt x="11131" y="5359"/>
                </a:lnTo>
                <a:lnTo>
                  <a:pt x="10960" y="5408"/>
                </a:lnTo>
                <a:lnTo>
                  <a:pt x="10790" y="5505"/>
                </a:lnTo>
                <a:lnTo>
                  <a:pt x="10643" y="5651"/>
                </a:lnTo>
                <a:lnTo>
                  <a:pt x="7161" y="8988"/>
                </a:lnTo>
                <a:lnTo>
                  <a:pt x="5797" y="7648"/>
                </a:lnTo>
                <a:lnTo>
                  <a:pt x="5797" y="7648"/>
                </a:lnTo>
                <a:lnTo>
                  <a:pt x="5675" y="7527"/>
                </a:lnTo>
                <a:lnTo>
                  <a:pt x="5505" y="7454"/>
                </a:lnTo>
                <a:lnTo>
                  <a:pt x="5358" y="7405"/>
                </a:lnTo>
                <a:lnTo>
                  <a:pt x="5188" y="7380"/>
                </a:lnTo>
                <a:lnTo>
                  <a:pt x="5188" y="7380"/>
                </a:lnTo>
                <a:lnTo>
                  <a:pt x="5017" y="7405"/>
                </a:lnTo>
                <a:lnTo>
                  <a:pt x="4847" y="7454"/>
                </a:lnTo>
                <a:lnTo>
                  <a:pt x="4701" y="7527"/>
                </a:lnTo>
                <a:lnTo>
                  <a:pt x="4555" y="7648"/>
                </a:lnTo>
                <a:lnTo>
                  <a:pt x="4555" y="7648"/>
                </a:lnTo>
                <a:lnTo>
                  <a:pt x="4457" y="7770"/>
                </a:lnTo>
                <a:lnTo>
                  <a:pt x="4360" y="7916"/>
                </a:lnTo>
                <a:lnTo>
                  <a:pt x="4311" y="8087"/>
                </a:lnTo>
                <a:lnTo>
                  <a:pt x="4311" y="8257"/>
                </a:lnTo>
                <a:lnTo>
                  <a:pt x="4311" y="8257"/>
                </a:lnTo>
                <a:lnTo>
                  <a:pt x="4311" y="8428"/>
                </a:lnTo>
                <a:lnTo>
                  <a:pt x="4360" y="8598"/>
                </a:lnTo>
                <a:lnTo>
                  <a:pt x="4457" y="8744"/>
                </a:lnTo>
                <a:lnTo>
                  <a:pt x="4555" y="8890"/>
                </a:lnTo>
                <a:lnTo>
                  <a:pt x="6601" y="10936"/>
                </a:lnTo>
                <a:lnTo>
                  <a:pt x="6601" y="10936"/>
                </a:lnTo>
                <a:lnTo>
                  <a:pt x="6747" y="11034"/>
                </a:lnTo>
                <a:lnTo>
                  <a:pt x="6893" y="11131"/>
                </a:lnTo>
                <a:lnTo>
                  <a:pt x="7063" y="11180"/>
                </a:lnTo>
                <a:lnTo>
                  <a:pt x="7234" y="11180"/>
                </a:lnTo>
                <a:lnTo>
                  <a:pt x="7234" y="11180"/>
                </a:lnTo>
                <a:close/>
              </a:path>
            </a:pathLst>
          </a:custGeom>
          <a:solidFill>
            <a:schemeClr val="tx1"/>
          </a:solidFill>
          <a:ln w="12175" cap="rnd" cmpd="sng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n>
                <a:solidFill>
                  <a:schemeClr val="tx1"/>
                </a:solidFill>
              </a:ln>
            </a:endParaRPr>
          </a:p>
        </p:txBody>
      </p:sp>
    </p:spTree>
    <p:extLst>
      <p:ext uri="{BB962C8B-B14F-4D97-AF65-F5344CB8AC3E}">
        <p14:creationId xmlns:p14="http://schemas.microsoft.com/office/powerpoint/2010/main" val="3095336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Google Shape;157;p24"/>
          <p:cNvGraphicFramePr/>
          <p:nvPr>
            <p:extLst>
              <p:ext uri="{D42A27DB-BD31-4B8C-83A1-F6EECF244321}">
                <p14:modId xmlns:p14="http://schemas.microsoft.com/office/powerpoint/2010/main" val="735156431"/>
              </p:ext>
            </p:extLst>
          </p:nvPr>
        </p:nvGraphicFramePr>
        <p:xfrm>
          <a:off x="121186" y="814978"/>
          <a:ext cx="11843132" cy="3832871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4625868"/>
                <a:gridCol w="2601197"/>
                <a:gridCol w="2269474"/>
                <a:gridCol w="2346593"/>
              </a:tblGrid>
              <a:tr h="668033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0" dirty="0">
                        <a:solidFill>
                          <a:srgbClr val="FFFFFF"/>
                        </a:solidFill>
                        <a:latin typeface="Droid Serif"/>
                        <a:ea typeface="Droid Serif"/>
                        <a:cs typeface="Droid Serif"/>
                        <a:sym typeface="Droid Serif"/>
                      </a:endParaRPr>
                    </a:p>
                  </a:txBody>
                  <a:tcPr marL="121900" marR="121900" marT="91433" marB="91433" anchor="ctr">
                    <a:lnL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DA10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400" dirty="0" smtClean="0">
                          <a:solidFill>
                            <a:srgbClr val="FFFFFF"/>
                          </a:solidFill>
                          <a:latin typeface="Droid Serif"/>
                          <a:ea typeface="Droid Serif"/>
                          <a:cs typeface="Droid Serif"/>
                          <a:sym typeface="Droid Serif"/>
                        </a:rPr>
                        <a:t>Project proposal approved</a:t>
                      </a:r>
                      <a:endParaRPr sz="2400" dirty="0">
                        <a:solidFill>
                          <a:srgbClr val="FFFFFF"/>
                        </a:solidFill>
                        <a:latin typeface="Droid Serif"/>
                        <a:ea typeface="Droid Serif"/>
                        <a:cs typeface="Droid Serif"/>
                        <a:sym typeface="Droid Serif"/>
                      </a:endParaRPr>
                    </a:p>
                  </a:txBody>
                  <a:tcPr marL="121900" marR="121900" marT="91433" marB="91433" anchor="ctr">
                    <a:lnL w="38100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9E0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400" dirty="0" smtClean="0">
                          <a:solidFill>
                            <a:srgbClr val="FFFFFF"/>
                          </a:solidFill>
                          <a:latin typeface="Droid Serif"/>
                          <a:ea typeface="Droid Serif"/>
                          <a:cs typeface="Droid Serif"/>
                          <a:sym typeface="Droid Serif"/>
                        </a:rPr>
                        <a:t>Exposure draft approved</a:t>
                      </a:r>
                      <a:endParaRPr sz="2400" dirty="0">
                        <a:solidFill>
                          <a:srgbClr val="FFFFFF"/>
                        </a:solidFill>
                        <a:latin typeface="Droid Serif"/>
                        <a:ea typeface="Droid Serif"/>
                        <a:cs typeface="Droid Serif"/>
                        <a:sym typeface="Droid Serif"/>
                      </a:endParaRPr>
                    </a:p>
                  </a:txBody>
                  <a:tcPr marL="121900" marR="121900" marT="91433" marB="91433" anchor="ctr">
                    <a:lnL w="38100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9E0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400" dirty="0" smtClean="0">
                          <a:solidFill>
                            <a:srgbClr val="FFFFFF"/>
                          </a:solidFill>
                          <a:latin typeface="Droid Serif"/>
                          <a:ea typeface="Droid Serif"/>
                          <a:cs typeface="Droid Serif"/>
                          <a:sym typeface="Droid Serif"/>
                        </a:rPr>
                        <a:t>Endorsement version</a:t>
                      </a:r>
                      <a:endParaRPr sz="2400" dirty="0">
                        <a:solidFill>
                          <a:srgbClr val="FFFFFF"/>
                        </a:solidFill>
                        <a:latin typeface="Droid Serif"/>
                        <a:ea typeface="Droid Serif"/>
                        <a:cs typeface="Droid Serif"/>
                        <a:sym typeface="Droid Serif"/>
                      </a:endParaRPr>
                    </a:p>
                  </a:txBody>
                  <a:tcPr marL="121900" marR="121900" marT="91433" marB="91433" anchor="ctr">
                    <a:lnL w="38100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9E00"/>
                    </a:solidFill>
                  </a:tcPr>
                </a:tc>
              </a:tr>
              <a:tr h="668033"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2400" dirty="0" err="1" smtClean="0">
                          <a:solidFill>
                            <a:srgbClr val="999999"/>
                          </a:solidFill>
                          <a:latin typeface="Droid Serif"/>
                          <a:ea typeface="Droid Serif"/>
                          <a:cs typeface="Droid Serif"/>
                          <a:sym typeface="Droid Serif"/>
                        </a:rPr>
                        <a:t>Combined</a:t>
                      </a:r>
                      <a:r>
                        <a:rPr lang="pt-BR" sz="2400" dirty="0" smtClean="0">
                          <a:solidFill>
                            <a:srgbClr val="999999"/>
                          </a:solidFill>
                          <a:latin typeface="Droid Serif"/>
                          <a:ea typeface="Droid Serif"/>
                          <a:cs typeface="Droid Serif"/>
                          <a:sym typeface="Droid Serif"/>
                        </a:rPr>
                        <a:t> Audits</a:t>
                      </a:r>
                      <a:r>
                        <a:rPr lang="pt-BR" sz="2400" dirty="0" smtClean="0">
                          <a:solidFill>
                            <a:srgbClr val="999999"/>
                          </a:solidFill>
                          <a:latin typeface="Calibri" panose="020F0502020204030204" pitchFamily="34" charset="0"/>
                          <a:ea typeface="Droid Serif"/>
                          <a:cs typeface="Droid Serif"/>
                          <a:sym typeface="Droid Serif"/>
                        </a:rPr>
                        <a:t>²</a:t>
                      </a:r>
                      <a:endParaRPr sz="2400" dirty="0">
                        <a:solidFill>
                          <a:srgbClr val="999999"/>
                        </a:solidFill>
                        <a:latin typeface="Droid Serif"/>
                        <a:ea typeface="Droid Serif"/>
                        <a:cs typeface="Droid Serif"/>
                        <a:sym typeface="Droid Serif"/>
                      </a:endParaRPr>
                    </a:p>
                  </a:txBody>
                  <a:tcPr marL="121900" marR="121900" marT="91433" marB="91433" anchor="ctr">
                    <a:lnL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400" b="1" dirty="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121900" marR="121900" marT="91433" marB="91433" anchor="ctr">
                    <a:lnL w="38100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400" b="1" dirty="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121900" marR="121900" marT="91433" marB="91433" anchor="ctr">
                    <a:lnL w="38100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kern="1200" dirty="0">
                        <a:solidFill>
                          <a:srgbClr val="4D4D4F"/>
                        </a:solidFill>
                        <a:effectLst/>
                        <a:latin typeface="+mn-lt"/>
                        <a:ea typeface="+mn-ea"/>
                        <a:cs typeface="+mn-cs"/>
                        <a:sym typeface="Montserrat"/>
                      </a:endParaRPr>
                    </a:p>
                  </a:txBody>
                  <a:tcPr marL="121900" marR="121900" marT="91433" marB="91433" anchor="ctr">
                    <a:lnL w="38100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3F3F3"/>
                    </a:solidFill>
                  </a:tcPr>
                </a:tc>
              </a:tr>
              <a:tr h="668033"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dirty="0" smtClean="0">
                          <a:solidFill>
                            <a:srgbClr val="999999"/>
                          </a:solidFill>
                          <a:latin typeface="Droid Serif"/>
                          <a:ea typeface="Droid Serif"/>
                          <a:cs typeface="Droid Serif"/>
                          <a:sym typeface="Droid Serif"/>
                        </a:rPr>
                        <a:t>Guidance on Financial Auditing</a:t>
                      </a:r>
                      <a:r>
                        <a:rPr lang="en-US" sz="2400" dirty="0" smtClean="0">
                          <a:solidFill>
                            <a:srgbClr val="999999"/>
                          </a:solidFill>
                          <a:latin typeface="Calibri" panose="020F0502020204030204" pitchFamily="34" charset="0"/>
                          <a:ea typeface="Droid Serif"/>
                          <a:cs typeface="Droid Serif"/>
                          <a:sym typeface="Droid Serif"/>
                        </a:rPr>
                        <a:t>³</a:t>
                      </a:r>
                      <a:endParaRPr sz="2400" dirty="0">
                        <a:solidFill>
                          <a:srgbClr val="999999"/>
                        </a:solidFill>
                        <a:latin typeface="Droid Serif"/>
                        <a:ea typeface="Droid Serif"/>
                        <a:cs typeface="Droid Serif"/>
                        <a:sym typeface="Droid Serif"/>
                      </a:endParaRPr>
                    </a:p>
                  </a:txBody>
                  <a:tcPr marL="121900" marR="121900" marT="91433" marB="91433" anchor="ctr">
                    <a:lnL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400" b="1" dirty="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121900" marR="121900" marT="91433" marB="91433" anchor="ctr">
                    <a:lnL w="38100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400" b="1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121900" marR="121900" marT="91433" marB="91433" anchor="ctr">
                    <a:lnL w="38100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400" b="1" dirty="0">
                        <a:solidFill>
                          <a:srgbClr val="4D4D4F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121900" marR="121900" marT="91433" marB="91433" anchor="ctr">
                    <a:lnL w="38100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3F3F3"/>
                    </a:solidFill>
                  </a:tcPr>
                </a:tc>
              </a:tr>
              <a:tr h="668033"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2400" dirty="0" err="1" smtClean="0">
                          <a:solidFill>
                            <a:srgbClr val="999999"/>
                          </a:solidFill>
                          <a:latin typeface="Droid Serif"/>
                          <a:ea typeface="Droid Serif"/>
                          <a:cs typeface="Droid Serif"/>
                          <a:sym typeface="Droid Serif"/>
                        </a:rPr>
                        <a:t>Public</a:t>
                      </a:r>
                      <a:r>
                        <a:rPr lang="pt-BR" sz="2400" dirty="0" smtClean="0">
                          <a:solidFill>
                            <a:srgbClr val="999999"/>
                          </a:solidFill>
                          <a:latin typeface="Droid Serif"/>
                          <a:ea typeface="Droid Serif"/>
                          <a:cs typeface="Droid Serif"/>
                          <a:sym typeface="Droid Serif"/>
                        </a:rPr>
                        <a:t> </a:t>
                      </a:r>
                      <a:r>
                        <a:rPr lang="pt-BR" sz="2400" dirty="0" err="1" smtClean="0">
                          <a:solidFill>
                            <a:srgbClr val="999999"/>
                          </a:solidFill>
                          <a:latin typeface="Droid Serif"/>
                          <a:ea typeface="Droid Serif"/>
                          <a:cs typeface="Droid Serif"/>
                          <a:sym typeface="Droid Serif"/>
                        </a:rPr>
                        <a:t>private</a:t>
                      </a:r>
                      <a:r>
                        <a:rPr lang="pt-BR" sz="2400" dirty="0" smtClean="0">
                          <a:solidFill>
                            <a:srgbClr val="999999"/>
                          </a:solidFill>
                          <a:latin typeface="Droid Serif"/>
                          <a:ea typeface="Droid Serif"/>
                          <a:cs typeface="Droid Serif"/>
                          <a:sym typeface="Droid Serif"/>
                        </a:rPr>
                        <a:t> </a:t>
                      </a:r>
                      <a:r>
                        <a:rPr lang="pt-BR" sz="2400" dirty="0" err="1" smtClean="0">
                          <a:solidFill>
                            <a:srgbClr val="999999"/>
                          </a:solidFill>
                          <a:latin typeface="Droid Serif"/>
                          <a:ea typeface="Droid Serif"/>
                          <a:cs typeface="Droid Serif"/>
                          <a:sym typeface="Droid Serif"/>
                        </a:rPr>
                        <a:t>partnerships</a:t>
                      </a:r>
                      <a:r>
                        <a:rPr lang="en-US" sz="2400" baseline="30000" dirty="0" smtClean="0">
                          <a:solidFill>
                            <a:srgbClr val="999999"/>
                          </a:solidFill>
                          <a:latin typeface="Calibri" panose="020F0502020204030204" pitchFamily="34" charset="0"/>
                          <a:ea typeface="Droid Serif"/>
                          <a:cs typeface="Droid Serif"/>
                          <a:sym typeface="Droid Serif"/>
                        </a:rPr>
                        <a:t>4</a:t>
                      </a:r>
                      <a:endParaRPr sz="2400" baseline="30000" dirty="0">
                        <a:solidFill>
                          <a:srgbClr val="999999"/>
                        </a:solidFill>
                        <a:latin typeface="Droid Serif"/>
                        <a:ea typeface="Droid Serif"/>
                        <a:cs typeface="Droid Serif"/>
                        <a:sym typeface="Droid Serif"/>
                      </a:endParaRPr>
                    </a:p>
                  </a:txBody>
                  <a:tcPr marL="121900" marR="121900" marT="91433" marB="91433" anchor="ctr">
                    <a:lnL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400" b="1" dirty="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121900" marR="121900" marT="91433" marB="91433" anchor="ctr">
                    <a:lnL w="38100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400" b="1" dirty="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121900" marR="121900" marT="91433" marB="91433" anchor="ctr">
                    <a:lnL w="38100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400" b="1" dirty="0">
                        <a:solidFill>
                          <a:srgbClr val="4D4D4F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121900" marR="121900" marT="91433" marB="91433" anchor="ctr">
                    <a:lnL w="38100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3F3F3"/>
                    </a:solidFill>
                  </a:tcPr>
                </a:tc>
              </a:tr>
              <a:tr h="668033"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kern="1200" dirty="0" smtClean="0">
                          <a:solidFill>
                            <a:srgbClr val="999999"/>
                          </a:solidFill>
                          <a:latin typeface="Droid Serif"/>
                          <a:ea typeface="Droid Serif"/>
                          <a:cs typeface="Droid Serif"/>
                        </a:rPr>
                        <a:t>Economy, Efficiency and Effectiveness</a:t>
                      </a:r>
                      <a:r>
                        <a:rPr lang="en-US" sz="2400" kern="1200" baseline="30000" dirty="0" smtClean="0">
                          <a:solidFill>
                            <a:srgbClr val="999999"/>
                          </a:solidFill>
                          <a:latin typeface="Calibri" panose="020F0502020204030204" pitchFamily="34" charset="0"/>
                          <a:ea typeface="Droid Serif"/>
                          <a:cs typeface="Droid Serif"/>
                          <a:sym typeface="Droid Serif"/>
                        </a:rPr>
                        <a:t>5</a:t>
                      </a:r>
                      <a:endParaRPr sz="2400" kern="1200" baseline="30000" dirty="0">
                        <a:solidFill>
                          <a:srgbClr val="999999"/>
                        </a:solidFill>
                        <a:latin typeface="Droid Serif"/>
                        <a:ea typeface="Droid Serif"/>
                        <a:cs typeface="Droid Serif"/>
                        <a:sym typeface="Droid Serif"/>
                      </a:endParaRPr>
                    </a:p>
                  </a:txBody>
                  <a:tcPr marL="121900" marR="121900" marT="91433" marB="91433" anchor="ctr">
                    <a:lnL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400" b="1" dirty="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121900" marR="121900" marT="91433" marB="91433" anchor="ctr">
                    <a:lnL w="3810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400" b="1" dirty="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121900" marR="121900" marT="91433" marB="91433" anchor="ctr">
                    <a:lnL w="3810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400" b="1" dirty="0">
                        <a:solidFill>
                          <a:srgbClr val="4D4D4F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121900" marR="121900" marT="91433" marB="91433" anchor="ctr">
                    <a:lnL w="3810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3F3F3"/>
                    </a:solidFill>
                  </a:tcPr>
                </a:tc>
              </a:tr>
            </a:tbl>
          </a:graphicData>
        </a:graphic>
      </p:graphicFrame>
      <p:sp>
        <p:nvSpPr>
          <p:cNvPr id="11" name="Google Shape;729;p43"/>
          <p:cNvSpPr/>
          <p:nvPr/>
        </p:nvSpPr>
        <p:spPr>
          <a:xfrm>
            <a:off x="5982894" y="1845750"/>
            <a:ext cx="347397" cy="340865"/>
          </a:xfrm>
          <a:custGeom>
            <a:avLst/>
            <a:gdLst/>
            <a:ahLst/>
            <a:cxnLst/>
            <a:rect l="l" t="t" r="r" b="b"/>
            <a:pathLst>
              <a:path w="16221" h="16222" fill="none" extrusionOk="0">
                <a:moveTo>
                  <a:pt x="0" y="8111"/>
                </a:moveTo>
                <a:lnTo>
                  <a:pt x="0" y="8111"/>
                </a:lnTo>
                <a:lnTo>
                  <a:pt x="0" y="7697"/>
                </a:lnTo>
                <a:lnTo>
                  <a:pt x="49" y="7283"/>
                </a:lnTo>
                <a:lnTo>
                  <a:pt x="98" y="6869"/>
                </a:lnTo>
                <a:lnTo>
                  <a:pt x="171" y="6479"/>
                </a:lnTo>
                <a:lnTo>
                  <a:pt x="244" y="6090"/>
                </a:lnTo>
                <a:lnTo>
                  <a:pt x="366" y="5700"/>
                </a:lnTo>
                <a:lnTo>
                  <a:pt x="487" y="5335"/>
                </a:lnTo>
                <a:lnTo>
                  <a:pt x="634" y="4945"/>
                </a:lnTo>
                <a:lnTo>
                  <a:pt x="804" y="4604"/>
                </a:lnTo>
                <a:lnTo>
                  <a:pt x="975" y="4239"/>
                </a:lnTo>
                <a:lnTo>
                  <a:pt x="1169" y="3898"/>
                </a:lnTo>
                <a:lnTo>
                  <a:pt x="1389" y="3581"/>
                </a:lnTo>
                <a:lnTo>
                  <a:pt x="1608" y="3264"/>
                </a:lnTo>
                <a:lnTo>
                  <a:pt x="1851" y="2948"/>
                </a:lnTo>
                <a:lnTo>
                  <a:pt x="2119" y="2656"/>
                </a:lnTo>
                <a:lnTo>
                  <a:pt x="2387" y="2388"/>
                </a:lnTo>
                <a:lnTo>
                  <a:pt x="2655" y="2120"/>
                </a:lnTo>
                <a:lnTo>
                  <a:pt x="2947" y="1852"/>
                </a:lnTo>
                <a:lnTo>
                  <a:pt x="3264" y="1608"/>
                </a:lnTo>
                <a:lnTo>
                  <a:pt x="3581" y="1389"/>
                </a:lnTo>
                <a:lnTo>
                  <a:pt x="3897" y="1170"/>
                </a:lnTo>
                <a:lnTo>
                  <a:pt x="4238" y="975"/>
                </a:lnTo>
                <a:lnTo>
                  <a:pt x="4603" y="805"/>
                </a:lnTo>
                <a:lnTo>
                  <a:pt x="4944" y="634"/>
                </a:lnTo>
                <a:lnTo>
                  <a:pt x="5334" y="488"/>
                </a:lnTo>
                <a:lnTo>
                  <a:pt x="5699" y="366"/>
                </a:lnTo>
                <a:lnTo>
                  <a:pt x="6089" y="244"/>
                </a:lnTo>
                <a:lnTo>
                  <a:pt x="6479" y="171"/>
                </a:lnTo>
                <a:lnTo>
                  <a:pt x="6868" y="98"/>
                </a:lnTo>
                <a:lnTo>
                  <a:pt x="7282" y="50"/>
                </a:lnTo>
                <a:lnTo>
                  <a:pt x="7696" y="1"/>
                </a:lnTo>
                <a:lnTo>
                  <a:pt x="8111" y="1"/>
                </a:lnTo>
                <a:lnTo>
                  <a:pt x="8111" y="1"/>
                </a:lnTo>
                <a:lnTo>
                  <a:pt x="8525" y="1"/>
                </a:lnTo>
                <a:lnTo>
                  <a:pt x="8939" y="50"/>
                </a:lnTo>
                <a:lnTo>
                  <a:pt x="9353" y="98"/>
                </a:lnTo>
                <a:lnTo>
                  <a:pt x="9742" y="171"/>
                </a:lnTo>
                <a:lnTo>
                  <a:pt x="10132" y="244"/>
                </a:lnTo>
                <a:lnTo>
                  <a:pt x="10522" y="366"/>
                </a:lnTo>
                <a:lnTo>
                  <a:pt x="10911" y="488"/>
                </a:lnTo>
                <a:lnTo>
                  <a:pt x="11277" y="634"/>
                </a:lnTo>
                <a:lnTo>
                  <a:pt x="11618" y="805"/>
                </a:lnTo>
                <a:lnTo>
                  <a:pt x="11983" y="975"/>
                </a:lnTo>
                <a:lnTo>
                  <a:pt x="12324" y="1170"/>
                </a:lnTo>
                <a:lnTo>
                  <a:pt x="12641" y="1389"/>
                </a:lnTo>
                <a:lnTo>
                  <a:pt x="12957" y="1608"/>
                </a:lnTo>
                <a:lnTo>
                  <a:pt x="13274" y="1852"/>
                </a:lnTo>
                <a:lnTo>
                  <a:pt x="13566" y="2120"/>
                </a:lnTo>
                <a:lnTo>
                  <a:pt x="13834" y="2388"/>
                </a:lnTo>
                <a:lnTo>
                  <a:pt x="14126" y="2656"/>
                </a:lnTo>
                <a:lnTo>
                  <a:pt x="14370" y="2948"/>
                </a:lnTo>
                <a:lnTo>
                  <a:pt x="14613" y="3264"/>
                </a:lnTo>
                <a:lnTo>
                  <a:pt x="14832" y="3581"/>
                </a:lnTo>
                <a:lnTo>
                  <a:pt x="15052" y="3898"/>
                </a:lnTo>
                <a:lnTo>
                  <a:pt x="15247" y="4239"/>
                </a:lnTo>
                <a:lnTo>
                  <a:pt x="15417" y="4604"/>
                </a:lnTo>
                <a:lnTo>
                  <a:pt x="15587" y="4945"/>
                </a:lnTo>
                <a:lnTo>
                  <a:pt x="15734" y="5335"/>
                </a:lnTo>
                <a:lnTo>
                  <a:pt x="15855" y="5700"/>
                </a:lnTo>
                <a:lnTo>
                  <a:pt x="15977" y="6090"/>
                </a:lnTo>
                <a:lnTo>
                  <a:pt x="16050" y="6479"/>
                </a:lnTo>
                <a:lnTo>
                  <a:pt x="16123" y="6869"/>
                </a:lnTo>
                <a:lnTo>
                  <a:pt x="16172" y="7283"/>
                </a:lnTo>
                <a:lnTo>
                  <a:pt x="16221" y="7697"/>
                </a:lnTo>
                <a:lnTo>
                  <a:pt x="16221" y="8111"/>
                </a:lnTo>
                <a:lnTo>
                  <a:pt x="16221" y="8111"/>
                </a:lnTo>
                <a:lnTo>
                  <a:pt x="16221" y="8525"/>
                </a:lnTo>
                <a:lnTo>
                  <a:pt x="16172" y="8939"/>
                </a:lnTo>
                <a:lnTo>
                  <a:pt x="16123" y="9353"/>
                </a:lnTo>
                <a:lnTo>
                  <a:pt x="16050" y="9743"/>
                </a:lnTo>
                <a:lnTo>
                  <a:pt x="15977" y="10133"/>
                </a:lnTo>
                <a:lnTo>
                  <a:pt x="15855" y="10522"/>
                </a:lnTo>
                <a:lnTo>
                  <a:pt x="15734" y="10888"/>
                </a:lnTo>
                <a:lnTo>
                  <a:pt x="15587" y="11277"/>
                </a:lnTo>
                <a:lnTo>
                  <a:pt x="15417" y="11618"/>
                </a:lnTo>
                <a:lnTo>
                  <a:pt x="15247" y="11984"/>
                </a:lnTo>
                <a:lnTo>
                  <a:pt x="15052" y="12324"/>
                </a:lnTo>
                <a:lnTo>
                  <a:pt x="14832" y="12641"/>
                </a:lnTo>
                <a:lnTo>
                  <a:pt x="14613" y="12958"/>
                </a:lnTo>
                <a:lnTo>
                  <a:pt x="14370" y="13274"/>
                </a:lnTo>
                <a:lnTo>
                  <a:pt x="14126" y="13567"/>
                </a:lnTo>
                <a:lnTo>
                  <a:pt x="13834" y="13835"/>
                </a:lnTo>
                <a:lnTo>
                  <a:pt x="13566" y="14102"/>
                </a:lnTo>
                <a:lnTo>
                  <a:pt x="13274" y="14370"/>
                </a:lnTo>
                <a:lnTo>
                  <a:pt x="12957" y="14614"/>
                </a:lnTo>
                <a:lnTo>
                  <a:pt x="12641" y="14833"/>
                </a:lnTo>
                <a:lnTo>
                  <a:pt x="12324" y="15052"/>
                </a:lnTo>
                <a:lnTo>
                  <a:pt x="11983" y="15247"/>
                </a:lnTo>
                <a:lnTo>
                  <a:pt x="11618" y="15418"/>
                </a:lnTo>
                <a:lnTo>
                  <a:pt x="11277" y="15588"/>
                </a:lnTo>
                <a:lnTo>
                  <a:pt x="10911" y="15734"/>
                </a:lnTo>
                <a:lnTo>
                  <a:pt x="10522" y="15856"/>
                </a:lnTo>
                <a:lnTo>
                  <a:pt x="10132" y="15978"/>
                </a:lnTo>
                <a:lnTo>
                  <a:pt x="9742" y="16051"/>
                </a:lnTo>
                <a:lnTo>
                  <a:pt x="9353" y="16124"/>
                </a:lnTo>
                <a:lnTo>
                  <a:pt x="8939" y="16173"/>
                </a:lnTo>
                <a:lnTo>
                  <a:pt x="8525" y="16221"/>
                </a:lnTo>
                <a:lnTo>
                  <a:pt x="8111" y="16221"/>
                </a:lnTo>
                <a:lnTo>
                  <a:pt x="8111" y="16221"/>
                </a:lnTo>
                <a:lnTo>
                  <a:pt x="7696" y="16221"/>
                </a:lnTo>
                <a:lnTo>
                  <a:pt x="7282" y="16173"/>
                </a:lnTo>
                <a:lnTo>
                  <a:pt x="6868" y="16124"/>
                </a:lnTo>
                <a:lnTo>
                  <a:pt x="6479" y="16051"/>
                </a:lnTo>
                <a:lnTo>
                  <a:pt x="6089" y="15978"/>
                </a:lnTo>
                <a:lnTo>
                  <a:pt x="5699" y="15856"/>
                </a:lnTo>
                <a:lnTo>
                  <a:pt x="5334" y="15734"/>
                </a:lnTo>
                <a:lnTo>
                  <a:pt x="4944" y="15588"/>
                </a:lnTo>
                <a:lnTo>
                  <a:pt x="4603" y="15418"/>
                </a:lnTo>
                <a:lnTo>
                  <a:pt x="4238" y="15247"/>
                </a:lnTo>
                <a:lnTo>
                  <a:pt x="3897" y="15052"/>
                </a:lnTo>
                <a:lnTo>
                  <a:pt x="3581" y="14833"/>
                </a:lnTo>
                <a:lnTo>
                  <a:pt x="3264" y="14614"/>
                </a:lnTo>
                <a:lnTo>
                  <a:pt x="2947" y="14370"/>
                </a:lnTo>
                <a:lnTo>
                  <a:pt x="2655" y="14102"/>
                </a:lnTo>
                <a:lnTo>
                  <a:pt x="2387" y="13835"/>
                </a:lnTo>
                <a:lnTo>
                  <a:pt x="2119" y="13567"/>
                </a:lnTo>
                <a:lnTo>
                  <a:pt x="1851" y="13274"/>
                </a:lnTo>
                <a:lnTo>
                  <a:pt x="1608" y="12958"/>
                </a:lnTo>
                <a:lnTo>
                  <a:pt x="1389" y="12641"/>
                </a:lnTo>
                <a:lnTo>
                  <a:pt x="1169" y="12324"/>
                </a:lnTo>
                <a:lnTo>
                  <a:pt x="975" y="11984"/>
                </a:lnTo>
                <a:lnTo>
                  <a:pt x="804" y="11618"/>
                </a:lnTo>
                <a:lnTo>
                  <a:pt x="634" y="11277"/>
                </a:lnTo>
                <a:lnTo>
                  <a:pt x="487" y="10888"/>
                </a:lnTo>
                <a:lnTo>
                  <a:pt x="366" y="10522"/>
                </a:lnTo>
                <a:lnTo>
                  <a:pt x="244" y="10133"/>
                </a:lnTo>
                <a:lnTo>
                  <a:pt x="171" y="9743"/>
                </a:lnTo>
                <a:lnTo>
                  <a:pt x="98" y="9353"/>
                </a:lnTo>
                <a:lnTo>
                  <a:pt x="49" y="8939"/>
                </a:lnTo>
                <a:lnTo>
                  <a:pt x="0" y="8525"/>
                </a:lnTo>
                <a:lnTo>
                  <a:pt x="0" y="8111"/>
                </a:lnTo>
                <a:lnTo>
                  <a:pt x="0" y="8111"/>
                </a:lnTo>
                <a:close/>
                <a:moveTo>
                  <a:pt x="7234" y="11180"/>
                </a:moveTo>
                <a:lnTo>
                  <a:pt x="7234" y="11180"/>
                </a:lnTo>
                <a:lnTo>
                  <a:pt x="7282" y="11180"/>
                </a:lnTo>
                <a:lnTo>
                  <a:pt x="7282" y="11180"/>
                </a:lnTo>
                <a:lnTo>
                  <a:pt x="7453" y="11155"/>
                </a:lnTo>
                <a:lnTo>
                  <a:pt x="7623" y="11082"/>
                </a:lnTo>
                <a:lnTo>
                  <a:pt x="7794" y="10985"/>
                </a:lnTo>
                <a:lnTo>
                  <a:pt x="7916" y="10863"/>
                </a:lnTo>
                <a:lnTo>
                  <a:pt x="12007" y="6747"/>
                </a:lnTo>
                <a:lnTo>
                  <a:pt x="12007" y="6747"/>
                </a:lnTo>
                <a:lnTo>
                  <a:pt x="12105" y="6625"/>
                </a:lnTo>
                <a:lnTo>
                  <a:pt x="12153" y="6504"/>
                </a:lnTo>
                <a:lnTo>
                  <a:pt x="12202" y="6358"/>
                </a:lnTo>
                <a:lnTo>
                  <a:pt x="12202" y="6211"/>
                </a:lnTo>
                <a:lnTo>
                  <a:pt x="12202" y="6211"/>
                </a:lnTo>
                <a:lnTo>
                  <a:pt x="12178" y="6017"/>
                </a:lnTo>
                <a:lnTo>
                  <a:pt x="12129" y="5822"/>
                </a:lnTo>
                <a:lnTo>
                  <a:pt x="12032" y="5676"/>
                </a:lnTo>
                <a:lnTo>
                  <a:pt x="11886" y="5529"/>
                </a:lnTo>
                <a:lnTo>
                  <a:pt x="11886" y="5529"/>
                </a:lnTo>
                <a:lnTo>
                  <a:pt x="11764" y="5432"/>
                </a:lnTo>
                <a:lnTo>
                  <a:pt x="11618" y="5383"/>
                </a:lnTo>
                <a:lnTo>
                  <a:pt x="11472" y="5335"/>
                </a:lnTo>
                <a:lnTo>
                  <a:pt x="11325" y="5335"/>
                </a:lnTo>
                <a:lnTo>
                  <a:pt x="11325" y="5335"/>
                </a:lnTo>
                <a:lnTo>
                  <a:pt x="11131" y="5359"/>
                </a:lnTo>
                <a:lnTo>
                  <a:pt x="10960" y="5408"/>
                </a:lnTo>
                <a:lnTo>
                  <a:pt x="10790" y="5505"/>
                </a:lnTo>
                <a:lnTo>
                  <a:pt x="10643" y="5651"/>
                </a:lnTo>
                <a:lnTo>
                  <a:pt x="7161" y="8988"/>
                </a:lnTo>
                <a:lnTo>
                  <a:pt x="5797" y="7648"/>
                </a:lnTo>
                <a:lnTo>
                  <a:pt x="5797" y="7648"/>
                </a:lnTo>
                <a:lnTo>
                  <a:pt x="5675" y="7527"/>
                </a:lnTo>
                <a:lnTo>
                  <a:pt x="5505" y="7454"/>
                </a:lnTo>
                <a:lnTo>
                  <a:pt x="5358" y="7405"/>
                </a:lnTo>
                <a:lnTo>
                  <a:pt x="5188" y="7380"/>
                </a:lnTo>
                <a:lnTo>
                  <a:pt x="5188" y="7380"/>
                </a:lnTo>
                <a:lnTo>
                  <a:pt x="5017" y="7405"/>
                </a:lnTo>
                <a:lnTo>
                  <a:pt x="4847" y="7454"/>
                </a:lnTo>
                <a:lnTo>
                  <a:pt x="4701" y="7527"/>
                </a:lnTo>
                <a:lnTo>
                  <a:pt x="4555" y="7648"/>
                </a:lnTo>
                <a:lnTo>
                  <a:pt x="4555" y="7648"/>
                </a:lnTo>
                <a:lnTo>
                  <a:pt x="4457" y="7770"/>
                </a:lnTo>
                <a:lnTo>
                  <a:pt x="4360" y="7916"/>
                </a:lnTo>
                <a:lnTo>
                  <a:pt x="4311" y="8087"/>
                </a:lnTo>
                <a:lnTo>
                  <a:pt x="4311" y="8257"/>
                </a:lnTo>
                <a:lnTo>
                  <a:pt x="4311" y="8257"/>
                </a:lnTo>
                <a:lnTo>
                  <a:pt x="4311" y="8428"/>
                </a:lnTo>
                <a:lnTo>
                  <a:pt x="4360" y="8598"/>
                </a:lnTo>
                <a:lnTo>
                  <a:pt x="4457" y="8744"/>
                </a:lnTo>
                <a:lnTo>
                  <a:pt x="4555" y="8890"/>
                </a:lnTo>
                <a:lnTo>
                  <a:pt x="6601" y="10936"/>
                </a:lnTo>
                <a:lnTo>
                  <a:pt x="6601" y="10936"/>
                </a:lnTo>
                <a:lnTo>
                  <a:pt x="6747" y="11034"/>
                </a:lnTo>
                <a:lnTo>
                  <a:pt x="6893" y="11131"/>
                </a:lnTo>
                <a:lnTo>
                  <a:pt x="7063" y="11180"/>
                </a:lnTo>
                <a:lnTo>
                  <a:pt x="7234" y="11180"/>
                </a:lnTo>
                <a:lnTo>
                  <a:pt x="7234" y="11180"/>
                </a:lnTo>
                <a:close/>
              </a:path>
            </a:pathLst>
          </a:custGeom>
          <a:solidFill>
            <a:schemeClr val="tx1"/>
          </a:solidFill>
          <a:ln w="12175" cap="rnd" cmpd="sng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n>
                <a:solidFill>
                  <a:schemeClr val="tx1"/>
                </a:solidFill>
              </a:ln>
            </a:endParaRPr>
          </a:p>
        </p:txBody>
      </p:sp>
      <p:sp>
        <p:nvSpPr>
          <p:cNvPr id="12" name="Google Shape;729;p43"/>
          <p:cNvSpPr/>
          <p:nvPr/>
        </p:nvSpPr>
        <p:spPr>
          <a:xfrm>
            <a:off x="5982893" y="2533029"/>
            <a:ext cx="347397" cy="340865"/>
          </a:xfrm>
          <a:custGeom>
            <a:avLst/>
            <a:gdLst/>
            <a:ahLst/>
            <a:cxnLst/>
            <a:rect l="l" t="t" r="r" b="b"/>
            <a:pathLst>
              <a:path w="16221" h="16222" fill="none" extrusionOk="0">
                <a:moveTo>
                  <a:pt x="0" y="8111"/>
                </a:moveTo>
                <a:lnTo>
                  <a:pt x="0" y="8111"/>
                </a:lnTo>
                <a:lnTo>
                  <a:pt x="0" y="7697"/>
                </a:lnTo>
                <a:lnTo>
                  <a:pt x="49" y="7283"/>
                </a:lnTo>
                <a:lnTo>
                  <a:pt x="98" y="6869"/>
                </a:lnTo>
                <a:lnTo>
                  <a:pt x="171" y="6479"/>
                </a:lnTo>
                <a:lnTo>
                  <a:pt x="244" y="6090"/>
                </a:lnTo>
                <a:lnTo>
                  <a:pt x="366" y="5700"/>
                </a:lnTo>
                <a:lnTo>
                  <a:pt x="487" y="5335"/>
                </a:lnTo>
                <a:lnTo>
                  <a:pt x="634" y="4945"/>
                </a:lnTo>
                <a:lnTo>
                  <a:pt x="804" y="4604"/>
                </a:lnTo>
                <a:lnTo>
                  <a:pt x="975" y="4239"/>
                </a:lnTo>
                <a:lnTo>
                  <a:pt x="1169" y="3898"/>
                </a:lnTo>
                <a:lnTo>
                  <a:pt x="1389" y="3581"/>
                </a:lnTo>
                <a:lnTo>
                  <a:pt x="1608" y="3264"/>
                </a:lnTo>
                <a:lnTo>
                  <a:pt x="1851" y="2948"/>
                </a:lnTo>
                <a:lnTo>
                  <a:pt x="2119" y="2656"/>
                </a:lnTo>
                <a:lnTo>
                  <a:pt x="2387" y="2388"/>
                </a:lnTo>
                <a:lnTo>
                  <a:pt x="2655" y="2120"/>
                </a:lnTo>
                <a:lnTo>
                  <a:pt x="2947" y="1852"/>
                </a:lnTo>
                <a:lnTo>
                  <a:pt x="3264" y="1608"/>
                </a:lnTo>
                <a:lnTo>
                  <a:pt x="3581" y="1389"/>
                </a:lnTo>
                <a:lnTo>
                  <a:pt x="3897" y="1170"/>
                </a:lnTo>
                <a:lnTo>
                  <a:pt x="4238" y="975"/>
                </a:lnTo>
                <a:lnTo>
                  <a:pt x="4603" y="805"/>
                </a:lnTo>
                <a:lnTo>
                  <a:pt x="4944" y="634"/>
                </a:lnTo>
                <a:lnTo>
                  <a:pt x="5334" y="488"/>
                </a:lnTo>
                <a:lnTo>
                  <a:pt x="5699" y="366"/>
                </a:lnTo>
                <a:lnTo>
                  <a:pt x="6089" y="244"/>
                </a:lnTo>
                <a:lnTo>
                  <a:pt x="6479" y="171"/>
                </a:lnTo>
                <a:lnTo>
                  <a:pt x="6868" y="98"/>
                </a:lnTo>
                <a:lnTo>
                  <a:pt x="7282" y="50"/>
                </a:lnTo>
                <a:lnTo>
                  <a:pt x="7696" y="1"/>
                </a:lnTo>
                <a:lnTo>
                  <a:pt x="8111" y="1"/>
                </a:lnTo>
                <a:lnTo>
                  <a:pt x="8111" y="1"/>
                </a:lnTo>
                <a:lnTo>
                  <a:pt x="8525" y="1"/>
                </a:lnTo>
                <a:lnTo>
                  <a:pt x="8939" y="50"/>
                </a:lnTo>
                <a:lnTo>
                  <a:pt x="9353" y="98"/>
                </a:lnTo>
                <a:lnTo>
                  <a:pt x="9742" y="171"/>
                </a:lnTo>
                <a:lnTo>
                  <a:pt x="10132" y="244"/>
                </a:lnTo>
                <a:lnTo>
                  <a:pt x="10522" y="366"/>
                </a:lnTo>
                <a:lnTo>
                  <a:pt x="10911" y="488"/>
                </a:lnTo>
                <a:lnTo>
                  <a:pt x="11277" y="634"/>
                </a:lnTo>
                <a:lnTo>
                  <a:pt x="11618" y="805"/>
                </a:lnTo>
                <a:lnTo>
                  <a:pt x="11983" y="975"/>
                </a:lnTo>
                <a:lnTo>
                  <a:pt x="12324" y="1170"/>
                </a:lnTo>
                <a:lnTo>
                  <a:pt x="12641" y="1389"/>
                </a:lnTo>
                <a:lnTo>
                  <a:pt x="12957" y="1608"/>
                </a:lnTo>
                <a:lnTo>
                  <a:pt x="13274" y="1852"/>
                </a:lnTo>
                <a:lnTo>
                  <a:pt x="13566" y="2120"/>
                </a:lnTo>
                <a:lnTo>
                  <a:pt x="13834" y="2388"/>
                </a:lnTo>
                <a:lnTo>
                  <a:pt x="14126" y="2656"/>
                </a:lnTo>
                <a:lnTo>
                  <a:pt x="14370" y="2948"/>
                </a:lnTo>
                <a:lnTo>
                  <a:pt x="14613" y="3264"/>
                </a:lnTo>
                <a:lnTo>
                  <a:pt x="14832" y="3581"/>
                </a:lnTo>
                <a:lnTo>
                  <a:pt x="15052" y="3898"/>
                </a:lnTo>
                <a:lnTo>
                  <a:pt x="15247" y="4239"/>
                </a:lnTo>
                <a:lnTo>
                  <a:pt x="15417" y="4604"/>
                </a:lnTo>
                <a:lnTo>
                  <a:pt x="15587" y="4945"/>
                </a:lnTo>
                <a:lnTo>
                  <a:pt x="15734" y="5335"/>
                </a:lnTo>
                <a:lnTo>
                  <a:pt x="15855" y="5700"/>
                </a:lnTo>
                <a:lnTo>
                  <a:pt x="15977" y="6090"/>
                </a:lnTo>
                <a:lnTo>
                  <a:pt x="16050" y="6479"/>
                </a:lnTo>
                <a:lnTo>
                  <a:pt x="16123" y="6869"/>
                </a:lnTo>
                <a:lnTo>
                  <a:pt x="16172" y="7283"/>
                </a:lnTo>
                <a:lnTo>
                  <a:pt x="16221" y="7697"/>
                </a:lnTo>
                <a:lnTo>
                  <a:pt x="16221" y="8111"/>
                </a:lnTo>
                <a:lnTo>
                  <a:pt x="16221" y="8111"/>
                </a:lnTo>
                <a:lnTo>
                  <a:pt x="16221" y="8525"/>
                </a:lnTo>
                <a:lnTo>
                  <a:pt x="16172" y="8939"/>
                </a:lnTo>
                <a:lnTo>
                  <a:pt x="16123" y="9353"/>
                </a:lnTo>
                <a:lnTo>
                  <a:pt x="16050" y="9743"/>
                </a:lnTo>
                <a:lnTo>
                  <a:pt x="15977" y="10133"/>
                </a:lnTo>
                <a:lnTo>
                  <a:pt x="15855" y="10522"/>
                </a:lnTo>
                <a:lnTo>
                  <a:pt x="15734" y="10888"/>
                </a:lnTo>
                <a:lnTo>
                  <a:pt x="15587" y="11277"/>
                </a:lnTo>
                <a:lnTo>
                  <a:pt x="15417" y="11618"/>
                </a:lnTo>
                <a:lnTo>
                  <a:pt x="15247" y="11984"/>
                </a:lnTo>
                <a:lnTo>
                  <a:pt x="15052" y="12324"/>
                </a:lnTo>
                <a:lnTo>
                  <a:pt x="14832" y="12641"/>
                </a:lnTo>
                <a:lnTo>
                  <a:pt x="14613" y="12958"/>
                </a:lnTo>
                <a:lnTo>
                  <a:pt x="14370" y="13274"/>
                </a:lnTo>
                <a:lnTo>
                  <a:pt x="14126" y="13567"/>
                </a:lnTo>
                <a:lnTo>
                  <a:pt x="13834" y="13835"/>
                </a:lnTo>
                <a:lnTo>
                  <a:pt x="13566" y="14102"/>
                </a:lnTo>
                <a:lnTo>
                  <a:pt x="13274" y="14370"/>
                </a:lnTo>
                <a:lnTo>
                  <a:pt x="12957" y="14614"/>
                </a:lnTo>
                <a:lnTo>
                  <a:pt x="12641" y="14833"/>
                </a:lnTo>
                <a:lnTo>
                  <a:pt x="12324" y="15052"/>
                </a:lnTo>
                <a:lnTo>
                  <a:pt x="11983" y="15247"/>
                </a:lnTo>
                <a:lnTo>
                  <a:pt x="11618" y="15418"/>
                </a:lnTo>
                <a:lnTo>
                  <a:pt x="11277" y="15588"/>
                </a:lnTo>
                <a:lnTo>
                  <a:pt x="10911" y="15734"/>
                </a:lnTo>
                <a:lnTo>
                  <a:pt x="10522" y="15856"/>
                </a:lnTo>
                <a:lnTo>
                  <a:pt x="10132" y="15978"/>
                </a:lnTo>
                <a:lnTo>
                  <a:pt x="9742" y="16051"/>
                </a:lnTo>
                <a:lnTo>
                  <a:pt x="9353" y="16124"/>
                </a:lnTo>
                <a:lnTo>
                  <a:pt x="8939" y="16173"/>
                </a:lnTo>
                <a:lnTo>
                  <a:pt x="8525" y="16221"/>
                </a:lnTo>
                <a:lnTo>
                  <a:pt x="8111" y="16221"/>
                </a:lnTo>
                <a:lnTo>
                  <a:pt x="8111" y="16221"/>
                </a:lnTo>
                <a:lnTo>
                  <a:pt x="7696" y="16221"/>
                </a:lnTo>
                <a:lnTo>
                  <a:pt x="7282" y="16173"/>
                </a:lnTo>
                <a:lnTo>
                  <a:pt x="6868" y="16124"/>
                </a:lnTo>
                <a:lnTo>
                  <a:pt x="6479" y="16051"/>
                </a:lnTo>
                <a:lnTo>
                  <a:pt x="6089" y="15978"/>
                </a:lnTo>
                <a:lnTo>
                  <a:pt x="5699" y="15856"/>
                </a:lnTo>
                <a:lnTo>
                  <a:pt x="5334" y="15734"/>
                </a:lnTo>
                <a:lnTo>
                  <a:pt x="4944" y="15588"/>
                </a:lnTo>
                <a:lnTo>
                  <a:pt x="4603" y="15418"/>
                </a:lnTo>
                <a:lnTo>
                  <a:pt x="4238" y="15247"/>
                </a:lnTo>
                <a:lnTo>
                  <a:pt x="3897" y="15052"/>
                </a:lnTo>
                <a:lnTo>
                  <a:pt x="3581" y="14833"/>
                </a:lnTo>
                <a:lnTo>
                  <a:pt x="3264" y="14614"/>
                </a:lnTo>
                <a:lnTo>
                  <a:pt x="2947" y="14370"/>
                </a:lnTo>
                <a:lnTo>
                  <a:pt x="2655" y="14102"/>
                </a:lnTo>
                <a:lnTo>
                  <a:pt x="2387" y="13835"/>
                </a:lnTo>
                <a:lnTo>
                  <a:pt x="2119" y="13567"/>
                </a:lnTo>
                <a:lnTo>
                  <a:pt x="1851" y="13274"/>
                </a:lnTo>
                <a:lnTo>
                  <a:pt x="1608" y="12958"/>
                </a:lnTo>
                <a:lnTo>
                  <a:pt x="1389" y="12641"/>
                </a:lnTo>
                <a:lnTo>
                  <a:pt x="1169" y="12324"/>
                </a:lnTo>
                <a:lnTo>
                  <a:pt x="975" y="11984"/>
                </a:lnTo>
                <a:lnTo>
                  <a:pt x="804" y="11618"/>
                </a:lnTo>
                <a:lnTo>
                  <a:pt x="634" y="11277"/>
                </a:lnTo>
                <a:lnTo>
                  <a:pt x="487" y="10888"/>
                </a:lnTo>
                <a:lnTo>
                  <a:pt x="366" y="10522"/>
                </a:lnTo>
                <a:lnTo>
                  <a:pt x="244" y="10133"/>
                </a:lnTo>
                <a:lnTo>
                  <a:pt x="171" y="9743"/>
                </a:lnTo>
                <a:lnTo>
                  <a:pt x="98" y="9353"/>
                </a:lnTo>
                <a:lnTo>
                  <a:pt x="49" y="8939"/>
                </a:lnTo>
                <a:lnTo>
                  <a:pt x="0" y="8525"/>
                </a:lnTo>
                <a:lnTo>
                  <a:pt x="0" y="8111"/>
                </a:lnTo>
                <a:lnTo>
                  <a:pt x="0" y="8111"/>
                </a:lnTo>
                <a:close/>
                <a:moveTo>
                  <a:pt x="7234" y="11180"/>
                </a:moveTo>
                <a:lnTo>
                  <a:pt x="7234" y="11180"/>
                </a:lnTo>
                <a:lnTo>
                  <a:pt x="7282" y="11180"/>
                </a:lnTo>
                <a:lnTo>
                  <a:pt x="7282" y="11180"/>
                </a:lnTo>
                <a:lnTo>
                  <a:pt x="7453" y="11155"/>
                </a:lnTo>
                <a:lnTo>
                  <a:pt x="7623" y="11082"/>
                </a:lnTo>
                <a:lnTo>
                  <a:pt x="7794" y="10985"/>
                </a:lnTo>
                <a:lnTo>
                  <a:pt x="7916" y="10863"/>
                </a:lnTo>
                <a:lnTo>
                  <a:pt x="12007" y="6747"/>
                </a:lnTo>
                <a:lnTo>
                  <a:pt x="12007" y="6747"/>
                </a:lnTo>
                <a:lnTo>
                  <a:pt x="12105" y="6625"/>
                </a:lnTo>
                <a:lnTo>
                  <a:pt x="12153" y="6504"/>
                </a:lnTo>
                <a:lnTo>
                  <a:pt x="12202" y="6358"/>
                </a:lnTo>
                <a:lnTo>
                  <a:pt x="12202" y="6211"/>
                </a:lnTo>
                <a:lnTo>
                  <a:pt x="12202" y="6211"/>
                </a:lnTo>
                <a:lnTo>
                  <a:pt x="12178" y="6017"/>
                </a:lnTo>
                <a:lnTo>
                  <a:pt x="12129" y="5822"/>
                </a:lnTo>
                <a:lnTo>
                  <a:pt x="12032" y="5676"/>
                </a:lnTo>
                <a:lnTo>
                  <a:pt x="11886" y="5529"/>
                </a:lnTo>
                <a:lnTo>
                  <a:pt x="11886" y="5529"/>
                </a:lnTo>
                <a:lnTo>
                  <a:pt x="11764" y="5432"/>
                </a:lnTo>
                <a:lnTo>
                  <a:pt x="11618" y="5383"/>
                </a:lnTo>
                <a:lnTo>
                  <a:pt x="11472" y="5335"/>
                </a:lnTo>
                <a:lnTo>
                  <a:pt x="11325" y="5335"/>
                </a:lnTo>
                <a:lnTo>
                  <a:pt x="11325" y="5335"/>
                </a:lnTo>
                <a:lnTo>
                  <a:pt x="11131" y="5359"/>
                </a:lnTo>
                <a:lnTo>
                  <a:pt x="10960" y="5408"/>
                </a:lnTo>
                <a:lnTo>
                  <a:pt x="10790" y="5505"/>
                </a:lnTo>
                <a:lnTo>
                  <a:pt x="10643" y="5651"/>
                </a:lnTo>
                <a:lnTo>
                  <a:pt x="7161" y="8988"/>
                </a:lnTo>
                <a:lnTo>
                  <a:pt x="5797" y="7648"/>
                </a:lnTo>
                <a:lnTo>
                  <a:pt x="5797" y="7648"/>
                </a:lnTo>
                <a:lnTo>
                  <a:pt x="5675" y="7527"/>
                </a:lnTo>
                <a:lnTo>
                  <a:pt x="5505" y="7454"/>
                </a:lnTo>
                <a:lnTo>
                  <a:pt x="5358" y="7405"/>
                </a:lnTo>
                <a:lnTo>
                  <a:pt x="5188" y="7380"/>
                </a:lnTo>
                <a:lnTo>
                  <a:pt x="5188" y="7380"/>
                </a:lnTo>
                <a:lnTo>
                  <a:pt x="5017" y="7405"/>
                </a:lnTo>
                <a:lnTo>
                  <a:pt x="4847" y="7454"/>
                </a:lnTo>
                <a:lnTo>
                  <a:pt x="4701" y="7527"/>
                </a:lnTo>
                <a:lnTo>
                  <a:pt x="4555" y="7648"/>
                </a:lnTo>
                <a:lnTo>
                  <a:pt x="4555" y="7648"/>
                </a:lnTo>
                <a:lnTo>
                  <a:pt x="4457" y="7770"/>
                </a:lnTo>
                <a:lnTo>
                  <a:pt x="4360" y="7916"/>
                </a:lnTo>
                <a:lnTo>
                  <a:pt x="4311" y="8087"/>
                </a:lnTo>
                <a:lnTo>
                  <a:pt x="4311" y="8257"/>
                </a:lnTo>
                <a:lnTo>
                  <a:pt x="4311" y="8257"/>
                </a:lnTo>
                <a:lnTo>
                  <a:pt x="4311" y="8428"/>
                </a:lnTo>
                <a:lnTo>
                  <a:pt x="4360" y="8598"/>
                </a:lnTo>
                <a:lnTo>
                  <a:pt x="4457" y="8744"/>
                </a:lnTo>
                <a:lnTo>
                  <a:pt x="4555" y="8890"/>
                </a:lnTo>
                <a:lnTo>
                  <a:pt x="6601" y="10936"/>
                </a:lnTo>
                <a:lnTo>
                  <a:pt x="6601" y="10936"/>
                </a:lnTo>
                <a:lnTo>
                  <a:pt x="6747" y="11034"/>
                </a:lnTo>
                <a:lnTo>
                  <a:pt x="6893" y="11131"/>
                </a:lnTo>
                <a:lnTo>
                  <a:pt x="7063" y="11180"/>
                </a:lnTo>
                <a:lnTo>
                  <a:pt x="7234" y="11180"/>
                </a:lnTo>
                <a:lnTo>
                  <a:pt x="7234" y="11180"/>
                </a:lnTo>
                <a:close/>
              </a:path>
            </a:pathLst>
          </a:custGeom>
          <a:solidFill>
            <a:schemeClr val="tx1"/>
          </a:solidFill>
          <a:ln w="12175" cap="rnd" cmpd="sng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n>
                <a:solidFill>
                  <a:schemeClr val="tx1"/>
                </a:solidFill>
              </a:ln>
            </a:endParaRPr>
          </a:p>
        </p:txBody>
      </p:sp>
    </p:spTree>
    <p:extLst>
      <p:ext uri="{BB962C8B-B14F-4D97-AF65-F5344CB8AC3E}">
        <p14:creationId xmlns:p14="http://schemas.microsoft.com/office/powerpoint/2010/main" val="1302919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3863766" y="1148477"/>
            <a:ext cx="4782078" cy="6876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4500"/>
              </a:lnSpc>
            </a:pPr>
            <a:r>
              <a:rPr lang="pt-BR" sz="4800" b="1" dirty="0" err="1">
                <a:solidFill>
                  <a:srgbClr val="6CA9B7"/>
                </a:solidFill>
              </a:rPr>
              <a:t>Combined</a:t>
            </a:r>
            <a:r>
              <a:rPr lang="pt-BR" sz="4800" b="1" dirty="0">
                <a:solidFill>
                  <a:srgbClr val="6CA9B7"/>
                </a:solidFill>
              </a:rPr>
              <a:t> Audits²</a:t>
            </a:r>
            <a:endParaRPr lang="pt-BR" sz="4800" b="1" baseline="30000" dirty="0">
              <a:solidFill>
                <a:srgbClr val="6CA9B7"/>
              </a:solidFill>
            </a:endParaRPr>
          </a:p>
        </p:txBody>
      </p:sp>
      <p:sp>
        <p:nvSpPr>
          <p:cNvPr id="3" name="CaixaDeTexto 2"/>
          <p:cNvSpPr txBox="1"/>
          <p:nvPr/>
        </p:nvSpPr>
        <p:spPr>
          <a:xfrm>
            <a:off x="3863766" y="1832801"/>
            <a:ext cx="819970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Project approved by FIPP – recommendation to update the project. Current status not clear</a:t>
            </a:r>
            <a:endParaRPr lang="pt-BR" sz="3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9" name="Google Shape;333;p38"/>
          <p:cNvGrpSpPr/>
          <p:nvPr/>
        </p:nvGrpSpPr>
        <p:grpSpPr>
          <a:xfrm>
            <a:off x="837277" y="1708984"/>
            <a:ext cx="2433150" cy="2876724"/>
            <a:chOff x="4636075" y="261925"/>
            <a:chExt cx="401800" cy="475050"/>
          </a:xfrm>
        </p:grpSpPr>
        <p:sp>
          <p:nvSpPr>
            <p:cNvPr id="10" name="Google Shape;334;p38"/>
            <p:cNvSpPr/>
            <p:nvPr/>
          </p:nvSpPr>
          <p:spPr>
            <a:xfrm>
              <a:off x="4665400" y="326650"/>
              <a:ext cx="372475" cy="97100"/>
            </a:xfrm>
            <a:custGeom>
              <a:avLst/>
              <a:gdLst/>
              <a:ahLst/>
              <a:cxnLst/>
              <a:rect l="l" t="t" r="r" b="b"/>
              <a:pathLst>
                <a:path w="14899" h="3884" extrusionOk="0">
                  <a:moveTo>
                    <a:pt x="928" y="0"/>
                  </a:moveTo>
                  <a:lnTo>
                    <a:pt x="733" y="25"/>
                  </a:lnTo>
                  <a:lnTo>
                    <a:pt x="562" y="74"/>
                  </a:lnTo>
                  <a:lnTo>
                    <a:pt x="391" y="171"/>
                  </a:lnTo>
                  <a:lnTo>
                    <a:pt x="269" y="269"/>
                  </a:lnTo>
                  <a:lnTo>
                    <a:pt x="147" y="416"/>
                  </a:lnTo>
                  <a:lnTo>
                    <a:pt x="73" y="562"/>
                  </a:lnTo>
                  <a:lnTo>
                    <a:pt x="0" y="733"/>
                  </a:lnTo>
                  <a:lnTo>
                    <a:pt x="0" y="928"/>
                  </a:lnTo>
                  <a:lnTo>
                    <a:pt x="0" y="2956"/>
                  </a:lnTo>
                  <a:lnTo>
                    <a:pt x="0" y="3151"/>
                  </a:lnTo>
                  <a:lnTo>
                    <a:pt x="73" y="3322"/>
                  </a:lnTo>
                  <a:lnTo>
                    <a:pt x="147" y="3468"/>
                  </a:lnTo>
                  <a:lnTo>
                    <a:pt x="269" y="3615"/>
                  </a:lnTo>
                  <a:lnTo>
                    <a:pt x="391" y="3737"/>
                  </a:lnTo>
                  <a:lnTo>
                    <a:pt x="562" y="3810"/>
                  </a:lnTo>
                  <a:lnTo>
                    <a:pt x="733" y="3859"/>
                  </a:lnTo>
                  <a:lnTo>
                    <a:pt x="928" y="3884"/>
                  </a:lnTo>
                  <a:lnTo>
                    <a:pt x="12798" y="3884"/>
                  </a:lnTo>
                  <a:lnTo>
                    <a:pt x="14898" y="1954"/>
                  </a:lnTo>
                  <a:lnTo>
                    <a:pt x="12798" y="0"/>
                  </a:lnTo>
                  <a:close/>
                </a:path>
              </a:pathLst>
            </a:custGeom>
            <a:solidFill>
              <a:srgbClr val="FFFFFF"/>
            </a:solidFill>
            <a:ln>
              <a:solidFill>
                <a:srgbClr val="35838D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11" name="Google Shape;335;p38"/>
            <p:cNvSpPr/>
            <p:nvPr/>
          </p:nvSpPr>
          <p:spPr>
            <a:xfrm>
              <a:off x="4636075" y="438375"/>
              <a:ext cx="372475" cy="97125"/>
            </a:xfrm>
            <a:custGeom>
              <a:avLst/>
              <a:gdLst/>
              <a:ahLst/>
              <a:cxnLst/>
              <a:rect l="l" t="t" r="r" b="b"/>
              <a:pathLst>
                <a:path w="14899" h="3885" extrusionOk="0">
                  <a:moveTo>
                    <a:pt x="2101" y="1"/>
                  </a:moveTo>
                  <a:lnTo>
                    <a:pt x="1" y="1930"/>
                  </a:lnTo>
                  <a:lnTo>
                    <a:pt x="2101" y="3884"/>
                  </a:lnTo>
                  <a:lnTo>
                    <a:pt x="13971" y="3884"/>
                  </a:lnTo>
                  <a:lnTo>
                    <a:pt x="14166" y="3860"/>
                  </a:lnTo>
                  <a:lnTo>
                    <a:pt x="14337" y="3811"/>
                  </a:lnTo>
                  <a:lnTo>
                    <a:pt x="14508" y="3713"/>
                  </a:lnTo>
                  <a:lnTo>
                    <a:pt x="14630" y="3615"/>
                  </a:lnTo>
                  <a:lnTo>
                    <a:pt x="14752" y="3469"/>
                  </a:lnTo>
                  <a:lnTo>
                    <a:pt x="14826" y="3322"/>
                  </a:lnTo>
                  <a:lnTo>
                    <a:pt x="14899" y="3151"/>
                  </a:lnTo>
                  <a:lnTo>
                    <a:pt x="14899" y="2956"/>
                  </a:lnTo>
                  <a:lnTo>
                    <a:pt x="14899" y="929"/>
                  </a:lnTo>
                  <a:lnTo>
                    <a:pt x="14899" y="733"/>
                  </a:lnTo>
                  <a:lnTo>
                    <a:pt x="14826" y="563"/>
                  </a:lnTo>
                  <a:lnTo>
                    <a:pt x="14752" y="416"/>
                  </a:lnTo>
                  <a:lnTo>
                    <a:pt x="14630" y="269"/>
                  </a:lnTo>
                  <a:lnTo>
                    <a:pt x="14508" y="147"/>
                  </a:lnTo>
                  <a:lnTo>
                    <a:pt x="14337" y="74"/>
                  </a:lnTo>
                  <a:lnTo>
                    <a:pt x="14166" y="25"/>
                  </a:lnTo>
                  <a:lnTo>
                    <a:pt x="13971" y="1"/>
                  </a:lnTo>
                  <a:close/>
                </a:path>
              </a:pathLst>
            </a:custGeom>
            <a:solidFill>
              <a:srgbClr val="FFFFFF"/>
            </a:solidFill>
            <a:ln>
              <a:solidFill>
                <a:srgbClr val="35838D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12" name="Google Shape;336;p38"/>
            <p:cNvSpPr/>
            <p:nvPr/>
          </p:nvSpPr>
          <p:spPr>
            <a:xfrm>
              <a:off x="4814975" y="261925"/>
              <a:ext cx="44000" cy="50100"/>
            </a:xfrm>
            <a:custGeom>
              <a:avLst/>
              <a:gdLst/>
              <a:ahLst/>
              <a:cxnLst/>
              <a:rect l="l" t="t" r="r" b="b"/>
              <a:pathLst>
                <a:path w="1760" h="2004" extrusionOk="0">
                  <a:moveTo>
                    <a:pt x="563" y="1"/>
                  </a:moveTo>
                  <a:lnTo>
                    <a:pt x="465" y="25"/>
                  </a:lnTo>
                  <a:lnTo>
                    <a:pt x="343" y="49"/>
                  </a:lnTo>
                  <a:lnTo>
                    <a:pt x="245" y="98"/>
                  </a:lnTo>
                  <a:lnTo>
                    <a:pt x="172" y="171"/>
                  </a:lnTo>
                  <a:lnTo>
                    <a:pt x="99" y="269"/>
                  </a:lnTo>
                  <a:lnTo>
                    <a:pt x="25" y="367"/>
                  </a:lnTo>
                  <a:lnTo>
                    <a:pt x="1" y="465"/>
                  </a:lnTo>
                  <a:lnTo>
                    <a:pt x="1" y="587"/>
                  </a:lnTo>
                  <a:lnTo>
                    <a:pt x="1" y="2003"/>
                  </a:lnTo>
                  <a:lnTo>
                    <a:pt x="1759" y="2003"/>
                  </a:lnTo>
                  <a:lnTo>
                    <a:pt x="1759" y="587"/>
                  </a:lnTo>
                  <a:lnTo>
                    <a:pt x="1759" y="465"/>
                  </a:lnTo>
                  <a:lnTo>
                    <a:pt x="1735" y="367"/>
                  </a:lnTo>
                  <a:lnTo>
                    <a:pt x="1662" y="269"/>
                  </a:lnTo>
                  <a:lnTo>
                    <a:pt x="1588" y="171"/>
                  </a:lnTo>
                  <a:lnTo>
                    <a:pt x="1515" y="98"/>
                  </a:lnTo>
                  <a:lnTo>
                    <a:pt x="1417" y="49"/>
                  </a:lnTo>
                  <a:lnTo>
                    <a:pt x="1295" y="25"/>
                  </a:lnTo>
                  <a:lnTo>
                    <a:pt x="1198" y="1"/>
                  </a:lnTo>
                  <a:close/>
                </a:path>
              </a:pathLst>
            </a:custGeom>
            <a:solidFill>
              <a:srgbClr val="FFFFFF"/>
            </a:solidFill>
            <a:ln>
              <a:solidFill>
                <a:srgbClr val="35838D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13" name="Google Shape;337;p38"/>
            <p:cNvSpPr/>
            <p:nvPr/>
          </p:nvSpPr>
          <p:spPr>
            <a:xfrm>
              <a:off x="4814975" y="550125"/>
              <a:ext cx="44000" cy="186850"/>
            </a:xfrm>
            <a:custGeom>
              <a:avLst/>
              <a:gdLst/>
              <a:ahLst/>
              <a:cxnLst/>
              <a:rect l="l" t="t" r="r" b="b"/>
              <a:pathLst>
                <a:path w="1760" h="7474" extrusionOk="0">
                  <a:moveTo>
                    <a:pt x="1" y="0"/>
                  </a:moveTo>
                  <a:lnTo>
                    <a:pt x="1" y="7474"/>
                  </a:lnTo>
                  <a:lnTo>
                    <a:pt x="1759" y="7474"/>
                  </a:lnTo>
                  <a:lnTo>
                    <a:pt x="1759" y="0"/>
                  </a:lnTo>
                  <a:close/>
                </a:path>
              </a:pathLst>
            </a:custGeom>
            <a:solidFill>
              <a:srgbClr val="FFFFFF"/>
            </a:solidFill>
            <a:ln>
              <a:solidFill>
                <a:srgbClr val="35838D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FFFF"/>
                </a:solidFill>
              </a:endParaRPr>
            </a:p>
          </p:txBody>
        </p:sp>
      </p:grpSp>
      <p:sp>
        <p:nvSpPr>
          <p:cNvPr id="14" name="CaixaDeTexto 13"/>
          <p:cNvSpPr txBox="1"/>
          <p:nvPr/>
        </p:nvSpPr>
        <p:spPr>
          <a:xfrm>
            <a:off x="3863766" y="3760097"/>
            <a:ext cx="8308685" cy="6876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4500"/>
              </a:lnSpc>
            </a:pPr>
            <a:r>
              <a:rPr lang="pt-BR" sz="4800" b="1" dirty="0" err="1">
                <a:solidFill>
                  <a:srgbClr val="6CA9B7"/>
                </a:solidFill>
              </a:rPr>
              <a:t>Guidance</a:t>
            </a:r>
            <a:r>
              <a:rPr lang="pt-BR" sz="4800" b="1" dirty="0">
                <a:solidFill>
                  <a:srgbClr val="6CA9B7"/>
                </a:solidFill>
              </a:rPr>
              <a:t> </a:t>
            </a:r>
            <a:r>
              <a:rPr lang="pt-BR" sz="4800" b="1" dirty="0" err="1">
                <a:solidFill>
                  <a:srgbClr val="6CA9B7"/>
                </a:solidFill>
              </a:rPr>
              <a:t>on</a:t>
            </a:r>
            <a:r>
              <a:rPr lang="pt-BR" sz="4800" b="1" dirty="0">
                <a:solidFill>
                  <a:srgbClr val="6CA9B7"/>
                </a:solidFill>
              </a:rPr>
              <a:t> Financial Auditing³</a:t>
            </a:r>
          </a:p>
        </p:txBody>
      </p:sp>
      <p:sp>
        <p:nvSpPr>
          <p:cNvPr id="4" name="Retângulo 3"/>
          <p:cNvSpPr/>
          <p:nvPr/>
        </p:nvSpPr>
        <p:spPr>
          <a:xfrm>
            <a:off x="3863766" y="4483463"/>
            <a:ext cx="5396478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FAAS </a:t>
            </a:r>
            <a:r>
              <a:rPr lang="en-US" sz="3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recommended </a:t>
            </a:r>
          </a:p>
          <a:p>
            <a:pPr algn="ctr"/>
            <a:r>
              <a:rPr lang="en-US" sz="3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this project be discontinued</a:t>
            </a:r>
            <a:endParaRPr lang="pt-BR" sz="3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071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3863766" y="1148477"/>
            <a:ext cx="6973256" cy="6876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4500"/>
              </a:lnSpc>
            </a:pPr>
            <a:r>
              <a:rPr lang="pt-BR" sz="4800" b="1" dirty="0" err="1">
                <a:solidFill>
                  <a:srgbClr val="6CA9B7"/>
                </a:solidFill>
              </a:rPr>
              <a:t>Public</a:t>
            </a:r>
            <a:r>
              <a:rPr lang="pt-BR" sz="4800" b="1" dirty="0">
                <a:solidFill>
                  <a:srgbClr val="6CA9B7"/>
                </a:solidFill>
              </a:rPr>
              <a:t> Private </a:t>
            </a:r>
            <a:r>
              <a:rPr lang="pt-BR" sz="4800" b="1" dirty="0" smtClean="0">
                <a:solidFill>
                  <a:srgbClr val="6CA9B7"/>
                </a:solidFill>
              </a:rPr>
              <a:t>Partnership</a:t>
            </a:r>
            <a:r>
              <a:rPr lang="pt-BR" sz="4800" b="1" baseline="30000" dirty="0">
                <a:solidFill>
                  <a:srgbClr val="6CA9B7"/>
                </a:solidFill>
              </a:rPr>
              <a:t>4</a:t>
            </a:r>
          </a:p>
        </p:txBody>
      </p:sp>
      <p:sp>
        <p:nvSpPr>
          <p:cNvPr id="3" name="CaixaDeTexto 2"/>
          <p:cNvSpPr txBox="1"/>
          <p:nvPr/>
        </p:nvSpPr>
        <p:spPr>
          <a:xfrm>
            <a:off x="3863766" y="1832801"/>
            <a:ext cx="819970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Project proposal being prepared. Current status not clear</a:t>
            </a:r>
            <a:endParaRPr lang="pt-BR" sz="3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9" name="Google Shape;333;p38"/>
          <p:cNvGrpSpPr/>
          <p:nvPr/>
        </p:nvGrpSpPr>
        <p:grpSpPr>
          <a:xfrm>
            <a:off x="792838" y="1708984"/>
            <a:ext cx="2522016" cy="2876724"/>
            <a:chOff x="4628737" y="261925"/>
            <a:chExt cx="416475" cy="475050"/>
          </a:xfrm>
        </p:grpSpPr>
        <p:sp>
          <p:nvSpPr>
            <p:cNvPr id="10" name="Google Shape;334;p38"/>
            <p:cNvSpPr/>
            <p:nvPr/>
          </p:nvSpPr>
          <p:spPr>
            <a:xfrm>
              <a:off x="4672737" y="438350"/>
              <a:ext cx="372475" cy="97100"/>
            </a:xfrm>
            <a:custGeom>
              <a:avLst/>
              <a:gdLst/>
              <a:ahLst/>
              <a:cxnLst/>
              <a:rect l="l" t="t" r="r" b="b"/>
              <a:pathLst>
                <a:path w="14899" h="3884" extrusionOk="0">
                  <a:moveTo>
                    <a:pt x="928" y="0"/>
                  </a:moveTo>
                  <a:lnTo>
                    <a:pt x="733" y="25"/>
                  </a:lnTo>
                  <a:lnTo>
                    <a:pt x="562" y="74"/>
                  </a:lnTo>
                  <a:lnTo>
                    <a:pt x="391" y="171"/>
                  </a:lnTo>
                  <a:lnTo>
                    <a:pt x="269" y="269"/>
                  </a:lnTo>
                  <a:lnTo>
                    <a:pt x="147" y="416"/>
                  </a:lnTo>
                  <a:lnTo>
                    <a:pt x="73" y="562"/>
                  </a:lnTo>
                  <a:lnTo>
                    <a:pt x="0" y="733"/>
                  </a:lnTo>
                  <a:lnTo>
                    <a:pt x="0" y="928"/>
                  </a:lnTo>
                  <a:lnTo>
                    <a:pt x="0" y="2956"/>
                  </a:lnTo>
                  <a:lnTo>
                    <a:pt x="0" y="3151"/>
                  </a:lnTo>
                  <a:lnTo>
                    <a:pt x="73" y="3322"/>
                  </a:lnTo>
                  <a:lnTo>
                    <a:pt x="147" y="3468"/>
                  </a:lnTo>
                  <a:lnTo>
                    <a:pt x="269" y="3615"/>
                  </a:lnTo>
                  <a:lnTo>
                    <a:pt x="391" y="3737"/>
                  </a:lnTo>
                  <a:lnTo>
                    <a:pt x="562" y="3810"/>
                  </a:lnTo>
                  <a:lnTo>
                    <a:pt x="733" y="3859"/>
                  </a:lnTo>
                  <a:lnTo>
                    <a:pt x="928" y="3884"/>
                  </a:lnTo>
                  <a:lnTo>
                    <a:pt x="12798" y="3884"/>
                  </a:lnTo>
                  <a:lnTo>
                    <a:pt x="14898" y="1954"/>
                  </a:lnTo>
                  <a:lnTo>
                    <a:pt x="12798" y="0"/>
                  </a:lnTo>
                  <a:close/>
                </a:path>
              </a:pathLst>
            </a:custGeom>
            <a:solidFill>
              <a:srgbClr val="FFFFFF"/>
            </a:solidFill>
            <a:ln>
              <a:solidFill>
                <a:srgbClr val="35838D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11" name="Google Shape;335;p38"/>
            <p:cNvSpPr/>
            <p:nvPr/>
          </p:nvSpPr>
          <p:spPr>
            <a:xfrm>
              <a:off x="4628737" y="326625"/>
              <a:ext cx="372475" cy="97125"/>
            </a:xfrm>
            <a:custGeom>
              <a:avLst/>
              <a:gdLst/>
              <a:ahLst/>
              <a:cxnLst/>
              <a:rect l="l" t="t" r="r" b="b"/>
              <a:pathLst>
                <a:path w="14899" h="3885" extrusionOk="0">
                  <a:moveTo>
                    <a:pt x="2101" y="1"/>
                  </a:moveTo>
                  <a:lnTo>
                    <a:pt x="1" y="1930"/>
                  </a:lnTo>
                  <a:lnTo>
                    <a:pt x="2101" y="3884"/>
                  </a:lnTo>
                  <a:lnTo>
                    <a:pt x="13971" y="3884"/>
                  </a:lnTo>
                  <a:lnTo>
                    <a:pt x="14166" y="3860"/>
                  </a:lnTo>
                  <a:lnTo>
                    <a:pt x="14337" y="3811"/>
                  </a:lnTo>
                  <a:lnTo>
                    <a:pt x="14508" y="3713"/>
                  </a:lnTo>
                  <a:lnTo>
                    <a:pt x="14630" y="3615"/>
                  </a:lnTo>
                  <a:lnTo>
                    <a:pt x="14752" y="3469"/>
                  </a:lnTo>
                  <a:lnTo>
                    <a:pt x="14826" y="3322"/>
                  </a:lnTo>
                  <a:lnTo>
                    <a:pt x="14899" y="3151"/>
                  </a:lnTo>
                  <a:lnTo>
                    <a:pt x="14899" y="2956"/>
                  </a:lnTo>
                  <a:lnTo>
                    <a:pt x="14899" y="929"/>
                  </a:lnTo>
                  <a:lnTo>
                    <a:pt x="14899" y="733"/>
                  </a:lnTo>
                  <a:lnTo>
                    <a:pt x="14826" y="563"/>
                  </a:lnTo>
                  <a:lnTo>
                    <a:pt x="14752" y="416"/>
                  </a:lnTo>
                  <a:lnTo>
                    <a:pt x="14630" y="269"/>
                  </a:lnTo>
                  <a:lnTo>
                    <a:pt x="14508" y="147"/>
                  </a:lnTo>
                  <a:lnTo>
                    <a:pt x="14337" y="74"/>
                  </a:lnTo>
                  <a:lnTo>
                    <a:pt x="14166" y="25"/>
                  </a:lnTo>
                  <a:lnTo>
                    <a:pt x="13971" y="1"/>
                  </a:lnTo>
                  <a:close/>
                </a:path>
              </a:pathLst>
            </a:custGeom>
            <a:solidFill>
              <a:srgbClr val="FFFFFF"/>
            </a:solidFill>
            <a:ln>
              <a:solidFill>
                <a:srgbClr val="35838D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12" name="Google Shape;336;p38"/>
            <p:cNvSpPr/>
            <p:nvPr/>
          </p:nvSpPr>
          <p:spPr>
            <a:xfrm>
              <a:off x="4814975" y="261925"/>
              <a:ext cx="44000" cy="50100"/>
            </a:xfrm>
            <a:custGeom>
              <a:avLst/>
              <a:gdLst/>
              <a:ahLst/>
              <a:cxnLst/>
              <a:rect l="l" t="t" r="r" b="b"/>
              <a:pathLst>
                <a:path w="1760" h="2004" extrusionOk="0">
                  <a:moveTo>
                    <a:pt x="563" y="1"/>
                  </a:moveTo>
                  <a:lnTo>
                    <a:pt x="465" y="25"/>
                  </a:lnTo>
                  <a:lnTo>
                    <a:pt x="343" y="49"/>
                  </a:lnTo>
                  <a:lnTo>
                    <a:pt x="245" y="98"/>
                  </a:lnTo>
                  <a:lnTo>
                    <a:pt x="172" y="171"/>
                  </a:lnTo>
                  <a:lnTo>
                    <a:pt x="99" y="269"/>
                  </a:lnTo>
                  <a:lnTo>
                    <a:pt x="25" y="367"/>
                  </a:lnTo>
                  <a:lnTo>
                    <a:pt x="1" y="465"/>
                  </a:lnTo>
                  <a:lnTo>
                    <a:pt x="1" y="587"/>
                  </a:lnTo>
                  <a:lnTo>
                    <a:pt x="1" y="2003"/>
                  </a:lnTo>
                  <a:lnTo>
                    <a:pt x="1759" y="2003"/>
                  </a:lnTo>
                  <a:lnTo>
                    <a:pt x="1759" y="587"/>
                  </a:lnTo>
                  <a:lnTo>
                    <a:pt x="1759" y="465"/>
                  </a:lnTo>
                  <a:lnTo>
                    <a:pt x="1735" y="367"/>
                  </a:lnTo>
                  <a:lnTo>
                    <a:pt x="1662" y="269"/>
                  </a:lnTo>
                  <a:lnTo>
                    <a:pt x="1588" y="171"/>
                  </a:lnTo>
                  <a:lnTo>
                    <a:pt x="1515" y="98"/>
                  </a:lnTo>
                  <a:lnTo>
                    <a:pt x="1417" y="49"/>
                  </a:lnTo>
                  <a:lnTo>
                    <a:pt x="1295" y="25"/>
                  </a:lnTo>
                  <a:lnTo>
                    <a:pt x="1198" y="1"/>
                  </a:lnTo>
                  <a:close/>
                </a:path>
              </a:pathLst>
            </a:custGeom>
            <a:solidFill>
              <a:srgbClr val="FFFFFF"/>
            </a:solidFill>
            <a:ln>
              <a:solidFill>
                <a:srgbClr val="35838D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13" name="Google Shape;337;p38"/>
            <p:cNvSpPr/>
            <p:nvPr/>
          </p:nvSpPr>
          <p:spPr>
            <a:xfrm>
              <a:off x="4814975" y="550125"/>
              <a:ext cx="44000" cy="186850"/>
            </a:xfrm>
            <a:custGeom>
              <a:avLst/>
              <a:gdLst/>
              <a:ahLst/>
              <a:cxnLst/>
              <a:rect l="l" t="t" r="r" b="b"/>
              <a:pathLst>
                <a:path w="1760" h="7474" extrusionOk="0">
                  <a:moveTo>
                    <a:pt x="1" y="0"/>
                  </a:moveTo>
                  <a:lnTo>
                    <a:pt x="1" y="7474"/>
                  </a:lnTo>
                  <a:lnTo>
                    <a:pt x="1759" y="7474"/>
                  </a:lnTo>
                  <a:lnTo>
                    <a:pt x="1759" y="0"/>
                  </a:lnTo>
                  <a:close/>
                </a:path>
              </a:pathLst>
            </a:custGeom>
            <a:solidFill>
              <a:srgbClr val="FFFFFF"/>
            </a:solidFill>
            <a:ln>
              <a:solidFill>
                <a:srgbClr val="35838D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FFFF"/>
                </a:solidFill>
              </a:endParaRPr>
            </a:p>
          </p:txBody>
        </p:sp>
      </p:grpSp>
      <p:sp>
        <p:nvSpPr>
          <p:cNvPr id="14" name="CaixaDeTexto 13"/>
          <p:cNvSpPr txBox="1"/>
          <p:nvPr/>
        </p:nvSpPr>
        <p:spPr>
          <a:xfrm>
            <a:off x="3863766" y="3760097"/>
            <a:ext cx="6552948" cy="12464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4500"/>
              </a:lnSpc>
            </a:pPr>
            <a:r>
              <a:rPr lang="pt-BR" sz="4800" b="1" dirty="0" err="1" smtClean="0">
                <a:solidFill>
                  <a:srgbClr val="6CA9B7"/>
                </a:solidFill>
              </a:rPr>
              <a:t>Economy</a:t>
            </a:r>
            <a:r>
              <a:rPr lang="pt-BR" sz="4800" b="1" dirty="0" smtClean="0">
                <a:solidFill>
                  <a:srgbClr val="6CA9B7"/>
                </a:solidFill>
              </a:rPr>
              <a:t>, </a:t>
            </a:r>
            <a:r>
              <a:rPr lang="pt-BR" sz="4800" b="1" dirty="0" err="1" smtClean="0">
                <a:solidFill>
                  <a:srgbClr val="6CA9B7"/>
                </a:solidFill>
              </a:rPr>
              <a:t>Efficiency</a:t>
            </a:r>
            <a:r>
              <a:rPr lang="pt-BR" sz="4800" b="1" dirty="0" smtClean="0">
                <a:solidFill>
                  <a:srgbClr val="6CA9B7"/>
                </a:solidFill>
              </a:rPr>
              <a:t>, </a:t>
            </a:r>
            <a:r>
              <a:rPr lang="pt-BR" sz="4800" b="1" dirty="0" err="1" smtClean="0">
                <a:solidFill>
                  <a:srgbClr val="6CA9B7"/>
                </a:solidFill>
              </a:rPr>
              <a:t>and</a:t>
            </a:r>
            <a:r>
              <a:rPr lang="pt-BR" sz="4800" b="1" dirty="0" smtClean="0">
                <a:solidFill>
                  <a:srgbClr val="6CA9B7"/>
                </a:solidFill>
              </a:rPr>
              <a:t> </a:t>
            </a:r>
          </a:p>
          <a:p>
            <a:pPr>
              <a:lnSpc>
                <a:spcPts val="4500"/>
              </a:lnSpc>
            </a:pPr>
            <a:r>
              <a:rPr lang="pt-BR" sz="4800" b="1" dirty="0" smtClean="0">
                <a:solidFill>
                  <a:srgbClr val="6CA9B7"/>
                </a:solidFill>
              </a:rPr>
              <a:t>Effectiveness</a:t>
            </a:r>
            <a:r>
              <a:rPr lang="pt-BR" sz="4800" b="1" baseline="30000" dirty="0">
                <a:solidFill>
                  <a:srgbClr val="6CA9B7"/>
                </a:solidFill>
              </a:rPr>
              <a:t>5</a:t>
            </a:r>
          </a:p>
        </p:txBody>
      </p:sp>
      <p:sp>
        <p:nvSpPr>
          <p:cNvPr id="4" name="Retângulo 3"/>
          <p:cNvSpPr/>
          <p:nvPr/>
        </p:nvSpPr>
        <p:spPr>
          <a:xfrm>
            <a:off x="3863766" y="4935155"/>
            <a:ext cx="5865901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PAS recommended </a:t>
            </a:r>
          </a:p>
          <a:p>
            <a:pPr algn="ctr"/>
            <a:r>
              <a:rPr lang="en-US" sz="3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this project be discontinued</a:t>
            </a:r>
            <a:endParaRPr lang="pt-BR" sz="3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648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3810819" y="1210220"/>
            <a:ext cx="4459554" cy="9612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6500"/>
              </a:lnSpc>
            </a:pPr>
            <a:r>
              <a:rPr lang="pt-BR" sz="7200" b="1" dirty="0" err="1" smtClean="0">
                <a:solidFill>
                  <a:srgbClr val="6CA9B7"/>
                </a:solidFill>
              </a:rPr>
              <a:t>Thank</a:t>
            </a:r>
            <a:r>
              <a:rPr lang="pt-BR" sz="7200" b="1" dirty="0" smtClean="0">
                <a:solidFill>
                  <a:srgbClr val="6CA9B7"/>
                </a:solidFill>
              </a:rPr>
              <a:t> </a:t>
            </a:r>
            <a:r>
              <a:rPr lang="pt-BR" sz="7200" b="1" dirty="0" err="1" smtClean="0">
                <a:solidFill>
                  <a:srgbClr val="6CA9B7"/>
                </a:solidFill>
              </a:rPr>
              <a:t>you</a:t>
            </a:r>
            <a:r>
              <a:rPr lang="pt-BR" sz="7200" b="1" dirty="0" smtClean="0">
                <a:solidFill>
                  <a:srgbClr val="6CA9B7"/>
                </a:solidFill>
              </a:rPr>
              <a:t>!</a:t>
            </a:r>
            <a:endParaRPr lang="pt-BR" sz="7200" b="1" dirty="0">
              <a:solidFill>
                <a:srgbClr val="6CA9B7"/>
              </a:solidFill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914427" y="2450887"/>
            <a:ext cx="774962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PSC Secretariat</a:t>
            </a:r>
          </a:p>
          <a:p>
            <a:r>
              <a:rPr lang="en-US" sz="3600" dirty="0" smtClean="0">
                <a:solidFill>
                  <a:schemeClr val="tx1">
                    <a:lumMod val="75000"/>
                    <a:lumOff val="25000"/>
                  </a:schemeClr>
                </a:solidFill>
                <a:hlinkClick r:id="rId4"/>
              </a:rPr>
              <a:t>psc@tcu.gov.br</a:t>
            </a:r>
            <a:endParaRPr lang="en-US" sz="36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en-US" sz="3600" dirty="0" smtClean="0">
                <a:solidFill>
                  <a:schemeClr val="tx1">
                    <a:lumMod val="75000"/>
                    <a:lumOff val="25000"/>
                  </a:schemeClr>
                </a:solidFill>
                <a:hlinkClick r:id="rId5"/>
              </a:rPr>
              <a:t>eca-psc@eca.europa.eu</a:t>
            </a:r>
            <a:endParaRPr lang="pt-BR" sz="3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3810819" y="4161489"/>
            <a:ext cx="774962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Paula Hebling Dutra</a:t>
            </a:r>
          </a:p>
          <a:p>
            <a:pPr algn="r"/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hlinkClick r:id="rId6"/>
              </a:rPr>
              <a:t>dutraph@tcu.gov.br</a:t>
            </a:r>
            <a:endParaRPr lang="pt-BR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1756" y="4807820"/>
            <a:ext cx="3737746" cy="11402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4223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3226</TotalTime>
  <Words>400</Words>
  <Application>Microsoft Office PowerPoint</Application>
  <PresentationFormat>Widescreen</PresentationFormat>
  <Paragraphs>85</Paragraphs>
  <Slides>8</Slides>
  <Notes>8</Notes>
  <HiddenSlides>0</HiddenSlides>
  <MMClips>0</MMClips>
  <ScaleCrop>false</ScaleCrop>
  <HeadingPairs>
    <vt:vector size="6" baseType="variant">
      <vt:variant>
        <vt:lpstr>Fontes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8</vt:i4>
      </vt:variant>
    </vt:vector>
  </HeadingPairs>
  <TitlesOfParts>
    <vt:vector size="14" baseType="lpstr">
      <vt:lpstr>Arial</vt:lpstr>
      <vt:lpstr>Calibri</vt:lpstr>
      <vt:lpstr>Calibri Light</vt:lpstr>
      <vt:lpstr>Droid Serif</vt:lpstr>
      <vt:lpstr>Montserrat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>TCU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Ana Carolina Barreto Ribeiro Alvarenga</dc:creator>
  <cp:lastModifiedBy>Paula Hebling Dutra</cp:lastModifiedBy>
  <cp:revision>70</cp:revision>
  <dcterms:created xsi:type="dcterms:W3CDTF">2017-08-14T21:15:23Z</dcterms:created>
  <dcterms:modified xsi:type="dcterms:W3CDTF">2019-05-30T19:54:42Z</dcterms:modified>
</cp:coreProperties>
</file>