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344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37B631-8C8C-4795-8A5B-6068A1ECD6CE}" type="datetimeFigureOut">
              <a:rPr lang="da-DK" smtClean="0"/>
              <a:t>01-06-2015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CFDDDA-AE26-44B2-A916-63FEFEC67B4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023516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690" indent="-171690">
              <a:buFont typeface="Arial" panose="020B0604020202020204" pitchFamily="34" charset="0"/>
              <a:buChar char="•"/>
            </a:pPr>
            <a:r>
              <a:rPr lang="da-DK" baseline="0" dirty="0" smtClean="0"/>
              <a:t>At INCOSAI the SAI of Japan </a:t>
            </a:r>
            <a:r>
              <a:rPr lang="da-DK" baseline="0" dirty="0" err="1" smtClean="0"/>
              <a:t>was</a:t>
            </a:r>
            <a:r>
              <a:rPr lang="da-DK" baseline="0" dirty="0" smtClean="0"/>
              <a:t> </a:t>
            </a:r>
            <a:r>
              <a:rPr lang="da-DK" baseline="0" dirty="0" err="1" smtClean="0"/>
              <a:t>appointed</a:t>
            </a:r>
            <a:r>
              <a:rPr lang="da-DK" baseline="0" dirty="0" smtClean="0"/>
              <a:t> new </a:t>
            </a:r>
            <a:r>
              <a:rPr lang="da-DK" baseline="0" dirty="0" err="1" smtClean="0"/>
              <a:t>Goal</a:t>
            </a:r>
            <a:r>
              <a:rPr lang="da-DK" baseline="0" dirty="0" smtClean="0"/>
              <a:t> Liaison of the PSC, and </a:t>
            </a:r>
            <a:r>
              <a:rPr lang="da-DK" baseline="0" dirty="0" err="1" smtClean="0"/>
              <a:t>our</a:t>
            </a:r>
            <a:r>
              <a:rPr lang="da-DK" baseline="0" dirty="0" smtClean="0"/>
              <a:t> </a:t>
            </a:r>
            <a:r>
              <a:rPr lang="da-DK" dirty="0" err="1" smtClean="0"/>
              <a:t>colleague</a:t>
            </a:r>
            <a:r>
              <a:rPr lang="da-DK" dirty="0" smtClean="0"/>
              <a:t> from Japan </a:t>
            </a:r>
            <a:r>
              <a:rPr lang="da-DK" dirty="0" err="1" smtClean="0"/>
              <a:t>attended</a:t>
            </a:r>
            <a:r>
              <a:rPr lang="da-DK" dirty="0" smtClean="0"/>
              <a:t> his </a:t>
            </a:r>
            <a:r>
              <a:rPr lang="da-DK" dirty="0" err="1" smtClean="0"/>
              <a:t>very</a:t>
            </a:r>
            <a:r>
              <a:rPr lang="da-DK" dirty="0" smtClean="0"/>
              <a:t> </a:t>
            </a:r>
            <a:r>
              <a:rPr lang="da-DK" dirty="0" err="1" smtClean="0"/>
              <a:t>first</a:t>
            </a:r>
            <a:r>
              <a:rPr lang="da-DK" dirty="0" smtClean="0"/>
              <a:t> PSC SC meeting in Bahrain in May </a:t>
            </a:r>
            <a:r>
              <a:rPr lang="da-DK" dirty="0" err="1" smtClean="0"/>
              <a:t>this</a:t>
            </a:r>
            <a:r>
              <a:rPr lang="da-DK" dirty="0" smtClean="0"/>
              <a:t> </a:t>
            </a:r>
            <a:r>
              <a:rPr lang="da-DK" dirty="0" err="1" smtClean="0"/>
              <a:t>year</a:t>
            </a:r>
            <a:r>
              <a:rPr lang="da-DK" dirty="0" smtClean="0"/>
              <a:t>. I am </a:t>
            </a:r>
            <a:r>
              <a:rPr lang="da-DK" dirty="0" err="1" smtClean="0"/>
              <a:t>afraid</a:t>
            </a:r>
            <a:r>
              <a:rPr lang="da-DK" dirty="0" smtClean="0"/>
              <a:t> </a:t>
            </a:r>
            <a:r>
              <a:rPr lang="da-DK" dirty="0" err="1" smtClean="0"/>
              <a:t>that</a:t>
            </a:r>
            <a:r>
              <a:rPr lang="da-DK" dirty="0" smtClean="0"/>
              <a:t> </a:t>
            </a:r>
            <a:r>
              <a:rPr lang="da-DK" dirty="0" err="1" smtClean="0"/>
              <a:t>Mr</a:t>
            </a:r>
            <a:r>
              <a:rPr lang="da-DK" dirty="0" smtClean="0"/>
              <a:t> </a:t>
            </a:r>
            <a:r>
              <a:rPr lang="da-DK" dirty="0" err="1" smtClean="0"/>
              <a:t>Azumo</a:t>
            </a:r>
            <a:r>
              <a:rPr lang="da-DK" dirty="0" smtClean="0"/>
              <a:t> </a:t>
            </a:r>
            <a:r>
              <a:rPr lang="da-DK" dirty="0" err="1" smtClean="0"/>
              <a:t>was</a:t>
            </a:r>
            <a:r>
              <a:rPr lang="da-DK" dirty="0" smtClean="0"/>
              <a:t> a </a:t>
            </a:r>
            <a:r>
              <a:rPr lang="da-DK" dirty="0" err="1" smtClean="0"/>
              <a:t>great</a:t>
            </a:r>
            <a:r>
              <a:rPr lang="da-DK" dirty="0" smtClean="0"/>
              <a:t> deal more </a:t>
            </a:r>
            <a:r>
              <a:rPr lang="da-DK" dirty="0" err="1" smtClean="0"/>
              <a:t>confused</a:t>
            </a:r>
            <a:r>
              <a:rPr lang="da-DK" dirty="0" smtClean="0"/>
              <a:t> </a:t>
            </a:r>
            <a:r>
              <a:rPr lang="da-DK" dirty="0" err="1" smtClean="0"/>
              <a:t>when</a:t>
            </a:r>
            <a:r>
              <a:rPr lang="da-DK" dirty="0" smtClean="0"/>
              <a:t> </a:t>
            </a:r>
            <a:r>
              <a:rPr lang="da-DK" dirty="0" err="1" smtClean="0"/>
              <a:t>he</a:t>
            </a:r>
            <a:r>
              <a:rPr lang="da-DK" dirty="0" smtClean="0"/>
              <a:t> </a:t>
            </a:r>
            <a:r>
              <a:rPr lang="da-DK" dirty="0" err="1" smtClean="0"/>
              <a:t>left</a:t>
            </a:r>
            <a:r>
              <a:rPr lang="da-DK" dirty="0" smtClean="0"/>
              <a:t> the meeting </a:t>
            </a:r>
            <a:r>
              <a:rPr lang="da-DK" dirty="0" err="1" smtClean="0"/>
              <a:t>than</a:t>
            </a:r>
            <a:r>
              <a:rPr lang="da-DK" dirty="0" smtClean="0"/>
              <a:t> </a:t>
            </a:r>
            <a:r>
              <a:rPr lang="da-DK" dirty="0" err="1" smtClean="0"/>
              <a:t>when</a:t>
            </a:r>
            <a:r>
              <a:rPr lang="da-DK" dirty="0" smtClean="0"/>
              <a:t> </a:t>
            </a:r>
            <a:r>
              <a:rPr lang="da-DK" dirty="0" err="1" smtClean="0"/>
              <a:t>he</a:t>
            </a:r>
            <a:r>
              <a:rPr lang="da-DK" dirty="0" smtClean="0"/>
              <a:t> </a:t>
            </a:r>
            <a:r>
              <a:rPr lang="da-DK" dirty="0" err="1" smtClean="0"/>
              <a:t>came</a:t>
            </a:r>
            <a:r>
              <a:rPr lang="da-DK" dirty="0" smtClean="0"/>
              <a:t>, </a:t>
            </a:r>
            <a:r>
              <a:rPr lang="da-DK" dirty="0" err="1" smtClean="0"/>
              <a:t>since</a:t>
            </a:r>
            <a:r>
              <a:rPr lang="da-DK" dirty="0" smtClean="0"/>
              <a:t> </a:t>
            </a:r>
            <a:r>
              <a:rPr lang="da-DK" dirty="0" err="1" smtClean="0"/>
              <a:t>he</a:t>
            </a:r>
            <a:r>
              <a:rPr lang="da-DK" dirty="0" smtClean="0"/>
              <a:t> </a:t>
            </a:r>
            <a:r>
              <a:rPr lang="da-DK" dirty="0" err="1" smtClean="0"/>
              <a:t>dropped</a:t>
            </a:r>
            <a:r>
              <a:rPr lang="da-DK" dirty="0" smtClean="0"/>
              <a:t> right </a:t>
            </a:r>
            <a:r>
              <a:rPr lang="da-DK" dirty="0" err="1" smtClean="0"/>
              <a:t>into</a:t>
            </a:r>
            <a:r>
              <a:rPr lang="da-DK" dirty="0" smtClean="0"/>
              <a:t> the </a:t>
            </a:r>
            <a:r>
              <a:rPr lang="da-DK" dirty="0" err="1" smtClean="0"/>
              <a:t>discussion</a:t>
            </a:r>
            <a:r>
              <a:rPr lang="da-DK" dirty="0" smtClean="0"/>
              <a:t> of </a:t>
            </a:r>
            <a:r>
              <a:rPr lang="da-DK" dirty="0" err="1" smtClean="0"/>
              <a:t>possible</a:t>
            </a:r>
            <a:r>
              <a:rPr lang="da-DK" dirty="0" smtClean="0"/>
              <a:t> set-ups for </a:t>
            </a:r>
            <a:r>
              <a:rPr lang="da-DK" dirty="0" err="1" smtClean="0"/>
              <a:t>INTOSAI’s</a:t>
            </a:r>
            <a:r>
              <a:rPr lang="da-DK" dirty="0" smtClean="0"/>
              <a:t> future standard-</a:t>
            </a:r>
            <a:r>
              <a:rPr lang="da-DK" dirty="0" err="1" smtClean="0"/>
              <a:t>setting</a:t>
            </a:r>
            <a:r>
              <a:rPr lang="da-DK" dirty="0" smtClean="0"/>
              <a:t>. I </a:t>
            </a:r>
            <a:r>
              <a:rPr lang="da-DK" dirty="0" err="1" smtClean="0"/>
              <a:t>hope</a:t>
            </a:r>
            <a:r>
              <a:rPr lang="da-DK" dirty="0" smtClean="0"/>
              <a:t> </a:t>
            </a:r>
            <a:r>
              <a:rPr lang="da-DK" dirty="0" err="1" smtClean="0"/>
              <a:t>that</a:t>
            </a:r>
            <a:r>
              <a:rPr lang="da-DK" dirty="0" smtClean="0"/>
              <a:t> at </a:t>
            </a:r>
            <a:r>
              <a:rPr lang="da-DK" dirty="0" err="1" smtClean="0"/>
              <a:t>least</a:t>
            </a:r>
            <a:r>
              <a:rPr lang="da-DK" dirty="0" smtClean="0"/>
              <a:t> </a:t>
            </a:r>
            <a:r>
              <a:rPr lang="da-DK" dirty="0" err="1" smtClean="0"/>
              <a:t>some</a:t>
            </a:r>
            <a:r>
              <a:rPr lang="da-DK" dirty="0" smtClean="0"/>
              <a:t> </a:t>
            </a:r>
            <a:r>
              <a:rPr lang="da-DK" dirty="0" err="1" smtClean="0"/>
              <a:t>ofl</a:t>
            </a:r>
            <a:r>
              <a:rPr lang="da-DK" dirty="0" smtClean="0"/>
              <a:t> the </a:t>
            </a:r>
            <a:r>
              <a:rPr lang="da-DK" dirty="0" err="1" smtClean="0"/>
              <a:t>pieces</a:t>
            </a:r>
            <a:r>
              <a:rPr lang="da-DK" dirty="0" smtClean="0"/>
              <a:t> of the </a:t>
            </a:r>
            <a:r>
              <a:rPr lang="da-DK" dirty="0" err="1" smtClean="0"/>
              <a:t>puzzle</a:t>
            </a:r>
            <a:r>
              <a:rPr lang="da-DK" dirty="0" smtClean="0"/>
              <a:t> have </a:t>
            </a:r>
            <a:r>
              <a:rPr lang="da-DK" dirty="0" err="1" smtClean="0"/>
              <a:t>come</a:t>
            </a:r>
            <a:r>
              <a:rPr lang="da-DK" dirty="0" smtClean="0"/>
              <a:t> </a:t>
            </a:r>
            <a:r>
              <a:rPr lang="da-DK" dirty="0" err="1" smtClean="0"/>
              <a:t>together</a:t>
            </a:r>
            <a:r>
              <a:rPr lang="da-DK" dirty="0" smtClean="0"/>
              <a:t> for </a:t>
            </a:r>
            <a:r>
              <a:rPr lang="da-DK" dirty="0" err="1" smtClean="0"/>
              <a:t>him</a:t>
            </a:r>
            <a:r>
              <a:rPr lang="da-DK" dirty="0"/>
              <a:t> </a:t>
            </a:r>
            <a:r>
              <a:rPr lang="da-DK" dirty="0" err="1" smtClean="0"/>
              <a:t>after</a:t>
            </a:r>
            <a:r>
              <a:rPr lang="da-DK" dirty="0" smtClean="0"/>
              <a:t> </a:t>
            </a:r>
            <a:r>
              <a:rPr lang="da-DK" dirty="0" err="1" smtClean="0"/>
              <a:t>he</a:t>
            </a:r>
            <a:r>
              <a:rPr lang="da-DK" dirty="0" smtClean="0"/>
              <a:t> has </a:t>
            </a:r>
            <a:r>
              <a:rPr lang="da-DK" dirty="0" err="1" smtClean="0"/>
              <a:t>read</a:t>
            </a:r>
            <a:r>
              <a:rPr lang="da-DK" dirty="0" smtClean="0"/>
              <a:t> the </a:t>
            </a:r>
            <a:r>
              <a:rPr lang="da-DK" dirty="0" err="1" smtClean="0"/>
              <a:t>evaluation</a:t>
            </a:r>
            <a:r>
              <a:rPr lang="da-DK" dirty="0" smtClean="0"/>
              <a:t> </a:t>
            </a:r>
            <a:r>
              <a:rPr lang="da-DK" dirty="0" err="1" smtClean="0"/>
              <a:t>report</a:t>
            </a:r>
            <a:r>
              <a:rPr lang="da-DK" dirty="0" smtClean="0"/>
              <a:t> and </a:t>
            </a:r>
            <a:r>
              <a:rPr lang="da-DK" dirty="0" err="1" smtClean="0"/>
              <a:t>recommendations</a:t>
            </a:r>
            <a:r>
              <a:rPr lang="da-DK" dirty="0" smtClean="0"/>
              <a:t> – </a:t>
            </a:r>
            <a:r>
              <a:rPr lang="da-DK" dirty="0" err="1" smtClean="0"/>
              <a:t>which</a:t>
            </a:r>
            <a:r>
              <a:rPr lang="da-DK" dirty="0" smtClean="0"/>
              <a:t> I </a:t>
            </a:r>
            <a:r>
              <a:rPr lang="da-DK" dirty="0" err="1" smtClean="0"/>
              <a:t>will</a:t>
            </a:r>
            <a:r>
              <a:rPr lang="da-DK" dirty="0" smtClean="0"/>
              <a:t> </a:t>
            </a:r>
            <a:r>
              <a:rPr lang="da-DK" dirty="0" err="1" smtClean="0"/>
              <a:t>return</a:t>
            </a:r>
            <a:r>
              <a:rPr lang="da-DK" dirty="0" smtClean="0"/>
              <a:t> to </a:t>
            </a:r>
            <a:r>
              <a:rPr lang="da-DK" dirty="0" err="1" smtClean="0"/>
              <a:t>shortly</a:t>
            </a:r>
            <a:r>
              <a:rPr lang="da-DK" dirty="0" smtClean="0"/>
              <a:t>. </a:t>
            </a:r>
          </a:p>
          <a:p>
            <a:pPr marL="171690" indent="-171690">
              <a:buFont typeface="Arial" panose="020B0604020202020204" pitchFamily="34" charset="0"/>
              <a:buChar char="•"/>
            </a:pPr>
            <a:endParaRPr lang="da-DK" baseline="0" dirty="0"/>
          </a:p>
          <a:p>
            <a:pPr marL="171690" indent="-171690">
              <a:buFont typeface="Arial" panose="020B0604020202020204" pitchFamily="34" charset="0"/>
              <a:buChar char="•"/>
            </a:pPr>
            <a:r>
              <a:rPr lang="da-DK" baseline="0" dirty="0" err="1" smtClean="0"/>
              <a:t>After</a:t>
            </a:r>
            <a:r>
              <a:rPr lang="da-DK" baseline="0" dirty="0" smtClean="0"/>
              <a:t> </a:t>
            </a:r>
            <a:r>
              <a:rPr lang="da-DK" baseline="0" dirty="0" err="1" smtClean="0"/>
              <a:t>having</a:t>
            </a:r>
            <a:r>
              <a:rPr lang="da-DK" baseline="0" dirty="0" smtClean="0"/>
              <a:t> </a:t>
            </a:r>
            <a:r>
              <a:rPr lang="da-DK" baseline="0" dirty="0" err="1" smtClean="0"/>
              <a:t>informed</a:t>
            </a:r>
            <a:r>
              <a:rPr lang="da-DK" baseline="0" dirty="0" smtClean="0"/>
              <a:t> </a:t>
            </a:r>
            <a:r>
              <a:rPr lang="da-DK" baseline="0" dirty="0" err="1" smtClean="0"/>
              <a:t>you</a:t>
            </a:r>
            <a:r>
              <a:rPr lang="da-DK" baseline="0" dirty="0" smtClean="0"/>
              <a:t> </a:t>
            </a:r>
            <a:r>
              <a:rPr lang="da-DK" baseline="0" dirty="0" err="1" smtClean="0"/>
              <a:t>that</a:t>
            </a:r>
            <a:r>
              <a:rPr lang="da-DK" baseline="0" dirty="0" smtClean="0"/>
              <a:t> the </a:t>
            </a:r>
            <a:r>
              <a:rPr lang="da-DK" baseline="0" dirty="0" err="1" smtClean="0"/>
              <a:t>ISSAIs</a:t>
            </a:r>
            <a:r>
              <a:rPr lang="da-DK" baseline="0" dirty="0" smtClean="0"/>
              <a:t> </a:t>
            </a:r>
            <a:r>
              <a:rPr lang="da-DK" baseline="0" dirty="0" err="1" smtClean="0"/>
              <a:t>you</a:t>
            </a:r>
            <a:r>
              <a:rPr lang="da-DK" dirty="0" smtClean="0"/>
              <a:t> </a:t>
            </a:r>
            <a:r>
              <a:rPr lang="da-DK" dirty="0" err="1" smtClean="0"/>
              <a:t>see</a:t>
            </a:r>
            <a:r>
              <a:rPr lang="da-DK" dirty="0" smtClean="0"/>
              <a:t> </a:t>
            </a:r>
            <a:r>
              <a:rPr lang="da-DK" dirty="0" err="1" smtClean="0"/>
              <a:t>here</a:t>
            </a:r>
            <a:r>
              <a:rPr lang="da-DK" baseline="0" dirty="0" smtClean="0"/>
              <a:t> </a:t>
            </a:r>
            <a:r>
              <a:rPr lang="da-DK" baseline="0" dirty="0" err="1" smtClean="0"/>
              <a:t>are</a:t>
            </a:r>
            <a:r>
              <a:rPr lang="da-DK" baseline="0" dirty="0" smtClean="0"/>
              <a:t> </a:t>
            </a:r>
            <a:r>
              <a:rPr lang="da-DK" baseline="0" dirty="0" err="1" smtClean="0"/>
              <a:t>currently</a:t>
            </a:r>
            <a:r>
              <a:rPr lang="da-DK" baseline="0" dirty="0" smtClean="0"/>
              <a:t> </a:t>
            </a:r>
            <a:r>
              <a:rPr lang="da-DK" baseline="0" dirty="0" err="1" smtClean="0"/>
              <a:t>being</a:t>
            </a:r>
            <a:r>
              <a:rPr lang="da-DK" baseline="0" dirty="0" smtClean="0"/>
              <a:t> </a:t>
            </a:r>
            <a:r>
              <a:rPr lang="da-DK" baseline="0" dirty="0" err="1" smtClean="0"/>
              <a:t>reviewed</a:t>
            </a:r>
            <a:r>
              <a:rPr lang="da-DK" baseline="0" dirty="0" smtClean="0"/>
              <a:t> by </a:t>
            </a:r>
            <a:r>
              <a:rPr lang="da-DK" baseline="0" dirty="0" err="1" smtClean="0"/>
              <a:t>different</a:t>
            </a:r>
            <a:r>
              <a:rPr lang="da-DK" baseline="0" dirty="0" smtClean="0"/>
              <a:t> </a:t>
            </a:r>
            <a:r>
              <a:rPr lang="da-DK" baseline="0" dirty="0" err="1" smtClean="0"/>
              <a:t>working</a:t>
            </a:r>
            <a:r>
              <a:rPr lang="da-DK" baseline="0" dirty="0" smtClean="0"/>
              <a:t> </a:t>
            </a:r>
            <a:r>
              <a:rPr lang="da-DK" baseline="0" dirty="0" err="1" smtClean="0"/>
              <a:t>groups</a:t>
            </a:r>
            <a:r>
              <a:rPr lang="da-DK" baseline="0" dirty="0" smtClean="0"/>
              <a:t>. </a:t>
            </a:r>
          </a:p>
          <a:p>
            <a:pPr marL="171690" indent="-171690">
              <a:buFont typeface="Arial" panose="020B0604020202020204" pitchFamily="34" charset="0"/>
              <a:buChar char="•"/>
            </a:pPr>
            <a:endParaRPr lang="da-DK" dirty="0"/>
          </a:p>
          <a:p>
            <a:pPr marL="171690" indent="-171690">
              <a:buFont typeface="Arial" panose="020B0604020202020204" pitchFamily="34" charset="0"/>
              <a:buChar char="•"/>
            </a:pPr>
            <a:r>
              <a:rPr lang="da-DK" dirty="0" err="1" smtClean="0"/>
              <a:t>Poland</a:t>
            </a:r>
            <a:r>
              <a:rPr lang="da-DK" dirty="0" smtClean="0"/>
              <a:t> has led an initial </a:t>
            </a:r>
            <a:r>
              <a:rPr lang="da-DK" dirty="0" err="1" smtClean="0"/>
              <a:t>assessment</a:t>
            </a:r>
            <a:r>
              <a:rPr lang="da-DK" dirty="0" smtClean="0"/>
              <a:t> of the </a:t>
            </a:r>
            <a:r>
              <a:rPr lang="da-DK" dirty="0" err="1" smtClean="0"/>
              <a:t>need</a:t>
            </a:r>
            <a:r>
              <a:rPr lang="da-DK" dirty="0" smtClean="0"/>
              <a:t> to </a:t>
            </a:r>
            <a:r>
              <a:rPr lang="da-DK" dirty="0" err="1" smtClean="0"/>
              <a:t>revise</a:t>
            </a:r>
            <a:r>
              <a:rPr lang="da-DK" dirty="0" smtClean="0"/>
              <a:t> </a:t>
            </a:r>
            <a:r>
              <a:rPr lang="da-DK" baseline="0" dirty="0" smtClean="0"/>
              <a:t>ISSAI 30 and at the PSC SC meeting in May it </a:t>
            </a:r>
            <a:r>
              <a:rPr lang="da-DK" baseline="0" dirty="0" err="1" smtClean="0"/>
              <a:t>was</a:t>
            </a:r>
            <a:r>
              <a:rPr lang="da-DK" baseline="0" dirty="0" smtClean="0"/>
              <a:t> </a:t>
            </a:r>
            <a:r>
              <a:rPr lang="da-DK" baseline="0" dirty="0" err="1" smtClean="0"/>
              <a:t>decided</a:t>
            </a:r>
            <a:r>
              <a:rPr lang="da-DK" baseline="0" dirty="0" smtClean="0"/>
              <a:t> </a:t>
            </a:r>
            <a:r>
              <a:rPr lang="da-DK" baseline="0" dirty="0" err="1" smtClean="0"/>
              <a:t>that</a:t>
            </a:r>
            <a:r>
              <a:rPr lang="da-DK" baseline="0" dirty="0" smtClean="0"/>
              <a:t> </a:t>
            </a:r>
            <a:r>
              <a:rPr lang="da-DK" baseline="0" dirty="0" err="1" smtClean="0"/>
              <a:t>this</a:t>
            </a:r>
            <a:r>
              <a:rPr lang="da-DK" baseline="0" dirty="0" smtClean="0"/>
              <a:t> ISSAI </a:t>
            </a:r>
            <a:r>
              <a:rPr lang="da-DK" baseline="0" dirty="0" err="1" smtClean="0"/>
              <a:t>was</a:t>
            </a:r>
            <a:r>
              <a:rPr lang="da-DK" baseline="0" dirty="0" smtClean="0"/>
              <a:t> in </a:t>
            </a:r>
            <a:r>
              <a:rPr lang="da-DK" baseline="0" dirty="0" err="1" smtClean="0"/>
              <a:t>need</a:t>
            </a:r>
            <a:r>
              <a:rPr lang="da-DK" baseline="0" dirty="0" smtClean="0"/>
              <a:t> of</a:t>
            </a:r>
            <a:r>
              <a:rPr lang="da-DK" dirty="0" smtClean="0"/>
              <a:t> a revision. </a:t>
            </a:r>
            <a:r>
              <a:rPr lang="da-DK" dirty="0" err="1" smtClean="0"/>
              <a:t>Poland</a:t>
            </a:r>
            <a:r>
              <a:rPr lang="da-DK" dirty="0" smtClean="0"/>
              <a:t> has </a:t>
            </a:r>
            <a:r>
              <a:rPr lang="da-DK" dirty="0" err="1" smtClean="0"/>
              <a:t>subsequently</a:t>
            </a:r>
            <a:r>
              <a:rPr lang="da-DK" dirty="0" smtClean="0"/>
              <a:t> put </a:t>
            </a:r>
            <a:r>
              <a:rPr lang="da-DK" dirty="0" err="1" smtClean="0"/>
              <a:t>together</a:t>
            </a:r>
            <a:r>
              <a:rPr lang="da-DK" dirty="0" smtClean="0"/>
              <a:t> a </a:t>
            </a:r>
            <a:r>
              <a:rPr lang="da-DK" dirty="0" err="1" smtClean="0"/>
              <a:t>review</a:t>
            </a:r>
            <a:r>
              <a:rPr lang="da-DK" dirty="0" smtClean="0"/>
              <a:t> team </a:t>
            </a:r>
            <a:r>
              <a:rPr lang="da-DK" dirty="0" err="1" smtClean="0"/>
              <a:t>including</a:t>
            </a:r>
            <a:r>
              <a:rPr lang="da-DK" dirty="0" smtClean="0"/>
              <a:t> </a:t>
            </a:r>
            <a:r>
              <a:rPr lang="da-DK" dirty="0" err="1" smtClean="0"/>
              <a:t>representatives</a:t>
            </a:r>
            <a:r>
              <a:rPr lang="da-DK" dirty="0" smtClean="0"/>
              <a:t> of all the INTOSAI regions and the team </a:t>
            </a:r>
            <a:r>
              <a:rPr lang="da-DK" dirty="0" err="1" smtClean="0"/>
              <a:t>will</a:t>
            </a:r>
            <a:r>
              <a:rPr lang="da-DK" dirty="0" smtClean="0"/>
              <a:t> have </a:t>
            </a:r>
            <a:r>
              <a:rPr lang="da-DK" dirty="0" err="1" smtClean="0"/>
              <a:t>its</a:t>
            </a:r>
            <a:r>
              <a:rPr lang="da-DK" dirty="0" smtClean="0"/>
              <a:t> </a:t>
            </a:r>
            <a:r>
              <a:rPr lang="da-DK" dirty="0" err="1" smtClean="0"/>
              <a:t>first</a:t>
            </a:r>
            <a:r>
              <a:rPr lang="da-DK" dirty="0" smtClean="0"/>
              <a:t> meeting in </a:t>
            </a:r>
            <a:r>
              <a:rPr lang="da-DK" dirty="0" err="1" smtClean="0"/>
              <a:t>Warsaw</a:t>
            </a:r>
            <a:r>
              <a:rPr lang="da-DK" dirty="0" smtClean="0"/>
              <a:t> on 13 and 14 </a:t>
            </a:r>
            <a:r>
              <a:rPr lang="da-DK" dirty="0" err="1" smtClean="0"/>
              <a:t>October</a:t>
            </a:r>
            <a:r>
              <a:rPr lang="da-DK" dirty="0" smtClean="0"/>
              <a:t>. I </a:t>
            </a:r>
            <a:r>
              <a:rPr lang="da-DK" dirty="0" err="1" smtClean="0"/>
              <a:t>believe</a:t>
            </a:r>
            <a:r>
              <a:rPr lang="da-DK" dirty="0" smtClean="0"/>
              <a:t> </a:t>
            </a:r>
            <a:r>
              <a:rPr lang="da-DK" dirty="0" err="1" smtClean="0"/>
              <a:t>that</a:t>
            </a:r>
            <a:r>
              <a:rPr lang="da-DK" dirty="0" smtClean="0"/>
              <a:t> </a:t>
            </a:r>
            <a:r>
              <a:rPr lang="da-DK" dirty="0" err="1" smtClean="0"/>
              <a:t>Poland</a:t>
            </a:r>
            <a:r>
              <a:rPr lang="da-DK" dirty="0" smtClean="0"/>
              <a:t> has </a:t>
            </a:r>
            <a:r>
              <a:rPr lang="da-DK" dirty="0" err="1" smtClean="0"/>
              <a:t>liaised</a:t>
            </a:r>
            <a:r>
              <a:rPr lang="da-DK" dirty="0" smtClean="0"/>
              <a:t> </a:t>
            </a:r>
            <a:r>
              <a:rPr lang="da-DK" dirty="0" err="1" smtClean="0"/>
              <a:t>closely</a:t>
            </a:r>
            <a:r>
              <a:rPr lang="da-DK" dirty="0" smtClean="0"/>
              <a:t> with the EUROSAI </a:t>
            </a:r>
            <a:r>
              <a:rPr lang="da-DK" dirty="0" err="1" smtClean="0"/>
              <a:t>Task</a:t>
            </a:r>
            <a:r>
              <a:rPr lang="da-DK" dirty="0" smtClean="0"/>
              <a:t> Force on Audit &amp; </a:t>
            </a:r>
            <a:r>
              <a:rPr lang="da-DK" dirty="0" err="1" smtClean="0"/>
              <a:t>Ethics</a:t>
            </a:r>
            <a:r>
              <a:rPr lang="da-DK" dirty="0" smtClean="0"/>
              <a:t> and </a:t>
            </a:r>
            <a:r>
              <a:rPr lang="da-DK" dirty="0" err="1" smtClean="0"/>
              <a:t>will</a:t>
            </a:r>
            <a:r>
              <a:rPr lang="da-DK" dirty="0" smtClean="0"/>
              <a:t> </a:t>
            </a:r>
            <a:r>
              <a:rPr lang="da-DK" dirty="0" err="1" smtClean="0"/>
              <a:t>draw</a:t>
            </a:r>
            <a:r>
              <a:rPr lang="da-DK" dirty="0" smtClean="0"/>
              <a:t> on the </a:t>
            </a:r>
            <a:r>
              <a:rPr lang="da-DK" dirty="0" err="1" smtClean="0"/>
              <a:t>experience</a:t>
            </a:r>
            <a:r>
              <a:rPr lang="da-DK" dirty="0" smtClean="0"/>
              <a:t> </a:t>
            </a:r>
            <a:r>
              <a:rPr lang="da-DK" dirty="0" err="1" smtClean="0"/>
              <a:t>gained</a:t>
            </a:r>
            <a:r>
              <a:rPr lang="da-DK" dirty="0" smtClean="0"/>
              <a:t> by </a:t>
            </a:r>
            <a:r>
              <a:rPr lang="da-DK" dirty="0" err="1" smtClean="0"/>
              <a:t>that</a:t>
            </a:r>
            <a:r>
              <a:rPr lang="da-DK" dirty="0" smtClean="0"/>
              <a:t> </a:t>
            </a:r>
            <a:r>
              <a:rPr lang="da-DK" dirty="0" err="1" smtClean="0"/>
              <a:t>group</a:t>
            </a:r>
            <a:r>
              <a:rPr lang="da-DK" dirty="0" smtClean="0"/>
              <a:t>.</a:t>
            </a:r>
          </a:p>
          <a:p>
            <a:pPr marL="171690" indent="-171690">
              <a:buFont typeface="Arial" panose="020B0604020202020204" pitchFamily="34" charset="0"/>
              <a:buChar char="•"/>
            </a:pPr>
            <a:endParaRPr lang="da-DK" baseline="0" dirty="0"/>
          </a:p>
          <a:p>
            <a:pPr marL="171690" indent="-171690">
              <a:buFont typeface="Arial" panose="020B0604020202020204" pitchFamily="34" charset="0"/>
              <a:buChar char="•"/>
            </a:pPr>
            <a:r>
              <a:rPr lang="da-DK" baseline="0" dirty="0" smtClean="0"/>
              <a:t>The </a:t>
            </a:r>
            <a:r>
              <a:rPr lang="da-DK" baseline="0" dirty="0" err="1" smtClean="0"/>
              <a:t>other</a:t>
            </a:r>
            <a:r>
              <a:rPr lang="da-DK" baseline="0" dirty="0" smtClean="0"/>
              <a:t> </a:t>
            </a:r>
            <a:r>
              <a:rPr lang="da-DK" baseline="0" dirty="0" err="1" smtClean="0"/>
              <a:t>ISSAIs</a:t>
            </a:r>
            <a:r>
              <a:rPr lang="da-DK" baseline="0" dirty="0" smtClean="0"/>
              <a:t> </a:t>
            </a:r>
            <a:r>
              <a:rPr lang="da-DK" baseline="0" dirty="0" err="1" smtClean="0"/>
              <a:t>are</a:t>
            </a:r>
            <a:r>
              <a:rPr lang="da-DK" baseline="0" dirty="0" smtClean="0"/>
              <a:t> </a:t>
            </a:r>
            <a:r>
              <a:rPr lang="da-DK" baseline="0" dirty="0" err="1" smtClean="0"/>
              <a:t>being</a:t>
            </a:r>
            <a:r>
              <a:rPr lang="da-DK" baseline="0" dirty="0" smtClean="0"/>
              <a:t> </a:t>
            </a:r>
            <a:r>
              <a:rPr lang="da-DK" baseline="0" dirty="0" err="1" smtClean="0"/>
              <a:t>reviewed</a:t>
            </a:r>
            <a:r>
              <a:rPr lang="da-DK" baseline="0" dirty="0" smtClean="0"/>
              <a:t> by </a:t>
            </a:r>
            <a:r>
              <a:rPr lang="da-DK" baseline="0" dirty="0" err="1" smtClean="0"/>
              <a:t>working</a:t>
            </a:r>
            <a:r>
              <a:rPr lang="da-DK" baseline="0" dirty="0" smtClean="0"/>
              <a:t> </a:t>
            </a:r>
            <a:r>
              <a:rPr lang="da-DK" baseline="0" dirty="0" err="1" smtClean="0"/>
              <a:t>groups</a:t>
            </a:r>
            <a:r>
              <a:rPr lang="da-DK" baseline="0" dirty="0" smtClean="0"/>
              <a:t> under the </a:t>
            </a:r>
            <a:r>
              <a:rPr lang="da-DK" baseline="0" dirty="0" err="1" smtClean="0"/>
              <a:t>auspices</a:t>
            </a:r>
            <a:r>
              <a:rPr lang="da-DK" baseline="0" dirty="0" smtClean="0"/>
              <a:t> of the Knowledge </a:t>
            </a:r>
            <a:r>
              <a:rPr lang="da-DK" baseline="0" dirty="0" err="1" smtClean="0"/>
              <a:t>Sharing</a:t>
            </a:r>
            <a:r>
              <a:rPr lang="da-DK" baseline="0" dirty="0" smtClean="0"/>
              <a:t> </a:t>
            </a:r>
            <a:r>
              <a:rPr lang="da-DK" baseline="0" dirty="0" err="1" smtClean="0"/>
              <a:t>Committee</a:t>
            </a:r>
            <a:r>
              <a:rPr lang="da-DK" baseline="0" dirty="0" smtClean="0"/>
              <a:t> and the latter by a </a:t>
            </a:r>
            <a:r>
              <a:rPr lang="da-DK" baseline="0" dirty="0" err="1" smtClean="0"/>
              <a:t>Subcommittee</a:t>
            </a:r>
            <a:r>
              <a:rPr lang="da-DK" baseline="0" dirty="0" smtClean="0"/>
              <a:t> 3 under the </a:t>
            </a:r>
            <a:r>
              <a:rPr lang="da-DK" baseline="0" dirty="0" err="1" smtClean="0"/>
              <a:t>Capacity</a:t>
            </a:r>
            <a:r>
              <a:rPr lang="da-DK" dirty="0" smtClean="0"/>
              <a:t> Building</a:t>
            </a:r>
            <a:r>
              <a:rPr lang="da-DK" dirty="0"/>
              <a:t> </a:t>
            </a:r>
            <a:r>
              <a:rPr lang="da-DK" dirty="0" err="1" smtClean="0"/>
              <a:t>Committee</a:t>
            </a:r>
            <a:r>
              <a:rPr lang="da-DK" dirty="0" smtClean="0"/>
              <a:t>.</a:t>
            </a:r>
            <a:endParaRPr lang="da-DK" baseline="0" dirty="0" smtClean="0"/>
          </a:p>
          <a:p>
            <a:pPr marL="171690" indent="-171690">
              <a:buFont typeface="Arial" panose="020B0604020202020204" pitchFamily="34" charset="0"/>
              <a:buChar char="•"/>
            </a:pPr>
            <a:endParaRPr lang="da-DK" baseline="0" dirty="0" smtClean="0"/>
          </a:p>
          <a:p>
            <a:pPr marL="171690" indent="-171690">
              <a:buFont typeface="Arial" panose="020B0604020202020204" pitchFamily="34" charset="0"/>
              <a:buChar char="•"/>
            </a:pPr>
            <a:r>
              <a:rPr lang="da-DK" baseline="0" dirty="0" err="1" smtClean="0"/>
              <a:t>Furthermore</a:t>
            </a:r>
            <a:r>
              <a:rPr lang="da-DK" baseline="0" dirty="0" smtClean="0"/>
              <a:t> the Performance Audit </a:t>
            </a:r>
            <a:r>
              <a:rPr lang="da-DK" baseline="0" dirty="0" err="1" smtClean="0"/>
              <a:t>Subcommittee</a:t>
            </a:r>
            <a:r>
              <a:rPr lang="da-DK" baseline="0" dirty="0" smtClean="0"/>
              <a:t> and the </a:t>
            </a:r>
            <a:r>
              <a:rPr lang="da-DK" baseline="0" dirty="0" err="1" smtClean="0"/>
              <a:t>Compliance</a:t>
            </a:r>
            <a:r>
              <a:rPr lang="da-DK" baseline="0" dirty="0" smtClean="0"/>
              <a:t> Audit </a:t>
            </a:r>
            <a:r>
              <a:rPr lang="da-DK" baseline="0" dirty="0" err="1" smtClean="0"/>
              <a:t>Subcommittee</a:t>
            </a:r>
            <a:r>
              <a:rPr lang="da-DK" baseline="0" dirty="0" smtClean="0"/>
              <a:t> under PSC </a:t>
            </a:r>
            <a:r>
              <a:rPr lang="da-DK" baseline="0" dirty="0" err="1" smtClean="0"/>
              <a:t>are</a:t>
            </a:r>
            <a:r>
              <a:rPr lang="da-DK" baseline="0" dirty="0" smtClean="0"/>
              <a:t> </a:t>
            </a:r>
            <a:r>
              <a:rPr lang="da-DK" baseline="0" dirty="0" err="1" smtClean="0"/>
              <a:t>currently</a:t>
            </a:r>
            <a:r>
              <a:rPr lang="da-DK" baseline="0" dirty="0" smtClean="0"/>
              <a:t> in the </a:t>
            </a:r>
            <a:r>
              <a:rPr lang="da-DK" baseline="0" dirty="0" err="1" smtClean="0"/>
              <a:t>process</a:t>
            </a:r>
            <a:r>
              <a:rPr lang="da-DK" baseline="0" dirty="0" smtClean="0"/>
              <a:t> of </a:t>
            </a:r>
            <a:r>
              <a:rPr lang="da-DK" baseline="0" dirty="0" err="1" smtClean="0"/>
              <a:t>determining</a:t>
            </a:r>
            <a:r>
              <a:rPr lang="da-DK" baseline="0" dirty="0" smtClean="0"/>
              <a:t> </a:t>
            </a:r>
            <a:r>
              <a:rPr lang="da-DK" baseline="0" dirty="0" err="1" smtClean="0"/>
              <a:t>what</a:t>
            </a:r>
            <a:r>
              <a:rPr lang="da-DK" baseline="0" dirty="0" smtClean="0"/>
              <a:t> </a:t>
            </a:r>
            <a:r>
              <a:rPr lang="da-DK" baseline="0" dirty="0" err="1" smtClean="0"/>
              <a:t>consequential</a:t>
            </a:r>
            <a:r>
              <a:rPr lang="da-DK" baseline="0" dirty="0" smtClean="0"/>
              <a:t> </a:t>
            </a:r>
            <a:r>
              <a:rPr lang="da-DK" baseline="0" dirty="0" err="1" smtClean="0"/>
              <a:t>changes</a:t>
            </a:r>
            <a:r>
              <a:rPr lang="da-DK" baseline="0" dirty="0" smtClean="0"/>
              <a:t> </a:t>
            </a:r>
            <a:r>
              <a:rPr lang="da-DK" baseline="0" dirty="0" err="1" smtClean="0"/>
              <a:t>are</a:t>
            </a:r>
            <a:r>
              <a:rPr lang="da-DK" baseline="0" dirty="0" smtClean="0"/>
              <a:t> </a:t>
            </a:r>
            <a:r>
              <a:rPr lang="da-DK" baseline="0" dirty="0" err="1" smtClean="0"/>
              <a:t>necessary</a:t>
            </a:r>
            <a:r>
              <a:rPr lang="da-DK" baseline="0" dirty="0" smtClean="0"/>
              <a:t> in the ISSAI 3000 and 4000 series </a:t>
            </a:r>
            <a:r>
              <a:rPr lang="da-DK" baseline="0" dirty="0" err="1" smtClean="0"/>
              <a:t>following</a:t>
            </a:r>
            <a:r>
              <a:rPr lang="da-DK" baseline="0" dirty="0" smtClean="0"/>
              <a:t> the </a:t>
            </a:r>
            <a:r>
              <a:rPr lang="da-DK" baseline="0" dirty="0" err="1" smtClean="0"/>
              <a:t>approval</a:t>
            </a:r>
            <a:r>
              <a:rPr lang="da-DK" baseline="0" dirty="0" smtClean="0"/>
              <a:t> of the new ISSAI 100-400. I trust </a:t>
            </a:r>
            <a:r>
              <a:rPr lang="da-DK" baseline="0" dirty="0" err="1" smtClean="0"/>
              <a:t>that</a:t>
            </a:r>
            <a:r>
              <a:rPr lang="da-DK" baseline="0" dirty="0" smtClean="0"/>
              <a:t> Christina and Norbert </a:t>
            </a:r>
            <a:r>
              <a:rPr lang="da-DK" baseline="0" dirty="0" err="1" smtClean="0"/>
              <a:t>will</a:t>
            </a:r>
            <a:r>
              <a:rPr lang="da-DK" baseline="0" dirty="0" smtClean="0"/>
              <a:t> </a:t>
            </a:r>
            <a:r>
              <a:rPr lang="da-DK" baseline="0" dirty="0" err="1" smtClean="0"/>
              <a:t>elaborate</a:t>
            </a:r>
            <a:r>
              <a:rPr lang="da-DK" baseline="0" dirty="0" smtClean="0"/>
              <a:t> on </a:t>
            </a:r>
            <a:r>
              <a:rPr lang="da-DK" baseline="0" dirty="0" err="1" smtClean="0"/>
              <a:t>this</a:t>
            </a:r>
            <a:r>
              <a:rPr lang="da-DK" baseline="0" dirty="0" smtClean="0"/>
              <a:t> </a:t>
            </a:r>
            <a:r>
              <a:rPr lang="da-DK" baseline="0" dirty="0" err="1" smtClean="0"/>
              <a:t>issue</a:t>
            </a:r>
            <a:r>
              <a:rPr lang="da-DK" baseline="0" dirty="0" smtClean="0"/>
              <a:t>.</a:t>
            </a:r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69B7A-B8BF-41B1-BCCB-01B483C96274}" type="slidenum">
              <a:rPr lang="da-DK" smtClean="0">
                <a:solidFill>
                  <a:prstClr val="black"/>
                </a:solidFill>
              </a:rPr>
              <a:pPr/>
              <a:t>1</a:t>
            </a:fld>
            <a:endParaRPr lang="da-DK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73522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690" indent="-171690">
              <a:buFont typeface="Arial" panose="020B0604020202020204" pitchFamily="34" charset="0"/>
              <a:buChar char="•"/>
            </a:pPr>
            <a:r>
              <a:rPr lang="da-DK" baseline="0" dirty="0" smtClean="0"/>
              <a:t>At INCOSAI the SAI of Japan </a:t>
            </a:r>
            <a:r>
              <a:rPr lang="da-DK" baseline="0" dirty="0" err="1" smtClean="0"/>
              <a:t>was</a:t>
            </a:r>
            <a:r>
              <a:rPr lang="da-DK" baseline="0" dirty="0" smtClean="0"/>
              <a:t> </a:t>
            </a:r>
            <a:r>
              <a:rPr lang="da-DK" baseline="0" dirty="0" err="1" smtClean="0"/>
              <a:t>appointed</a:t>
            </a:r>
            <a:r>
              <a:rPr lang="da-DK" baseline="0" dirty="0" smtClean="0"/>
              <a:t> new </a:t>
            </a:r>
            <a:r>
              <a:rPr lang="da-DK" baseline="0" dirty="0" err="1" smtClean="0"/>
              <a:t>Goal</a:t>
            </a:r>
            <a:r>
              <a:rPr lang="da-DK" baseline="0" dirty="0" smtClean="0"/>
              <a:t> Liaison of the PSC, and </a:t>
            </a:r>
            <a:r>
              <a:rPr lang="da-DK" baseline="0" dirty="0" err="1" smtClean="0"/>
              <a:t>our</a:t>
            </a:r>
            <a:r>
              <a:rPr lang="da-DK" baseline="0" dirty="0" smtClean="0"/>
              <a:t> </a:t>
            </a:r>
            <a:r>
              <a:rPr lang="da-DK" dirty="0" err="1" smtClean="0"/>
              <a:t>colleague</a:t>
            </a:r>
            <a:r>
              <a:rPr lang="da-DK" dirty="0" smtClean="0"/>
              <a:t> from Japan </a:t>
            </a:r>
            <a:r>
              <a:rPr lang="da-DK" dirty="0" err="1" smtClean="0"/>
              <a:t>attended</a:t>
            </a:r>
            <a:r>
              <a:rPr lang="da-DK" dirty="0" smtClean="0"/>
              <a:t> his </a:t>
            </a:r>
            <a:r>
              <a:rPr lang="da-DK" dirty="0" err="1" smtClean="0"/>
              <a:t>very</a:t>
            </a:r>
            <a:r>
              <a:rPr lang="da-DK" dirty="0" smtClean="0"/>
              <a:t> </a:t>
            </a:r>
            <a:r>
              <a:rPr lang="da-DK" dirty="0" err="1" smtClean="0"/>
              <a:t>first</a:t>
            </a:r>
            <a:r>
              <a:rPr lang="da-DK" dirty="0" smtClean="0"/>
              <a:t> PSC SC meeting in Bahrain in May </a:t>
            </a:r>
            <a:r>
              <a:rPr lang="da-DK" dirty="0" err="1" smtClean="0"/>
              <a:t>this</a:t>
            </a:r>
            <a:r>
              <a:rPr lang="da-DK" dirty="0" smtClean="0"/>
              <a:t> </a:t>
            </a:r>
            <a:r>
              <a:rPr lang="da-DK" dirty="0" err="1" smtClean="0"/>
              <a:t>year</a:t>
            </a:r>
            <a:r>
              <a:rPr lang="da-DK" dirty="0" smtClean="0"/>
              <a:t>. I am </a:t>
            </a:r>
            <a:r>
              <a:rPr lang="da-DK" dirty="0" err="1" smtClean="0"/>
              <a:t>afraid</a:t>
            </a:r>
            <a:r>
              <a:rPr lang="da-DK" dirty="0" smtClean="0"/>
              <a:t> </a:t>
            </a:r>
            <a:r>
              <a:rPr lang="da-DK" dirty="0" err="1" smtClean="0"/>
              <a:t>that</a:t>
            </a:r>
            <a:r>
              <a:rPr lang="da-DK" dirty="0" smtClean="0"/>
              <a:t> </a:t>
            </a:r>
            <a:r>
              <a:rPr lang="da-DK" dirty="0" err="1" smtClean="0"/>
              <a:t>Mr</a:t>
            </a:r>
            <a:r>
              <a:rPr lang="da-DK" dirty="0" smtClean="0"/>
              <a:t> </a:t>
            </a:r>
            <a:r>
              <a:rPr lang="da-DK" dirty="0" err="1" smtClean="0"/>
              <a:t>Azumo</a:t>
            </a:r>
            <a:r>
              <a:rPr lang="da-DK" dirty="0" smtClean="0"/>
              <a:t> </a:t>
            </a:r>
            <a:r>
              <a:rPr lang="da-DK" dirty="0" err="1" smtClean="0"/>
              <a:t>was</a:t>
            </a:r>
            <a:r>
              <a:rPr lang="da-DK" dirty="0" smtClean="0"/>
              <a:t> a </a:t>
            </a:r>
            <a:r>
              <a:rPr lang="da-DK" dirty="0" err="1" smtClean="0"/>
              <a:t>great</a:t>
            </a:r>
            <a:r>
              <a:rPr lang="da-DK" dirty="0" smtClean="0"/>
              <a:t> deal more </a:t>
            </a:r>
            <a:r>
              <a:rPr lang="da-DK" dirty="0" err="1" smtClean="0"/>
              <a:t>confused</a:t>
            </a:r>
            <a:r>
              <a:rPr lang="da-DK" dirty="0" smtClean="0"/>
              <a:t> </a:t>
            </a:r>
            <a:r>
              <a:rPr lang="da-DK" dirty="0" err="1" smtClean="0"/>
              <a:t>when</a:t>
            </a:r>
            <a:r>
              <a:rPr lang="da-DK" dirty="0" smtClean="0"/>
              <a:t> </a:t>
            </a:r>
            <a:r>
              <a:rPr lang="da-DK" dirty="0" err="1" smtClean="0"/>
              <a:t>he</a:t>
            </a:r>
            <a:r>
              <a:rPr lang="da-DK" dirty="0" smtClean="0"/>
              <a:t> </a:t>
            </a:r>
            <a:r>
              <a:rPr lang="da-DK" dirty="0" err="1" smtClean="0"/>
              <a:t>left</a:t>
            </a:r>
            <a:r>
              <a:rPr lang="da-DK" dirty="0" smtClean="0"/>
              <a:t> the meeting </a:t>
            </a:r>
            <a:r>
              <a:rPr lang="da-DK" dirty="0" err="1" smtClean="0"/>
              <a:t>than</a:t>
            </a:r>
            <a:r>
              <a:rPr lang="da-DK" dirty="0" smtClean="0"/>
              <a:t> </a:t>
            </a:r>
            <a:r>
              <a:rPr lang="da-DK" dirty="0" err="1" smtClean="0"/>
              <a:t>when</a:t>
            </a:r>
            <a:r>
              <a:rPr lang="da-DK" dirty="0" smtClean="0"/>
              <a:t> </a:t>
            </a:r>
            <a:r>
              <a:rPr lang="da-DK" dirty="0" err="1" smtClean="0"/>
              <a:t>he</a:t>
            </a:r>
            <a:r>
              <a:rPr lang="da-DK" dirty="0" smtClean="0"/>
              <a:t> </a:t>
            </a:r>
            <a:r>
              <a:rPr lang="da-DK" dirty="0" err="1" smtClean="0"/>
              <a:t>came</a:t>
            </a:r>
            <a:r>
              <a:rPr lang="da-DK" dirty="0" smtClean="0"/>
              <a:t>, </a:t>
            </a:r>
            <a:r>
              <a:rPr lang="da-DK" dirty="0" err="1" smtClean="0"/>
              <a:t>since</a:t>
            </a:r>
            <a:r>
              <a:rPr lang="da-DK" dirty="0" smtClean="0"/>
              <a:t> </a:t>
            </a:r>
            <a:r>
              <a:rPr lang="da-DK" dirty="0" err="1" smtClean="0"/>
              <a:t>he</a:t>
            </a:r>
            <a:r>
              <a:rPr lang="da-DK" dirty="0" smtClean="0"/>
              <a:t> </a:t>
            </a:r>
            <a:r>
              <a:rPr lang="da-DK" dirty="0" err="1" smtClean="0"/>
              <a:t>dropped</a:t>
            </a:r>
            <a:r>
              <a:rPr lang="da-DK" dirty="0" smtClean="0"/>
              <a:t> right </a:t>
            </a:r>
            <a:r>
              <a:rPr lang="da-DK" dirty="0" err="1" smtClean="0"/>
              <a:t>into</a:t>
            </a:r>
            <a:r>
              <a:rPr lang="da-DK" dirty="0" smtClean="0"/>
              <a:t> the </a:t>
            </a:r>
            <a:r>
              <a:rPr lang="da-DK" dirty="0" err="1" smtClean="0"/>
              <a:t>discussion</a:t>
            </a:r>
            <a:r>
              <a:rPr lang="da-DK" dirty="0" smtClean="0"/>
              <a:t> of </a:t>
            </a:r>
            <a:r>
              <a:rPr lang="da-DK" dirty="0" err="1" smtClean="0"/>
              <a:t>possible</a:t>
            </a:r>
            <a:r>
              <a:rPr lang="da-DK" dirty="0" smtClean="0"/>
              <a:t> set-ups for </a:t>
            </a:r>
            <a:r>
              <a:rPr lang="da-DK" dirty="0" err="1" smtClean="0"/>
              <a:t>INTOSAI’s</a:t>
            </a:r>
            <a:r>
              <a:rPr lang="da-DK" dirty="0" smtClean="0"/>
              <a:t> future standard-</a:t>
            </a:r>
            <a:r>
              <a:rPr lang="da-DK" dirty="0" err="1" smtClean="0"/>
              <a:t>setting</a:t>
            </a:r>
            <a:r>
              <a:rPr lang="da-DK" dirty="0" smtClean="0"/>
              <a:t>. I </a:t>
            </a:r>
            <a:r>
              <a:rPr lang="da-DK" dirty="0" err="1" smtClean="0"/>
              <a:t>hope</a:t>
            </a:r>
            <a:r>
              <a:rPr lang="da-DK" dirty="0" smtClean="0"/>
              <a:t> </a:t>
            </a:r>
            <a:r>
              <a:rPr lang="da-DK" dirty="0" err="1" smtClean="0"/>
              <a:t>that</a:t>
            </a:r>
            <a:r>
              <a:rPr lang="da-DK" dirty="0" smtClean="0"/>
              <a:t> at </a:t>
            </a:r>
            <a:r>
              <a:rPr lang="da-DK" dirty="0" err="1" smtClean="0"/>
              <a:t>least</a:t>
            </a:r>
            <a:r>
              <a:rPr lang="da-DK" dirty="0" smtClean="0"/>
              <a:t> </a:t>
            </a:r>
            <a:r>
              <a:rPr lang="da-DK" dirty="0" err="1" smtClean="0"/>
              <a:t>some</a:t>
            </a:r>
            <a:r>
              <a:rPr lang="da-DK" dirty="0" smtClean="0"/>
              <a:t> </a:t>
            </a:r>
            <a:r>
              <a:rPr lang="da-DK" dirty="0" err="1" smtClean="0"/>
              <a:t>ofl</a:t>
            </a:r>
            <a:r>
              <a:rPr lang="da-DK" dirty="0" smtClean="0"/>
              <a:t> the </a:t>
            </a:r>
            <a:r>
              <a:rPr lang="da-DK" dirty="0" err="1" smtClean="0"/>
              <a:t>pieces</a:t>
            </a:r>
            <a:r>
              <a:rPr lang="da-DK" dirty="0" smtClean="0"/>
              <a:t> of the </a:t>
            </a:r>
            <a:r>
              <a:rPr lang="da-DK" dirty="0" err="1" smtClean="0"/>
              <a:t>puzzle</a:t>
            </a:r>
            <a:r>
              <a:rPr lang="da-DK" dirty="0" smtClean="0"/>
              <a:t> have </a:t>
            </a:r>
            <a:r>
              <a:rPr lang="da-DK" dirty="0" err="1" smtClean="0"/>
              <a:t>come</a:t>
            </a:r>
            <a:r>
              <a:rPr lang="da-DK" dirty="0" smtClean="0"/>
              <a:t> </a:t>
            </a:r>
            <a:r>
              <a:rPr lang="da-DK" dirty="0" err="1" smtClean="0"/>
              <a:t>together</a:t>
            </a:r>
            <a:r>
              <a:rPr lang="da-DK" dirty="0" smtClean="0"/>
              <a:t> for </a:t>
            </a:r>
            <a:r>
              <a:rPr lang="da-DK" dirty="0" err="1" smtClean="0"/>
              <a:t>him</a:t>
            </a:r>
            <a:r>
              <a:rPr lang="da-DK" dirty="0"/>
              <a:t> </a:t>
            </a:r>
            <a:r>
              <a:rPr lang="da-DK" dirty="0" err="1" smtClean="0"/>
              <a:t>after</a:t>
            </a:r>
            <a:r>
              <a:rPr lang="da-DK" dirty="0" smtClean="0"/>
              <a:t> </a:t>
            </a:r>
            <a:r>
              <a:rPr lang="da-DK" dirty="0" err="1" smtClean="0"/>
              <a:t>he</a:t>
            </a:r>
            <a:r>
              <a:rPr lang="da-DK" dirty="0" smtClean="0"/>
              <a:t> has </a:t>
            </a:r>
            <a:r>
              <a:rPr lang="da-DK" dirty="0" err="1" smtClean="0"/>
              <a:t>read</a:t>
            </a:r>
            <a:r>
              <a:rPr lang="da-DK" dirty="0" smtClean="0"/>
              <a:t> the </a:t>
            </a:r>
            <a:r>
              <a:rPr lang="da-DK" dirty="0" err="1" smtClean="0"/>
              <a:t>evaluation</a:t>
            </a:r>
            <a:r>
              <a:rPr lang="da-DK" dirty="0" smtClean="0"/>
              <a:t> </a:t>
            </a:r>
            <a:r>
              <a:rPr lang="da-DK" dirty="0" err="1" smtClean="0"/>
              <a:t>report</a:t>
            </a:r>
            <a:r>
              <a:rPr lang="da-DK" dirty="0" smtClean="0"/>
              <a:t> and </a:t>
            </a:r>
            <a:r>
              <a:rPr lang="da-DK" dirty="0" err="1" smtClean="0"/>
              <a:t>recommendations</a:t>
            </a:r>
            <a:r>
              <a:rPr lang="da-DK" dirty="0" smtClean="0"/>
              <a:t> – </a:t>
            </a:r>
            <a:r>
              <a:rPr lang="da-DK" dirty="0" err="1" smtClean="0"/>
              <a:t>which</a:t>
            </a:r>
            <a:r>
              <a:rPr lang="da-DK" dirty="0" smtClean="0"/>
              <a:t> I </a:t>
            </a:r>
            <a:r>
              <a:rPr lang="da-DK" dirty="0" err="1" smtClean="0"/>
              <a:t>will</a:t>
            </a:r>
            <a:r>
              <a:rPr lang="da-DK" dirty="0" smtClean="0"/>
              <a:t> </a:t>
            </a:r>
            <a:r>
              <a:rPr lang="da-DK" dirty="0" err="1" smtClean="0"/>
              <a:t>return</a:t>
            </a:r>
            <a:r>
              <a:rPr lang="da-DK" dirty="0" smtClean="0"/>
              <a:t> to </a:t>
            </a:r>
            <a:r>
              <a:rPr lang="da-DK" dirty="0" err="1" smtClean="0"/>
              <a:t>shortly</a:t>
            </a:r>
            <a:r>
              <a:rPr lang="da-DK" dirty="0" smtClean="0"/>
              <a:t>. </a:t>
            </a:r>
          </a:p>
          <a:p>
            <a:pPr marL="171690" indent="-171690">
              <a:buFont typeface="Arial" panose="020B0604020202020204" pitchFamily="34" charset="0"/>
              <a:buChar char="•"/>
            </a:pPr>
            <a:endParaRPr lang="da-DK" baseline="0" dirty="0"/>
          </a:p>
          <a:p>
            <a:pPr marL="171690" indent="-171690">
              <a:buFont typeface="Arial" panose="020B0604020202020204" pitchFamily="34" charset="0"/>
              <a:buChar char="•"/>
            </a:pPr>
            <a:r>
              <a:rPr lang="da-DK" baseline="0" dirty="0" err="1" smtClean="0"/>
              <a:t>After</a:t>
            </a:r>
            <a:r>
              <a:rPr lang="da-DK" baseline="0" dirty="0" smtClean="0"/>
              <a:t> </a:t>
            </a:r>
            <a:r>
              <a:rPr lang="da-DK" baseline="0" dirty="0" err="1" smtClean="0"/>
              <a:t>having</a:t>
            </a:r>
            <a:r>
              <a:rPr lang="da-DK" baseline="0" dirty="0" smtClean="0"/>
              <a:t> </a:t>
            </a:r>
            <a:r>
              <a:rPr lang="da-DK" baseline="0" dirty="0" err="1" smtClean="0"/>
              <a:t>informed</a:t>
            </a:r>
            <a:r>
              <a:rPr lang="da-DK" baseline="0" dirty="0" smtClean="0"/>
              <a:t> </a:t>
            </a:r>
            <a:r>
              <a:rPr lang="da-DK" baseline="0" dirty="0" err="1" smtClean="0"/>
              <a:t>you</a:t>
            </a:r>
            <a:r>
              <a:rPr lang="da-DK" baseline="0" dirty="0" smtClean="0"/>
              <a:t> </a:t>
            </a:r>
            <a:r>
              <a:rPr lang="da-DK" baseline="0" dirty="0" err="1" smtClean="0"/>
              <a:t>that</a:t>
            </a:r>
            <a:r>
              <a:rPr lang="da-DK" baseline="0" dirty="0" smtClean="0"/>
              <a:t> the </a:t>
            </a:r>
            <a:r>
              <a:rPr lang="da-DK" baseline="0" dirty="0" err="1" smtClean="0"/>
              <a:t>ISSAIs</a:t>
            </a:r>
            <a:r>
              <a:rPr lang="da-DK" baseline="0" dirty="0" smtClean="0"/>
              <a:t> </a:t>
            </a:r>
            <a:r>
              <a:rPr lang="da-DK" baseline="0" dirty="0" err="1" smtClean="0"/>
              <a:t>you</a:t>
            </a:r>
            <a:r>
              <a:rPr lang="da-DK" dirty="0" smtClean="0"/>
              <a:t> </a:t>
            </a:r>
            <a:r>
              <a:rPr lang="da-DK" dirty="0" err="1" smtClean="0"/>
              <a:t>see</a:t>
            </a:r>
            <a:r>
              <a:rPr lang="da-DK" dirty="0" smtClean="0"/>
              <a:t> </a:t>
            </a:r>
            <a:r>
              <a:rPr lang="da-DK" dirty="0" err="1" smtClean="0"/>
              <a:t>here</a:t>
            </a:r>
            <a:r>
              <a:rPr lang="da-DK" baseline="0" dirty="0" smtClean="0"/>
              <a:t> </a:t>
            </a:r>
            <a:r>
              <a:rPr lang="da-DK" baseline="0" dirty="0" err="1" smtClean="0"/>
              <a:t>are</a:t>
            </a:r>
            <a:r>
              <a:rPr lang="da-DK" baseline="0" dirty="0" smtClean="0"/>
              <a:t> </a:t>
            </a:r>
            <a:r>
              <a:rPr lang="da-DK" baseline="0" dirty="0" err="1" smtClean="0"/>
              <a:t>currently</a:t>
            </a:r>
            <a:r>
              <a:rPr lang="da-DK" baseline="0" dirty="0" smtClean="0"/>
              <a:t> </a:t>
            </a:r>
            <a:r>
              <a:rPr lang="da-DK" baseline="0" dirty="0" err="1" smtClean="0"/>
              <a:t>being</a:t>
            </a:r>
            <a:r>
              <a:rPr lang="da-DK" baseline="0" dirty="0" smtClean="0"/>
              <a:t> </a:t>
            </a:r>
            <a:r>
              <a:rPr lang="da-DK" baseline="0" dirty="0" err="1" smtClean="0"/>
              <a:t>reviewed</a:t>
            </a:r>
            <a:r>
              <a:rPr lang="da-DK" baseline="0" dirty="0" smtClean="0"/>
              <a:t> by </a:t>
            </a:r>
            <a:r>
              <a:rPr lang="da-DK" baseline="0" dirty="0" err="1" smtClean="0"/>
              <a:t>different</a:t>
            </a:r>
            <a:r>
              <a:rPr lang="da-DK" baseline="0" dirty="0" smtClean="0"/>
              <a:t> </a:t>
            </a:r>
            <a:r>
              <a:rPr lang="da-DK" baseline="0" dirty="0" err="1" smtClean="0"/>
              <a:t>working</a:t>
            </a:r>
            <a:r>
              <a:rPr lang="da-DK" baseline="0" dirty="0" smtClean="0"/>
              <a:t> </a:t>
            </a:r>
            <a:r>
              <a:rPr lang="da-DK" baseline="0" dirty="0" err="1" smtClean="0"/>
              <a:t>groups</a:t>
            </a:r>
            <a:r>
              <a:rPr lang="da-DK" baseline="0" dirty="0" smtClean="0"/>
              <a:t>. </a:t>
            </a:r>
          </a:p>
          <a:p>
            <a:pPr marL="171690" indent="-171690">
              <a:buFont typeface="Arial" panose="020B0604020202020204" pitchFamily="34" charset="0"/>
              <a:buChar char="•"/>
            </a:pPr>
            <a:endParaRPr lang="da-DK" dirty="0"/>
          </a:p>
          <a:p>
            <a:pPr marL="171690" indent="-171690">
              <a:buFont typeface="Arial" panose="020B0604020202020204" pitchFamily="34" charset="0"/>
              <a:buChar char="•"/>
            </a:pPr>
            <a:r>
              <a:rPr lang="da-DK" dirty="0" err="1" smtClean="0"/>
              <a:t>Poland</a:t>
            </a:r>
            <a:r>
              <a:rPr lang="da-DK" dirty="0" smtClean="0"/>
              <a:t> has led an initial </a:t>
            </a:r>
            <a:r>
              <a:rPr lang="da-DK" dirty="0" err="1" smtClean="0"/>
              <a:t>assessment</a:t>
            </a:r>
            <a:r>
              <a:rPr lang="da-DK" dirty="0" smtClean="0"/>
              <a:t> of the </a:t>
            </a:r>
            <a:r>
              <a:rPr lang="da-DK" dirty="0" err="1" smtClean="0"/>
              <a:t>need</a:t>
            </a:r>
            <a:r>
              <a:rPr lang="da-DK" dirty="0" smtClean="0"/>
              <a:t> to </a:t>
            </a:r>
            <a:r>
              <a:rPr lang="da-DK" dirty="0" err="1" smtClean="0"/>
              <a:t>revise</a:t>
            </a:r>
            <a:r>
              <a:rPr lang="da-DK" dirty="0" smtClean="0"/>
              <a:t> </a:t>
            </a:r>
            <a:r>
              <a:rPr lang="da-DK" baseline="0" dirty="0" smtClean="0"/>
              <a:t>ISSAI 30 and at the PSC SC meeting in May it </a:t>
            </a:r>
            <a:r>
              <a:rPr lang="da-DK" baseline="0" dirty="0" err="1" smtClean="0"/>
              <a:t>was</a:t>
            </a:r>
            <a:r>
              <a:rPr lang="da-DK" baseline="0" dirty="0" smtClean="0"/>
              <a:t> </a:t>
            </a:r>
            <a:r>
              <a:rPr lang="da-DK" baseline="0" dirty="0" err="1" smtClean="0"/>
              <a:t>decided</a:t>
            </a:r>
            <a:r>
              <a:rPr lang="da-DK" baseline="0" dirty="0" smtClean="0"/>
              <a:t> </a:t>
            </a:r>
            <a:r>
              <a:rPr lang="da-DK" baseline="0" dirty="0" err="1" smtClean="0"/>
              <a:t>that</a:t>
            </a:r>
            <a:r>
              <a:rPr lang="da-DK" baseline="0" dirty="0" smtClean="0"/>
              <a:t> </a:t>
            </a:r>
            <a:r>
              <a:rPr lang="da-DK" baseline="0" dirty="0" err="1" smtClean="0"/>
              <a:t>this</a:t>
            </a:r>
            <a:r>
              <a:rPr lang="da-DK" baseline="0" dirty="0" smtClean="0"/>
              <a:t> ISSAI </a:t>
            </a:r>
            <a:r>
              <a:rPr lang="da-DK" baseline="0" dirty="0" err="1" smtClean="0"/>
              <a:t>was</a:t>
            </a:r>
            <a:r>
              <a:rPr lang="da-DK" baseline="0" dirty="0" smtClean="0"/>
              <a:t> in </a:t>
            </a:r>
            <a:r>
              <a:rPr lang="da-DK" baseline="0" dirty="0" err="1" smtClean="0"/>
              <a:t>need</a:t>
            </a:r>
            <a:r>
              <a:rPr lang="da-DK" baseline="0" dirty="0" smtClean="0"/>
              <a:t> of</a:t>
            </a:r>
            <a:r>
              <a:rPr lang="da-DK" dirty="0" smtClean="0"/>
              <a:t> a revision. </a:t>
            </a:r>
            <a:r>
              <a:rPr lang="da-DK" dirty="0" err="1" smtClean="0"/>
              <a:t>Poland</a:t>
            </a:r>
            <a:r>
              <a:rPr lang="da-DK" dirty="0" smtClean="0"/>
              <a:t> has </a:t>
            </a:r>
            <a:r>
              <a:rPr lang="da-DK" dirty="0" err="1" smtClean="0"/>
              <a:t>subsequently</a:t>
            </a:r>
            <a:r>
              <a:rPr lang="da-DK" dirty="0" smtClean="0"/>
              <a:t> put </a:t>
            </a:r>
            <a:r>
              <a:rPr lang="da-DK" dirty="0" err="1" smtClean="0"/>
              <a:t>together</a:t>
            </a:r>
            <a:r>
              <a:rPr lang="da-DK" dirty="0" smtClean="0"/>
              <a:t> a </a:t>
            </a:r>
            <a:r>
              <a:rPr lang="da-DK" dirty="0" err="1" smtClean="0"/>
              <a:t>review</a:t>
            </a:r>
            <a:r>
              <a:rPr lang="da-DK" dirty="0" smtClean="0"/>
              <a:t> team </a:t>
            </a:r>
            <a:r>
              <a:rPr lang="da-DK" dirty="0" err="1" smtClean="0"/>
              <a:t>including</a:t>
            </a:r>
            <a:r>
              <a:rPr lang="da-DK" dirty="0" smtClean="0"/>
              <a:t> </a:t>
            </a:r>
            <a:r>
              <a:rPr lang="da-DK" dirty="0" err="1" smtClean="0"/>
              <a:t>representatives</a:t>
            </a:r>
            <a:r>
              <a:rPr lang="da-DK" dirty="0" smtClean="0"/>
              <a:t> of all the INTOSAI regions and the team </a:t>
            </a:r>
            <a:r>
              <a:rPr lang="da-DK" dirty="0" err="1" smtClean="0"/>
              <a:t>will</a:t>
            </a:r>
            <a:r>
              <a:rPr lang="da-DK" dirty="0" smtClean="0"/>
              <a:t> have </a:t>
            </a:r>
            <a:r>
              <a:rPr lang="da-DK" dirty="0" err="1" smtClean="0"/>
              <a:t>its</a:t>
            </a:r>
            <a:r>
              <a:rPr lang="da-DK" dirty="0" smtClean="0"/>
              <a:t> </a:t>
            </a:r>
            <a:r>
              <a:rPr lang="da-DK" dirty="0" err="1" smtClean="0"/>
              <a:t>first</a:t>
            </a:r>
            <a:r>
              <a:rPr lang="da-DK" dirty="0" smtClean="0"/>
              <a:t> meeting in </a:t>
            </a:r>
            <a:r>
              <a:rPr lang="da-DK" dirty="0" err="1" smtClean="0"/>
              <a:t>Warsaw</a:t>
            </a:r>
            <a:r>
              <a:rPr lang="da-DK" dirty="0" smtClean="0"/>
              <a:t> on 13 and 14 </a:t>
            </a:r>
            <a:r>
              <a:rPr lang="da-DK" dirty="0" err="1" smtClean="0"/>
              <a:t>October</a:t>
            </a:r>
            <a:r>
              <a:rPr lang="da-DK" dirty="0" smtClean="0"/>
              <a:t>. I </a:t>
            </a:r>
            <a:r>
              <a:rPr lang="da-DK" dirty="0" err="1" smtClean="0"/>
              <a:t>believe</a:t>
            </a:r>
            <a:r>
              <a:rPr lang="da-DK" dirty="0" smtClean="0"/>
              <a:t> </a:t>
            </a:r>
            <a:r>
              <a:rPr lang="da-DK" dirty="0" err="1" smtClean="0"/>
              <a:t>that</a:t>
            </a:r>
            <a:r>
              <a:rPr lang="da-DK" dirty="0" smtClean="0"/>
              <a:t> </a:t>
            </a:r>
            <a:r>
              <a:rPr lang="da-DK" dirty="0" err="1" smtClean="0"/>
              <a:t>Poland</a:t>
            </a:r>
            <a:r>
              <a:rPr lang="da-DK" dirty="0" smtClean="0"/>
              <a:t> has </a:t>
            </a:r>
            <a:r>
              <a:rPr lang="da-DK" dirty="0" err="1" smtClean="0"/>
              <a:t>liaised</a:t>
            </a:r>
            <a:r>
              <a:rPr lang="da-DK" dirty="0" smtClean="0"/>
              <a:t> </a:t>
            </a:r>
            <a:r>
              <a:rPr lang="da-DK" dirty="0" err="1" smtClean="0"/>
              <a:t>closely</a:t>
            </a:r>
            <a:r>
              <a:rPr lang="da-DK" dirty="0" smtClean="0"/>
              <a:t> with the EUROSAI </a:t>
            </a:r>
            <a:r>
              <a:rPr lang="da-DK" dirty="0" err="1" smtClean="0"/>
              <a:t>Task</a:t>
            </a:r>
            <a:r>
              <a:rPr lang="da-DK" dirty="0" smtClean="0"/>
              <a:t> Force on Audit &amp; </a:t>
            </a:r>
            <a:r>
              <a:rPr lang="da-DK" dirty="0" err="1" smtClean="0"/>
              <a:t>Ethics</a:t>
            </a:r>
            <a:r>
              <a:rPr lang="da-DK" dirty="0" smtClean="0"/>
              <a:t> and </a:t>
            </a:r>
            <a:r>
              <a:rPr lang="da-DK" dirty="0" err="1" smtClean="0"/>
              <a:t>will</a:t>
            </a:r>
            <a:r>
              <a:rPr lang="da-DK" dirty="0" smtClean="0"/>
              <a:t> </a:t>
            </a:r>
            <a:r>
              <a:rPr lang="da-DK" dirty="0" err="1" smtClean="0"/>
              <a:t>draw</a:t>
            </a:r>
            <a:r>
              <a:rPr lang="da-DK" dirty="0" smtClean="0"/>
              <a:t> on the </a:t>
            </a:r>
            <a:r>
              <a:rPr lang="da-DK" dirty="0" err="1" smtClean="0"/>
              <a:t>experience</a:t>
            </a:r>
            <a:r>
              <a:rPr lang="da-DK" dirty="0" smtClean="0"/>
              <a:t> </a:t>
            </a:r>
            <a:r>
              <a:rPr lang="da-DK" dirty="0" err="1" smtClean="0"/>
              <a:t>gained</a:t>
            </a:r>
            <a:r>
              <a:rPr lang="da-DK" dirty="0" smtClean="0"/>
              <a:t> by </a:t>
            </a:r>
            <a:r>
              <a:rPr lang="da-DK" dirty="0" err="1" smtClean="0"/>
              <a:t>that</a:t>
            </a:r>
            <a:r>
              <a:rPr lang="da-DK" dirty="0" smtClean="0"/>
              <a:t> </a:t>
            </a:r>
            <a:r>
              <a:rPr lang="da-DK" dirty="0" err="1" smtClean="0"/>
              <a:t>group</a:t>
            </a:r>
            <a:r>
              <a:rPr lang="da-DK" dirty="0" smtClean="0"/>
              <a:t>.</a:t>
            </a:r>
          </a:p>
          <a:p>
            <a:pPr marL="171690" indent="-171690">
              <a:buFont typeface="Arial" panose="020B0604020202020204" pitchFamily="34" charset="0"/>
              <a:buChar char="•"/>
            </a:pPr>
            <a:endParaRPr lang="da-DK" baseline="0" dirty="0"/>
          </a:p>
          <a:p>
            <a:pPr marL="171690" indent="-171690">
              <a:buFont typeface="Arial" panose="020B0604020202020204" pitchFamily="34" charset="0"/>
              <a:buChar char="•"/>
            </a:pPr>
            <a:r>
              <a:rPr lang="da-DK" baseline="0" dirty="0" smtClean="0"/>
              <a:t>The </a:t>
            </a:r>
            <a:r>
              <a:rPr lang="da-DK" baseline="0" dirty="0" err="1" smtClean="0"/>
              <a:t>other</a:t>
            </a:r>
            <a:r>
              <a:rPr lang="da-DK" baseline="0" dirty="0" smtClean="0"/>
              <a:t> </a:t>
            </a:r>
            <a:r>
              <a:rPr lang="da-DK" baseline="0" dirty="0" err="1" smtClean="0"/>
              <a:t>ISSAIs</a:t>
            </a:r>
            <a:r>
              <a:rPr lang="da-DK" baseline="0" dirty="0" smtClean="0"/>
              <a:t> </a:t>
            </a:r>
            <a:r>
              <a:rPr lang="da-DK" baseline="0" dirty="0" err="1" smtClean="0"/>
              <a:t>are</a:t>
            </a:r>
            <a:r>
              <a:rPr lang="da-DK" baseline="0" dirty="0" smtClean="0"/>
              <a:t> </a:t>
            </a:r>
            <a:r>
              <a:rPr lang="da-DK" baseline="0" dirty="0" err="1" smtClean="0"/>
              <a:t>being</a:t>
            </a:r>
            <a:r>
              <a:rPr lang="da-DK" baseline="0" dirty="0" smtClean="0"/>
              <a:t> </a:t>
            </a:r>
            <a:r>
              <a:rPr lang="da-DK" baseline="0" dirty="0" err="1" smtClean="0"/>
              <a:t>reviewed</a:t>
            </a:r>
            <a:r>
              <a:rPr lang="da-DK" baseline="0" dirty="0" smtClean="0"/>
              <a:t> by </a:t>
            </a:r>
            <a:r>
              <a:rPr lang="da-DK" baseline="0" dirty="0" err="1" smtClean="0"/>
              <a:t>working</a:t>
            </a:r>
            <a:r>
              <a:rPr lang="da-DK" baseline="0" dirty="0" smtClean="0"/>
              <a:t> </a:t>
            </a:r>
            <a:r>
              <a:rPr lang="da-DK" baseline="0" dirty="0" err="1" smtClean="0"/>
              <a:t>groups</a:t>
            </a:r>
            <a:r>
              <a:rPr lang="da-DK" baseline="0" dirty="0" smtClean="0"/>
              <a:t> under the </a:t>
            </a:r>
            <a:r>
              <a:rPr lang="da-DK" baseline="0" dirty="0" err="1" smtClean="0"/>
              <a:t>auspices</a:t>
            </a:r>
            <a:r>
              <a:rPr lang="da-DK" baseline="0" dirty="0" smtClean="0"/>
              <a:t> of the Knowledge </a:t>
            </a:r>
            <a:r>
              <a:rPr lang="da-DK" baseline="0" dirty="0" err="1" smtClean="0"/>
              <a:t>Sharing</a:t>
            </a:r>
            <a:r>
              <a:rPr lang="da-DK" baseline="0" dirty="0" smtClean="0"/>
              <a:t> </a:t>
            </a:r>
            <a:r>
              <a:rPr lang="da-DK" baseline="0" dirty="0" err="1" smtClean="0"/>
              <a:t>Committee</a:t>
            </a:r>
            <a:r>
              <a:rPr lang="da-DK" baseline="0" dirty="0" smtClean="0"/>
              <a:t> and the latter by a </a:t>
            </a:r>
            <a:r>
              <a:rPr lang="da-DK" baseline="0" dirty="0" err="1" smtClean="0"/>
              <a:t>Subcommittee</a:t>
            </a:r>
            <a:r>
              <a:rPr lang="da-DK" baseline="0" dirty="0" smtClean="0"/>
              <a:t> 3 under the </a:t>
            </a:r>
            <a:r>
              <a:rPr lang="da-DK" baseline="0" dirty="0" err="1" smtClean="0"/>
              <a:t>Capacity</a:t>
            </a:r>
            <a:r>
              <a:rPr lang="da-DK" dirty="0" smtClean="0"/>
              <a:t> Building</a:t>
            </a:r>
            <a:r>
              <a:rPr lang="da-DK" dirty="0"/>
              <a:t> </a:t>
            </a:r>
            <a:r>
              <a:rPr lang="da-DK" dirty="0" err="1" smtClean="0"/>
              <a:t>Committee</a:t>
            </a:r>
            <a:r>
              <a:rPr lang="da-DK" dirty="0" smtClean="0"/>
              <a:t>.</a:t>
            </a:r>
            <a:endParaRPr lang="da-DK" baseline="0" dirty="0" smtClean="0"/>
          </a:p>
          <a:p>
            <a:pPr marL="171690" indent="-171690">
              <a:buFont typeface="Arial" panose="020B0604020202020204" pitchFamily="34" charset="0"/>
              <a:buChar char="•"/>
            </a:pPr>
            <a:endParaRPr lang="da-DK" baseline="0" dirty="0" smtClean="0"/>
          </a:p>
          <a:p>
            <a:pPr marL="171690" indent="-171690">
              <a:buFont typeface="Arial" panose="020B0604020202020204" pitchFamily="34" charset="0"/>
              <a:buChar char="•"/>
            </a:pPr>
            <a:r>
              <a:rPr lang="da-DK" baseline="0" dirty="0" err="1" smtClean="0"/>
              <a:t>Furthermore</a:t>
            </a:r>
            <a:r>
              <a:rPr lang="da-DK" baseline="0" dirty="0" smtClean="0"/>
              <a:t> the Performance Audit </a:t>
            </a:r>
            <a:r>
              <a:rPr lang="da-DK" baseline="0" dirty="0" err="1" smtClean="0"/>
              <a:t>Subcommittee</a:t>
            </a:r>
            <a:r>
              <a:rPr lang="da-DK" baseline="0" dirty="0" smtClean="0"/>
              <a:t> and the </a:t>
            </a:r>
            <a:r>
              <a:rPr lang="da-DK" baseline="0" dirty="0" err="1" smtClean="0"/>
              <a:t>Compliance</a:t>
            </a:r>
            <a:r>
              <a:rPr lang="da-DK" baseline="0" dirty="0" smtClean="0"/>
              <a:t> Audit </a:t>
            </a:r>
            <a:r>
              <a:rPr lang="da-DK" baseline="0" dirty="0" err="1" smtClean="0"/>
              <a:t>Subcommittee</a:t>
            </a:r>
            <a:r>
              <a:rPr lang="da-DK" baseline="0" dirty="0" smtClean="0"/>
              <a:t> under PSC </a:t>
            </a:r>
            <a:r>
              <a:rPr lang="da-DK" baseline="0" dirty="0" err="1" smtClean="0"/>
              <a:t>are</a:t>
            </a:r>
            <a:r>
              <a:rPr lang="da-DK" baseline="0" dirty="0" smtClean="0"/>
              <a:t> </a:t>
            </a:r>
            <a:r>
              <a:rPr lang="da-DK" baseline="0" dirty="0" err="1" smtClean="0"/>
              <a:t>currently</a:t>
            </a:r>
            <a:r>
              <a:rPr lang="da-DK" baseline="0" dirty="0" smtClean="0"/>
              <a:t> in the </a:t>
            </a:r>
            <a:r>
              <a:rPr lang="da-DK" baseline="0" dirty="0" err="1" smtClean="0"/>
              <a:t>process</a:t>
            </a:r>
            <a:r>
              <a:rPr lang="da-DK" baseline="0" dirty="0" smtClean="0"/>
              <a:t> of </a:t>
            </a:r>
            <a:r>
              <a:rPr lang="da-DK" baseline="0" dirty="0" err="1" smtClean="0"/>
              <a:t>determining</a:t>
            </a:r>
            <a:r>
              <a:rPr lang="da-DK" baseline="0" dirty="0" smtClean="0"/>
              <a:t> </a:t>
            </a:r>
            <a:r>
              <a:rPr lang="da-DK" baseline="0" dirty="0" err="1" smtClean="0"/>
              <a:t>what</a:t>
            </a:r>
            <a:r>
              <a:rPr lang="da-DK" baseline="0" dirty="0" smtClean="0"/>
              <a:t> </a:t>
            </a:r>
            <a:r>
              <a:rPr lang="da-DK" baseline="0" dirty="0" err="1" smtClean="0"/>
              <a:t>consequential</a:t>
            </a:r>
            <a:r>
              <a:rPr lang="da-DK" baseline="0" dirty="0" smtClean="0"/>
              <a:t> </a:t>
            </a:r>
            <a:r>
              <a:rPr lang="da-DK" baseline="0" dirty="0" err="1" smtClean="0"/>
              <a:t>changes</a:t>
            </a:r>
            <a:r>
              <a:rPr lang="da-DK" baseline="0" dirty="0" smtClean="0"/>
              <a:t> </a:t>
            </a:r>
            <a:r>
              <a:rPr lang="da-DK" baseline="0" dirty="0" err="1" smtClean="0"/>
              <a:t>are</a:t>
            </a:r>
            <a:r>
              <a:rPr lang="da-DK" baseline="0" dirty="0" smtClean="0"/>
              <a:t> </a:t>
            </a:r>
            <a:r>
              <a:rPr lang="da-DK" baseline="0" dirty="0" err="1" smtClean="0"/>
              <a:t>necessary</a:t>
            </a:r>
            <a:r>
              <a:rPr lang="da-DK" baseline="0" dirty="0" smtClean="0"/>
              <a:t> in the ISSAI 3000 and 4000 series </a:t>
            </a:r>
            <a:r>
              <a:rPr lang="da-DK" baseline="0" dirty="0" err="1" smtClean="0"/>
              <a:t>following</a:t>
            </a:r>
            <a:r>
              <a:rPr lang="da-DK" baseline="0" dirty="0" smtClean="0"/>
              <a:t> the </a:t>
            </a:r>
            <a:r>
              <a:rPr lang="da-DK" baseline="0" dirty="0" err="1" smtClean="0"/>
              <a:t>approval</a:t>
            </a:r>
            <a:r>
              <a:rPr lang="da-DK" baseline="0" dirty="0" smtClean="0"/>
              <a:t> of the new ISSAI 100-400. I trust </a:t>
            </a:r>
            <a:r>
              <a:rPr lang="da-DK" baseline="0" dirty="0" err="1" smtClean="0"/>
              <a:t>that</a:t>
            </a:r>
            <a:r>
              <a:rPr lang="da-DK" baseline="0" dirty="0" smtClean="0"/>
              <a:t> Christina and Norbert </a:t>
            </a:r>
            <a:r>
              <a:rPr lang="da-DK" baseline="0" dirty="0" err="1" smtClean="0"/>
              <a:t>will</a:t>
            </a:r>
            <a:r>
              <a:rPr lang="da-DK" baseline="0" dirty="0" smtClean="0"/>
              <a:t> </a:t>
            </a:r>
            <a:r>
              <a:rPr lang="da-DK" baseline="0" dirty="0" err="1" smtClean="0"/>
              <a:t>elaborate</a:t>
            </a:r>
            <a:r>
              <a:rPr lang="da-DK" baseline="0" dirty="0" smtClean="0"/>
              <a:t> on </a:t>
            </a:r>
            <a:r>
              <a:rPr lang="da-DK" baseline="0" dirty="0" err="1" smtClean="0"/>
              <a:t>this</a:t>
            </a:r>
            <a:r>
              <a:rPr lang="da-DK" baseline="0" dirty="0" smtClean="0"/>
              <a:t> </a:t>
            </a:r>
            <a:r>
              <a:rPr lang="da-DK" baseline="0" dirty="0" err="1" smtClean="0"/>
              <a:t>issue</a:t>
            </a:r>
            <a:r>
              <a:rPr lang="da-DK" baseline="0" dirty="0" smtClean="0"/>
              <a:t>.</a:t>
            </a:r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69B7A-B8BF-41B1-BCCB-01B483C96274}" type="slidenum">
              <a:rPr lang="da-DK" smtClean="0">
                <a:solidFill>
                  <a:prstClr val="black"/>
                </a:solidFill>
              </a:rPr>
              <a:pPr/>
              <a:t>2</a:t>
            </a:fld>
            <a:endParaRPr lang="da-DK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97890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6DB60-54B3-4253-8FAF-884185A9D8A1}" type="datetimeFigureOut">
              <a:rPr lang="da-DK" smtClean="0"/>
              <a:t>01-06-2015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F2C9B-7143-480F-811B-89EAD069EA2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30778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6DB60-54B3-4253-8FAF-884185A9D8A1}" type="datetimeFigureOut">
              <a:rPr lang="da-DK" smtClean="0"/>
              <a:t>01-06-2015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F2C9B-7143-480F-811B-89EAD069EA2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63049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6DB60-54B3-4253-8FAF-884185A9D8A1}" type="datetimeFigureOut">
              <a:rPr lang="da-DK" smtClean="0"/>
              <a:t>01-06-2015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F2C9B-7143-480F-811B-89EAD069EA2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12275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6DB60-54B3-4253-8FAF-884185A9D8A1}" type="datetimeFigureOut">
              <a:rPr lang="da-DK" smtClean="0"/>
              <a:t>01-06-2015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F2C9B-7143-480F-811B-89EAD069EA2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85143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6DB60-54B3-4253-8FAF-884185A9D8A1}" type="datetimeFigureOut">
              <a:rPr lang="da-DK" smtClean="0"/>
              <a:t>01-06-2015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F2C9B-7143-480F-811B-89EAD069EA2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46504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6DB60-54B3-4253-8FAF-884185A9D8A1}" type="datetimeFigureOut">
              <a:rPr lang="da-DK" smtClean="0"/>
              <a:t>01-06-2015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F2C9B-7143-480F-811B-89EAD069EA2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91906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6DB60-54B3-4253-8FAF-884185A9D8A1}" type="datetimeFigureOut">
              <a:rPr lang="da-DK" smtClean="0"/>
              <a:t>01-06-2015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F2C9B-7143-480F-811B-89EAD069EA2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24269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6DB60-54B3-4253-8FAF-884185A9D8A1}" type="datetimeFigureOut">
              <a:rPr lang="da-DK" smtClean="0"/>
              <a:t>01-06-2015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F2C9B-7143-480F-811B-89EAD069EA2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42047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6DB60-54B3-4253-8FAF-884185A9D8A1}" type="datetimeFigureOut">
              <a:rPr lang="da-DK" smtClean="0"/>
              <a:t>01-06-2015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F2C9B-7143-480F-811B-89EAD069EA2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44750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6DB60-54B3-4253-8FAF-884185A9D8A1}" type="datetimeFigureOut">
              <a:rPr lang="da-DK" smtClean="0"/>
              <a:t>01-06-2015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F2C9B-7143-480F-811B-89EAD069EA2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03581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6DB60-54B3-4253-8FAF-884185A9D8A1}" type="datetimeFigureOut">
              <a:rPr lang="da-DK" smtClean="0"/>
              <a:t>01-06-2015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F2C9B-7143-480F-811B-89EAD069EA2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12678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56DB60-54B3-4253-8FAF-884185A9D8A1}" type="datetimeFigureOut">
              <a:rPr lang="da-DK" smtClean="0"/>
              <a:t>01-06-2015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AF2C9B-7143-480F-811B-89EAD069EA2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81747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 err="1" smtClean="0"/>
              <a:t>Summing</a:t>
            </a:r>
            <a:r>
              <a:rPr lang="da-DK" dirty="0" smtClean="0"/>
              <a:t> up</a:t>
            </a:r>
            <a:endParaRPr lang="da-DK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48131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Decisions made…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838200" y="1379095"/>
            <a:ext cx="10515600" cy="4797868"/>
          </a:xfrm>
        </p:spPr>
        <p:txBody>
          <a:bodyPr/>
          <a:lstStyle/>
          <a:p>
            <a:r>
              <a:rPr lang="da-DK" dirty="0" err="1" smtClean="0"/>
              <a:t>Draft</a:t>
            </a:r>
            <a:r>
              <a:rPr lang="da-DK" dirty="0" smtClean="0"/>
              <a:t> ISSAI 30 to </a:t>
            </a:r>
            <a:r>
              <a:rPr lang="da-DK" dirty="0" err="1" smtClean="0"/>
              <a:t>be</a:t>
            </a:r>
            <a:r>
              <a:rPr lang="da-DK" dirty="0" smtClean="0"/>
              <a:t> </a:t>
            </a:r>
            <a:r>
              <a:rPr lang="da-DK" dirty="0" err="1" smtClean="0"/>
              <a:t>approved</a:t>
            </a:r>
            <a:r>
              <a:rPr lang="da-DK" dirty="0" smtClean="0"/>
              <a:t> for </a:t>
            </a:r>
            <a:r>
              <a:rPr lang="da-DK" dirty="0" err="1" smtClean="0"/>
              <a:t>exposure</a:t>
            </a:r>
            <a:r>
              <a:rPr lang="da-DK" dirty="0"/>
              <a:t> </a:t>
            </a:r>
            <a:r>
              <a:rPr lang="da-DK" dirty="0" smtClean="0"/>
              <a:t>in </a:t>
            </a:r>
            <a:r>
              <a:rPr lang="da-DK" dirty="0" err="1" smtClean="0"/>
              <a:t>written</a:t>
            </a:r>
            <a:r>
              <a:rPr lang="da-DK" dirty="0" smtClean="0"/>
              <a:t> procedure.</a:t>
            </a:r>
          </a:p>
          <a:p>
            <a:r>
              <a:rPr lang="da-DK" dirty="0" smtClean="0"/>
              <a:t>Project </a:t>
            </a:r>
            <a:r>
              <a:rPr lang="da-DK" dirty="0" err="1" smtClean="0"/>
              <a:t>proposal</a:t>
            </a:r>
            <a:r>
              <a:rPr lang="da-DK" dirty="0" smtClean="0"/>
              <a:t> to </a:t>
            </a:r>
            <a:r>
              <a:rPr lang="da-DK" dirty="0" err="1" smtClean="0"/>
              <a:t>remove</a:t>
            </a:r>
            <a:r>
              <a:rPr lang="da-DK" dirty="0" smtClean="0"/>
              <a:t> the </a:t>
            </a:r>
            <a:r>
              <a:rPr lang="da-DK" dirty="0" err="1" smtClean="0"/>
              <a:t>ISAs</a:t>
            </a:r>
            <a:r>
              <a:rPr lang="da-DK" dirty="0" smtClean="0"/>
              <a:t> from the </a:t>
            </a:r>
            <a:r>
              <a:rPr lang="da-DK" dirty="0" err="1" smtClean="0"/>
              <a:t>ISSAIs</a:t>
            </a:r>
            <a:r>
              <a:rPr lang="da-DK" dirty="0" smtClean="0"/>
              <a:t> </a:t>
            </a:r>
            <a:r>
              <a:rPr lang="da-DK" dirty="0" err="1" smtClean="0"/>
              <a:t>approved</a:t>
            </a:r>
            <a:r>
              <a:rPr lang="da-DK" dirty="0" smtClean="0"/>
              <a:t>.</a:t>
            </a:r>
          </a:p>
          <a:p>
            <a:r>
              <a:rPr lang="da-DK" dirty="0" err="1" smtClean="0"/>
              <a:t>Draft</a:t>
            </a:r>
            <a:r>
              <a:rPr lang="da-DK" dirty="0" smtClean="0"/>
              <a:t> </a:t>
            </a:r>
            <a:r>
              <a:rPr lang="da-DK" dirty="0" err="1" smtClean="0"/>
              <a:t>ISSAIs</a:t>
            </a:r>
            <a:r>
              <a:rPr lang="da-DK" dirty="0" smtClean="0"/>
              <a:t> 3000, 3100 and 3200 </a:t>
            </a:r>
            <a:r>
              <a:rPr lang="da-DK" dirty="0" err="1" smtClean="0"/>
              <a:t>approved</a:t>
            </a:r>
            <a:r>
              <a:rPr lang="da-DK" dirty="0" smtClean="0"/>
              <a:t> for </a:t>
            </a:r>
            <a:r>
              <a:rPr lang="da-DK" dirty="0" err="1" smtClean="0"/>
              <a:t>exposure</a:t>
            </a:r>
            <a:r>
              <a:rPr lang="da-DK" dirty="0" smtClean="0"/>
              <a:t>, with </a:t>
            </a:r>
            <a:r>
              <a:rPr lang="da-DK" dirty="0" err="1" smtClean="0"/>
              <a:t>comments</a:t>
            </a:r>
            <a:r>
              <a:rPr lang="da-DK" dirty="0" smtClean="0"/>
              <a:t>.</a:t>
            </a:r>
          </a:p>
          <a:p>
            <a:r>
              <a:rPr lang="da-DK" dirty="0" err="1" smtClean="0"/>
              <a:t>Draft</a:t>
            </a:r>
            <a:r>
              <a:rPr lang="da-DK" dirty="0" smtClean="0"/>
              <a:t> ISSAI 4000 </a:t>
            </a:r>
            <a:r>
              <a:rPr lang="da-DK" dirty="0" err="1" smtClean="0"/>
              <a:t>approved</a:t>
            </a:r>
            <a:r>
              <a:rPr lang="da-DK" dirty="0" smtClean="0"/>
              <a:t> for </a:t>
            </a:r>
            <a:r>
              <a:rPr lang="da-DK" dirty="0" err="1" smtClean="0"/>
              <a:t>exposure</a:t>
            </a:r>
            <a:r>
              <a:rPr lang="da-DK" dirty="0" smtClean="0"/>
              <a:t>, with </a:t>
            </a:r>
            <a:r>
              <a:rPr lang="da-DK" dirty="0" err="1" smtClean="0"/>
              <a:t>comments</a:t>
            </a:r>
            <a:r>
              <a:rPr lang="da-DK" dirty="0" smtClean="0"/>
              <a:t>.</a:t>
            </a:r>
          </a:p>
          <a:p>
            <a:r>
              <a:rPr lang="da-DK" dirty="0" smtClean="0"/>
              <a:t>Due </a:t>
            </a:r>
            <a:r>
              <a:rPr lang="da-DK" dirty="0" err="1" smtClean="0"/>
              <a:t>Process</a:t>
            </a:r>
            <a:r>
              <a:rPr lang="da-DK" dirty="0" smtClean="0"/>
              <a:t> – </a:t>
            </a:r>
            <a:r>
              <a:rPr lang="da-DK" dirty="0" err="1" smtClean="0"/>
              <a:t>first</a:t>
            </a:r>
            <a:r>
              <a:rPr lang="da-DK" dirty="0" smtClean="0"/>
              <a:t> </a:t>
            </a:r>
            <a:r>
              <a:rPr lang="da-DK" dirty="0" err="1" smtClean="0"/>
              <a:t>draft</a:t>
            </a:r>
            <a:r>
              <a:rPr lang="da-DK" dirty="0" smtClean="0"/>
              <a:t> version of </a:t>
            </a:r>
            <a:r>
              <a:rPr lang="da-DK" dirty="0" err="1" smtClean="0"/>
              <a:t>revised</a:t>
            </a:r>
            <a:r>
              <a:rPr lang="da-DK" dirty="0" smtClean="0"/>
              <a:t> </a:t>
            </a:r>
            <a:r>
              <a:rPr lang="da-DK" dirty="0" err="1" smtClean="0"/>
              <a:t>document</a:t>
            </a:r>
            <a:r>
              <a:rPr lang="da-DK" dirty="0" smtClean="0"/>
              <a:t> </a:t>
            </a:r>
            <a:r>
              <a:rPr lang="da-DK" dirty="0" err="1" smtClean="0"/>
              <a:t>approved</a:t>
            </a:r>
            <a:r>
              <a:rPr lang="da-DK" dirty="0" smtClean="0"/>
              <a:t>.</a:t>
            </a:r>
          </a:p>
          <a:p>
            <a:r>
              <a:rPr lang="da-DK" dirty="0" smtClean="0"/>
              <a:t>Strategic </a:t>
            </a:r>
            <a:r>
              <a:rPr lang="da-DK" dirty="0" err="1" smtClean="0"/>
              <a:t>objectives</a:t>
            </a:r>
            <a:r>
              <a:rPr lang="da-DK" dirty="0" smtClean="0"/>
              <a:t> – PSC </a:t>
            </a:r>
            <a:r>
              <a:rPr lang="da-DK" dirty="0" err="1" smtClean="0"/>
              <a:t>Secretariat</a:t>
            </a:r>
            <a:r>
              <a:rPr lang="da-DK" dirty="0" smtClean="0"/>
              <a:t> </a:t>
            </a:r>
            <a:r>
              <a:rPr lang="da-DK" dirty="0" err="1" smtClean="0"/>
              <a:t>will</a:t>
            </a:r>
            <a:r>
              <a:rPr lang="da-DK" dirty="0" smtClean="0"/>
              <a:t> </a:t>
            </a:r>
            <a:r>
              <a:rPr lang="da-DK" dirty="0" err="1" smtClean="0"/>
              <a:t>formulate</a:t>
            </a:r>
            <a:r>
              <a:rPr lang="da-DK" dirty="0" smtClean="0"/>
              <a:t> new </a:t>
            </a:r>
            <a:r>
              <a:rPr lang="da-DK" dirty="0" err="1" smtClean="0"/>
              <a:t>draft</a:t>
            </a:r>
            <a:r>
              <a:rPr lang="da-DK" dirty="0" smtClean="0"/>
              <a:t> </a:t>
            </a:r>
            <a:r>
              <a:rPr lang="da-DK" dirty="0" err="1" smtClean="0"/>
              <a:t>within</a:t>
            </a:r>
            <a:r>
              <a:rPr lang="da-DK" dirty="0" smtClean="0"/>
              <a:t> the </a:t>
            </a:r>
            <a:r>
              <a:rPr lang="da-DK" dirty="0" err="1" smtClean="0"/>
              <a:t>following</a:t>
            </a:r>
            <a:r>
              <a:rPr lang="da-DK" dirty="0" smtClean="0"/>
              <a:t> </a:t>
            </a:r>
            <a:r>
              <a:rPr lang="da-DK" dirty="0" err="1" smtClean="0"/>
              <a:t>areas</a:t>
            </a:r>
            <a:r>
              <a:rPr lang="da-DK" dirty="0" smtClean="0"/>
              <a:t>: </a:t>
            </a:r>
            <a:r>
              <a:rPr lang="da-DK" dirty="0" err="1" smtClean="0"/>
              <a:t>Goal</a:t>
            </a:r>
            <a:r>
              <a:rPr lang="da-DK" dirty="0" smtClean="0"/>
              <a:t> 1 </a:t>
            </a:r>
            <a:r>
              <a:rPr lang="da-DK" dirty="0" err="1" smtClean="0"/>
              <a:t>organisational</a:t>
            </a:r>
            <a:r>
              <a:rPr lang="da-DK" dirty="0" smtClean="0"/>
              <a:t> </a:t>
            </a:r>
            <a:r>
              <a:rPr lang="da-DK" dirty="0" err="1" smtClean="0"/>
              <a:t>setup</a:t>
            </a:r>
            <a:r>
              <a:rPr lang="da-DK" dirty="0" smtClean="0"/>
              <a:t>, </a:t>
            </a:r>
            <a:r>
              <a:rPr lang="da-DK" dirty="0" err="1"/>
              <a:t>u</a:t>
            </a:r>
            <a:r>
              <a:rPr lang="da-DK" dirty="0" err="1" smtClean="0"/>
              <a:t>se</a:t>
            </a:r>
            <a:r>
              <a:rPr lang="da-DK" dirty="0" smtClean="0"/>
              <a:t> of </a:t>
            </a:r>
            <a:r>
              <a:rPr lang="da-DK" dirty="0" err="1" smtClean="0"/>
              <a:t>ISSAIs</a:t>
            </a:r>
            <a:r>
              <a:rPr lang="da-DK" dirty="0" smtClean="0"/>
              <a:t> by </a:t>
            </a:r>
            <a:r>
              <a:rPr lang="da-DK" dirty="0" err="1" smtClean="0"/>
              <a:t>SAIs</a:t>
            </a:r>
            <a:r>
              <a:rPr lang="da-DK" dirty="0" smtClean="0"/>
              <a:t>, link </a:t>
            </a:r>
            <a:r>
              <a:rPr lang="da-DK" dirty="0" err="1" smtClean="0"/>
              <a:t>between</a:t>
            </a:r>
            <a:r>
              <a:rPr lang="da-DK" dirty="0" smtClean="0"/>
              <a:t> standard-</a:t>
            </a:r>
            <a:r>
              <a:rPr lang="da-DK" dirty="0" err="1" smtClean="0"/>
              <a:t>setting</a:t>
            </a:r>
            <a:r>
              <a:rPr lang="da-DK" dirty="0" smtClean="0"/>
              <a:t> and </a:t>
            </a:r>
            <a:r>
              <a:rPr lang="da-DK" dirty="0" err="1" smtClean="0"/>
              <a:t>implementation</a:t>
            </a:r>
            <a:r>
              <a:rPr lang="da-DK" dirty="0" smtClean="0"/>
              <a:t>/</a:t>
            </a:r>
            <a:r>
              <a:rPr lang="da-DK" dirty="0" err="1" smtClean="0"/>
              <a:t>capacity</a:t>
            </a:r>
            <a:r>
              <a:rPr lang="da-DK" dirty="0" smtClean="0"/>
              <a:t> </a:t>
            </a:r>
            <a:r>
              <a:rPr lang="da-DK" dirty="0" err="1" smtClean="0"/>
              <a:t>development</a:t>
            </a:r>
            <a:r>
              <a:rPr lang="da-DK" dirty="0" smtClean="0"/>
              <a:t> </a:t>
            </a:r>
            <a:r>
              <a:rPr lang="da-DK" dirty="0" err="1" smtClean="0"/>
              <a:t>activities</a:t>
            </a:r>
            <a:r>
              <a:rPr lang="da-DK" dirty="0" smtClean="0"/>
              <a:t> and </a:t>
            </a:r>
            <a:r>
              <a:rPr lang="da-DK" dirty="0" err="1" smtClean="0"/>
              <a:t>external</a:t>
            </a:r>
            <a:r>
              <a:rPr lang="da-DK" dirty="0" smtClean="0"/>
              <a:t> </a:t>
            </a:r>
            <a:r>
              <a:rPr lang="da-DK" dirty="0" err="1" smtClean="0"/>
              <a:t>recognition</a:t>
            </a:r>
            <a:r>
              <a:rPr lang="da-DK" dirty="0" smtClean="0"/>
              <a:t> of </a:t>
            </a:r>
            <a:r>
              <a:rPr lang="da-DK" dirty="0" err="1" smtClean="0"/>
              <a:t>ISSAIs</a:t>
            </a:r>
            <a:r>
              <a:rPr lang="da-DK" dirty="0" smtClean="0"/>
              <a:t>.</a:t>
            </a:r>
            <a:endParaRPr lang="da-DK" dirty="0"/>
          </a:p>
          <a:p>
            <a:endParaRPr lang="da-DK" dirty="0" smtClean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202187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699</Words>
  <Application>Microsoft Office PowerPoint</Application>
  <PresentationFormat>Widescreen</PresentationFormat>
  <Paragraphs>28</Paragraphs>
  <Slides>2</Slides>
  <Notes>2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Office-tema</vt:lpstr>
      <vt:lpstr>Summing up</vt:lpstr>
      <vt:lpstr>Decisions made…</vt:lpstr>
    </vt:vector>
  </TitlesOfParts>
  <Company>Rigsrevisionen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Mette E. Matthiasen</dc:creator>
  <cp:lastModifiedBy>Mette E. Matthiasen</cp:lastModifiedBy>
  <cp:revision>5</cp:revision>
  <dcterms:created xsi:type="dcterms:W3CDTF">2015-05-28T20:06:24Z</dcterms:created>
  <dcterms:modified xsi:type="dcterms:W3CDTF">2015-06-01T12:01:26Z</dcterms:modified>
</cp:coreProperties>
</file>