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3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4.xml" ContentType="application/vnd.openxmlformats-officedocument.theme+xml"/>
  <Override PartName="/ppt/slideLayouts/slideLayout16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4" r:id="rId1"/>
    <p:sldMasterId id="2147483659" r:id="rId2"/>
    <p:sldMasterId id="2147483664" r:id="rId3"/>
    <p:sldMasterId id="2147483675" r:id="rId4"/>
    <p:sldMasterId id="2147483670" r:id="rId5"/>
  </p:sldMasterIdLst>
  <p:notesMasterIdLst>
    <p:notesMasterId r:id="rId30"/>
  </p:notesMasterIdLst>
  <p:handoutMasterIdLst>
    <p:handoutMasterId r:id="rId31"/>
  </p:handoutMasterIdLst>
  <p:sldIdLst>
    <p:sldId id="269" r:id="rId6"/>
    <p:sldId id="296" r:id="rId7"/>
    <p:sldId id="297" r:id="rId8"/>
    <p:sldId id="320" r:id="rId9"/>
    <p:sldId id="274" r:id="rId10"/>
    <p:sldId id="275" r:id="rId11"/>
    <p:sldId id="321" r:id="rId12"/>
    <p:sldId id="286" r:id="rId13"/>
    <p:sldId id="299" r:id="rId14"/>
    <p:sldId id="285" r:id="rId15"/>
    <p:sldId id="322" r:id="rId16"/>
    <p:sldId id="304" r:id="rId17"/>
    <p:sldId id="323" r:id="rId18"/>
    <p:sldId id="324" r:id="rId19"/>
    <p:sldId id="327" r:id="rId20"/>
    <p:sldId id="315" r:id="rId21"/>
    <p:sldId id="312" r:id="rId22"/>
    <p:sldId id="313" r:id="rId23"/>
    <p:sldId id="314" r:id="rId24"/>
    <p:sldId id="317" r:id="rId25"/>
    <p:sldId id="326" r:id="rId26"/>
    <p:sldId id="318" r:id="rId27"/>
    <p:sldId id="257" r:id="rId28"/>
    <p:sldId id="316" r:id="rId29"/>
  </p:sldIdLst>
  <p:sldSz cx="9144000" cy="6858000" type="screen4x3"/>
  <p:notesSz cx="6858000" cy="9926638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sz="1400" kern="1200">
        <a:solidFill>
          <a:srgbClr val="7FC4E1"/>
        </a:solidFill>
        <a:latin typeface="Myriad Pro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rgbClr val="7FC4E1"/>
        </a:solidFill>
        <a:latin typeface="Myriad Pro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rgbClr val="7FC4E1"/>
        </a:solidFill>
        <a:latin typeface="Myriad Pro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rgbClr val="7FC4E1"/>
        </a:solidFill>
        <a:latin typeface="Myriad Pro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rgbClr val="7FC4E1"/>
        </a:solidFill>
        <a:latin typeface="Myriad Pro" pitchFamily="34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rgbClr val="7FC4E1"/>
        </a:solidFill>
        <a:latin typeface="Myriad Pro" pitchFamily="34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rgbClr val="7FC4E1"/>
        </a:solidFill>
        <a:latin typeface="Myriad Pro" pitchFamily="34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rgbClr val="7FC4E1"/>
        </a:solidFill>
        <a:latin typeface="Myriad Pro" pitchFamily="34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rgbClr val="7FC4E1"/>
        </a:solidFill>
        <a:latin typeface="Myriad Pro" pitchFamily="34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azyn" initials="kz" lastIdx="1" clrIdx="0"/>
  <p:cmAuthor id="1" name="Kamila" initials="KZ" lastIdx="2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867"/>
    <a:srgbClr val="008AC4"/>
    <a:srgbClr val="7FC4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118" autoAdjust="0"/>
    <p:restoredTop sz="73968" autoAdjust="0"/>
  </p:normalViewPr>
  <p:slideViewPr>
    <p:cSldViewPr>
      <p:cViewPr varScale="1">
        <p:scale>
          <a:sx n="53" d="100"/>
          <a:sy n="53" d="100"/>
        </p:scale>
        <p:origin x="-1722" y="-90"/>
      </p:cViewPr>
      <p:guideLst>
        <p:guide orient="horz" pos="336"/>
        <p:guide orient="horz" pos="3840"/>
        <p:guide pos="432"/>
        <p:guide pos="532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7" d="100"/>
          <a:sy n="77" d="100"/>
        </p:scale>
        <p:origin x="-2142" y="-96"/>
      </p:cViewPr>
      <p:guideLst>
        <p:guide orient="horz" pos="3127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34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commentAuthors" Target="commentAuthor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handoutMaster" Target="handoutMasters/handout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notesMaster" Target="notesMasters/notesMaster1.xml"/><Relationship Id="rId3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84614" y="0"/>
            <a:ext cx="2971800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9CF98B-342B-479A-B814-BCA21DC456D2}" type="datetimeFigureOut">
              <a:rPr lang="pl-PL" smtClean="0"/>
              <a:t>2016-05-27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71800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84614" y="9428583"/>
            <a:ext cx="2971800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AD5F13-A8BD-4C58-9972-4CC3F2CD956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141851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1" y="0"/>
            <a:ext cx="2971800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47738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1" y="4715153"/>
            <a:ext cx="5029200" cy="4466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noProof="0" smtClean="0"/>
              <a:t>Kliknij, aby edytować style wzorca tekstu</a:t>
            </a:r>
          </a:p>
          <a:p>
            <a:pPr lvl="1"/>
            <a:r>
              <a:rPr lang="pl-PL" noProof="0" smtClean="0"/>
              <a:t>Drugi poziom</a:t>
            </a:r>
          </a:p>
          <a:p>
            <a:pPr lvl="2"/>
            <a:r>
              <a:rPr lang="pl-PL" noProof="0" smtClean="0"/>
              <a:t>Trzeci poziom</a:t>
            </a:r>
          </a:p>
          <a:p>
            <a:pPr lvl="3"/>
            <a:r>
              <a:rPr lang="pl-PL" noProof="0" smtClean="0"/>
              <a:t>Czwarty poziom</a:t>
            </a:r>
          </a:p>
          <a:p>
            <a:pPr lvl="4"/>
            <a:r>
              <a:rPr lang="pl-PL" noProof="0" smtClean="0"/>
              <a:t>Piąty poziom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0306"/>
            <a:ext cx="2971800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1" y="9430306"/>
            <a:ext cx="2971800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82421E9F-CE41-43B2-9F07-AF08F82E4E7D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6313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2421E9F-CE41-43B2-9F07-AF08F82E4E7D}" type="slidenum">
              <a:rPr lang="pl-PL" smtClean="0"/>
              <a:pPr>
                <a:defRPr/>
              </a:pPr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6121728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AU" baseline="0" noProof="0" dirty="0" smtClean="0">
                <a:latin typeface="+mn-lt"/>
              </a:rPr>
              <a:t>Preamble – the intention of the document.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AU" baseline="0" noProof="0" dirty="0" smtClean="0">
              <a:latin typeface="+mn-lt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AU" baseline="0" noProof="0" dirty="0" smtClean="0">
                <a:latin typeface="+mn-lt"/>
              </a:rPr>
              <a:t>Overall appro</a:t>
            </a:r>
            <a:r>
              <a:rPr lang="pl-PL" baseline="0" noProof="0" dirty="0" smtClean="0">
                <a:latin typeface="+mn-lt"/>
              </a:rPr>
              <a:t>a</a:t>
            </a:r>
            <a:r>
              <a:rPr lang="en-AU" baseline="0" noProof="0" dirty="0" err="1" smtClean="0">
                <a:latin typeface="+mn-lt"/>
              </a:rPr>
              <a:t>ch</a:t>
            </a:r>
            <a:r>
              <a:rPr lang="en-AU" baseline="0" noProof="0" dirty="0" smtClean="0">
                <a:latin typeface="+mn-lt"/>
              </a:rPr>
              <a:t> section – list of fundamental values and their short definitions/explanations, as well as risks of non-compliance with the values and the need to apply controls when such risks are identified.   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pl-PL" baseline="0" noProof="0" dirty="0" smtClean="0">
              <a:latin typeface="+mn-lt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AU" baseline="0" noProof="0" dirty="0" smtClean="0">
                <a:latin typeface="+mn-lt"/>
              </a:rPr>
              <a:t>The Team also considered circumstances and tools that a SAI should provide so that to encourage its employees to cherish these values. </a:t>
            </a:r>
            <a:r>
              <a:rPr lang="en-AU" baseline="0" noProof="0" dirty="0" smtClean="0">
                <a:latin typeface="+mn-lt"/>
                <a:sym typeface="Wingdings" pitchFamily="2" charset="2"/>
              </a:rPr>
              <a:t>Employees should not be left alone  hence the section of ISSAI 30 dedicated to overall responsibilities of SAIs. </a:t>
            </a:r>
          </a:p>
          <a:p>
            <a:endParaRPr lang="en-AU" baseline="0" noProof="0" dirty="0" smtClean="0">
              <a:latin typeface="+mn-lt"/>
              <a:sym typeface="Wingdings" pitchFamily="2" charset="2"/>
            </a:endParaRPr>
          </a:p>
          <a:p>
            <a:r>
              <a:rPr lang="en-AU" baseline="0" noProof="0" dirty="0" smtClean="0">
                <a:latin typeface="+mn-lt"/>
                <a:sym typeface="Wingdings" pitchFamily="2" charset="2"/>
              </a:rPr>
              <a:t>Values:</a:t>
            </a:r>
          </a:p>
          <a:p>
            <a:r>
              <a:rPr lang="en-AU" baseline="0" noProof="0" dirty="0" smtClean="0">
                <a:latin typeface="+mn-lt"/>
                <a:sym typeface="Wingdings" pitchFamily="2" charset="2"/>
              </a:rPr>
              <a:t>Each discussed separately: (1) requirements: separately for a SAI, and for employees (both auditors and non-auditors), (</a:t>
            </a:r>
            <a:r>
              <a:rPr lang="pl-PL" baseline="0" noProof="0" dirty="0" smtClean="0">
                <a:latin typeface="+mn-lt"/>
                <a:sym typeface="Wingdings" pitchFamily="2" charset="2"/>
              </a:rPr>
              <a:t>3</a:t>
            </a:r>
            <a:r>
              <a:rPr lang="en-AU" baseline="0" noProof="0" dirty="0" smtClean="0">
                <a:latin typeface="+mn-lt"/>
                <a:sym typeface="Wingdings" pitchFamily="2" charset="2"/>
              </a:rPr>
              <a:t>) application guidance: again separately for a SAI, and for employees (both auditors and non-auditors)  </a:t>
            </a:r>
          </a:p>
          <a:p>
            <a:endParaRPr lang="pl-PL" baseline="0" noProof="0" dirty="0" smtClean="0">
              <a:latin typeface="+mn-lt"/>
              <a:sym typeface="Wingdings" pitchFamily="2" charset="2"/>
            </a:endParaRPr>
          </a:p>
          <a:p>
            <a:r>
              <a:rPr lang="pl-PL" b="1" u="sng" baseline="0" noProof="0" dirty="0" smtClean="0">
                <a:latin typeface="+mn-lt"/>
                <a:sym typeface="Wingdings" pitchFamily="2" charset="2"/>
              </a:rPr>
              <a:t>Sekcja „</a:t>
            </a:r>
            <a:r>
              <a:rPr lang="pl-PL" b="1" u="sng" baseline="0" noProof="0" dirty="0" err="1" smtClean="0">
                <a:latin typeface="+mn-lt"/>
                <a:sym typeface="Wingdings" pitchFamily="2" charset="2"/>
              </a:rPr>
              <a:t>Explantation</a:t>
            </a:r>
            <a:r>
              <a:rPr lang="pl-PL" b="1" u="sng" baseline="0" noProof="0" dirty="0" smtClean="0">
                <a:latin typeface="+mn-lt"/>
                <a:sym typeface="Wingdings" pitchFamily="2" charset="2"/>
              </a:rPr>
              <a:t>” – to będzie dalej, przy omówieniu przykładów uwag</a:t>
            </a:r>
          </a:p>
          <a:p>
            <a:r>
              <a:rPr lang="pl-PL" baseline="0" noProof="0" dirty="0" smtClean="0">
                <a:latin typeface="+mn-lt"/>
                <a:sym typeface="Wingdings" pitchFamily="2" charset="2"/>
              </a:rPr>
              <a:t>I</a:t>
            </a:r>
            <a:r>
              <a:rPr lang="en-AU" baseline="0" noProof="0" dirty="0" smtClean="0">
                <a:latin typeface="+mn-lt"/>
                <a:sym typeface="Wingdings" pitchFamily="2" charset="2"/>
              </a:rPr>
              <a:t>n the Exposure Draft there was also a</a:t>
            </a:r>
            <a:r>
              <a:rPr lang="pl-PL" baseline="0" noProof="0" dirty="0" smtClean="0">
                <a:latin typeface="+mn-lt"/>
                <a:sym typeface="Wingdings" pitchFamily="2" charset="2"/>
              </a:rPr>
              <a:t>n</a:t>
            </a:r>
            <a:r>
              <a:rPr lang="en-AU" baseline="0" noProof="0" dirty="0" smtClean="0">
                <a:latin typeface="+mn-lt"/>
                <a:sym typeface="Wingdings" pitchFamily="2" charset="2"/>
              </a:rPr>
              <a:t> „Explanation” section</a:t>
            </a:r>
            <a:r>
              <a:rPr lang="pl-PL" baseline="0" noProof="0" dirty="0" smtClean="0">
                <a:latin typeface="+mn-lt"/>
                <a:sym typeface="Wingdings" pitchFamily="2" charset="2"/>
              </a:rPr>
              <a:t> </a:t>
            </a:r>
            <a:r>
              <a:rPr lang="en-AU" baseline="0" noProof="0" dirty="0" smtClean="0">
                <a:latin typeface="+mn-lt"/>
                <a:sym typeface="Wingdings" pitchFamily="2" charset="2"/>
              </a:rPr>
              <a:t>under each value. However, there were several comments that it did not explain much in fact, so the Team (in </a:t>
            </a:r>
            <a:r>
              <a:rPr lang="en-AU" baseline="0" noProof="0" dirty="0" err="1" smtClean="0">
                <a:latin typeface="+mn-lt"/>
                <a:sym typeface="Wingdings" pitchFamily="2" charset="2"/>
              </a:rPr>
              <a:t>Kraków</a:t>
            </a:r>
            <a:r>
              <a:rPr lang="en-AU" baseline="0" noProof="0" dirty="0" smtClean="0">
                <a:latin typeface="+mn-lt"/>
                <a:sym typeface="Wingdings" pitchFamily="2" charset="2"/>
              </a:rPr>
              <a:t>) decided to remove this heading, and either to move its contents to the „Application” sections, or to remove them – if found redundant or not helpful.</a:t>
            </a:r>
          </a:p>
          <a:p>
            <a:r>
              <a:rPr lang="en-AU" baseline="0" noProof="0" dirty="0" smtClean="0">
                <a:sym typeface="Wingdings" pitchFamily="2" charset="2"/>
              </a:rPr>
              <a:t> </a:t>
            </a:r>
            <a:r>
              <a:rPr lang="en-AU" baseline="0" noProof="0" dirty="0" smtClean="0"/>
              <a:t> </a:t>
            </a:r>
          </a:p>
          <a:p>
            <a:endParaRPr lang="pl-PL" baseline="0" noProof="0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2421E9F-CE41-43B2-9F07-AF08F82E4E7D}" type="slidenum">
              <a:rPr lang="pl-PL" smtClean="0"/>
              <a:pPr>
                <a:defRPr/>
              </a:pPr>
              <a:t>10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0332544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baseline="0" dirty="0" err="1" smtClean="0"/>
              <a:t>Approval</a:t>
            </a:r>
            <a:r>
              <a:rPr lang="pl-PL" baseline="0" dirty="0" smtClean="0"/>
              <a:t> by the PSC SC by </a:t>
            </a:r>
            <a:r>
              <a:rPr lang="pl-PL" baseline="0" dirty="0" err="1" smtClean="0"/>
              <a:t>written</a:t>
            </a:r>
            <a:r>
              <a:rPr lang="pl-PL" baseline="0" dirty="0" smtClean="0"/>
              <a:t> </a:t>
            </a:r>
            <a:r>
              <a:rPr lang="pl-PL" baseline="0" dirty="0" err="1" smtClean="0"/>
              <a:t>procedure</a:t>
            </a:r>
            <a:endParaRPr lang="pl-PL" baseline="0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2421E9F-CE41-43B2-9F07-AF08F82E4E7D}" type="slidenum">
              <a:rPr lang="pl-PL" smtClean="0"/>
              <a:pPr>
                <a:defRPr/>
              </a:pPr>
              <a:t>11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7040740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AU" noProof="0" dirty="0" smtClean="0"/>
              <a:t>55 organisations that</a:t>
            </a:r>
            <a:r>
              <a:rPr lang="en-AU" baseline="0" noProof="0" dirty="0" smtClean="0"/>
              <a:t> submitted comments include 52 SAIs, AFROSAI-E, The IIA and IESBA.</a:t>
            </a:r>
            <a:endParaRPr lang="pl-PL" baseline="0" noProof="0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pl-PL" baseline="0" noProof="0" dirty="0" err="1" smtClean="0"/>
              <a:t>Others</a:t>
            </a:r>
            <a:r>
              <a:rPr lang="pl-PL" baseline="0" noProof="0" dirty="0" smtClean="0"/>
              <a:t> – </a:t>
            </a:r>
            <a:r>
              <a:rPr lang="pl-PL" baseline="0" noProof="0" dirty="0" err="1" smtClean="0"/>
              <a:t>silent</a:t>
            </a:r>
            <a:r>
              <a:rPr lang="pl-PL" baseline="0" noProof="0" dirty="0" smtClean="0"/>
              <a:t> </a:t>
            </a:r>
            <a:r>
              <a:rPr lang="pl-PL" baseline="0" noProof="0" dirty="0" err="1" smtClean="0"/>
              <a:t>approval</a:t>
            </a:r>
            <a:r>
              <a:rPr lang="pl-PL" baseline="0" noProof="0" dirty="0" smtClean="0"/>
              <a:t>.</a:t>
            </a:r>
            <a:endParaRPr lang="en-AU" baseline="0" noProof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AU" baseline="0" noProof="0" dirty="0" smtClean="0"/>
          </a:p>
          <a:p>
            <a:r>
              <a:rPr lang="en-AU" baseline="0" noProof="0" dirty="0" smtClean="0"/>
              <a:t>(2 SAIs sent comments with a delay) </a:t>
            </a:r>
            <a:r>
              <a:rPr lang="pl-PL" baseline="0" dirty="0" smtClean="0"/>
              <a:t>– dlatego w tabelce na www.issai.org napisano, że przyszły odpowiedzi z 53 organizacji. 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2421E9F-CE41-43B2-9F07-AF08F82E4E7D}" type="slidenum">
              <a:rPr lang="pl-PL" smtClean="0"/>
              <a:pPr>
                <a:defRPr/>
              </a:pPr>
              <a:t>12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7040740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AU" noProof="0" dirty="0" smtClean="0"/>
              <a:t>55 organisations that</a:t>
            </a:r>
            <a:r>
              <a:rPr lang="en-AU" baseline="0" noProof="0" dirty="0" smtClean="0"/>
              <a:t> submitted comments include 52 SAIs, AFROSAI-E, The IIA and IESBA.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AU" baseline="0" noProof="0" dirty="0" smtClean="0"/>
          </a:p>
          <a:p>
            <a:r>
              <a:rPr lang="en-AU" baseline="0" noProof="0" dirty="0" smtClean="0"/>
              <a:t>(2 SAIs sent comments with a delay) </a:t>
            </a:r>
            <a:r>
              <a:rPr lang="pl-PL" baseline="0" dirty="0" smtClean="0"/>
              <a:t>– dlatego w tabelce na www.issai.org napisano, że przyszły odpowiedzi z 53 organizacji. 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2421E9F-CE41-43B2-9F07-AF08F82E4E7D}" type="slidenum">
              <a:rPr lang="pl-PL" smtClean="0"/>
              <a:pPr>
                <a:defRPr/>
              </a:pPr>
              <a:t>13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7040740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AU" noProof="0" dirty="0" smtClean="0"/>
              <a:t>At</a:t>
            </a:r>
            <a:r>
              <a:rPr lang="en-AU" baseline="0" noProof="0" dirty="0" smtClean="0"/>
              <a:t> the meeting in </a:t>
            </a:r>
            <a:r>
              <a:rPr lang="en-AU" baseline="0" noProof="0" dirty="0" err="1" smtClean="0"/>
              <a:t>Kraków</a:t>
            </a:r>
            <a:r>
              <a:rPr lang="en-AU" baseline="0" noProof="0" dirty="0" smtClean="0"/>
              <a:t> changes have been introduced to the ED in response to comments. Some will be discussed now.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AU" baseline="0" noProof="0" dirty="0" smtClean="0"/>
              <a:t>Fundamental values have not been changed.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AU" baseline="0" noProof="0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en-AU" baseline="0" noProof="0" dirty="0" smtClean="0"/>
              <a:t>Ethics control system – for some SAIs it was not clear whether a separate system should be established dedicated to ethics – we clarified that it may be within the existing system.  </a:t>
            </a:r>
            <a:endParaRPr lang="pl-PL" baseline="0" noProof="0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pl-PL" baseline="0" noProof="0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en-AU" baseline="0" noProof="0" dirty="0" smtClean="0"/>
              <a:t>Definition of independence and objectivity has been elaborated – in the section „Overall approach”</a:t>
            </a:r>
            <a:r>
              <a:rPr lang="pl-PL" baseline="0" noProof="0" dirty="0" smtClean="0"/>
              <a:t>.</a:t>
            </a:r>
            <a:endParaRPr lang="en-AU" baseline="0" noProof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AU" baseline="0" noProof="0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2421E9F-CE41-43B2-9F07-AF08F82E4E7D}" type="slidenum">
              <a:rPr lang="pl-PL" smtClean="0"/>
              <a:pPr>
                <a:defRPr/>
              </a:pPr>
              <a:t>14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7040740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sz="1200" b="1" u="sng" kern="1200" baseline="0" noProof="0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  <a:sym typeface="Wingdings" pitchFamily="2" charset="2"/>
              </a:rPr>
              <a:t>Sekcja „</a:t>
            </a:r>
            <a:r>
              <a:rPr lang="pl-PL" sz="1200" b="1" u="sng" kern="1200" baseline="0" noProof="0" dirty="0" err="1" smtClean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  <a:sym typeface="Wingdings" pitchFamily="2" charset="2"/>
              </a:rPr>
              <a:t>Explantation</a:t>
            </a:r>
            <a:r>
              <a:rPr lang="pl-PL" sz="1200" b="1" u="sng" kern="1200" baseline="0" noProof="0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  <a:sym typeface="Wingdings" pitchFamily="2" charset="2"/>
              </a:rPr>
              <a:t>” </a:t>
            </a:r>
          </a:p>
          <a:p>
            <a:r>
              <a:rPr lang="pl-PL" sz="1200" kern="1200" baseline="0" noProof="0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  <a:sym typeface="Wingdings" pitchFamily="2" charset="2"/>
              </a:rPr>
              <a:t>I</a:t>
            </a:r>
            <a:r>
              <a:rPr lang="en-AU" sz="1200" kern="1200" baseline="0" noProof="0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  <a:sym typeface="Wingdings" pitchFamily="2" charset="2"/>
              </a:rPr>
              <a:t>n the Exposure Draft there was also a</a:t>
            </a:r>
            <a:r>
              <a:rPr lang="pl-PL" sz="1200" kern="1200" baseline="0" noProof="0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  <a:sym typeface="Wingdings" pitchFamily="2" charset="2"/>
              </a:rPr>
              <a:t>n</a:t>
            </a:r>
            <a:r>
              <a:rPr lang="en-AU" sz="1200" kern="1200" baseline="0" noProof="0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  <a:sym typeface="Wingdings" pitchFamily="2" charset="2"/>
              </a:rPr>
              <a:t> „Explanation” section</a:t>
            </a:r>
            <a:r>
              <a:rPr lang="pl-PL" sz="1200" kern="1200" baseline="0" noProof="0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  <a:sym typeface="Wingdings" pitchFamily="2" charset="2"/>
              </a:rPr>
              <a:t> </a:t>
            </a:r>
            <a:r>
              <a:rPr lang="en-AU" sz="1200" kern="1200" baseline="0" noProof="0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  <a:sym typeface="Wingdings" pitchFamily="2" charset="2"/>
              </a:rPr>
              <a:t>under each value. However, there were several comments that it </a:t>
            </a:r>
            <a:r>
              <a:rPr lang="pl-PL" sz="1200" kern="1200" baseline="0" noProof="0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  <a:sym typeface="Wingdings" pitchFamily="2" charset="2"/>
              </a:rPr>
              <a:t>was </a:t>
            </a:r>
            <a:r>
              <a:rPr lang="pl-PL" sz="1200" kern="1200" baseline="0" noProof="0" dirty="0" err="1" smtClean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  <a:sym typeface="Wingdings" pitchFamily="2" charset="2"/>
              </a:rPr>
              <a:t>sometimes</a:t>
            </a:r>
            <a:r>
              <a:rPr lang="pl-PL" sz="1200" kern="1200" baseline="0" noProof="0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  <a:sym typeface="Wingdings" pitchFamily="2" charset="2"/>
              </a:rPr>
              <a:t> </a:t>
            </a:r>
            <a:r>
              <a:rPr lang="pl-PL" sz="1200" kern="1200" baseline="0" noProof="0" dirty="0" err="1" smtClean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  <a:sym typeface="Wingdings" pitchFamily="2" charset="2"/>
              </a:rPr>
              <a:t>confusing</a:t>
            </a:r>
            <a:r>
              <a:rPr lang="en-AU" sz="1200" kern="1200" baseline="0" noProof="0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  <a:sym typeface="Wingdings" pitchFamily="2" charset="2"/>
              </a:rPr>
              <a:t>, so the Team (in </a:t>
            </a:r>
            <a:r>
              <a:rPr lang="en-AU" sz="1200" kern="1200" baseline="0" noProof="0" dirty="0" err="1" smtClean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  <a:sym typeface="Wingdings" pitchFamily="2" charset="2"/>
              </a:rPr>
              <a:t>Kraków</a:t>
            </a:r>
            <a:r>
              <a:rPr lang="en-AU" sz="1200" kern="1200" baseline="0" noProof="0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  <a:sym typeface="Wingdings" pitchFamily="2" charset="2"/>
              </a:rPr>
              <a:t>) decided to remove this heading, and either to move its contents to the „Application” sections, or to remove them – if found redundant or not helpful.</a:t>
            </a:r>
          </a:p>
          <a:p>
            <a:endParaRPr lang="en-AU" baseline="0" noProof="0" dirty="0" smtClean="0"/>
          </a:p>
          <a:p>
            <a:endParaRPr lang="en-AU" baseline="0" noProof="0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2421E9F-CE41-43B2-9F07-AF08F82E4E7D}" type="slidenum">
              <a:rPr lang="pl-PL" smtClean="0"/>
              <a:pPr>
                <a:defRPr/>
              </a:pPr>
              <a:t>15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0332544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baseline="0" noProof="0" dirty="0" smtClean="0">
                <a:sym typeface="Wingdings" pitchFamily="2" charset="2"/>
              </a:rPr>
              <a:t>There were several opinions that more guidance, details or examples are needed at some </a:t>
            </a:r>
            <a:r>
              <a:rPr lang="en-AU" baseline="0" noProof="0" dirty="0" err="1" smtClean="0">
                <a:sym typeface="Wingdings" pitchFamily="2" charset="2"/>
              </a:rPr>
              <a:t>po</a:t>
            </a:r>
            <a:r>
              <a:rPr lang="pl-PL" baseline="0" noProof="0" dirty="0" smtClean="0">
                <a:sym typeface="Wingdings" pitchFamily="2" charset="2"/>
              </a:rPr>
              <a:t>in</a:t>
            </a:r>
            <a:r>
              <a:rPr lang="en-AU" baseline="0" noProof="0" dirty="0" err="1" smtClean="0">
                <a:sym typeface="Wingdings" pitchFamily="2" charset="2"/>
              </a:rPr>
              <a:t>ts</a:t>
            </a:r>
            <a:r>
              <a:rPr lang="en-AU" baseline="0" noProof="0" dirty="0" smtClean="0">
                <a:sym typeface="Wingdings" pitchFamily="2" charset="2"/>
              </a:rPr>
              <a:t>. Let me quote some of these comments.  </a:t>
            </a:r>
            <a:r>
              <a:rPr lang="en-AU" baseline="0" noProof="0" dirty="0" smtClean="0"/>
              <a:t> </a:t>
            </a:r>
          </a:p>
          <a:p>
            <a:endParaRPr lang="pl-PL" baseline="0" noProof="0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2421E9F-CE41-43B2-9F07-AF08F82E4E7D}" type="slidenum">
              <a:rPr lang="pl-PL" smtClean="0"/>
              <a:pPr>
                <a:defRPr/>
              </a:pPr>
              <a:t>16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0332544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baseline="0" noProof="0" dirty="0" smtClean="0">
                <a:sym typeface="Wingdings" pitchFamily="2" charset="2"/>
              </a:rPr>
              <a:t> </a:t>
            </a:r>
            <a:r>
              <a:rPr lang="en-AU" baseline="0" noProof="0" dirty="0" smtClean="0"/>
              <a:t> </a:t>
            </a:r>
          </a:p>
          <a:p>
            <a:endParaRPr lang="pl-PL" baseline="0" noProof="0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2421E9F-CE41-43B2-9F07-AF08F82E4E7D}" type="slidenum">
              <a:rPr lang="pl-PL" smtClean="0"/>
              <a:pPr>
                <a:defRPr/>
              </a:pPr>
              <a:t>17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0332544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baseline="0" noProof="0" dirty="0" smtClean="0">
                <a:sym typeface="Wingdings" pitchFamily="2" charset="2"/>
              </a:rPr>
              <a:t> </a:t>
            </a:r>
            <a:r>
              <a:rPr lang="en-AU" baseline="0" noProof="0" dirty="0" smtClean="0"/>
              <a:t> </a:t>
            </a:r>
          </a:p>
          <a:p>
            <a:endParaRPr lang="pl-PL" baseline="0" noProof="0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2421E9F-CE41-43B2-9F07-AF08F82E4E7D}" type="slidenum">
              <a:rPr lang="pl-PL" smtClean="0"/>
              <a:pPr>
                <a:defRPr/>
              </a:pPr>
              <a:t>18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0332544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baseline="0" noProof="0" dirty="0" smtClean="0">
                <a:sym typeface="Wingdings" pitchFamily="2" charset="2"/>
              </a:rPr>
              <a:t> </a:t>
            </a:r>
            <a:r>
              <a:rPr lang="en-AU" baseline="0" noProof="0" dirty="0" smtClean="0"/>
              <a:t> </a:t>
            </a:r>
          </a:p>
          <a:p>
            <a:endParaRPr lang="pl-PL" baseline="0" noProof="0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2421E9F-CE41-43B2-9F07-AF08F82E4E7D}" type="slidenum">
              <a:rPr lang="pl-PL" smtClean="0"/>
              <a:pPr>
                <a:defRPr/>
              </a:pPr>
              <a:t>19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033254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b="1" dirty="0" smtClean="0">
                <a:latin typeface="+mn-lt"/>
              </a:rPr>
              <a:t>Ad. bullet 1: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AU" dirty="0" smtClean="0">
                <a:latin typeface="+mn-lt"/>
              </a:rPr>
              <a:t>After the creation of the ISSAI Framework, the Code of Ethics was numbered ISSAI 30 and was included in the framework at level 2: Prerequisites for the functioning of SAIs. </a:t>
            </a:r>
          </a:p>
          <a:p>
            <a:pPr marL="171450" indent="-171450">
              <a:buFont typeface="Arial" pitchFamily="34" charset="0"/>
              <a:buChar char="•"/>
            </a:pPr>
            <a:endParaRPr lang="en-AU" dirty="0" smtClean="0">
              <a:latin typeface="+mn-lt"/>
            </a:endParaRPr>
          </a:p>
          <a:p>
            <a:r>
              <a:rPr lang="en-AU" b="1" dirty="0" smtClean="0">
                <a:latin typeface="+mn-lt"/>
              </a:rPr>
              <a:t>Ad. bullet 2: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AU" dirty="0" smtClean="0">
                <a:latin typeface="+mn-lt"/>
              </a:rPr>
              <a:t>It was in accordance with the ISSAI main</a:t>
            </a:r>
            <a:r>
              <a:rPr lang="pl-PL" dirty="0" smtClean="0">
                <a:latin typeface="+mn-lt"/>
              </a:rPr>
              <a:t>te</a:t>
            </a:r>
            <a:r>
              <a:rPr lang="en-AU" dirty="0" smtClean="0">
                <a:latin typeface="+mn-lt"/>
              </a:rPr>
              <a:t>n</a:t>
            </a:r>
            <a:r>
              <a:rPr lang="pl-PL" dirty="0" smtClean="0">
                <a:latin typeface="+mn-lt"/>
              </a:rPr>
              <a:t>a</a:t>
            </a:r>
            <a:r>
              <a:rPr lang="en-AU" dirty="0" err="1" smtClean="0">
                <a:latin typeface="+mn-lt"/>
              </a:rPr>
              <a:t>nce</a:t>
            </a:r>
            <a:r>
              <a:rPr lang="en-AU" dirty="0" smtClean="0">
                <a:latin typeface="+mn-lt"/>
              </a:rPr>
              <a:t> schedule – ISSAIs at level 2 should be revised every 15 years. </a:t>
            </a:r>
          </a:p>
          <a:p>
            <a:pPr marL="0" indent="0">
              <a:buFont typeface="Arial" pitchFamily="34" charset="0"/>
              <a:buNone/>
            </a:pPr>
            <a:endParaRPr lang="en-AU" dirty="0" smtClean="0">
              <a:latin typeface="+mn-lt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2421E9F-CE41-43B2-9F07-AF08F82E4E7D}" type="slidenum">
              <a:rPr lang="pl-PL" smtClean="0"/>
              <a:pPr>
                <a:defRPr/>
              </a:pPr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8217317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baseline="0" noProof="0" dirty="0" smtClean="0">
                <a:sym typeface="Wingdings" pitchFamily="2" charset="2"/>
              </a:rPr>
              <a:t>ISSAI 30 – a </a:t>
            </a:r>
            <a:r>
              <a:rPr lang="pl-PL" baseline="0" noProof="0" dirty="0" err="1" smtClean="0">
                <a:sym typeface="Wingdings" pitchFamily="2" charset="2"/>
              </a:rPr>
              <a:t>universal</a:t>
            </a:r>
            <a:r>
              <a:rPr lang="pl-PL" baseline="0" noProof="0" dirty="0" smtClean="0">
                <a:sym typeface="Wingdings" pitchFamily="2" charset="2"/>
              </a:rPr>
              <a:t>, of </a:t>
            </a:r>
            <a:r>
              <a:rPr lang="pl-PL" baseline="0" noProof="0" dirty="0" err="1" smtClean="0">
                <a:sym typeface="Wingdings" pitchFamily="2" charset="2"/>
              </a:rPr>
              <a:t>general</a:t>
            </a:r>
            <a:r>
              <a:rPr lang="pl-PL" baseline="0" noProof="0" dirty="0" smtClean="0">
                <a:sym typeface="Wingdings" pitchFamily="2" charset="2"/>
              </a:rPr>
              <a:t> </a:t>
            </a:r>
            <a:r>
              <a:rPr lang="pl-PL" baseline="0" noProof="0" dirty="0" err="1" smtClean="0">
                <a:sym typeface="Wingdings" pitchFamily="2" charset="2"/>
              </a:rPr>
              <a:t>nature</a:t>
            </a:r>
            <a:r>
              <a:rPr lang="pl-PL" baseline="0" noProof="0" dirty="0" smtClean="0">
                <a:sym typeface="Wingdings" pitchFamily="2" charset="2"/>
              </a:rPr>
              <a:t>. </a:t>
            </a:r>
            <a:r>
              <a:rPr lang="pl-PL" baseline="0" noProof="0" dirty="0" err="1" smtClean="0">
                <a:sym typeface="Wingdings" pitchFamily="2" charset="2"/>
              </a:rPr>
              <a:t>SAIs</a:t>
            </a:r>
            <a:r>
              <a:rPr lang="pl-PL" baseline="0" noProof="0" dirty="0" smtClean="0">
                <a:sym typeface="Wingdings" pitchFamily="2" charset="2"/>
              </a:rPr>
              <a:t> </a:t>
            </a:r>
            <a:r>
              <a:rPr lang="pl-PL" baseline="0" noProof="0" dirty="0" err="1" smtClean="0">
                <a:sym typeface="Wingdings" pitchFamily="2" charset="2"/>
              </a:rPr>
              <a:t>are</a:t>
            </a:r>
            <a:r>
              <a:rPr lang="pl-PL" baseline="0" noProof="0" dirty="0" smtClean="0">
                <a:sym typeface="Wingdings" pitchFamily="2" charset="2"/>
              </a:rPr>
              <a:t> </a:t>
            </a:r>
            <a:r>
              <a:rPr lang="pl-PL" baseline="0" noProof="0" dirty="0" err="1" smtClean="0">
                <a:sym typeface="Wingdings" pitchFamily="2" charset="2"/>
              </a:rPr>
              <a:t>encouraged</a:t>
            </a:r>
            <a:r>
              <a:rPr lang="pl-PL" baseline="0" noProof="0" dirty="0" smtClean="0">
                <a:sym typeface="Wingdings" pitchFamily="2" charset="2"/>
              </a:rPr>
              <a:t> to </a:t>
            </a:r>
            <a:r>
              <a:rPr lang="pl-PL" baseline="0" noProof="0" dirty="0" err="1" smtClean="0">
                <a:sym typeface="Wingdings" pitchFamily="2" charset="2"/>
              </a:rPr>
              <a:t>develop</a:t>
            </a:r>
            <a:r>
              <a:rPr lang="pl-PL" baseline="0" noProof="0" dirty="0" smtClean="0">
                <a:sym typeface="Wingdings" pitchFamily="2" charset="2"/>
              </a:rPr>
              <a:t> </a:t>
            </a:r>
            <a:r>
              <a:rPr lang="pl-PL" baseline="0" noProof="0" dirty="0" err="1" smtClean="0">
                <a:sym typeface="Wingdings" pitchFamily="2" charset="2"/>
              </a:rPr>
              <a:t>their</a:t>
            </a:r>
            <a:r>
              <a:rPr lang="pl-PL" baseline="0" noProof="0" dirty="0" smtClean="0">
                <a:sym typeface="Wingdings" pitchFamily="2" charset="2"/>
              </a:rPr>
              <a:t> </a:t>
            </a:r>
            <a:r>
              <a:rPr lang="pl-PL" baseline="0" noProof="0" dirty="0" err="1" smtClean="0">
                <a:sym typeface="Wingdings" pitchFamily="2" charset="2"/>
              </a:rPr>
              <a:t>own</a:t>
            </a:r>
            <a:r>
              <a:rPr lang="pl-PL" baseline="0" noProof="0" dirty="0" smtClean="0">
                <a:sym typeface="Wingdings" pitchFamily="2" charset="2"/>
              </a:rPr>
              <a:t> </a:t>
            </a:r>
            <a:r>
              <a:rPr lang="pl-PL" baseline="0" noProof="0" dirty="0" err="1" smtClean="0">
                <a:sym typeface="Wingdings" pitchFamily="2" charset="2"/>
              </a:rPr>
              <a:t>codes</a:t>
            </a:r>
            <a:r>
              <a:rPr lang="pl-PL" baseline="0" noProof="0" dirty="0" smtClean="0">
                <a:sym typeface="Wingdings" pitchFamily="2" charset="2"/>
              </a:rPr>
              <a:t> – </a:t>
            </a:r>
            <a:r>
              <a:rPr lang="pl-PL" baseline="0" noProof="0" dirty="0" err="1" smtClean="0">
                <a:sym typeface="Wingdings" pitchFamily="2" charset="2"/>
              </a:rPr>
              <a:t>based</a:t>
            </a:r>
            <a:r>
              <a:rPr lang="pl-PL" baseline="0" noProof="0" dirty="0" smtClean="0">
                <a:sym typeface="Wingdings" pitchFamily="2" charset="2"/>
              </a:rPr>
              <a:t> on </a:t>
            </a:r>
            <a:r>
              <a:rPr lang="pl-PL" baseline="0" noProof="0" dirty="0" err="1" smtClean="0">
                <a:sym typeface="Wingdings" pitchFamily="2" charset="2"/>
              </a:rPr>
              <a:t>their</a:t>
            </a:r>
            <a:r>
              <a:rPr lang="pl-PL" baseline="0" noProof="0" dirty="0" smtClean="0">
                <a:sym typeface="Wingdings" pitchFamily="2" charset="2"/>
              </a:rPr>
              <a:t> </a:t>
            </a:r>
            <a:r>
              <a:rPr lang="pl-PL" baseline="0" noProof="0" dirty="0" err="1" smtClean="0">
                <a:sym typeface="Wingdings" pitchFamily="2" charset="2"/>
              </a:rPr>
              <a:t>own</a:t>
            </a:r>
            <a:r>
              <a:rPr lang="pl-PL" baseline="0" noProof="0" dirty="0" smtClean="0">
                <a:sym typeface="Wingdings" pitchFamily="2" charset="2"/>
              </a:rPr>
              <a:t> </a:t>
            </a:r>
            <a:r>
              <a:rPr lang="pl-PL" baseline="0" noProof="0" dirty="0" err="1" smtClean="0">
                <a:sym typeface="Wingdings" pitchFamily="2" charset="2"/>
              </a:rPr>
              <a:t>culture</a:t>
            </a:r>
            <a:r>
              <a:rPr lang="pl-PL" baseline="0" noProof="0" dirty="0" smtClean="0">
                <a:sym typeface="Wingdings" pitchFamily="2" charset="2"/>
              </a:rPr>
              <a:t>, </a:t>
            </a:r>
            <a:r>
              <a:rPr lang="pl-PL" baseline="0" noProof="0" dirty="0" err="1" smtClean="0">
                <a:sym typeface="Wingdings" pitchFamily="2" charset="2"/>
              </a:rPr>
              <a:t>tradition</a:t>
            </a:r>
            <a:r>
              <a:rPr lang="pl-PL" baseline="0" noProof="0" dirty="0" smtClean="0">
                <a:sym typeface="Wingdings" pitchFamily="2" charset="2"/>
              </a:rPr>
              <a:t>. </a:t>
            </a:r>
            <a:r>
              <a:rPr lang="en-AU" baseline="0" noProof="0" dirty="0" smtClean="0">
                <a:sym typeface="Wingdings" pitchFamily="2" charset="2"/>
              </a:rPr>
              <a:t> </a:t>
            </a:r>
            <a:r>
              <a:rPr lang="en-AU" baseline="0" noProof="0" dirty="0" smtClean="0"/>
              <a:t> </a:t>
            </a:r>
          </a:p>
          <a:p>
            <a:endParaRPr lang="pl-PL" baseline="0" noProof="0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2421E9F-CE41-43B2-9F07-AF08F82E4E7D}" type="slidenum">
              <a:rPr lang="pl-PL" smtClean="0"/>
              <a:pPr>
                <a:defRPr/>
              </a:pPr>
              <a:t>20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0332544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baseline="0" noProof="0" dirty="0" smtClean="0"/>
              <a:t>There was a comment that Confidentiality should not be a fundamental value, because nowadays the concepts of good governance favour transparency rather. </a:t>
            </a:r>
          </a:p>
          <a:p>
            <a:endParaRPr lang="en-AU" baseline="0" noProof="0" dirty="0" smtClean="0"/>
          </a:p>
          <a:p>
            <a:r>
              <a:rPr lang="en-AU" baseline="0" noProof="0" dirty="0" smtClean="0"/>
              <a:t>After a long discussion, The Team decided not to change the value, because for many SAIs confidentiality is very important. We also meant confidentiality in talking about issues related to auditing – understood as professional secrecy.</a:t>
            </a:r>
          </a:p>
          <a:p>
            <a:endParaRPr lang="en-AU" baseline="0" noProof="0" dirty="0" smtClean="0"/>
          </a:p>
          <a:p>
            <a:r>
              <a:rPr lang="en-AU" baseline="0" noProof="0" dirty="0" smtClean="0"/>
              <a:t>At the same time, the Team decided to elaborate on the notion of transparency in the document – by stressing that confidentiality must be balanced with transparency properly. </a:t>
            </a:r>
          </a:p>
          <a:p>
            <a:endParaRPr lang="en-AU" baseline="0" noProof="0" dirty="0" smtClean="0"/>
          </a:p>
          <a:p>
            <a:r>
              <a:rPr lang="en-AU" baseline="0" noProof="0" dirty="0" smtClean="0"/>
              <a:t>However we are now aware that this reasoning may not be convincing.  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2421E9F-CE41-43B2-9F07-AF08F82E4E7D}" type="slidenum">
              <a:rPr lang="pl-PL" smtClean="0"/>
              <a:pPr>
                <a:defRPr/>
              </a:pPr>
              <a:t>21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0332544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2421E9F-CE41-43B2-9F07-AF08F82E4E7D}" type="slidenum">
              <a:rPr lang="pl-PL" smtClean="0"/>
              <a:pPr>
                <a:defRPr/>
              </a:pPr>
              <a:t>22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7040740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2421E9F-CE41-43B2-9F07-AF08F82E4E7D}" type="slidenum">
              <a:rPr lang="pl-PL" smtClean="0"/>
              <a:pPr>
                <a:defRPr/>
              </a:pPr>
              <a:t>23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3127668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2421E9F-CE41-43B2-9F07-AF08F82E4E7D}" type="slidenum">
              <a:rPr lang="pl-PL" smtClean="0"/>
              <a:pPr>
                <a:defRPr/>
              </a:pPr>
              <a:t>24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312766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b="0" noProof="0" dirty="0" smtClean="0">
                <a:latin typeface="+mn-lt"/>
              </a:rPr>
              <a:t>The</a:t>
            </a:r>
            <a:r>
              <a:rPr lang="en-AU" b="0" baseline="0" noProof="0" dirty="0" smtClean="0">
                <a:latin typeface="+mn-lt"/>
              </a:rPr>
              <a:t> initial assessment of the need to revise ISSAI 30 was made early 2014, on the basis of the survey among the INTOSAI community. Not </a:t>
            </a:r>
            <a:r>
              <a:rPr lang="en-AU" b="0" baseline="0" noProof="0" dirty="0" err="1" smtClean="0">
                <a:latin typeface="+mn-lt"/>
              </a:rPr>
              <a:t>su</a:t>
            </a:r>
            <a:r>
              <a:rPr lang="pl-PL" b="0" baseline="0" noProof="0" dirty="0" smtClean="0">
                <a:latin typeface="+mn-lt"/>
              </a:rPr>
              <a:t>r</a:t>
            </a:r>
            <a:r>
              <a:rPr lang="en-AU" b="0" baseline="0" noProof="0" dirty="0" err="1" smtClean="0">
                <a:latin typeface="+mn-lt"/>
              </a:rPr>
              <a:t>prisingly</a:t>
            </a:r>
            <a:r>
              <a:rPr lang="en-AU" b="0" baseline="0" noProof="0" dirty="0" smtClean="0">
                <a:latin typeface="+mn-lt"/>
              </a:rPr>
              <a:t>, the survey indicated such a need, so as to meet current challenges.</a:t>
            </a:r>
            <a:endParaRPr lang="en-AU" b="0" noProof="0" dirty="0" smtClean="0">
              <a:latin typeface="+mn-lt"/>
            </a:endParaRPr>
          </a:p>
          <a:p>
            <a:pPr marL="0" indent="0">
              <a:buFont typeface="Arial" pitchFamily="34" charset="0"/>
              <a:buNone/>
            </a:pPr>
            <a:endParaRPr lang="en-AU" b="0" noProof="0" dirty="0" smtClean="0">
              <a:latin typeface="+mn-lt"/>
            </a:endParaRPr>
          </a:p>
          <a:p>
            <a:pPr marL="0" indent="0">
              <a:buFont typeface="Arial" pitchFamily="34" charset="0"/>
              <a:buNone/>
            </a:pPr>
            <a:r>
              <a:rPr lang="en-AU" b="0" noProof="0" dirty="0" smtClean="0">
                <a:latin typeface="+mn-lt"/>
              </a:rPr>
              <a:t>And</a:t>
            </a:r>
            <a:r>
              <a:rPr lang="en-AU" b="0" baseline="0" noProof="0" dirty="0" smtClean="0">
                <a:latin typeface="+mn-lt"/>
              </a:rPr>
              <a:t> on this basis, t</a:t>
            </a:r>
            <a:r>
              <a:rPr lang="en-AU" b="0" noProof="0" dirty="0" smtClean="0">
                <a:latin typeface="+mn-lt"/>
              </a:rPr>
              <a:t>he </a:t>
            </a:r>
            <a:r>
              <a:rPr lang="en-AU" noProof="0" dirty="0" smtClean="0">
                <a:latin typeface="+mn-lt"/>
              </a:rPr>
              <a:t>recommendation was made to the PSC Steering Committee to have ISSAI 30 revised. </a:t>
            </a:r>
            <a:endParaRPr lang="en-AU" noProof="0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2421E9F-CE41-43B2-9F07-AF08F82E4E7D}" type="slidenum">
              <a:rPr lang="pl-PL" smtClean="0"/>
              <a:pPr>
                <a:defRPr/>
              </a:pPr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821731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noProof="0" dirty="0" smtClean="0">
                <a:latin typeface="+mn-lt"/>
              </a:rPr>
              <a:t>To deal with the actual</a:t>
            </a:r>
            <a:r>
              <a:rPr lang="en-AU" baseline="0" noProof="0" dirty="0" smtClean="0">
                <a:latin typeface="+mn-lt"/>
              </a:rPr>
              <a:t> revision, the Team was enlarged in mid-2014. The final composition of the Team provides for representations of almost all INTOSAI regions (only CAROSAI is not represented). </a:t>
            </a:r>
          </a:p>
          <a:p>
            <a:endParaRPr lang="en-AU" baseline="0" noProof="0" dirty="0" smtClean="0">
              <a:latin typeface="+mn-lt"/>
            </a:endParaRPr>
          </a:p>
          <a:p>
            <a:r>
              <a:rPr lang="en-AU" baseline="0" noProof="0" dirty="0" smtClean="0">
                <a:latin typeface="+mn-lt"/>
              </a:rPr>
              <a:t>IESBA – International Ethics Standards Boa</a:t>
            </a:r>
            <a:r>
              <a:rPr lang="pl-PL" baseline="0" noProof="0" dirty="0" smtClean="0">
                <a:latin typeface="+mn-lt"/>
              </a:rPr>
              <a:t>r</a:t>
            </a:r>
            <a:r>
              <a:rPr lang="en-AU" baseline="0" noProof="0" dirty="0" smtClean="0">
                <a:latin typeface="+mn-lt"/>
              </a:rPr>
              <a:t>d for Accountants – </a:t>
            </a:r>
            <a:r>
              <a:rPr lang="en-AU" noProof="0" dirty="0" smtClean="0">
                <a:latin typeface="+mn-lt"/>
              </a:rPr>
              <a:t>is an independent standard-setting board that develops and issues, in the public interest, high-quality ethical standards and other pronouncements for professional accountants worldwide. Through its activities, the IESBA develops the</a:t>
            </a:r>
            <a:r>
              <a:rPr lang="en-AU" i="1" noProof="0" dirty="0" smtClean="0">
                <a:effectLst/>
                <a:latin typeface="+mn-lt"/>
              </a:rPr>
              <a:t> Code of Ethics for Professional Accountants, </a:t>
            </a:r>
            <a:r>
              <a:rPr lang="en-AU" noProof="0" dirty="0" smtClean="0">
                <a:latin typeface="+mn-lt"/>
              </a:rPr>
              <a:t>which establishes ethical requirements for professional accountants.</a:t>
            </a:r>
            <a:endParaRPr lang="en-AU" noProof="0" dirty="0">
              <a:latin typeface="+mn-lt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2421E9F-CE41-43B2-9F07-AF08F82E4E7D}" type="slidenum">
              <a:rPr lang="pl-PL" smtClean="0"/>
              <a:pPr>
                <a:defRPr/>
              </a:pPr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691550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2421E9F-CE41-43B2-9F07-AF08F82E4E7D}" type="slidenum">
              <a:rPr lang="pl-PL" smtClean="0"/>
              <a:pPr>
                <a:defRPr/>
              </a:pPr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748010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2421E9F-CE41-43B2-9F07-AF08F82E4E7D}" type="slidenum">
              <a:rPr lang="pl-PL" smtClean="0"/>
              <a:pPr>
                <a:defRPr/>
              </a:pPr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740712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 err="1" smtClean="0"/>
              <a:t>After</a:t>
            </a:r>
            <a:r>
              <a:rPr lang="pl-PL" dirty="0" smtClean="0"/>
              <a:t> </a:t>
            </a:r>
            <a:r>
              <a:rPr lang="pl-PL" dirty="0" err="1" smtClean="0"/>
              <a:t>more</a:t>
            </a:r>
            <a:r>
              <a:rPr lang="pl-PL" baseline="0" dirty="0" smtClean="0"/>
              <a:t> </a:t>
            </a:r>
            <a:r>
              <a:rPr lang="pl-PL" baseline="0" dirty="0" err="1" smtClean="0"/>
              <a:t>than</a:t>
            </a:r>
            <a:r>
              <a:rPr lang="pl-PL" baseline="0" dirty="0" smtClean="0"/>
              <a:t> a </a:t>
            </a:r>
            <a:r>
              <a:rPr lang="pl-PL" baseline="0" dirty="0" err="1" smtClean="0"/>
              <a:t>year</a:t>
            </a:r>
            <a:r>
              <a:rPr lang="pl-PL" baseline="0" dirty="0" smtClean="0"/>
              <a:t> of hard </a:t>
            </a:r>
            <a:r>
              <a:rPr lang="pl-PL" baseline="0" dirty="0" err="1" smtClean="0"/>
              <a:t>work</a:t>
            </a:r>
            <a:r>
              <a:rPr lang="pl-PL" baseline="0" dirty="0" smtClean="0"/>
              <a:t>, a </a:t>
            </a:r>
            <a:r>
              <a:rPr lang="pl-PL" baseline="0" dirty="0" err="1" smtClean="0"/>
              <a:t>series</a:t>
            </a:r>
            <a:r>
              <a:rPr lang="pl-PL" baseline="0" dirty="0" smtClean="0"/>
              <a:t> of </a:t>
            </a:r>
            <a:r>
              <a:rPr lang="pl-PL" baseline="0" dirty="0" err="1" smtClean="0"/>
              <a:t>meetings</a:t>
            </a:r>
            <a:r>
              <a:rPr lang="pl-PL" baseline="0" dirty="0" smtClean="0"/>
              <a:t> and exchange of </a:t>
            </a:r>
            <a:r>
              <a:rPr lang="pl-PL" baseline="0" dirty="0" err="1" smtClean="0"/>
              <a:t>corespondence</a:t>
            </a:r>
            <a:r>
              <a:rPr lang="pl-PL" baseline="0" dirty="0" smtClean="0"/>
              <a:t> we </a:t>
            </a:r>
            <a:r>
              <a:rPr lang="pl-PL" baseline="0" dirty="0" err="1" smtClean="0"/>
              <a:t>arrived</a:t>
            </a:r>
            <a:r>
              <a:rPr lang="pl-PL" baseline="0" dirty="0" smtClean="0"/>
              <a:t> </a:t>
            </a:r>
            <a:r>
              <a:rPr lang="pl-PL" baseline="0" dirty="0" err="1" smtClean="0"/>
              <a:t>at</a:t>
            </a:r>
            <a:r>
              <a:rPr lang="pl-PL" baseline="0" dirty="0" smtClean="0"/>
              <a:t> the </a:t>
            </a:r>
            <a:r>
              <a:rPr lang="pl-PL" baseline="0" dirty="0" err="1" smtClean="0"/>
              <a:t>exposure</a:t>
            </a:r>
            <a:r>
              <a:rPr lang="pl-PL" baseline="0" dirty="0" smtClean="0"/>
              <a:t> draft – in </a:t>
            </a:r>
            <a:r>
              <a:rPr lang="pl-PL" baseline="0" dirty="0" err="1" smtClean="0"/>
              <a:t>Oct</a:t>
            </a:r>
            <a:r>
              <a:rPr lang="pl-PL" baseline="0" dirty="0" smtClean="0"/>
              <a:t>. 2015. 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2421E9F-CE41-43B2-9F07-AF08F82E4E7D}" type="slidenum">
              <a:rPr lang="pl-PL" smtClean="0"/>
              <a:pPr>
                <a:defRPr/>
              </a:pPr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740712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noProof="0" dirty="0" smtClean="0">
                <a:latin typeface="+mn-lt"/>
              </a:rPr>
              <a:t>Length: draft much longer.</a:t>
            </a:r>
            <a:r>
              <a:rPr lang="en-AU" baseline="0" noProof="0" dirty="0" smtClean="0">
                <a:latin typeface="+mn-lt"/>
              </a:rPr>
              <a:t> Reasons: (1) More addresses – no longer only auditors, but SAIs as well </a:t>
            </a:r>
            <a:r>
              <a:rPr lang="en-AU" baseline="0" noProof="0" dirty="0" smtClean="0">
                <a:latin typeface="+mn-lt"/>
                <a:sym typeface="Wingdings" pitchFamily="2" charset="2"/>
              </a:rPr>
              <a:t> responsibilities of SAIs listed</a:t>
            </a:r>
            <a:r>
              <a:rPr lang="en-AU" baseline="0" noProof="0" dirty="0" smtClean="0">
                <a:latin typeface="+mn-lt"/>
              </a:rPr>
              <a:t> (2) INTOSAI Community (respondents of the survey of early 2014) wanted to have more details </a:t>
            </a:r>
            <a:r>
              <a:rPr lang="en-AU" baseline="0" noProof="0" dirty="0" smtClean="0">
                <a:latin typeface="+mn-lt"/>
                <a:sym typeface="Wingdings" pitchFamily="2" charset="2"/>
              </a:rPr>
              <a:t> hence the application sections. </a:t>
            </a:r>
          </a:p>
          <a:p>
            <a:endParaRPr lang="en-AU" baseline="0" noProof="0" dirty="0" smtClean="0">
              <a:latin typeface="+mn-lt"/>
              <a:sym typeface="Wingdings" pitchFamily="2" charset="2"/>
            </a:endParaRPr>
          </a:p>
          <a:p>
            <a:r>
              <a:rPr lang="en-AU" baseline="0" noProof="0" dirty="0" smtClean="0">
                <a:latin typeface="+mn-lt"/>
                <a:sym typeface="Wingdings" pitchFamily="2" charset="2"/>
              </a:rPr>
              <a:t>But it is still a framework document – not too specific, encouraging SAIs to develop own codes, tools, ethical „infrastructure</a:t>
            </a:r>
            <a:r>
              <a:rPr lang="en-AU" baseline="0" dirty="0" smtClean="0">
                <a:latin typeface="+mn-lt"/>
                <a:sym typeface="Wingdings" pitchFamily="2" charset="2"/>
              </a:rPr>
              <a:t>”. </a:t>
            </a:r>
          </a:p>
          <a:p>
            <a:endParaRPr lang="en-AU" baseline="0" dirty="0" smtClean="0">
              <a:latin typeface="+mn-lt"/>
              <a:sym typeface="Wingdings" pitchFamily="2" charset="2"/>
            </a:endParaRPr>
          </a:p>
          <a:p>
            <a:r>
              <a:rPr lang="en-AU" baseline="0" dirty="0" smtClean="0">
                <a:latin typeface="+mn-lt"/>
                <a:sym typeface="Wingdings" pitchFamily="2" charset="2"/>
              </a:rPr>
              <a:t>Structure: different form of numbering: paragraphs have been numbered. Headings added. We believe it is clear and easy to navigate. </a:t>
            </a:r>
          </a:p>
          <a:p>
            <a:endParaRPr lang="en-AU" baseline="0" dirty="0" smtClean="0">
              <a:sym typeface="Wingdings" pitchFamily="2" charset="2"/>
            </a:endParaRPr>
          </a:p>
          <a:p>
            <a:endParaRPr lang="en-AU" baseline="0" dirty="0" smtClean="0">
              <a:sym typeface="Wingdings" pitchFamily="2" charset="2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2421E9F-CE41-43B2-9F07-AF08F82E4E7D}" type="slidenum">
              <a:rPr lang="pl-PL" smtClean="0"/>
              <a:pPr>
                <a:defRPr/>
              </a:pPr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045092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100" noProof="0" dirty="0" smtClean="0">
                <a:latin typeface="+mn-lt"/>
              </a:rPr>
              <a:t>The four values of the present</a:t>
            </a:r>
            <a:r>
              <a:rPr lang="en-GB" sz="1100" baseline="0" noProof="0" dirty="0" smtClean="0">
                <a:latin typeface="+mn-lt"/>
              </a:rPr>
              <a:t> ISSAI 30 are the following: (1) Integrity, (2)Independence, Objectivity and Impartiality, (3) Professional Secrecy, (4) Competence. </a:t>
            </a:r>
          </a:p>
          <a:p>
            <a:endParaRPr lang="en-GB" sz="1100" baseline="0" noProof="0" dirty="0" smtClean="0">
              <a:latin typeface="+mn-lt"/>
            </a:endParaRPr>
          </a:p>
          <a:p>
            <a:r>
              <a:rPr lang="en-GB" sz="1100" baseline="0" noProof="0" dirty="0" smtClean="0">
                <a:latin typeface="+mn-lt"/>
              </a:rPr>
              <a:t>The Team decided to have a modified set of values in the revised document on the basis of discussions and brainstorm sessions (meeting </a:t>
            </a:r>
            <a:r>
              <a:rPr lang="pl-PL" sz="1100" baseline="0" noProof="0" dirty="0" smtClean="0">
                <a:latin typeface="+mn-lt"/>
              </a:rPr>
              <a:t>in </a:t>
            </a:r>
            <a:r>
              <a:rPr lang="en-GB" sz="1100" baseline="0" noProof="0" dirty="0" smtClean="0">
                <a:latin typeface="+mn-lt"/>
              </a:rPr>
              <a:t>October 2014) during which they discussed ethical expectations of SAIs and their employees from various perspectives: internal perspectives of a supervisor, a subordinate, and a colleague, and external perspectives of stakeholders, </a:t>
            </a:r>
            <a:r>
              <a:rPr lang="en-GB" sz="1100" baseline="0" noProof="0" dirty="0" err="1" smtClean="0">
                <a:latin typeface="+mn-lt"/>
              </a:rPr>
              <a:t>auditees</a:t>
            </a:r>
            <a:r>
              <a:rPr lang="en-GB" sz="1100" baseline="0" noProof="0" dirty="0" smtClean="0">
                <a:latin typeface="+mn-lt"/>
              </a:rPr>
              <a:t>, etc. On the basis of these discussions and brainstorming sessions, a model ethical and a model unethical auditor/employee of a SAI was developed that served the Team to define a set of values that should guide an ethical SAI employee. </a:t>
            </a:r>
          </a:p>
          <a:p>
            <a:endParaRPr lang="en-GB" sz="1100" baseline="0" noProof="0" dirty="0" smtClean="0">
              <a:latin typeface="+mn-lt"/>
            </a:endParaRPr>
          </a:p>
          <a:p>
            <a:r>
              <a:rPr lang="en-GB" sz="1100" baseline="0" noProof="0" dirty="0" smtClean="0">
                <a:latin typeface="+mn-lt"/>
              </a:rPr>
              <a:t>These five values are (almost) identical to the fundamental principles of the IESBA Code (</a:t>
            </a:r>
            <a:r>
              <a:rPr lang="en-GB" sz="1100" i="1" baseline="0" noProof="0" dirty="0" smtClean="0">
                <a:latin typeface="+mn-lt"/>
              </a:rPr>
              <a:t>Code of Ethics for Professional Accountants</a:t>
            </a:r>
            <a:r>
              <a:rPr lang="en-GB" sz="1100" baseline="0" noProof="0" dirty="0" smtClean="0">
                <a:latin typeface="+mn-lt"/>
              </a:rPr>
              <a:t>): (a) Integrity, (b) Objectivity, (c) Professional Competence and Due Care, (d) Confidentiality, </a:t>
            </a:r>
            <a:r>
              <a:rPr lang="pl-PL" sz="1100" baseline="0" noProof="0" dirty="0" smtClean="0">
                <a:latin typeface="+mn-lt"/>
              </a:rPr>
              <a:t>(e)</a:t>
            </a:r>
            <a:r>
              <a:rPr lang="en-GB" sz="1100" baseline="0" noProof="0" dirty="0" smtClean="0">
                <a:latin typeface="+mn-lt"/>
              </a:rPr>
              <a:t> Professional </a:t>
            </a:r>
            <a:r>
              <a:rPr lang="en-GB" sz="1100" baseline="0" noProof="0" dirty="0" err="1" smtClean="0">
                <a:latin typeface="+mn-lt"/>
              </a:rPr>
              <a:t>Behavior</a:t>
            </a:r>
            <a:r>
              <a:rPr lang="en-GB" sz="1100" baseline="0" noProof="0" dirty="0" smtClean="0">
                <a:latin typeface="+mn-lt"/>
              </a:rPr>
              <a:t>. (These are called principles and defined, e.g.: </a:t>
            </a:r>
            <a:r>
              <a:rPr lang="en-GB" sz="1100" i="1" baseline="0" noProof="0" dirty="0" smtClean="0">
                <a:latin typeface="+mn-lt"/>
              </a:rPr>
              <a:t>Integrity – A </a:t>
            </a:r>
            <a:r>
              <a:rPr lang="en-GB" sz="1100" i="1" baseline="0" noProof="0" dirty="0" err="1" smtClean="0">
                <a:latin typeface="+mn-lt"/>
              </a:rPr>
              <a:t>professio</a:t>
            </a:r>
            <a:r>
              <a:rPr lang="pl-PL" sz="1100" i="1" baseline="0" noProof="0" dirty="0" smtClean="0">
                <a:latin typeface="+mn-lt"/>
              </a:rPr>
              <a:t>n</a:t>
            </a:r>
            <a:r>
              <a:rPr lang="en-GB" sz="1100" i="1" baseline="0" noProof="0" dirty="0" smtClean="0">
                <a:latin typeface="+mn-lt"/>
              </a:rPr>
              <a:t>al accountant should be straightforward and honest in all professional and business relationships. )</a:t>
            </a:r>
            <a:r>
              <a:rPr lang="en-GB" sz="1100" baseline="0" noProof="0" dirty="0" smtClean="0">
                <a:latin typeface="+mn-lt"/>
              </a:rPr>
              <a:t> </a:t>
            </a:r>
          </a:p>
          <a:p>
            <a:endParaRPr lang="en-GB" sz="1100" baseline="0" noProof="0" dirty="0" smtClean="0">
              <a:latin typeface="+mn-lt"/>
            </a:endParaRPr>
          </a:p>
          <a:p>
            <a:r>
              <a:rPr lang="en-GB" sz="1100" baseline="0" noProof="0" dirty="0" smtClean="0">
                <a:latin typeface="+mn-lt"/>
              </a:rPr>
              <a:t>Integrity – is considered the core value in the present code. In the revised</a:t>
            </a:r>
            <a:r>
              <a:rPr lang="pl-PL" sz="1100" baseline="0" noProof="0" dirty="0" smtClean="0">
                <a:latin typeface="+mn-lt"/>
              </a:rPr>
              <a:t> version</a:t>
            </a:r>
            <a:r>
              <a:rPr lang="en-GB" sz="1100" baseline="0" noProof="0" dirty="0" smtClean="0">
                <a:latin typeface="+mn-lt"/>
              </a:rPr>
              <a:t> – it is also the most important value, whose nature </a:t>
            </a:r>
            <a:r>
              <a:rPr lang="pl-PL" sz="1100" baseline="0" noProof="0" dirty="0" err="1" smtClean="0">
                <a:latin typeface="+mn-lt"/>
              </a:rPr>
              <a:t>is</a:t>
            </a:r>
            <a:r>
              <a:rPr lang="pl-PL" sz="1100" baseline="0" noProof="0" dirty="0" smtClean="0">
                <a:latin typeface="+mn-lt"/>
              </a:rPr>
              <a:t> </a:t>
            </a:r>
            <a:r>
              <a:rPr lang="pl-PL" sz="1100" baseline="0" noProof="0" dirty="0" err="1" smtClean="0">
                <a:latin typeface="+mn-lt"/>
              </a:rPr>
              <a:t>regarded</a:t>
            </a:r>
            <a:r>
              <a:rPr lang="pl-PL" sz="1100" baseline="0" noProof="0" dirty="0" smtClean="0">
                <a:latin typeface="+mn-lt"/>
              </a:rPr>
              <a:t> </a:t>
            </a:r>
            <a:r>
              <a:rPr lang="en-GB" sz="1100" baseline="0" noProof="0" dirty="0" smtClean="0">
                <a:latin typeface="+mn-lt"/>
              </a:rPr>
              <a:t>as horizontal, underpinning </a:t>
            </a:r>
            <a:r>
              <a:rPr lang="pl-PL" sz="1100" baseline="0" noProof="0" dirty="0" err="1" smtClean="0">
                <a:latin typeface="+mn-lt"/>
              </a:rPr>
              <a:t>all</a:t>
            </a:r>
            <a:r>
              <a:rPr lang="pl-PL" sz="1100" baseline="0" noProof="0" dirty="0" smtClean="0">
                <a:latin typeface="+mn-lt"/>
              </a:rPr>
              <a:t> </a:t>
            </a:r>
            <a:r>
              <a:rPr lang="en-GB" sz="1100" baseline="0" noProof="0" dirty="0" smtClean="0">
                <a:latin typeface="+mn-lt"/>
              </a:rPr>
              <a:t>other value</a:t>
            </a:r>
            <a:r>
              <a:rPr lang="pl-PL" sz="1100" baseline="0" noProof="0" dirty="0" smtClean="0">
                <a:latin typeface="+mn-lt"/>
              </a:rPr>
              <a:t>s</a:t>
            </a:r>
            <a:r>
              <a:rPr lang="en-GB" sz="1100" baseline="0" noProof="0" dirty="0" smtClean="0">
                <a:latin typeface="+mn-lt"/>
              </a:rPr>
              <a:t>. </a:t>
            </a:r>
          </a:p>
          <a:p>
            <a:endParaRPr lang="en-GB" noProof="0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2421E9F-CE41-43B2-9F07-AF08F82E4E7D}" type="slidenum">
              <a:rPr lang="pl-PL" smtClean="0"/>
              <a:pPr>
                <a:defRPr/>
              </a:pPr>
              <a:t>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221890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wie kolumny tekstu - wzór tła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7"/>
          <p:cNvSpPr>
            <a:spLocks noChangeArrowheads="1"/>
          </p:cNvSpPr>
          <p:nvPr userDrawn="1"/>
        </p:nvSpPr>
        <p:spPr bwMode="auto">
          <a:xfrm>
            <a:off x="0" y="304800"/>
            <a:ext cx="685800" cy="685800"/>
          </a:xfrm>
          <a:prstGeom prst="rect">
            <a:avLst/>
          </a:prstGeom>
          <a:solidFill>
            <a:srgbClr val="008AC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>
              <a:solidFill>
                <a:srgbClr val="008AC4"/>
              </a:solidFill>
            </a:endParaRPr>
          </a:p>
        </p:txBody>
      </p:sp>
      <p:sp>
        <p:nvSpPr>
          <p:cNvPr id="10" name="Rectangle 8"/>
          <p:cNvSpPr>
            <a:spLocks noChangeArrowheads="1"/>
          </p:cNvSpPr>
          <p:nvPr userDrawn="1"/>
        </p:nvSpPr>
        <p:spPr bwMode="auto">
          <a:xfrm>
            <a:off x="685800" y="0"/>
            <a:ext cx="1219200" cy="304800"/>
          </a:xfrm>
          <a:prstGeom prst="rect">
            <a:avLst/>
          </a:prstGeom>
          <a:solidFill>
            <a:srgbClr val="7FC4E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>
              <a:solidFill>
                <a:srgbClr val="008AC4"/>
              </a:solidFill>
            </a:endParaRPr>
          </a:p>
        </p:txBody>
      </p:sp>
      <p:sp>
        <p:nvSpPr>
          <p:cNvPr id="11" name="Rectangle 9"/>
          <p:cNvSpPr>
            <a:spLocks noChangeArrowheads="1"/>
          </p:cNvSpPr>
          <p:nvPr userDrawn="1"/>
        </p:nvSpPr>
        <p:spPr bwMode="auto">
          <a:xfrm>
            <a:off x="8458200" y="1752600"/>
            <a:ext cx="685800" cy="304800"/>
          </a:xfrm>
          <a:prstGeom prst="rect">
            <a:avLst/>
          </a:prstGeom>
          <a:solidFill>
            <a:srgbClr val="7FC4E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>
              <a:solidFill>
                <a:srgbClr val="008AC4"/>
              </a:solidFill>
            </a:endParaRPr>
          </a:p>
        </p:txBody>
      </p:sp>
      <p:sp>
        <p:nvSpPr>
          <p:cNvPr id="12" name="Rectangle 10"/>
          <p:cNvSpPr>
            <a:spLocks noChangeArrowheads="1"/>
          </p:cNvSpPr>
          <p:nvPr userDrawn="1"/>
        </p:nvSpPr>
        <p:spPr bwMode="auto">
          <a:xfrm>
            <a:off x="8458200" y="4953000"/>
            <a:ext cx="685800" cy="1143000"/>
          </a:xfrm>
          <a:prstGeom prst="rect">
            <a:avLst/>
          </a:prstGeom>
          <a:solidFill>
            <a:srgbClr val="008AC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>
              <a:solidFill>
                <a:srgbClr val="008AC4"/>
              </a:solidFill>
            </a:endParaRPr>
          </a:p>
        </p:txBody>
      </p:sp>
      <p:sp>
        <p:nvSpPr>
          <p:cNvPr id="6" name="Symbol zastępczy tytułu 18"/>
          <p:cNvSpPr>
            <a:spLocks noGrp="1"/>
          </p:cNvSpPr>
          <p:nvPr>
            <p:ph type="title"/>
          </p:nvPr>
        </p:nvSpPr>
        <p:spPr>
          <a:xfrm>
            <a:off x="685242" y="548680"/>
            <a:ext cx="7772400" cy="8991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dirty="0" smtClean="0"/>
              <a:t>Kliknij, aby edytować styl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quarter" idx="10"/>
          </p:nvPr>
        </p:nvSpPr>
        <p:spPr>
          <a:xfrm>
            <a:off x="685800" y="1749462"/>
            <a:ext cx="3741738" cy="433387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3867"/>
                </a:solidFill>
              </a:defRPr>
            </a:lvl1pPr>
            <a:lvl2pPr>
              <a:defRPr>
                <a:solidFill>
                  <a:srgbClr val="003867"/>
                </a:solidFill>
              </a:defRPr>
            </a:lvl2pPr>
            <a:lvl3pPr>
              <a:defRPr>
                <a:solidFill>
                  <a:srgbClr val="003867"/>
                </a:solidFill>
              </a:defRPr>
            </a:lvl3pPr>
            <a:lvl4pPr>
              <a:defRPr>
                <a:solidFill>
                  <a:srgbClr val="003867"/>
                </a:solidFill>
              </a:defRPr>
            </a:lvl4pPr>
            <a:lvl5pPr>
              <a:defRPr>
                <a:solidFill>
                  <a:srgbClr val="003867"/>
                </a:solidFill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11"/>
          </p:nvPr>
        </p:nvSpPr>
        <p:spPr>
          <a:xfrm>
            <a:off x="4714875" y="1749462"/>
            <a:ext cx="3743325" cy="43434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3867"/>
                </a:solidFill>
              </a:defRPr>
            </a:lvl1pPr>
            <a:lvl2pPr>
              <a:defRPr>
                <a:solidFill>
                  <a:srgbClr val="003867"/>
                </a:solidFill>
              </a:defRPr>
            </a:lvl2pPr>
            <a:lvl3pPr>
              <a:defRPr>
                <a:solidFill>
                  <a:srgbClr val="003867"/>
                </a:solidFill>
              </a:defRPr>
            </a:lvl3pPr>
            <a:lvl4pPr>
              <a:defRPr>
                <a:solidFill>
                  <a:srgbClr val="003867"/>
                </a:solidFill>
              </a:defRPr>
            </a:lvl4pPr>
            <a:lvl5pPr>
              <a:defRPr>
                <a:solidFill>
                  <a:srgbClr val="003867"/>
                </a:solidFill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364629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i grafika w poziomie - wzór tła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7"/>
          <p:cNvSpPr>
            <a:spLocks noChangeArrowheads="1"/>
          </p:cNvSpPr>
          <p:nvPr userDrawn="1"/>
        </p:nvSpPr>
        <p:spPr bwMode="auto">
          <a:xfrm>
            <a:off x="0" y="304800"/>
            <a:ext cx="685800" cy="685800"/>
          </a:xfrm>
          <a:prstGeom prst="rect">
            <a:avLst/>
          </a:prstGeom>
          <a:solidFill>
            <a:srgbClr val="008AC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>
              <a:solidFill>
                <a:srgbClr val="008AC4"/>
              </a:solidFill>
            </a:endParaRPr>
          </a:p>
        </p:txBody>
      </p:sp>
      <p:sp>
        <p:nvSpPr>
          <p:cNvPr id="10" name="Rectangle 8"/>
          <p:cNvSpPr>
            <a:spLocks noChangeArrowheads="1"/>
          </p:cNvSpPr>
          <p:nvPr userDrawn="1"/>
        </p:nvSpPr>
        <p:spPr bwMode="auto">
          <a:xfrm>
            <a:off x="685800" y="0"/>
            <a:ext cx="1219200" cy="304800"/>
          </a:xfrm>
          <a:prstGeom prst="rect">
            <a:avLst/>
          </a:prstGeom>
          <a:solidFill>
            <a:srgbClr val="7FC4E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>
              <a:solidFill>
                <a:srgbClr val="008AC4"/>
              </a:solidFill>
            </a:endParaRPr>
          </a:p>
        </p:txBody>
      </p:sp>
      <p:sp>
        <p:nvSpPr>
          <p:cNvPr id="11" name="Rectangle 9"/>
          <p:cNvSpPr>
            <a:spLocks noChangeArrowheads="1"/>
          </p:cNvSpPr>
          <p:nvPr userDrawn="1"/>
        </p:nvSpPr>
        <p:spPr bwMode="auto">
          <a:xfrm>
            <a:off x="8458200" y="1752600"/>
            <a:ext cx="685800" cy="304800"/>
          </a:xfrm>
          <a:prstGeom prst="rect">
            <a:avLst/>
          </a:prstGeom>
          <a:solidFill>
            <a:srgbClr val="7FC4E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>
              <a:solidFill>
                <a:srgbClr val="008AC4"/>
              </a:solidFill>
            </a:endParaRPr>
          </a:p>
        </p:txBody>
      </p:sp>
      <p:sp>
        <p:nvSpPr>
          <p:cNvPr id="12" name="Rectangle 10"/>
          <p:cNvSpPr>
            <a:spLocks noChangeArrowheads="1"/>
          </p:cNvSpPr>
          <p:nvPr userDrawn="1"/>
        </p:nvSpPr>
        <p:spPr bwMode="auto">
          <a:xfrm>
            <a:off x="8458200" y="4953000"/>
            <a:ext cx="685800" cy="1143000"/>
          </a:xfrm>
          <a:prstGeom prst="rect">
            <a:avLst/>
          </a:prstGeom>
          <a:solidFill>
            <a:srgbClr val="008AC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>
              <a:solidFill>
                <a:srgbClr val="008AC4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0"/>
          </p:nvPr>
        </p:nvSpPr>
        <p:spPr>
          <a:xfrm>
            <a:off x="685800" y="4076700"/>
            <a:ext cx="7772400" cy="20193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3867"/>
                </a:solidFill>
              </a:defRPr>
            </a:lvl1pPr>
            <a:lvl2pPr>
              <a:defRPr>
                <a:solidFill>
                  <a:srgbClr val="003867"/>
                </a:solidFill>
              </a:defRPr>
            </a:lvl2pPr>
            <a:lvl3pPr>
              <a:defRPr>
                <a:solidFill>
                  <a:srgbClr val="003867"/>
                </a:solidFill>
              </a:defRPr>
            </a:lvl3pPr>
            <a:lvl4pPr>
              <a:defRPr>
                <a:solidFill>
                  <a:srgbClr val="003867"/>
                </a:solidFill>
              </a:defRPr>
            </a:lvl4pPr>
            <a:lvl5pPr>
              <a:defRPr>
                <a:solidFill>
                  <a:srgbClr val="003867"/>
                </a:solidFill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8" name="Symbol zastępczy tytułu 18"/>
          <p:cNvSpPr>
            <a:spLocks noGrp="1"/>
          </p:cNvSpPr>
          <p:nvPr>
            <p:ph type="title"/>
          </p:nvPr>
        </p:nvSpPr>
        <p:spPr>
          <a:xfrm>
            <a:off x="685800" y="548680"/>
            <a:ext cx="7772400" cy="8991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dirty="0" smtClean="0"/>
              <a:t>Kliknij, aby edytować styl</a:t>
            </a:r>
            <a:endParaRPr lang="pl-PL" dirty="0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11"/>
          </p:nvPr>
        </p:nvSpPr>
        <p:spPr>
          <a:xfrm>
            <a:off x="685800" y="1755181"/>
            <a:ext cx="7772400" cy="20367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3867"/>
                </a:solidFill>
              </a:defRPr>
            </a:lvl1pPr>
            <a:lvl2pPr>
              <a:defRPr>
                <a:solidFill>
                  <a:srgbClr val="003867"/>
                </a:solidFill>
              </a:defRPr>
            </a:lvl2pPr>
            <a:lvl3pPr>
              <a:defRPr>
                <a:solidFill>
                  <a:srgbClr val="003867"/>
                </a:solidFill>
              </a:defRPr>
            </a:lvl3pPr>
            <a:lvl4pPr>
              <a:defRPr>
                <a:solidFill>
                  <a:srgbClr val="003867"/>
                </a:solidFill>
              </a:defRPr>
            </a:lvl4pPr>
            <a:lvl5pPr>
              <a:defRPr>
                <a:solidFill>
                  <a:srgbClr val="003867"/>
                </a:solidFill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835412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i grafika w poziomie - wzór tł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7"/>
          <p:cNvSpPr>
            <a:spLocks noChangeArrowheads="1"/>
          </p:cNvSpPr>
          <p:nvPr userDrawn="1"/>
        </p:nvSpPr>
        <p:spPr bwMode="auto">
          <a:xfrm>
            <a:off x="8458200" y="6096000"/>
            <a:ext cx="685800" cy="212725"/>
          </a:xfrm>
          <a:prstGeom prst="rect">
            <a:avLst/>
          </a:prstGeom>
          <a:solidFill>
            <a:srgbClr val="008AC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>
              <a:solidFill>
                <a:srgbClr val="008AC4"/>
              </a:solidFill>
            </a:endParaRPr>
          </a:p>
        </p:txBody>
      </p:sp>
      <p:sp>
        <p:nvSpPr>
          <p:cNvPr id="10" name="Rectangle 8"/>
          <p:cNvSpPr>
            <a:spLocks noChangeArrowheads="1"/>
          </p:cNvSpPr>
          <p:nvPr userDrawn="1"/>
        </p:nvSpPr>
        <p:spPr bwMode="auto">
          <a:xfrm>
            <a:off x="0" y="4119563"/>
            <a:ext cx="304800" cy="762000"/>
          </a:xfrm>
          <a:prstGeom prst="rect">
            <a:avLst/>
          </a:prstGeom>
          <a:solidFill>
            <a:srgbClr val="008AC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>
              <a:solidFill>
                <a:srgbClr val="008AC4"/>
              </a:solidFill>
            </a:endParaRPr>
          </a:p>
        </p:txBody>
      </p:sp>
      <p:sp>
        <p:nvSpPr>
          <p:cNvPr id="11" name="Rectangle 9"/>
          <p:cNvSpPr>
            <a:spLocks noChangeArrowheads="1"/>
          </p:cNvSpPr>
          <p:nvPr userDrawn="1"/>
        </p:nvSpPr>
        <p:spPr bwMode="auto">
          <a:xfrm>
            <a:off x="304800" y="4876800"/>
            <a:ext cx="381000" cy="1219200"/>
          </a:xfrm>
          <a:prstGeom prst="rect">
            <a:avLst/>
          </a:prstGeom>
          <a:solidFill>
            <a:srgbClr val="7FC4E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>
              <a:solidFill>
                <a:srgbClr val="008AC4"/>
              </a:solidFill>
            </a:endParaRPr>
          </a:p>
        </p:txBody>
      </p:sp>
      <p:sp>
        <p:nvSpPr>
          <p:cNvPr id="12" name="Rectangle 10"/>
          <p:cNvSpPr>
            <a:spLocks noChangeArrowheads="1"/>
          </p:cNvSpPr>
          <p:nvPr userDrawn="1"/>
        </p:nvSpPr>
        <p:spPr bwMode="auto">
          <a:xfrm>
            <a:off x="8458200" y="1447800"/>
            <a:ext cx="685800" cy="304800"/>
          </a:xfrm>
          <a:prstGeom prst="rect">
            <a:avLst/>
          </a:prstGeom>
          <a:solidFill>
            <a:srgbClr val="7FC4E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>
              <a:solidFill>
                <a:srgbClr val="008AC4"/>
              </a:solidFill>
            </a:endParaRPr>
          </a:p>
        </p:txBody>
      </p:sp>
      <p:sp>
        <p:nvSpPr>
          <p:cNvPr id="13" name="Rectangle 7"/>
          <p:cNvSpPr>
            <a:spLocks noChangeArrowheads="1"/>
          </p:cNvSpPr>
          <p:nvPr userDrawn="1"/>
        </p:nvSpPr>
        <p:spPr bwMode="auto">
          <a:xfrm>
            <a:off x="-2232" y="302941"/>
            <a:ext cx="685800" cy="212725"/>
          </a:xfrm>
          <a:prstGeom prst="rect">
            <a:avLst/>
          </a:prstGeom>
          <a:solidFill>
            <a:srgbClr val="008AC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>
              <a:solidFill>
                <a:srgbClr val="008AC4"/>
              </a:solidFill>
            </a:endParaRPr>
          </a:p>
        </p:txBody>
      </p:sp>
      <p:sp>
        <p:nvSpPr>
          <p:cNvPr id="15" name="Rectangle 10"/>
          <p:cNvSpPr>
            <a:spLocks noChangeArrowheads="1"/>
          </p:cNvSpPr>
          <p:nvPr userDrawn="1"/>
        </p:nvSpPr>
        <p:spPr bwMode="auto">
          <a:xfrm>
            <a:off x="685800" y="-1859"/>
            <a:ext cx="685800" cy="304800"/>
          </a:xfrm>
          <a:prstGeom prst="rect">
            <a:avLst/>
          </a:prstGeom>
          <a:solidFill>
            <a:srgbClr val="7FC4E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>
              <a:solidFill>
                <a:srgbClr val="008AC4"/>
              </a:solidFill>
            </a:endParaRPr>
          </a:p>
        </p:txBody>
      </p:sp>
      <p:sp>
        <p:nvSpPr>
          <p:cNvPr id="8" name="Symbol zastępczy zawartości 2"/>
          <p:cNvSpPr>
            <a:spLocks noGrp="1"/>
          </p:cNvSpPr>
          <p:nvPr>
            <p:ph sz="quarter" idx="10"/>
          </p:nvPr>
        </p:nvSpPr>
        <p:spPr>
          <a:xfrm>
            <a:off x="685800" y="4076700"/>
            <a:ext cx="7772400" cy="20193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3867"/>
                </a:solidFill>
              </a:defRPr>
            </a:lvl1pPr>
            <a:lvl2pPr>
              <a:defRPr>
                <a:solidFill>
                  <a:srgbClr val="003867"/>
                </a:solidFill>
              </a:defRPr>
            </a:lvl2pPr>
            <a:lvl3pPr>
              <a:defRPr>
                <a:solidFill>
                  <a:srgbClr val="003867"/>
                </a:solidFill>
              </a:defRPr>
            </a:lvl3pPr>
            <a:lvl4pPr>
              <a:defRPr>
                <a:solidFill>
                  <a:srgbClr val="003867"/>
                </a:solidFill>
              </a:defRPr>
            </a:lvl4pPr>
            <a:lvl5pPr>
              <a:defRPr>
                <a:solidFill>
                  <a:srgbClr val="003867"/>
                </a:solidFill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14" name="Symbol zastępczy tytułu 18"/>
          <p:cNvSpPr>
            <a:spLocks noGrp="1"/>
          </p:cNvSpPr>
          <p:nvPr>
            <p:ph type="title"/>
          </p:nvPr>
        </p:nvSpPr>
        <p:spPr>
          <a:xfrm>
            <a:off x="685800" y="548680"/>
            <a:ext cx="7772400" cy="8991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dirty="0" smtClean="0"/>
              <a:t>Kliknij, aby edytować styl</a:t>
            </a:r>
            <a:endParaRPr lang="pl-PL" dirty="0"/>
          </a:p>
        </p:txBody>
      </p:sp>
      <p:sp>
        <p:nvSpPr>
          <p:cNvPr id="17" name="Symbol zastępczy tekstu 4"/>
          <p:cNvSpPr>
            <a:spLocks noGrp="1"/>
          </p:cNvSpPr>
          <p:nvPr>
            <p:ph type="body" sz="quarter" idx="11"/>
          </p:nvPr>
        </p:nvSpPr>
        <p:spPr>
          <a:xfrm>
            <a:off x="685800" y="1755181"/>
            <a:ext cx="7772400" cy="20367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3867"/>
                </a:solidFill>
              </a:defRPr>
            </a:lvl1pPr>
            <a:lvl2pPr>
              <a:defRPr>
                <a:solidFill>
                  <a:srgbClr val="003867"/>
                </a:solidFill>
              </a:defRPr>
            </a:lvl2pPr>
            <a:lvl3pPr>
              <a:defRPr>
                <a:solidFill>
                  <a:srgbClr val="003867"/>
                </a:solidFill>
              </a:defRPr>
            </a:lvl3pPr>
            <a:lvl4pPr>
              <a:defRPr>
                <a:solidFill>
                  <a:srgbClr val="003867"/>
                </a:solidFill>
              </a:defRPr>
            </a:lvl4pPr>
            <a:lvl5pPr>
              <a:defRPr>
                <a:solidFill>
                  <a:srgbClr val="003867"/>
                </a:solidFill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803050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i grafika w poziomie - wzór tł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ChangeArrowheads="1"/>
          </p:cNvSpPr>
          <p:nvPr userDrawn="1"/>
        </p:nvSpPr>
        <p:spPr bwMode="auto">
          <a:xfrm>
            <a:off x="0" y="0"/>
            <a:ext cx="685800" cy="533400"/>
          </a:xfrm>
          <a:prstGeom prst="rect">
            <a:avLst/>
          </a:prstGeom>
          <a:solidFill>
            <a:srgbClr val="008AC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>
              <a:solidFill>
                <a:srgbClr val="008AC4"/>
              </a:solidFill>
            </a:endParaRPr>
          </a:p>
        </p:txBody>
      </p:sp>
      <p:sp>
        <p:nvSpPr>
          <p:cNvPr id="6" name="Rectangle 8"/>
          <p:cNvSpPr>
            <a:spLocks noChangeArrowheads="1"/>
          </p:cNvSpPr>
          <p:nvPr userDrawn="1"/>
        </p:nvSpPr>
        <p:spPr bwMode="auto">
          <a:xfrm>
            <a:off x="7772400" y="0"/>
            <a:ext cx="685800" cy="533400"/>
          </a:xfrm>
          <a:prstGeom prst="rect">
            <a:avLst/>
          </a:prstGeom>
          <a:solidFill>
            <a:srgbClr val="7FC4E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>
              <a:solidFill>
                <a:srgbClr val="008AC4"/>
              </a:solidFill>
            </a:endParaRPr>
          </a:p>
        </p:txBody>
      </p:sp>
      <p:sp>
        <p:nvSpPr>
          <p:cNvPr id="7" name="Rectangle 9"/>
          <p:cNvSpPr>
            <a:spLocks noChangeArrowheads="1"/>
          </p:cNvSpPr>
          <p:nvPr userDrawn="1"/>
        </p:nvSpPr>
        <p:spPr bwMode="auto">
          <a:xfrm>
            <a:off x="8458200" y="533400"/>
            <a:ext cx="685800" cy="533400"/>
          </a:xfrm>
          <a:prstGeom prst="rect">
            <a:avLst/>
          </a:prstGeom>
          <a:solidFill>
            <a:srgbClr val="008AC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>
              <a:solidFill>
                <a:srgbClr val="008AC4"/>
              </a:solidFill>
            </a:endParaRPr>
          </a:p>
        </p:txBody>
      </p:sp>
      <p:sp>
        <p:nvSpPr>
          <p:cNvPr id="8" name="Rectangle 10"/>
          <p:cNvSpPr>
            <a:spLocks noChangeArrowheads="1"/>
          </p:cNvSpPr>
          <p:nvPr userDrawn="1"/>
        </p:nvSpPr>
        <p:spPr bwMode="auto">
          <a:xfrm>
            <a:off x="8458200" y="6096000"/>
            <a:ext cx="685800" cy="212725"/>
          </a:xfrm>
          <a:prstGeom prst="rect">
            <a:avLst/>
          </a:prstGeom>
          <a:solidFill>
            <a:srgbClr val="008AC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>
              <a:solidFill>
                <a:srgbClr val="008AC4"/>
              </a:solidFill>
            </a:endParaRPr>
          </a:p>
        </p:txBody>
      </p:sp>
      <p:sp>
        <p:nvSpPr>
          <p:cNvPr id="9" name="Symbol zastępczy zawartości 2"/>
          <p:cNvSpPr>
            <a:spLocks noGrp="1"/>
          </p:cNvSpPr>
          <p:nvPr>
            <p:ph sz="quarter" idx="10"/>
          </p:nvPr>
        </p:nvSpPr>
        <p:spPr>
          <a:xfrm>
            <a:off x="685800" y="4076700"/>
            <a:ext cx="7772400" cy="20193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3867"/>
                </a:solidFill>
              </a:defRPr>
            </a:lvl1pPr>
            <a:lvl2pPr>
              <a:defRPr>
                <a:solidFill>
                  <a:srgbClr val="003867"/>
                </a:solidFill>
              </a:defRPr>
            </a:lvl2pPr>
            <a:lvl3pPr>
              <a:defRPr>
                <a:solidFill>
                  <a:srgbClr val="003867"/>
                </a:solidFill>
              </a:defRPr>
            </a:lvl3pPr>
            <a:lvl4pPr>
              <a:defRPr>
                <a:solidFill>
                  <a:srgbClr val="003867"/>
                </a:solidFill>
              </a:defRPr>
            </a:lvl4pPr>
            <a:lvl5pPr>
              <a:defRPr>
                <a:solidFill>
                  <a:srgbClr val="003867"/>
                </a:solidFill>
              </a:defRPr>
            </a:lvl5pPr>
          </a:lstStyle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10" name="Symbol zastępczy tytułu 18"/>
          <p:cNvSpPr>
            <a:spLocks noGrp="1"/>
          </p:cNvSpPr>
          <p:nvPr>
            <p:ph type="title"/>
          </p:nvPr>
        </p:nvSpPr>
        <p:spPr>
          <a:xfrm>
            <a:off x="685800" y="548680"/>
            <a:ext cx="7772400" cy="8991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dirty="0" smtClean="0"/>
              <a:t>Kliknij, aby edytować styl</a:t>
            </a:r>
            <a:endParaRPr lang="pl-PL" dirty="0"/>
          </a:p>
        </p:txBody>
      </p:sp>
      <p:sp>
        <p:nvSpPr>
          <p:cNvPr id="12" name="Symbol zastępczy tekstu 4"/>
          <p:cNvSpPr>
            <a:spLocks noGrp="1"/>
          </p:cNvSpPr>
          <p:nvPr>
            <p:ph type="body" sz="quarter" idx="11"/>
          </p:nvPr>
        </p:nvSpPr>
        <p:spPr>
          <a:xfrm>
            <a:off x="685800" y="1755181"/>
            <a:ext cx="7772400" cy="20367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3867"/>
                </a:solidFill>
              </a:defRPr>
            </a:lvl1pPr>
            <a:lvl2pPr>
              <a:defRPr>
                <a:solidFill>
                  <a:srgbClr val="003867"/>
                </a:solidFill>
              </a:defRPr>
            </a:lvl2pPr>
            <a:lvl3pPr>
              <a:defRPr>
                <a:solidFill>
                  <a:srgbClr val="003867"/>
                </a:solidFill>
              </a:defRPr>
            </a:lvl3pPr>
            <a:lvl4pPr>
              <a:defRPr>
                <a:solidFill>
                  <a:srgbClr val="003867"/>
                </a:solidFill>
              </a:defRPr>
            </a:lvl4pPr>
            <a:lvl5pPr>
              <a:defRPr>
                <a:solidFill>
                  <a:srgbClr val="003867"/>
                </a:solidFill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335656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duży blok - wzór tła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7"/>
          <p:cNvSpPr>
            <a:spLocks noChangeArrowheads="1"/>
          </p:cNvSpPr>
          <p:nvPr userDrawn="1"/>
        </p:nvSpPr>
        <p:spPr bwMode="auto">
          <a:xfrm>
            <a:off x="0" y="304800"/>
            <a:ext cx="685800" cy="685800"/>
          </a:xfrm>
          <a:prstGeom prst="rect">
            <a:avLst/>
          </a:prstGeom>
          <a:solidFill>
            <a:srgbClr val="008AC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>
              <a:solidFill>
                <a:srgbClr val="008AC4"/>
              </a:solidFill>
            </a:endParaRPr>
          </a:p>
        </p:txBody>
      </p:sp>
      <p:sp>
        <p:nvSpPr>
          <p:cNvPr id="10" name="Rectangle 8"/>
          <p:cNvSpPr>
            <a:spLocks noChangeArrowheads="1"/>
          </p:cNvSpPr>
          <p:nvPr userDrawn="1"/>
        </p:nvSpPr>
        <p:spPr bwMode="auto">
          <a:xfrm>
            <a:off x="685800" y="0"/>
            <a:ext cx="1219200" cy="304800"/>
          </a:xfrm>
          <a:prstGeom prst="rect">
            <a:avLst/>
          </a:prstGeom>
          <a:solidFill>
            <a:srgbClr val="7FC4E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>
              <a:solidFill>
                <a:srgbClr val="008AC4"/>
              </a:solidFill>
            </a:endParaRPr>
          </a:p>
        </p:txBody>
      </p:sp>
      <p:sp>
        <p:nvSpPr>
          <p:cNvPr id="11" name="Rectangle 9"/>
          <p:cNvSpPr>
            <a:spLocks noChangeArrowheads="1"/>
          </p:cNvSpPr>
          <p:nvPr userDrawn="1"/>
        </p:nvSpPr>
        <p:spPr bwMode="auto">
          <a:xfrm>
            <a:off x="8458200" y="1752600"/>
            <a:ext cx="685800" cy="304800"/>
          </a:xfrm>
          <a:prstGeom prst="rect">
            <a:avLst/>
          </a:prstGeom>
          <a:solidFill>
            <a:srgbClr val="7FC4E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>
              <a:solidFill>
                <a:srgbClr val="008AC4"/>
              </a:solidFill>
            </a:endParaRPr>
          </a:p>
        </p:txBody>
      </p:sp>
      <p:sp>
        <p:nvSpPr>
          <p:cNvPr id="12" name="Rectangle 10"/>
          <p:cNvSpPr>
            <a:spLocks noChangeArrowheads="1"/>
          </p:cNvSpPr>
          <p:nvPr userDrawn="1"/>
        </p:nvSpPr>
        <p:spPr bwMode="auto">
          <a:xfrm>
            <a:off x="8458200" y="4953000"/>
            <a:ext cx="685800" cy="1143000"/>
          </a:xfrm>
          <a:prstGeom prst="rect">
            <a:avLst/>
          </a:prstGeom>
          <a:solidFill>
            <a:srgbClr val="008AC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>
              <a:solidFill>
                <a:srgbClr val="008AC4"/>
              </a:solidFill>
            </a:endParaRPr>
          </a:p>
        </p:txBody>
      </p:sp>
      <p:sp>
        <p:nvSpPr>
          <p:cNvPr id="8" name="Symbol zastępczy tytułu 18"/>
          <p:cNvSpPr>
            <a:spLocks noGrp="1"/>
          </p:cNvSpPr>
          <p:nvPr>
            <p:ph type="title"/>
          </p:nvPr>
        </p:nvSpPr>
        <p:spPr>
          <a:xfrm>
            <a:off x="685800" y="548680"/>
            <a:ext cx="7772400" cy="8991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dirty="0" smtClean="0"/>
              <a:t>Kliknij, aby edytować styl</a:t>
            </a:r>
            <a:endParaRPr lang="pl-PL" dirty="0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11"/>
          </p:nvPr>
        </p:nvSpPr>
        <p:spPr>
          <a:xfrm>
            <a:off x="685800" y="1755181"/>
            <a:ext cx="7772400" cy="434081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3867"/>
                </a:solidFill>
              </a:defRPr>
            </a:lvl1pPr>
            <a:lvl2pPr>
              <a:defRPr>
                <a:solidFill>
                  <a:srgbClr val="003867"/>
                </a:solidFill>
              </a:defRPr>
            </a:lvl2pPr>
            <a:lvl3pPr>
              <a:defRPr>
                <a:solidFill>
                  <a:srgbClr val="003867"/>
                </a:solidFill>
              </a:defRPr>
            </a:lvl3pPr>
            <a:lvl4pPr>
              <a:defRPr>
                <a:solidFill>
                  <a:srgbClr val="003867"/>
                </a:solidFill>
              </a:defRPr>
            </a:lvl4pPr>
            <a:lvl5pPr>
              <a:defRPr>
                <a:solidFill>
                  <a:srgbClr val="003867"/>
                </a:solidFill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878258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duży blok - wzór tł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7"/>
          <p:cNvSpPr>
            <a:spLocks noChangeArrowheads="1"/>
          </p:cNvSpPr>
          <p:nvPr userDrawn="1"/>
        </p:nvSpPr>
        <p:spPr bwMode="auto">
          <a:xfrm>
            <a:off x="8458200" y="6096000"/>
            <a:ext cx="685800" cy="212725"/>
          </a:xfrm>
          <a:prstGeom prst="rect">
            <a:avLst/>
          </a:prstGeom>
          <a:solidFill>
            <a:srgbClr val="008AC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>
              <a:solidFill>
                <a:srgbClr val="008AC4"/>
              </a:solidFill>
            </a:endParaRPr>
          </a:p>
        </p:txBody>
      </p:sp>
      <p:sp>
        <p:nvSpPr>
          <p:cNvPr id="10" name="Rectangle 8"/>
          <p:cNvSpPr>
            <a:spLocks noChangeArrowheads="1"/>
          </p:cNvSpPr>
          <p:nvPr userDrawn="1"/>
        </p:nvSpPr>
        <p:spPr bwMode="auto">
          <a:xfrm>
            <a:off x="0" y="4119563"/>
            <a:ext cx="304800" cy="762000"/>
          </a:xfrm>
          <a:prstGeom prst="rect">
            <a:avLst/>
          </a:prstGeom>
          <a:solidFill>
            <a:srgbClr val="008AC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>
              <a:solidFill>
                <a:srgbClr val="008AC4"/>
              </a:solidFill>
            </a:endParaRPr>
          </a:p>
        </p:txBody>
      </p:sp>
      <p:sp>
        <p:nvSpPr>
          <p:cNvPr id="11" name="Rectangle 9"/>
          <p:cNvSpPr>
            <a:spLocks noChangeArrowheads="1"/>
          </p:cNvSpPr>
          <p:nvPr userDrawn="1"/>
        </p:nvSpPr>
        <p:spPr bwMode="auto">
          <a:xfrm>
            <a:off x="304800" y="4876800"/>
            <a:ext cx="381000" cy="1219200"/>
          </a:xfrm>
          <a:prstGeom prst="rect">
            <a:avLst/>
          </a:prstGeom>
          <a:solidFill>
            <a:srgbClr val="7FC4E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>
              <a:solidFill>
                <a:srgbClr val="008AC4"/>
              </a:solidFill>
            </a:endParaRPr>
          </a:p>
        </p:txBody>
      </p:sp>
      <p:sp>
        <p:nvSpPr>
          <p:cNvPr id="12" name="Rectangle 10"/>
          <p:cNvSpPr>
            <a:spLocks noChangeArrowheads="1"/>
          </p:cNvSpPr>
          <p:nvPr userDrawn="1"/>
        </p:nvSpPr>
        <p:spPr bwMode="auto">
          <a:xfrm>
            <a:off x="8458200" y="1447800"/>
            <a:ext cx="685800" cy="304800"/>
          </a:xfrm>
          <a:prstGeom prst="rect">
            <a:avLst/>
          </a:prstGeom>
          <a:solidFill>
            <a:srgbClr val="7FC4E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>
              <a:solidFill>
                <a:srgbClr val="008AC4"/>
              </a:solidFill>
            </a:endParaRPr>
          </a:p>
        </p:txBody>
      </p:sp>
      <p:sp>
        <p:nvSpPr>
          <p:cNvPr id="13" name="Rectangle 7"/>
          <p:cNvSpPr>
            <a:spLocks noChangeArrowheads="1"/>
          </p:cNvSpPr>
          <p:nvPr userDrawn="1"/>
        </p:nvSpPr>
        <p:spPr bwMode="auto">
          <a:xfrm>
            <a:off x="-2232" y="302941"/>
            <a:ext cx="685800" cy="212725"/>
          </a:xfrm>
          <a:prstGeom prst="rect">
            <a:avLst/>
          </a:prstGeom>
          <a:solidFill>
            <a:srgbClr val="008AC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>
              <a:solidFill>
                <a:srgbClr val="008AC4"/>
              </a:solidFill>
            </a:endParaRPr>
          </a:p>
        </p:txBody>
      </p:sp>
      <p:sp>
        <p:nvSpPr>
          <p:cNvPr id="15" name="Rectangle 10"/>
          <p:cNvSpPr>
            <a:spLocks noChangeArrowheads="1"/>
          </p:cNvSpPr>
          <p:nvPr userDrawn="1"/>
        </p:nvSpPr>
        <p:spPr bwMode="auto">
          <a:xfrm>
            <a:off x="685800" y="-1859"/>
            <a:ext cx="685800" cy="304800"/>
          </a:xfrm>
          <a:prstGeom prst="rect">
            <a:avLst/>
          </a:prstGeom>
          <a:solidFill>
            <a:srgbClr val="7FC4E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>
              <a:solidFill>
                <a:srgbClr val="008AC4"/>
              </a:solidFill>
            </a:endParaRPr>
          </a:p>
        </p:txBody>
      </p:sp>
      <p:sp>
        <p:nvSpPr>
          <p:cNvPr id="14" name="Symbol zastępczy tytułu 18"/>
          <p:cNvSpPr>
            <a:spLocks noGrp="1"/>
          </p:cNvSpPr>
          <p:nvPr>
            <p:ph type="title"/>
          </p:nvPr>
        </p:nvSpPr>
        <p:spPr>
          <a:xfrm>
            <a:off x="685800" y="548680"/>
            <a:ext cx="7772400" cy="8991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dirty="0" smtClean="0"/>
              <a:t>Kliknij, aby edytować styl</a:t>
            </a:r>
            <a:endParaRPr lang="pl-PL" dirty="0"/>
          </a:p>
        </p:txBody>
      </p:sp>
      <p:sp>
        <p:nvSpPr>
          <p:cNvPr id="17" name="Symbol zastępczy tekstu 4"/>
          <p:cNvSpPr>
            <a:spLocks noGrp="1"/>
          </p:cNvSpPr>
          <p:nvPr>
            <p:ph type="body" sz="quarter" idx="11"/>
          </p:nvPr>
        </p:nvSpPr>
        <p:spPr>
          <a:xfrm>
            <a:off x="685800" y="1755181"/>
            <a:ext cx="7772400" cy="434081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3867"/>
                </a:solidFill>
              </a:defRPr>
            </a:lvl1pPr>
            <a:lvl2pPr>
              <a:defRPr>
                <a:solidFill>
                  <a:srgbClr val="003867"/>
                </a:solidFill>
              </a:defRPr>
            </a:lvl2pPr>
            <a:lvl3pPr>
              <a:defRPr>
                <a:solidFill>
                  <a:srgbClr val="003867"/>
                </a:solidFill>
              </a:defRPr>
            </a:lvl3pPr>
            <a:lvl4pPr>
              <a:defRPr>
                <a:solidFill>
                  <a:srgbClr val="003867"/>
                </a:solidFill>
              </a:defRPr>
            </a:lvl4pPr>
            <a:lvl5pPr>
              <a:defRPr>
                <a:solidFill>
                  <a:srgbClr val="003867"/>
                </a:solidFill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794383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duży blok - wzór tł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ChangeArrowheads="1"/>
          </p:cNvSpPr>
          <p:nvPr userDrawn="1"/>
        </p:nvSpPr>
        <p:spPr bwMode="auto">
          <a:xfrm>
            <a:off x="0" y="0"/>
            <a:ext cx="685800" cy="533400"/>
          </a:xfrm>
          <a:prstGeom prst="rect">
            <a:avLst/>
          </a:prstGeom>
          <a:solidFill>
            <a:srgbClr val="008AC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>
              <a:solidFill>
                <a:srgbClr val="008AC4"/>
              </a:solidFill>
            </a:endParaRPr>
          </a:p>
        </p:txBody>
      </p:sp>
      <p:sp>
        <p:nvSpPr>
          <p:cNvPr id="6" name="Rectangle 8"/>
          <p:cNvSpPr>
            <a:spLocks noChangeArrowheads="1"/>
          </p:cNvSpPr>
          <p:nvPr userDrawn="1"/>
        </p:nvSpPr>
        <p:spPr bwMode="auto">
          <a:xfrm>
            <a:off x="7772400" y="0"/>
            <a:ext cx="685800" cy="533400"/>
          </a:xfrm>
          <a:prstGeom prst="rect">
            <a:avLst/>
          </a:prstGeom>
          <a:solidFill>
            <a:srgbClr val="7FC4E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>
              <a:solidFill>
                <a:srgbClr val="008AC4"/>
              </a:solidFill>
            </a:endParaRPr>
          </a:p>
        </p:txBody>
      </p:sp>
      <p:sp>
        <p:nvSpPr>
          <p:cNvPr id="7" name="Rectangle 9"/>
          <p:cNvSpPr>
            <a:spLocks noChangeArrowheads="1"/>
          </p:cNvSpPr>
          <p:nvPr userDrawn="1"/>
        </p:nvSpPr>
        <p:spPr bwMode="auto">
          <a:xfrm>
            <a:off x="8458200" y="533400"/>
            <a:ext cx="685800" cy="533400"/>
          </a:xfrm>
          <a:prstGeom prst="rect">
            <a:avLst/>
          </a:prstGeom>
          <a:solidFill>
            <a:srgbClr val="008AC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>
              <a:solidFill>
                <a:srgbClr val="008AC4"/>
              </a:solidFill>
            </a:endParaRPr>
          </a:p>
        </p:txBody>
      </p:sp>
      <p:sp>
        <p:nvSpPr>
          <p:cNvPr id="8" name="Rectangle 10"/>
          <p:cNvSpPr>
            <a:spLocks noChangeArrowheads="1"/>
          </p:cNvSpPr>
          <p:nvPr userDrawn="1"/>
        </p:nvSpPr>
        <p:spPr bwMode="auto">
          <a:xfrm>
            <a:off x="8458200" y="6096000"/>
            <a:ext cx="685800" cy="212725"/>
          </a:xfrm>
          <a:prstGeom prst="rect">
            <a:avLst/>
          </a:prstGeom>
          <a:solidFill>
            <a:srgbClr val="008AC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>
              <a:solidFill>
                <a:srgbClr val="008AC4"/>
              </a:solidFill>
            </a:endParaRPr>
          </a:p>
        </p:txBody>
      </p:sp>
      <p:sp>
        <p:nvSpPr>
          <p:cNvPr id="10" name="Symbol zastępczy tytułu 18"/>
          <p:cNvSpPr>
            <a:spLocks noGrp="1"/>
          </p:cNvSpPr>
          <p:nvPr>
            <p:ph type="title"/>
          </p:nvPr>
        </p:nvSpPr>
        <p:spPr>
          <a:xfrm>
            <a:off x="685800" y="548680"/>
            <a:ext cx="7772400" cy="8991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dirty="0" smtClean="0"/>
              <a:t>Kliknij, aby edytować styl</a:t>
            </a:r>
            <a:endParaRPr lang="pl-PL" dirty="0"/>
          </a:p>
        </p:txBody>
      </p:sp>
      <p:sp>
        <p:nvSpPr>
          <p:cNvPr id="12" name="Symbol zastępczy tekstu 4"/>
          <p:cNvSpPr>
            <a:spLocks noGrp="1"/>
          </p:cNvSpPr>
          <p:nvPr>
            <p:ph type="body" sz="quarter" idx="11"/>
          </p:nvPr>
        </p:nvSpPr>
        <p:spPr>
          <a:xfrm>
            <a:off x="685800" y="1755181"/>
            <a:ext cx="7772400" cy="434081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3867"/>
                </a:solidFill>
              </a:defRPr>
            </a:lvl1pPr>
            <a:lvl2pPr>
              <a:defRPr>
                <a:solidFill>
                  <a:srgbClr val="003867"/>
                </a:solidFill>
              </a:defRPr>
            </a:lvl2pPr>
            <a:lvl3pPr>
              <a:defRPr>
                <a:solidFill>
                  <a:srgbClr val="003867"/>
                </a:solidFill>
              </a:defRPr>
            </a:lvl3pPr>
            <a:lvl4pPr>
              <a:defRPr>
                <a:solidFill>
                  <a:srgbClr val="003867"/>
                </a:solidFill>
              </a:defRPr>
            </a:lvl4pPr>
            <a:lvl5pPr>
              <a:defRPr>
                <a:solidFill>
                  <a:srgbClr val="003867"/>
                </a:solidFill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85832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590800"/>
            <a:ext cx="7772400" cy="16002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eaLnBrk="1" hangingPunct="1"/>
            <a:endParaRPr lang="pl-PL" sz="2800" dirty="0" smtClean="0">
              <a:solidFill>
                <a:schemeClr val="bg1"/>
              </a:solidFill>
            </a:endParaRPr>
          </a:p>
        </p:txBody>
      </p:sp>
      <p:sp>
        <p:nvSpPr>
          <p:cNvPr id="13" name="Symbol zastępczy tekstu 12"/>
          <p:cNvSpPr>
            <a:spLocks noGrp="1"/>
          </p:cNvSpPr>
          <p:nvPr>
            <p:ph type="body" sz="quarter" idx="10" hasCustomPrompt="1"/>
          </p:nvPr>
        </p:nvSpPr>
        <p:spPr>
          <a:xfrm>
            <a:off x="3005821" y="5877272"/>
            <a:ext cx="3132358" cy="360040"/>
          </a:xfrm>
          <a:prstGeom prst="rect">
            <a:avLst/>
          </a:prstGeom>
        </p:spPr>
        <p:txBody>
          <a:bodyPr/>
          <a:lstStyle>
            <a:lvl1pPr marL="0" indent="0" algn="ctr">
              <a:buFont typeface="Arial" pitchFamily="34" charset="0"/>
              <a:buNone/>
              <a:defRPr sz="12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 dirty="0" err="1" smtClean="0"/>
              <a:t>Warsaw</a:t>
            </a:r>
            <a:r>
              <a:rPr lang="pl-PL" dirty="0" smtClean="0"/>
              <a:t>, 00.00.2015</a:t>
            </a:r>
            <a:endParaRPr lang="pl-PL" dirty="0"/>
          </a:p>
        </p:txBody>
      </p:sp>
      <p:sp>
        <p:nvSpPr>
          <p:cNvPr id="15" name="Symbol zastępczy tekstu 14"/>
          <p:cNvSpPr>
            <a:spLocks noGrp="1"/>
          </p:cNvSpPr>
          <p:nvPr>
            <p:ph type="body" sz="quarter" idx="11"/>
          </p:nvPr>
        </p:nvSpPr>
        <p:spPr>
          <a:xfrm>
            <a:off x="971550" y="4725144"/>
            <a:ext cx="7200900" cy="863600"/>
          </a:xfrm>
          <a:prstGeom prst="rect">
            <a:avLst/>
          </a:prstGeom>
        </p:spPr>
        <p:txBody>
          <a:bodyPr/>
          <a:lstStyle>
            <a:lvl1pPr marL="0" indent="0" algn="ctr">
              <a:buFont typeface="Arial" pitchFamily="34" charset="0"/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Font typeface="Arial" pitchFamily="34" charset="0"/>
              <a:buNone/>
              <a:defRPr>
                <a:solidFill>
                  <a:schemeClr val="bg1"/>
                </a:solidFill>
              </a:defRPr>
            </a:lvl2pPr>
            <a:lvl3pPr marL="914400" indent="0" algn="ctr">
              <a:buFont typeface="Arial" pitchFamily="34" charset="0"/>
              <a:buNone/>
              <a:defRPr>
                <a:solidFill>
                  <a:schemeClr val="bg1"/>
                </a:solidFill>
              </a:defRPr>
            </a:lvl3pPr>
            <a:lvl4pPr marL="1371600" indent="0" algn="ctr">
              <a:buFont typeface="Arial" pitchFamily="34" charset="0"/>
              <a:buNone/>
              <a:defRPr>
                <a:solidFill>
                  <a:schemeClr val="bg1"/>
                </a:solidFill>
              </a:defRPr>
            </a:lvl4pPr>
            <a:lvl5pPr marL="1828800" indent="0" algn="ctr">
              <a:buFont typeface="Arial" pitchFamily="34" charset="0"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679660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wie kolumny tekstu - wzór tł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7"/>
          <p:cNvSpPr>
            <a:spLocks noChangeArrowheads="1"/>
          </p:cNvSpPr>
          <p:nvPr userDrawn="1"/>
        </p:nvSpPr>
        <p:spPr bwMode="auto">
          <a:xfrm>
            <a:off x="8458200" y="1447800"/>
            <a:ext cx="304800" cy="304800"/>
          </a:xfrm>
          <a:prstGeom prst="rect">
            <a:avLst/>
          </a:prstGeom>
          <a:solidFill>
            <a:srgbClr val="008AC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>
              <a:solidFill>
                <a:srgbClr val="008AC4"/>
              </a:solidFill>
            </a:endParaRPr>
          </a:p>
        </p:txBody>
      </p:sp>
      <p:sp>
        <p:nvSpPr>
          <p:cNvPr id="13" name="Rectangle 18"/>
          <p:cNvSpPr>
            <a:spLocks noChangeArrowheads="1"/>
          </p:cNvSpPr>
          <p:nvPr userDrawn="1"/>
        </p:nvSpPr>
        <p:spPr bwMode="auto">
          <a:xfrm>
            <a:off x="685800" y="0"/>
            <a:ext cx="1219200" cy="533400"/>
          </a:xfrm>
          <a:prstGeom prst="rect">
            <a:avLst/>
          </a:prstGeom>
          <a:solidFill>
            <a:srgbClr val="008AC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>
              <a:solidFill>
                <a:srgbClr val="008AC4"/>
              </a:solidFill>
            </a:endParaRPr>
          </a:p>
        </p:txBody>
      </p:sp>
      <p:sp>
        <p:nvSpPr>
          <p:cNvPr id="14" name="Rectangle 19"/>
          <p:cNvSpPr>
            <a:spLocks noChangeArrowheads="1"/>
          </p:cNvSpPr>
          <p:nvPr userDrawn="1"/>
        </p:nvSpPr>
        <p:spPr bwMode="auto">
          <a:xfrm>
            <a:off x="8763000" y="0"/>
            <a:ext cx="381000" cy="1447800"/>
          </a:xfrm>
          <a:prstGeom prst="rect">
            <a:avLst/>
          </a:prstGeom>
          <a:solidFill>
            <a:srgbClr val="7FC4E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>
              <a:solidFill>
                <a:srgbClr val="008AC4"/>
              </a:solidFill>
            </a:endParaRPr>
          </a:p>
        </p:txBody>
      </p:sp>
      <p:sp>
        <p:nvSpPr>
          <p:cNvPr id="15" name="Rectangle 20"/>
          <p:cNvSpPr>
            <a:spLocks noChangeArrowheads="1"/>
          </p:cNvSpPr>
          <p:nvPr userDrawn="1"/>
        </p:nvSpPr>
        <p:spPr bwMode="auto">
          <a:xfrm>
            <a:off x="8763000" y="5715000"/>
            <a:ext cx="381000" cy="571500"/>
          </a:xfrm>
          <a:prstGeom prst="rect">
            <a:avLst/>
          </a:prstGeom>
          <a:solidFill>
            <a:srgbClr val="008AC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>
              <a:solidFill>
                <a:srgbClr val="008AC4"/>
              </a:solidFill>
            </a:endParaRPr>
          </a:p>
        </p:txBody>
      </p:sp>
      <p:sp>
        <p:nvSpPr>
          <p:cNvPr id="16" name="Rectangle 21"/>
          <p:cNvSpPr>
            <a:spLocks noChangeArrowheads="1"/>
          </p:cNvSpPr>
          <p:nvPr userDrawn="1"/>
        </p:nvSpPr>
        <p:spPr bwMode="auto">
          <a:xfrm>
            <a:off x="8458200" y="4953000"/>
            <a:ext cx="304800" cy="762000"/>
          </a:xfrm>
          <a:prstGeom prst="rect">
            <a:avLst/>
          </a:prstGeom>
          <a:solidFill>
            <a:srgbClr val="7FC4E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>
              <a:solidFill>
                <a:srgbClr val="008AC4"/>
              </a:solidFill>
            </a:endParaRPr>
          </a:p>
        </p:txBody>
      </p:sp>
      <p:sp>
        <p:nvSpPr>
          <p:cNvPr id="17" name="Rectangle 22"/>
          <p:cNvSpPr>
            <a:spLocks noChangeArrowheads="1"/>
          </p:cNvSpPr>
          <p:nvPr userDrawn="1"/>
        </p:nvSpPr>
        <p:spPr bwMode="auto">
          <a:xfrm>
            <a:off x="0" y="533400"/>
            <a:ext cx="685800" cy="533400"/>
          </a:xfrm>
          <a:prstGeom prst="rect">
            <a:avLst/>
          </a:prstGeom>
          <a:solidFill>
            <a:srgbClr val="7FC4E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>
              <a:solidFill>
                <a:srgbClr val="008AC4"/>
              </a:solidFill>
            </a:endParaRPr>
          </a:p>
        </p:txBody>
      </p:sp>
      <p:sp>
        <p:nvSpPr>
          <p:cNvPr id="8" name="Symbol zastępczy tytułu 18"/>
          <p:cNvSpPr>
            <a:spLocks noGrp="1"/>
          </p:cNvSpPr>
          <p:nvPr>
            <p:ph type="title"/>
          </p:nvPr>
        </p:nvSpPr>
        <p:spPr>
          <a:xfrm>
            <a:off x="685242" y="548680"/>
            <a:ext cx="7772400" cy="8991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dirty="0" smtClean="0"/>
              <a:t>Kliknij, aby edytować styl</a:t>
            </a:r>
            <a:endParaRPr lang="pl-PL" dirty="0"/>
          </a:p>
        </p:txBody>
      </p:sp>
      <p:sp>
        <p:nvSpPr>
          <p:cNvPr id="19" name="Symbol zastępczy tekstu 2"/>
          <p:cNvSpPr>
            <a:spLocks noGrp="1"/>
          </p:cNvSpPr>
          <p:nvPr>
            <p:ph type="body" sz="quarter" idx="10"/>
          </p:nvPr>
        </p:nvSpPr>
        <p:spPr>
          <a:xfrm>
            <a:off x="685800" y="1749462"/>
            <a:ext cx="3741738" cy="433387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3867"/>
                </a:solidFill>
              </a:defRPr>
            </a:lvl1pPr>
            <a:lvl2pPr>
              <a:defRPr>
                <a:solidFill>
                  <a:srgbClr val="003867"/>
                </a:solidFill>
              </a:defRPr>
            </a:lvl2pPr>
            <a:lvl3pPr>
              <a:defRPr>
                <a:solidFill>
                  <a:srgbClr val="003867"/>
                </a:solidFill>
              </a:defRPr>
            </a:lvl3pPr>
            <a:lvl4pPr>
              <a:defRPr>
                <a:solidFill>
                  <a:srgbClr val="003867"/>
                </a:solidFill>
              </a:defRPr>
            </a:lvl4pPr>
            <a:lvl5pPr>
              <a:defRPr>
                <a:solidFill>
                  <a:srgbClr val="003867"/>
                </a:solidFill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20" name="Symbol zastępczy tekstu 4"/>
          <p:cNvSpPr>
            <a:spLocks noGrp="1"/>
          </p:cNvSpPr>
          <p:nvPr>
            <p:ph type="body" sz="quarter" idx="11"/>
          </p:nvPr>
        </p:nvSpPr>
        <p:spPr>
          <a:xfrm>
            <a:off x="4714875" y="1749462"/>
            <a:ext cx="3743325" cy="43434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3867"/>
                </a:solidFill>
              </a:defRPr>
            </a:lvl1pPr>
            <a:lvl2pPr>
              <a:defRPr>
                <a:solidFill>
                  <a:srgbClr val="003867"/>
                </a:solidFill>
              </a:defRPr>
            </a:lvl2pPr>
            <a:lvl3pPr>
              <a:defRPr>
                <a:solidFill>
                  <a:srgbClr val="003867"/>
                </a:solidFill>
              </a:defRPr>
            </a:lvl3pPr>
            <a:lvl4pPr>
              <a:defRPr>
                <a:solidFill>
                  <a:srgbClr val="003867"/>
                </a:solidFill>
              </a:defRPr>
            </a:lvl4pPr>
            <a:lvl5pPr>
              <a:defRPr>
                <a:solidFill>
                  <a:srgbClr val="003867"/>
                </a:solidFill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772405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wie kolumny tekstu - wzór tł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ChangeArrowheads="1"/>
          </p:cNvSpPr>
          <p:nvPr userDrawn="1"/>
        </p:nvSpPr>
        <p:spPr bwMode="auto">
          <a:xfrm>
            <a:off x="0" y="0"/>
            <a:ext cx="685800" cy="533400"/>
          </a:xfrm>
          <a:prstGeom prst="rect">
            <a:avLst/>
          </a:prstGeom>
          <a:solidFill>
            <a:srgbClr val="008AC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>
              <a:solidFill>
                <a:srgbClr val="008AC4"/>
              </a:solidFill>
            </a:endParaRPr>
          </a:p>
        </p:txBody>
      </p:sp>
      <p:sp>
        <p:nvSpPr>
          <p:cNvPr id="6" name="Rectangle 8"/>
          <p:cNvSpPr>
            <a:spLocks noChangeArrowheads="1"/>
          </p:cNvSpPr>
          <p:nvPr userDrawn="1"/>
        </p:nvSpPr>
        <p:spPr bwMode="auto">
          <a:xfrm>
            <a:off x="7772400" y="0"/>
            <a:ext cx="685800" cy="533400"/>
          </a:xfrm>
          <a:prstGeom prst="rect">
            <a:avLst/>
          </a:prstGeom>
          <a:solidFill>
            <a:srgbClr val="7FC4E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>
              <a:solidFill>
                <a:srgbClr val="008AC4"/>
              </a:solidFill>
            </a:endParaRPr>
          </a:p>
        </p:txBody>
      </p:sp>
      <p:sp>
        <p:nvSpPr>
          <p:cNvPr id="7" name="Rectangle 9"/>
          <p:cNvSpPr>
            <a:spLocks noChangeArrowheads="1"/>
          </p:cNvSpPr>
          <p:nvPr userDrawn="1"/>
        </p:nvSpPr>
        <p:spPr bwMode="auto">
          <a:xfrm>
            <a:off x="8458200" y="533400"/>
            <a:ext cx="685800" cy="533400"/>
          </a:xfrm>
          <a:prstGeom prst="rect">
            <a:avLst/>
          </a:prstGeom>
          <a:solidFill>
            <a:srgbClr val="008AC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>
              <a:solidFill>
                <a:srgbClr val="008AC4"/>
              </a:solidFill>
            </a:endParaRPr>
          </a:p>
        </p:txBody>
      </p:sp>
      <p:sp>
        <p:nvSpPr>
          <p:cNvPr id="8" name="Rectangle 10"/>
          <p:cNvSpPr>
            <a:spLocks noChangeArrowheads="1"/>
          </p:cNvSpPr>
          <p:nvPr userDrawn="1"/>
        </p:nvSpPr>
        <p:spPr bwMode="auto">
          <a:xfrm>
            <a:off x="8458200" y="6096000"/>
            <a:ext cx="685800" cy="212725"/>
          </a:xfrm>
          <a:prstGeom prst="rect">
            <a:avLst/>
          </a:prstGeom>
          <a:solidFill>
            <a:srgbClr val="008AC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>
              <a:solidFill>
                <a:srgbClr val="008AC4"/>
              </a:solidFill>
            </a:endParaRPr>
          </a:p>
        </p:txBody>
      </p:sp>
      <p:sp>
        <p:nvSpPr>
          <p:cNvPr id="9" name="Symbol zastępczy tytułu 18"/>
          <p:cNvSpPr>
            <a:spLocks noGrp="1"/>
          </p:cNvSpPr>
          <p:nvPr>
            <p:ph type="title"/>
          </p:nvPr>
        </p:nvSpPr>
        <p:spPr>
          <a:xfrm>
            <a:off x="685242" y="548680"/>
            <a:ext cx="7772400" cy="8991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dirty="0" smtClean="0"/>
              <a:t>Kliknij, aby edytować styl</a:t>
            </a:r>
            <a:endParaRPr lang="pl-PL" dirty="0"/>
          </a:p>
        </p:txBody>
      </p:sp>
      <p:sp>
        <p:nvSpPr>
          <p:cNvPr id="14" name="Symbol zastępczy tekstu 2"/>
          <p:cNvSpPr>
            <a:spLocks noGrp="1"/>
          </p:cNvSpPr>
          <p:nvPr>
            <p:ph type="body" sz="quarter" idx="10"/>
          </p:nvPr>
        </p:nvSpPr>
        <p:spPr>
          <a:xfrm>
            <a:off x="685800" y="1749462"/>
            <a:ext cx="3741738" cy="433387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3867"/>
                </a:solidFill>
              </a:defRPr>
            </a:lvl1pPr>
            <a:lvl2pPr>
              <a:defRPr>
                <a:solidFill>
                  <a:srgbClr val="003867"/>
                </a:solidFill>
              </a:defRPr>
            </a:lvl2pPr>
            <a:lvl3pPr>
              <a:defRPr>
                <a:solidFill>
                  <a:srgbClr val="003867"/>
                </a:solidFill>
              </a:defRPr>
            </a:lvl3pPr>
            <a:lvl4pPr>
              <a:defRPr>
                <a:solidFill>
                  <a:srgbClr val="003867"/>
                </a:solidFill>
              </a:defRPr>
            </a:lvl4pPr>
            <a:lvl5pPr>
              <a:defRPr>
                <a:solidFill>
                  <a:srgbClr val="003867"/>
                </a:solidFill>
              </a:defRPr>
            </a:lvl5pPr>
          </a:lstStyle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15" name="Symbol zastępczy tekstu 4"/>
          <p:cNvSpPr>
            <a:spLocks noGrp="1"/>
          </p:cNvSpPr>
          <p:nvPr>
            <p:ph type="body" sz="quarter" idx="11"/>
          </p:nvPr>
        </p:nvSpPr>
        <p:spPr>
          <a:xfrm>
            <a:off x="4714875" y="1749462"/>
            <a:ext cx="3743325" cy="43434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3867"/>
                </a:solidFill>
              </a:defRPr>
            </a:lvl1pPr>
            <a:lvl2pPr>
              <a:defRPr>
                <a:solidFill>
                  <a:srgbClr val="003867"/>
                </a:solidFill>
              </a:defRPr>
            </a:lvl2pPr>
            <a:lvl3pPr>
              <a:defRPr>
                <a:solidFill>
                  <a:srgbClr val="003867"/>
                </a:solidFill>
              </a:defRPr>
            </a:lvl3pPr>
            <a:lvl4pPr>
              <a:defRPr>
                <a:solidFill>
                  <a:srgbClr val="003867"/>
                </a:solidFill>
              </a:defRPr>
            </a:lvl4pPr>
            <a:lvl5pPr>
              <a:defRPr>
                <a:solidFill>
                  <a:srgbClr val="003867"/>
                </a:solidFill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642916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i grafika - wzór tła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7"/>
          <p:cNvSpPr>
            <a:spLocks noChangeArrowheads="1"/>
          </p:cNvSpPr>
          <p:nvPr userDrawn="1"/>
        </p:nvSpPr>
        <p:spPr bwMode="auto">
          <a:xfrm>
            <a:off x="8458200" y="1447800"/>
            <a:ext cx="304800" cy="304800"/>
          </a:xfrm>
          <a:prstGeom prst="rect">
            <a:avLst/>
          </a:prstGeom>
          <a:solidFill>
            <a:srgbClr val="008AC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>
              <a:solidFill>
                <a:srgbClr val="008AC4"/>
              </a:solidFill>
            </a:endParaRPr>
          </a:p>
        </p:txBody>
      </p:sp>
      <p:sp>
        <p:nvSpPr>
          <p:cNvPr id="13" name="Rectangle 18"/>
          <p:cNvSpPr>
            <a:spLocks noChangeArrowheads="1"/>
          </p:cNvSpPr>
          <p:nvPr userDrawn="1"/>
        </p:nvSpPr>
        <p:spPr bwMode="auto">
          <a:xfrm>
            <a:off x="685800" y="0"/>
            <a:ext cx="1219200" cy="533400"/>
          </a:xfrm>
          <a:prstGeom prst="rect">
            <a:avLst/>
          </a:prstGeom>
          <a:solidFill>
            <a:srgbClr val="008AC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>
              <a:solidFill>
                <a:srgbClr val="008AC4"/>
              </a:solidFill>
            </a:endParaRPr>
          </a:p>
        </p:txBody>
      </p:sp>
      <p:sp>
        <p:nvSpPr>
          <p:cNvPr id="14" name="Rectangle 19"/>
          <p:cNvSpPr>
            <a:spLocks noChangeArrowheads="1"/>
          </p:cNvSpPr>
          <p:nvPr userDrawn="1"/>
        </p:nvSpPr>
        <p:spPr bwMode="auto">
          <a:xfrm>
            <a:off x="8763000" y="0"/>
            <a:ext cx="381000" cy="1447800"/>
          </a:xfrm>
          <a:prstGeom prst="rect">
            <a:avLst/>
          </a:prstGeom>
          <a:solidFill>
            <a:srgbClr val="7FC4E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>
              <a:solidFill>
                <a:srgbClr val="008AC4"/>
              </a:solidFill>
            </a:endParaRPr>
          </a:p>
        </p:txBody>
      </p:sp>
      <p:sp>
        <p:nvSpPr>
          <p:cNvPr id="15" name="Rectangle 20"/>
          <p:cNvSpPr>
            <a:spLocks noChangeArrowheads="1"/>
          </p:cNvSpPr>
          <p:nvPr userDrawn="1"/>
        </p:nvSpPr>
        <p:spPr bwMode="auto">
          <a:xfrm>
            <a:off x="8763000" y="5715000"/>
            <a:ext cx="381000" cy="571500"/>
          </a:xfrm>
          <a:prstGeom prst="rect">
            <a:avLst/>
          </a:prstGeom>
          <a:solidFill>
            <a:srgbClr val="008AC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>
              <a:solidFill>
                <a:srgbClr val="008AC4"/>
              </a:solidFill>
            </a:endParaRPr>
          </a:p>
        </p:txBody>
      </p:sp>
      <p:sp>
        <p:nvSpPr>
          <p:cNvPr id="16" name="Rectangle 21"/>
          <p:cNvSpPr>
            <a:spLocks noChangeArrowheads="1"/>
          </p:cNvSpPr>
          <p:nvPr userDrawn="1"/>
        </p:nvSpPr>
        <p:spPr bwMode="auto">
          <a:xfrm>
            <a:off x="8458200" y="4953000"/>
            <a:ext cx="304800" cy="762000"/>
          </a:xfrm>
          <a:prstGeom prst="rect">
            <a:avLst/>
          </a:prstGeom>
          <a:solidFill>
            <a:srgbClr val="7FC4E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>
              <a:solidFill>
                <a:srgbClr val="008AC4"/>
              </a:solidFill>
            </a:endParaRPr>
          </a:p>
        </p:txBody>
      </p:sp>
      <p:sp>
        <p:nvSpPr>
          <p:cNvPr id="17" name="Rectangle 22"/>
          <p:cNvSpPr>
            <a:spLocks noChangeArrowheads="1"/>
          </p:cNvSpPr>
          <p:nvPr userDrawn="1"/>
        </p:nvSpPr>
        <p:spPr bwMode="auto">
          <a:xfrm>
            <a:off x="0" y="533400"/>
            <a:ext cx="685800" cy="533400"/>
          </a:xfrm>
          <a:prstGeom prst="rect">
            <a:avLst/>
          </a:prstGeom>
          <a:solidFill>
            <a:srgbClr val="7FC4E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>
              <a:solidFill>
                <a:srgbClr val="008AC4"/>
              </a:solidFill>
            </a:endParaRPr>
          </a:p>
        </p:txBody>
      </p:sp>
      <p:sp>
        <p:nvSpPr>
          <p:cNvPr id="8" name="Symbol zastępczy zawartości 2"/>
          <p:cNvSpPr>
            <a:spLocks noGrp="1"/>
          </p:cNvSpPr>
          <p:nvPr>
            <p:ph sz="quarter" idx="10"/>
          </p:nvPr>
        </p:nvSpPr>
        <p:spPr>
          <a:xfrm>
            <a:off x="4716016" y="1752600"/>
            <a:ext cx="3742184" cy="43434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3867"/>
                </a:solidFill>
              </a:defRPr>
            </a:lvl1pPr>
            <a:lvl2pPr>
              <a:defRPr>
                <a:solidFill>
                  <a:srgbClr val="003867"/>
                </a:solidFill>
              </a:defRPr>
            </a:lvl2pPr>
            <a:lvl3pPr>
              <a:defRPr>
                <a:solidFill>
                  <a:srgbClr val="003867"/>
                </a:solidFill>
              </a:defRPr>
            </a:lvl3pPr>
            <a:lvl4pPr>
              <a:defRPr>
                <a:solidFill>
                  <a:srgbClr val="003867"/>
                </a:solidFill>
              </a:defRPr>
            </a:lvl4pPr>
            <a:lvl5pPr>
              <a:defRPr>
                <a:solidFill>
                  <a:srgbClr val="003867"/>
                </a:solidFill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9" name="Symbol zastępczy tytułu 18"/>
          <p:cNvSpPr>
            <a:spLocks noGrp="1"/>
          </p:cNvSpPr>
          <p:nvPr>
            <p:ph type="title"/>
          </p:nvPr>
        </p:nvSpPr>
        <p:spPr>
          <a:xfrm>
            <a:off x="685242" y="548680"/>
            <a:ext cx="7772400" cy="8991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dirty="0" smtClean="0"/>
              <a:t>Kliknij, aby edytować styl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quarter" idx="11"/>
          </p:nvPr>
        </p:nvSpPr>
        <p:spPr>
          <a:xfrm>
            <a:off x="685800" y="1752600"/>
            <a:ext cx="3743325" cy="43434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3867"/>
                </a:solidFill>
              </a:defRPr>
            </a:lvl1pPr>
            <a:lvl2pPr>
              <a:defRPr>
                <a:solidFill>
                  <a:srgbClr val="003867"/>
                </a:solidFill>
              </a:defRPr>
            </a:lvl2pPr>
            <a:lvl3pPr>
              <a:defRPr>
                <a:solidFill>
                  <a:srgbClr val="003867"/>
                </a:solidFill>
              </a:defRPr>
            </a:lvl3pPr>
            <a:lvl4pPr>
              <a:defRPr>
                <a:solidFill>
                  <a:srgbClr val="003867"/>
                </a:solidFill>
              </a:defRPr>
            </a:lvl4pPr>
            <a:lvl5pPr>
              <a:defRPr>
                <a:solidFill>
                  <a:srgbClr val="003867"/>
                </a:solidFill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865876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i grafika - wzór tł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7"/>
          <p:cNvSpPr>
            <a:spLocks noChangeArrowheads="1"/>
          </p:cNvSpPr>
          <p:nvPr userDrawn="1"/>
        </p:nvSpPr>
        <p:spPr bwMode="auto">
          <a:xfrm>
            <a:off x="8458200" y="6096000"/>
            <a:ext cx="685800" cy="212725"/>
          </a:xfrm>
          <a:prstGeom prst="rect">
            <a:avLst/>
          </a:prstGeom>
          <a:solidFill>
            <a:srgbClr val="008AC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>
              <a:solidFill>
                <a:srgbClr val="008AC4"/>
              </a:solidFill>
            </a:endParaRPr>
          </a:p>
        </p:txBody>
      </p:sp>
      <p:sp>
        <p:nvSpPr>
          <p:cNvPr id="10" name="Rectangle 8"/>
          <p:cNvSpPr>
            <a:spLocks noChangeArrowheads="1"/>
          </p:cNvSpPr>
          <p:nvPr userDrawn="1"/>
        </p:nvSpPr>
        <p:spPr bwMode="auto">
          <a:xfrm>
            <a:off x="0" y="4119563"/>
            <a:ext cx="304800" cy="762000"/>
          </a:xfrm>
          <a:prstGeom prst="rect">
            <a:avLst/>
          </a:prstGeom>
          <a:solidFill>
            <a:srgbClr val="008AC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>
              <a:solidFill>
                <a:srgbClr val="008AC4"/>
              </a:solidFill>
            </a:endParaRPr>
          </a:p>
        </p:txBody>
      </p:sp>
      <p:sp>
        <p:nvSpPr>
          <p:cNvPr id="11" name="Rectangle 9"/>
          <p:cNvSpPr>
            <a:spLocks noChangeArrowheads="1"/>
          </p:cNvSpPr>
          <p:nvPr userDrawn="1"/>
        </p:nvSpPr>
        <p:spPr bwMode="auto">
          <a:xfrm>
            <a:off x="304800" y="4876800"/>
            <a:ext cx="381000" cy="1219200"/>
          </a:xfrm>
          <a:prstGeom prst="rect">
            <a:avLst/>
          </a:prstGeom>
          <a:solidFill>
            <a:srgbClr val="7FC4E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>
              <a:solidFill>
                <a:srgbClr val="008AC4"/>
              </a:solidFill>
            </a:endParaRPr>
          </a:p>
        </p:txBody>
      </p:sp>
      <p:sp>
        <p:nvSpPr>
          <p:cNvPr id="12" name="Rectangle 10"/>
          <p:cNvSpPr>
            <a:spLocks noChangeArrowheads="1"/>
          </p:cNvSpPr>
          <p:nvPr userDrawn="1"/>
        </p:nvSpPr>
        <p:spPr bwMode="auto">
          <a:xfrm>
            <a:off x="8458200" y="1447800"/>
            <a:ext cx="685800" cy="304800"/>
          </a:xfrm>
          <a:prstGeom prst="rect">
            <a:avLst/>
          </a:prstGeom>
          <a:solidFill>
            <a:srgbClr val="7FC4E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>
              <a:solidFill>
                <a:srgbClr val="008AC4"/>
              </a:solidFill>
            </a:endParaRPr>
          </a:p>
        </p:txBody>
      </p:sp>
      <p:sp>
        <p:nvSpPr>
          <p:cNvPr id="13" name="Rectangle 7"/>
          <p:cNvSpPr>
            <a:spLocks noChangeArrowheads="1"/>
          </p:cNvSpPr>
          <p:nvPr userDrawn="1"/>
        </p:nvSpPr>
        <p:spPr bwMode="auto">
          <a:xfrm>
            <a:off x="-2232" y="302941"/>
            <a:ext cx="685800" cy="212725"/>
          </a:xfrm>
          <a:prstGeom prst="rect">
            <a:avLst/>
          </a:prstGeom>
          <a:solidFill>
            <a:srgbClr val="008AC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>
              <a:solidFill>
                <a:srgbClr val="008AC4"/>
              </a:solidFill>
            </a:endParaRPr>
          </a:p>
        </p:txBody>
      </p:sp>
      <p:sp>
        <p:nvSpPr>
          <p:cNvPr id="15" name="Rectangle 10"/>
          <p:cNvSpPr>
            <a:spLocks noChangeArrowheads="1"/>
          </p:cNvSpPr>
          <p:nvPr userDrawn="1"/>
        </p:nvSpPr>
        <p:spPr bwMode="auto">
          <a:xfrm>
            <a:off x="685800" y="-1859"/>
            <a:ext cx="685800" cy="304800"/>
          </a:xfrm>
          <a:prstGeom prst="rect">
            <a:avLst/>
          </a:prstGeom>
          <a:solidFill>
            <a:srgbClr val="7FC4E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>
              <a:solidFill>
                <a:srgbClr val="008AC4"/>
              </a:solidFill>
            </a:endParaRPr>
          </a:p>
        </p:txBody>
      </p:sp>
      <p:sp>
        <p:nvSpPr>
          <p:cNvPr id="14" name="Symbol zastępczy tytułu 18"/>
          <p:cNvSpPr>
            <a:spLocks noGrp="1"/>
          </p:cNvSpPr>
          <p:nvPr>
            <p:ph type="title"/>
          </p:nvPr>
        </p:nvSpPr>
        <p:spPr>
          <a:xfrm>
            <a:off x="685242" y="548680"/>
            <a:ext cx="7772400" cy="8991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dirty="0" smtClean="0"/>
              <a:t>Kliknij, aby edytować styl</a:t>
            </a:r>
            <a:endParaRPr lang="pl-PL" dirty="0"/>
          </a:p>
        </p:txBody>
      </p:sp>
      <p:sp>
        <p:nvSpPr>
          <p:cNvPr id="17" name="Symbol zastępczy zawartości 2"/>
          <p:cNvSpPr>
            <a:spLocks noGrp="1"/>
          </p:cNvSpPr>
          <p:nvPr>
            <p:ph sz="quarter" idx="10"/>
          </p:nvPr>
        </p:nvSpPr>
        <p:spPr>
          <a:xfrm>
            <a:off x="4716016" y="1752600"/>
            <a:ext cx="3742184" cy="43434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3867"/>
                </a:solidFill>
              </a:defRPr>
            </a:lvl1pPr>
            <a:lvl2pPr>
              <a:defRPr>
                <a:solidFill>
                  <a:srgbClr val="003867"/>
                </a:solidFill>
              </a:defRPr>
            </a:lvl2pPr>
            <a:lvl3pPr>
              <a:defRPr>
                <a:solidFill>
                  <a:srgbClr val="003867"/>
                </a:solidFill>
              </a:defRPr>
            </a:lvl3pPr>
            <a:lvl4pPr>
              <a:defRPr>
                <a:solidFill>
                  <a:srgbClr val="003867"/>
                </a:solidFill>
              </a:defRPr>
            </a:lvl4pPr>
            <a:lvl5pPr>
              <a:defRPr>
                <a:solidFill>
                  <a:srgbClr val="003867"/>
                </a:solidFill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18" name="Symbol zastępczy tekstu 2"/>
          <p:cNvSpPr>
            <a:spLocks noGrp="1"/>
          </p:cNvSpPr>
          <p:nvPr>
            <p:ph type="body" sz="quarter" idx="11"/>
          </p:nvPr>
        </p:nvSpPr>
        <p:spPr>
          <a:xfrm>
            <a:off x="685800" y="1752600"/>
            <a:ext cx="3743325" cy="43434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3867"/>
                </a:solidFill>
              </a:defRPr>
            </a:lvl1pPr>
            <a:lvl2pPr>
              <a:defRPr>
                <a:solidFill>
                  <a:srgbClr val="003867"/>
                </a:solidFill>
              </a:defRPr>
            </a:lvl2pPr>
            <a:lvl3pPr>
              <a:defRPr>
                <a:solidFill>
                  <a:srgbClr val="003867"/>
                </a:solidFill>
              </a:defRPr>
            </a:lvl3pPr>
            <a:lvl4pPr>
              <a:defRPr>
                <a:solidFill>
                  <a:srgbClr val="003867"/>
                </a:solidFill>
              </a:defRPr>
            </a:lvl4pPr>
            <a:lvl5pPr>
              <a:defRPr>
                <a:solidFill>
                  <a:srgbClr val="003867"/>
                </a:solidFill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705203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i grafika - wzór tł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ChangeArrowheads="1"/>
          </p:cNvSpPr>
          <p:nvPr userDrawn="1"/>
        </p:nvSpPr>
        <p:spPr bwMode="auto">
          <a:xfrm>
            <a:off x="0" y="0"/>
            <a:ext cx="685800" cy="533400"/>
          </a:xfrm>
          <a:prstGeom prst="rect">
            <a:avLst/>
          </a:prstGeom>
          <a:solidFill>
            <a:srgbClr val="008AC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>
              <a:solidFill>
                <a:srgbClr val="008AC4"/>
              </a:solidFill>
            </a:endParaRPr>
          </a:p>
        </p:txBody>
      </p:sp>
      <p:sp>
        <p:nvSpPr>
          <p:cNvPr id="6" name="Rectangle 8"/>
          <p:cNvSpPr>
            <a:spLocks noChangeArrowheads="1"/>
          </p:cNvSpPr>
          <p:nvPr userDrawn="1"/>
        </p:nvSpPr>
        <p:spPr bwMode="auto">
          <a:xfrm>
            <a:off x="7772400" y="0"/>
            <a:ext cx="685800" cy="533400"/>
          </a:xfrm>
          <a:prstGeom prst="rect">
            <a:avLst/>
          </a:prstGeom>
          <a:solidFill>
            <a:srgbClr val="7FC4E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>
              <a:solidFill>
                <a:srgbClr val="008AC4"/>
              </a:solidFill>
            </a:endParaRPr>
          </a:p>
        </p:txBody>
      </p:sp>
      <p:sp>
        <p:nvSpPr>
          <p:cNvPr id="7" name="Rectangle 9"/>
          <p:cNvSpPr>
            <a:spLocks noChangeArrowheads="1"/>
          </p:cNvSpPr>
          <p:nvPr userDrawn="1"/>
        </p:nvSpPr>
        <p:spPr bwMode="auto">
          <a:xfrm>
            <a:off x="8458200" y="533400"/>
            <a:ext cx="685800" cy="533400"/>
          </a:xfrm>
          <a:prstGeom prst="rect">
            <a:avLst/>
          </a:prstGeom>
          <a:solidFill>
            <a:srgbClr val="008AC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>
              <a:solidFill>
                <a:srgbClr val="008AC4"/>
              </a:solidFill>
            </a:endParaRPr>
          </a:p>
        </p:txBody>
      </p:sp>
      <p:sp>
        <p:nvSpPr>
          <p:cNvPr id="8" name="Rectangle 10"/>
          <p:cNvSpPr>
            <a:spLocks noChangeArrowheads="1"/>
          </p:cNvSpPr>
          <p:nvPr userDrawn="1"/>
        </p:nvSpPr>
        <p:spPr bwMode="auto">
          <a:xfrm>
            <a:off x="8458200" y="6096000"/>
            <a:ext cx="685800" cy="212725"/>
          </a:xfrm>
          <a:prstGeom prst="rect">
            <a:avLst/>
          </a:prstGeom>
          <a:solidFill>
            <a:srgbClr val="008AC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>
              <a:solidFill>
                <a:srgbClr val="008AC4"/>
              </a:solidFill>
            </a:endParaRPr>
          </a:p>
        </p:txBody>
      </p:sp>
      <p:sp>
        <p:nvSpPr>
          <p:cNvPr id="10" name="Symbol zastępczy tytułu 18"/>
          <p:cNvSpPr>
            <a:spLocks noGrp="1"/>
          </p:cNvSpPr>
          <p:nvPr>
            <p:ph type="title"/>
          </p:nvPr>
        </p:nvSpPr>
        <p:spPr>
          <a:xfrm>
            <a:off x="685242" y="548680"/>
            <a:ext cx="7772400" cy="8991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dirty="0" smtClean="0"/>
              <a:t>Kliknij, aby edytować styl</a:t>
            </a:r>
            <a:endParaRPr lang="pl-PL" dirty="0"/>
          </a:p>
        </p:txBody>
      </p:sp>
      <p:sp>
        <p:nvSpPr>
          <p:cNvPr id="12" name="Symbol zastępczy zawartości 2"/>
          <p:cNvSpPr>
            <a:spLocks noGrp="1"/>
          </p:cNvSpPr>
          <p:nvPr>
            <p:ph sz="quarter" idx="10"/>
          </p:nvPr>
        </p:nvSpPr>
        <p:spPr>
          <a:xfrm>
            <a:off x="4716016" y="1752600"/>
            <a:ext cx="3742184" cy="43434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3867"/>
                </a:solidFill>
              </a:defRPr>
            </a:lvl1pPr>
            <a:lvl2pPr>
              <a:defRPr>
                <a:solidFill>
                  <a:srgbClr val="003867"/>
                </a:solidFill>
              </a:defRPr>
            </a:lvl2pPr>
            <a:lvl3pPr>
              <a:defRPr>
                <a:solidFill>
                  <a:srgbClr val="003867"/>
                </a:solidFill>
              </a:defRPr>
            </a:lvl3pPr>
            <a:lvl4pPr>
              <a:defRPr>
                <a:solidFill>
                  <a:srgbClr val="003867"/>
                </a:solidFill>
              </a:defRPr>
            </a:lvl4pPr>
            <a:lvl5pPr>
              <a:defRPr>
                <a:solidFill>
                  <a:srgbClr val="003867"/>
                </a:solidFill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13" name="Symbol zastępczy tekstu 2"/>
          <p:cNvSpPr>
            <a:spLocks noGrp="1"/>
          </p:cNvSpPr>
          <p:nvPr>
            <p:ph type="body" sz="quarter" idx="11"/>
          </p:nvPr>
        </p:nvSpPr>
        <p:spPr>
          <a:xfrm>
            <a:off x="685800" y="1752600"/>
            <a:ext cx="3743325" cy="43434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3867"/>
                </a:solidFill>
              </a:defRPr>
            </a:lvl1pPr>
            <a:lvl2pPr>
              <a:defRPr>
                <a:solidFill>
                  <a:srgbClr val="003867"/>
                </a:solidFill>
              </a:defRPr>
            </a:lvl2pPr>
            <a:lvl3pPr>
              <a:defRPr>
                <a:solidFill>
                  <a:srgbClr val="003867"/>
                </a:solidFill>
              </a:defRPr>
            </a:lvl3pPr>
            <a:lvl4pPr>
              <a:defRPr>
                <a:solidFill>
                  <a:srgbClr val="003867"/>
                </a:solidFill>
              </a:defRPr>
            </a:lvl4pPr>
            <a:lvl5pPr>
              <a:defRPr>
                <a:solidFill>
                  <a:srgbClr val="003867"/>
                </a:solidFill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636737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kst duży blok - wzór tła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7"/>
          <p:cNvSpPr>
            <a:spLocks noChangeArrowheads="1"/>
          </p:cNvSpPr>
          <p:nvPr userDrawn="1"/>
        </p:nvSpPr>
        <p:spPr bwMode="auto">
          <a:xfrm>
            <a:off x="0" y="304800"/>
            <a:ext cx="685800" cy="685800"/>
          </a:xfrm>
          <a:prstGeom prst="rect">
            <a:avLst/>
          </a:prstGeom>
          <a:solidFill>
            <a:srgbClr val="008AC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>
              <a:solidFill>
                <a:srgbClr val="008AC4"/>
              </a:solidFill>
            </a:endParaRPr>
          </a:p>
        </p:txBody>
      </p:sp>
      <p:sp>
        <p:nvSpPr>
          <p:cNvPr id="10" name="Rectangle 8"/>
          <p:cNvSpPr>
            <a:spLocks noChangeArrowheads="1"/>
          </p:cNvSpPr>
          <p:nvPr userDrawn="1"/>
        </p:nvSpPr>
        <p:spPr bwMode="auto">
          <a:xfrm>
            <a:off x="685800" y="0"/>
            <a:ext cx="1219200" cy="304800"/>
          </a:xfrm>
          <a:prstGeom prst="rect">
            <a:avLst/>
          </a:prstGeom>
          <a:solidFill>
            <a:srgbClr val="7FC4E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>
              <a:solidFill>
                <a:srgbClr val="008AC4"/>
              </a:solidFill>
            </a:endParaRPr>
          </a:p>
        </p:txBody>
      </p:sp>
      <p:sp>
        <p:nvSpPr>
          <p:cNvPr id="11" name="Rectangle 9"/>
          <p:cNvSpPr>
            <a:spLocks noChangeArrowheads="1"/>
          </p:cNvSpPr>
          <p:nvPr userDrawn="1"/>
        </p:nvSpPr>
        <p:spPr bwMode="auto">
          <a:xfrm>
            <a:off x="8458200" y="1752600"/>
            <a:ext cx="685800" cy="304800"/>
          </a:xfrm>
          <a:prstGeom prst="rect">
            <a:avLst/>
          </a:prstGeom>
          <a:solidFill>
            <a:srgbClr val="7FC4E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>
              <a:solidFill>
                <a:srgbClr val="008AC4"/>
              </a:solidFill>
            </a:endParaRPr>
          </a:p>
        </p:txBody>
      </p:sp>
      <p:sp>
        <p:nvSpPr>
          <p:cNvPr id="12" name="Rectangle 10"/>
          <p:cNvSpPr>
            <a:spLocks noChangeArrowheads="1"/>
          </p:cNvSpPr>
          <p:nvPr userDrawn="1"/>
        </p:nvSpPr>
        <p:spPr bwMode="auto">
          <a:xfrm>
            <a:off x="8458200" y="4953000"/>
            <a:ext cx="685800" cy="1143000"/>
          </a:xfrm>
          <a:prstGeom prst="rect">
            <a:avLst/>
          </a:prstGeom>
          <a:solidFill>
            <a:srgbClr val="008AC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>
              <a:solidFill>
                <a:srgbClr val="008AC4"/>
              </a:solidFill>
            </a:endParaRPr>
          </a:p>
        </p:txBody>
      </p:sp>
      <p:sp>
        <p:nvSpPr>
          <p:cNvPr id="8" name="Symbol zastępczy tytułu 18"/>
          <p:cNvSpPr>
            <a:spLocks noGrp="1"/>
          </p:cNvSpPr>
          <p:nvPr>
            <p:ph type="title"/>
          </p:nvPr>
        </p:nvSpPr>
        <p:spPr>
          <a:xfrm>
            <a:off x="685800" y="548680"/>
            <a:ext cx="7772400" cy="8991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dirty="0" smtClean="0"/>
              <a:t>Kliknij, aby edytować styl</a:t>
            </a:r>
            <a:endParaRPr lang="pl-PL" dirty="0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11"/>
          </p:nvPr>
        </p:nvSpPr>
        <p:spPr>
          <a:xfrm>
            <a:off x="685800" y="1755181"/>
            <a:ext cx="7772400" cy="434081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3867"/>
                </a:solidFill>
              </a:defRPr>
            </a:lvl1pPr>
            <a:lvl2pPr>
              <a:defRPr>
                <a:solidFill>
                  <a:srgbClr val="003867"/>
                </a:solidFill>
              </a:defRPr>
            </a:lvl2pPr>
            <a:lvl3pPr>
              <a:defRPr>
                <a:solidFill>
                  <a:srgbClr val="003867"/>
                </a:solidFill>
              </a:defRPr>
            </a:lvl3pPr>
            <a:lvl4pPr>
              <a:defRPr>
                <a:solidFill>
                  <a:srgbClr val="003867"/>
                </a:solidFill>
              </a:defRPr>
            </a:lvl4pPr>
            <a:lvl5pPr>
              <a:defRPr>
                <a:solidFill>
                  <a:srgbClr val="003867"/>
                </a:solidFill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05797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685800" y="1752600"/>
            <a:ext cx="3810000" cy="43434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752600"/>
            <a:ext cx="3810000" cy="43434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CEA82D-F196-4A13-B5DA-0AADC96F3704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486528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5800" y="1752600"/>
            <a:ext cx="7772400" cy="4343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E35921-8EC6-4EFE-9914-D6AEA2EA5D47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55697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6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5" Type="http://schemas.openxmlformats.org/officeDocument/2006/relationships/slideLayout" Target="../slideLayouts/slideLayout8.xml"/><Relationship Id="rId4" Type="http://schemas.openxmlformats.org/officeDocument/2006/relationships/slideLayout" Target="../slideLayouts/slideLayout7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5" Type="http://schemas.openxmlformats.org/officeDocument/2006/relationships/image" Target="../media/image1.pn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.png"/><Relationship Id="rId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ymbol zastępczy tytułu 18"/>
          <p:cNvSpPr>
            <a:spLocks noGrp="1"/>
          </p:cNvSpPr>
          <p:nvPr>
            <p:ph type="title"/>
          </p:nvPr>
        </p:nvSpPr>
        <p:spPr>
          <a:xfrm>
            <a:off x="685242" y="548680"/>
            <a:ext cx="7772400" cy="8991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dirty="0" smtClean="0"/>
              <a:t>Kliknij, aby edytować styl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97152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8" r:id="rId3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400">
          <a:solidFill>
            <a:srgbClr val="003867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400">
          <a:solidFill>
            <a:srgbClr val="008AC4"/>
          </a:solidFill>
          <a:latin typeface="Myriad Pro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400">
          <a:solidFill>
            <a:srgbClr val="008AC4"/>
          </a:solidFill>
          <a:latin typeface="Myriad Pro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400">
          <a:solidFill>
            <a:srgbClr val="008AC4"/>
          </a:solidFill>
          <a:latin typeface="Myriad Pro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400">
          <a:solidFill>
            <a:srgbClr val="008AC4"/>
          </a:solidFill>
          <a:latin typeface="Myriad Pro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400">
          <a:solidFill>
            <a:srgbClr val="008AC4"/>
          </a:solidFill>
          <a:latin typeface="Myriad Pro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400">
          <a:solidFill>
            <a:srgbClr val="008AC4"/>
          </a:solidFill>
          <a:latin typeface="Myriad Pro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400">
          <a:solidFill>
            <a:srgbClr val="008AC4"/>
          </a:solidFill>
          <a:latin typeface="Myriad Pro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400">
          <a:solidFill>
            <a:srgbClr val="008AC4"/>
          </a:solidFill>
          <a:latin typeface="Myriad Pro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1400">
          <a:solidFill>
            <a:srgbClr val="7FC4E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1400">
          <a:solidFill>
            <a:srgbClr val="7FC4E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1200">
          <a:solidFill>
            <a:srgbClr val="7FC4E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1000">
          <a:solidFill>
            <a:srgbClr val="7FC4E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1000">
          <a:solidFill>
            <a:srgbClr val="7FC4E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Blip>
          <a:blip r:embed="rId5"/>
        </a:buBlip>
        <a:defRPr sz="1000">
          <a:solidFill>
            <a:srgbClr val="7FC4E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Blip>
          <a:blip r:embed="rId5"/>
        </a:buBlip>
        <a:defRPr sz="1000">
          <a:solidFill>
            <a:srgbClr val="7FC4E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Blip>
          <a:blip r:embed="rId5"/>
        </a:buBlip>
        <a:defRPr sz="1000">
          <a:solidFill>
            <a:srgbClr val="7FC4E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Blip>
          <a:blip r:embed="rId5"/>
        </a:buBlip>
        <a:defRPr sz="1000">
          <a:solidFill>
            <a:srgbClr val="7FC4E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ymbol zastępczy tytułu 18"/>
          <p:cNvSpPr>
            <a:spLocks noGrp="1"/>
          </p:cNvSpPr>
          <p:nvPr>
            <p:ph type="title"/>
          </p:nvPr>
        </p:nvSpPr>
        <p:spPr>
          <a:xfrm>
            <a:off x="685242" y="548680"/>
            <a:ext cx="7772400" cy="8991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dirty="0" smtClean="0"/>
              <a:t>Kliknij, aby edytować styl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951342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79" r:id="rId4"/>
    <p:sldLayoutId id="2147483680" r:id="rId5"/>
    <p:sldLayoutId id="2147483681" r:id="rId6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400">
          <a:solidFill>
            <a:srgbClr val="003867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400">
          <a:solidFill>
            <a:srgbClr val="008AC4"/>
          </a:solidFill>
          <a:latin typeface="Myriad Pro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400">
          <a:solidFill>
            <a:srgbClr val="008AC4"/>
          </a:solidFill>
          <a:latin typeface="Myriad Pro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400">
          <a:solidFill>
            <a:srgbClr val="008AC4"/>
          </a:solidFill>
          <a:latin typeface="Myriad Pro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400">
          <a:solidFill>
            <a:srgbClr val="008AC4"/>
          </a:solidFill>
          <a:latin typeface="Myriad Pro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400">
          <a:solidFill>
            <a:srgbClr val="008AC4"/>
          </a:solidFill>
          <a:latin typeface="Myriad Pro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400">
          <a:solidFill>
            <a:srgbClr val="008AC4"/>
          </a:solidFill>
          <a:latin typeface="Myriad Pro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400">
          <a:solidFill>
            <a:srgbClr val="008AC4"/>
          </a:solidFill>
          <a:latin typeface="Myriad Pro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400">
          <a:solidFill>
            <a:srgbClr val="008AC4"/>
          </a:solidFill>
          <a:latin typeface="Myriad Pro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8"/>
        </a:buBlip>
        <a:defRPr sz="1400">
          <a:solidFill>
            <a:srgbClr val="7FC4E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Blip>
          <a:blip r:embed="rId8"/>
        </a:buBlip>
        <a:defRPr sz="1400">
          <a:solidFill>
            <a:srgbClr val="7FC4E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Blip>
          <a:blip r:embed="rId8"/>
        </a:buBlip>
        <a:defRPr sz="1200">
          <a:solidFill>
            <a:srgbClr val="7FC4E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Blip>
          <a:blip r:embed="rId8"/>
        </a:buBlip>
        <a:defRPr sz="1000">
          <a:solidFill>
            <a:srgbClr val="7FC4E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Blip>
          <a:blip r:embed="rId8"/>
        </a:buBlip>
        <a:defRPr sz="1000">
          <a:solidFill>
            <a:srgbClr val="7FC4E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Blip>
          <a:blip r:embed="rId8"/>
        </a:buBlip>
        <a:defRPr sz="1000">
          <a:solidFill>
            <a:srgbClr val="7FC4E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Blip>
          <a:blip r:embed="rId8"/>
        </a:buBlip>
        <a:defRPr sz="1000">
          <a:solidFill>
            <a:srgbClr val="7FC4E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Blip>
          <a:blip r:embed="rId8"/>
        </a:buBlip>
        <a:defRPr sz="1000">
          <a:solidFill>
            <a:srgbClr val="7FC4E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Blip>
          <a:blip r:embed="rId8"/>
        </a:buBlip>
        <a:defRPr sz="1000">
          <a:solidFill>
            <a:srgbClr val="7FC4E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ymbol zastępczy tytułu 18"/>
          <p:cNvSpPr>
            <a:spLocks noGrp="1"/>
          </p:cNvSpPr>
          <p:nvPr>
            <p:ph type="title"/>
          </p:nvPr>
        </p:nvSpPr>
        <p:spPr>
          <a:xfrm>
            <a:off x="685800" y="548680"/>
            <a:ext cx="7772400" cy="8991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dirty="0" smtClean="0"/>
              <a:t>Kliknij, aby edytować styl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21586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7" r:id="rId2"/>
    <p:sldLayoutId id="2147483668" r:id="rId3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400">
          <a:solidFill>
            <a:srgbClr val="003867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400">
          <a:solidFill>
            <a:srgbClr val="008AC4"/>
          </a:solidFill>
          <a:latin typeface="Myriad Pro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400">
          <a:solidFill>
            <a:srgbClr val="008AC4"/>
          </a:solidFill>
          <a:latin typeface="Myriad Pro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400">
          <a:solidFill>
            <a:srgbClr val="008AC4"/>
          </a:solidFill>
          <a:latin typeface="Myriad Pro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400">
          <a:solidFill>
            <a:srgbClr val="008AC4"/>
          </a:solidFill>
          <a:latin typeface="Myriad Pro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400">
          <a:solidFill>
            <a:srgbClr val="008AC4"/>
          </a:solidFill>
          <a:latin typeface="Myriad Pro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400">
          <a:solidFill>
            <a:srgbClr val="008AC4"/>
          </a:solidFill>
          <a:latin typeface="Myriad Pro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400">
          <a:solidFill>
            <a:srgbClr val="008AC4"/>
          </a:solidFill>
          <a:latin typeface="Myriad Pro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400">
          <a:solidFill>
            <a:srgbClr val="008AC4"/>
          </a:solidFill>
          <a:latin typeface="Myriad Pro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1400">
          <a:solidFill>
            <a:srgbClr val="7FC4E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1400">
          <a:solidFill>
            <a:srgbClr val="7FC4E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1200">
          <a:solidFill>
            <a:srgbClr val="7FC4E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1000">
          <a:solidFill>
            <a:srgbClr val="7FC4E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1000">
          <a:solidFill>
            <a:srgbClr val="7FC4E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Blip>
          <a:blip r:embed="rId5"/>
        </a:buBlip>
        <a:defRPr sz="1000">
          <a:solidFill>
            <a:srgbClr val="7FC4E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Blip>
          <a:blip r:embed="rId5"/>
        </a:buBlip>
        <a:defRPr sz="1000">
          <a:solidFill>
            <a:srgbClr val="7FC4E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Blip>
          <a:blip r:embed="rId5"/>
        </a:buBlip>
        <a:defRPr sz="1000">
          <a:solidFill>
            <a:srgbClr val="7FC4E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Blip>
          <a:blip r:embed="rId5"/>
        </a:buBlip>
        <a:defRPr sz="1000">
          <a:solidFill>
            <a:srgbClr val="7FC4E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ymbol zastępczy tytułu 18"/>
          <p:cNvSpPr>
            <a:spLocks noGrp="1"/>
          </p:cNvSpPr>
          <p:nvPr>
            <p:ph type="title"/>
          </p:nvPr>
        </p:nvSpPr>
        <p:spPr>
          <a:xfrm>
            <a:off x="685800" y="548680"/>
            <a:ext cx="7772400" cy="8991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dirty="0" smtClean="0"/>
              <a:t>Kliknij, aby edytować styl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226481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400">
          <a:solidFill>
            <a:srgbClr val="003867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400">
          <a:solidFill>
            <a:srgbClr val="008AC4"/>
          </a:solidFill>
          <a:latin typeface="Myriad Pro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400">
          <a:solidFill>
            <a:srgbClr val="008AC4"/>
          </a:solidFill>
          <a:latin typeface="Myriad Pro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400">
          <a:solidFill>
            <a:srgbClr val="008AC4"/>
          </a:solidFill>
          <a:latin typeface="Myriad Pro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400">
          <a:solidFill>
            <a:srgbClr val="008AC4"/>
          </a:solidFill>
          <a:latin typeface="Myriad Pro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400">
          <a:solidFill>
            <a:srgbClr val="008AC4"/>
          </a:solidFill>
          <a:latin typeface="Myriad Pro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400">
          <a:solidFill>
            <a:srgbClr val="008AC4"/>
          </a:solidFill>
          <a:latin typeface="Myriad Pro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400">
          <a:solidFill>
            <a:srgbClr val="008AC4"/>
          </a:solidFill>
          <a:latin typeface="Myriad Pro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400">
          <a:solidFill>
            <a:srgbClr val="008AC4"/>
          </a:solidFill>
          <a:latin typeface="Myriad Pro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1400">
          <a:solidFill>
            <a:srgbClr val="7FC4E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1400">
          <a:solidFill>
            <a:srgbClr val="7FC4E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1200">
          <a:solidFill>
            <a:srgbClr val="7FC4E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1000">
          <a:solidFill>
            <a:srgbClr val="7FC4E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1000">
          <a:solidFill>
            <a:srgbClr val="7FC4E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Blip>
          <a:blip r:embed="rId5"/>
        </a:buBlip>
        <a:defRPr sz="1000">
          <a:solidFill>
            <a:srgbClr val="7FC4E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Blip>
          <a:blip r:embed="rId5"/>
        </a:buBlip>
        <a:defRPr sz="1000">
          <a:solidFill>
            <a:srgbClr val="7FC4E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Blip>
          <a:blip r:embed="rId5"/>
        </a:buBlip>
        <a:defRPr sz="1000">
          <a:solidFill>
            <a:srgbClr val="7FC4E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Blip>
          <a:blip r:embed="rId5"/>
        </a:buBlip>
        <a:defRPr sz="1000">
          <a:solidFill>
            <a:srgbClr val="7FC4E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0"/>
            <a:ext cx="9140825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7"/>
          <p:cNvSpPr>
            <a:spLocks noChangeArrowheads="1"/>
          </p:cNvSpPr>
          <p:nvPr userDrawn="1"/>
        </p:nvSpPr>
        <p:spPr bwMode="auto">
          <a:xfrm>
            <a:off x="8801100" y="4267200"/>
            <a:ext cx="342900" cy="1143000"/>
          </a:xfrm>
          <a:prstGeom prst="rect">
            <a:avLst/>
          </a:prstGeom>
          <a:solidFill>
            <a:srgbClr val="008AC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/>
          </a:p>
        </p:txBody>
      </p:sp>
      <p:sp>
        <p:nvSpPr>
          <p:cNvPr id="5" name="Rectangle 9"/>
          <p:cNvSpPr>
            <a:spLocks noChangeArrowheads="1"/>
          </p:cNvSpPr>
          <p:nvPr userDrawn="1"/>
        </p:nvSpPr>
        <p:spPr bwMode="auto">
          <a:xfrm>
            <a:off x="8153400" y="5410200"/>
            <a:ext cx="647700" cy="304800"/>
          </a:xfrm>
          <a:prstGeom prst="rect">
            <a:avLst/>
          </a:prstGeom>
          <a:solidFill>
            <a:srgbClr val="008AC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/>
          </a:p>
        </p:txBody>
      </p:sp>
      <p:sp>
        <p:nvSpPr>
          <p:cNvPr id="6" name="Rectangle 10"/>
          <p:cNvSpPr>
            <a:spLocks noChangeArrowheads="1"/>
          </p:cNvSpPr>
          <p:nvPr userDrawn="1"/>
        </p:nvSpPr>
        <p:spPr bwMode="auto">
          <a:xfrm>
            <a:off x="8153400" y="492125"/>
            <a:ext cx="990600" cy="955675"/>
          </a:xfrm>
          <a:prstGeom prst="rect">
            <a:avLst/>
          </a:prstGeom>
          <a:solidFill>
            <a:srgbClr val="008AC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37858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400">
          <a:solidFill>
            <a:srgbClr val="008AC4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400">
          <a:solidFill>
            <a:srgbClr val="008AC4"/>
          </a:solidFill>
          <a:latin typeface="Myriad Pro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400">
          <a:solidFill>
            <a:srgbClr val="008AC4"/>
          </a:solidFill>
          <a:latin typeface="Myriad Pro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400">
          <a:solidFill>
            <a:srgbClr val="008AC4"/>
          </a:solidFill>
          <a:latin typeface="Myriad Pro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400">
          <a:solidFill>
            <a:srgbClr val="008AC4"/>
          </a:solidFill>
          <a:latin typeface="Myriad Pro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400">
          <a:solidFill>
            <a:srgbClr val="008AC4"/>
          </a:solidFill>
          <a:latin typeface="Myriad Pro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400">
          <a:solidFill>
            <a:srgbClr val="008AC4"/>
          </a:solidFill>
          <a:latin typeface="Myriad Pro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400">
          <a:solidFill>
            <a:srgbClr val="008AC4"/>
          </a:solidFill>
          <a:latin typeface="Myriad Pro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400">
          <a:solidFill>
            <a:srgbClr val="008AC4"/>
          </a:solidFill>
          <a:latin typeface="Myriad Pro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4"/>
        </a:buBlip>
        <a:defRPr sz="1400">
          <a:solidFill>
            <a:srgbClr val="7FC4E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Blip>
          <a:blip r:embed="rId4"/>
        </a:buBlip>
        <a:defRPr sz="1400">
          <a:solidFill>
            <a:srgbClr val="7FC4E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Blip>
          <a:blip r:embed="rId4"/>
        </a:buBlip>
        <a:defRPr sz="1200">
          <a:solidFill>
            <a:srgbClr val="7FC4E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Blip>
          <a:blip r:embed="rId4"/>
        </a:buBlip>
        <a:defRPr sz="1000">
          <a:solidFill>
            <a:srgbClr val="7FC4E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Blip>
          <a:blip r:embed="rId4"/>
        </a:buBlip>
        <a:defRPr sz="1000">
          <a:solidFill>
            <a:srgbClr val="7FC4E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Blip>
          <a:blip r:embed="rId4"/>
        </a:buBlip>
        <a:defRPr sz="1000">
          <a:solidFill>
            <a:srgbClr val="7FC4E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Blip>
          <a:blip r:embed="rId4"/>
        </a:buBlip>
        <a:defRPr sz="1000">
          <a:solidFill>
            <a:srgbClr val="7FC4E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Blip>
          <a:blip r:embed="rId4"/>
        </a:buBlip>
        <a:defRPr sz="1000">
          <a:solidFill>
            <a:srgbClr val="7FC4E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Blip>
          <a:blip r:embed="rId4"/>
        </a:buBlip>
        <a:defRPr sz="1000">
          <a:solidFill>
            <a:srgbClr val="7FC4E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9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9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9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0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/>
          <p:cNvSpPr>
            <a:spLocks noGrp="1"/>
          </p:cNvSpPr>
          <p:nvPr>
            <p:ph type="body" sz="quarter" idx="11"/>
          </p:nvPr>
        </p:nvSpPr>
        <p:spPr>
          <a:xfrm>
            <a:off x="395536" y="332656"/>
            <a:ext cx="8496944" cy="6336704"/>
          </a:xfrm>
        </p:spPr>
        <p:txBody>
          <a:bodyPr/>
          <a:lstStyle/>
          <a:p>
            <a:endParaRPr lang="pl-PL" b="1" dirty="0" smtClean="0"/>
          </a:p>
          <a:p>
            <a:pPr marL="0" indent="0" algn="ctr">
              <a:buNone/>
            </a:pPr>
            <a:r>
              <a:rPr lang="en-AU" sz="4800" b="1" dirty="0" smtClean="0"/>
              <a:t>Revised ISSAI 30 </a:t>
            </a:r>
          </a:p>
          <a:p>
            <a:pPr marL="0" indent="0" algn="ctr">
              <a:buNone/>
            </a:pPr>
            <a:r>
              <a:rPr lang="en-AU" sz="4800" b="1" dirty="0" smtClean="0"/>
              <a:t>Endorsement Version </a:t>
            </a:r>
            <a:r>
              <a:rPr lang="en-AU" sz="4000" b="1" dirty="0" smtClean="0"/>
              <a:t> </a:t>
            </a:r>
          </a:p>
          <a:p>
            <a:pPr marL="0" indent="0" algn="ctr">
              <a:buNone/>
            </a:pPr>
            <a:endParaRPr lang="en-AU" sz="2400" dirty="0" smtClean="0"/>
          </a:p>
          <a:p>
            <a:pPr marL="0" indent="0" algn="ctr">
              <a:buNone/>
            </a:pPr>
            <a:endParaRPr lang="en-AU" sz="2400" dirty="0" smtClean="0"/>
          </a:p>
          <a:p>
            <a:pPr marL="0" indent="0" algn="ctr">
              <a:buNone/>
            </a:pPr>
            <a:r>
              <a:rPr lang="en-AU" sz="3200" b="1" dirty="0" smtClean="0"/>
              <a:t>Steering Committee </a:t>
            </a:r>
            <a:br>
              <a:rPr lang="en-AU" sz="3200" b="1" dirty="0" smtClean="0"/>
            </a:br>
            <a:r>
              <a:rPr lang="en-AU" sz="3200" b="1" dirty="0" smtClean="0"/>
              <a:t>of the Professional Standards Committee</a:t>
            </a:r>
          </a:p>
          <a:p>
            <a:pPr marL="0" indent="0" algn="ctr">
              <a:buNone/>
            </a:pPr>
            <a:endParaRPr lang="en-AU" sz="2400" dirty="0" smtClean="0"/>
          </a:p>
          <a:p>
            <a:pPr marL="0" indent="0" algn="ctr">
              <a:buNone/>
            </a:pPr>
            <a:endParaRPr lang="en-AU" sz="2400" dirty="0" smtClean="0"/>
          </a:p>
          <a:p>
            <a:pPr marL="0" indent="0" algn="ctr">
              <a:buNone/>
            </a:pPr>
            <a:r>
              <a:rPr lang="en-AU" sz="2400" dirty="0" smtClean="0"/>
              <a:t>Copenhagen, 27 May 2016</a:t>
            </a:r>
          </a:p>
          <a:p>
            <a:pPr marL="0" indent="0" algn="ctr">
              <a:buNone/>
            </a:pPr>
            <a:endParaRPr lang="en-AU" sz="2000" dirty="0" smtClean="0"/>
          </a:p>
          <a:p>
            <a:pPr marL="0" indent="0" algn="ctr">
              <a:buNone/>
            </a:pPr>
            <a:r>
              <a:rPr lang="en-AU" sz="2000" dirty="0" smtClean="0"/>
              <a:t>Jacek </a:t>
            </a:r>
            <a:r>
              <a:rPr lang="en-AU" sz="2000" dirty="0" err="1" smtClean="0"/>
              <a:t>Jezierski</a:t>
            </a:r>
            <a:r>
              <a:rPr lang="en-AU" sz="2000" dirty="0" smtClean="0"/>
              <a:t>, Supreme Audit Office of Poland (NIK) </a:t>
            </a:r>
          </a:p>
          <a:p>
            <a:pPr marL="0" indent="0">
              <a:buNone/>
            </a:pPr>
            <a:endParaRPr lang="en-AU" sz="2400" dirty="0" smtClean="0">
              <a:sym typeface="Wingdings" pitchFamily="2" charset="2"/>
            </a:endParaRPr>
          </a:p>
          <a:p>
            <a:pPr marL="0" indent="0">
              <a:buNone/>
            </a:pPr>
            <a:endParaRPr lang="pl-PL" sz="2000" dirty="0" smtClean="0"/>
          </a:p>
          <a:p>
            <a:pPr marL="0" indent="0">
              <a:buFontTx/>
              <a:buNone/>
            </a:pPr>
            <a:r>
              <a:rPr lang="pl-PL" sz="2000" dirty="0" smtClean="0"/>
              <a:t>	</a:t>
            </a:r>
            <a:endParaRPr lang="pl-PL" sz="2000" dirty="0"/>
          </a:p>
          <a:p>
            <a:pPr marL="0" indent="0">
              <a:buNone/>
            </a:pPr>
            <a:endParaRPr lang="en-AU" sz="2000" dirty="0"/>
          </a:p>
          <a:p>
            <a:pPr marL="457200" lvl="1" indent="0">
              <a:buNone/>
            </a:pPr>
            <a:endParaRPr lang="pl-PL" sz="2000" b="1" dirty="0" smtClean="0"/>
          </a:p>
        </p:txBody>
      </p:sp>
    </p:spTree>
    <p:extLst>
      <p:ext uri="{BB962C8B-B14F-4D97-AF65-F5344CB8AC3E}">
        <p14:creationId xmlns:p14="http://schemas.microsoft.com/office/powerpoint/2010/main" val="222564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ymbol zastępczy zawartości 6"/>
          <p:cNvSpPr>
            <a:spLocks noGrp="1"/>
          </p:cNvSpPr>
          <p:nvPr>
            <p:ph idx="1"/>
          </p:nvPr>
        </p:nvSpPr>
        <p:spPr>
          <a:xfrm>
            <a:off x="611188" y="1752600"/>
            <a:ext cx="7999412" cy="4772025"/>
          </a:xfrm>
        </p:spPr>
        <p:txBody>
          <a:bodyPr/>
          <a:lstStyle/>
          <a:p>
            <a:pPr>
              <a:spcBef>
                <a:spcPts val="1200"/>
              </a:spcBef>
              <a:defRPr/>
            </a:pPr>
            <a:r>
              <a:rPr lang="en-GB" sz="2800" dirty="0" smtClean="0">
                <a:solidFill>
                  <a:srgbClr val="003867"/>
                </a:solidFill>
              </a:rPr>
              <a:t>Preamble </a:t>
            </a:r>
          </a:p>
          <a:p>
            <a:pPr>
              <a:spcBef>
                <a:spcPts val="1200"/>
              </a:spcBef>
              <a:defRPr/>
            </a:pPr>
            <a:r>
              <a:rPr lang="en-GB" sz="2800" dirty="0">
                <a:solidFill>
                  <a:srgbClr val="003867"/>
                </a:solidFill>
              </a:rPr>
              <a:t>Overall approach </a:t>
            </a:r>
            <a:r>
              <a:rPr lang="en-GB" sz="2800" dirty="0" smtClean="0">
                <a:solidFill>
                  <a:srgbClr val="003867"/>
                </a:solidFill>
              </a:rPr>
              <a:t>to ethical behaviour</a:t>
            </a:r>
            <a:endParaRPr lang="pl-PL" sz="2800" dirty="0" smtClean="0">
              <a:solidFill>
                <a:srgbClr val="003867"/>
              </a:solidFill>
            </a:endParaRPr>
          </a:p>
          <a:p>
            <a:pPr>
              <a:spcBef>
                <a:spcPts val="1200"/>
              </a:spcBef>
              <a:defRPr/>
            </a:pPr>
            <a:r>
              <a:rPr lang="en-GB" sz="2800" dirty="0" smtClean="0">
                <a:solidFill>
                  <a:srgbClr val="003867"/>
                </a:solidFill>
              </a:rPr>
              <a:t>Overall responsibilities of SAI</a:t>
            </a:r>
            <a:r>
              <a:rPr lang="pl-PL" sz="2800" dirty="0" smtClean="0">
                <a:solidFill>
                  <a:srgbClr val="003867"/>
                </a:solidFill>
              </a:rPr>
              <a:t>s</a:t>
            </a:r>
            <a:endParaRPr lang="en-GB" sz="2800" dirty="0" smtClean="0">
              <a:solidFill>
                <a:srgbClr val="003867"/>
              </a:solidFill>
            </a:endParaRPr>
          </a:p>
          <a:p>
            <a:pPr>
              <a:spcBef>
                <a:spcPts val="1200"/>
              </a:spcBef>
              <a:defRPr/>
            </a:pPr>
            <a:r>
              <a:rPr lang="en-AU" sz="2800" dirty="0" smtClean="0">
                <a:solidFill>
                  <a:srgbClr val="003867"/>
                </a:solidFill>
              </a:rPr>
              <a:t>Values discussed separately; requirements for both SAIs and their staff, and application guidance hints – also separately for SAIs and staff. </a:t>
            </a:r>
            <a:endParaRPr lang="en-AU" sz="2800" dirty="0" smtClean="0"/>
          </a:p>
          <a:p>
            <a:pPr marL="0" indent="0">
              <a:buFontTx/>
              <a:buNone/>
              <a:defRPr/>
            </a:pPr>
            <a:endParaRPr lang="pl-PL" altLang="pl-PL" sz="2000" dirty="0" smtClean="0"/>
          </a:p>
        </p:txBody>
      </p:sp>
      <p:sp>
        <p:nvSpPr>
          <p:cNvPr id="1434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33400"/>
            <a:ext cx="7772400" cy="735013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AU" altLang="pl-PL" sz="3600" b="1" dirty="0" smtClean="0"/>
              <a:t>Revised ISSAI 30: structure  </a:t>
            </a:r>
          </a:p>
        </p:txBody>
      </p:sp>
      <p:sp>
        <p:nvSpPr>
          <p:cNvPr id="13317" name="Rectangle 12"/>
          <p:cNvSpPr>
            <a:spLocks noChangeArrowheads="1"/>
          </p:cNvSpPr>
          <p:nvPr/>
        </p:nvSpPr>
        <p:spPr bwMode="auto">
          <a:xfrm>
            <a:off x="0" y="533400"/>
            <a:ext cx="685800" cy="533400"/>
          </a:xfrm>
          <a:prstGeom prst="rect">
            <a:avLst/>
          </a:prstGeom>
          <a:solidFill>
            <a:srgbClr val="7FC4E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1pPr>
            <a:lvl2pPr marL="742950" indent="-28575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2pPr>
            <a:lvl3pPr marL="11430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3pPr>
            <a:lvl4pPr marL="16002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4pPr>
            <a:lvl5pPr marL="20574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13318" name="Rectangle 8"/>
          <p:cNvSpPr>
            <a:spLocks noChangeArrowheads="1"/>
          </p:cNvSpPr>
          <p:nvPr/>
        </p:nvSpPr>
        <p:spPr bwMode="auto">
          <a:xfrm>
            <a:off x="685800" y="0"/>
            <a:ext cx="1219200" cy="533400"/>
          </a:xfrm>
          <a:prstGeom prst="rect">
            <a:avLst/>
          </a:prstGeom>
          <a:solidFill>
            <a:srgbClr val="008AC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1pPr>
            <a:lvl2pPr marL="742950" indent="-28575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2pPr>
            <a:lvl3pPr marL="11430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3pPr>
            <a:lvl4pPr marL="16002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4pPr>
            <a:lvl5pPr marL="20574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13319" name="Rectangle 10"/>
          <p:cNvSpPr>
            <a:spLocks noChangeArrowheads="1"/>
          </p:cNvSpPr>
          <p:nvPr/>
        </p:nvSpPr>
        <p:spPr bwMode="auto">
          <a:xfrm>
            <a:off x="8763000" y="5715000"/>
            <a:ext cx="381000" cy="1143000"/>
          </a:xfrm>
          <a:prstGeom prst="rect">
            <a:avLst/>
          </a:prstGeom>
          <a:solidFill>
            <a:srgbClr val="008AC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1pPr>
            <a:lvl2pPr marL="742950" indent="-28575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2pPr>
            <a:lvl3pPr marL="11430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3pPr>
            <a:lvl4pPr marL="16002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4pPr>
            <a:lvl5pPr marL="20574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13320" name="Rectangle 11"/>
          <p:cNvSpPr>
            <a:spLocks noChangeArrowheads="1"/>
          </p:cNvSpPr>
          <p:nvPr/>
        </p:nvSpPr>
        <p:spPr bwMode="auto">
          <a:xfrm>
            <a:off x="8458200" y="4953000"/>
            <a:ext cx="304800" cy="762000"/>
          </a:xfrm>
          <a:prstGeom prst="rect">
            <a:avLst/>
          </a:prstGeom>
          <a:solidFill>
            <a:srgbClr val="7FC4E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1pPr>
            <a:lvl2pPr marL="742950" indent="-28575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2pPr>
            <a:lvl3pPr marL="11430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3pPr>
            <a:lvl4pPr marL="16002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4pPr>
            <a:lvl5pPr marL="20574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13321" name="Rectangle 9"/>
          <p:cNvSpPr>
            <a:spLocks noChangeArrowheads="1"/>
          </p:cNvSpPr>
          <p:nvPr/>
        </p:nvSpPr>
        <p:spPr bwMode="auto">
          <a:xfrm>
            <a:off x="8763000" y="0"/>
            <a:ext cx="381000" cy="1447800"/>
          </a:xfrm>
          <a:prstGeom prst="rect">
            <a:avLst/>
          </a:prstGeom>
          <a:solidFill>
            <a:srgbClr val="7FC4E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1pPr>
            <a:lvl2pPr marL="742950" indent="-28575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2pPr>
            <a:lvl3pPr marL="11430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3pPr>
            <a:lvl4pPr marL="16002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4pPr>
            <a:lvl5pPr marL="20574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13322" name="Rectangle 7"/>
          <p:cNvSpPr>
            <a:spLocks noChangeArrowheads="1"/>
          </p:cNvSpPr>
          <p:nvPr/>
        </p:nvSpPr>
        <p:spPr bwMode="auto">
          <a:xfrm>
            <a:off x="8458200" y="1447800"/>
            <a:ext cx="304800" cy="304800"/>
          </a:xfrm>
          <a:prstGeom prst="rect">
            <a:avLst/>
          </a:prstGeom>
          <a:solidFill>
            <a:srgbClr val="008AC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1pPr>
            <a:lvl2pPr marL="742950" indent="-28575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2pPr>
            <a:lvl3pPr marL="11430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3pPr>
            <a:lvl4pPr marL="16002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4pPr>
            <a:lvl5pPr marL="20574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9pPr>
          </a:lstStyle>
          <a:p>
            <a:pPr eaLnBrk="1" hangingPunct="1"/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959410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/>
          <p:cNvSpPr>
            <a:spLocks noGrp="1"/>
          </p:cNvSpPr>
          <p:nvPr>
            <p:ph type="body" sz="quarter" idx="11"/>
          </p:nvPr>
        </p:nvSpPr>
        <p:spPr>
          <a:xfrm>
            <a:off x="467543" y="1484784"/>
            <a:ext cx="8324937" cy="5184576"/>
          </a:xfrm>
        </p:spPr>
        <p:txBody>
          <a:bodyPr/>
          <a:lstStyle/>
          <a:p>
            <a:pPr>
              <a:spcBef>
                <a:spcPts val="1800"/>
              </a:spcBef>
            </a:pPr>
            <a:r>
              <a:rPr lang="en-AU" sz="3200" b="1" dirty="0">
                <a:sym typeface="Wingdings" pitchFamily="2" charset="2"/>
              </a:rPr>
              <a:t>October 2015: </a:t>
            </a:r>
            <a:r>
              <a:rPr lang="en-AU" sz="3200" dirty="0" smtClean="0">
                <a:sym typeface="Wingdings" pitchFamily="2" charset="2"/>
              </a:rPr>
              <a:t>approval of the ED </a:t>
            </a:r>
            <a:br>
              <a:rPr lang="en-AU" sz="3200" dirty="0" smtClean="0">
                <a:sym typeface="Wingdings" pitchFamily="2" charset="2"/>
              </a:rPr>
            </a:br>
            <a:r>
              <a:rPr lang="en-AU" sz="3200" dirty="0" smtClean="0">
                <a:sym typeface="Wingdings" pitchFamily="2" charset="2"/>
              </a:rPr>
              <a:t>by the PSC Steering Committee </a:t>
            </a:r>
          </a:p>
          <a:p>
            <a:pPr>
              <a:spcBef>
                <a:spcPts val="1800"/>
              </a:spcBef>
            </a:pPr>
            <a:r>
              <a:rPr lang="en-AU" sz="3200" b="1" dirty="0" smtClean="0">
                <a:sym typeface="Wingdings" pitchFamily="2" charset="2"/>
              </a:rPr>
              <a:t>1 November 2015 – 1 February 2016: </a:t>
            </a:r>
            <a:br>
              <a:rPr lang="en-AU" sz="3200" b="1" dirty="0" smtClean="0">
                <a:sym typeface="Wingdings" pitchFamily="2" charset="2"/>
              </a:rPr>
            </a:br>
            <a:r>
              <a:rPr lang="en-AU" sz="3200" b="1" dirty="0" smtClean="0">
                <a:sym typeface="Wingdings" pitchFamily="2" charset="2"/>
              </a:rPr>
              <a:t>	</a:t>
            </a:r>
            <a:r>
              <a:rPr lang="en-AU" sz="3200" dirty="0" smtClean="0">
                <a:sym typeface="Wingdings" pitchFamily="2" charset="2"/>
              </a:rPr>
              <a:t>Exposure Draft posted on </a:t>
            </a:r>
            <a:r>
              <a:rPr lang="en-AU" sz="3200" u="sng" dirty="0" smtClean="0">
                <a:sym typeface="Wingdings" pitchFamily="2" charset="2"/>
              </a:rPr>
              <a:t>www.issai.org</a:t>
            </a:r>
            <a:r>
              <a:rPr lang="en-AU" sz="3200" dirty="0" smtClean="0">
                <a:sym typeface="Wingdings" pitchFamily="2" charset="2"/>
              </a:rPr>
              <a:t> </a:t>
            </a:r>
            <a:br>
              <a:rPr lang="en-AU" sz="3200" dirty="0" smtClean="0">
                <a:sym typeface="Wingdings" pitchFamily="2" charset="2"/>
              </a:rPr>
            </a:br>
            <a:r>
              <a:rPr lang="en-AU" sz="3200" dirty="0" smtClean="0">
                <a:sym typeface="Wingdings" pitchFamily="2" charset="2"/>
              </a:rPr>
              <a:t>	for commenting. </a:t>
            </a:r>
          </a:p>
          <a:p>
            <a:pPr marL="0" indent="0">
              <a:spcBef>
                <a:spcPts val="1800"/>
              </a:spcBef>
              <a:buNone/>
            </a:pPr>
            <a:endParaRPr lang="pl-PL" sz="2800" dirty="0" smtClean="0">
              <a:sym typeface="Wingdings" pitchFamily="2" charset="2"/>
            </a:endParaRPr>
          </a:p>
          <a:p>
            <a:pPr marL="0" indent="0">
              <a:spcBef>
                <a:spcPts val="1800"/>
              </a:spcBef>
              <a:buNone/>
            </a:pPr>
            <a:endParaRPr lang="en-AU" sz="2800" dirty="0" smtClean="0">
              <a:sym typeface="Wingdings" pitchFamily="2" charset="2"/>
            </a:endParaRPr>
          </a:p>
          <a:p>
            <a:pPr marL="0" indent="0">
              <a:buNone/>
            </a:pPr>
            <a:endParaRPr lang="en-AU" sz="2000" dirty="0" smtClean="0"/>
          </a:p>
          <a:p>
            <a:pPr marL="457200" lvl="1" indent="0">
              <a:buNone/>
            </a:pPr>
            <a:endParaRPr lang="pl-PL" sz="2000" b="1" dirty="0" smtClean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60648"/>
            <a:ext cx="7918648" cy="1008112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AU" altLang="pl-PL" sz="3600" b="1" dirty="0" smtClean="0"/>
              <a:t>ISSAI 30 – Exposure Draft </a:t>
            </a:r>
          </a:p>
        </p:txBody>
      </p:sp>
    </p:spTree>
    <p:extLst>
      <p:ext uri="{BB962C8B-B14F-4D97-AF65-F5344CB8AC3E}">
        <p14:creationId xmlns:p14="http://schemas.microsoft.com/office/powerpoint/2010/main" val="714513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/>
          <p:cNvSpPr>
            <a:spLocks noGrp="1"/>
          </p:cNvSpPr>
          <p:nvPr>
            <p:ph type="body" sz="quarter" idx="11"/>
          </p:nvPr>
        </p:nvSpPr>
        <p:spPr>
          <a:xfrm>
            <a:off x="611560" y="1916832"/>
            <a:ext cx="8352928" cy="4536504"/>
          </a:xfrm>
        </p:spPr>
        <p:txBody>
          <a:bodyPr/>
          <a:lstStyle/>
          <a:p>
            <a:pPr>
              <a:spcBef>
                <a:spcPts val="1800"/>
              </a:spcBef>
            </a:pPr>
            <a:r>
              <a:rPr lang="en-AU" sz="2800" dirty="0" smtClean="0">
                <a:sym typeface="Wingdings" pitchFamily="2" charset="2"/>
              </a:rPr>
              <a:t>Responses received from 5</a:t>
            </a:r>
            <a:r>
              <a:rPr lang="pl-PL" sz="2800" dirty="0" smtClean="0">
                <a:sym typeface="Wingdings" pitchFamily="2" charset="2"/>
              </a:rPr>
              <a:t>5</a:t>
            </a:r>
            <a:r>
              <a:rPr lang="en-AU" sz="2800" dirty="0" smtClean="0">
                <a:sym typeface="Wingdings" pitchFamily="2" charset="2"/>
              </a:rPr>
              <a:t> organisations </a:t>
            </a:r>
            <a:br>
              <a:rPr lang="en-AU" sz="2800" dirty="0" smtClean="0">
                <a:sym typeface="Wingdings" pitchFamily="2" charset="2"/>
              </a:rPr>
            </a:br>
            <a:r>
              <a:rPr lang="en-AU" sz="2800" dirty="0" smtClean="0">
                <a:sym typeface="Wingdings" pitchFamily="2" charset="2"/>
              </a:rPr>
              <a:t>(5</a:t>
            </a:r>
            <a:r>
              <a:rPr lang="pl-PL" sz="2800" dirty="0" smtClean="0">
                <a:sym typeface="Wingdings" pitchFamily="2" charset="2"/>
              </a:rPr>
              <a:t>2</a:t>
            </a:r>
            <a:r>
              <a:rPr lang="en-AU" sz="2800" dirty="0" smtClean="0">
                <a:sym typeface="Wingdings" pitchFamily="2" charset="2"/>
              </a:rPr>
              <a:t> SAIs, 1 INTOSAI Regional Working Group </a:t>
            </a:r>
            <a:br>
              <a:rPr lang="en-AU" sz="2800" dirty="0" smtClean="0">
                <a:sym typeface="Wingdings" pitchFamily="2" charset="2"/>
              </a:rPr>
            </a:br>
            <a:r>
              <a:rPr lang="en-AU" sz="2800" dirty="0" smtClean="0">
                <a:sym typeface="Wingdings" pitchFamily="2" charset="2"/>
              </a:rPr>
              <a:t>and 2 other organisations) </a:t>
            </a:r>
          </a:p>
          <a:p>
            <a:pPr>
              <a:spcBef>
                <a:spcPts val="1800"/>
              </a:spcBef>
            </a:pPr>
            <a:r>
              <a:rPr lang="en-AU" sz="2800" dirty="0" smtClean="0">
                <a:sym typeface="Wingdings" pitchFamily="2" charset="2"/>
              </a:rPr>
              <a:t>29</a:t>
            </a:r>
            <a:r>
              <a:rPr lang="pl-PL" sz="2800" dirty="0" smtClean="0">
                <a:sym typeface="Wingdings" pitchFamily="2" charset="2"/>
              </a:rPr>
              <a:t>6</a:t>
            </a:r>
            <a:r>
              <a:rPr lang="en-AU" sz="2800" dirty="0" smtClean="0">
                <a:sym typeface="Wingdings" pitchFamily="2" charset="2"/>
              </a:rPr>
              <a:t> comments altogether submitted </a:t>
            </a:r>
            <a:r>
              <a:rPr lang="pl-PL" sz="2800" dirty="0" smtClean="0">
                <a:sym typeface="Wingdings" pitchFamily="2" charset="2"/>
              </a:rPr>
              <a:t>by </a:t>
            </a:r>
            <a:r>
              <a:rPr lang="en-AU" sz="2800" dirty="0" smtClean="0">
                <a:sym typeface="Wingdings" pitchFamily="2" charset="2"/>
              </a:rPr>
              <a:t>3</a:t>
            </a:r>
            <a:r>
              <a:rPr lang="pl-PL" sz="2800" dirty="0">
                <a:sym typeface="Wingdings" pitchFamily="2" charset="2"/>
              </a:rPr>
              <a:t>2</a:t>
            </a:r>
            <a:r>
              <a:rPr lang="en-AU" sz="2800" dirty="0">
                <a:sym typeface="Wingdings" pitchFamily="2" charset="2"/>
              </a:rPr>
              <a:t> organisations </a:t>
            </a:r>
            <a:endParaRPr lang="pl-PL" sz="2800" dirty="0" smtClean="0">
              <a:sym typeface="Wingdings" pitchFamily="2" charset="2"/>
            </a:endParaRPr>
          </a:p>
          <a:p>
            <a:pPr>
              <a:spcBef>
                <a:spcPts val="1800"/>
              </a:spcBef>
            </a:pPr>
            <a:r>
              <a:rPr lang="en-AU" sz="2800" dirty="0" smtClean="0">
                <a:sym typeface="Wingdings" pitchFamily="2" charset="2"/>
              </a:rPr>
              <a:t>2</a:t>
            </a:r>
            <a:r>
              <a:rPr lang="pl-PL" sz="2800" dirty="0" smtClean="0">
                <a:sym typeface="Wingdings" pitchFamily="2" charset="2"/>
              </a:rPr>
              <a:t>3</a:t>
            </a:r>
            <a:r>
              <a:rPr lang="en-AU" sz="2800" dirty="0" smtClean="0">
                <a:sym typeface="Wingdings" pitchFamily="2" charset="2"/>
              </a:rPr>
              <a:t> SAIs fully supported the </a:t>
            </a:r>
            <a:r>
              <a:rPr lang="pl-PL" sz="2800" dirty="0" smtClean="0">
                <a:sym typeface="Wingdings" pitchFamily="2" charset="2"/>
              </a:rPr>
              <a:t>draft</a:t>
            </a:r>
            <a:r>
              <a:rPr lang="en-AU" sz="2800" dirty="0" smtClean="0">
                <a:sym typeface="Wingdings" pitchFamily="2" charset="2"/>
              </a:rPr>
              <a:t> or had no comments. </a:t>
            </a:r>
          </a:p>
          <a:p>
            <a:pPr marL="0" indent="0">
              <a:spcBef>
                <a:spcPts val="1800"/>
              </a:spcBef>
              <a:buNone/>
            </a:pPr>
            <a:endParaRPr lang="en-AU" sz="2800" dirty="0" smtClean="0">
              <a:sym typeface="Wingdings" pitchFamily="2" charset="2"/>
            </a:endParaRPr>
          </a:p>
          <a:p>
            <a:pPr marL="0" indent="0">
              <a:buNone/>
            </a:pPr>
            <a:endParaRPr lang="en-AU" sz="2800" dirty="0" smtClean="0">
              <a:sym typeface="Wingdings" pitchFamily="2" charset="2"/>
            </a:endParaRPr>
          </a:p>
          <a:p>
            <a:pPr marL="0" indent="0">
              <a:buNone/>
            </a:pPr>
            <a:endParaRPr lang="en-AU" sz="2000" dirty="0" smtClean="0"/>
          </a:p>
          <a:p>
            <a:pPr marL="457200" lvl="1" indent="0">
              <a:buNone/>
            </a:pPr>
            <a:endParaRPr lang="pl-PL" sz="2000" b="1" dirty="0" smtClean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33400"/>
            <a:ext cx="7918648" cy="951384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AU" altLang="pl-PL" sz="3600" b="1" dirty="0" smtClean="0"/>
              <a:t>Comments on draft revised ISSAI 30: some statistics </a:t>
            </a:r>
          </a:p>
        </p:txBody>
      </p:sp>
    </p:spTree>
    <p:extLst>
      <p:ext uri="{BB962C8B-B14F-4D97-AF65-F5344CB8AC3E}">
        <p14:creationId xmlns:p14="http://schemas.microsoft.com/office/powerpoint/2010/main" val="3373771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/>
          <p:cNvSpPr>
            <a:spLocks noGrp="1"/>
          </p:cNvSpPr>
          <p:nvPr>
            <p:ph type="body" sz="quarter" idx="11"/>
          </p:nvPr>
        </p:nvSpPr>
        <p:spPr>
          <a:xfrm>
            <a:off x="611560" y="1916832"/>
            <a:ext cx="8352928" cy="4536504"/>
          </a:xfrm>
        </p:spPr>
        <p:txBody>
          <a:bodyPr/>
          <a:lstStyle/>
          <a:p>
            <a:pPr>
              <a:spcBef>
                <a:spcPts val="1800"/>
              </a:spcBef>
            </a:pPr>
            <a:r>
              <a:rPr lang="en-AU" sz="2800" b="1" dirty="0">
                <a:sym typeface="Wingdings" pitchFamily="2" charset="2"/>
              </a:rPr>
              <a:t>March 2016</a:t>
            </a:r>
            <a:r>
              <a:rPr lang="en-AU" sz="2800" dirty="0">
                <a:sym typeface="Wingdings" pitchFamily="2" charset="2"/>
              </a:rPr>
              <a:t>: Team Meeting in </a:t>
            </a:r>
            <a:r>
              <a:rPr lang="en-AU" sz="2800" dirty="0" err="1">
                <a:sym typeface="Wingdings" pitchFamily="2" charset="2"/>
              </a:rPr>
              <a:t>Kraków</a:t>
            </a:r>
            <a:r>
              <a:rPr lang="en-AU" sz="2800" dirty="0">
                <a:sym typeface="Wingdings" pitchFamily="2" charset="2"/>
              </a:rPr>
              <a:t>, Poland: analysis of comments, responses to their authors, development of the Endorsement Version – based on the comments received and accepted. </a:t>
            </a:r>
          </a:p>
          <a:p>
            <a:pPr marL="0" indent="0">
              <a:spcBef>
                <a:spcPts val="1800"/>
              </a:spcBef>
              <a:buNone/>
            </a:pPr>
            <a:endParaRPr lang="en-AU" sz="2800" dirty="0" smtClean="0">
              <a:sym typeface="Wingdings" pitchFamily="2" charset="2"/>
            </a:endParaRPr>
          </a:p>
          <a:p>
            <a:pPr marL="0" indent="0">
              <a:buNone/>
            </a:pPr>
            <a:endParaRPr lang="en-AU" sz="2800" dirty="0" smtClean="0">
              <a:sym typeface="Wingdings" pitchFamily="2" charset="2"/>
            </a:endParaRPr>
          </a:p>
          <a:p>
            <a:pPr marL="0" indent="0">
              <a:buNone/>
            </a:pPr>
            <a:endParaRPr lang="en-AU" sz="2000" dirty="0" smtClean="0"/>
          </a:p>
          <a:p>
            <a:pPr marL="457200" lvl="1" indent="0">
              <a:buNone/>
            </a:pPr>
            <a:endParaRPr lang="pl-PL" sz="2000" b="1" dirty="0" smtClean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33400"/>
            <a:ext cx="7918648" cy="951384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AU" altLang="pl-PL" sz="3600" b="1" dirty="0" smtClean="0"/>
              <a:t>Comments on draft revised ISSAI 30</a:t>
            </a:r>
          </a:p>
        </p:txBody>
      </p:sp>
    </p:spTree>
    <p:extLst>
      <p:ext uri="{BB962C8B-B14F-4D97-AF65-F5344CB8AC3E}">
        <p14:creationId xmlns:p14="http://schemas.microsoft.com/office/powerpoint/2010/main" val="530401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/>
          <p:cNvSpPr>
            <a:spLocks noGrp="1"/>
          </p:cNvSpPr>
          <p:nvPr>
            <p:ph type="body" sz="quarter" idx="11"/>
          </p:nvPr>
        </p:nvSpPr>
        <p:spPr>
          <a:xfrm>
            <a:off x="611560" y="1916832"/>
            <a:ext cx="8352928" cy="4536504"/>
          </a:xfrm>
        </p:spPr>
        <p:txBody>
          <a:bodyPr/>
          <a:lstStyle/>
          <a:p>
            <a:pPr>
              <a:spcBef>
                <a:spcPts val="1800"/>
              </a:spcBef>
            </a:pPr>
            <a:r>
              <a:rPr lang="en-AU" sz="2800" dirty="0">
                <a:sym typeface="Wingdings" pitchFamily="2" charset="2"/>
              </a:rPr>
              <a:t>Concept of leadership elaborated </a:t>
            </a:r>
            <a:endParaRPr lang="pl-PL" sz="2800" dirty="0" smtClean="0">
              <a:sym typeface="Wingdings" pitchFamily="2" charset="2"/>
            </a:endParaRPr>
          </a:p>
          <a:p>
            <a:pPr>
              <a:spcBef>
                <a:spcPts val="1800"/>
              </a:spcBef>
            </a:pPr>
            <a:r>
              <a:rPr lang="en-AU" sz="2800" dirty="0" smtClean="0">
                <a:sym typeface="Wingdings" pitchFamily="2" charset="2"/>
              </a:rPr>
              <a:t>Definition of Independence and Objectivity elaborated </a:t>
            </a:r>
            <a:endParaRPr lang="pl-PL" sz="2800" dirty="0" smtClean="0">
              <a:sym typeface="Wingdings" pitchFamily="2" charset="2"/>
            </a:endParaRPr>
          </a:p>
          <a:p>
            <a:pPr>
              <a:spcBef>
                <a:spcPts val="1800"/>
              </a:spcBef>
            </a:pPr>
            <a:r>
              <a:rPr lang="en-AU" sz="2800" dirty="0" smtClean="0">
                <a:sym typeface="Wingdings" pitchFamily="2" charset="2"/>
              </a:rPr>
              <a:t>Another requirement</a:t>
            </a:r>
            <a:r>
              <a:rPr lang="pl-PL" sz="2800" dirty="0" smtClean="0">
                <a:sym typeface="Wingdings" pitchFamily="2" charset="2"/>
              </a:rPr>
              <a:t> for </a:t>
            </a:r>
            <a:r>
              <a:rPr lang="pl-PL" sz="2800" dirty="0" err="1" smtClean="0">
                <a:sym typeface="Wingdings" pitchFamily="2" charset="2"/>
              </a:rPr>
              <a:t>SAIs</a:t>
            </a:r>
            <a:r>
              <a:rPr lang="en-AU" sz="2800" dirty="0" smtClean="0">
                <a:sym typeface="Wingdings" pitchFamily="2" charset="2"/>
              </a:rPr>
              <a:t> added under Integrity: (ensure that the internal environment </a:t>
            </a:r>
            <a:r>
              <a:rPr lang="pl-PL" sz="2800" dirty="0" smtClean="0">
                <a:sym typeface="Wingdings" pitchFamily="2" charset="2"/>
              </a:rPr>
              <a:t/>
            </a:r>
            <a:br>
              <a:rPr lang="pl-PL" sz="2800" dirty="0" smtClean="0">
                <a:sym typeface="Wingdings" pitchFamily="2" charset="2"/>
              </a:rPr>
            </a:br>
            <a:r>
              <a:rPr lang="en-AU" sz="2800" dirty="0" smtClean="0">
                <a:sym typeface="Wingdings" pitchFamily="2" charset="2"/>
              </a:rPr>
              <a:t>is conducive for staff to raise ethical breaches)</a:t>
            </a:r>
            <a:endParaRPr lang="pl-PL" sz="2800" dirty="0">
              <a:sym typeface="Wingdings" pitchFamily="2" charset="2"/>
            </a:endParaRPr>
          </a:p>
          <a:p>
            <a:pPr>
              <a:spcBef>
                <a:spcPts val="1800"/>
              </a:spcBef>
            </a:pPr>
            <a:r>
              <a:rPr lang="en-AU" sz="2800" dirty="0">
                <a:sym typeface="Wingdings" pitchFamily="2" charset="2"/>
              </a:rPr>
              <a:t>Issue of ethics control system clarified (not necessarily a separate system</a:t>
            </a:r>
            <a:r>
              <a:rPr lang="en-AU" sz="2800" dirty="0" smtClean="0">
                <a:sym typeface="Wingdings" pitchFamily="2" charset="2"/>
              </a:rPr>
              <a:t>)</a:t>
            </a:r>
          </a:p>
          <a:p>
            <a:pPr marL="0" indent="0">
              <a:spcBef>
                <a:spcPts val="1800"/>
              </a:spcBef>
              <a:buNone/>
            </a:pPr>
            <a:endParaRPr lang="en-AU" sz="2800" dirty="0" smtClean="0">
              <a:sym typeface="Wingdings" pitchFamily="2" charset="2"/>
            </a:endParaRPr>
          </a:p>
          <a:p>
            <a:pPr marL="0" indent="0">
              <a:buNone/>
            </a:pPr>
            <a:endParaRPr lang="en-AU" sz="2800" dirty="0" smtClean="0">
              <a:sym typeface="Wingdings" pitchFamily="2" charset="2"/>
            </a:endParaRPr>
          </a:p>
          <a:p>
            <a:pPr marL="0" indent="0">
              <a:buNone/>
            </a:pPr>
            <a:endParaRPr lang="en-AU" sz="2000" dirty="0" smtClean="0"/>
          </a:p>
          <a:p>
            <a:pPr marL="457200" lvl="1" indent="0">
              <a:buNone/>
            </a:pPr>
            <a:endParaRPr lang="pl-PL" sz="2000" b="1" dirty="0" smtClean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33400"/>
            <a:ext cx="7918648" cy="951384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AU" altLang="pl-PL" sz="3600" b="1" dirty="0" smtClean="0"/>
              <a:t>Exposure Draft and Endorsement Version: main differences</a:t>
            </a:r>
          </a:p>
        </p:txBody>
      </p:sp>
    </p:spTree>
    <p:extLst>
      <p:ext uri="{BB962C8B-B14F-4D97-AF65-F5344CB8AC3E}">
        <p14:creationId xmlns:p14="http://schemas.microsoft.com/office/powerpoint/2010/main" val="2112943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ymbol zastępczy zawartości 6"/>
          <p:cNvSpPr>
            <a:spLocks noGrp="1"/>
          </p:cNvSpPr>
          <p:nvPr>
            <p:ph idx="1"/>
          </p:nvPr>
        </p:nvSpPr>
        <p:spPr>
          <a:xfrm>
            <a:off x="611188" y="1916832"/>
            <a:ext cx="7999412" cy="4607793"/>
          </a:xfrm>
        </p:spPr>
        <p:txBody>
          <a:bodyPr/>
          <a:lstStyle/>
          <a:p>
            <a:pPr>
              <a:spcBef>
                <a:spcPts val="1200"/>
              </a:spcBef>
              <a:defRPr/>
            </a:pPr>
            <a:r>
              <a:rPr lang="en-AU" sz="3200" dirty="0" smtClean="0">
                <a:solidFill>
                  <a:srgbClr val="003867"/>
                </a:solidFill>
              </a:rPr>
              <a:t>Importance of cooperation and knowledge sharing has been emphasised</a:t>
            </a:r>
            <a:endParaRPr lang="en-AU" sz="3200" dirty="0" smtClean="0">
              <a:solidFill>
                <a:srgbClr val="003867"/>
              </a:solidFill>
            </a:endParaRPr>
          </a:p>
          <a:p>
            <a:pPr>
              <a:spcBef>
                <a:spcPts val="1200"/>
              </a:spcBef>
              <a:defRPr/>
            </a:pPr>
            <a:r>
              <a:rPr lang="en-AU" sz="3200" dirty="0" smtClean="0">
                <a:solidFill>
                  <a:srgbClr val="003867"/>
                </a:solidFill>
              </a:rPr>
              <a:t>E</a:t>
            </a:r>
            <a:r>
              <a:rPr lang="en-AU" sz="3200" dirty="0" smtClean="0">
                <a:solidFill>
                  <a:srgbClr val="003867"/>
                </a:solidFill>
              </a:rPr>
              <a:t>xplanation sections</a:t>
            </a:r>
            <a:r>
              <a:rPr lang="en-AU" sz="3200" dirty="0" smtClean="0">
                <a:solidFill>
                  <a:srgbClr val="003867"/>
                </a:solidFill>
              </a:rPr>
              <a:t>: heading has been removed, and the contents 	have been moved to application guidance.</a:t>
            </a:r>
          </a:p>
          <a:p>
            <a:pPr>
              <a:spcBef>
                <a:spcPts val="1200"/>
              </a:spcBef>
              <a:defRPr/>
            </a:pPr>
            <a:r>
              <a:rPr lang="en-AU" sz="3200" dirty="0" smtClean="0">
                <a:solidFill>
                  <a:srgbClr val="003867"/>
                </a:solidFill>
              </a:rPr>
              <a:t>Table of contents added.</a:t>
            </a:r>
          </a:p>
          <a:p>
            <a:pPr>
              <a:spcBef>
                <a:spcPts val="1200"/>
              </a:spcBef>
              <a:defRPr/>
            </a:pPr>
            <a:r>
              <a:rPr lang="en-AU" sz="3200" dirty="0" smtClean="0">
                <a:solidFill>
                  <a:srgbClr val="003867"/>
                </a:solidFill>
              </a:rPr>
              <a:t>Editorial improvements (numbering, wording) </a:t>
            </a:r>
          </a:p>
          <a:p>
            <a:pPr>
              <a:spcBef>
                <a:spcPts val="1200"/>
              </a:spcBef>
              <a:defRPr/>
            </a:pPr>
            <a:endParaRPr lang="en-AU" sz="3200" dirty="0" smtClean="0">
              <a:solidFill>
                <a:srgbClr val="003867"/>
              </a:solidFill>
            </a:endParaRPr>
          </a:p>
          <a:p>
            <a:pPr marL="0" indent="0">
              <a:spcBef>
                <a:spcPts val="1200"/>
              </a:spcBef>
              <a:buNone/>
              <a:defRPr/>
            </a:pPr>
            <a:endParaRPr lang="en-AU" sz="3200" dirty="0" smtClean="0">
              <a:solidFill>
                <a:srgbClr val="003867"/>
              </a:solidFill>
            </a:endParaRPr>
          </a:p>
          <a:p>
            <a:pPr>
              <a:spcBef>
                <a:spcPts val="1200"/>
              </a:spcBef>
              <a:defRPr/>
            </a:pPr>
            <a:endParaRPr lang="pl-PL" sz="2400" dirty="0" smtClean="0">
              <a:solidFill>
                <a:srgbClr val="003867"/>
              </a:solidFill>
            </a:endParaRPr>
          </a:p>
          <a:p>
            <a:pPr>
              <a:spcBef>
                <a:spcPts val="1200"/>
              </a:spcBef>
              <a:defRPr/>
            </a:pPr>
            <a:endParaRPr lang="en-AU" sz="2400" dirty="0" smtClean="0">
              <a:solidFill>
                <a:srgbClr val="003867"/>
              </a:solidFill>
            </a:endParaRPr>
          </a:p>
          <a:p>
            <a:pPr marL="0" indent="0">
              <a:spcBef>
                <a:spcPts val="1200"/>
              </a:spcBef>
              <a:buNone/>
              <a:defRPr/>
            </a:pPr>
            <a:endParaRPr lang="en-AU" sz="2000" dirty="0">
              <a:solidFill>
                <a:srgbClr val="003867"/>
              </a:solidFill>
            </a:endParaRPr>
          </a:p>
        </p:txBody>
      </p:sp>
      <p:sp>
        <p:nvSpPr>
          <p:cNvPr id="1434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04664"/>
            <a:ext cx="7772400" cy="1347936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en-AU" altLang="pl-PL" sz="3200" b="1" dirty="0"/>
              <a:t>Exposure Draft and Endorsement Version: main differences</a:t>
            </a:r>
            <a:endParaRPr lang="en-AU" altLang="pl-PL" sz="3200" b="1" dirty="0" smtClean="0"/>
          </a:p>
        </p:txBody>
      </p:sp>
      <p:sp>
        <p:nvSpPr>
          <p:cNvPr id="13317" name="Rectangle 12"/>
          <p:cNvSpPr>
            <a:spLocks noChangeArrowheads="1"/>
          </p:cNvSpPr>
          <p:nvPr/>
        </p:nvSpPr>
        <p:spPr bwMode="auto">
          <a:xfrm>
            <a:off x="0" y="533400"/>
            <a:ext cx="685800" cy="533400"/>
          </a:xfrm>
          <a:prstGeom prst="rect">
            <a:avLst/>
          </a:prstGeom>
          <a:solidFill>
            <a:srgbClr val="7FC4E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1pPr>
            <a:lvl2pPr marL="742950" indent="-28575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2pPr>
            <a:lvl3pPr marL="11430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3pPr>
            <a:lvl4pPr marL="16002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4pPr>
            <a:lvl5pPr marL="20574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13318" name="Rectangle 8"/>
          <p:cNvSpPr>
            <a:spLocks noChangeArrowheads="1"/>
          </p:cNvSpPr>
          <p:nvPr/>
        </p:nvSpPr>
        <p:spPr bwMode="auto">
          <a:xfrm>
            <a:off x="685800" y="0"/>
            <a:ext cx="1219200" cy="533400"/>
          </a:xfrm>
          <a:prstGeom prst="rect">
            <a:avLst/>
          </a:prstGeom>
          <a:solidFill>
            <a:srgbClr val="008AC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1pPr>
            <a:lvl2pPr marL="742950" indent="-28575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2pPr>
            <a:lvl3pPr marL="11430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3pPr>
            <a:lvl4pPr marL="16002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4pPr>
            <a:lvl5pPr marL="20574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13319" name="Rectangle 10"/>
          <p:cNvSpPr>
            <a:spLocks noChangeArrowheads="1"/>
          </p:cNvSpPr>
          <p:nvPr/>
        </p:nvSpPr>
        <p:spPr bwMode="auto">
          <a:xfrm>
            <a:off x="8763000" y="5715000"/>
            <a:ext cx="381000" cy="1143000"/>
          </a:xfrm>
          <a:prstGeom prst="rect">
            <a:avLst/>
          </a:prstGeom>
          <a:solidFill>
            <a:srgbClr val="008AC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1pPr>
            <a:lvl2pPr marL="742950" indent="-28575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2pPr>
            <a:lvl3pPr marL="11430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3pPr>
            <a:lvl4pPr marL="16002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4pPr>
            <a:lvl5pPr marL="20574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13320" name="Rectangle 11"/>
          <p:cNvSpPr>
            <a:spLocks noChangeArrowheads="1"/>
          </p:cNvSpPr>
          <p:nvPr/>
        </p:nvSpPr>
        <p:spPr bwMode="auto">
          <a:xfrm>
            <a:off x="8458200" y="4953000"/>
            <a:ext cx="304800" cy="762000"/>
          </a:xfrm>
          <a:prstGeom prst="rect">
            <a:avLst/>
          </a:prstGeom>
          <a:solidFill>
            <a:srgbClr val="7FC4E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1pPr>
            <a:lvl2pPr marL="742950" indent="-28575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2pPr>
            <a:lvl3pPr marL="11430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3pPr>
            <a:lvl4pPr marL="16002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4pPr>
            <a:lvl5pPr marL="20574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13321" name="Rectangle 9"/>
          <p:cNvSpPr>
            <a:spLocks noChangeArrowheads="1"/>
          </p:cNvSpPr>
          <p:nvPr/>
        </p:nvSpPr>
        <p:spPr bwMode="auto">
          <a:xfrm>
            <a:off x="8763000" y="0"/>
            <a:ext cx="381000" cy="1447800"/>
          </a:xfrm>
          <a:prstGeom prst="rect">
            <a:avLst/>
          </a:prstGeom>
          <a:solidFill>
            <a:srgbClr val="7FC4E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1pPr>
            <a:lvl2pPr marL="742950" indent="-28575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2pPr>
            <a:lvl3pPr marL="11430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3pPr>
            <a:lvl4pPr marL="16002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4pPr>
            <a:lvl5pPr marL="20574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13322" name="Rectangle 7"/>
          <p:cNvSpPr>
            <a:spLocks noChangeArrowheads="1"/>
          </p:cNvSpPr>
          <p:nvPr/>
        </p:nvSpPr>
        <p:spPr bwMode="auto">
          <a:xfrm>
            <a:off x="8458200" y="1447800"/>
            <a:ext cx="304800" cy="304800"/>
          </a:xfrm>
          <a:prstGeom prst="rect">
            <a:avLst/>
          </a:prstGeom>
          <a:solidFill>
            <a:srgbClr val="008AC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1pPr>
            <a:lvl2pPr marL="742950" indent="-28575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2pPr>
            <a:lvl3pPr marL="11430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3pPr>
            <a:lvl4pPr marL="16002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4pPr>
            <a:lvl5pPr marL="20574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9pPr>
          </a:lstStyle>
          <a:p>
            <a:pPr eaLnBrk="1" hangingPunct="1"/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710374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ymbol zastępczy zawartości 6"/>
          <p:cNvSpPr>
            <a:spLocks noGrp="1"/>
          </p:cNvSpPr>
          <p:nvPr>
            <p:ph idx="1"/>
          </p:nvPr>
        </p:nvSpPr>
        <p:spPr>
          <a:xfrm>
            <a:off x="342900" y="1844824"/>
            <a:ext cx="8267700" cy="4679801"/>
          </a:xfrm>
        </p:spPr>
        <p:txBody>
          <a:bodyPr/>
          <a:lstStyle/>
          <a:p>
            <a:pPr>
              <a:spcBef>
                <a:spcPts val="1200"/>
              </a:spcBef>
              <a:buFont typeface="Wingdings" panose="05000000000000000000" pitchFamily="2" charset="2"/>
              <a:buChar char="q"/>
              <a:defRPr/>
            </a:pPr>
            <a:r>
              <a:rPr lang="en-AU" sz="2400" dirty="0" smtClean="0">
                <a:solidFill>
                  <a:srgbClr val="003867"/>
                </a:solidFill>
              </a:rPr>
              <a:t>The Ethical Code could be MORE summarized and complemented with the submission of an</a:t>
            </a:r>
            <a:r>
              <a:rPr lang="pl-PL" sz="2400" dirty="0" smtClean="0">
                <a:solidFill>
                  <a:srgbClr val="003867"/>
                </a:solidFill>
              </a:rPr>
              <a:t> </a:t>
            </a:r>
            <a:r>
              <a:rPr lang="en-AU" sz="2400" dirty="0" smtClean="0">
                <a:solidFill>
                  <a:srgbClr val="003867"/>
                </a:solidFill>
              </a:rPr>
              <a:t>Implementation Guide, to make it more educational and easy to assimilate;</a:t>
            </a:r>
            <a:endParaRPr lang="pl-PL" sz="2400" dirty="0" smtClean="0">
              <a:solidFill>
                <a:srgbClr val="003867"/>
              </a:solidFill>
            </a:endParaRPr>
          </a:p>
          <a:p>
            <a:pPr>
              <a:spcBef>
                <a:spcPts val="1200"/>
              </a:spcBef>
              <a:buFont typeface="Wingdings" panose="05000000000000000000" pitchFamily="2" charset="2"/>
              <a:buChar char="q"/>
              <a:defRPr/>
            </a:pPr>
            <a:r>
              <a:rPr lang="en-AU" sz="2400" dirty="0" smtClean="0">
                <a:solidFill>
                  <a:srgbClr val="003867"/>
                </a:solidFill>
              </a:rPr>
              <a:t>Illustrative scenario based examples including case studies are required to include to help practitioners or auditors to understand better;</a:t>
            </a:r>
            <a:endParaRPr lang="pl-PL" sz="2400" dirty="0" smtClean="0">
              <a:solidFill>
                <a:srgbClr val="003867"/>
              </a:solidFill>
            </a:endParaRPr>
          </a:p>
          <a:p>
            <a:pPr>
              <a:spcBef>
                <a:spcPts val="1200"/>
              </a:spcBef>
              <a:buFont typeface="Wingdings" panose="05000000000000000000" pitchFamily="2" charset="2"/>
              <a:buChar char="q"/>
              <a:defRPr/>
            </a:pPr>
            <a:r>
              <a:rPr lang="en-AU" sz="2400" dirty="0" smtClean="0">
                <a:solidFill>
                  <a:srgbClr val="003867"/>
                </a:solidFill>
              </a:rPr>
              <a:t>Reporting mechanism of conflict of interest, ethics dilemmas are required</a:t>
            </a:r>
            <a:r>
              <a:rPr lang="pl-PL" sz="2400" dirty="0" smtClean="0">
                <a:solidFill>
                  <a:srgbClr val="003867"/>
                </a:solidFill>
              </a:rPr>
              <a:t>;</a:t>
            </a:r>
            <a:endParaRPr lang="en-AU" sz="2400" dirty="0" smtClean="0">
              <a:solidFill>
                <a:srgbClr val="003867"/>
              </a:solidFill>
            </a:endParaRPr>
          </a:p>
          <a:p>
            <a:pPr marL="0" indent="0">
              <a:spcBef>
                <a:spcPts val="1200"/>
              </a:spcBef>
              <a:buNone/>
              <a:defRPr/>
            </a:pPr>
            <a:endParaRPr lang="en-AU" sz="2400" dirty="0">
              <a:solidFill>
                <a:srgbClr val="003867"/>
              </a:solidFill>
            </a:endParaRPr>
          </a:p>
        </p:txBody>
      </p:sp>
      <p:sp>
        <p:nvSpPr>
          <p:cNvPr id="1434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66700"/>
            <a:ext cx="7772400" cy="1333500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en-AU" altLang="pl-PL" sz="3200" b="1" dirty="0" smtClean="0"/>
              <a:t>Revised ISSAI 30: </a:t>
            </a:r>
            <a:r>
              <a:rPr lang="pl-PL" altLang="pl-PL" sz="3200" b="1" dirty="0" smtClean="0"/>
              <a:t/>
            </a:r>
            <a:br>
              <a:rPr lang="pl-PL" altLang="pl-PL" sz="3200" b="1" dirty="0" smtClean="0"/>
            </a:br>
            <a:r>
              <a:rPr lang="en-AU" altLang="pl-PL" sz="3200" b="1" dirty="0" smtClean="0"/>
              <a:t>guidance requested</a:t>
            </a:r>
            <a:r>
              <a:rPr lang="pl-PL" altLang="pl-PL" sz="3200" b="1" dirty="0" smtClean="0"/>
              <a:t>  </a:t>
            </a:r>
            <a:r>
              <a:rPr lang="en-AU" altLang="pl-PL" sz="3200" b="1" dirty="0" smtClean="0"/>
              <a:t> </a:t>
            </a:r>
          </a:p>
        </p:txBody>
      </p:sp>
      <p:sp>
        <p:nvSpPr>
          <p:cNvPr id="13317" name="Rectangle 12"/>
          <p:cNvSpPr>
            <a:spLocks noChangeArrowheads="1"/>
          </p:cNvSpPr>
          <p:nvPr/>
        </p:nvSpPr>
        <p:spPr bwMode="auto">
          <a:xfrm>
            <a:off x="0" y="533400"/>
            <a:ext cx="685800" cy="533400"/>
          </a:xfrm>
          <a:prstGeom prst="rect">
            <a:avLst/>
          </a:prstGeom>
          <a:solidFill>
            <a:srgbClr val="7FC4E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1pPr>
            <a:lvl2pPr marL="742950" indent="-28575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2pPr>
            <a:lvl3pPr marL="11430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3pPr>
            <a:lvl4pPr marL="16002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4pPr>
            <a:lvl5pPr marL="20574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13318" name="Rectangle 8"/>
          <p:cNvSpPr>
            <a:spLocks noChangeArrowheads="1"/>
          </p:cNvSpPr>
          <p:nvPr/>
        </p:nvSpPr>
        <p:spPr bwMode="auto">
          <a:xfrm>
            <a:off x="685800" y="0"/>
            <a:ext cx="1219200" cy="533400"/>
          </a:xfrm>
          <a:prstGeom prst="rect">
            <a:avLst/>
          </a:prstGeom>
          <a:solidFill>
            <a:srgbClr val="008AC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1pPr>
            <a:lvl2pPr marL="742950" indent="-28575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2pPr>
            <a:lvl3pPr marL="11430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3pPr>
            <a:lvl4pPr marL="16002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4pPr>
            <a:lvl5pPr marL="20574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13319" name="Rectangle 10"/>
          <p:cNvSpPr>
            <a:spLocks noChangeArrowheads="1"/>
          </p:cNvSpPr>
          <p:nvPr/>
        </p:nvSpPr>
        <p:spPr bwMode="auto">
          <a:xfrm>
            <a:off x="8763000" y="5715000"/>
            <a:ext cx="381000" cy="1143000"/>
          </a:xfrm>
          <a:prstGeom prst="rect">
            <a:avLst/>
          </a:prstGeom>
          <a:solidFill>
            <a:srgbClr val="008AC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1pPr>
            <a:lvl2pPr marL="742950" indent="-28575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2pPr>
            <a:lvl3pPr marL="11430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3pPr>
            <a:lvl4pPr marL="16002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4pPr>
            <a:lvl5pPr marL="20574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13320" name="Rectangle 11"/>
          <p:cNvSpPr>
            <a:spLocks noChangeArrowheads="1"/>
          </p:cNvSpPr>
          <p:nvPr/>
        </p:nvSpPr>
        <p:spPr bwMode="auto">
          <a:xfrm>
            <a:off x="8458200" y="4953000"/>
            <a:ext cx="304800" cy="762000"/>
          </a:xfrm>
          <a:prstGeom prst="rect">
            <a:avLst/>
          </a:prstGeom>
          <a:solidFill>
            <a:srgbClr val="7FC4E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1pPr>
            <a:lvl2pPr marL="742950" indent="-28575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2pPr>
            <a:lvl3pPr marL="11430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3pPr>
            <a:lvl4pPr marL="16002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4pPr>
            <a:lvl5pPr marL="20574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13321" name="Rectangle 9"/>
          <p:cNvSpPr>
            <a:spLocks noChangeArrowheads="1"/>
          </p:cNvSpPr>
          <p:nvPr/>
        </p:nvSpPr>
        <p:spPr bwMode="auto">
          <a:xfrm>
            <a:off x="8763000" y="0"/>
            <a:ext cx="381000" cy="1447800"/>
          </a:xfrm>
          <a:prstGeom prst="rect">
            <a:avLst/>
          </a:prstGeom>
          <a:solidFill>
            <a:srgbClr val="7FC4E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1pPr>
            <a:lvl2pPr marL="742950" indent="-28575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2pPr>
            <a:lvl3pPr marL="11430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3pPr>
            <a:lvl4pPr marL="16002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4pPr>
            <a:lvl5pPr marL="20574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13322" name="Rectangle 7"/>
          <p:cNvSpPr>
            <a:spLocks noChangeArrowheads="1"/>
          </p:cNvSpPr>
          <p:nvPr/>
        </p:nvSpPr>
        <p:spPr bwMode="auto">
          <a:xfrm>
            <a:off x="8458200" y="1447800"/>
            <a:ext cx="304800" cy="304800"/>
          </a:xfrm>
          <a:prstGeom prst="rect">
            <a:avLst/>
          </a:prstGeom>
          <a:solidFill>
            <a:srgbClr val="008AC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1pPr>
            <a:lvl2pPr marL="742950" indent="-28575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2pPr>
            <a:lvl3pPr marL="11430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3pPr>
            <a:lvl4pPr marL="16002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4pPr>
            <a:lvl5pPr marL="20574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9pPr>
          </a:lstStyle>
          <a:p>
            <a:pPr eaLnBrk="1" hangingPunct="1"/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591190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ymbol zastępczy zawartości 6"/>
          <p:cNvSpPr>
            <a:spLocks noGrp="1"/>
          </p:cNvSpPr>
          <p:nvPr>
            <p:ph idx="1"/>
          </p:nvPr>
        </p:nvSpPr>
        <p:spPr>
          <a:xfrm>
            <a:off x="539552" y="1844824"/>
            <a:ext cx="8413948" cy="4679801"/>
          </a:xfrm>
        </p:spPr>
        <p:txBody>
          <a:bodyPr/>
          <a:lstStyle/>
          <a:p>
            <a:pPr>
              <a:spcBef>
                <a:spcPts val="1200"/>
              </a:spcBef>
              <a:buFont typeface="Wingdings" panose="05000000000000000000" pitchFamily="2" charset="2"/>
              <a:buChar char="q"/>
              <a:defRPr/>
            </a:pPr>
            <a:r>
              <a:rPr lang="en-AU" sz="2400" dirty="0" smtClean="0">
                <a:solidFill>
                  <a:srgbClr val="003867"/>
                </a:solidFill>
              </a:rPr>
              <a:t>Regular disclosure from auditors or staff should be required on net worth, financial interests, personal interests, family interests, related parties interests;</a:t>
            </a:r>
            <a:endParaRPr lang="pl-PL" sz="2400" dirty="0" smtClean="0">
              <a:solidFill>
                <a:srgbClr val="003867"/>
              </a:solidFill>
            </a:endParaRPr>
          </a:p>
          <a:p>
            <a:pPr>
              <a:spcBef>
                <a:spcPts val="1200"/>
              </a:spcBef>
              <a:buFont typeface="Wingdings" panose="05000000000000000000" pitchFamily="2" charset="2"/>
              <a:buChar char="q"/>
              <a:defRPr/>
            </a:pPr>
            <a:r>
              <a:rPr lang="en-AU" sz="2400" dirty="0" smtClean="0">
                <a:solidFill>
                  <a:srgbClr val="003867"/>
                </a:solidFill>
              </a:rPr>
              <a:t>Conflict of interest should also include financial and/or any beneficiary of families of SAI staff with auditee or potential auditee; </a:t>
            </a:r>
            <a:endParaRPr lang="pl-PL" sz="2400" dirty="0" smtClean="0">
              <a:solidFill>
                <a:srgbClr val="003867"/>
              </a:solidFill>
            </a:endParaRPr>
          </a:p>
          <a:p>
            <a:pPr>
              <a:spcBef>
                <a:spcPts val="1200"/>
              </a:spcBef>
              <a:buFont typeface="Wingdings" panose="05000000000000000000" pitchFamily="2" charset="2"/>
              <a:buChar char="q"/>
              <a:defRPr/>
            </a:pPr>
            <a:r>
              <a:rPr lang="en-AU" sz="2400" dirty="0" smtClean="0">
                <a:solidFill>
                  <a:srgbClr val="003867"/>
                </a:solidFill>
              </a:rPr>
              <a:t>There is need to emphasize the importance of responsibility to report unacceptable </a:t>
            </a:r>
            <a:r>
              <a:rPr lang="en-AU" sz="2400" dirty="0" err="1" smtClean="0">
                <a:solidFill>
                  <a:srgbClr val="003867"/>
                </a:solidFill>
              </a:rPr>
              <a:t>behavio</a:t>
            </a:r>
            <a:r>
              <a:rPr lang="pl-PL" sz="2400" dirty="0" smtClean="0">
                <a:solidFill>
                  <a:srgbClr val="003867"/>
                </a:solidFill>
              </a:rPr>
              <a:t>u</a:t>
            </a:r>
            <a:r>
              <a:rPr lang="en-AU" sz="2400" dirty="0" smtClean="0">
                <a:solidFill>
                  <a:srgbClr val="003867"/>
                </a:solidFill>
              </a:rPr>
              <a:t>r demonstrated by other staff, if noticed;</a:t>
            </a:r>
          </a:p>
          <a:p>
            <a:pPr marL="0" indent="0">
              <a:spcBef>
                <a:spcPts val="1200"/>
              </a:spcBef>
              <a:buNone/>
              <a:defRPr/>
            </a:pPr>
            <a:endParaRPr lang="en-AU" sz="2400" dirty="0">
              <a:solidFill>
                <a:srgbClr val="003867"/>
              </a:solidFill>
            </a:endParaRPr>
          </a:p>
        </p:txBody>
      </p:sp>
      <p:sp>
        <p:nvSpPr>
          <p:cNvPr id="1434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66700"/>
            <a:ext cx="7772400" cy="1333500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en-AU" altLang="pl-PL" sz="3200" b="1" dirty="0" smtClean="0"/>
              <a:t>Revised ISSAI 30: </a:t>
            </a:r>
            <a:r>
              <a:rPr lang="pl-PL" altLang="pl-PL" sz="3200" b="1" dirty="0" smtClean="0"/>
              <a:t/>
            </a:r>
            <a:br>
              <a:rPr lang="pl-PL" altLang="pl-PL" sz="3200" b="1" dirty="0" smtClean="0"/>
            </a:br>
            <a:r>
              <a:rPr lang="en-AU" altLang="pl-PL" sz="3200" b="1" dirty="0" smtClean="0"/>
              <a:t>guidance requested</a:t>
            </a:r>
            <a:r>
              <a:rPr lang="pl-PL" altLang="pl-PL" sz="3200" b="1" dirty="0" smtClean="0"/>
              <a:t> </a:t>
            </a:r>
            <a:r>
              <a:rPr lang="en-AU" altLang="pl-PL" sz="3200" b="1" dirty="0" smtClean="0"/>
              <a:t> </a:t>
            </a:r>
          </a:p>
        </p:txBody>
      </p:sp>
      <p:sp>
        <p:nvSpPr>
          <p:cNvPr id="13317" name="Rectangle 12"/>
          <p:cNvSpPr>
            <a:spLocks noChangeArrowheads="1"/>
          </p:cNvSpPr>
          <p:nvPr/>
        </p:nvSpPr>
        <p:spPr bwMode="auto">
          <a:xfrm>
            <a:off x="0" y="533400"/>
            <a:ext cx="685800" cy="533400"/>
          </a:xfrm>
          <a:prstGeom prst="rect">
            <a:avLst/>
          </a:prstGeom>
          <a:solidFill>
            <a:srgbClr val="7FC4E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1pPr>
            <a:lvl2pPr marL="742950" indent="-28575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2pPr>
            <a:lvl3pPr marL="11430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3pPr>
            <a:lvl4pPr marL="16002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4pPr>
            <a:lvl5pPr marL="20574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13318" name="Rectangle 8"/>
          <p:cNvSpPr>
            <a:spLocks noChangeArrowheads="1"/>
          </p:cNvSpPr>
          <p:nvPr/>
        </p:nvSpPr>
        <p:spPr bwMode="auto">
          <a:xfrm>
            <a:off x="685800" y="0"/>
            <a:ext cx="1219200" cy="533400"/>
          </a:xfrm>
          <a:prstGeom prst="rect">
            <a:avLst/>
          </a:prstGeom>
          <a:solidFill>
            <a:srgbClr val="008AC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1pPr>
            <a:lvl2pPr marL="742950" indent="-28575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2pPr>
            <a:lvl3pPr marL="11430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3pPr>
            <a:lvl4pPr marL="16002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4pPr>
            <a:lvl5pPr marL="20574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13319" name="Rectangle 10"/>
          <p:cNvSpPr>
            <a:spLocks noChangeArrowheads="1"/>
          </p:cNvSpPr>
          <p:nvPr/>
        </p:nvSpPr>
        <p:spPr bwMode="auto">
          <a:xfrm>
            <a:off x="8763000" y="5715000"/>
            <a:ext cx="381000" cy="1143000"/>
          </a:xfrm>
          <a:prstGeom prst="rect">
            <a:avLst/>
          </a:prstGeom>
          <a:solidFill>
            <a:srgbClr val="008AC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1pPr>
            <a:lvl2pPr marL="742950" indent="-28575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2pPr>
            <a:lvl3pPr marL="11430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3pPr>
            <a:lvl4pPr marL="16002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4pPr>
            <a:lvl5pPr marL="20574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13320" name="Rectangle 11"/>
          <p:cNvSpPr>
            <a:spLocks noChangeArrowheads="1"/>
          </p:cNvSpPr>
          <p:nvPr/>
        </p:nvSpPr>
        <p:spPr bwMode="auto">
          <a:xfrm>
            <a:off x="8458200" y="4953000"/>
            <a:ext cx="304800" cy="762000"/>
          </a:xfrm>
          <a:prstGeom prst="rect">
            <a:avLst/>
          </a:prstGeom>
          <a:solidFill>
            <a:srgbClr val="7FC4E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1pPr>
            <a:lvl2pPr marL="742950" indent="-28575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2pPr>
            <a:lvl3pPr marL="11430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3pPr>
            <a:lvl4pPr marL="16002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4pPr>
            <a:lvl5pPr marL="20574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13321" name="Rectangle 9"/>
          <p:cNvSpPr>
            <a:spLocks noChangeArrowheads="1"/>
          </p:cNvSpPr>
          <p:nvPr/>
        </p:nvSpPr>
        <p:spPr bwMode="auto">
          <a:xfrm>
            <a:off x="8763000" y="0"/>
            <a:ext cx="381000" cy="1447800"/>
          </a:xfrm>
          <a:prstGeom prst="rect">
            <a:avLst/>
          </a:prstGeom>
          <a:solidFill>
            <a:srgbClr val="7FC4E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1pPr>
            <a:lvl2pPr marL="742950" indent="-28575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2pPr>
            <a:lvl3pPr marL="11430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3pPr>
            <a:lvl4pPr marL="16002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4pPr>
            <a:lvl5pPr marL="20574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13322" name="Rectangle 7"/>
          <p:cNvSpPr>
            <a:spLocks noChangeArrowheads="1"/>
          </p:cNvSpPr>
          <p:nvPr/>
        </p:nvSpPr>
        <p:spPr bwMode="auto">
          <a:xfrm>
            <a:off x="8458200" y="1447800"/>
            <a:ext cx="304800" cy="304800"/>
          </a:xfrm>
          <a:prstGeom prst="rect">
            <a:avLst/>
          </a:prstGeom>
          <a:solidFill>
            <a:srgbClr val="008AC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1pPr>
            <a:lvl2pPr marL="742950" indent="-28575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2pPr>
            <a:lvl3pPr marL="11430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3pPr>
            <a:lvl4pPr marL="16002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4pPr>
            <a:lvl5pPr marL="20574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9pPr>
          </a:lstStyle>
          <a:p>
            <a:pPr eaLnBrk="1" hangingPunct="1"/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568973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ymbol zastępczy zawartości 6"/>
          <p:cNvSpPr>
            <a:spLocks noGrp="1"/>
          </p:cNvSpPr>
          <p:nvPr>
            <p:ph idx="1"/>
          </p:nvPr>
        </p:nvSpPr>
        <p:spPr>
          <a:xfrm>
            <a:off x="685800" y="1844824"/>
            <a:ext cx="8267700" cy="4679801"/>
          </a:xfrm>
        </p:spPr>
        <p:txBody>
          <a:bodyPr/>
          <a:lstStyle/>
          <a:p>
            <a:pPr>
              <a:spcBef>
                <a:spcPts val="1200"/>
              </a:spcBef>
              <a:buFont typeface="Wingdings" panose="05000000000000000000" pitchFamily="2" charset="2"/>
              <a:buChar char="q"/>
              <a:defRPr/>
            </a:pPr>
            <a:r>
              <a:rPr lang="en-AU" sz="2400" dirty="0" smtClean="0">
                <a:solidFill>
                  <a:srgbClr val="003867"/>
                </a:solidFill>
              </a:rPr>
              <a:t>Paragraph 11 [of the Exposure Draft] states that the SAI's individual code of ethics should be made public, but 	there is no requirement on how to communicate the SAI’s code</a:t>
            </a:r>
            <a:r>
              <a:rPr lang="pl-PL" sz="2400" dirty="0" smtClean="0">
                <a:solidFill>
                  <a:srgbClr val="003867"/>
                </a:solidFill>
              </a:rPr>
              <a:t>;</a:t>
            </a:r>
            <a:endParaRPr lang="en-AU" sz="2400" dirty="0" smtClean="0">
              <a:solidFill>
                <a:srgbClr val="003867"/>
              </a:solidFill>
            </a:endParaRPr>
          </a:p>
          <a:p>
            <a:pPr>
              <a:spcBef>
                <a:spcPts val="1200"/>
              </a:spcBef>
              <a:buFont typeface="Wingdings" panose="05000000000000000000" pitchFamily="2" charset="2"/>
              <a:buChar char="q"/>
              <a:defRPr/>
            </a:pPr>
            <a:r>
              <a:rPr lang="en-AU" sz="2400" dirty="0" smtClean="0">
                <a:solidFill>
                  <a:srgbClr val="003867"/>
                </a:solidFill>
              </a:rPr>
              <a:t>Add more examples of monitoring controls [e.g.] "making spot checks/inspections on the grounds </a:t>
            </a:r>
            <a:r>
              <a:rPr lang="en-AU" sz="2400" dirty="0" err="1" smtClean="0">
                <a:solidFill>
                  <a:srgbClr val="003867"/>
                </a:solidFill>
              </a:rPr>
              <a:t>e.g</a:t>
            </a:r>
            <a:r>
              <a:rPr lang="pl-PL" sz="2400" dirty="0" smtClean="0">
                <a:solidFill>
                  <a:srgbClr val="003867"/>
                </a:solidFill>
              </a:rPr>
              <a:t>.</a:t>
            </a:r>
            <a:r>
              <a:rPr lang="en-AU" sz="2400" dirty="0" smtClean="0">
                <a:solidFill>
                  <a:srgbClr val="003867"/>
                </a:solidFill>
              </a:rPr>
              <a:t>, attendance, discipline during office hours, etc.; </a:t>
            </a:r>
            <a:endParaRPr lang="pl-PL" sz="2400" dirty="0" smtClean="0">
              <a:solidFill>
                <a:srgbClr val="003867"/>
              </a:solidFill>
            </a:endParaRPr>
          </a:p>
          <a:p>
            <a:pPr>
              <a:spcBef>
                <a:spcPts val="1200"/>
              </a:spcBef>
              <a:buFont typeface="Wingdings" panose="05000000000000000000" pitchFamily="2" charset="2"/>
              <a:buChar char="q"/>
              <a:defRPr/>
            </a:pPr>
            <a:r>
              <a:rPr lang="en-GB" sz="2400" dirty="0">
                <a:solidFill>
                  <a:srgbClr val="003867"/>
                </a:solidFill>
              </a:rPr>
              <a:t>To consider providing Guidance when a SAI auditor encounters instances of </a:t>
            </a:r>
            <a:r>
              <a:rPr lang="en-GB" sz="2400" dirty="0" smtClean="0">
                <a:solidFill>
                  <a:srgbClr val="003867"/>
                </a:solidFill>
              </a:rPr>
              <a:t>fraud</a:t>
            </a:r>
            <a:r>
              <a:rPr lang="pl-PL" sz="2400" dirty="0">
                <a:solidFill>
                  <a:srgbClr val="003867"/>
                </a:solidFill>
              </a:rPr>
              <a:t>;</a:t>
            </a:r>
            <a:endParaRPr lang="en-AU" sz="2400" dirty="0">
              <a:solidFill>
                <a:srgbClr val="003867"/>
              </a:solidFill>
            </a:endParaRPr>
          </a:p>
        </p:txBody>
      </p:sp>
      <p:sp>
        <p:nvSpPr>
          <p:cNvPr id="1434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66700"/>
            <a:ext cx="7772400" cy="1333500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en-AU" altLang="pl-PL" sz="3200" b="1" dirty="0" smtClean="0"/>
              <a:t>Revised ISSAI 30: </a:t>
            </a:r>
            <a:r>
              <a:rPr lang="pl-PL" altLang="pl-PL" sz="3200" b="1" dirty="0" smtClean="0"/>
              <a:t/>
            </a:r>
            <a:br>
              <a:rPr lang="pl-PL" altLang="pl-PL" sz="3200" b="1" dirty="0" smtClean="0"/>
            </a:br>
            <a:r>
              <a:rPr lang="en-AU" altLang="pl-PL" sz="3200" b="1" dirty="0" smtClean="0"/>
              <a:t>guidance requested</a:t>
            </a:r>
            <a:r>
              <a:rPr lang="pl-PL" altLang="pl-PL" sz="3200" b="1" dirty="0" smtClean="0"/>
              <a:t> </a:t>
            </a:r>
            <a:r>
              <a:rPr lang="en-AU" altLang="pl-PL" sz="3200" b="1" dirty="0" smtClean="0"/>
              <a:t> </a:t>
            </a:r>
          </a:p>
        </p:txBody>
      </p:sp>
      <p:sp>
        <p:nvSpPr>
          <p:cNvPr id="13317" name="Rectangle 12"/>
          <p:cNvSpPr>
            <a:spLocks noChangeArrowheads="1"/>
          </p:cNvSpPr>
          <p:nvPr/>
        </p:nvSpPr>
        <p:spPr bwMode="auto">
          <a:xfrm>
            <a:off x="0" y="533400"/>
            <a:ext cx="685800" cy="533400"/>
          </a:xfrm>
          <a:prstGeom prst="rect">
            <a:avLst/>
          </a:prstGeom>
          <a:solidFill>
            <a:srgbClr val="7FC4E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1pPr>
            <a:lvl2pPr marL="742950" indent="-28575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2pPr>
            <a:lvl3pPr marL="11430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3pPr>
            <a:lvl4pPr marL="16002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4pPr>
            <a:lvl5pPr marL="20574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13318" name="Rectangle 8"/>
          <p:cNvSpPr>
            <a:spLocks noChangeArrowheads="1"/>
          </p:cNvSpPr>
          <p:nvPr/>
        </p:nvSpPr>
        <p:spPr bwMode="auto">
          <a:xfrm>
            <a:off x="685800" y="0"/>
            <a:ext cx="1219200" cy="533400"/>
          </a:xfrm>
          <a:prstGeom prst="rect">
            <a:avLst/>
          </a:prstGeom>
          <a:solidFill>
            <a:srgbClr val="008AC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1pPr>
            <a:lvl2pPr marL="742950" indent="-28575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2pPr>
            <a:lvl3pPr marL="11430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3pPr>
            <a:lvl4pPr marL="16002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4pPr>
            <a:lvl5pPr marL="20574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13319" name="Rectangle 10"/>
          <p:cNvSpPr>
            <a:spLocks noChangeArrowheads="1"/>
          </p:cNvSpPr>
          <p:nvPr/>
        </p:nvSpPr>
        <p:spPr bwMode="auto">
          <a:xfrm>
            <a:off x="8763000" y="5715000"/>
            <a:ext cx="381000" cy="1143000"/>
          </a:xfrm>
          <a:prstGeom prst="rect">
            <a:avLst/>
          </a:prstGeom>
          <a:solidFill>
            <a:srgbClr val="008AC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1pPr>
            <a:lvl2pPr marL="742950" indent="-28575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2pPr>
            <a:lvl3pPr marL="11430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3pPr>
            <a:lvl4pPr marL="16002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4pPr>
            <a:lvl5pPr marL="20574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13320" name="Rectangle 11"/>
          <p:cNvSpPr>
            <a:spLocks noChangeArrowheads="1"/>
          </p:cNvSpPr>
          <p:nvPr/>
        </p:nvSpPr>
        <p:spPr bwMode="auto">
          <a:xfrm>
            <a:off x="8458200" y="4953000"/>
            <a:ext cx="304800" cy="762000"/>
          </a:xfrm>
          <a:prstGeom prst="rect">
            <a:avLst/>
          </a:prstGeom>
          <a:solidFill>
            <a:srgbClr val="7FC4E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1pPr>
            <a:lvl2pPr marL="742950" indent="-28575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2pPr>
            <a:lvl3pPr marL="11430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3pPr>
            <a:lvl4pPr marL="16002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4pPr>
            <a:lvl5pPr marL="20574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13321" name="Rectangle 9"/>
          <p:cNvSpPr>
            <a:spLocks noChangeArrowheads="1"/>
          </p:cNvSpPr>
          <p:nvPr/>
        </p:nvSpPr>
        <p:spPr bwMode="auto">
          <a:xfrm>
            <a:off x="8763000" y="0"/>
            <a:ext cx="381000" cy="1447800"/>
          </a:xfrm>
          <a:prstGeom prst="rect">
            <a:avLst/>
          </a:prstGeom>
          <a:solidFill>
            <a:srgbClr val="7FC4E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1pPr>
            <a:lvl2pPr marL="742950" indent="-28575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2pPr>
            <a:lvl3pPr marL="11430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3pPr>
            <a:lvl4pPr marL="16002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4pPr>
            <a:lvl5pPr marL="20574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13322" name="Rectangle 7"/>
          <p:cNvSpPr>
            <a:spLocks noChangeArrowheads="1"/>
          </p:cNvSpPr>
          <p:nvPr/>
        </p:nvSpPr>
        <p:spPr bwMode="auto">
          <a:xfrm>
            <a:off x="8458200" y="1447800"/>
            <a:ext cx="304800" cy="304800"/>
          </a:xfrm>
          <a:prstGeom prst="rect">
            <a:avLst/>
          </a:prstGeom>
          <a:solidFill>
            <a:srgbClr val="008AC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1pPr>
            <a:lvl2pPr marL="742950" indent="-28575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2pPr>
            <a:lvl3pPr marL="11430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3pPr>
            <a:lvl4pPr marL="16002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4pPr>
            <a:lvl5pPr marL="20574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9pPr>
          </a:lstStyle>
          <a:p>
            <a:pPr eaLnBrk="1" hangingPunct="1"/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959488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ymbol zastępczy zawartości 6"/>
          <p:cNvSpPr>
            <a:spLocks noGrp="1"/>
          </p:cNvSpPr>
          <p:nvPr>
            <p:ph idx="1"/>
          </p:nvPr>
        </p:nvSpPr>
        <p:spPr>
          <a:xfrm>
            <a:off x="467544" y="1600200"/>
            <a:ext cx="8485956" cy="4924425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AU" sz="2400" dirty="0" smtClean="0">
                <a:solidFill>
                  <a:srgbClr val="003867"/>
                </a:solidFill>
              </a:rPr>
              <a:t>We note that paragraph 21 suggests that a SAI may apply policies on ethical misconduct and whistle-blowing as a monitoring control. We recommend that the proposed Code be expanded to provide some guidance on what a whistle-blowing structure within a SAI might look like. We also recommend that INTOSAI consider providing guidance on what form ethical conflict resolution might take;</a:t>
            </a:r>
            <a:endParaRPr lang="pl-PL" sz="2400" dirty="0" smtClean="0">
              <a:solidFill>
                <a:srgbClr val="003867"/>
              </a:solidFill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pl-PL" sz="2400" dirty="0" smtClean="0">
                <a:solidFill>
                  <a:srgbClr val="003867"/>
                </a:solidFill>
              </a:rPr>
              <a:t>P</a:t>
            </a:r>
            <a:r>
              <a:rPr lang="en-AU" sz="2400" dirty="0" smtClean="0">
                <a:solidFill>
                  <a:srgbClr val="003867"/>
                </a:solidFill>
              </a:rPr>
              <a:t>lease provide information on the appropriate and detailed coordination mechanism between SAI and stakeholders (auditees, citizens, legislative bodies and others) </a:t>
            </a:r>
            <a:r>
              <a:rPr lang="pl-PL" sz="2400" dirty="0" smtClean="0">
                <a:solidFill>
                  <a:srgbClr val="003867"/>
                </a:solidFill>
              </a:rPr>
              <a:t/>
            </a:r>
            <a:br>
              <a:rPr lang="pl-PL" sz="2400" dirty="0" smtClean="0">
                <a:solidFill>
                  <a:srgbClr val="003867"/>
                </a:solidFill>
              </a:rPr>
            </a:br>
            <a:r>
              <a:rPr lang="en-AU" sz="2400" dirty="0" smtClean="0">
                <a:solidFill>
                  <a:srgbClr val="003867"/>
                </a:solidFill>
              </a:rPr>
              <a:t>in order to ensure and promote integrity</a:t>
            </a:r>
            <a:r>
              <a:rPr lang="pl-PL" sz="2400" dirty="0" smtClean="0">
                <a:solidFill>
                  <a:srgbClr val="003867"/>
                </a:solidFill>
              </a:rPr>
              <a:t>.</a:t>
            </a:r>
            <a:r>
              <a:rPr lang="en-AU" sz="2400" dirty="0" smtClean="0">
                <a:solidFill>
                  <a:srgbClr val="003867"/>
                </a:solidFill>
              </a:rPr>
              <a:t> </a:t>
            </a:r>
          </a:p>
          <a:p>
            <a:pPr marL="0" indent="0">
              <a:spcBef>
                <a:spcPts val="1200"/>
              </a:spcBef>
              <a:buNone/>
              <a:defRPr/>
            </a:pPr>
            <a:r>
              <a:rPr lang="en-AU" sz="2400" dirty="0" smtClean="0">
                <a:solidFill>
                  <a:srgbClr val="003867"/>
                </a:solidFill>
              </a:rPr>
              <a:t>	</a:t>
            </a:r>
            <a:endParaRPr lang="en-AU" sz="2400" dirty="0">
              <a:solidFill>
                <a:srgbClr val="003867"/>
              </a:solidFill>
            </a:endParaRPr>
          </a:p>
        </p:txBody>
      </p:sp>
      <p:sp>
        <p:nvSpPr>
          <p:cNvPr id="1434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66700"/>
            <a:ext cx="7772400" cy="1333500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en-AU" altLang="pl-PL" sz="3200" b="1" dirty="0" smtClean="0"/>
              <a:t>Revised ISSAI 30: </a:t>
            </a:r>
            <a:r>
              <a:rPr lang="pl-PL" altLang="pl-PL" sz="3200" b="1" dirty="0" smtClean="0"/>
              <a:t/>
            </a:r>
            <a:br>
              <a:rPr lang="pl-PL" altLang="pl-PL" sz="3200" b="1" dirty="0" smtClean="0"/>
            </a:br>
            <a:r>
              <a:rPr lang="en-AU" altLang="pl-PL" sz="3200" b="1" dirty="0" smtClean="0"/>
              <a:t>guidance requested</a:t>
            </a:r>
            <a:r>
              <a:rPr lang="pl-PL" altLang="pl-PL" sz="3200" b="1" dirty="0" smtClean="0"/>
              <a:t> </a:t>
            </a:r>
            <a:r>
              <a:rPr lang="en-AU" altLang="pl-PL" sz="3200" b="1" dirty="0" smtClean="0"/>
              <a:t> </a:t>
            </a:r>
          </a:p>
        </p:txBody>
      </p:sp>
      <p:sp>
        <p:nvSpPr>
          <p:cNvPr id="13317" name="Rectangle 12"/>
          <p:cNvSpPr>
            <a:spLocks noChangeArrowheads="1"/>
          </p:cNvSpPr>
          <p:nvPr/>
        </p:nvSpPr>
        <p:spPr bwMode="auto">
          <a:xfrm>
            <a:off x="0" y="533400"/>
            <a:ext cx="685800" cy="533400"/>
          </a:xfrm>
          <a:prstGeom prst="rect">
            <a:avLst/>
          </a:prstGeom>
          <a:solidFill>
            <a:srgbClr val="7FC4E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1pPr>
            <a:lvl2pPr marL="742950" indent="-28575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2pPr>
            <a:lvl3pPr marL="11430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3pPr>
            <a:lvl4pPr marL="16002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4pPr>
            <a:lvl5pPr marL="20574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13318" name="Rectangle 8"/>
          <p:cNvSpPr>
            <a:spLocks noChangeArrowheads="1"/>
          </p:cNvSpPr>
          <p:nvPr/>
        </p:nvSpPr>
        <p:spPr bwMode="auto">
          <a:xfrm>
            <a:off x="685800" y="0"/>
            <a:ext cx="1219200" cy="533400"/>
          </a:xfrm>
          <a:prstGeom prst="rect">
            <a:avLst/>
          </a:prstGeom>
          <a:solidFill>
            <a:srgbClr val="008AC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1pPr>
            <a:lvl2pPr marL="742950" indent="-28575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2pPr>
            <a:lvl3pPr marL="11430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3pPr>
            <a:lvl4pPr marL="16002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4pPr>
            <a:lvl5pPr marL="20574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13319" name="Rectangle 10"/>
          <p:cNvSpPr>
            <a:spLocks noChangeArrowheads="1"/>
          </p:cNvSpPr>
          <p:nvPr/>
        </p:nvSpPr>
        <p:spPr bwMode="auto">
          <a:xfrm>
            <a:off x="8763000" y="5715000"/>
            <a:ext cx="381000" cy="1143000"/>
          </a:xfrm>
          <a:prstGeom prst="rect">
            <a:avLst/>
          </a:prstGeom>
          <a:solidFill>
            <a:srgbClr val="008AC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1pPr>
            <a:lvl2pPr marL="742950" indent="-28575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2pPr>
            <a:lvl3pPr marL="11430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3pPr>
            <a:lvl4pPr marL="16002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4pPr>
            <a:lvl5pPr marL="20574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13320" name="Rectangle 11"/>
          <p:cNvSpPr>
            <a:spLocks noChangeArrowheads="1"/>
          </p:cNvSpPr>
          <p:nvPr/>
        </p:nvSpPr>
        <p:spPr bwMode="auto">
          <a:xfrm>
            <a:off x="8458200" y="4953000"/>
            <a:ext cx="304800" cy="762000"/>
          </a:xfrm>
          <a:prstGeom prst="rect">
            <a:avLst/>
          </a:prstGeom>
          <a:solidFill>
            <a:srgbClr val="7FC4E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1pPr>
            <a:lvl2pPr marL="742950" indent="-28575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2pPr>
            <a:lvl3pPr marL="11430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3pPr>
            <a:lvl4pPr marL="16002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4pPr>
            <a:lvl5pPr marL="20574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13321" name="Rectangle 9"/>
          <p:cNvSpPr>
            <a:spLocks noChangeArrowheads="1"/>
          </p:cNvSpPr>
          <p:nvPr/>
        </p:nvSpPr>
        <p:spPr bwMode="auto">
          <a:xfrm>
            <a:off x="8763000" y="0"/>
            <a:ext cx="381000" cy="1447800"/>
          </a:xfrm>
          <a:prstGeom prst="rect">
            <a:avLst/>
          </a:prstGeom>
          <a:solidFill>
            <a:srgbClr val="7FC4E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1pPr>
            <a:lvl2pPr marL="742950" indent="-28575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2pPr>
            <a:lvl3pPr marL="11430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3pPr>
            <a:lvl4pPr marL="16002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4pPr>
            <a:lvl5pPr marL="20574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13322" name="Rectangle 7"/>
          <p:cNvSpPr>
            <a:spLocks noChangeArrowheads="1"/>
          </p:cNvSpPr>
          <p:nvPr/>
        </p:nvSpPr>
        <p:spPr bwMode="auto">
          <a:xfrm>
            <a:off x="8458200" y="1447800"/>
            <a:ext cx="304800" cy="304800"/>
          </a:xfrm>
          <a:prstGeom prst="rect">
            <a:avLst/>
          </a:prstGeom>
          <a:solidFill>
            <a:srgbClr val="008AC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1pPr>
            <a:lvl2pPr marL="742950" indent="-28575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2pPr>
            <a:lvl3pPr marL="11430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3pPr>
            <a:lvl4pPr marL="16002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4pPr>
            <a:lvl5pPr marL="20574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9pPr>
          </a:lstStyle>
          <a:p>
            <a:pPr eaLnBrk="1" hangingPunct="1"/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797541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/>
          <p:cNvSpPr>
            <a:spLocks noGrp="1"/>
          </p:cNvSpPr>
          <p:nvPr>
            <p:ph type="body" sz="quarter" idx="11"/>
          </p:nvPr>
        </p:nvSpPr>
        <p:spPr>
          <a:xfrm>
            <a:off x="395536" y="908720"/>
            <a:ext cx="4032448" cy="5326076"/>
          </a:xfrm>
        </p:spPr>
        <p:txBody>
          <a:bodyPr/>
          <a:lstStyle/>
          <a:p>
            <a:endParaRPr lang="pl-PL" b="1" dirty="0" smtClean="0"/>
          </a:p>
          <a:p>
            <a:endParaRPr lang="pl-PL" sz="2400" b="1" dirty="0" smtClean="0"/>
          </a:p>
          <a:p>
            <a:r>
              <a:rPr lang="en-AU" sz="2400" b="1" dirty="0" smtClean="0"/>
              <a:t>1998</a:t>
            </a:r>
            <a:r>
              <a:rPr lang="pl-PL" sz="2400" b="1" dirty="0" smtClean="0"/>
              <a:t>:</a:t>
            </a:r>
            <a:r>
              <a:rPr lang="en-AU" sz="2400" b="1" dirty="0" smtClean="0"/>
              <a:t> </a:t>
            </a:r>
            <a:r>
              <a:rPr lang="en-AU" sz="2400" dirty="0" smtClean="0"/>
              <a:t>adoption of the Code of Ethics</a:t>
            </a:r>
            <a:r>
              <a:rPr lang="pl-PL" sz="2400" dirty="0" smtClean="0"/>
              <a:t> by the </a:t>
            </a:r>
            <a:r>
              <a:rPr lang="en-AU" sz="2400" dirty="0"/>
              <a:t>XVI INTOSAI Congress in </a:t>
            </a:r>
            <a:r>
              <a:rPr lang="en-AU" sz="2400" dirty="0" smtClean="0"/>
              <a:t>Montevideo</a:t>
            </a:r>
            <a:endParaRPr lang="pl-PL" sz="2400" dirty="0" smtClean="0"/>
          </a:p>
          <a:p>
            <a:pPr marL="0" indent="0">
              <a:buNone/>
            </a:pPr>
            <a:endParaRPr lang="en-AU" sz="2400" dirty="0" smtClean="0"/>
          </a:p>
          <a:p>
            <a:r>
              <a:rPr lang="en-AU" sz="2400" b="1" dirty="0" smtClean="0"/>
              <a:t>June 2013: </a:t>
            </a:r>
            <a:r>
              <a:rPr lang="en-AU" sz="2400" dirty="0" smtClean="0"/>
              <a:t>decision by the INTOSAI PSC Steering Committee to review ISSAI 30</a:t>
            </a:r>
            <a:endParaRPr lang="pl-PL" sz="2400" dirty="0" smtClean="0"/>
          </a:p>
        </p:txBody>
      </p:sp>
      <p:sp>
        <p:nvSpPr>
          <p:cNvPr id="8" name="Tytuł 1"/>
          <p:cNvSpPr>
            <a:spLocks noGrp="1"/>
          </p:cNvSpPr>
          <p:nvPr>
            <p:ph type="title"/>
          </p:nvPr>
        </p:nvSpPr>
        <p:spPr>
          <a:xfrm>
            <a:off x="827584" y="188640"/>
            <a:ext cx="7772400" cy="648072"/>
          </a:xfrm>
        </p:spPr>
        <p:txBody>
          <a:bodyPr>
            <a:normAutofit/>
          </a:bodyPr>
          <a:lstStyle/>
          <a:p>
            <a:r>
              <a:rPr lang="en-AU" sz="3600" b="1" dirty="0" smtClean="0"/>
              <a:t>Background</a:t>
            </a:r>
            <a:r>
              <a:rPr lang="pl-PL" sz="3600" b="1" dirty="0" smtClean="0"/>
              <a:t> (1)</a:t>
            </a:r>
            <a:endParaRPr lang="en-AU" sz="3600" b="1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980728"/>
            <a:ext cx="3744416" cy="52540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0524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ymbol zastępczy zawartości 6"/>
          <p:cNvSpPr>
            <a:spLocks noGrp="1"/>
          </p:cNvSpPr>
          <p:nvPr>
            <p:ph idx="1"/>
          </p:nvPr>
        </p:nvSpPr>
        <p:spPr>
          <a:xfrm>
            <a:off x="467544" y="1916832"/>
            <a:ext cx="8485956" cy="4607793"/>
          </a:xfrm>
        </p:spPr>
        <p:txBody>
          <a:bodyPr/>
          <a:lstStyle/>
          <a:p>
            <a:pPr marL="0" indent="0">
              <a:buNone/>
            </a:pPr>
            <a:r>
              <a:rPr lang="en-AU" sz="3200" b="1" dirty="0" smtClean="0">
                <a:solidFill>
                  <a:srgbClr val="003867"/>
                </a:solidFill>
              </a:rPr>
              <a:t>Response </a:t>
            </a:r>
            <a:r>
              <a:rPr lang="en-AU" sz="3200" b="1" dirty="0">
                <a:solidFill>
                  <a:srgbClr val="003867"/>
                </a:solidFill>
              </a:rPr>
              <a:t>of the </a:t>
            </a:r>
            <a:r>
              <a:rPr lang="en-AU" sz="3200" b="1" dirty="0" smtClean="0">
                <a:solidFill>
                  <a:srgbClr val="003867"/>
                </a:solidFill>
              </a:rPr>
              <a:t>Team</a:t>
            </a:r>
            <a:r>
              <a:rPr lang="pl-PL" sz="3200" b="1" dirty="0" smtClean="0">
                <a:solidFill>
                  <a:srgbClr val="003867"/>
                </a:solidFill>
              </a:rPr>
              <a:t>: </a:t>
            </a:r>
            <a:r>
              <a:rPr lang="en-GB" sz="3200" dirty="0">
                <a:solidFill>
                  <a:srgbClr val="003867"/>
                </a:solidFill>
              </a:rPr>
              <a:t>The draft is </a:t>
            </a:r>
            <a:r>
              <a:rPr lang="pl-PL" sz="3200" dirty="0" smtClean="0">
                <a:solidFill>
                  <a:srgbClr val="003867"/>
                </a:solidFill>
              </a:rPr>
              <a:t/>
            </a:r>
            <a:br>
              <a:rPr lang="pl-PL" sz="3200" dirty="0" smtClean="0">
                <a:solidFill>
                  <a:srgbClr val="003867"/>
                </a:solidFill>
              </a:rPr>
            </a:br>
            <a:r>
              <a:rPr lang="en-GB" sz="3200" dirty="0" smtClean="0">
                <a:solidFill>
                  <a:srgbClr val="003867"/>
                </a:solidFill>
              </a:rPr>
              <a:t>a </a:t>
            </a:r>
            <a:r>
              <a:rPr lang="en-GB" sz="3200" dirty="0">
                <a:solidFill>
                  <a:srgbClr val="003867"/>
                </a:solidFill>
              </a:rPr>
              <a:t>compromise that tries to satisfy two opposing needs: to be a concise document and to provide application guidance and more details, as requested by the INTOSAI community. Further guidance can be developed by regional bodies or individual SAIs themselves. </a:t>
            </a:r>
            <a:endParaRPr lang="en-AU" sz="3200" dirty="0">
              <a:solidFill>
                <a:srgbClr val="003867"/>
              </a:solidFill>
            </a:endParaRPr>
          </a:p>
        </p:txBody>
      </p:sp>
      <p:sp>
        <p:nvSpPr>
          <p:cNvPr id="1434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66700"/>
            <a:ext cx="7772400" cy="1333500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en-AU" altLang="pl-PL" sz="3200" b="1" dirty="0" smtClean="0"/>
              <a:t>Revised ISSAI 30: </a:t>
            </a:r>
            <a:r>
              <a:rPr lang="pl-PL" altLang="pl-PL" sz="3200" b="1" dirty="0" smtClean="0"/>
              <a:t/>
            </a:r>
            <a:br>
              <a:rPr lang="pl-PL" altLang="pl-PL" sz="3200" b="1" dirty="0" smtClean="0"/>
            </a:br>
            <a:r>
              <a:rPr lang="en-AU" altLang="pl-PL" sz="3200" b="1" dirty="0" smtClean="0"/>
              <a:t>guidance requested</a:t>
            </a:r>
          </a:p>
        </p:txBody>
      </p:sp>
      <p:sp>
        <p:nvSpPr>
          <p:cNvPr id="13317" name="Rectangle 12"/>
          <p:cNvSpPr>
            <a:spLocks noChangeArrowheads="1"/>
          </p:cNvSpPr>
          <p:nvPr/>
        </p:nvSpPr>
        <p:spPr bwMode="auto">
          <a:xfrm>
            <a:off x="0" y="533400"/>
            <a:ext cx="685800" cy="533400"/>
          </a:xfrm>
          <a:prstGeom prst="rect">
            <a:avLst/>
          </a:prstGeom>
          <a:solidFill>
            <a:srgbClr val="7FC4E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1pPr>
            <a:lvl2pPr marL="742950" indent="-28575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2pPr>
            <a:lvl3pPr marL="11430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3pPr>
            <a:lvl4pPr marL="16002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4pPr>
            <a:lvl5pPr marL="20574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13318" name="Rectangle 8"/>
          <p:cNvSpPr>
            <a:spLocks noChangeArrowheads="1"/>
          </p:cNvSpPr>
          <p:nvPr/>
        </p:nvSpPr>
        <p:spPr bwMode="auto">
          <a:xfrm>
            <a:off x="685800" y="0"/>
            <a:ext cx="1219200" cy="533400"/>
          </a:xfrm>
          <a:prstGeom prst="rect">
            <a:avLst/>
          </a:prstGeom>
          <a:solidFill>
            <a:srgbClr val="008AC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1pPr>
            <a:lvl2pPr marL="742950" indent="-28575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2pPr>
            <a:lvl3pPr marL="11430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3pPr>
            <a:lvl4pPr marL="16002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4pPr>
            <a:lvl5pPr marL="20574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13319" name="Rectangle 10"/>
          <p:cNvSpPr>
            <a:spLocks noChangeArrowheads="1"/>
          </p:cNvSpPr>
          <p:nvPr/>
        </p:nvSpPr>
        <p:spPr bwMode="auto">
          <a:xfrm>
            <a:off x="8763000" y="5715000"/>
            <a:ext cx="381000" cy="1143000"/>
          </a:xfrm>
          <a:prstGeom prst="rect">
            <a:avLst/>
          </a:prstGeom>
          <a:solidFill>
            <a:srgbClr val="008AC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1pPr>
            <a:lvl2pPr marL="742950" indent="-28575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2pPr>
            <a:lvl3pPr marL="11430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3pPr>
            <a:lvl4pPr marL="16002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4pPr>
            <a:lvl5pPr marL="20574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13320" name="Rectangle 11"/>
          <p:cNvSpPr>
            <a:spLocks noChangeArrowheads="1"/>
          </p:cNvSpPr>
          <p:nvPr/>
        </p:nvSpPr>
        <p:spPr bwMode="auto">
          <a:xfrm>
            <a:off x="8458200" y="4953000"/>
            <a:ext cx="304800" cy="762000"/>
          </a:xfrm>
          <a:prstGeom prst="rect">
            <a:avLst/>
          </a:prstGeom>
          <a:solidFill>
            <a:srgbClr val="7FC4E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1pPr>
            <a:lvl2pPr marL="742950" indent="-28575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2pPr>
            <a:lvl3pPr marL="11430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3pPr>
            <a:lvl4pPr marL="16002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4pPr>
            <a:lvl5pPr marL="20574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13321" name="Rectangle 9"/>
          <p:cNvSpPr>
            <a:spLocks noChangeArrowheads="1"/>
          </p:cNvSpPr>
          <p:nvPr/>
        </p:nvSpPr>
        <p:spPr bwMode="auto">
          <a:xfrm>
            <a:off x="8763000" y="0"/>
            <a:ext cx="381000" cy="1447800"/>
          </a:xfrm>
          <a:prstGeom prst="rect">
            <a:avLst/>
          </a:prstGeom>
          <a:solidFill>
            <a:srgbClr val="7FC4E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1pPr>
            <a:lvl2pPr marL="742950" indent="-28575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2pPr>
            <a:lvl3pPr marL="11430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3pPr>
            <a:lvl4pPr marL="16002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4pPr>
            <a:lvl5pPr marL="20574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13322" name="Rectangle 7"/>
          <p:cNvSpPr>
            <a:spLocks noChangeArrowheads="1"/>
          </p:cNvSpPr>
          <p:nvPr/>
        </p:nvSpPr>
        <p:spPr bwMode="auto">
          <a:xfrm>
            <a:off x="8458200" y="1447800"/>
            <a:ext cx="304800" cy="304800"/>
          </a:xfrm>
          <a:prstGeom prst="rect">
            <a:avLst/>
          </a:prstGeom>
          <a:solidFill>
            <a:srgbClr val="008AC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1pPr>
            <a:lvl2pPr marL="742950" indent="-28575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2pPr>
            <a:lvl3pPr marL="11430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3pPr>
            <a:lvl4pPr marL="16002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4pPr>
            <a:lvl5pPr marL="20574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9pPr>
          </a:lstStyle>
          <a:p>
            <a:pPr eaLnBrk="1" hangingPunct="1"/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101535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ymbol zastępczy zawartości 6"/>
          <p:cNvSpPr>
            <a:spLocks noGrp="1"/>
          </p:cNvSpPr>
          <p:nvPr>
            <p:ph idx="1"/>
          </p:nvPr>
        </p:nvSpPr>
        <p:spPr>
          <a:xfrm>
            <a:off x="342900" y="1447800"/>
            <a:ext cx="8420100" cy="4924425"/>
          </a:xfrm>
        </p:spPr>
        <p:txBody>
          <a:bodyPr/>
          <a:lstStyle/>
          <a:p>
            <a:pPr>
              <a:spcBef>
                <a:spcPts val="1200"/>
              </a:spcBef>
              <a:defRPr/>
            </a:pPr>
            <a:endParaRPr lang="pl-PL" sz="2400" b="1" dirty="0" smtClean="0">
              <a:solidFill>
                <a:srgbClr val="003867"/>
              </a:solidFill>
            </a:endParaRPr>
          </a:p>
          <a:p>
            <a:pPr marL="0" indent="0" algn="ctr">
              <a:spcBef>
                <a:spcPts val="1200"/>
              </a:spcBef>
              <a:buNone/>
              <a:defRPr/>
            </a:pPr>
            <a:endParaRPr lang="pl-PL" sz="3600" b="1" dirty="0" smtClean="0">
              <a:solidFill>
                <a:srgbClr val="003867"/>
              </a:solidFill>
            </a:endParaRPr>
          </a:p>
          <a:p>
            <a:pPr marL="0" indent="0" algn="ctr">
              <a:spcBef>
                <a:spcPts val="1200"/>
              </a:spcBef>
              <a:buNone/>
              <a:defRPr/>
            </a:pPr>
            <a:r>
              <a:rPr lang="en-AU" sz="4000" b="1" dirty="0" smtClean="0">
                <a:solidFill>
                  <a:srgbClr val="003867"/>
                </a:solidFill>
              </a:rPr>
              <a:t>Confidentiality vs Transparency</a:t>
            </a:r>
            <a:endParaRPr lang="pl-PL" sz="4000" b="1" dirty="0" smtClean="0">
              <a:solidFill>
                <a:srgbClr val="003867"/>
              </a:solidFill>
            </a:endParaRPr>
          </a:p>
          <a:p>
            <a:pPr>
              <a:spcBef>
                <a:spcPts val="1200"/>
              </a:spcBef>
              <a:defRPr/>
            </a:pPr>
            <a:endParaRPr lang="pl-PL" sz="2400" b="1" dirty="0">
              <a:solidFill>
                <a:srgbClr val="003867"/>
              </a:solidFill>
            </a:endParaRPr>
          </a:p>
          <a:p>
            <a:pPr marL="0" indent="0">
              <a:spcBef>
                <a:spcPts val="1200"/>
              </a:spcBef>
              <a:buNone/>
              <a:defRPr/>
            </a:pPr>
            <a:r>
              <a:rPr lang="pl-PL" sz="2400" b="1" dirty="0" smtClean="0">
                <a:solidFill>
                  <a:srgbClr val="003867"/>
                </a:solidFill>
              </a:rPr>
              <a:t>	</a:t>
            </a:r>
            <a:endParaRPr lang="en-AU" sz="2000" dirty="0">
              <a:solidFill>
                <a:srgbClr val="003867"/>
              </a:solidFill>
            </a:endParaRPr>
          </a:p>
        </p:txBody>
      </p:sp>
      <p:sp>
        <p:nvSpPr>
          <p:cNvPr id="1434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33400"/>
            <a:ext cx="7772400" cy="914400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en-AU" altLang="pl-PL" sz="3200" b="1" dirty="0" smtClean="0"/>
              <a:t>Revised ISSAI 30: most interesting comments</a:t>
            </a:r>
          </a:p>
        </p:txBody>
      </p:sp>
      <p:sp>
        <p:nvSpPr>
          <p:cNvPr id="13317" name="Rectangle 12"/>
          <p:cNvSpPr>
            <a:spLocks noChangeArrowheads="1"/>
          </p:cNvSpPr>
          <p:nvPr/>
        </p:nvSpPr>
        <p:spPr bwMode="auto">
          <a:xfrm>
            <a:off x="0" y="533400"/>
            <a:ext cx="685800" cy="533400"/>
          </a:xfrm>
          <a:prstGeom prst="rect">
            <a:avLst/>
          </a:prstGeom>
          <a:solidFill>
            <a:srgbClr val="7FC4E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1pPr>
            <a:lvl2pPr marL="742950" indent="-28575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2pPr>
            <a:lvl3pPr marL="11430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3pPr>
            <a:lvl4pPr marL="16002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4pPr>
            <a:lvl5pPr marL="20574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13318" name="Rectangle 8"/>
          <p:cNvSpPr>
            <a:spLocks noChangeArrowheads="1"/>
          </p:cNvSpPr>
          <p:nvPr/>
        </p:nvSpPr>
        <p:spPr bwMode="auto">
          <a:xfrm>
            <a:off x="685800" y="0"/>
            <a:ext cx="1219200" cy="533400"/>
          </a:xfrm>
          <a:prstGeom prst="rect">
            <a:avLst/>
          </a:prstGeom>
          <a:solidFill>
            <a:srgbClr val="008AC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1pPr>
            <a:lvl2pPr marL="742950" indent="-28575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2pPr>
            <a:lvl3pPr marL="11430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3pPr>
            <a:lvl4pPr marL="16002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4pPr>
            <a:lvl5pPr marL="20574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13319" name="Rectangle 10"/>
          <p:cNvSpPr>
            <a:spLocks noChangeArrowheads="1"/>
          </p:cNvSpPr>
          <p:nvPr/>
        </p:nvSpPr>
        <p:spPr bwMode="auto">
          <a:xfrm>
            <a:off x="8763000" y="5715000"/>
            <a:ext cx="381000" cy="1143000"/>
          </a:xfrm>
          <a:prstGeom prst="rect">
            <a:avLst/>
          </a:prstGeom>
          <a:solidFill>
            <a:srgbClr val="008AC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1pPr>
            <a:lvl2pPr marL="742950" indent="-28575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2pPr>
            <a:lvl3pPr marL="11430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3pPr>
            <a:lvl4pPr marL="16002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4pPr>
            <a:lvl5pPr marL="20574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13320" name="Rectangle 11"/>
          <p:cNvSpPr>
            <a:spLocks noChangeArrowheads="1"/>
          </p:cNvSpPr>
          <p:nvPr/>
        </p:nvSpPr>
        <p:spPr bwMode="auto">
          <a:xfrm>
            <a:off x="8458200" y="4953000"/>
            <a:ext cx="304800" cy="762000"/>
          </a:xfrm>
          <a:prstGeom prst="rect">
            <a:avLst/>
          </a:prstGeom>
          <a:solidFill>
            <a:srgbClr val="7FC4E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1pPr>
            <a:lvl2pPr marL="742950" indent="-28575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2pPr>
            <a:lvl3pPr marL="11430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3pPr>
            <a:lvl4pPr marL="16002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4pPr>
            <a:lvl5pPr marL="20574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13321" name="Rectangle 9"/>
          <p:cNvSpPr>
            <a:spLocks noChangeArrowheads="1"/>
          </p:cNvSpPr>
          <p:nvPr/>
        </p:nvSpPr>
        <p:spPr bwMode="auto">
          <a:xfrm>
            <a:off x="8763000" y="0"/>
            <a:ext cx="381000" cy="1447800"/>
          </a:xfrm>
          <a:prstGeom prst="rect">
            <a:avLst/>
          </a:prstGeom>
          <a:solidFill>
            <a:srgbClr val="7FC4E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1pPr>
            <a:lvl2pPr marL="742950" indent="-28575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2pPr>
            <a:lvl3pPr marL="11430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3pPr>
            <a:lvl4pPr marL="16002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4pPr>
            <a:lvl5pPr marL="20574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13322" name="Rectangle 7"/>
          <p:cNvSpPr>
            <a:spLocks noChangeArrowheads="1"/>
          </p:cNvSpPr>
          <p:nvPr/>
        </p:nvSpPr>
        <p:spPr bwMode="auto">
          <a:xfrm>
            <a:off x="8458200" y="1447800"/>
            <a:ext cx="304800" cy="304800"/>
          </a:xfrm>
          <a:prstGeom prst="rect">
            <a:avLst/>
          </a:prstGeom>
          <a:solidFill>
            <a:srgbClr val="008AC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1pPr>
            <a:lvl2pPr marL="742950" indent="-28575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2pPr>
            <a:lvl3pPr marL="11430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3pPr>
            <a:lvl4pPr marL="16002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4pPr>
            <a:lvl5pPr marL="20574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9pPr>
          </a:lstStyle>
          <a:p>
            <a:pPr eaLnBrk="1" hangingPunct="1"/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438043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/>
          <p:cNvSpPr>
            <a:spLocks noGrp="1"/>
          </p:cNvSpPr>
          <p:nvPr>
            <p:ph type="body" sz="quarter" idx="11"/>
          </p:nvPr>
        </p:nvSpPr>
        <p:spPr>
          <a:xfrm>
            <a:off x="467544" y="2060848"/>
            <a:ext cx="8496944" cy="4536504"/>
          </a:xfrm>
        </p:spPr>
        <p:txBody>
          <a:bodyPr/>
          <a:lstStyle/>
          <a:p>
            <a:pPr>
              <a:spcBef>
                <a:spcPts val="1800"/>
              </a:spcBef>
            </a:pPr>
            <a:r>
              <a:rPr lang="en-AU" sz="3200" b="1" dirty="0" smtClean="0">
                <a:sym typeface="Wingdings" pitchFamily="2" charset="2"/>
              </a:rPr>
              <a:t>Today</a:t>
            </a:r>
            <a:r>
              <a:rPr lang="en-AU" sz="3200" dirty="0" smtClean="0">
                <a:sym typeface="Wingdings" pitchFamily="2" charset="2"/>
              </a:rPr>
              <a:t>: Approval by the Steering Committee </a:t>
            </a:r>
            <a:br>
              <a:rPr lang="en-AU" sz="3200" dirty="0" smtClean="0">
                <a:sym typeface="Wingdings" pitchFamily="2" charset="2"/>
              </a:rPr>
            </a:br>
            <a:r>
              <a:rPr lang="en-AU" sz="3200" dirty="0" smtClean="0">
                <a:sym typeface="Wingdings" pitchFamily="2" charset="2"/>
              </a:rPr>
              <a:t>of the INTOSAI Professional Standards Committee. </a:t>
            </a:r>
          </a:p>
          <a:p>
            <a:pPr>
              <a:spcBef>
                <a:spcPts val="1800"/>
              </a:spcBef>
            </a:pPr>
            <a:r>
              <a:rPr lang="en-AU" sz="3200" b="1" dirty="0" smtClean="0">
                <a:sym typeface="Wingdings" pitchFamily="2" charset="2"/>
              </a:rPr>
              <a:t>Ultimate goal: </a:t>
            </a:r>
            <a:r>
              <a:rPr lang="en-AU" sz="3200" dirty="0" smtClean="0">
                <a:sym typeface="Wingdings" pitchFamily="2" charset="2"/>
              </a:rPr>
              <a:t>revised ISSAI 30 approved </a:t>
            </a:r>
            <a:r>
              <a:rPr lang="pl-PL" sz="3200" dirty="0" smtClean="0">
                <a:sym typeface="Wingdings" pitchFamily="2" charset="2"/>
              </a:rPr>
              <a:t/>
            </a:r>
            <a:br>
              <a:rPr lang="pl-PL" sz="3200" dirty="0" smtClean="0">
                <a:sym typeface="Wingdings" pitchFamily="2" charset="2"/>
              </a:rPr>
            </a:br>
            <a:r>
              <a:rPr lang="en-AU" sz="3200" dirty="0" smtClean="0">
                <a:sym typeface="Wingdings" pitchFamily="2" charset="2"/>
              </a:rPr>
              <a:t>by the Governing Board and by XXII INCOSAI in Abu Dhabi in December 2016</a:t>
            </a:r>
            <a:r>
              <a:rPr lang="pl-PL" sz="3200" dirty="0" smtClean="0">
                <a:sym typeface="Wingdings" pitchFamily="2" charset="2"/>
              </a:rPr>
              <a:t>.</a:t>
            </a:r>
            <a:endParaRPr lang="en-AU" sz="3200" dirty="0" smtClean="0">
              <a:sym typeface="Wingdings" pitchFamily="2" charset="2"/>
            </a:endParaRPr>
          </a:p>
          <a:p>
            <a:pPr marL="0" indent="0">
              <a:buNone/>
            </a:pPr>
            <a:endParaRPr lang="en-AU" sz="2800" dirty="0" smtClean="0">
              <a:sym typeface="Wingdings" pitchFamily="2" charset="2"/>
            </a:endParaRPr>
          </a:p>
          <a:p>
            <a:pPr marL="0" indent="0">
              <a:buNone/>
            </a:pPr>
            <a:endParaRPr lang="en-AU" sz="2000" dirty="0" smtClean="0"/>
          </a:p>
          <a:p>
            <a:pPr marL="457200" lvl="1" indent="0">
              <a:buNone/>
            </a:pPr>
            <a:endParaRPr lang="pl-PL" sz="2000" b="1" dirty="0" smtClean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33400"/>
            <a:ext cx="7918648" cy="951384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AU" altLang="pl-PL" sz="3600" b="1" dirty="0" smtClean="0"/>
              <a:t>ISSAI 30 Revision – what now?</a:t>
            </a:r>
          </a:p>
        </p:txBody>
      </p:sp>
    </p:spTree>
    <p:extLst>
      <p:ext uri="{BB962C8B-B14F-4D97-AF65-F5344CB8AC3E}">
        <p14:creationId xmlns:p14="http://schemas.microsoft.com/office/powerpoint/2010/main" val="550859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tekstu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AU" sz="5400" b="1" dirty="0" smtClean="0"/>
              <a:t>Revised ISSAI 30 </a:t>
            </a:r>
          </a:p>
          <a:p>
            <a:pPr marL="0" indent="0" algn="ctr">
              <a:buNone/>
            </a:pPr>
            <a:endParaRPr lang="pl-PL" sz="5400" b="1" dirty="0" smtClean="0"/>
          </a:p>
          <a:p>
            <a:pPr marL="0" indent="0" algn="ctr">
              <a:buNone/>
            </a:pPr>
            <a:r>
              <a:rPr lang="en-AU" sz="5400" b="1" dirty="0" smtClean="0"/>
              <a:t>Ready for approval? </a:t>
            </a:r>
            <a:endParaRPr lang="en-AU" sz="5400" b="1" u="sng" dirty="0" smtClean="0"/>
          </a:p>
        </p:txBody>
      </p:sp>
    </p:spTree>
    <p:extLst>
      <p:ext uri="{BB962C8B-B14F-4D97-AF65-F5344CB8AC3E}">
        <p14:creationId xmlns:p14="http://schemas.microsoft.com/office/powerpoint/2010/main" val="4051014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tekstu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 algn="ctr">
              <a:buNone/>
            </a:pPr>
            <a:endParaRPr lang="pl-PL" sz="4000" dirty="0" smtClean="0"/>
          </a:p>
          <a:p>
            <a:pPr marL="0" indent="0" algn="ctr">
              <a:buNone/>
            </a:pPr>
            <a:r>
              <a:rPr lang="pl-PL" sz="6600" b="1" dirty="0" smtClean="0"/>
              <a:t>Tak!</a:t>
            </a:r>
            <a:endParaRPr lang="en-AU" sz="6600" b="1" u="sng" dirty="0" smtClean="0"/>
          </a:p>
        </p:txBody>
      </p:sp>
    </p:spTree>
    <p:extLst>
      <p:ext uri="{BB962C8B-B14F-4D97-AF65-F5344CB8AC3E}">
        <p14:creationId xmlns:p14="http://schemas.microsoft.com/office/powerpoint/2010/main" val="546151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/>
          <p:cNvSpPr>
            <a:spLocks noGrp="1"/>
          </p:cNvSpPr>
          <p:nvPr>
            <p:ph type="body" sz="quarter" idx="11"/>
          </p:nvPr>
        </p:nvSpPr>
        <p:spPr>
          <a:xfrm>
            <a:off x="1043608" y="908720"/>
            <a:ext cx="7632848" cy="5326076"/>
          </a:xfrm>
        </p:spPr>
        <p:txBody>
          <a:bodyPr/>
          <a:lstStyle/>
          <a:p>
            <a:endParaRPr lang="pl-PL" b="1" dirty="0" smtClean="0"/>
          </a:p>
          <a:p>
            <a:pPr marL="0" indent="0">
              <a:buNone/>
            </a:pPr>
            <a:endParaRPr lang="en-AU" sz="2400" dirty="0" smtClean="0"/>
          </a:p>
          <a:p>
            <a:r>
              <a:rPr lang="en-AU" sz="2800" b="1" dirty="0" smtClean="0"/>
              <a:t>Early 2014: </a:t>
            </a:r>
            <a:r>
              <a:rPr lang="en-AU" sz="2800" dirty="0" smtClean="0"/>
              <a:t>initial assessment </a:t>
            </a:r>
            <a:r>
              <a:rPr lang="pl-PL" sz="2800" dirty="0" smtClean="0"/>
              <a:t/>
            </a:r>
            <a:br>
              <a:rPr lang="pl-PL" sz="2800" dirty="0" smtClean="0"/>
            </a:br>
            <a:r>
              <a:rPr lang="en-AU" sz="2800" dirty="0" smtClean="0"/>
              <a:t>(including survey among INTOSAI community and developments </a:t>
            </a:r>
            <a:r>
              <a:rPr lang="pl-PL" sz="2800" dirty="0" smtClean="0"/>
              <a:t/>
            </a:r>
            <a:br>
              <a:rPr lang="pl-PL" sz="2800" dirty="0" smtClean="0"/>
            </a:br>
            <a:r>
              <a:rPr lang="en-AU" sz="2800" dirty="0" smtClean="0"/>
              <a:t>of EUROSAI TF Audit &amp; Ethics) </a:t>
            </a:r>
          </a:p>
          <a:p>
            <a:pPr marL="0" indent="0">
              <a:buNone/>
            </a:pPr>
            <a:r>
              <a:rPr lang="en-AU" sz="2800" dirty="0" smtClean="0"/>
              <a:t>	</a:t>
            </a:r>
          </a:p>
          <a:p>
            <a:r>
              <a:rPr lang="en-AU" sz="2800" b="1" dirty="0" smtClean="0"/>
              <a:t>May 2014, Bahrain:  </a:t>
            </a:r>
            <a:r>
              <a:rPr lang="en-AU" sz="2800" dirty="0" smtClean="0"/>
              <a:t>PSC SC approves project proposal </a:t>
            </a:r>
            <a:r>
              <a:rPr lang="en-AU" sz="2800" b="1" dirty="0" smtClean="0"/>
              <a:t> </a:t>
            </a:r>
            <a:r>
              <a:rPr lang="en-AU" sz="2800" dirty="0" smtClean="0"/>
              <a:t>on revision of ISSAI 30</a:t>
            </a:r>
          </a:p>
          <a:p>
            <a:pPr marL="457200" lvl="1" indent="0">
              <a:buNone/>
            </a:pPr>
            <a:endParaRPr lang="pl-PL" sz="2400" b="1" dirty="0" smtClean="0"/>
          </a:p>
        </p:txBody>
      </p:sp>
      <p:sp>
        <p:nvSpPr>
          <p:cNvPr id="8" name="Tytuł 1"/>
          <p:cNvSpPr>
            <a:spLocks noGrp="1"/>
          </p:cNvSpPr>
          <p:nvPr>
            <p:ph type="title"/>
          </p:nvPr>
        </p:nvSpPr>
        <p:spPr>
          <a:xfrm>
            <a:off x="827584" y="188640"/>
            <a:ext cx="7772400" cy="648072"/>
          </a:xfrm>
        </p:spPr>
        <p:txBody>
          <a:bodyPr>
            <a:normAutofit/>
          </a:bodyPr>
          <a:lstStyle/>
          <a:p>
            <a:r>
              <a:rPr lang="en-AU" sz="3600" b="1" dirty="0" smtClean="0"/>
              <a:t>Background</a:t>
            </a:r>
            <a:r>
              <a:rPr lang="pl-PL" sz="3600" b="1" dirty="0" smtClean="0"/>
              <a:t> (2)</a:t>
            </a:r>
            <a:endParaRPr lang="en-AU" sz="3600" b="1" dirty="0"/>
          </a:p>
        </p:txBody>
      </p:sp>
    </p:spTree>
    <p:extLst>
      <p:ext uri="{BB962C8B-B14F-4D97-AF65-F5344CB8AC3E}">
        <p14:creationId xmlns:p14="http://schemas.microsoft.com/office/powerpoint/2010/main" val="618075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ymbol zastępczy zawartości 6"/>
          <p:cNvSpPr>
            <a:spLocks noGrp="1"/>
          </p:cNvSpPr>
          <p:nvPr>
            <p:ph idx="1"/>
          </p:nvPr>
        </p:nvSpPr>
        <p:spPr>
          <a:xfrm>
            <a:off x="611188" y="908720"/>
            <a:ext cx="7847012" cy="3241005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pl-PL" altLang="pl-PL" sz="2000" dirty="0" smtClean="0"/>
              <a:t>                    </a:t>
            </a:r>
          </a:p>
          <a:p>
            <a:pPr marL="0" indent="0">
              <a:buNone/>
              <a:defRPr/>
            </a:pPr>
            <a:endParaRPr lang="pl-PL" altLang="pl-PL" sz="2000" dirty="0" smtClean="0"/>
          </a:p>
          <a:p>
            <a:pPr>
              <a:defRPr/>
            </a:pPr>
            <a:endParaRPr lang="pl-PL" altLang="pl-PL" sz="2000" dirty="0"/>
          </a:p>
          <a:p>
            <a:pPr>
              <a:defRPr/>
            </a:pPr>
            <a:endParaRPr lang="pl-PL" altLang="pl-PL" sz="2000" dirty="0" smtClean="0"/>
          </a:p>
          <a:p>
            <a:pPr marL="0" indent="0">
              <a:buFontTx/>
              <a:buNone/>
              <a:defRPr/>
            </a:pPr>
            <a:endParaRPr lang="pl-PL" altLang="pl-PL" sz="2000" dirty="0" smtClean="0"/>
          </a:p>
        </p:txBody>
      </p:sp>
      <p:sp>
        <p:nvSpPr>
          <p:cNvPr id="1434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20688"/>
            <a:ext cx="7772400" cy="72008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AU" altLang="pl-PL" sz="3200" b="1" dirty="0" smtClean="0">
                <a:solidFill>
                  <a:srgbClr val="003867"/>
                </a:solidFill>
              </a:rPr>
              <a:t> </a:t>
            </a:r>
            <a:r>
              <a:rPr lang="pl-PL" altLang="pl-PL" sz="3200" b="1" dirty="0" smtClean="0">
                <a:solidFill>
                  <a:srgbClr val="003867"/>
                </a:solidFill>
              </a:rPr>
              <a:t/>
            </a:r>
            <a:br>
              <a:rPr lang="pl-PL" altLang="pl-PL" sz="3200" b="1" dirty="0" smtClean="0">
                <a:solidFill>
                  <a:srgbClr val="003867"/>
                </a:solidFill>
              </a:rPr>
            </a:br>
            <a:r>
              <a:rPr lang="en-AU" altLang="pl-PL" sz="3200" b="1" dirty="0" smtClean="0">
                <a:solidFill>
                  <a:srgbClr val="003867"/>
                </a:solidFill>
              </a:rPr>
              <a:t>ISSAI 30 Revision Team</a:t>
            </a:r>
            <a:endParaRPr lang="en-AU" altLang="pl-PL" sz="3200" b="1" dirty="0" smtClean="0">
              <a:solidFill>
                <a:srgbClr val="003867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269" name="Rectangle 12"/>
          <p:cNvSpPr>
            <a:spLocks noChangeArrowheads="1"/>
          </p:cNvSpPr>
          <p:nvPr/>
        </p:nvSpPr>
        <p:spPr bwMode="auto">
          <a:xfrm>
            <a:off x="0" y="533400"/>
            <a:ext cx="685800" cy="533400"/>
          </a:xfrm>
          <a:prstGeom prst="rect">
            <a:avLst/>
          </a:prstGeom>
          <a:solidFill>
            <a:srgbClr val="7FC4E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altLang="pl-PL" smtClean="0"/>
          </a:p>
        </p:txBody>
      </p:sp>
      <p:sp>
        <p:nvSpPr>
          <p:cNvPr id="11270" name="Rectangle 8"/>
          <p:cNvSpPr>
            <a:spLocks noChangeArrowheads="1"/>
          </p:cNvSpPr>
          <p:nvPr/>
        </p:nvSpPr>
        <p:spPr bwMode="auto">
          <a:xfrm>
            <a:off x="685800" y="0"/>
            <a:ext cx="1219200" cy="533400"/>
          </a:xfrm>
          <a:prstGeom prst="rect">
            <a:avLst/>
          </a:prstGeom>
          <a:solidFill>
            <a:srgbClr val="008AC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altLang="pl-PL" smtClean="0"/>
          </a:p>
        </p:txBody>
      </p:sp>
      <p:sp>
        <p:nvSpPr>
          <p:cNvPr id="11271" name="Rectangle 10"/>
          <p:cNvSpPr>
            <a:spLocks noChangeArrowheads="1"/>
          </p:cNvSpPr>
          <p:nvPr/>
        </p:nvSpPr>
        <p:spPr bwMode="auto">
          <a:xfrm>
            <a:off x="8763000" y="5715000"/>
            <a:ext cx="381000" cy="1143000"/>
          </a:xfrm>
          <a:prstGeom prst="rect">
            <a:avLst/>
          </a:prstGeom>
          <a:solidFill>
            <a:srgbClr val="008AC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altLang="pl-PL" smtClean="0"/>
          </a:p>
        </p:txBody>
      </p:sp>
      <p:sp>
        <p:nvSpPr>
          <p:cNvPr id="11272" name="Rectangle 11"/>
          <p:cNvSpPr>
            <a:spLocks noChangeArrowheads="1"/>
          </p:cNvSpPr>
          <p:nvPr/>
        </p:nvSpPr>
        <p:spPr bwMode="auto">
          <a:xfrm>
            <a:off x="8458200" y="4953000"/>
            <a:ext cx="304800" cy="762000"/>
          </a:xfrm>
          <a:prstGeom prst="rect">
            <a:avLst/>
          </a:prstGeom>
          <a:solidFill>
            <a:srgbClr val="7FC4E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altLang="pl-PL" smtClean="0"/>
          </a:p>
        </p:txBody>
      </p:sp>
      <p:sp>
        <p:nvSpPr>
          <p:cNvPr id="11273" name="Rectangle 9"/>
          <p:cNvSpPr>
            <a:spLocks noChangeArrowheads="1"/>
          </p:cNvSpPr>
          <p:nvPr/>
        </p:nvSpPr>
        <p:spPr bwMode="auto">
          <a:xfrm>
            <a:off x="8763000" y="0"/>
            <a:ext cx="381000" cy="1447800"/>
          </a:xfrm>
          <a:prstGeom prst="rect">
            <a:avLst/>
          </a:prstGeom>
          <a:solidFill>
            <a:srgbClr val="7FC4E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altLang="pl-PL" smtClean="0"/>
          </a:p>
        </p:txBody>
      </p:sp>
      <p:sp>
        <p:nvSpPr>
          <p:cNvPr id="11274" name="Rectangle 7"/>
          <p:cNvSpPr>
            <a:spLocks noChangeArrowheads="1"/>
          </p:cNvSpPr>
          <p:nvPr/>
        </p:nvSpPr>
        <p:spPr bwMode="auto">
          <a:xfrm>
            <a:off x="8458200" y="1447800"/>
            <a:ext cx="304800" cy="304800"/>
          </a:xfrm>
          <a:prstGeom prst="rect">
            <a:avLst/>
          </a:prstGeom>
          <a:solidFill>
            <a:srgbClr val="008AC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altLang="pl-PL" smtClean="0"/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2421515"/>
              </p:ext>
            </p:extLst>
          </p:nvPr>
        </p:nvGraphicFramePr>
        <p:xfrm>
          <a:off x="379174" y="1700808"/>
          <a:ext cx="8369290" cy="503341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3760778"/>
                <a:gridCol w="4608512"/>
              </a:tblGrid>
              <a:tr h="503341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defRPr/>
                      </a:pPr>
                      <a:r>
                        <a:rPr lang="pl-PL" altLang="pl-PL" sz="24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ALBANIA</a:t>
                      </a:r>
                    </a:p>
                    <a:p>
                      <a:pPr>
                        <a:lnSpc>
                          <a:spcPct val="150000"/>
                        </a:lnSpc>
                        <a:defRPr/>
                      </a:pPr>
                      <a:r>
                        <a:rPr lang="pl-PL" altLang="pl-PL" sz="24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CHILE</a:t>
                      </a:r>
                    </a:p>
                    <a:p>
                      <a:pPr>
                        <a:lnSpc>
                          <a:spcPct val="150000"/>
                        </a:lnSpc>
                        <a:defRPr/>
                      </a:pPr>
                      <a:r>
                        <a:rPr lang="pl-PL" altLang="pl-PL" sz="24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HUNGARY</a:t>
                      </a:r>
                    </a:p>
                    <a:p>
                      <a:pPr>
                        <a:lnSpc>
                          <a:spcPct val="150000"/>
                        </a:lnSpc>
                        <a:defRPr/>
                      </a:pPr>
                      <a:r>
                        <a:rPr lang="pl-PL" altLang="pl-PL" sz="24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INDONESIA</a:t>
                      </a:r>
                    </a:p>
                    <a:p>
                      <a:pPr>
                        <a:lnSpc>
                          <a:spcPct val="150000"/>
                        </a:lnSpc>
                        <a:defRPr/>
                      </a:pPr>
                      <a:r>
                        <a:rPr lang="pl-PL" altLang="pl-PL" sz="24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KUWAIT</a:t>
                      </a:r>
                    </a:p>
                    <a:p>
                      <a:pPr>
                        <a:lnSpc>
                          <a:spcPct val="150000"/>
                        </a:lnSpc>
                        <a:defRPr/>
                      </a:pPr>
                      <a:r>
                        <a:rPr lang="pl-PL" altLang="pl-PL" sz="24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MEXICO</a:t>
                      </a:r>
                    </a:p>
                    <a:p>
                      <a:pPr>
                        <a:lnSpc>
                          <a:spcPct val="150000"/>
                        </a:lnSpc>
                        <a:defRPr/>
                      </a:pPr>
                      <a:r>
                        <a:rPr lang="pl-PL" altLang="pl-PL" sz="24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NAMIBIA</a:t>
                      </a:r>
                    </a:p>
                    <a:p>
                      <a:pPr>
                        <a:lnSpc>
                          <a:spcPct val="150000"/>
                        </a:lnSpc>
                        <a:defRPr/>
                      </a:pPr>
                      <a:r>
                        <a:rPr lang="pl-PL" altLang="pl-PL" sz="24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THE NETHERLANDS</a:t>
                      </a:r>
                    </a:p>
                    <a:p>
                      <a:pPr>
                        <a:lnSpc>
                          <a:spcPct val="150000"/>
                        </a:lnSpc>
                        <a:defRPr/>
                      </a:pPr>
                      <a:endParaRPr lang="pl-PL" sz="240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 marL="91445" marR="91445" marT="45730" marB="4573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defRPr/>
                      </a:pPr>
                      <a:r>
                        <a:rPr lang="pl-PL" altLang="pl-PL" sz="24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NEW ZEALAND</a:t>
                      </a:r>
                    </a:p>
                    <a:p>
                      <a:pPr>
                        <a:lnSpc>
                          <a:spcPct val="150000"/>
                        </a:lnSpc>
                        <a:defRPr/>
                      </a:pPr>
                      <a:r>
                        <a:rPr lang="pl-PL" altLang="pl-PL" sz="24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POLAND</a:t>
                      </a:r>
                    </a:p>
                    <a:p>
                      <a:pPr>
                        <a:lnSpc>
                          <a:spcPct val="150000"/>
                        </a:lnSpc>
                        <a:defRPr/>
                      </a:pPr>
                      <a:r>
                        <a:rPr lang="pl-PL" altLang="pl-PL" sz="24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PORTUGAL</a:t>
                      </a:r>
                    </a:p>
                    <a:p>
                      <a:pPr>
                        <a:lnSpc>
                          <a:spcPct val="150000"/>
                        </a:lnSpc>
                        <a:defRPr/>
                      </a:pPr>
                      <a:r>
                        <a:rPr lang="pl-PL" altLang="pl-PL" sz="24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SOUTH AFRICA</a:t>
                      </a:r>
                    </a:p>
                    <a:p>
                      <a:pPr>
                        <a:lnSpc>
                          <a:spcPct val="150000"/>
                        </a:lnSpc>
                        <a:defRPr/>
                      </a:pPr>
                      <a:r>
                        <a:rPr lang="pl-PL" altLang="pl-PL" sz="24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UNITED KINGDOM</a:t>
                      </a:r>
                    </a:p>
                    <a:p>
                      <a:pPr>
                        <a:lnSpc>
                          <a:spcPct val="150000"/>
                        </a:lnSpc>
                        <a:defRPr/>
                      </a:pPr>
                      <a:r>
                        <a:rPr lang="pl-PL" altLang="pl-PL" sz="24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UNITED STATES OF AMERICA</a:t>
                      </a:r>
                    </a:p>
                    <a:p>
                      <a:pPr>
                        <a:lnSpc>
                          <a:spcPct val="150000"/>
                        </a:lnSpc>
                        <a:defRPr/>
                      </a:pPr>
                      <a:r>
                        <a:rPr lang="pl-PL" sz="24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IESBA</a:t>
                      </a:r>
                      <a:endParaRPr lang="pl-PL" sz="240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 marL="91445" marR="91445" marT="45730" marB="4573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12" name="Rectangle 2"/>
          <p:cNvSpPr txBox="1">
            <a:spLocks noChangeArrowheads="1"/>
          </p:cNvSpPr>
          <p:nvPr/>
        </p:nvSpPr>
        <p:spPr bwMode="auto">
          <a:xfrm>
            <a:off x="971600" y="5853665"/>
            <a:ext cx="6110288" cy="828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8AC4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8AC4"/>
                </a:solidFill>
                <a:latin typeface="Myriad Pro" pitchFamily="32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8AC4"/>
                </a:solidFill>
                <a:latin typeface="Myriad Pro" pitchFamily="32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8AC4"/>
                </a:solidFill>
                <a:latin typeface="Myriad Pro" pitchFamily="32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8AC4"/>
                </a:solidFill>
                <a:latin typeface="Myriad Pro" pitchFamily="32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rgbClr val="008AC4"/>
                </a:solidFill>
                <a:latin typeface="Myriad Pro" pitchFamily="32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rgbClr val="008AC4"/>
                </a:solidFill>
                <a:latin typeface="Myriad Pro" pitchFamily="32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rgbClr val="008AC4"/>
                </a:solidFill>
                <a:latin typeface="Myriad Pro" pitchFamily="32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rgbClr val="008AC4"/>
                </a:solidFill>
                <a:latin typeface="Myriad Pro" pitchFamily="32" charset="0"/>
              </a:defRPr>
            </a:lvl9pPr>
          </a:lstStyle>
          <a:p>
            <a:pPr eaLnBrk="1" hangingPunct="1">
              <a:defRPr/>
            </a:pPr>
            <a:endParaRPr lang="pl-PL" altLang="pl-PL" b="1" dirty="0" smtClean="0">
              <a:solidFill>
                <a:srgbClr val="00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hangingPunct="1">
              <a:defRPr/>
            </a:pPr>
            <a:endParaRPr lang="en-AU" altLang="pl-PL" b="1" dirty="0" smtClean="0">
              <a:solidFill>
                <a:srgbClr val="00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34446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AU" altLang="pl-PL" sz="3600" b="1" dirty="0" smtClean="0"/>
              <a:t>Areas of revision (1) </a:t>
            </a:r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42900" y="1484313"/>
            <a:ext cx="8610600" cy="5041031"/>
          </a:xfrm>
        </p:spPr>
        <p:txBody>
          <a:bodyPr/>
          <a:lstStyle/>
          <a:p>
            <a:pPr>
              <a:spcBef>
                <a:spcPts val="1800"/>
              </a:spcBef>
              <a:defRPr/>
            </a:pPr>
            <a:endParaRPr lang="pl-PL" sz="1000" dirty="0" smtClean="0">
              <a:solidFill>
                <a:srgbClr val="003867"/>
              </a:solidFill>
            </a:endParaRPr>
          </a:p>
          <a:p>
            <a:pPr>
              <a:spcBef>
                <a:spcPts val="1800"/>
              </a:spcBef>
              <a:defRPr/>
            </a:pPr>
            <a:r>
              <a:rPr lang="en-GB" dirty="0" smtClean="0">
                <a:solidFill>
                  <a:srgbClr val="003867"/>
                </a:solidFill>
              </a:rPr>
              <a:t>Shifting from the perspective of an individual auditor to the perspective of a SAI, with due consideration to stakeholders</a:t>
            </a:r>
          </a:p>
          <a:p>
            <a:pPr>
              <a:spcBef>
                <a:spcPts val="1800"/>
              </a:spcBef>
              <a:defRPr/>
            </a:pPr>
            <a:r>
              <a:rPr lang="en-GB" dirty="0" smtClean="0">
                <a:solidFill>
                  <a:srgbClr val="003867"/>
                </a:solidFill>
              </a:rPr>
              <a:t>Emphasising the importance of ethical </a:t>
            </a:r>
            <a:r>
              <a:rPr lang="pl-PL" dirty="0" smtClean="0">
                <a:solidFill>
                  <a:srgbClr val="003867"/>
                </a:solidFill>
              </a:rPr>
              <a:t/>
            </a:r>
            <a:br>
              <a:rPr lang="pl-PL" dirty="0" smtClean="0">
                <a:solidFill>
                  <a:srgbClr val="003867"/>
                </a:solidFill>
              </a:rPr>
            </a:br>
            <a:r>
              <a:rPr lang="en-GB" dirty="0" smtClean="0">
                <a:solidFill>
                  <a:srgbClr val="003867"/>
                </a:solidFill>
              </a:rPr>
              <a:t>culture and principles as a means of preventing </a:t>
            </a:r>
            <a:r>
              <a:rPr lang="pl-PL" dirty="0" smtClean="0">
                <a:solidFill>
                  <a:srgbClr val="003867"/>
                </a:solidFill>
              </a:rPr>
              <a:t/>
            </a:r>
            <a:br>
              <a:rPr lang="pl-PL" dirty="0" smtClean="0">
                <a:solidFill>
                  <a:srgbClr val="003867"/>
                </a:solidFill>
              </a:rPr>
            </a:br>
            <a:r>
              <a:rPr lang="en-GB" dirty="0" smtClean="0">
                <a:solidFill>
                  <a:srgbClr val="003867"/>
                </a:solidFill>
              </a:rPr>
              <a:t>unethical behaviour</a:t>
            </a:r>
          </a:p>
          <a:p>
            <a:pPr>
              <a:spcBef>
                <a:spcPts val="1800"/>
              </a:spcBef>
              <a:defRPr/>
            </a:pPr>
            <a:r>
              <a:rPr lang="en-GB" dirty="0" smtClean="0">
                <a:solidFill>
                  <a:srgbClr val="003867"/>
                </a:solidFill>
              </a:rPr>
              <a:t>Reviewing fundamental principles and core</a:t>
            </a:r>
            <a:r>
              <a:rPr lang="pl-PL" dirty="0" smtClean="0">
                <a:solidFill>
                  <a:srgbClr val="003867"/>
                </a:solidFill>
              </a:rPr>
              <a:t> </a:t>
            </a:r>
            <a:br>
              <a:rPr lang="pl-PL" dirty="0" smtClean="0">
                <a:solidFill>
                  <a:srgbClr val="003867"/>
                </a:solidFill>
              </a:rPr>
            </a:br>
            <a:r>
              <a:rPr lang="en-GB" dirty="0" smtClean="0">
                <a:solidFill>
                  <a:srgbClr val="003867"/>
                </a:solidFill>
              </a:rPr>
              <a:t>values</a:t>
            </a:r>
          </a:p>
          <a:p>
            <a:pPr>
              <a:defRPr/>
            </a:pPr>
            <a:endParaRPr lang="pl-PL" dirty="0"/>
          </a:p>
          <a:p>
            <a:pPr marL="0" indent="0" eaLnBrk="1" hangingPunct="1">
              <a:buFontTx/>
              <a:buNone/>
              <a:defRPr/>
            </a:pPr>
            <a:endParaRPr lang="pl-PL" sz="2400" dirty="0" smtClean="0"/>
          </a:p>
        </p:txBody>
      </p:sp>
      <p:sp>
        <p:nvSpPr>
          <p:cNvPr id="8197" name="Rectangle 4"/>
          <p:cNvSpPr>
            <a:spLocks noGrp="1" noChangeArrowheads="1"/>
          </p:cNvSpPr>
          <p:nvPr>
            <p:ph type="body" sz="half" idx="2"/>
          </p:nvPr>
        </p:nvSpPr>
        <p:spPr>
          <a:xfrm flipH="1">
            <a:off x="8458200" y="1752600"/>
            <a:ext cx="217488" cy="4343400"/>
          </a:xfrm>
        </p:spPr>
        <p:txBody>
          <a:bodyPr/>
          <a:lstStyle/>
          <a:p>
            <a:pPr marL="0" indent="0" eaLnBrk="1" hangingPunct="1">
              <a:lnSpc>
                <a:spcPct val="110000"/>
              </a:lnSpc>
              <a:buFontTx/>
              <a:buNone/>
            </a:pPr>
            <a:endParaRPr lang="pl-PL" altLang="pl-PL" sz="2000" dirty="0" smtClean="0">
              <a:solidFill>
                <a:srgbClr val="008AC4"/>
              </a:solidFill>
            </a:endParaRPr>
          </a:p>
          <a:p>
            <a:pPr marL="0" indent="0" eaLnBrk="1" hangingPunct="1">
              <a:lnSpc>
                <a:spcPct val="110000"/>
              </a:lnSpc>
              <a:buFontTx/>
              <a:buNone/>
            </a:pPr>
            <a:endParaRPr lang="en-GB" altLang="pl-PL" sz="1600" dirty="0" smtClean="0">
              <a:solidFill>
                <a:srgbClr val="008AC4"/>
              </a:solidFill>
            </a:endParaRPr>
          </a:p>
          <a:p>
            <a:pPr marL="0" indent="0" eaLnBrk="1" hangingPunct="1">
              <a:lnSpc>
                <a:spcPct val="110000"/>
              </a:lnSpc>
              <a:buFontTx/>
              <a:buNone/>
            </a:pPr>
            <a:endParaRPr lang="pl-PL" altLang="pl-PL" sz="2000" dirty="0" smtClean="0">
              <a:solidFill>
                <a:srgbClr val="008AC4"/>
              </a:solidFill>
            </a:endParaRPr>
          </a:p>
        </p:txBody>
      </p:sp>
      <p:sp>
        <p:nvSpPr>
          <p:cNvPr id="8198" name="Rectangle 5"/>
          <p:cNvSpPr>
            <a:spLocks noChangeArrowheads="1"/>
          </p:cNvSpPr>
          <p:nvPr/>
        </p:nvSpPr>
        <p:spPr bwMode="auto">
          <a:xfrm>
            <a:off x="4800600" y="1752600"/>
            <a:ext cx="3657600" cy="434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1pPr>
            <a:lvl2pPr marL="742950" indent="-28575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2pPr>
            <a:lvl3pPr marL="11430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3pPr>
            <a:lvl4pPr marL="16002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4pPr>
            <a:lvl5pPr marL="20574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endParaRPr lang="pl-PL" altLang="pl-PL" sz="1600"/>
          </a:p>
        </p:txBody>
      </p:sp>
      <p:sp>
        <p:nvSpPr>
          <p:cNvPr id="8200" name="Rectangle 7"/>
          <p:cNvSpPr>
            <a:spLocks noChangeArrowheads="1"/>
          </p:cNvSpPr>
          <p:nvPr/>
        </p:nvSpPr>
        <p:spPr bwMode="auto">
          <a:xfrm>
            <a:off x="8458200" y="1447800"/>
            <a:ext cx="304800" cy="304800"/>
          </a:xfrm>
          <a:prstGeom prst="rect">
            <a:avLst/>
          </a:prstGeom>
          <a:solidFill>
            <a:srgbClr val="008AC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1pPr>
            <a:lvl2pPr marL="742950" indent="-28575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2pPr>
            <a:lvl3pPr marL="11430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3pPr>
            <a:lvl4pPr marL="16002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4pPr>
            <a:lvl5pPr marL="20574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8201" name="Rectangle 8"/>
          <p:cNvSpPr>
            <a:spLocks noChangeArrowheads="1"/>
          </p:cNvSpPr>
          <p:nvPr/>
        </p:nvSpPr>
        <p:spPr bwMode="auto">
          <a:xfrm>
            <a:off x="685800" y="0"/>
            <a:ext cx="1219200" cy="533400"/>
          </a:xfrm>
          <a:prstGeom prst="rect">
            <a:avLst/>
          </a:prstGeom>
          <a:solidFill>
            <a:srgbClr val="008AC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1pPr>
            <a:lvl2pPr marL="742950" indent="-28575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2pPr>
            <a:lvl3pPr marL="11430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3pPr>
            <a:lvl4pPr marL="16002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4pPr>
            <a:lvl5pPr marL="20574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8202" name="Rectangle 9"/>
          <p:cNvSpPr>
            <a:spLocks noChangeArrowheads="1"/>
          </p:cNvSpPr>
          <p:nvPr/>
        </p:nvSpPr>
        <p:spPr bwMode="auto">
          <a:xfrm>
            <a:off x="8763000" y="0"/>
            <a:ext cx="381000" cy="1447800"/>
          </a:xfrm>
          <a:prstGeom prst="rect">
            <a:avLst/>
          </a:prstGeom>
          <a:solidFill>
            <a:srgbClr val="7FC4E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1pPr>
            <a:lvl2pPr marL="742950" indent="-28575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2pPr>
            <a:lvl3pPr marL="11430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3pPr>
            <a:lvl4pPr marL="16002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4pPr>
            <a:lvl5pPr marL="20574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8203" name="Rectangle 10"/>
          <p:cNvSpPr>
            <a:spLocks noChangeArrowheads="1"/>
          </p:cNvSpPr>
          <p:nvPr/>
        </p:nvSpPr>
        <p:spPr bwMode="auto">
          <a:xfrm>
            <a:off x="8763000" y="5715000"/>
            <a:ext cx="381000" cy="1143000"/>
          </a:xfrm>
          <a:prstGeom prst="rect">
            <a:avLst/>
          </a:prstGeom>
          <a:solidFill>
            <a:srgbClr val="008AC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1pPr>
            <a:lvl2pPr marL="742950" indent="-28575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2pPr>
            <a:lvl3pPr marL="11430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3pPr>
            <a:lvl4pPr marL="16002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4pPr>
            <a:lvl5pPr marL="20574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8204" name="Rectangle 11"/>
          <p:cNvSpPr>
            <a:spLocks noChangeArrowheads="1"/>
          </p:cNvSpPr>
          <p:nvPr/>
        </p:nvSpPr>
        <p:spPr bwMode="auto">
          <a:xfrm>
            <a:off x="8458200" y="4953000"/>
            <a:ext cx="304800" cy="762000"/>
          </a:xfrm>
          <a:prstGeom prst="rect">
            <a:avLst/>
          </a:prstGeom>
          <a:solidFill>
            <a:srgbClr val="7FC4E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1pPr>
            <a:lvl2pPr marL="742950" indent="-28575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2pPr>
            <a:lvl3pPr marL="11430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3pPr>
            <a:lvl4pPr marL="16002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4pPr>
            <a:lvl5pPr marL="20574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8205" name="Rectangle 12"/>
          <p:cNvSpPr>
            <a:spLocks noChangeArrowheads="1"/>
          </p:cNvSpPr>
          <p:nvPr/>
        </p:nvSpPr>
        <p:spPr bwMode="auto">
          <a:xfrm>
            <a:off x="0" y="533400"/>
            <a:ext cx="685800" cy="533400"/>
          </a:xfrm>
          <a:prstGeom prst="rect">
            <a:avLst/>
          </a:prstGeom>
          <a:solidFill>
            <a:srgbClr val="7FC4E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1pPr>
            <a:lvl2pPr marL="742950" indent="-28575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2pPr>
            <a:lvl3pPr marL="11430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3pPr>
            <a:lvl4pPr marL="16002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4pPr>
            <a:lvl5pPr marL="20574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9pPr>
          </a:lstStyle>
          <a:p>
            <a:pPr eaLnBrk="1" hangingPunct="1"/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355004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9553" y="2060848"/>
            <a:ext cx="7632898" cy="4271690"/>
          </a:xfrm>
        </p:spPr>
        <p:txBody>
          <a:bodyPr/>
          <a:lstStyle/>
          <a:p>
            <a:pPr>
              <a:spcBef>
                <a:spcPts val="1800"/>
              </a:spcBef>
              <a:defRPr/>
            </a:pPr>
            <a:r>
              <a:rPr lang="en-AU" dirty="0" smtClean="0">
                <a:solidFill>
                  <a:srgbClr val="003867"/>
                </a:solidFill>
              </a:rPr>
              <a:t>Introduction of ethics management and control into the Code </a:t>
            </a:r>
            <a:r>
              <a:rPr lang="en-AU" dirty="0" smtClean="0">
                <a:solidFill>
                  <a:srgbClr val="003867"/>
                </a:solidFill>
                <a:sym typeface="Wingdings" panose="05000000000000000000" pitchFamily="2" charset="2"/>
              </a:rPr>
              <a:t> building an ethical infrastructure</a:t>
            </a:r>
            <a:endParaRPr lang="pl-PL" dirty="0" smtClean="0">
              <a:solidFill>
                <a:srgbClr val="003867"/>
              </a:solidFill>
              <a:sym typeface="Wingdings" panose="05000000000000000000" pitchFamily="2" charset="2"/>
            </a:endParaRPr>
          </a:p>
          <a:p>
            <a:pPr>
              <a:spcBef>
                <a:spcPts val="1800"/>
              </a:spcBef>
              <a:defRPr/>
            </a:pPr>
            <a:r>
              <a:rPr lang="en-GB" dirty="0">
                <a:solidFill>
                  <a:srgbClr val="003867"/>
                </a:solidFill>
              </a:rPr>
              <a:t>Consistency with other ISSAIs </a:t>
            </a:r>
            <a:endParaRPr lang="en-AU" dirty="0" smtClean="0">
              <a:solidFill>
                <a:srgbClr val="003867"/>
              </a:solidFill>
            </a:endParaRPr>
          </a:p>
          <a:p>
            <a:pPr>
              <a:spcBef>
                <a:spcPts val="1800"/>
              </a:spcBef>
              <a:defRPr/>
            </a:pPr>
            <a:r>
              <a:rPr lang="en-AU" dirty="0" smtClean="0">
                <a:solidFill>
                  <a:srgbClr val="003867"/>
                </a:solidFill>
              </a:rPr>
              <a:t>Updating terminology</a:t>
            </a:r>
          </a:p>
          <a:p>
            <a:pPr>
              <a:spcBef>
                <a:spcPts val="1800"/>
              </a:spcBef>
              <a:defRPr/>
            </a:pPr>
            <a:r>
              <a:rPr lang="en-AU" dirty="0" smtClean="0">
                <a:solidFill>
                  <a:srgbClr val="003867"/>
                </a:solidFill>
              </a:rPr>
              <a:t>Improving clarity of the document through consistent headings/numbering/paragraphs etc.</a:t>
            </a:r>
          </a:p>
          <a:p>
            <a:pPr marL="0" indent="0" eaLnBrk="1" hangingPunct="1">
              <a:buFontTx/>
              <a:buNone/>
              <a:defRPr/>
            </a:pPr>
            <a:endParaRPr lang="en-AU" sz="2400" dirty="0" smtClean="0"/>
          </a:p>
        </p:txBody>
      </p:sp>
      <p:sp>
        <p:nvSpPr>
          <p:cNvPr id="9221" name="Rectangle 4"/>
          <p:cNvSpPr>
            <a:spLocks noGrp="1" noChangeArrowheads="1"/>
          </p:cNvSpPr>
          <p:nvPr>
            <p:ph type="body" sz="half" idx="2"/>
          </p:nvPr>
        </p:nvSpPr>
        <p:spPr>
          <a:xfrm flipH="1">
            <a:off x="8458200" y="1752600"/>
            <a:ext cx="217488" cy="4343400"/>
          </a:xfrm>
        </p:spPr>
        <p:txBody>
          <a:bodyPr/>
          <a:lstStyle/>
          <a:p>
            <a:pPr marL="0" indent="0" eaLnBrk="1" hangingPunct="1">
              <a:lnSpc>
                <a:spcPct val="110000"/>
              </a:lnSpc>
              <a:buFontTx/>
              <a:buNone/>
            </a:pPr>
            <a:endParaRPr lang="pl-PL" altLang="pl-PL" sz="2000" smtClean="0">
              <a:solidFill>
                <a:srgbClr val="008AC4"/>
              </a:solidFill>
            </a:endParaRPr>
          </a:p>
          <a:p>
            <a:pPr marL="0" indent="0" eaLnBrk="1" hangingPunct="1">
              <a:lnSpc>
                <a:spcPct val="110000"/>
              </a:lnSpc>
              <a:buFontTx/>
              <a:buNone/>
            </a:pPr>
            <a:endParaRPr lang="en-GB" altLang="pl-PL" sz="1600" smtClean="0">
              <a:solidFill>
                <a:srgbClr val="008AC4"/>
              </a:solidFill>
            </a:endParaRPr>
          </a:p>
          <a:p>
            <a:pPr marL="0" indent="0" eaLnBrk="1" hangingPunct="1">
              <a:lnSpc>
                <a:spcPct val="110000"/>
              </a:lnSpc>
              <a:buFontTx/>
              <a:buNone/>
            </a:pPr>
            <a:endParaRPr lang="pl-PL" altLang="pl-PL" sz="2000" smtClean="0">
              <a:solidFill>
                <a:srgbClr val="008AC4"/>
              </a:solidFill>
            </a:endParaRPr>
          </a:p>
        </p:txBody>
      </p:sp>
      <p:sp>
        <p:nvSpPr>
          <p:cNvPr id="9222" name="Rectangle 5"/>
          <p:cNvSpPr>
            <a:spLocks noChangeArrowheads="1"/>
          </p:cNvSpPr>
          <p:nvPr/>
        </p:nvSpPr>
        <p:spPr bwMode="auto">
          <a:xfrm>
            <a:off x="4800600" y="1752600"/>
            <a:ext cx="3657600" cy="434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1pPr>
            <a:lvl2pPr marL="742950" indent="-28575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2pPr>
            <a:lvl3pPr marL="11430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3pPr>
            <a:lvl4pPr marL="16002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4pPr>
            <a:lvl5pPr marL="20574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endParaRPr lang="pl-PL" altLang="pl-PL" sz="1600"/>
          </a:p>
        </p:txBody>
      </p:sp>
      <p:sp>
        <p:nvSpPr>
          <p:cNvPr id="9223" name="Rectangle 6"/>
          <p:cNvSpPr>
            <a:spLocks noChangeArrowheads="1"/>
          </p:cNvSpPr>
          <p:nvPr/>
        </p:nvSpPr>
        <p:spPr bwMode="auto">
          <a:xfrm>
            <a:off x="4800600" y="1752600"/>
            <a:ext cx="3657600" cy="434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1pPr>
            <a:lvl2pPr marL="742950" indent="-28575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2pPr>
            <a:lvl3pPr marL="11430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3pPr>
            <a:lvl4pPr marL="16002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4pPr>
            <a:lvl5pPr marL="20574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endParaRPr lang="pl-PL" altLang="pl-PL"/>
          </a:p>
        </p:txBody>
      </p:sp>
      <p:sp>
        <p:nvSpPr>
          <p:cNvPr id="9224" name="Rectangle 7"/>
          <p:cNvSpPr>
            <a:spLocks noChangeArrowheads="1"/>
          </p:cNvSpPr>
          <p:nvPr/>
        </p:nvSpPr>
        <p:spPr bwMode="auto">
          <a:xfrm>
            <a:off x="8458200" y="1447800"/>
            <a:ext cx="304800" cy="304800"/>
          </a:xfrm>
          <a:prstGeom prst="rect">
            <a:avLst/>
          </a:prstGeom>
          <a:solidFill>
            <a:srgbClr val="008AC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1pPr>
            <a:lvl2pPr marL="742950" indent="-28575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2pPr>
            <a:lvl3pPr marL="11430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3pPr>
            <a:lvl4pPr marL="16002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4pPr>
            <a:lvl5pPr marL="20574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9225" name="Rectangle 8"/>
          <p:cNvSpPr>
            <a:spLocks noChangeArrowheads="1"/>
          </p:cNvSpPr>
          <p:nvPr/>
        </p:nvSpPr>
        <p:spPr bwMode="auto">
          <a:xfrm>
            <a:off x="685800" y="0"/>
            <a:ext cx="1219200" cy="533400"/>
          </a:xfrm>
          <a:prstGeom prst="rect">
            <a:avLst/>
          </a:prstGeom>
          <a:solidFill>
            <a:srgbClr val="008AC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1pPr>
            <a:lvl2pPr marL="742950" indent="-28575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2pPr>
            <a:lvl3pPr marL="11430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3pPr>
            <a:lvl4pPr marL="16002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4pPr>
            <a:lvl5pPr marL="20574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9226" name="Rectangle 9"/>
          <p:cNvSpPr>
            <a:spLocks noChangeArrowheads="1"/>
          </p:cNvSpPr>
          <p:nvPr/>
        </p:nvSpPr>
        <p:spPr bwMode="auto">
          <a:xfrm>
            <a:off x="8763000" y="0"/>
            <a:ext cx="381000" cy="1447800"/>
          </a:xfrm>
          <a:prstGeom prst="rect">
            <a:avLst/>
          </a:prstGeom>
          <a:solidFill>
            <a:srgbClr val="7FC4E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1pPr>
            <a:lvl2pPr marL="742950" indent="-28575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2pPr>
            <a:lvl3pPr marL="11430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3pPr>
            <a:lvl4pPr marL="16002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4pPr>
            <a:lvl5pPr marL="20574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9227" name="Rectangle 10"/>
          <p:cNvSpPr>
            <a:spLocks noChangeArrowheads="1"/>
          </p:cNvSpPr>
          <p:nvPr/>
        </p:nvSpPr>
        <p:spPr bwMode="auto">
          <a:xfrm>
            <a:off x="8763000" y="5715000"/>
            <a:ext cx="381000" cy="1143000"/>
          </a:xfrm>
          <a:prstGeom prst="rect">
            <a:avLst/>
          </a:prstGeom>
          <a:solidFill>
            <a:srgbClr val="008AC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1pPr>
            <a:lvl2pPr marL="742950" indent="-28575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2pPr>
            <a:lvl3pPr marL="11430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3pPr>
            <a:lvl4pPr marL="16002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4pPr>
            <a:lvl5pPr marL="20574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9228" name="Rectangle 11"/>
          <p:cNvSpPr>
            <a:spLocks noChangeArrowheads="1"/>
          </p:cNvSpPr>
          <p:nvPr/>
        </p:nvSpPr>
        <p:spPr bwMode="auto">
          <a:xfrm>
            <a:off x="8458200" y="4953000"/>
            <a:ext cx="304800" cy="762000"/>
          </a:xfrm>
          <a:prstGeom prst="rect">
            <a:avLst/>
          </a:prstGeom>
          <a:solidFill>
            <a:srgbClr val="7FC4E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1pPr>
            <a:lvl2pPr marL="742950" indent="-28575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2pPr>
            <a:lvl3pPr marL="11430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3pPr>
            <a:lvl4pPr marL="16002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4pPr>
            <a:lvl5pPr marL="20574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9229" name="Rectangle 12"/>
          <p:cNvSpPr>
            <a:spLocks noChangeArrowheads="1"/>
          </p:cNvSpPr>
          <p:nvPr/>
        </p:nvSpPr>
        <p:spPr bwMode="auto">
          <a:xfrm>
            <a:off x="0" y="533400"/>
            <a:ext cx="685800" cy="533400"/>
          </a:xfrm>
          <a:prstGeom prst="rect">
            <a:avLst/>
          </a:prstGeom>
          <a:solidFill>
            <a:srgbClr val="7FC4E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1pPr>
            <a:lvl2pPr marL="742950" indent="-28575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2pPr>
            <a:lvl3pPr marL="11430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3pPr>
            <a:lvl4pPr marL="16002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4pPr>
            <a:lvl5pPr marL="20574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1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242" y="548680"/>
            <a:ext cx="7772400" cy="899120"/>
          </a:xfrm>
        </p:spPr>
        <p:txBody>
          <a:bodyPr>
            <a:normAutofit/>
          </a:bodyPr>
          <a:lstStyle/>
          <a:p>
            <a:pPr eaLnBrk="1" hangingPunct="1"/>
            <a:r>
              <a:rPr lang="en-AU" altLang="pl-PL" sz="3600" b="1" dirty="0" smtClean="0"/>
              <a:t>Areas of revision (2) </a:t>
            </a:r>
          </a:p>
        </p:txBody>
      </p:sp>
    </p:spTree>
    <p:extLst>
      <p:ext uri="{BB962C8B-B14F-4D97-AF65-F5344CB8AC3E}">
        <p14:creationId xmlns:p14="http://schemas.microsoft.com/office/powerpoint/2010/main" val="2855218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9553" y="2060848"/>
            <a:ext cx="7632898" cy="4271690"/>
          </a:xfrm>
        </p:spPr>
        <p:txBody>
          <a:bodyPr/>
          <a:lstStyle/>
          <a:p>
            <a:pPr marL="0" indent="0" algn="ctr" eaLnBrk="1" hangingPunct="1">
              <a:buNone/>
              <a:defRPr/>
            </a:pPr>
            <a:endParaRPr lang="pl-PL" altLang="pl-PL" sz="4400" b="1" dirty="0" smtClean="0">
              <a:solidFill>
                <a:srgbClr val="003867"/>
              </a:solidFill>
            </a:endParaRPr>
          </a:p>
          <a:p>
            <a:pPr marL="0" indent="0" algn="ctr" eaLnBrk="1" hangingPunct="1">
              <a:buNone/>
              <a:defRPr/>
            </a:pPr>
            <a:r>
              <a:rPr lang="en-AU" altLang="pl-PL" sz="4400" b="1" dirty="0" smtClean="0">
                <a:solidFill>
                  <a:srgbClr val="003867"/>
                </a:solidFill>
              </a:rPr>
              <a:t>October 2015: </a:t>
            </a:r>
            <a:r>
              <a:rPr lang="en-AU" altLang="pl-PL" sz="4400" dirty="0" smtClean="0">
                <a:solidFill>
                  <a:srgbClr val="003867"/>
                </a:solidFill>
              </a:rPr>
              <a:t>ISSAI 30 Exposure Draft ready </a:t>
            </a:r>
          </a:p>
          <a:p>
            <a:pPr marL="0" indent="0" algn="ctr" eaLnBrk="1" hangingPunct="1">
              <a:buFontTx/>
              <a:buNone/>
              <a:defRPr/>
            </a:pPr>
            <a:endParaRPr lang="en-AU" sz="2400" dirty="0" smtClean="0"/>
          </a:p>
        </p:txBody>
      </p:sp>
      <p:sp>
        <p:nvSpPr>
          <p:cNvPr id="9221" name="Rectangle 4"/>
          <p:cNvSpPr>
            <a:spLocks noGrp="1" noChangeArrowheads="1"/>
          </p:cNvSpPr>
          <p:nvPr>
            <p:ph type="body" sz="half" idx="2"/>
          </p:nvPr>
        </p:nvSpPr>
        <p:spPr>
          <a:xfrm flipH="1">
            <a:off x="8458200" y="1752600"/>
            <a:ext cx="217488" cy="4343400"/>
          </a:xfrm>
        </p:spPr>
        <p:txBody>
          <a:bodyPr/>
          <a:lstStyle/>
          <a:p>
            <a:pPr marL="0" indent="0" eaLnBrk="1" hangingPunct="1">
              <a:lnSpc>
                <a:spcPct val="110000"/>
              </a:lnSpc>
              <a:buFontTx/>
              <a:buNone/>
            </a:pPr>
            <a:endParaRPr lang="pl-PL" altLang="pl-PL" sz="2000" smtClean="0">
              <a:solidFill>
                <a:srgbClr val="008AC4"/>
              </a:solidFill>
            </a:endParaRPr>
          </a:p>
          <a:p>
            <a:pPr marL="0" indent="0" eaLnBrk="1" hangingPunct="1">
              <a:lnSpc>
                <a:spcPct val="110000"/>
              </a:lnSpc>
              <a:buFontTx/>
              <a:buNone/>
            </a:pPr>
            <a:endParaRPr lang="en-GB" altLang="pl-PL" sz="1600" smtClean="0">
              <a:solidFill>
                <a:srgbClr val="008AC4"/>
              </a:solidFill>
            </a:endParaRPr>
          </a:p>
          <a:p>
            <a:pPr marL="0" indent="0" eaLnBrk="1" hangingPunct="1">
              <a:lnSpc>
                <a:spcPct val="110000"/>
              </a:lnSpc>
              <a:buFontTx/>
              <a:buNone/>
            </a:pPr>
            <a:endParaRPr lang="pl-PL" altLang="pl-PL" sz="2000" smtClean="0">
              <a:solidFill>
                <a:srgbClr val="008AC4"/>
              </a:solidFill>
            </a:endParaRPr>
          </a:p>
        </p:txBody>
      </p:sp>
      <p:sp>
        <p:nvSpPr>
          <p:cNvPr id="9222" name="Rectangle 5"/>
          <p:cNvSpPr>
            <a:spLocks noChangeArrowheads="1"/>
          </p:cNvSpPr>
          <p:nvPr/>
        </p:nvSpPr>
        <p:spPr bwMode="auto">
          <a:xfrm>
            <a:off x="4800600" y="1752600"/>
            <a:ext cx="3657600" cy="434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1pPr>
            <a:lvl2pPr marL="742950" indent="-28575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2pPr>
            <a:lvl3pPr marL="11430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3pPr>
            <a:lvl4pPr marL="16002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4pPr>
            <a:lvl5pPr marL="20574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endParaRPr lang="pl-PL" altLang="pl-PL" sz="1600"/>
          </a:p>
        </p:txBody>
      </p:sp>
      <p:sp>
        <p:nvSpPr>
          <p:cNvPr id="9223" name="Rectangle 6"/>
          <p:cNvSpPr>
            <a:spLocks noChangeArrowheads="1"/>
          </p:cNvSpPr>
          <p:nvPr/>
        </p:nvSpPr>
        <p:spPr bwMode="auto">
          <a:xfrm>
            <a:off x="4800600" y="1752600"/>
            <a:ext cx="3657600" cy="434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1pPr>
            <a:lvl2pPr marL="742950" indent="-28575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2pPr>
            <a:lvl3pPr marL="11430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3pPr>
            <a:lvl4pPr marL="16002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4pPr>
            <a:lvl5pPr marL="20574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endParaRPr lang="pl-PL" altLang="pl-PL"/>
          </a:p>
        </p:txBody>
      </p:sp>
      <p:sp>
        <p:nvSpPr>
          <p:cNvPr id="9224" name="Rectangle 7"/>
          <p:cNvSpPr>
            <a:spLocks noChangeArrowheads="1"/>
          </p:cNvSpPr>
          <p:nvPr/>
        </p:nvSpPr>
        <p:spPr bwMode="auto">
          <a:xfrm>
            <a:off x="8458200" y="1447800"/>
            <a:ext cx="304800" cy="304800"/>
          </a:xfrm>
          <a:prstGeom prst="rect">
            <a:avLst/>
          </a:prstGeom>
          <a:solidFill>
            <a:srgbClr val="008AC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1pPr>
            <a:lvl2pPr marL="742950" indent="-28575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2pPr>
            <a:lvl3pPr marL="11430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3pPr>
            <a:lvl4pPr marL="16002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4pPr>
            <a:lvl5pPr marL="20574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9225" name="Rectangle 8"/>
          <p:cNvSpPr>
            <a:spLocks noChangeArrowheads="1"/>
          </p:cNvSpPr>
          <p:nvPr/>
        </p:nvSpPr>
        <p:spPr bwMode="auto">
          <a:xfrm>
            <a:off x="685800" y="0"/>
            <a:ext cx="1219200" cy="533400"/>
          </a:xfrm>
          <a:prstGeom prst="rect">
            <a:avLst/>
          </a:prstGeom>
          <a:solidFill>
            <a:srgbClr val="008AC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1pPr>
            <a:lvl2pPr marL="742950" indent="-28575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2pPr>
            <a:lvl3pPr marL="11430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3pPr>
            <a:lvl4pPr marL="16002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4pPr>
            <a:lvl5pPr marL="20574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9226" name="Rectangle 9"/>
          <p:cNvSpPr>
            <a:spLocks noChangeArrowheads="1"/>
          </p:cNvSpPr>
          <p:nvPr/>
        </p:nvSpPr>
        <p:spPr bwMode="auto">
          <a:xfrm>
            <a:off x="8763000" y="0"/>
            <a:ext cx="381000" cy="1447800"/>
          </a:xfrm>
          <a:prstGeom prst="rect">
            <a:avLst/>
          </a:prstGeom>
          <a:solidFill>
            <a:srgbClr val="7FC4E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1pPr>
            <a:lvl2pPr marL="742950" indent="-28575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2pPr>
            <a:lvl3pPr marL="11430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3pPr>
            <a:lvl4pPr marL="16002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4pPr>
            <a:lvl5pPr marL="20574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9227" name="Rectangle 10"/>
          <p:cNvSpPr>
            <a:spLocks noChangeArrowheads="1"/>
          </p:cNvSpPr>
          <p:nvPr/>
        </p:nvSpPr>
        <p:spPr bwMode="auto">
          <a:xfrm>
            <a:off x="8763000" y="5715000"/>
            <a:ext cx="381000" cy="1143000"/>
          </a:xfrm>
          <a:prstGeom prst="rect">
            <a:avLst/>
          </a:prstGeom>
          <a:solidFill>
            <a:srgbClr val="008AC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1pPr>
            <a:lvl2pPr marL="742950" indent="-28575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2pPr>
            <a:lvl3pPr marL="11430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3pPr>
            <a:lvl4pPr marL="16002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4pPr>
            <a:lvl5pPr marL="20574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9228" name="Rectangle 11"/>
          <p:cNvSpPr>
            <a:spLocks noChangeArrowheads="1"/>
          </p:cNvSpPr>
          <p:nvPr/>
        </p:nvSpPr>
        <p:spPr bwMode="auto">
          <a:xfrm>
            <a:off x="8458200" y="4953000"/>
            <a:ext cx="304800" cy="762000"/>
          </a:xfrm>
          <a:prstGeom prst="rect">
            <a:avLst/>
          </a:prstGeom>
          <a:solidFill>
            <a:srgbClr val="7FC4E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1pPr>
            <a:lvl2pPr marL="742950" indent="-28575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2pPr>
            <a:lvl3pPr marL="11430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3pPr>
            <a:lvl4pPr marL="16002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4pPr>
            <a:lvl5pPr marL="20574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9229" name="Rectangle 12"/>
          <p:cNvSpPr>
            <a:spLocks noChangeArrowheads="1"/>
          </p:cNvSpPr>
          <p:nvPr/>
        </p:nvSpPr>
        <p:spPr bwMode="auto">
          <a:xfrm>
            <a:off x="0" y="533400"/>
            <a:ext cx="685800" cy="533400"/>
          </a:xfrm>
          <a:prstGeom prst="rect">
            <a:avLst/>
          </a:prstGeom>
          <a:solidFill>
            <a:srgbClr val="7FC4E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1pPr>
            <a:lvl2pPr marL="742950" indent="-28575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2pPr>
            <a:lvl3pPr marL="11430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3pPr>
            <a:lvl4pPr marL="16002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4pPr>
            <a:lvl5pPr marL="20574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1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242" y="548680"/>
            <a:ext cx="7772400" cy="899120"/>
          </a:xfrm>
        </p:spPr>
        <p:txBody>
          <a:bodyPr>
            <a:normAutofit/>
          </a:bodyPr>
          <a:lstStyle/>
          <a:p>
            <a:pPr eaLnBrk="1" hangingPunct="1"/>
            <a:endParaRPr lang="en-AU" altLang="pl-PL" sz="3600" b="1" dirty="0" smtClean="0"/>
          </a:p>
        </p:txBody>
      </p:sp>
    </p:spTree>
    <p:extLst>
      <p:ext uri="{BB962C8B-B14F-4D97-AF65-F5344CB8AC3E}">
        <p14:creationId xmlns:p14="http://schemas.microsoft.com/office/powerpoint/2010/main" val="1891531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ymbol zastępczy zawartości 6"/>
          <p:cNvSpPr>
            <a:spLocks noGrp="1"/>
          </p:cNvSpPr>
          <p:nvPr>
            <p:ph idx="1"/>
          </p:nvPr>
        </p:nvSpPr>
        <p:spPr>
          <a:xfrm>
            <a:off x="685800" y="1600200"/>
            <a:ext cx="8077200" cy="4924425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pl-PL" altLang="pl-PL" sz="2000" dirty="0" smtClean="0"/>
              <a:t>                    </a:t>
            </a:r>
          </a:p>
          <a:p>
            <a:pPr>
              <a:spcBef>
                <a:spcPts val="1800"/>
              </a:spcBef>
            </a:pPr>
            <a:r>
              <a:rPr lang="en-GB" sz="2800" dirty="0" smtClean="0">
                <a:solidFill>
                  <a:srgbClr val="003867"/>
                </a:solidFill>
              </a:rPr>
              <a:t>Addressee</a:t>
            </a:r>
          </a:p>
          <a:p>
            <a:pPr>
              <a:spcBef>
                <a:spcPts val="1800"/>
              </a:spcBef>
            </a:pPr>
            <a:r>
              <a:rPr lang="en-GB" sz="2800" dirty="0">
                <a:solidFill>
                  <a:srgbClr val="003867"/>
                </a:solidFill>
                <a:sym typeface="Wingdings" pitchFamily="2" charset="2"/>
              </a:rPr>
              <a:t>General responsibilities of SAIs in the area </a:t>
            </a:r>
            <a:r>
              <a:rPr lang="pl-PL" sz="2800" dirty="0">
                <a:solidFill>
                  <a:srgbClr val="003867"/>
                </a:solidFill>
                <a:sym typeface="Wingdings" pitchFamily="2" charset="2"/>
              </a:rPr>
              <a:t/>
            </a:r>
            <a:br>
              <a:rPr lang="pl-PL" sz="2800" dirty="0">
                <a:solidFill>
                  <a:srgbClr val="003867"/>
                </a:solidFill>
                <a:sym typeface="Wingdings" pitchFamily="2" charset="2"/>
              </a:rPr>
            </a:br>
            <a:r>
              <a:rPr lang="en-GB" sz="2800" dirty="0">
                <a:solidFill>
                  <a:srgbClr val="003867"/>
                </a:solidFill>
                <a:sym typeface="Wingdings" pitchFamily="2" charset="2"/>
              </a:rPr>
              <a:t>of ethics</a:t>
            </a:r>
          </a:p>
          <a:p>
            <a:pPr>
              <a:spcBef>
                <a:spcPts val="1800"/>
              </a:spcBef>
            </a:pPr>
            <a:r>
              <a:rPr lang="en-GB" sz="2800" dirty="0" smtClean="0">
                <a:solidFill>
                  <a:srgbClr val="003867"/>
                </a:solidFill>
                <a:sym typeface="Wingdings" pitchFamily="2" charset="2"/>
              </a:rPr>
              <a:t>Values: number and wording </a:t>
            </a:r>
          </a:p>
          <a:p>
            <a:pPr>
              <a:spcBef>
                <a:spcPts val="1800"/>
              </a:spcBef>
            </a:pPr>
            <a:r>
              <a:rPr lang="en-GB" sz="2800" dirty="0" smtClean="0">
                <a:solidFill>
                  <a:srgbClr val="003867"/>
                </a:solidFill>
              </a:rPr>
              <a:t> </a:t>
            </a:r>
            <a:r>
              <a:rPr lang="en-GB" sz="2800" dirty="0">
                <a:solidFill>
                  <a:srgbClr val="003867"/>
                </a:solidFill>
                <a:sym typeface="Wingdings" pitchFamily="2" charset="2"/>
              </a:rPr>
              <a:t>Structure</a:t>
            </a:r>
            <a:endParaRPr lang="en-GB" sz="2800" dirty="0">
              <a:solidFill>
                <a:srgbClr val="003867"/>
              </a:solidFill>
            </a:endParaRPr>
          </a:p>
          <a:p>
            <a:pPr>
              <a:spcBef>
                <a:spcPts val="1800"/>
              </a:spcBef>
            </a:pPr>
            <a:r>
              <a:rPr lang="en-GB" sz="2800" dirty="0" smtClean="0">
                <a:solidFill>
                  <a:srgbClr val="003867"/>
                </a:solidFill>
                <a:sym typeface="Wingdings" pitchFamily="2" charset="2"/>
              </a:rPr>
              <a:t> </a:t>
            </a:r>
            <a:r>
              <a:rPr lang="en-GB" sz="2800" dirty="0" smtClean="0">
                <a:solidFill>
                  <a:srgbClr val="003867"/>
                </a:solidFill>
              </a:rPr>
              <a:t>Length</a:t>
            </a:r>
            <a:endParaRPr lang="en-GB" sz="2800" dirty="0">
              <a:solidFill>
                <a:srgbClr val="003867"/>
              </a:solidFill>
              <a:sym typeface="Wingdings" pitchFamily="2" charset="2"/>
            </a:endParaRPr>
          </a:p>
          <a:p>
            <a:pPr marL="0" indent="0">
              <a:spcBef>
                <a:spcPts val="1800"/>
              </a:spcBef>
              <a:buNone/>
            </a:pPr>
            <a:endParaRPr lang="en-GB" sz="2800" dirty="0" smtClean="0">
              <a:solidFill>
                <a:srgbClr val="003867"/>
              </a:solidFill>
              <a:sym typeface="Wingdings" pitchFamily="2" charset="2"/>
            </a:endParaRPr>
          </a:p>
        </p:txBody>
      </p:sp>
      <p:sp>
        <p:nvSpPr>
          <p:cNvPr id="12293" name="Rectangle 12"/>
          <p:cNvSpPr>
            <a:spLocks noChangeArrowheads="1"/>
          </p:cNvSpPr>
          <p:nvPr/>
        </p:nvSpPr>
        <p:spPr bwMode="auto">
          <a:xfrm>
            <a:off x="0" y="533400"/>
            <a:ext cx="685800" cy="533400"/>
          </a:xfrm>
          <a:prstGeom prst="rect">
            <a:avLst/>
          </a:prstGeom>
          <a:solidFill>
            <a:srgbClr val="7FC4E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1pPr>
            <a:lvl2pPr marL="742950" indent="-28575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2pPr>
            <a:lvl3pPr marL="11430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3pPr>
            <a:lvl4pPr marL="16002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4pPr>
            <a:lvl5pPr marL="20574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12294" name="Rectangle 8"/>
          <p:cNvSpPr>
            <a:spLocks noChangeArrowheads="1"/>
          </p:cNvSpPr>
          <p:nvPr/>
        </p:nvSpPr>
        <p:spPr bwMode="auto">
          <a:xfrm>
            <a:off x="685800" y="0"/>
            <a:ext cx="1219200" cy="533400"/>
          </a:xfrm>
          <a:prstGeom prst="rect">
            <a:avLst/>
          </a:prstGeom>
          <a:solidFill>
            <a:srgbClr val="008AC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1pPr>
            <a:lvl2pPr marL="742950" indent="-28575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2pPr>
            <a:lvl3pPr marL="11430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3pPr>
            <a:lvl4pPr marL="16002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4pPr>
            <a:lvl5pPr marL="20574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12295" name="Rectangle 10"/>
          <p:cNvSpPr>
            <a:spLocks noChangeArrowheads="1"/>
          </p:cNvSpPr>
          <p:nvPr/>
        </p:nvSpPr>
        <p:spPr bwMode="auto">
          <a:xfrm>
            <a:off x="8763000" y="5715000"/>
            <a:ext cx="381000" cy="1143000"/>
          </a:xfrm>
          <a:prstGeom prst="rect">
            <a:avLst/>
          </a:prstGeom>
          <a:solidFill>
            <a:srgbClr val="008AC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1pPr>
            <a:lvl2pPr marL="742950" indent="-28575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2pPr>
            <a:lvl3pPr marL="11430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3pPr>
            <a:lvl4pPr marL="16002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4pPr>
            <a:lvl5pPr marL="20574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12296" name="Rectangle 11"/>
          <p:cNvSpPr>
            <a:spLocks noChangeArrowheads="1"/>
          </p:cNvSpPr>
          <p:nvPr/>
        </p:nvSpPr>
        <p:spPr bwMode="auto">
          <a:xfrm>
            <a:off x="8458200" y="4953000"/>
            <a:ext cx="304800" cy="762000"/>
          </a:xfrm>
          <a:prstGeom prst="rect">
            <a:avLst/>
          </a:prstGeom>
          <a:solidFill>
            <a:srgbClr val="7FC4E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1pPr>
            <a:lvl2pPr marL="742950" indent="-28575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2pPr>
            <a:lvl3pPr marL="11430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3pPr>
            <a:lvl4pPr marL="16002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4pPr>
            <a:lvl5pPr marL="20574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12297" name="Rectangle 9"/>
          <p:cNvSpPr>
            <a:spLocks noChangeArrowheads="1"/>
          </p:cNvSpPr>
          <p:nvPr/>
        </p:nvSpPr>
        <p:spPr bwMode="auto">
          <a:xfrm>
            <a:off x="8763000" y="0"/>
            <a:ext cx="381000" cy="1447800"/>
          </a:xfrm>
          <a:prstGeom prst="rect">
            <a:avLst/>
          </a:prstGeom>
          <a:solidFill>
            <a:srgbClr val="7FC4E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1pPr>
            <a:lvl2pPr marL="742950" indent="-28575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2pPr>
            <a:lvl3pPr marL="11430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3pPr>
            <a:lvl4pPr marL="16002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4pPr>
            <a:lvl5pPr marL="20574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12298" name="Rectangle 7"/>
          <p:cNvSpPr>
            <a:spLocks noChangeArrowheads="1"/>
          </p:cNvSpPr>
          <p:nvPr/>
        </p:nvSpPr>
        <p:spPr bwMode="auto">
          <a:xfrm>
            <a:off x="8458200" y="1447800"/>
            <a:ext cx="304800" cy="304800"/>
          </a:xfrm>
          <a:prstGeom prst="rect">
            <a:avLst/>
          </a:prstGeom>
          <a:solidFill>
            <a:srgbClr val="008AC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1pPr>
            <a:lvl2pPr marL="742950" indent="-28575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2pPr>
            <a:lvl3pPr marL="11430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3pPr>
            <a:lvl4pPr marL="16002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4pPr>
            <a:lvl5pPr marL="20574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1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242" y="548680"/>
            <a:ext cx="7772400" cy="120392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AU" altLang="pl-PL" sz="3600" b="1" dirty="0" smtClean="0"/>
              <a:t>Revised ISSAI 30: basic differences between the present version</a:t>
            </a:r>
            <a:r>
              <a:rPr lang="pl-PL" altLang="pl-PL" sz="3600" b="1" dirty="0" smtClean="0"/>
              <a:t> and ED</a:t>
            </a:r>
            <a:r>
              <a:rPr lang="en-AU" altLang="pl-PL" sz="3600" b="1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92389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1" name="Rectangle 12"/>
          <p:cNvSpPr>
            <a:spLocks noChangeArrowheads="1"/>
          </p:cNvSpPr>
          <p:nvPr/>
        </p:nvSpPr>
        <p:spPr bwMode="auto">
          <a:xfrm>
            <a:off x="0" y="533400"/>
            <a:ext cx="685800" cy="533400"/>
          </a:xfrm>
          <a:prstGeom prst="rect">
            <a:avLst/>
          </a:prstGeom>
          <a:solidFill>
            <a:srgbClr val="7FC4E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1pPr>
            <a:lvl2pPr marL="742950" indent="-28575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2pPr>
            <a:lvl3pPr marL="11430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3pPr>
            <a:lvl4pPr marL="16002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4pPr>
            <a:lvl5pPr marL="20574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14342" name="Rectangle 8"/>
          <p:cNvSpPr>
            <a:spLocks noChangeArrowheads="1"/>
          </p:cNvSpPr>
          <p:nvPr/>
        </p:nvSpPr>
        <p:spPr bwMode="auto">
          <a:xfrm>
            <a:off x="685800" y="0"/>
            <a:ext cx="1219200" cy="533400"/>
          </a:xfrm>
          <a:prstGeom prst="rect">
            <a:avLst/>
          </a:prstGeom>
          <a:solidFill>
            <a:srgbClr val="008AC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1pPr>
            <a:lvl2pPr marL="742950" indent="-28575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2pPr>
            <a:lvl3pPr marL="11430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3pPr>
            <a:lvl4pPr marL="16002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4pPr>
            <a:lvl5pPr marL="20574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14343" name="Rectangle 10"/>
          <p:cNvSpPr>
            <a:spLocks noChangeArrowheads="1"/>
          </p:cNvSpPr>
          <p:nvPr/>
        </p:nvSpPr>
        <p:spPr bwMode="auto">
          <a:xfrm>
            <a:off x="8763000" y="5715000"/>
            <a:ext cx="381000" cy="1143000"/>
          </a:xfrm>
          <a:prstGeom prst="rect">
            <a:avLst/>
          </a:prstGeom>
          <a:solidFill>
            <a:srgbClr val="008AC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1pPr>
            <a:lvl2pPr marL="742950" indent="-28575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2pPr>
            <a:lvl3pPr marL="11430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3pPr>
            <a:lvl4pPr marL="16002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4pPr>
            <a:lvl5pPr marL="20574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14344" name="Rectangle 11"/>
          <p:cNvSpPr>
            <a:spLocks noChangeArrowheads="1"/>
          </p:cNvSpPr>
          <p:nvPr/>
        </p:nvSpPr>
        <p:spPr bwMode="auto">
          <a:xfrm>
            <a:off x="8458200" y="4953000"/>
            <a:ext cx="304800" cy="762000"/>
          </a:xfrm>
          <a:prstGeom prst="rect">
            <a:avLst/>
          </a:prstGeom>
          <a:solidFill>
            <a:srgbClr val="7FC4E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1pPr>
            <a:lvl2pPr marL="742950" indent="-28575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2pPr>
            <a:lvl3pPr marL="11430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3pPr>
            <a:lvl4pPr marL="16002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4pPr>
            <a:lvl5pPr marL="20574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8763000" y="0"/>
            <a:ext cx="381000" cy="1447800"/>
          </a:xfrm>
          <a:prstGeom prst="rect">
            <a:avLst/>
          </a:prstGeom>
          <a:solidFill>
            <a:srgbClr val="7FC4E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1pPr>
            <a:lvl2pPr marL="742950" indent="-28575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2pPr>
            <a:lvl3pPr marL="11430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3pPr>
            <a:lvl4pPr marL="16002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4pPr>
            <a:lvl5pPr marL="20574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14346" name="Rectangle 7"/>
          <p:cNvSpPr>
            <a:spLocks noChangeArrowheads="1"/>
          </p:cNvSpPr>
          <p:nvPr/>
        </p:nvSpPr>
        <p:spPr bwMode="auto">
          <a:xfrm>
            <a:off x="8458200" y="1447800"/>
            <a:ext cx="304800" cy="304800"/>
          </a:xfrm>
          <a:prstGeom prst="rect">
            <a:avLst/>
          </a:prstGeom>
          <a:solidFill>
            <a:srgbClr val="008AC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1pPr>
            <a:lvl2pPr marL="742950" indent="-28575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2pPr>
            <a:lvl3pPr marL="11430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3pPr>
            <a:lvl4pPr marL="16002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4pPr>
            <a:lvl5pPr marL="2057400" indent="-228600" eaLnBrk="0" hangingPunct="0">
              <a:defRPr sz="1400">
                <a:solidFill>
                  <a:srgbClr val="7FC4E1"/>
                </a:solidFill>
                <a:latin typeface="Myriad Pro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7FC4E1"/>
                </a:solidFill>
                <a:latin typeface="Myriad Pro" pitchFamily="34" charset="0"/>
              </a:defRPr>
            </a:lvl9pPr>
          </a:lstStyle>
          <a:p>
            <a:pPr eaLnBrk="1" hangingPunct="1"/>
            <a:endParaRPr lang="pl-PL" altLang="pl-PL"/>
          </a:p>
        </p:txBody>
      </p:sp>
      <p:sp>
        <p:nvSpPr>
          <p:cNvPr id="1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33400"/>
            <a:ext cx="7772400" cy="10668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AU" altLang="pl-PL" sz="3600" b="1" dirty="0" smtClean="0"/>
              <a:t>Ethical values</a:t>
            </a:r>
          </a:p>
        </p:txBody>
      </p:sp>
      <p:sp>
        <p:nvSpPr>
          <p:cNvPr id="13" name="Symbol zastępczy zawartości 6"/>
          <p:cNvSpPr>
            <a:spLocks noGrp="1"/>
          </p:cNvSpPr>
          <p:nvPr>
            <p:ph idx="1"/>
          </p:nvPr>
        </p:nvSpPr>
        <p:spPr>
          <a:xfrm>
            <a:off x="4427984" y="1456455"/>
            <a:ext cx="3888432" cy="4924425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pl-PL" altLang="pl-PL" sz="2000" dirty="0" smtClean="0"/>
              <a:t>                    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AU" sz="2800" b="1" u="sng" dirty="0" smtClean="0">
                <a:solidFill>
                  <a:srgbClr val="003867"/>
                </a:solidFill>
              </a:rPr>
              <a:t>Revised ISSAI 30</a:t>
            </a:r>
          </a:p>
          <a:p>
            <a:pPr>
              <a:spcBef>
                <a:spcPts val="1800"/>
              </a:spcBef>
            </a:pPr>
            <a:r>
              <a:rPr lang="en-AU" sz="2800" dirty="0" smtClean="0">
                <a:solidFill>
                  <a:srgbClr val="003867"/>
                </a:solidFill>
              </a:rPr>
              <a:t>Integrity </a:t>
            </a:r>
          </a:p>
          <a:p>
            <a:pPr>
              <a:spcBef>
                <a:spcPts val="1800"/>
              </a:spcBef>
            </a:pPr>
            <a:r>
              <a:rPr lang="en-AU" sz="2800" dirty="0" smtClean="0">
                <a:solidFill>
                  <a:srgbClr val="003867"/>
                </a:solidFill>
                <a:sym typeface="Wingdings" pitchFamily="2" charset="2"/>
              </a:rPr>
              <a:t>Independence and objectivity  </a:t>
            </a:r>
          </a:p>
          <a:p>
            <a:pPr>
              <a:spcBef>
                <a:spcPts val="1800"/>
              </a:spcBef>
            </a:pPr>
            <a:r>
              <a:rPr lang="en-AU" sz="2800" dirty="0" smtClean="0">
                <a:solidFill>
                  <a:srgbClr val="003867"/>
                </a:solidFill>
                <a:sym typeface="Wingdings" pitchFamily="2" charset="2"/>
              </a:rPr>
              <a:t>Competence </a:t>
            </a:r>
          </a:p>
          <a:p>
            <a:pPr>
              <a:spcBef>
                <a:spcPts val="1800"/>
              </a:spcBef>
            </a:pPr>
            <a:r>
              <a:rPr lang="en-AU" sz="2800" dirty="0" smtClean="0">
                <a:solidFill>
                  <a:srgbClr val="003867"/>
                </a:solidFill>
              </a:rPr>
              <a:t>Professional behaviour </a:t>
            </a:r>
          </a:p>
          <a:p>
            <a:pPr>
              <a:spcBef>
                <a:spcPts val="1800"/>
              </a:spcBef>
            </a:pPr>
            <a:r>
              <a:rPr lang="en-AU" sz="2800" dirty="0" smtClean="0">
                <a:solidFill>
                  <a:srgbClr val="003867"/>
                </a:solidFill>
                <a:sym typeface="Wingdings" pitchFamily="2" charset="2"/>
              </a:rPr>
              <a:t> </a:t>
            </a:r>
            <a:r>
              <a:rPr lang="en-AU" sz="2800" dirty="0" smtClean="0">
                <a:solidFill>
                  <a:srgbClr val="003867"/>
                </a:solidFill>
              </a:rPr>
              <a:t>Confidentiality </a:t>
            </a:r>
            <a:endParaRPr lang="en-AU" sz="2800" dirty="0" smtClean="0">
              <a:solidFill>
                <a:srgbClr val="003867"/>
              </a:solidFill>
              <a:sym typeface="Wingdings" pitchFamily="2" charset="2"/>
            </a:endParaRPr>
          </a:p>
          <a:p>
            <a:pPr marL="0" indent="0">
              <a:spcBef>
                <a:spcPts val="1800"/>
              </a:spcBef>
              <a:buNone/>
            </a:pPr>
            <a:endParaRPr lang="en-GB" sz="2000" dirty="0" smtClean="0">
              <a:solidFill>
                <a:srgbClr val="003867"/>
              </a:solidFill>
              <a:sym typeface="Wingdings" pitchFamily="2" charset="2"/>
            </a:endParaRPr>
          </a:p>
        </p:txBody>
      </p:sp>
      <p:sp>
        <p:nvSpPr>
          <p:cNvPr id="14" name="Symbol zastępczy zawartości 6"/>
          <p:cNvSpPr txBox="1">
            <a:spLocks/>
          </p:cNvSpPr>
          <p:nvPr/>
        </p:nvSpPr>
        <p:spPr>
          <a:xfrm>
            <a:off x="838200" y="1447800"/>
            <a:ext cx="3445768" cy="5229225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1400">
                <a:solidFill>
                  <a:srgbClr val="7FC4E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1400">
                <a:solidFill>
                  <a:srgbClr val="7FC4E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1200">
                <a:solidFill>
                  <a:srgbClr val="7FC4E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1000">
                <a:solidFill>
                  <a:srgbClr val="7FC4E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1000">
                <a:solidFill>
                  <a:srgbClr val="7FC4E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1000">
                <a:solidFill>
                  <a:srgbClr val="7FC4E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1000">
                <a:solidFill>
                  <a:srgbClr val="7FC4E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1000">
                <a:solidFill>
                  <a:srgbClr val="7FC4E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1000">
                <a:solidFill>
                  <a:srgbClr val="7FC4E1"/>
                </a:solidFill>
                <a:latin typeface="+mn-lt"/>
              </a:defRPr>
            </a:lvl9pPr>
          </a:lstStyle>
          <a:p>
            <a:pPr marL="0" indent="0">
              <a:buFontTx/>
              <a:buNone/>
              <a:defRPr/>
            </a:pPr>
            <a:r>
              <a:rPr lang="pl-PL" altLang="pl-PL" sz="2000" kern="0" dirty="0" smtClean="0"/>
              <a:t>         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AU" sz="2800" b="1" u="sng" kern="0" dirty="0" smtClean="0">
                <a:solidFill>
                  <a:srgbClr val="003867"/>
                </a:solidFill>
              </a:rPr>
              <a:t>Current ISSAI 30</a:t>
            </a:r>
            <a:r>
              <a:rPr lang="en-AU" sz="2800" b="1" kern="0" dirty="0" smtClean="0">
                <a:solidFill>
                  <a:srgbClr val="003867"/>
                </a:solidFill>
              </a:rPr>
              <a:t> </a:t>
            </a:r>
          </a:p>
          <a:p>
            <a:pPr>
              <a:spcBef>
                <a:spcPts val="1800"/>
              </a:spcBef>
            </a:pPr>
            <a:r>
              <a:rPr lang="en-AU" sz="2800" kern="0" dirty="0" smtClean="0">
                <a:solidFill>
                  <a:srgbClr val="003867"/>
                </a:solidFill>
              </a:rPr>
              <a:t>Integrity </a:t>
            </a:r>
          </a:p>
          <a:p>
            <a:pPr>
              <a:spcBef>
                <a:spcPts val="1800"/>
              </a:spcBef>
            </a:pPr>
            <a:r>
              <a:rPr lang="en-AU" sz="2800" kern="0" dirty="0" smtClean="0">
                <a:solidFill>
                  <a:srgbClr val="003867"/>
                </a:solidFill>
                <a:sym typeface="Wingdings" pitchFamily="2" charset="2"/>
              </a:rPr>
              <a:t>Independence, Objectivity and Impartiality </a:t>
            </a:r>
          </a:p>
          <a:p>
            <a:pPr>
              <a:spcBef>
                <a:spcPts val="1800"/>
              </a:spcBef>
            </a:pPr>
            <a:r>
              <a:rPr lang="en-AU" sz="2800" kern="0" dirty="0" smtClean="0">
                <a:solidFill>
                  <a:srgbClr val="003867"/>
                </a:solidFill>
                <a:sym typeface="Wingdings" pitchFamily="2" charset="2"/>
              </a:rPr>
              <a:t>Professional Secrecy  </a:t>
            </a:r>
          </a:p>
          <a:p>
            <a:pPr>
              <a:spcBef>
                <a:spcPts val="1800"/>
              </a:spcBef>
            </a:pPr>
            <a:r>
              <a:rPr lang="en-AU" sz="2800" kern="0" dirty="0" smtClean="0">
                <a:solidFill>
                  <a:srgbClr val="003867"/>
                </a:solidFill>
              </a:rPr>
              <a:t> </a:t>
            </a:r>
            <a:r>
              <a:rPr lang="en-AU" sz="2800" kern="0" dirty="0" smtClean="0">
                <a:solidFill>
                  <a:srgbClr val="003867"/>
                </a:solidFill>
                <a:sym typeface="Wingdings" pitchFamily="2" charset="2"/>
              </a:rPr>
              <a:t>Competence</a:t>
            </a:r>
          </a:p>
          <a:p>
            <a:pPr marL="0" indent="0">
              <a:spcBef>
                <a:spcPts val="1800"/>
              </a:spcBef>
              <a:buFontTx/>
              <a:buNone/>
            </a:pPr>
            <a:endParaRPr lang="en-GB" sz="2800" kern="0" dirty="0" smtClean="0">
              <a:solidFill>
                <a:srgbClr val="003867"/>
              </a:solidFill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889448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wie kolumny tekstu">
  <a:themeElements>
    <a:clrScheme name="Projekt domyślny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rojekt domyślny">
      <a:majorFont>
        <a:latin typeface="Myriad Pro"/>
        <a:ea typeface=""/>
        <a:cs typeface=""/>
      </a:majorFont>
      <a:minorFont>
        <a:latin typeface="Myriad Pro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sz="1400" b="0" i="0" u="none" strike="noStrike" cap="none" normalizeH="0" baseline="0" smtClean="0">
            <a:ln>
              <a:noFill/>
            </a:ln>
            <a:solidFill>
              <a:srgbClr val="7FC4E1"/>
            </a:solidFill>
            <a:effectLst/>
            <a:latin typeface="Myriad Pro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sz="1400" b="0" i="0" u="none" strike="noStrike" cap="none" normalizeH="0" baseline="0" smtClean="0">
            <a:ln>
              <a:noFill/>
            </a:ln>
            <a:solidFill>
              <a:srgbClr val="7FC4E1"/>
            </a:solidFill>
            <a:effectLst/>
            <a:latin typeface="Myriad Pro" pitchFamily="34" charset="0"/>
          </a:defRPr>
        </a:defPPr>
      </a:lstStyle>
    </a:lnDef>
  </a:objectDefaults>
  <a:extraClrSchemeLst>
    <a:extraClrScheme>
      <a:clrScheme name="Projekt domyślny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kst i grafika">
  <a:themeElements>
    <a:clrScheme name="Projekt domyślny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rojekt domyślny">
      <a:majorFont>
        <a:latin typeface="Myriad Pro"/>
        <a:ea typeface=""/>
        <a:cs typeface=""/>
      </a:majorFont>
      <a:minorFont>
        <a:latin typeface="Myriad Pro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sz="1400" b="0" i="0" u="none" strike="noStrike" cap="none" normalizeH="0" baseline="0" smtClean="0">
            <a:ln>
              <a:noFill/>
            </a:ln>
            <a:solidFill>
              <a:srgbClr val="7FC4E1"/>
            </a:solidFill>
            <a:effectLst/>
            <a:latin typeface="Myriad Pro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sz="1400" b="0" i="0" u="none" strike="noStrike" cap="none" normalizeH="0" baseline="0" smtClean="0">
            <a:ln>
              <a:noFill/>
            </a:ln>
            <a:solidFill>
              <a:srgbClr val="7FC4E1"/>
            </a:solidFill>
            <a:effectLst/>
            <a:latin typeface="Myriad Pro" pitchFamily="34" charset="0"/>
          </a:defRPr>
        </a:defPPr>
      </a:lstStyle>
    </a:lnDef>
  </a:objectDefaults>
  <a:extraClrSchemeLst>
    <a:extraClrScheme>
      <a:clrScheme name="Projekt domyślny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ekst i grafika w poziomie">
  <a:themeElements>
    <a:clrScheme name="Projekt domyślny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rojekt domyślny">
      <a:majorFont>
        <a:latin typeface="Myriad Pro"/>
        <a:ea typeface=""/>
        <a:cs typeface=""/>
      </a:majorFont>
      <a:minorFont>
        <a:latin typeface="Myriad Pro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sz="1400" b="0" i="0" u="none" strike="noStrike" cap="none" normalizeH="0" baseline="0" smtClean="0">
            <a:ln>
              <a:noFill/>
            </a:ln>
            <a:solidFill>
              <a:srgbClr val="7FC4E1"/>
            </a:solidFill>
            <a:effectLst/>
            <a:latin typeface="Myriad Pro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sz="1400" b="0" i="0" u="none" strike="noStrike" cap="none" normalizeH="0" baseline="0" smtClean="0">
            <a:ln>
              <a:noFill/>
            </a:ln>
            <a:solidFill>
              <a:srgbClr val="7FC4E1"/>
            </a:solidFill>
            <a:effectLst/>
            <a:latin typeface="Myriad Pro" pitchFamily="34" charset="0"/>
          </a:defRPr>
        </a:defPPr>
      </a:lstStyle>
    </a:lnDef>
  </a:objectDefaults>
  <a:extraClrSchemeLst>
    <a:extraClrScheme>
      <a:clrScheme name="Projekt domyślny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Tekst duży blok">
  <a:themeElements>
    <a:clrScheme name="Projekt domyślny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rojekt domyślny">
      <a:majorFont>
        <a:latin typeface="Myriad Pro"/>
        <a:ea typeface=""/>
        <a:cs typeface=""/>
      </a:majorFont>
      <a:minorFont>
        <a:latin typeface="Myriad Pro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sz="1400" b="0" i="0" u="none" strike="noStrike" cap="none" normalizeH="0" baseline="0" smtClean="0">
            <a:ln>
              <a:noFill/>
            </a:ln>
            <a:solidFill>
              <a:srgbClr val="7FC4E1"/>
            </a:solidFill>
            <a:effectLst/>
            <a:latin typeface="Myriad Pro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sz="1400" b="0" i="0" u="none" strike="noStrike" cap="none" normalizeH="0" baseline="0" smtClean="0">
            <a:ln>
              <a:noFill/>
            </a:ln>
            <a:solidFill>
              <a:srgbClr val="7FC4E1"/>
            </a:solidFill>
            <a:effectLst/>
            <a:latin typeface="Myriad Pro" pitchFamily="34" charset="0"/>
          </a:defRPr>
        </a:defPPr>
      </a:lstStyle>
    </a:lnDef>
  </a:objectDefaults>
  <a:extraClrSchemeLst>
    <a:extraClrScheme>
      <a:clrScheme name="Projekt domyślny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Slajd tytułowy">
  <a:themeElements>
    <a:clrScheme name="Projekt domyślny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rojekt domyślny">
      <a:majorFont>
        <a:latin typeface="Myriad Pro"/>
        <a:ea typeface=""/>
        <a:cs typeface=""/>
      </a:majorFont>
      <a:minorFont>
        <a:latin typeface="Myriad Pro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sz="1400" b="0" i="0" u="none" strike="noStrike" cap="none" normalizeH="0" baseline="0" smtClean="0">
            <a:ln>
              <a:noFill/>
            </a:ln>
            <a:solidFill>
              <a:srgbClr val="7FC4E1"/>
            </a:solidFill>
            <a:effectLst/>
            <a:latin typeface="Myriad Pro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sz="1400" b="0" i="0" u="none" strike="noStrike" cap="none" normalizeH="0" baseline="0" smtClean="0">
            <a:ln>
              <a:noFill/>
            </a:ln>
            <a:solidFill>
              <a:srgbClr val="7FC4E1"/>
            </a:solidFill>
            <a:effectLst/>
            <a:latin typeface="Myriad Pro" pitchFamily="34" charset="0"/>
          </a:defRPr>
        </a:defPPr>
      </a:lstStyle>
    </a:lnDef>
  </a:objectDefaults>
  <a:extraClrSchemeLst>
    <a:extraClrScheme>
      <a:clrScheme name="Projekt domyślny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1912</TotalTime>
  <Words>1939</Words>
  <Application>Microsoft Office PowerPoint</Application>
  <PresentationFormat>Pokaz na ekranie (4:3)</PresentationFormat>
  <Paragraphs>237</Paragraphs>
  <Slides>24</Slides>
  <Notes>24</Notes>
  <HiddenSlides>0</HiddenSlides>
  <MMClips>0</MMClips>
  <ScaleCrop>false</ScaleCrop>
  <HeadingPairs>
    <vt:vector size="4" baseType="variant">
      <vt:variant>
        <vt:lpstr>Motyw</vt:lpstr>
      </vt:variant>
      <vt:variant>
        <vt:i4>5</vt:i4>
      </vt:variant>
      <vt:variant>
        <vt:lpstr>Tytuły slajdów</vt:lpstr>
      </vt:variant>
      <vt:variant>
        <vt:i4>24</vt:i4>
      </vt:variant>
    </vt:vector>
  </HeadingPairs>
  <TitlesOfParts>
    <vt:vector size="29" baseType="lpstr">
      <vt:lpstr>Dwie kolumny tekstu</vt:lpstr>
      <vt:lpstr>Tekst i grafika</vt:lpstr>
      <vt:lpstr>Tekst i grafika w poziomie</vt:lpstr>
      <vt:lpstr>Tekst duży blok</vt:lpstr>
      <vt:lpstr>Slajd tytułowy</vt:lpstr>
      <vt:lpstr>Prezentacja programu PowerPoint</vt:lpstr>
      <vt:lpstr>Background (1)</vt:lpstr>
      <vt:lpstr>Background (2)</vt:lpstr>
      <vt:lpstr>  ISSAI 30 Revision Team</vt:lpstr>
      <vt:lpstr>Areas of revision (1) </vt:lpstr>
      <vt:lpstr>Areas of revision (2) </vt:lpstr>
      <vt:lpstr>Prezentacja programu PowerPoint</vt:lpstr>
      <vt:lpstr>Revised ISSAI 30: basic differences between the present version and ED </vt:lpstr>
      <vt:lpstr>Ethical values</vt:lpstr>
      <vt:lpstr>Revised ISSAI 30: structure  </vt:lpstr>
      <vt:lpstr>ISSAI 30 – Exposure Draft </vt:lpstr>
      <vt:lpstr>Comments on draft revised ISSAI 30: some statistics </vt:lpstr>
      <vt:lpstr>Comments on draft revised ISSAI 30</vt:lpstr>
      <vt:lpstr>Exposure Draft and Endorsement Version: main differences</vt:lpstr>
      <vt:lpstr>Exposure Draft and Endorsement Version: main differences</vt:lpstr>
      <vt:lpstr>Revised ISSAI 30:  guidance requested   </vt:lpstr>
      <vt:lpstr>Revised ISSAI 30:  guidance requested  </vt:lpstr>
      <vt:lpstr>Revised ISSAI 30:  guidance requested  </vt:lpstr>
      <vt:lpstr>Revised ISSAI 30:  guidance requested  </vt:lpstr>
      <vt:lpstr>Revised ISSAI 30:  guidance requested</vt:lpstr>
      <vt:lpstr>Revised ISSAI 30: most interesting comments</vt:lpstr>
      <vt:lpstr>ISSAI 30 Revision – what now?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w.filipkowski</dc:creator>
  <cp:lastModifiedBy>Kamila</cp:lastModifiedBy>
  <cp:revision>247</cp:revision>
  <cp:lastPrinted>2016-05-20T13:51:33Z</cp:lastPrinted>
  <dcterms:created xsi:type="dcterms:W3CDTF">2011-05-26T07:04:57Z</dcterms:created>
  <dcterms:modified xsi:type="dcterms:W3CDTF">2016-05-27T07:54:25Z</dcterms:modified>
</cp:coreProperties>
</file>