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data5.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ppt/diagrams/drawing5.xml" ContentType="application/vnd.ms-office.drawingml.diagramDrawing+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Default Extension="png" ContentType="image/png"/>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56" r:id="rId2"/>
    <p:sldId id="309" r:id="rId3"/>
    <p:sldId id="383" r:id="rId4"/>
    <p:sldId id="404" r:id="rId5"/>
    <p:sldId id="384" r:id="rId6"/>
    <p:sldId id="385" r:id="rId7"/>
    <p:sldId id="407" r:id="rId8"/>
    <p:sldId id="376" r:id="rId9"/>
    <p:sldId id="361" r:id="rId10"/>
    <p:sldId id="293" r:id="rId11"/>
    <p:sldId id="296" r:id="rId12"/>
    <p:sldId id="398" r:id="rId13"/>
    <p:sldId id="380" r:id="rId14"/>
    <p:sldId id="318" r:id="rId15"/>
    <p:sldId id="379" r:id="rId16"/>
    <p:sldId id="399" r:id="rId17"/>
    <p:sldId id="402" r:id="rId18"/>
    <p:sldId id="403" r:id="rId19"/>
    <p:sldId id="400" r:id="rId20"/>
    <p:sldId id="401" r:id="rId21"/>
    <p:sldId id="339" r:id="rId22"/>
    <p:sldId id="406" r:id="rId23"/>
    <p:sldId id="393" r:id="rId24"/>
  </p:sldIdLst>
  <p:sldSz cx="12192000" cy="6858000"/>
  <p:notesSz cx="6669088" cy="9928225"/>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9999"/>
    <a:srgbClr val="CCFF99"/>
    <a:srgbClr val="003A65"/>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471" autoAdjust="0"/>
    <p:restoredTop sz="94660" autoAdjust="0"/>
  </p:normalViewPr>
  <p:slideViewPr>
    <p:cSldViewPr snapToGrid="0">
      <p:cViewPr>
        <p:scale>
          <a:sx n="70" d="100"/>
          <a:sy n="70" d="100"/>
        </p:scale>
        <p:origin x="-480" y="-168"/>
      </p:cViewPr>
      <p:guideLst>
        <p:guide orient="horz" pos="2160"/>
        <p:guide pos="3840"/>
      </p:guideLst>
    </p:cSldViewPr>
  </p:slideViewPr>
  <p:outlineViewPr>
    <p:cViewPr>
      <p:scale>
        <a:sx n="33" d="100"/>
        <a:sy n="33" d="100"/>
      </p:scale>
      <p:origin x="18" y="3600"/>
    </p:cViewPr>
  </p:outlin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E61CC9-3082-47D8-9662-E58CBFC23FA8}"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en-US"/>
        </a:p>
      </dgm:t>
    </dgm:pt>
    <dgm:pt modelId="{DC848A9C-A433-4A99-A06C-96D15ECF3F31}">
      <dgm:prSet custT="1"/>
      <dgm:spPr/>
      <dgm:t>
        <a:bodyPr/>
        <a:lstStyle/>
        <a:p>
          <a:pPr rtl="0"/>
          <a:r>
            <a:rPr lang="en-GB" sz="2000" b="1" dirty="0" smtClean="0"/>
            <a:t>INTOSAI Professional Standards Committee</a:t>
          </a:r>
          <a:endParaRPr lang="en-US" sz="2000" b="1" dirty="0"/>
        </a:p>
      </dgm:t>
    </dgm:pt>
    <dgm:pt modelId="{FC92334B-82CF-4BFC-8A9D-1734002F44B3}" type="parTrans" cxnId="{DB87DAF1-09C7-47C5-9655-C8572739BE51}">
      <dgm:prSet/>
      <dgm:spPr/>
      <dgm:t>
        <a:bodyPr/>
        <a:lstStyle/>
        <a:p>
          <a:endParaRPr lang="en-US" sz="2000" b="1"/>
        </a:p>
      </dgm:t>
    </dgm:pt>
    <dgm:pt modelId="{7937699A-C405-4119-B721-11834A12F3B4}" type="sibTrans" cxnId="{DB87DAF1-09C7-47C5-9655-C8572739BE51}">
      <dgm:prSet/>
      <dgm:spPr/>
      <dgm:t>
        <a:bodyPr/>
        <a:lstStyle/>
        <a:p>
          <a:endParaRPr lang="en-US" sz="2000" b="1"/>
        </a:p>
      </dgm:t>
    </dgm:pt>
    <dgm:pt modelId="{E2527C65-91DF-4940-B659-5666CFAA82CC}">
      <dgm:prSet custT="1"/>
      <dgm:spPr/>
      <dgm:t>
        <a:bodyPr/>
        <a:lstStyle/>
        <a:p>
          <a:pPr rtl="0"/>
          <a:r>
            <a:rPr lang="en-GB" sz="2000" b="1" dirty="0" smtClean="0"/>
            <a:t>Subcommittee on Financial Audit </a:t>
          </a:r>
          <a:endParaRPr lang="en-US" sz="2000" b="1" dirty="0"/>
        </a:p>
      </dgm:t>
    </dgm:pt>
    <dgm:pt modelId="{EA49CA95-73D8-43BE-9554-72711902294D}" type="parTrans" cxnId="{07ABC35F-3730-4360-8616-39A97DA40ECD}">
      <dgm:prSet/>
      <dgm:spPr/>
      <dgm:t>
        <a:bodyPr/>
        <a:lstStyle/>
        <a:p>
          <a:endParaRPr lang="en-US" sz="2000" b="1"/>
        </a:p>
      </dgm:t>
    </dgm:pt>
    <dgm:pt modelId="{D0D493EC-273A-459D-BB69-039521CF9A58}" type="sibTrans" cxnId="{07ABC35F-3730-4360-8616-39A97DA40ECD}">
      <dgm:prSet/>
      <dgm:spPr/>
      <dgm:t>
        <a:bodyPr/>
        <a:lstStyle/>
        <a:p>
          <a:endParaRPr lang="en-US" sz="2000" b="1"/>
        </a:p>
      </dgm:t>
    </dgm:pt>
    <dgm:pt modelId="{9D6D8A6B-F37B-4988-9C8F-A2FB6D71D14B}">
      <dgm:prSet custT="1"/>
      <dgm:spPr/>
      <dgm:t>
        <a:bodyPr/>
        <a:lstStyle/>
        <a:p>
          <a:pPr rtl="0"/>
          <a:r>
            <a:rPr lang="en-GB" sz="2000" b="1" dirty="0" smtClean="0"/>
            <a:t>Subcommittee on Performance Audit </a:t>
          </a:r>
          <a:endParaRPr lang="en-US" sz="2000" b="1" dirty="0"/>
        </a:p>
      </dgm:t>
    </dgm:pt>
    <dgm:pt modelId="{9A12DC5A-6EE4-45C0-888C-F67E3698BDBC}" type="parTrans" cxnId="{770C97B1-4757-4BBD-9CD1-1F6E817D6387}">
      <dgm:prSet/>
      <dgm:spPr/>
      <dgm:t>
        <a:bodyPr/>
        <a:lstStyle/>
        <a:p>
          <a:endParaRPr lang="en-US" sz="2000" b="1"/>
        </a:p>
      </dgm:t>
    </dgm:pt>
    <dgm:pt modelId="{8DED4B7D-2B85-46DF-8DE6-5B09C26589A6}" type="sibTrans" cxnId="{770C97B1-4757-4BBD-9CD1-1F6E817D6387}">
      <dgm:prSet/>
      <dgm:spPr/>
      <dgm:t>
        <a:bodyPr/>
        <a:lstStyle/>
        <a:p>
          <a:endParaRPr lang="en-US" sz="2000" b="1"/>
        </a:p>
      </dgm:t>
    </dgm:pt>
    <dgm:pt modelId="{663C42B3-92B7-4A25-B1C0-E2AA03F57D86}">
      <dgm:prSet custT="1"/>
      <dgm:spPr/>
      <dgm:t>
        <a:bodyPr/>
        <a:lstStyle/>
        <a:p>
          <a:pPr rtl="0"/>
          <a:r>
            <a:rPr lang="en-GB" sz="2000" b="1" dirty="0" smtClean="0"/>
            <a:t>Subcommittee on Compliance Audit</a:t>
          </a:r>
          <a:endParaRPr lang="en-US" sz="2000" b="1" dirty="0"/>
        </a:p>
      </dgm:t>
    </dgm:pt>
    <dgm:pt modelId="{2B3C0915-8D9B-42C7-8062-DE6EA062FE3A}" type="parTrans" cxnId="{87683EB3-5C14-42DA-80B9-5C4AC429E403}">
      <dgm:prSet/>
      <dgm:spPr/>
      <dgm:t>
        <a:bodyPr/>
        <a:lstStyle/>
        <a:p>
          <a:endParaRPr lang="en-US" sz="2000" b="1"/>
        </a:p>
      </dgm:t>
    </dgm:pt>
    <dgm:pt modelId="{4F2663CD-BFD6-486B-B105-C46AE36C009E}" type="sibTrans" cxnId="{87683EB3-5C14-42DA-80B9-5C4AC429E403}">
      <dgm:prSet/>
      <dgm:spPr/>
      <dgm:t>
        <a:bodyPr/>
        <a:lstStyle/>
        <a:p>
          <a:endParaRPr lang="en-US" sz="2000" b="1"/>
        </a:p>
      </dgm:t>
    </dgm:pt>
    <dgm:pt modelId="{02EAA62E-1D80-4813-93CF-FD8B1FB36692}">
      <dgm:prSet custT="1"/>
      <dgm:spPr/>
      <dgm:t>
        <a:bodyPr/>
        <a:lstStyle/>
        <a:p>
          <a:pPr rtl="0"/>
          <a:r>
            <a:rPr lang="en-GB" sz="2000" b="1" dirty="0" smtClean="0"/>
            <a:t>INTOSAI Capacity Building Committee </a:t>
          </a:r>
          <a:endParaRPr lang="en-US" sz="2000" b="1" dirty="0"/>
        </a:p>
      </dgm:t>
    </dgm:pt>
    <dgm:pt modelId="{3C98B816-EE21-4E28-A94F-2BD46A356B60}" type="parTrans" cxnId="{6EB712ED-AF0B-4443-BBC5-B275BB203F15}">
      <dgm:prSet/>
      <dgm:spPr/>
      <dgm:t>
        <a:bodyPr/>
        <a:lstStyle/>
        <a:p>
          <a:endParaRPr lang="en-US" sz="2000" b="1"/>
        </a:p>
      </dgm:t>
    </dgm:pt>
    <dgm:pt modelId="{57F87CC2-07B3-4E05-B220-5160E09121FB}" type="sibTrans" cxnId="{6EB712ED-AF0B-4443-BBC5-B275BB203F15}">
      <dgm:prSet/>
      <dgm:spPr/>
      <dgm:t>
        <a:bodyPr/>
        <a:lstStyle/>
        <a:p>
          <a:endParaRPr lang="en-US" sz="2000" b="1"/>
        </a:p>
      </dgm:t>
    </dgm:pt>
    <dgm:pt modelId="{8FE264E9-D98D-48E8-B1CC-D42453BA5D2E}">
      <dgm:prSet custT="1"/>
      <dgm:spPr/>
      <dgm:t>
        <a:bodyPr/>
        <a:lstStyle/>
        <a:p>
          <a:pPr rtl="0"/>
          <a:r>
            <a:rPr lang="en-GB" sz="2000" b="1" dirty="0" smtClean="0"/>
            <a:t>Regional bodies </a:t>
          </a:r>
          <a:endParaRPr lang="en-US" sz="2000" b="1" dirty="0"/>
        </a:p>
      </dgm:t>
    </dgm:pt>
    <dgm:pt modelId="{3CAF97CF-FE39-42C7-B86A-6972265FED84}" type="parTrans" cxnId="{764CBDE8-3D0D-4CD7-B9EB-3E28310A7533}">
      <dgm:prSet/>
      <dgm:spPr/>
      <dgm:t>
        <a:bodyPr/>
        <a:lstStyle/>
        <a:p>
          <a:endParaRPr lang="en-US" sz="2000" b="1"/>
        </a:p>
      </dgm:t>
    </dgm:pt>
    <dgm:pt modelId="{CC589EC9-E676-47C7-87EA-538F859CA7A1}" type="sibTrans" cxnId="{764CBDE8-3D0D-4CD7-B9EB-3E28310A7533}">
      <dgm:prSet/>
      <dgm:spPr/>
      <dgm:t>
        <a:bodyPr/>
        <a:lstStyle/>
        <a:p>
          <a:endParaRPr lang="en-US" sz="2000" b="1"/>
        </a:p>
      </dgm:t>
    </dgm:pt>
    <dgm:pt modelId="{8BB38888-2CD6-49CB-AE67-B2FB5AB69744}">
      <dgm:prSet custT="1"/>
      <dgm:spPr/>
      <dgm:t>
        <a:bodyPr/>
        <a:lstStyle/>
        <a:p>
          <a:pPr rtl="0"/>
          <a:r>
            <a:rPr lang="en-GB" sz="2000" b="1" dirty="0" smtClean="0"/>
            <a:t>Participating SAIs</a:t>
          </a:r>
          <a:endParaRPr lang="en-US" sz="2000" b="1" dirty="0"/>
        </a:p>
      </dgm:t>
    </dgm:pt>
    <dgm:pt modelId="{B6899699-B47D-4023-A7DE-BBA73DC5C421}" type="parTrans" cxnId="{BDE2FEF2-E583-4FD2-8DE3-CECA616C8707}">
      <dgm:prSet/>
      <dgm:spPr/>
      <dgm:t>
        <a:bodyPr/>
        <a:lstStyle/>
        <a:p>
          <a:endParaRPr lang="en-US" sz="2000" b="1"/>
        </a:p>
      </dgm:t>
    </dgm:pt>
    <dgm:pt modelId="{EF84AB42-1EF7-4606-8A9A-5D0C49021608}" type="sibTrans" cxnId="{BDE2FEF2-E583-4FD2-8DE3-CECA616C8707}">
      <dgm:prSet/>
      <dgm:spPr/>
      <dgm:t>
        <a:bodyPr/>
        <a:lstStyle/>
        <a:p>
          <a:endParaRPr lang="en-US" sz="2000" b="1"/>
        </a:p>
      </dgm:t>
    </dgm:pt>
    <dgm:pt modelId="{7EBD9C7F-0CDB-464F-B187-6FEA904CAAFC}">
      <dgm:prSet custT="1"/>
      <dgm:spPr/>
      <dgm:t>
        <a:bodyPr/>
        <a:lstStyle/>
        <a:p>
          <a:pPr rtl="0"/>
          <a:r>
            <a:rPr lang="en-GB" sz="2000" b="1" dirty="0" smtClean="0"/>
            <a:t>Financing Partners</a:t>
          </a:r>
        </a:p>
        <a:p>
          <a:pPr rtl="0"/>
          <a:r>
            <a:rPr lang="en-GB" sz="2000" b="1" dirty="0" smtClean="0"/>
            <a:t>World Bank, USAID, DFATD Canada, SIDA</a:t>
          </a:r>
          <a:endParaRPr lang="en-US" sz="2000" b="1" dirty="0"/>
        </a:p>
      </dgm:t>
    </dgm:pt>
    <dgm:pt modelId="{25258892-8EA0-450D-8182-F5E3DC387FE7}" type="parTrans" cxnId="{A92FACD6-BB60-4DE8-9D03-6EEACE2209C3}">
      <dgm:prSet/>
      <dgm:spPr/>
      <dgm:t>
        <a:bodyPr/>
        <a:lstStyle/>
        <a:p>
          <a:endParaRPr lang="en-US" sz="2000" b="1"/>
        </a:p>
      </dgm:t>
    </dgm:pt>
    <dgm:pt modelId="{8CAFF93D-2DB3-4753-AF48-6378238A724F}" type="sibTrans" cxnId="{A92FACD6-BB60-4DE8-9D03-6EEACE2209C3}">
      <dgm:prSet/>
      <dgm:spPr/>
      <dgm:t>
        <a:bodyPr/>
        <a:lstStyle/>
        <a:p>
          <a:endParaRPr lang="en-US" sz="2000" b="1"/>
        </a:p>
      </dgm:t>
    </dgm:pt>
    <dgm:pt modelId="{D6698837-2FB5-4C40-B124-A69CFAB66D84}">
      <dgm:prSet custT="1"/>
      <dgm:spPr/>
      <dgm:t>
        <a:bodyPr/>
        <a:lstStyle/>
        <a:p>
          <a:pPr rtl="0"/>
          <a:r>
            <a:rPr lang="en-GB" sz="2000" b="1" dirty="0" smtClean="0"/>
            <a:t>E-learning Partner - UNITAR</a:t>
          </a:r>
          <a:endParaRPr lang="nb-NO" sz="2000" b="1" dirty="0"/>
        </a:p>
      </dgm:t>
    </dgm:pt>
    <dgm:pt modelId="{60A00D98-A917-422C-AFC4-6070946AD7ED}" type="parTrans" cxnId="{FEAB3978-38B0-452F-A0C0-ED780BC558B5}">
      <dgm:prSet/>
      <dgm:spPr/>
      <dgm:t>
        <a:bodyPr/>
        <a:lstStyle/>
        <a:p>
          <a:endParaRPr lang="en-US" sz="2000" b="1"/>
        </a:p>
      </dgm:t>
    </dgm:pt>
    <dgm:pt modelId="{B6E36512-F4B5-453C-9256-45AD400208C3}" type="sibTrans" cxnId="{FEAB3978-38B0-452F-A0C0-ED780BC558B5}">
      <dgm:prSet/>
      <dgm:spPr/>
      <dgm:t>
        <a:bodyPr/>
        <a:lstStyle/>
        <a:p>
          <a:endParaRPr lang="en-US" sz="2000" b="1"/>
        </a:p>
      </dgm:t>
    </dgm:pt>
    <dgm:pt modelId="{55A332A3-6B23-49D3-A7B0-1AC2F8355FB1}" type="pres">
      <dgm:prSet presAssocID="{99E61CC9-3082-47D8-9662-E58CBFC23FA8}" presName="diagram" presStyleCnt="0">
        <dgm:presLayoutVars>
          <dgm:dir/>
          <dgm:resizeHandles val="exact"/>
        </dgm:presLayoutVars>
      </dgm:prSet>
      <dgm:spPr/>
      <dgm:t>
        <a:bodyPr/>
        <a:lstStyle/>
        <a:p>
          <a:endParaRPr lang="en-US"/>
        </a:p>
      </dgm:t>
    </dgm:pt>
    <dgm:pt modelId="{DF4FFB1B-A90B-43AE-875B-9F7866132CF3}" type="pres">
      <dgm:prSet presAssocID="{DC848A9C-A433-4A99-A06C-96D15ECF3F31}" presName="node" presStyleLbl="node1" presStyleIdx="0" presStyleCnt="9">
        <dgm:presLayoutVars>
          <dgm:bulletEnabled val="1"/>
        </dgm:presLayoutVars>
      </dgm:prSet>
      <dgm:spPr/>
      <dgm:t>
        <a:bodyPr/>
        <a:lstStyle/>
        <a:p>
          <a:endParaRPr lang="en-US"/>
        </a:p>
      </dgm:t>
    </dgm:pt>
    <dgm:pt modelId="{33932A6D-644D-4A01-B508-2BB5F9D05FED}" type="pres">
      <dgm:prSet presAssocID="{7937699A-C405-4119-B721-11834A12F3B4}" presName="sibTrans" presStyleCnt="0"/>
      <dgm:spPr/>
      <dgm:t>
        <a:bodyPr/>
        <a:lstStyle/>
        <a:p>
          <a:endParaRPr lang="nb-NO"/>
        </a:p>
      </dgm:t>
    </dgm:pt>
    <dgm:pt modelId="{D446B75C-9776-49A8-805C-9A34C35C7B97}" type="pres">
      <dgm:prSet presAssocID="{E2527C65-91DF-4940-B659-5666CFAA82CC}" presName="node" presStyleLbl="node1" presStyleIdx="1" presStyleCnt="9">
        <dgm:presLayoutVars>
          <dgm:bulletEnabled val="1"/>
        </dgm:presLayoutVars>
      </dgm:prSet>
      <dgm:spPr/>
      <dgm:t>
        <a:bodyPr/>
        <a:lstStyle/>
        <a:p>
          <a:endParaRPr lang="en-US"/>
        </a:p>
      </dgm:t>
    </dgm:pt>
    <dgm:pt modelId="{E27BCD09-1A73-46B7-8248-F8E8BCBDB8EA}" type="pres">
      <dgm:prSet presAssocID="{D0D493EC-273A-459D-BB69-039521CF9A58}" presName="sibTrans" presStyleCnt="0"/>
      <dgm:spPr/>
      <dgm:t>
        <a:bodyPr/>
        <a:lstStyle/>
        <a:p>
          <a:endParaRPr lang="nb-NO"/>
        </a:p>
      </dgm:t>
    </dgm:pt>
    <dgm:pt modelId="{625DA942-A084-4ABA-A42E-77CD0E267740}" type="pres">
      <dgm:prSet presAssocID="{9D6D8A6B-F37B-4988-9C8F-A2FB6D71D14B}" presName="node" presStyleLbl="node1" presStyleIdx="2" presStyleCnt="9">
        <dgm:presLayoutVars>
          <dgm:bulletEnabled val="1"/>
        </dgm:presLayoutVars>
      </dgm:prSet>
      <dgm:spPr/>
      <dgm:t>
        <a:bodyPr/>
        <a:lstStyle/>
        <a:p>
          <a:endParaRPr lang="en-US"/>
        </a:p>
      </dgm:t>
    </dgm:pt>
    <dgm:pt modelId="{CA0E72C5-E9B2-4DE3-8F98-4807694B1BD2}" type="pres">
      <dgm:prSet presAssocID="{8DED4B7D-2B85-46DF-8DE6-5B09C26589A6}" presName="sibTrans" presStyleCnt="0"/>
      <dgm:spPr/>
      <dgm:t>
        <a:bodyPr/>
        <a:lstStyle/>
        <a:p>
          <a:endParaRPr lang="nb-NO"/>
        </a:p>
      </dgm:t>
    </dgm:pt>
    <dgm:pt modelId="{7FD2D63A-368F-4A5E-A497-DC69611C94F4}" type="pres">
      <dgm:prSet presAssocID="{663C42B3-92B7-4A25-B1C0-E2AA03F57D86}" presName="node" presStyleLbl="node1" presStyleIdx="3" presStyleCnt="9">
        <dgm:presLayoutVars>
          <dgm:bulletEnabled val="1"/>
        </dgm:presLayoutVars>
      </dgm:prSet>
      <dgm:spPr/>
      <dgm:t>
        <a:bodyPr/>
        <a:lstStyle/>
        <a:p>
          <a:endParaRPr lang="en-US"/>
        </a:p>
      </dgm:t>
    </dgm:pt>
    <dgm:pt modelId="{745C1FD7-FBD0-471D-8FE9-CC454A866FD2}" type="pres">
      <dgm:prSet presAssocID="{4F2663CD-BFD6-486B-B105-C46AE36C009E}" presName="sibTrans" presStyleCnt="0"/>
      <dgm:spPr/>
      <dgm:t>
        <a:bodyPr/>
        <a:lstStyle/>
        <a:p>
          <a:endParaRPr lang="nb-NO"/>
        </a:p>
      </dgm:t>
    </dgm:pt>
    <dgm:pt modelId="{754169A2-CF39-4D8E-B0CF-BD1D971178E5}" type="pres">
      <dgm:prSet presAssocID="{02EAA62E-1D80-4813-93CF-FD8B1FB36692}" presName="node" presStyleLbl="node1" presStyleIdx="4" presStyleCnt="9">
        <dgm:presLayoutVars>
          <dgm:bulletEnabled val="1"/>
        </dgm:presLayoutVars>
      </dgm:prSet>
      <dgm:spPr/>
      <dgm:t>
        <a:bodyPr/>
        <a:lstStyle/>
        <a:p>
          <a:endParaRPr lang="en-US"/>
        </a:p>
      </dgm:t>
    </dgm:pt>
    <dgm:pt modelId="{F153FBBE-3C78-4CC6-ABB1-C8668D5D2373}" type="pres">
      <dgm:prSet presAssocID="{57F87CC2-07B3-4E05-B220-5160E09121FB}" presName="sibTrans" presStyleCnt="0"/>
      <dgm:spPr/>
      <dgm:t>
        <a:bodyPr/>
        <a:lstStyle/>
        <a:p>
          <a:endParaRPr lang="nb-NO"/>
        </a:p>
      </dgm:t>
    </dgm:pt>
    <dgm:pt modelId="{79E789D7-6B13-423B-B703-0C952358349B}" type="pres">
      <dgm:prSet presAssocID="{8FE264E9-D98D-48E8-B1CC-D42453BA5D2E}" presName="node" presStyleLbl="node1" presStyleIdx="5" presStyleCnt="9" custLinFactNeighborY="3407">
        <dgm:presLayoutVars>
          <dgm:bulletEnabled val="1"/>
        </dgm:presLayoutVars>
      </dgm:prSet>
      <dgm:spPr/>
      <dgm:t>
        <a:bodyPr/>
        <a:lstStyle/>
        <a:p>
          <a:endParaRPr lang="en-US"/>
        </a:p>
      </dgm:t>
    </dgm:pt>
    <dgm:pt modelId="{2B30BF95-A727-4792-A053-03F7DBFA319F}" type="pres">
      <dgm:prSet presAssocID="{CC589EC9-E676-47C7-87EA-538F859CA7A1}" presName="sibTrans" presStyleCnt="0"/>
      <dgm:spPr/>
      <dgm:t>
        <a:bodyPr/>
        <a:lstStyle/>
        <a:p>
          <a:endParaRPr lang="nb-NO"/>
        </a:p>
      </dgm:t>
    </dgm:pt>
    <dgm:pt modelId="{BA000493-4F75-4CE3-A9D5-22BE99ABA2ED}" type="pres">
      <dgm:prSet presAssocID="{8BB38888-2CD6-49CB-AE67-B2FB5AB69744}" presName="node" presStyleLbl="node1" presStyleIdx="6" presStyleCnt="9" custLinFactNeighborX="8177" custLinFactNeighborY="2271">
        <dgm:presLayoutVars>
          <dgm:bulletEnabled val="1"/>
        </dgm:presLayoutVars>
      </dgm:prSet>
      <dgm:spPr/>
      <dgm:t>
        <a:bodyPr/>
        <a:lstStyle/>
        <a:p>
          <a:endParaRPr lang="en-US"/>
        </a:p>
      </dgm:t>
    </dgm:pt>
    <dgm:pt modelId="{3DDCDA4A-BAC9-4FF5-B9A3-2C072837256A}" type="pres">
      <dgm:prSet presAssocID="{EF84AB42-1EF7-4606-8A9A-5D0C49021608}" presName="sibTrans" presStyleCnt="0"/>
      <dgm:spPr/>
      <dgm:t>
        <a:bodyPr/>
        <a:lstStyle/>
        <a:p>
          <a:endParaRPr lang="nb-NO"/>
        </a:p>
      </dgm:t>
    </dgm:pt>
    <dgm:pt modelId="{B54AA356-A305-43AE-8FD2-3B7BE101A2A9}" type="pres">
      <dgm:prSet presAssocID="{7EBD9C7F-0CDB-464F-B187-6FEA904CAAFC}" presName="node" presStyleLbl="node1" presStyleIdx="7" presStyleCnt="9" custScaleX="141446" custLinFactNeighborX="19080" custLinFactNeighborY="3407">
        <dgm:presLayoutVars>
          <dgm:bulletEnabled val="1"/>
        </dgm:presLayoutVars>
      </dgm:prSet>
      <dgm:spPr/>
      <dgm:t>
        <a:bodyPr/>
        <a:lstStyle/>
        <a:p>
          <a:endParaRPr lang="en-US"/>
        </a:p>
      </dgm:t>
    </dgm:pt>
    <dgm:pt modelId="{7A5CC76D-5C8F-44D3-8B30-2014DD019543}" type="pres">
      <dgm:prSet presAssocID="{8CAFF93D-2DB3-4753-AF48-6378238A724F}" presName="sibTrans" presStyleCnt="0"/>
      <dgm:spPr/>
      <dgm:t>
        <a:bodyPr/>
        <a:lstStyle/>
        <a:p>
          <a:endParaRPr lang="nb-NO"/>
        </a:p>
      </dgm:t>
    </dgm:pt>
    <dgm:pt modelId="{F5848E1F-83AE-451F-A6C5-559024B76F4B}" type="pres">
      <dgm:prSet presAssocID="{D6698837-2FB5-4C40-B124-A69CFAB66D84}" presName="node" presStyleLbl="node1" presStyleIdx="8" presStyleCnt="9" custLinFactNeighborX="53833" custLinFactNeighborY="3407">
        <dgm:presLayoutVars>
          <dgm:bulletEnabled val="1"/>
        </dgm:presLayoutVars>
      </dgm:prSet>
      <dgm:spPr/>
      <dgm:t>
        <a:bodyPr/>
        <a:lstStyle/>
        <a:p>
          <a:endParaRPr lang="en-US"/>
        </a:p>
      </dgm:t>
    </dgm:pt>
  </dgm:ptLst>
  <dgm:cxnLst>
    <dgm:cxn modelId="{FEAB3978-38B0-452F-A0C0-ED780BC558B5}" srcId="{99E61CC9-3082-47D8-9662-E58CBFC23FA8}" destId="{D6698837-2FB5-4C40-B124-A69CFAB66D84}" srcOrd="8" destOrd="0" parTransId="{60A00D98-A917-422C-AFC4-6070946AD7ED}" sibTransId="{B6E36512-F4B5-453C-9256-45AD400208C3}"/>
    <dgm:cxn modelId="{7CF64523-A3A8-4405-A0F0-C004466539E5}" type="presOf" srcId="{DC848A9C-A433-4A99-A06C-96D15ECF3F31}" destId="{DF4FFB1B-A90B-43AE-875B-9F7866132CF3}" srcOrd="0" destOrd="0" presId="urn:microsoft.com/office/officeart/2005/8/layout/default"/>
    <dgm:cxn modelId="{359CF2F4-274B-49CB-AA39-C9A986396FF0}" type="presOf" srcId="{663C42B3-92B7-4A25-B1C0-E2AA03F57D86}" destId="{7FD2D63A-368F-4A5E-A497-DC69611C94F4}" srcOrd="0" destOrd="0" presId="urn:microsoft.com/office/officeart/2005/8/layout/default"/>
    <dgm:cxn modelId="{764CBDE8-3D0D-4CD7-B9EB-3E28310A7533}" srcId="{99E61CC9-3082-47D8-9662-E58CBFC23FA8}" destId="{8FE264E9-D98D-48E8-B1CC-D42453BA5D2E}" srcOrd="5" destOrd="0" parTransId="{3CAF97CF-FE39-42C7-B86A-6972265FED84}" sibTransId="{CC589EC9-E676-47C7-87EA-538F859CA7A1}"/>
    <dgm:cxn modelId="{9C28EFDF-F312-4C01-8E1D-40ADD7107456}" type="presOf" srcId="{9D6D8A6B-F37B-4988-9C8F-A2FB6D71D14B}" destId="{625DA942-A084-4ABA-A42E-77CD0E267740}" srcOrd="0" destOrd="0" presId="urn:microsoft.com/office/officeart/2005/8/layout/default"/>
    <dgm:cxn modelId="{A185400F-B034-468E-9BC5-93574C0AB0DD}" type="presOf" srcId="{99E61CC9-3082-47D8-9662-E58CBFC23FA8}" destId="{55A332A3-6B23-49D3-A7B0-1AC2F8355FB1}" srcOrd="0" destOrd="0" presId="urn:microsoft.com/office/officeart/2005/8/layout/default"/>
    <dgm:cxn modelId="{E8A3637F-CDCA-4FCA-813D-27B569B4027B}" type="presOf" srcId="{02EAA62E-1D80-4813-93CF-FD8B1FB36692}" destId="{754169A2-CF39-4D8E-B0CF-BD1D971178E5}" srcOrd="0" destOrd="0" presId="urn:microsoft.com/office/officeart/2005/8/layout/default"/>
    <dgm:cxn modelId="{ED6BF063-F564-4AD9-8011-D6E475DBF9B5}" type="presOf" srcId="{E2527C65-91DF-4940-B659-5666CFAA82CC}" destId="{D446B75C-9776-49A8-805C-9A34C35C7B97}" srcOrd="0" destOrd="0" presId="urn:microsoft.com/office/officeart/2005/8/layout/default"/>
    <dgm:cxn modelId="{6EB712ED-AF0B-4443-BBC5-B275BB203F15}" srcId="{99E61CC9-3082-47D8-9662-E58CBFC23FA8}" destId="{02EAA62E-1D80-4813-93CF-FD8B1FB36692}" srcOrd="4" destOrd="0" parTransId="{3C98B816-EE21-4E28-A94F-2BD46A356B60}" sibTransId="{57F87CC2-07B3-4E05-B220-5160E09121FB}"/>
    <dgm:cxn modelId="{F2F4F6A1-F806-4F5B-B3B6-2B2D1052333D}" type="presOf" srcId="{D6698837-2FB5-4C40-B124-A69CFAB66D84}" destId="{F5848E1F-83AE-451F-A6C5-559024B76F4B}" srcOrd="0" destOrd="0" presId="urn:microsoft.com/office/officeart/2005/8/layout/default"/>
    <dgm:cxn modelId="{A3D38D4E-0219-4FD0-BF67-3A6CAEDB05C8}" type="presOf" srcId="{8FE264E9-D98D-48E8-B1CC-D42453BA5D2E}" destId="{79E789D7-6B13-423B-B703-0C952358349B}" srcOrd="0" destOrd="0" presId="urn:microsoft.com/office/officeart/2005/8/layout/default"/>
    <dgm:cxn modelId="{237D1B3E-5E1B-4E54-89DF-4D74FBEFB51E}" type="presOf" srcId="{8BB38888-2CD6-49CB-AE67-B2FB5AB69744}" destId="{BA000493-4F75-4CE3-A9D5-22BE99ABA2ED}" srcOrd="0" destOrd="0" presId="urn:microsoft.com/office/officeart/2005/8/layout/default"/>
    <dgm:cxn modelId="{07ABC35F-3730-4360-8616-39A97DA40ECD}" srcId="{99E61CC9-3082-47D8-9662-E58CBFC23FA8}" destId="{E2527C65-91DF-4940-B659-5666CFAA82CC}" srcOrd="1" destOrd="0" parTransId="{EA49CA95-73D8-43BE-9554-72711902294D}" sibTransId="{D0D493EC-273A-459D-BB69-039521CF9A58}"/>
    <dgm:cxn modelId="{AE3BA23A-5278-4911-83C8-EDD2308DD3D8}" type="presOf" srcId="{7EBD9C7F-0CDB-464F-B187-6FEA904CAAFC}" destId="{B54AA356-A305-43AE-8FD2-3B7BE101A2A9}" srcOrd="0" destOrd="0" presId="urn:microsoft.com/office/officeart/2005/8/layout/default"/>
    <dgm:cxn modelId="{A92FACD6-BB60-4DE8-9D03-6EEACE2209C3}" srcId="{99E61CC9-3082-47D8-9662-E58CBFC23FA8}" destId="{7EBD9C7F-0CDB-464F-B187-6FEA904CAAFC}" srcOrd="7" destOrd="0" parTransId="{25258892-8EA0-450D-8182-F5E3DC387FE7}" sibTransId="{8CAFF93D-2DB3-4753-AF48-6378238A724F}"/>
    <dgm:cxn modelId="{DB87DAF1-09C7-47C5-9655-C8572739BE51}" srcId="{99E61CC9-3082-47D8-9662-E58CBFC23FA8}" destId="{DC848A9C-A433-4A99-A06C-96D15ECF3F31}" srcOrd="0" destOrd="0" parTransId="{FC92334B-82CF-4BFC-8A9D-1734002F44B3}" sibTransId="{7937699A-C405-4119-B721-11834A12F3B4}"/>
    <dgm:cxn modelId="{87683EB3-5C14-42DA-80B9-5C4AC429E403}" srcId="{99E61CC9-3082-47D8-9662-E58CBFC23FA8}" destId="{663C42B3-92B7-4A25-B1C0-E2AA03F57D86}" srcOrd="3" destOrd="0" parTransId="{2B3C0915-8D9B-42C7-8062-DE6EA062FE3A}" sibTransId="{4F2663CD-BFD6-486B-B105-C46AE36C009E}"/>
    <dgm:cxn modelId="{BDE2FEF2-E583-4FD2-8DE3-CECA616C8707}" srcId="{99E61CC9-3082-47D8-9662-E58CBFC23FA8}" destId="{8BB38888-2CD6-49CB-AE67-B2FB5AB69744}" srcOrd="6" destOrd="0" parTransId="{B6899699-B47D-4023-A7DE-BBA73DC5C421}" sibTransId="{EF84AB42-1EF7-4606-8A9A-5D0C49021608}"/>
    <dgm:cxn modelId="{770C97B1-4757-4BBD-9CD1-1F6E817D6387}" srcId="{99E61CC9-3082-47D8-9662-E58CBFC23FA8}" destId="{9D6D8A6B-F37B-4988-9C8F-A2FB6D71D14B}" srcOrd="2" destOrd="0" parTransId="{9A12DC5A-6EE4-45C0-888C-F67E3698BDBC}" sibTransId="{8DED4B7D-2B85-46DF-8DE6-5B09C26589A6}"/>
    <dgm:cxn modelId="{D24578AB-2568-4792-AC7A-5743E7701A73}" type="presParOf" srcId="{55A332A3-6B23-49D3-A7B0-1AC2F8355FB1}" destId="{DF4FFB1B-A90B-43AE-875B-9F7866132CF3}" srcOrd="0" destOrd="0" presId="urn:microsoft.com/office/officeart/2005/8/layout/default"/>
    <dgm:cxn modelId="{73A6C646-8CB3-4030-B54C-9B53039975A4}" type="presParOf" srcId="{55A332A3-6B23-49D3-A7B0-1AC2F8355FB1}" destId="{33932A6D-644D-4A01-B508-2BB5F9D05FED}" srcOrd="1" destOrd="0" presId="urn:microsoft.com/office/officeart/2005/8/layout/default"/>
    <dgm:cxn modelId="{924BEAA4-C416-4C43-8970-6CB341EA9954}" type="presParOf" srcId="{55A332A3-6B23-49D3-A7B0-1AC2F8355FB1}" destId="{D446B75C-9776-49A8-805C-9A34C35C7B97}" srcOrd="2" destOrd="0" presId="urn:microsoft.com/office/officeart/2005/8/layout/default"/>
    <dgm:cxn modelId="{408B37FC-9081-4386-BC3F-FB385EEEF203}" type="presParOf" srcId="{55A332A3-6B23-49D3-A7B0-1AC2F8355FB1}" destId="{E27BCD09-1A73-46B7-8248-F8E8BCBDB8EA}" srcOrd="3" destOrd="0" presId="urn:microsoft.com/office/officeart/2005/8/layout/default"/>
    <dgm:cxn modelId="{33254FFB-23D4-4DD9-9F62-67EF433411B7}" type="presParOf" srcId="{55A332A3-6B23-49D3-A7B0-1AC2F8355FB1}" destId="{625DA942-A084-4ABA-A42E-77CD0E267740}" srcOrd="4" destOrd="0" presId="urn:microsoft.com/office/officeart/2005/8/layout/default"/>
    <dgm:cxn modelId="{C5A7811C-DB9B-4CF5-8355-4D45B62DE4E6}" type="presParOf" srcId="{55A332A3-6B23-49D3-A7B0-1AC2F8355FB1}" destId="{CA0E72C5-E9B2-4DE3-8F98-4807694B1BD2}" srcOrd="5" destOrd="0" presId="urn:microsoft.com/office/officeart/2005/8/layout/default"/>
    <dgm:cxn modelId="{A62174E8-90BA-4F6D-908F-9A5EDA66E954}" type="presParOf" srcId="{55A332A3-6B23-49D3-A7B0-1AC2F8355FB1}" destId="{7FD2D63A-368F-4A5E-A497-DC69611C94F4}" srcOrd="6" destOrd="0" presId="urn:microsoft.com/office/officeart/2005/8/layout/default"/>
    <dgm:cxn modelId="{98E356A5-A6B0-45C2-B44C-9E4A5D6FFC8D}" type="presParOf" srcId="{55A332A3-6B23-49D3-A7B0-1AC2F8355FB1}" destId="{745C1FD7-FBD0-471D-8FE9-CC454A866FD2}" srcOrd="7" destOrd="0" presId="urn:microsoft.com/office/officeart/2005/8/layout/default"/>
    <dgm:cxn modelId="{7E283E00-9D83-4548-9E18-594409FA3E50}" type="presParOf" srcId="{55A332A3-6B23-49D3-A7B0-1AC2F8355FB1}" destId="{754169A2-CF39-4D8E-B0CF-BD1D971178E5}" srcOrd="8" destOrd="0" presId="urn:microsoft.com/office/officeart/2005/8/layout/default"/>
    <dgm:cxn modelId="{2A4A4068-4CA2-4568-AADA-7AE36DF0D72E}" type="presParOf" srcId="{55A332A3-6B23-49D3-A7B0-1AC2F8355FB1}" destId="{F153FBBE-3C78-4CC6-ABB1-C8668D5D2373}" srcOrd="9" destOrd="0" presId="urn:microsoft.com/office/officeart/2005/8/layout/default"/>
    <dgm:cxn modelId="{CAA45AA6-87C0-4F7D-9D9A-41E6F811FD48}" type="presParOf" srcId="{55A332A3-6B23-49D3-A7B0-1AC2F8355FB1}" destId="{79E789D7-6B13-423B-B703-0C952358349B}" srcOrd="10" destOrd="0" presId="urn:microsoft.com/office/officeart/2005/8/layout/default"/>
    <dgm:cxn modelId="{3FAF8001-E0F6-4977-94C2-F7445C168B57}" type="presParOf" srcId="{55A332A3-6B23-49D3-A7B0-1AC2F8355FB1}" destId="{2B30BF95-A727-4792-A053-03F7DBFA319F}" srcOrd="11" destOrd="0" presId="urn:microsoft.com/office/officeart/2005/8/layout/default"/>
    <dgm:cxn modelId="{B671C810-723E-46C4-8D95-000EFFF47C35}" type="presParOf" srcId="{55A332A3-6B23-49D3-A7B0-1AC2F8355FB1}" destId="{BA000493-4F75-4CE3-A9D5-22BE99ABA2ED}" srcOrd="12" destOrd="0" presId="urn:microsoft.com/office/officeart/2005/8/layout/default"/>
    <dgm:cxn modelId="{AEC5EB8E-62F9-4057-A35C-B35CA268A95E}" type="presParOf" srcId="{55A332A3-6B23-49D3-A7B0-1AC2F8355FB1}" destId="{3DDCDA4A-BAC9-4FF5-B9A3-2C072837256A}" srcOrd="13" destOrd="0" presId="urn:microsoft.com/office/officeart/2005/8/layout/default"/>
    <dgm:cxn modelId="{D5F916EB-43A8-41D1-BD10-077FFD6EBD03}" type="presParOf" srcId="{55A332A3-6B23-49D3-A7B0-1AC2F8355FB1}" destId="{B54AA356-A305-43AE-8FD2-3B7BE101A2A9}" srcOrd="14" destOrd="0" presId="urn:microsoft.com/office/officeart/2005/8/layout/default"/>
    <dgm:cxn modelId="{2F395788-F7BB-403B-9976-2B202C68DD76}" type="presParOf" srcId="{55A332A3-6B23-49D3-A7B0-1AC2F8355FB1}" destId="{7A5CC76D-5C8F-44D3-8B30-2014DD019543}" srcOrd="15" destOrd="0" presId="urn:microsoft.com/office/officeart/2005/8/layout/default"/>
    <dgm:cxn modelId="{032FAB1A-9139-4A94-AE17-2C66B8895D35}" type="presParOf" srcId="{55A332A3-6B23-49D3-A7B0-1AC2F8355FB1}" destId="{F5848E1F-83AE-451F-A6C5-559024B76F4B}" srcOrd="16" destOrd="0" presId="urn:microsoft.com/office/officeart/2005/8/layout/defaul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3AEC1D7-7E82-4825-B9E0-4190504F0366}" type="doc">
      <dgm:prSet loTypeId="urn:microsoft.com/office/officeart/2005/8/layout/cycle3" loCatId="cycle" qsTypeId="urn:microsoft.com/office/officeart/2005/8/quickstyle/simple2" qsCatId="simple" csTypeId="urn:microsoft.com/office/officeart/2005/8/colors/colorful5" csCatId="colorful" phldr="1"/>
      <dgm:spPr/>
      <dgm:t>
        <a:bodyPr/>
        <a:lstStyle/>
        <a:p>
          <a:endParaRPr lang="en-US"/>
        </a:p>
      </dgm:t>
    </dgm:pt>
    <dgm:pt modelId="{6C9B5CF3-0FFD-4D60-9896-782368A874E8}">
      <dgm:prSet phldrT="[Text]" custT="1"/>
      <dgm:spPr/>
      <dgm:t>
        <a:bodyPr/>
        <a:lstStyle/>
        <a:p>
          <a:r>
            <a:rPr lang="en-US" sz="1800" b="1" dirty="0">
              <a:solidFill>
                <a:schemeClr val="tx1"/>
              </a:solidFill>
            </a:rPr>
            <a:t>1.Development of Global Public Goods</a:t>
          </a:r>
        </a:p>
      </dgm:t>
    </dgm:pt>
    <dgm:pt modelId="{D3C6634A-47AB-49DC-85EC-8D1AAFD89589}" type="parTrans" cxnId="{09D20615-CB98-4064-BBA4-6C6796183A18}">
      <dgm:prSet/>
      <dgm:spPr/>
      <dgm:t>
        <a:bodyPr/>
        <a:lstStyle/>
        <a:p>
          <a:endParaRPr lang="en-US" sz="1800" b="1">
            <a:solidFill>
              <a:schemeClr val="tx1"/>
            </a:solidFill>
          </a:endParaRPr>
        </a:p>
      </dgm:t>
    </dgm:pt>
    <dgm:pt modelId="{62ECBCD5-66DD-4154-A32F-BE01BCEE3327}" type="sibTrans" cxnId="{09D20615-CB98-4064-BBA4-6C6796183A18}">
      <dgm:prSet/>
      <dgm:spPr/>
      <dgm:t>
        <a:bodyPr/>
        <a:lstStyle/>
        <a:p>
          <a:endParaRPr lang="en-US" sz="1800" b="1">
            <a:solidFill>
              <a:schemeClr val="tx1"/>
            </a:solidFill>
          </a:endParaRPr>
        </a:p>
      </dgm:t>
    </dgm:pt>
    <dgm:pt modelId="{20D3A2A8-8605-429F-91CB-82D971D65B82}">
      <dgm:prSet phldrT="[Text]" custT="1"/>
      <dgm:spPr/>
      <dgm:t>
        <a:bodyPr/>
        <a:lstStyle/>
        <a:p>
          <a:r>
            <a:rPr lang="en-US" sz="1800" b="1" dirty="0">
              <a:solidFill>
                <a:schemeClr val="tx1"/>
              </a:solidFill>
            </a:rPr>
            <a:t>2.ISSAI Certification </a:t>
          </a:r>
          <a:r>
            <a:rPr lang="en-US" sz="1800" b="1" dirty="0" err="1">
              <a:solidFill>
                <a:schemeClr val="tx1"/>
              </a:solidFill>
            </a:rPr>
            <a:t>Programmes</a:t>
          </a:r>
          <a:r>
            <a:rPr lang="en-US" sz="1800" b="1" dirty="0">
              <a:solidFill>
                <a:schemeClr val="tx1"/>
              </a:solidFill>
            </a:rPr>
            <a:t> </a:t>
          </a:r>
        </a:p>
      </dgm:t>
    </dgm:pt>
    <dgm:pt modelId="{1F4AE976-C176-48F9-A22D-CB00E956DD1D}" type="parTrans" cxnId="{6AFE6B2E-0397-49DE-A378-3E94F8B0E64E}">
      <dgm:prSet/>
      <dgm:spPr/>
      <dgm:t>
        <a:bodyPr/>
        <a:lstStyle/>
        <a:p>
          <a:endParaRPr lang="en-US" sz="1800" b="1">
            <a:solidFill>
              <a:schemeClr val="tx1"/>
            </a:solidFill>
          </a:endParaRPr>
        </a:p>
      </dgm:t>
    </dgm:pt>
    <dgm:pt modelId="{ADD6C1FD-93E9-47E7-A8B8-61B1F8A75AF0}" type="sibTrans" cxnId="{6AFE6B2E-0397-49DE-A378-3E94F8B0E64E}">
      <dgm:prSet/>
      <dgm:spPr/>
      <dgm:t>
        <a:bodyPr/>
        <a:lstStyle/>
        <a:p>
          <a:endParaRPr lang="en-US" sz="1800" b="1">
            <a:solidFill>
              <a:schemeClr val="tx1"/>
            </a:solidFill>
          </a:endParaRPr>
        </a:p>
      </dgm:t>
    </dgm:pt>
    <dgm:pt modelId="{972737EE-9595-4698-8218-5ED1A4087D19}">
      <dgm:prSet phldrT="[Text]" custT="1"/>
      <dgm:spPr/>
      <dgm:t>
        <a:bodyPr/>
        <a:lstStyle/>
        <a:p>
          <a:r>
            <a:rPr lang="en-US" sz="1800" b="1" dirty="0">
              <a:solidFill>
                <a:schemeClr val="tx1"/>
              </a:solidFill>
            </a:rPr>
            <a:t>3.ISSAI Knowledge Network/Community of Practice</a:t>
          </a:r>
        </a:p>
      </dgm:t>
    </dgm:pt>
    <dgm:pt modelId="{A0AECC88-57A3-48F8-B7DB-A829B0831E03}" type="parTrans" cxnId="{1AE90F1A-F45E-49BC-AA1E-F672F55BC383}">
      <dgm:prSet/>
      <dgm:spPr/>
      <dgm:t>
        <a:bodyPr/>
        <a:lstStyle/>
        <a:p>
          <a:endParaRPr lang="en-US" sz="1800" b="1">
            <a:solidFill>
              <a:schemeClr val="tx1"/>
            </a:solidFill>
          </a:endParaRPr>
        </a:p>
      </dgm:t>
    </dgm:pt>
    <dgm:pt modelId="{FF4DF6A7-767C-40C7-A883-9293681C2F30}" type="sibTrans" cxnId="{1AE90F1A-F45E-49BC-AA1E-F672F55BC383}">
      <dgm:prSet/>
      <dgm:spPr/>
      <dgm:t>
        <a:bodyPr/>
        <a:lstStyle/>
        <a:p>
          <a:endParaRPr lang="en-US" sz="1800" b="1">
            <a:solidFill>
              <a:schemeClr val="tx1"/>
            </a:solidFill>
          </a:endParaRPr>
        </a:p>
      </dgm:t>
    </dgm:pt>
    <dgm:pt modelId="{DDEB06A6-8AE7-4140-97D0-00E8E53A564C}">
      <dgm:prSet phldrT="[Text]" custT="1"/>
      <dgm:spPr/>
      <dgm:t>
        <a:bodyPr/>
        <a:lstStyle/>
        <a:p>
          <a:r>
            <a:rPr lang="en-US" sz="1800" b="1" dirty="0">
              <a:solidFill>
                <a:schemeClr val="tx1"/>
              </a:solidFill>
            </a:rPr>
            <a:t>4.ISSAI Based Cooperative Audits</a:t>
          </a:r>
        </a:p>
      </dgm:t>
    </dgm:pt>
    <dgm:pt modelId="{7D39F840-E429-4C41-9E09-576F28B2C4F8}" type="parTrans" cxnId="{3ED7A319-D389-4563-9D22-5ED6185090D3}">
      <dgm:prSet/>
      <dgm:spPr/>
      <dgm:t>
        <a:bodyPr/>
        <a:lstStyle/>
        <a:p>
          <a:endParaRPr lang="en-US" sz="1800" b="1">
            <a:solidFill>
              <a:schemeClr val="tx1"/>
            </a:solidFill>
          </a:endParaRPr>
        </a:p>
      </dgm:t>
    </dgm:pt>
    <dgm:pt modelId="{7F97D30E-48AF-4F07-A842-8AD1583EB603}" type="sibTrans" cxnId="{3ED7A319-D389-4563-9D22-5ED6185090D3}">
      <dgm:prSet/>
      <dgm:spPr/>
      <dgm:t>
        <a:bodyPr/>
        <a:lstStyle/>
        <a:p>
          <a:endParaRPr lang="en-US" sz="1800" b="1">
            <a:solidFill>
              <a:schemeClr val="tx1"/>
            </a:solidFill>
          </a:endParaRPr>
        </a:p>
      </dgm:t>
    </dgm:pt>
    <dgm:pt modelId="{2F31E7F1-0983-41EF-8AFA-D46357613D22}">
      <dgm:prSet phldrT="[Text]" custT="1"/>
      <dgm:spPr/>
      <dgm:t>
        <a:bodyPr/>
        <a:lstStyle/>
        <a:p>
          <a:r>
            <a:rPr lang="en-US" sz="1800" b="1" dirty="0">
              <a:solidFill>
                <a:schemeClr val="tx1"/>
              </a:solidFill>
            </a:rPr>
            <a:t>5.SAI level ISSAI Implementation Startup </a:t>
          </a:r>
        </a:p>
      </dgm:t>
    </dgm:pt>
    <dgm:pt modelId="{802E451A-513F-4D62-B62F-9865AD2C0D70}" type="parTrans" cxnId="{DFD0AE71-EEF6-436F-9F67-77E83CBA1BAB}">
      <dgm:prSet/>
      <dgm:spPr/>
      <dgm:t>
        <a:bodyPr/>
        <a:lstStyle/>
        <a:p>
          <a:endParaRPr lang="en-US" sz="1800" b="1">
            <a:solidFill>
              <a:schemeClr val="tx1"/>
            </a:solidFill>
          </a:endParaRPr>
        </a:p>
      </dgm:t>
    </dgm:pt>
    <dgm:pt modelId="{A48B8A19-620F-4476-9143-B56DCF97C19C}" type="sibTrans" cxnId="{DFD0AE71-EEF6-436F-9F67-77E83CBA1BAB}">
      <dgm:prSet/>
      <dgm:spPr/>
      <dgm:t>
        <a:bodyPr/>
        <a:lstStyle/>
        <a:p>
          <a:endParaRPr lang="en-US" sz="1800" b="1">
            <a:solidFill>
              <a:schemeClr val="tx1"/>
            </a:solidFill>
          </a:endParaRPr>
        </a:p>
      </dgm:t>
    </dgm:pt>
    <dgm:pt modelId="{9C536365-02C3-4069-9C36-23522357321C}" type="pres">
      <dgm:prSet presAssocID="{B3AEC1D7-7E82-4825-B9E0-4190504F0366}" presName="Name0" presStyleCnt="0">
        <dgm:presLayoutVars>
          <dgm:dir/>
          <dgm:resizeHandles val="exact"/>
        </dgm:presLayoutVars>
      </dgm:prSet>
      <dgm:spPr/>
      <dgm:t>
        <a:bodyPr/>
        <a:lstStyle/>
        <a:p>
          <a:endParaRPr lang="en-US"/>
        </a:p>
      </dgm:t>
    </dgm:pt>
    <dgm:pt modelId="{09F7BAAB-8796-45B7-8BE7-B602ACE259F9}" type="pres">
      <dgm:prSet presAssocID="{B3AEC1D7-7E82-4825-B9E0-4190504F0366}" presName="cycle" presStyleCnt="0"/>
      <dgm:spPr/>
      <dgm:t>
        <a:bodyPr/>
        <a:lstStyle/>
        <a:p>
          <a:endParaRPr lang="en-US"/>
        </a:p>
      </dgm:t>
    </dgm:pt>
    <dgm:pt modelId="{AB79E461-00EB-4232-B429-9FF4DD5F0453}" type="pres">
      <dgm:prSet presAssocID="{6C9B5CF3-0FFD-4D60-9896-782368A874E8}" presName="nodeFirstNode" presStyleLbl="node1" presStyleIdx="0" presStyleCnt="5">
        <dgm:presLayoutVars>
          <dgm:bulletEnabled val="1"/>
        </dgm:presLayoutVars>
      </dgm:prSet>
      <dgm:spPr/>
      <dgm:t>
        <a:bodyPr/>
        <a:lstStyle/>
        <a:p>
          <a:endParaRPr lang="en-US"/>
        </a:p>
      </dgm:t>
    </dgm:pt>
    <dgm:pt modelId="{E3B7F73F-3A62-47D5-BD14-9F495B4A6DF7}" type="pres">
      <dgm:prSet presAssocID="{62ECBCD5-66DD-4154-A32F-BE01BCEE3327}" presName="sibTransFirstNode" presStyleLbl="bgShp" presStyleIdx="0" presStyleCnt="1"/>
      <dgm:spPr/>
      <dgm:t>
        <a:bodyPr/>
        <a:lstStyle/>
        <a:p>
          <a:endParaRPr lang="en-US"/>
        </a:p>
      </dgm:t>
    </dgm:pt>
    <dgm:pt modelId="{88F56A8D-811F-4E57-AA90-7CF99CBD3BAB}" type="pres">
      <dgm:prSet presAssocID="{20D3A2A8-8605-429F-91CB-82D971D65B82}" presName="nodeFollowingNodes" presStyleLbl="node1" presStyleIdx="1" presStyleCnt="5">
        <dgm:presLayoutVars>
          <dgm:bulletEnabled val="1"/>
        </dgm:presLayoutVars>
      </dgm:prSet>
      <dgm:spPr/>
      <dgm:t>
        <a:bodyPr/>
        <a:lstStyle/>
        <a:p>
          <a:endParaRPr lang="en-US"/>
        </a:p>
      </dgm:t>
    </dgm:pt>
    <dgm:pt modelId="{85BB18A2-5428-475B-A39B-A9144DF881F7}" type="pres">
      <dgm:prSet presAssocID="{972737EE-9595-4698-8218-5ED1A4087D19}" presName="nodeFollowingNodes" presStyleLbl="node1" presStyleIdx="2" presStyleCnt="5" custRadScaleRad="104393" custRadScaleInc="-5329">
        <dgm:presLayoutVars>
          <dgm:bulletEnabled val="1"/>
        </dgm:presLayoutVars>
      </dgm:prSet>
      <dgm:spPr/>
      <dgm:t>
        <a:bodyPr/>
        <a:lstStyle/>
        <a:p>
          <a:endParaRPr lang="en-US"/>
        </a:p>
      </dgm:t>
    </dgm:pt>
    <dgm:pt modelId="{4C51B476-83FB-41E8-A18D-06B51F7E2A74}" type="pres">
      <dgm:prSet presAssocID="{DDEB06A6-8AE7-4140-97D0-00E8E53A564C}" presName="nodeFollowingNodes" presStyleLbl="node1" presStyleIdx="3" presStyleCnt="5" custRadScaleRad="104767" custRadScaleInc="5745">
        <dgm:presLayoutVars>
          <dgm:bulletEnabled val="1"/>
        </dgm:presLayoutVars>
      </dgm:prSet>
      <dgm:spPr/>
      <dgm:t>
        <a:bodyPr/>
        <a:lstStyle/>
        <a:p>
          <a:endParaRPr lang="en-US"/>
        </a:p>
      </dgm:t>
    </dgm:pt>
    <dgm:pt modelId="{A41789BF-A665-479E-AE85-F6A26A1C440E}" type="pres">
      <dgm:prSet presAssocID="{2F31E7F1-0983-41EF-8AFA-D46357613D22}" presName="nodeFollowingNodes" presStyleLbl="node1" presStyleIdx="4" presStyleCnt="5">
        <dgm:presLayoutVars>
          <dgm:bulletEnabled val="1"/>
        </dgm:presLayoutVars>
      </dgm:prSet>
      <dgm:spPr/>
      <dgm:t>
        <a:bodyPr/>
        <a:lstStyle/>
        <a:p>
          <a:endParaRPr lang="en-US"/>
        </a:p>
      </dgm:t>
    </dgm:pt>
  </dgm:ptLst>
  <dgm:cxnLst>
    <dgm:cxn modelId="{8B55E767-9A67-406C-B7D6-372EB7510C17}" type="presOf" srcId="{20D3A2A8-8605-429F-91CB-82D971D65B82}" destId="{88F56A8D-811F-4E57-AA90-7CF99CBD3BAB}" srcOrd="0" destOrd="0" presId="urn:microsoft.com/office/officeart/2005/8/layout/cycle3"/>
    <dgm:cxn modelId="{DAD74394-3C95-4910-9393-51A5F3E8312F}" type="presOf" srcId="{2F31E7F1-0983-41EF-8AFA-D46357613D22}" destId="{A41789BF-A665-479E-AE85-F6A26A1C440E}" srcOrd="0" destOrd="0" presId="urn:microsoft.com/office/officeart/2005/8/layout/cycle3"/>
    <dgm:cxn modelId="{3ED7A319-D389-4563-9D22-5ED6185090D3}" srcId="{B3AEC1D7-7E82-4825-B9E0-4190504F0366}" destId="{DDEB06A6-8AE7-4140-97D0-00E8E53A564C}" srcOrd="3" destOrd="0" parTransId="{7D39F840-E429-4C41-9E09-576F28B2C4F8}" sibTransId="{7F97D30E-48AF-4F07-A842-8AD1583EB603}"/>
    <dgm:cxn modelId="{CDAE2300-7AFA-47FA-8183-698F25345D99}" type="presOf" srcId="{B3AEC1D7-7E82-4825-B9E0-4190504F0366}" destId="{9C536365-02C3-4069-9C36-23522357321C}" srcOrd="0" destOrd="0" presId="urn:microsoft.com/office/officeart/2005/8/layout/cycle3"/>
    <dgm:cxn modelId="{905CBFAC-3852-482B-80C8-4FEE2C69AB7C}" type="presOf" srcId="{DDEB06A6-8AE7-4140-97D0-00E8E53A564C}" destId="{4C51B476-83FB-41E8-A18D-06B51F7E2A74}" srcOrd="0" destOrd="0" presId="urn:microsoft.com/office/officeart/2005/8/layout/cycle3"/>
    <dgm:cxn modelId="{09D20615-CB98-4064-BBA4-6C6796183A18}" srcId="{B3AEC1D7-7E82-4825-B9E0-4190504F0366}" destId="{6C9B5CF3-0FFD-4D60-9896-782368A874E8}" srcOrd="0" destOrd="0" parTransId="{D3C6634A-47AB-49DC-85EC-8D1AAFD89589}" sibTransId="{62ECBCD5-66DD-4154-A32F-BE01BCEE3327}"/>
    <dgm:cxn modelId="{203475F2-E0C2-42A9-9959-8012AF6B8491}" type="presOf" srcId="{6C9B5CF3-0FFD-4D60-9896-782368A874E8}" destId="{AB79E461-00EB-4232-B429-9FF4DD5F0453}" srcOrd="0" destOrd="0" presId="urn:microsoft.com/office/officeart/2005/8/layout/cycle3"/>
    <dgm:cxn modelId="{6AFE6B2E-0397-49DE-A378-3E94F8B0E64E}" srcId="{B3AEC1D7-7E82-4825-B9E0-4190504F0366}" destId="{20D3A2A8-8605-429F-91CB-82D971D65B82}" srcOrd="1" destOrd="0" parTransId="{1F4AE976-C176-48F9-A22D-CB00E956DD1D}" sibTransId="{ADD6C1FD-93E9-47E7-A8B8-61B1F8A75AF0}"/>
    <dgm:cxn modelId="{1AE90F1A-F45E-49BC-AA1E-F672F55BC383}" srcId="{B3AEC1D7-7E82-4825-B9E0-4190504F0366}" destId="{972737EE-9595-4698-8218-5ED1A4087D19}" srcOrd="2" destOrd="0" parTransId="{A0AECC88-57A3-48F8-B7DB-A829B0831E03}" sibTransId="{FF4DF6A7-767C-40C7-A883-9293681C2F30}"/>
    <dgm:cxn modelId="{DFD0AE71-EEF6-436F-9F67-77E83CBA1BAB}" srcId="{B3AEC1D7-7E82-4825-B9E0-4190504F0366}" destId="{2F31E7F1-0983-41EF-8AFA-D46357613D22}" srcOrd="4" destOrd="0" parTransId="{802E451A-513F-4D62-B62F-9865AD2C0D70}" sibTransId="{A48B8A19-620F-4476-9143-B56DCF97C19C}"/>
    <dgm:cxn modelId="{EA3A2A43-E036-428A-979E-3E83A772DB1D}" type="presOf" srcId="{62ECBCD5-66DD-4154-A32F-BE01BCEE3327}" destId="{E3B7F73F-3A62-47D5-BD14-9F495B4A6DF7}" srcOrd="0" destOrd="0" presId="urn:microsoft.com/office/officeart/2005/8/layout/cycle3"/>
    <dgm:cxn modelId="{86681D03-87C2-4BC1-A775-84823689214E}" type="presOf" srcId="{972737EE-9595-4698-8218-5ED1A4087D19}" destId="{85BB18A2-5428-475B-A39B-A9144DF881F7}" srcOrd="0" destOrd="0" presId="urn:microsoft.com/office/officeart/2005/8/layout/cycle3"/>
    <dgm:cxn modelId="{E496EA5D-8A5C-47F2-A8F7-82EBBA9501F5}" type="presParOf" srcId="{9C536365-02C3-4069-9C36-23522357321C}" destId="{09F7BAAB-8796-45B7-8BE7-B602ACE259F9}" srcOrd="0" destOrd="0" presId="urn:microsoft.com/office/officeart/2005/8/layout/cycle3"/>
    <dgm:cxn modelId="{FBE544D6-8E28-4F99-95F3-0545413082ED}" type="presParOf" srcId="{09F7BAAB-8796-45B7-8BE7-B602ACE259F9}" destId="{AB79E461-00EB-4232-B429-9FF4DD5F0453}" srcOrd="0" destOrd="0" presId="urn:microsoft.com/office/officeart/2005/8/layout/cycle3"/>
    <dgm:cxn modelId="{966901A8-967A-4493-B5A3-BF87B152D623}" type="presParOf" srcId="{09F7BAAB-8796-45B7-8BE7-B602ACE259F9}" destId="{E3B7F73F-3A62-47D5-BD14-9F495B4A6DF7}" srcOrd="1" destOrd="0" presId="urn:microsoft.com/office/officeart/2005/8/layout/cycle3"/>
    <dgm:cxn modelId="{A66EA17E-55A1-4E63-8478-BCDD51382ECA}" type="presParOf" srcId="{09F7BAAB-8796-45B7-8BE7-B602ACE259F9}" destId="{88F56A8D-811F-4E57-AA90-7CF99CBD3BAB}" srcOrd="2" destOrd="0" presId="urn:microsoft.com/office/officeart/2005/8/layout/cycle3"/>
    <dgm:cxn modelId="{6DA345AE-E3D8-4223-99ED-D3D05CF4D718}" type="presParOf" srcId="{09F7BAAB-8796-45B7-8BE7-B602ACE259F9}" destId="{85BB18A2-5428-475B-A39B-A9144DF881F7}" srcOrd="3" destOrd="0" presId="urn:microsoft.com/office/officeart/2005/8/layout/cycle3"/>
    <dgm:cxn modelId="{5B90F7AE-1EBE-4499-A295-D335C43B8005}" type="presParOf" srcId="{09F7BAAB-8796-45B7-8BE7-B602ACE259F9}" destId="{4C51B476-83FB-41E8-A18D-06B51F7E2A74}" srcOrd="4" destOrd="0" presId="urn:microsoft.com/office/officeart/2005/8/layout/cycle3"/>
    <dgm:cxn modelId="{054D4731-14E8-4CEC-A644-1EBB2221740C}" type="presParOf" srcId="{09F7BAAB-8796-45B7-8BE7-B602ACE259F9}" destId="{A41789BF-A665-479E-AE85-F6A26A1C440E}" srcOrd="5" destOrd="0" presId="urn:microsoft.com/office/officeart/2005/8/layout/cycle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DB87045-0572-4F19-86FB-E55769D80C92}" type="doc">
      <dgm:prSet loTypeId="urn:microsoft.com/office/officeart/2005/8/layout/hProcess4" loCatId="process" qsTypeId="urn:microsoft.com/office/officeart/2005/8/quickstyle/simple4" qsCatId="simple" csTypeId="urn:microsoft.com/office/officeart/2005/8/colors/colorful1#2" csCatId="colorful" phldr="1"/>
      <dgm:spPr/>
      <dgm:t>
        <a:bodyPr/>
        <a:lstStyle/>
        <a:p>
          <a:endParaRPr lang="nb-NO"/>
        </a:p>
      </dgm:t>
    </dgm:pt>
    <dgm:pt modelId="{B5538CE7-70F5-4B89-8A86-3D923F698BD5}">
      <dgm:prSet phldrT="[Text]" custT="1"/>
      <dgm:spPr/>
      <dgm:t>
        <a:bodyPr/>
        <a:lstStyle/>
        <a:p>
          <a:r>
            <a:rPr lang="nb-NO" sz="1800" b="1" dirty="0" err="1" smtClean="0"/>
            <a:t>eCourse</a:t>
          </a:r>
          <a:endParaRPr lang="nb-NO" sz="1800" b="1" dirty="0"/>
        </a:p>
      </dgm:t>
    </dgm:pt>
    <dgm:pt modelId="{33E0405C-1BA3-4D89-9B65-62681514B38A}" type="parTrans" cxnId="{BD595989-BDFF-4B50-8E74-44389AA7F540}">
      <dgm:prSet/>
      <dgm:spPr/>
      <dgm:t>
        <a:bodyPr/>
        <a:lstStyle/>
        <a:p>
          <a:endParaRPr lang="nb-NO" sz="1800" b="1"/>
        </a:p>
      </dgm:t>
    </dgm:pt>
    <dgm:pt modelId="{272703D7-ABA3-4A73-A1F7-333B2689A8BF}" type="sibTrans" cxnId="{BD595989-BDFF-4B50-8E74-44389AA7F540}">
      <dgm:prSet/>
      <dgm:spPr/>
      <dgm:t>
        <a:bodyPr/>
        <a:lstStyle/>
        <a:p>
          <a:endParaRPr lang="nb-NO" sz="1800" b="1"/>
        </a:p>
      </dgm:t>
    </dgm:pt>
    <dgm:pt modelId="{5032D9A6-D86F-430C-9BFB-C0C511A1D5E7}">
      <dgm:prSet phldrT="[Text]" custT="1"/>
      <dgm:spPr/>
      <dgm:t>
        <a:bodyPr/>
        <a:lstStyle/>
        <a:p>
          <a:r>
            <a:rPr lang="nb-NO" sz="1800" b="1" dirty="0" err="1" smtClean="0"/>
            <a:t>Focus</a:t>
          </a:r>
          <a:r>
            <a:rPr lang="nb-NO" sz="1800" b="1" dirty="0" smtClean="0"/>
            <a:t> </a:t>
          </a:r>
          <a:r>
            <a:rPr lang="nb-NO" sz="1800" b="1" dirty="0" err="1" smtClean="0"/>
            <a:t>on</a:t>
          </a:r>
          <a:r>
            <a:rPr lang="nb-NO" sz="1800" b="1" dirty="0" smtClean="0"/>
            <a:t> </a:t>
          </a:r>
          <a:r>
            <a:rPr lang="nb-NO" sz="1800" b="1" dirty="0" err="1" smtClean="0"/>
            <a:t>subject</a:t>
          </a:r>
          <a:r>
            <a:rPr lang="nb-NO" sz="1800" b="1" dirty="0" smtClean="0"/>
            <a:t> matter </a:t>
          </a:r>
          <a:endParaRPr lang="nb-NO" sz="1800" b="1" dirty="0"/>
        </a:p>
      </dgm:t>
    </dgm:pt>
    <dgm:pt modelId="{9FA84D0D-CC0A-4372-8484-37D5588588AF}" type="parTrans" cxnId="{4354EC08-A261-4F2E-A465-A519871028FC}">
      <dgm:prSet/>
      <dgm:spPr/>
      <dgm:t>
        <a:bodyPr/>
        <a:lstStyle/>
        <a:p>
          <a:endParaRPr lang="nb-NO" sz="1800" b="1"/>
        </a:p>
      </dgm:t>
    </dgm:pt>
    <dgm:pt modelId="{15C9F11E-D9F1-4F1F-8E78-0866A0B3865B}" type="sibTrans" cxnId="{4354EC08-A261-4F2E-A465-A519871028FC}">
      <dgm:prSet/>
      <dgm:spPr/>
      <dgm:t>
        <a:bodyPr/>
        <a:lstStyle/>
        <a:p>
          <a:endParaRPr lang="nb-NO" sz="1800" b="1"/>
        </a:p>
      </dgm:t>
    </dgm:pt>
    <dgm:pt modelId="{F77D1DA5-DB52-413D-B194-61F44C238559}">
      <dgm:prSet phldrT="[Text]" custT="1"/>
      <dgm:spPr/>
      <dgm:t>
        <a:bodyPr/>
        <a:lstStyle/>
        <a:p>
          <a:r>
            <a:rPr lang="nb-NO" sz="1800" b="1" dirty="0" err="1" smtClean="0"/>
            <a:t>Audit</a:t>
          </a:r>
          <a:r>
            <a:rPr lang="nb-NO" sz="1800" b="1" dirty="0" smtClean="0"/>
            <a:t> Planning </a:t>
          </a:r>
          <a:r>
            <a:rPr lang="nb-NO" sz="1800" b="1" dirty="0" err="1" smtClean="0"/>
            <a:t>Meeting</a:t>
          </a:r>
          <a:endParaRPr lang="nb-NO" sz="1800" b="1" dirty="0"/>
        </a:p>
      </dgm:t>
    </dgm:pt>
    <dgm:pt modelId="{9058E4DB-9219-45D9-8D6A-7F83C67E0036}" type="parTrans" cxnId="{5A573419-C925-4A96-89E8-937C857F7FD4}">
      <dgm:prSet/>
      <dgm:spPr/>
      <dgm:t>
        <a:bodyPr/>
        <a:lstStyle/>
        <a:p>
          <a:endParaRPr lang="nb-NO" sz="1800" b="1"/>
        </a:p>
      </dgm:t>
    </dgm:pt>
    <dgm:pt modelId="{9EBDBF98-128E-4F7E-9EDA-F20DC6FE0B78}" type="sibTrans" cxnId="{5A573419-C925-4A96-89E8-937C857F7FD4}">
      <dgm:prSet/>
      <dgm:spPr/>
      <dgm:t>
        <a:bodyPr/>
        <a:lstStyle/>
        <a:p>
          <a:endParaRPr lang="nb-NO" sz="1800" b="1"/>
        </a:p>
      </dgm:t>
    </dgm:pt>
    <dgm:pt modelId="{B9F45E41-FD31-4C63-A3E7-2C98D5EFE37D}">
      <dgm:prSet phldrT="[Text]" custT="1"/>
      <dgm:spPr/>
      <dgm:t>
        <a:bodyPr/>
        <a:lstStyle/>
        <a:p>
          <a:r>
            <a:rPr lang="nb-NO" sz="1800" b="1" dirty="0" smtClean="0"/>
            <a:t>SAI </a:t>
          </a:r>
          <a:r>
            <a:rPr lang="nb-NO" sz="1800" b="1" dirty="0" err="1" smtClean="0"/>
            <a:t>audit</a:t>
          </a:r>
          <a:r>
            <a:rPr lang="nb-NO" sz="1800" b="1" dirty="0" smtClean="0"/>
            <a:t> teams</a:t>
          </a:r>
          <a:endParaRPr lang="nb-NO" sz="1800" b="1" dirty="0"/>
        </a:p>
      </dgm:t>
    </dgm:pt>
    <dgm:pt modelId="{8DF0F5A6-1B50-4616-BBA8-9AE1157BAFB0}" type="parTrans" cxnId="{CFB45A75-4357-409F-93EF-142C3BDCFF32}">
      <dgm:prSet/>
      <dgm:spPr/>
      <dgm:t>
        <a:bodyPr/>
        <a:lstStyle/>
        <a:p>
          <a:endParaRPr lang="nb-NO" sz="1800" b="1"/>
        </a:p>
      </dgm:t>
    </dgm:pt>
    <dgm:pt modelId="{9EDC5839-3F28-428F-BFB3-B5723B59769A}" type="sibTrans" cxnId="{CFB45A75-4357-409F-93EF-142C3BDCFF32}">
      <dgm:prSet/>
      <dgm:spPr/>
      <dgm:t>
        <a:bodyPr/>
        <a:lstStyle/>
        <a:p>
          <a:endParaRPr lang="nb-NO" sz="1800" b="1"/>
        </a:p>
      </dgm:t>
    </dgm:pt>
    <dgm:pt modelId="{8502CAD2-E671-45BB-9A12-06C5537595DA}">
      <dgm:prSet phldrT="[Text]" custT="1"/>
      <dgm:spPr/>
      <dgm:t>
        <a:bodyPr/>
        <a:lstStyle/>
        <a:p>
          <a:r>
            <a:rPr lang="nb-NO" sz="1800" b="1" dirty="0" err="1" smtClean="0"/>
            <a:t>Audit</a:t>
          </a:r>
          <a:r>
            <a:rPr lang="nb-NO" sz="1800" b="1" dirty="0" smtClean="0"/>
            <a:t> </a:t>
          </a:r>
          <a:r>
            <a:rPr lang="nb-NO" sz="1800" b="1" dirty="0" err="1" smtClean="0"/>
            <a:t>Review</a:t>
          </a:r>
          <a:r>
            <a:rPr lang="nb-NO" sz="1800" b="1" dirty="0" smtClean="0"/>
            <a:t> </a:t>
          </a:r>
          <a:r>
            <a:rPr lang="nb-NO" sz="1800" b="1" dirty="0" err="1" smtClean="0"/>
            <a:t>Meeting</a:t>
          </a:r>
          <a:endParaRPr lang="nb-NO" sz="1800" b="1" dirty="0"/>
        </a:p>
      </dgm:t>
    </dgm:pt>
    <dgm:pt modelId="{6F9F2BD4-BFC0-4566-8454-8CF0F335F63C}" type="parTrans" cxnId="{28E57886-C497-49DB-92D1-20114A178494}">
      <dgm:prSet/>
      <dgm:spPr/>
      <dgm:t>
        <a:bodyPr/>
        <a:lstStyle/>
        <a:p>
          <a:endParaRPr lang="nb-NO" sz="1800" b="1"/>
        </a:p>
      </dgm:t>
    </dgm:pt>
    <dgm:pt modelId="{366F07C2-6D05-4014-BC8E-5E3430B36755}" type="sibTrans" cxnId="{28E57886-C497-49DB-92D1-20114A178494}">
      <dgm:prSet/>
      <dgm:spPr/>
      <dgm:t>
        <a:bodyPr/>
        <a:lstStyle/>
        <a:p>
          <a:endParaRPr lang="nb-NO" sz="1800" b="1"/>
        </a:p>
      </dgm:t>
    </dgm:pt>
    <dgm:pt modelId="{83FF476F-3FC3-4CC3-A073-8877F8DA56D6}">
      <dgm:prSet phldrT="[Text]" custT="1"/>
      <dgm:spPr/>
      <dgm:t>
        <a:bodyPr/>
        <a:lstStyle/>
        <a:p>
          <a:r>
            <a:rPr lang="nb-NO" sz="1800" b="1" dirty="0" smtClean="0"/>
            <a:t>Support for finalising </a:t>
          </a:r>
          <a:r>
            <a:rPr lang="nb-NO" sz="1800" b="1" dirty="0" err="1" smtClean="0"/>
            <a:t>audit</a:t>
          </a:r>
          <a:r>
            <a:rPr lang="nb-NO" sz="1800" b="1" dirty="0" smtClean="0"/>
            <a:t> report</a:t>
          </a:r>
          <a:endParaRPr lang="nb-NO" sz="1800" b="1" dirty="0"/>
        </a:p>
      </dgm:t>
    </dgm:pt>
    <dgm:pt modelId="{B960CD68-B728-48EA-AD14-892BEB2CD1A9}" type="parTrans" cxnId="{10942F0D-5DE4-4F5D-B31C-65926F10A364}">
      <dgm:prSet/>
      <dgm:spPr/>
      <dgm:t>
        <a:bodyPr/>
        <a:lstStyle/>
        <a:p>
          <a:endParaRPr lang="nb-NO" sz="1800" b="1"/>
        </a:p>
      </dgm:t>
    </dgm:pt>
    <dgm:pt modelId="{D14951DF-0681-4F9F-A0D9-1B2C0D38E2EA}" type="sibTrans" cxnId="{10942F0D-5DE4-4F5D-B31C-65926F10A364}">
      <dgm:prSet/>
      <dgm:spPr/>
      <dgm:t>
        <a:bodyPr/>
        <a:lstStyle/>
        <a:p>
          <a:endParaRPr lang="nb-NO" sz="1800" b="1"/>
        </a:p>
      </dgm:t>
    </dgm:pt>
    <dgm:pt modelId="{A19FF1F9-8938-4811-8A82-8EF0C867895E}">
      <dgm:prSet custT="1"/>
      <dgm:spPr/>
      <dgm:t>
        <a:bodyPr/>
        <a:lstStyle/>
        <a:p>
          <a:r>
            <a:rPr lang="nb-NO" sz="1800" b="1" dirty="0" err="1" smtClean="0"/>
            <a:t>Quality</a:t>
          </a:r>
          <a:r>
            <a:rPr lang="nb-NO" sz="1800" b="1" dirty="0" smtClean="0"/>
            <a:t> Assurance</a:t>
          </a:r>
          <a:endParaRPr lang="nb-NO" sz="1800" b="1" dirty="0"/>
        </a:p>
      </dgm:t>
    </dgm:pt>
    <dgm:pt modelId="{48EF86F4-5689-4345-A16D-ED044EB638B7}" type="parTrans" cxnId="{28608EEF-4F88-4CF2-9648-497D710FEFB7}">
      <dgm:prSet/>
      <dgm:spPr/>
      <dgm:t>
        <a:bodyPr/>
        <a:lstStyle/>
        <a:p>
          <a:endParaRPr lang="nb-NO" sz="1800" b="1"/>
        </a:p>
      </dgm:t>
    </dgm:pt>
    <dgm:pt modelId="{8B29C17F-B4E6-4F28-8059-92FEBA03A4B3}" type="sibTrans" cxnId="{28608EEF-4F88-4CF2-9648-497D710FEFB7}">
      <dgm:prSet/>
      <dgm:spPr/>
      <dgm:t>
        <a:bodyPr/>
        <a:lstStyle/>
        <a:p>
          <a:endParaRPr lang="nb-NO" sz="1800" b="1"/>
        </a:p>
      </dgm:t>
    </dgm:pt>
    <dgm:pt modelId="{55C3EF0C-E6EA-482A-99C1-4916969B5C62}">
      <dgm:prSet custT="1"/>
      <dgm:spPr/>
      <dgm:t>
        <a:bodyPr/>
        <a:lstStyle/>
        <a:p>
          <a:r>
            <a:rPr lang="nb-NO" sz="1800" b="1" dirty="0" err="1" smtClean="0"/>
            <a:t>Audit</a:t>
          </a:r>
          <a:r>
            <a:rPr lang="nb-NO" sz="1800" b="1" dirty="0" smtClean="0"/>
            <a:t> as per </a:t>
          </a:r>
          <a:r>
            <a:rPr lang="nb-NO" sz="1800" b="1" dirty="0" err="1" smtClean="0"/>
            <a:t>ISSAIs</a:t>
          </a:r>
          <a:endParaRPr lang="nb-NO" sz="1800" b="1" dirty="0"/>
        </a:p>
      </dgm:t>
    </dgm:pt>
    <dgm:pt modelId="{53F2B3B4-2EEC-4524-BC7E-C49813CC66B9}" type="parTrans" cxnId="{6290D591-8F9B-487D-91D9-D4659C47D89E}">
      <dgm:prSet/>
      <dgm:spPr/>
      <dgm:t>
        <a:bodyPr/>
        <a:lstStyle/>
        <a:p>
          <a:endParaRPr lang="nb-NO" sz="1800" b="1"/>
        </a:p>
      </dgm:t>
    </dgm:pt>
    <dgm:pt modelId="{CE3A0F76-5C01-4EF3-9B80-A2EB9CBED51B}" type="sibTrans" cxnId="{6290D591-8F9B-487D-91D9-D4659C47D89E}">
      <dgm:prSet/>
      <dgm:spPr/>
      <dgm:t>
        <a:bodyPr/>
        <a:lstStyle/>
        <a:p>
          <a:endParaRPr lang="nb-NO" sz="1800" b="1"/>
        </a:p>
      </dgm:t>
    </dgm:pt>
    <dgm:pt modelId="{C8F1B7EB-E637-4B54-8A97-7D4DC1DF0E5E}">
      <dgm:prSet phldrT="[Text]" custT="1"/>
      <dgm:spPr/>
      <dgm:t>
        <a:bodyPr/>
        <a:lstStyle/>
        <a:p>
          <a:r>
            <a:rPr lang="nb-NO" sz="1800" b="1" dirty="0" err="1" smtClean="0"/>
            <a:t>Focus</a:t>
          </a:r>
          <a:r>
            <a:rPr lang="nb-NO" sz="1800" b="1" dirty="0" smtClean="0"/>
            <a:t> </a:t>
          </a:r>
          <a:r>
            <a:rPr lang="nb-NO" sz="1800" b="1" dirty="0" err="1" smtClean="0"/>
            <a:t>on</a:t>
          </a:r>
          <a:r>
            <a:rPr lang="nb-NO" sz="1800" b="1" dirty="0" smtClean="0"/>
            <a:t>  </a:t>
          </a:r>
          <a:r>
            <a:rPr lang="nb-NO" sz="1800" b="1" dirty="0" err="1" smtClean="0"/>
            <a:t>audit</a:t>
          </a:r>
          <a:r>
            <a:rPr lang="nb-NO" sz="1800" b="1" dirty="0" smtClean="0"/>
            <a:t> </a:t>
          </a:r>
          <a:r>
            <a:rPr lang="nb-NO" sz="1800" b="1" dirty="0" err="1" smtClean="0"/>
            <a:t>methodology</a:t>
          </a:r>
          <a:endParaRPr lang="nb-NO" sz="1800" b="1" dirty="0"/>
        </a:p>
      </dgm:t>
    </dgm:pt>
    <dgm:pt modelId="{D1DFBEF4-B326-4FE9-86F0-1920784F32BD}" type="parTrans" cxnId="{DB7699C1-EFC2-47AE-9335-6358FC0FEDC0}">
      <dgm:prSet/>
      <dgm:spPr/>
      <dgm:t>
        <a:bodyPr/>
        <a:lstStyle/>
        <a:p>
          <a:endParaRPr lang="en-US"/>
        </a:p>
      </dgm:t>
    </dgm:pt>
    <dgm:pt modelId="{8982C368-65B7-4A11-9C2F-2FD2EE7F79A7}" type="sibTrans" cxnId="{DB7699C1-EFC2-47AE-9335-6358FC0FEDC0}">
      <dgm:prSet/>
      <dgm:spPr/>
      <dgm:t>
        <a:bodyPr/>
        <a:lstStyle/>
        <a:p>
          <a:endParaRPr lang="en-US"/>
        </a:p>
      </dgm:t>
    </dgm:pt>
    <dgm:pt modelId="{D81FA0FD-14D4-4CC1-9889-680463C539D8}">
      <dgm:prSet phldrT="[Text]" custT="1"/>
      <dgm:spPr/>
      <dgm:t>
        <a:bodyPr/>
        <a:lstStyle/>
        <a:p>
          <a:endParaRPr lang="nb-NO" sz="1800" b="1" dirty="0"/>
        </a:p>
      </dgm:t>
    </dgm:pt>
    <dgm:pt modelId="{E6D498DD-8EE5-4E12-88B7-BB1DA34A898A}" type="parTrans" cxnId="{65D073EE-72E8-4CA5-80C7-8CB082300AB4}">
      <dgm:prSet/>
      <dgm:spPr/>
      <dgm:t>
        <a:bodyPr/>
        <a:lstStyle/>
        <a:p>
          <a:endParaRPr lang="en-US"/>
        </a:p>
      </dgm:t>
    </dgm:pt>
    <dgm:pt modelId="{23F15724-625C-4F8A-9AE1-AA6D6FDF8255}" type="sibTrans" cxnId="{65D073EE-72E8-4CA5-80C7-8CB082300AB4}">
      <dgm:prSet/>
      <dgm:spPr/>
      <dgm:t>
        <a:bodyPr/>
        <a:lstStyle/>
        <a:p>
          <a:endParaRPr lang="en-US"/>
        </a:p>
      </dgm:t>
    </dgm:pt>
    <dgm:pt modelId="{F1EE2F7C-4089-4FB3-8E1A-CB10B9D06FB0}">
      <dgm:prSet phldrT="[Text]" custT="1"/>
      <dgm:spPr/>
      <dgm:t>
        <a:bodyPr/>
        <a:lstStyle/>
        <a:p>
          <a:r>
            <a:rPr lang="nb-NO" sz="1800" b="1" dirty="0" err="1" smtClean="0"/>
            <a:t>Wide</a:t>
          </a:r>
          <a:r>
            <a:rPr lang="nb-NO" sz="1800" b="1" dirty="0" smtClean="0"/>
            <a:t> stakeholder </a:t>
          </a:r>
          <a:r>
            <a:rPr lang="nb-NO" sz="1800" b="1" dirty="0" err="1" smtClean="0"/>
            <a:t>participation</a:t>
          </a:r>
          <a:endParaRPr lang="nb-NO" sz="1800" b="1" dirty="0"/>
        </a:p>
      </dgm:t>
    </dgm:pt>
    <dgm:pt modelId="{F928C7B6-7A99-4203-A450-C885DE1488A4}" type="parTrans" cxnId="{542D908F-EB20-4F2A-A8D2-E7FCC9C419BB}">
      <dgm:prSet/>
      <dgm:spPr/>
      <dgm:t>
        <a:bodyPr/>
        <a:lstStyle/>
        <a:p>
          <a:endParaRPr lang="en-US"/>
        </a:p>
      </dgm:t>
    </dgm:pt>
    <dgm:pt modelId="{04D9F8A5-C967-4D9F-AC58-C7EA8FB74E22}" type="sibTrans" cxnId="{542D908F-EB20-4F2A-A8D2-E7FCC9C419BB}">
      <dgm:prSet/>
      <dgm:spPr/>
      <dgm:t>
        <a:bodyPr/>
        <a:lstStyle/>
        <a:p>
          <a:endParaRPr lang="en-US"/>
        </a:p>
      </dgm:t>
    </dgm:pt>
    <dgm:pt modelId="{8ABB63CA-E3DE-4180-82E9-67BB2051C76F}">
      <dgm:prSet phldrT="[Text]" custT="1"/>
      <dgm:spPr/>
      <dgm:t>
        <a:bodyPr/>
        <a:lstStyle/>
        <a:p>
          <a:r>
            <a:rPr lang="nb-NO" sz="1800" b="1" dirty="0" smtClean="0"/>
            <a:t>Support for </a:t>
          </a:r>
          <a:r>
            <a:rPr lang="nb-NO" sz="1800" b="1" dirty="0" err="1" smtClean="0"/>
            <a:t>audit</a:t>
          </a:r>
          <a:r>
            <a:rPr lang="nb-NO" sz="1800" b="1" dirty="0" smtClean="0"/>
            <a:t> planning</a:t>
          </a:r>
          <a:endParaRPr lang="nb-NO" sz="1800" b="1" dirty="0"/>
        </a:p>
      </dgm:t>
    </dgm:pt>
    <dgm:pt modelId="{71DB882C-8913-4B17-A717-3C5C534D5012}" type="parTrans" cxnId="{947F6AC4-B2CA-4B19-B8BD-5F303BA893A1}">
      <dgm:prSet/>
      <dgm:spPr/>
      <dgm:t>
        <a:bodyPr/>
        <a:lstStyle/>
        <a:p>
          <a:endParaRPr lang="en-US"/>
        </a:p>
      </dgm:t>
    </dgm:pt>
    <dgm:pt modelId="{8631A80C-1971-4E99-A3F4-CC16083A8086}" type="sibTrans" cxnId="{947F6AC4-B2CA-4B19-B8BD-5F303BA893A1}">
      <dgm:prSet/>
      <dgm:spPr/>
      <dgm:t>
        <a:bodyPr/>
        <a:lstStyle/>
        <a:p>
          <a:endParaRPr lang="en-US"/>
        </a:p>
      </dgm:t>
    </dgm:pt>
    <dgm:pt modelId="{960CE220-8CE4-4E5C-AA6E-9424BCAB2B95}" type="pres">
      <dgm:prSet presAssocID="{ADB87045-0572-4F19-86FB-E55769D80C92}" presName="Name0" presStyleCnt="0">
        <dgm:presLayoutVars>
          <dgm:dir/>
          <dgm:animLvl val="lvl"/>
          <dgm:resizeHandles val="exact"/>
        </dgm:presLayoutVars>
      </dgm:prSet>
      <dgm:spPr/>
      <dgm:t>
        <a:bodyPr/>
        <a:lstStyle/>
        <a:p>
          <a:endParaRPr lang="es-AR"/>
        </a:p>
      </dgm:t>
    </dgm:pt>
    <dgm:pt modelId="{E901BEEF-CBD1-48C3-9CE9-48C96B83BB06}" type="pres">
      <dgm:prSet presAssocID="{ADB87045-0572-4F19-86FB-E55769D80C92}" presName="tSp" presStyleCnt="0"/>
      <dgm:spPr/>
    </dgm:pt>
    <dgm:pt modelId="{AA0A026C-7133-42E6-A41B-18CEAD6437E6}" type="pres">
      <dgm:prSet presAssocID="{ADB87045-0572-4F19-86FB-E55769D80C92}" presName="bSp" presStyleCnt="0"/>
      <dgm:spPr/>
    </dgm:pt>
    <dgm:pt modelId="{EC83C9FE-753D-46F1-A217-CBEB19AC3BFF}" type="pres">
      <dgm:prSet presAssocID="{ADB87045-0572-4F19-86FB-E55769D80C92}" presName="process" presStyleCnt="0"/>
      <dgm:spPr/>
    </dgm:pt>
    <dgm:pt modelId="{FE014C2F-AA38-4087-9C3F-B8E741813F04}" type="pres">
      <dgm:prSet presAssocID="{B5538CE7-70F5-4B89-8A86-3D923F698BD5}" presName="composite1" presStyleCnt="0"/>
      <dgm:spPr/>
    </dgm:pt>
    <dgm:pt modelId="{4757B264-A124-40E8-9CA3-ACD6F12FBE9E}" type="pres">
      <dgm:prSet presAssocID="{B5538CE7-70F5-4B89-8A86-3D923F698BD5}" presName="dummyNode1" presStyleLbl="node1" presStyleIdx="0" presStyleCnt="4"/>
      <dgm:spPr/>
    </dgm:pt>
    <dgm:pt modelId="{D9E9A0FB-4342-41C3-A863-4BAA586E5F2B}" type="pres">
      <dgm:prSet presAssocID="{B5538CE7-70F5-4B89-8A86-3D923F698BD5}" presName="childNode1" presStyleLbl="bgAcc1" presStyleIdx="0" presStyleCnt="4">
        <dgm:presLayoutVars>
          <dgm:bulletEnabled val="1"/>
        </dgm:presLayoutVars>
      </dgm:prSet>
      <dgm:spPr/>
      <dgm:t>
        <a:bodyPr/>
        <a:lstStyle/>
        <a:p>
          <a:endParaRPr lang="nb-NO"/>
        </a:p>
      </dgm:t>
    </dgm:pt>
    <dgm:pt modelId="{65705F9E-E450-4731-A723-C0225BA1F004}" type="pres">
      <dgm:prSet presAssocID="{B5538CE7-70F5-4B89-8A86-3D923F698BD5}" presName="childNode1tx" presStyleLbl="bgAcc1" presStyleIdx="0" presStyleCnt="4">
        <dgm:presLayoutVars>
          <dgm:bulletEnabled val="1"/>
        </dgm:presLayoutVars>
      </dgm:prSet>
      <dgm:spPr/>
      <dgm:t>
        <a:bodyPr/>
        <a:lstStyle/>
        <a:p>
          <a:endParaRPr lang="nb-NO"/>
        </a:p>
      </dgm:t>
    </dgm:pt>
    <dgm:pt modelId="{00EBAFF3-9827-4FD2-9082-0C99241A06B1}" type="pres">
      <dgm:prSet presAssocID="{B5538CE7-70F5-4B89-8A86-3D923F698BD5}" presName="parentNode1" presStyleLbl="node1" presStyleIdx="0" presStyleCnt="4">
        <dgm:presLayoutVars>
          <dgm:chMax val="1"/>
          <dgm:bulletEnabled val="1"/>
        </dgm:presLayoutVars>
      </dgm:prSet>
      <dgm:spPr/>
      <dgm:t>
        <a:bodyPr/>
        <a:lstStyle/>
        <a:p>
          <a:endParaRPr lang="es-AR"/>
        </a:p>
      </dgm:t>
    </dgm:pt>
    <dgm:pt modelId="{3BC71690-9926-461B-A2DA-B7090A128DDC}" type="pres">
      <dgm:prSet presAssocID="{B5538CE7-70F5-4B89-8A86-3D923F698BD5}" presName="connSite1" presStyleCnt="0"/>
      <dgm:spPr/>
    </dgm:pt>
    <dgm:pt modelId="{FAB29FD5-9D7C-4689-80EE-2A24DCD4EA29}" type="pres">
      <dgm:prSet presAssocID="{272703D7-ABA3-4A73-A1F7-333B2689A8BF}" presName="Name9" presStyleLbl="sibTrans2D1" presStyleIdx="0" presStyleCnt="3"/>
      <dgm:spPr/>
      <dgm:t>
        <a:bodyPr/>
        <a:lstStyle/>
        <a:p>
          <a:endParaRPr lang="es-AR"/>
        </a:p>
      </dgm:t>
    </dgm:pt>
    <dgm:pt modelId="{0BF0C004-56A3-4664-8F76-52D513727077}" type="pres">
      <dgm:prSet presAssocID="{F77D1DA5-DB52-413D-B194-61F44C238559}" presName="composite2" presStyleCnt="0"/>
      <dgm:spPr/>
    </dgm:pt>
    <dgm:pt modelId="{48A3FAC5-1B6F-4FC4-8098-63A557B9996F}" type="pres">
      <dgm:prSet presAssocID="{F77D1DA5-DB52-413D-B194-61F44C238559}" presName="dummyNode2" presStyleLbl="node1" presStyleIdx="0" presStyleCnt="4"/>
      <dgm:spPr/>
    </dgm:pt>
    <dgm:pt modelId="{8A16B8D0-212B-4198-924C-AD2A10E35FA1}" type="pres">
      <dgm:prSet presAssocID="{F77D1DA5-DB52-413D-B194-61F44C238559}" presName="childNode2" presStyleLbl="bgAcc1" presStyleIdx="1" presStyleCnt="4" custScaleY="116365">
        <dgm:presLayoutVars>
          <dgm:bulletEnabled val="1"/>
        </dgm:presLayoutVars>
      </dgm:prSet>
      <dgm:spPr/>
      <dgm:t>
        <a:bodyPr/>
        <a:lstStyle/>
        <a:p>
          <a:endParaRPr lang="nb-NO"/>
        </a:p>
      </dgm:t>
    </dgm:pt>
    <dgm:pt modelId="{114A6A28-A00E-474F-BF06-DB657BF47628}" type="pres">
      <dgm:prSet presAssocID="{F77D1DA5-DB52-413D-B194-61F44C238559}" presName="childNode2tx" presStyleLbl="bgAcc1" presStyleIdx="1" presStyleCnt="4">
        <dgm:presLayoutVars>
          <dgm:bulletEnabled val="1"/>
        </dgm:presLayoutVars>
      </dgm:prSet>
      <dgm:spPr/>
      <dgm:t>
        <a:bodyPr/>
        <a:lstStyle/>
        <a:p>
          <a:endParaRPr lang="nb-NO"/>
        </a:p>
      </dgm:t>
    </dgm:pt>
    <dgm:pt modelId="{F2FBD626-C09C-4A16-B2D2-ADD77A6FD5FB}" type="pres">
      <dgm:prSet presAssocID="{F77D1DA5-DB52-413D-B194-61F44C238559}" presName="parentNode2" presStyleLbl="node1" presStyleIdx="1" presStyleCnt="4">
        <dgm:presLayoutVars>
          <dgm:chMax val="0"/>
          <dgm:bulletEnabled val="1"/>
        </dgm:presLayoutVars>
      </dgm:prSet>
      <dgm:spPr/>
      <dgm:t>
        <a:bodyPr/>
        <a:lstStyle/>
        <a:p>
          <a:endParaRPr lang="es-AR"/>
        </a:p>
      </dgm:t>
    </dgm:pt>
    <dgm:pt modelId="{9FF41FAA-D61D-4088-BB19-354145A8F389}" type="pres">
      <dgm:prSet presAssocID="{F77D1DA5-DB52-413D-B194-61F44C238559}" presName="connSite2" presStyleCnt="0"/>
      <dgm:spPr/>
    </dgm:pt>
    <dgm:pt modelId="{0E33DD25-6CC7-49AF-A952-B26F3BB8D13F}" type="pres">
      <dgm:prSet presAssocID="{9EBDBF98-128E-4F7E-9EDA-F20DC6FE0B78}" presName="Name18" presStyleLbl="sibTrans2D1" presStyleIdx="1" presStyleCnt="3"/>
      <dgm:spPr/>
      <dgm:t>
        <a:bodyPr/>
        <a:lstStyle/>
        <a:p>
          <a:endParaRPr lang="es-AR"/>
        </a:p>
      </dgm:t>
    </dgm:pt>
    <dgm:pt modelId="{25180985-7D3A-4FF0-BB6C-583F6F7F93CE}" type="pres">
      <dgm:prSet presAssocID="{8502CAD2-E671-45BB-9A12-06C5537595DA}" presName="composite1" presStyleCnt="0"/>
      <dgm:spPr/>
    </dgm:pt>
    <dgm:pt modelId="{C688894A-3FD7-4EE3-AB47-99219B7E51ED}" type="pres">
      <dgm:prSet presAssocID="{8502CAD2-E671-45BB-9A12-06C5537595DA}" presName="dummyNode1" presStyleLbl="node1" presStyleIdx="1" presStyleCnt="4"/>
      <dgm:spPr/>
    </dgm:pt>
    <dgm:pt modelId="{6E5C4ACA-B7EC-4F00-AA73-F4FA0E2E0E72}" type="pres">
      <dgm:prSet presAssocID="{8502CAD2-E671-45BB-9A12-06C5537595DA}" presName="childNode1" presStyleLbl="bgAcc1" presStyleIdx="2" presStyleCnt="4">
        <dgm:presLayoutVars>
          <dgm:bulletEnabled val="1"/>
        </dgm:presLayoutVars>
      </dgm:prSet>
      <dgm:spPr/>
      <dgm:t>
        <a:bodyPr/>
        <a:lstStyle/>
        <a:p>
          <a:endParaRPr lang="nb-NO"/>
        </a:p>
      </dgm:t>
    </dgm:pt>
    <dgm:pt modelId="{6939F751-5DEE-4EFC-AC8B-7A49369986CE}" type="pres">
      <dgm:prSet presAssocID="{8502CAD2-E671-45BB-9A12-06C5537595DA}" presName="childNode1tx" presStyleLbl="bgAcc1" presStyleIdx="2" presStyleCnt="4">
        <dgm:presLayoutVars>
          <dgm:bulletEnabled val="1"/>
        </dgm:presLayoutVars>
      </dgm:prSet>
      <dgm:spPr/>
      <dgm:t>
        <a:bodyPr/>
        <a:lstStyle/>
        <a:p>
          <a:endParaRPr lang="nb-NO"/>
        </a:p>
      </dgm:t>
    </dgm:pt>
    <dgm:pt modelId="{8C851FD4-CAE2-40EC-876F-CD755232112B}" type="pres">
      <dgm:prSet presAssocID="{8502CAD2-E671-45BB-9A12-06C5537595DA}" presName="parentNode1" presStyleLbl="node1" presStyleIdx="2" presStyleCnt="4">
        <dgm:presLayoutVars>
          <dgm:chMax val="1"/>
          <dgm:bulletEnabled val="1"/>
        </dgm:presLayoutVars>
      </dgm:prSet>
      <dgm:spPr/>
      <dgm:t>
        <a:bodyPr/>
        <a:lstStyle/>
        <a:p>
          <a:endParaRPr lang="es-AR"/>
        </a:p>
      </dgm:t>
    </dgm:pt>
    <dgm:pt modelId="{F1BBEF3D-C819-4B78-97A9-1E2905055F9D}" type="pres">
      <dgm:prSet presAssocID="{8502CAD2-E671-45BB-9A12-06C5537595DA}" presName="connSite1" presStyleCnt="0"/>
      <dgm:spPr/>
    </dgm:pt>
    <dgm:pt modelId="{78BBB557-1B58-4411-8409-8A992EA753FB}" type="pres">
      <dgm:prSet presAssocID="{366F07C2-6D05-4014-BC8E-5E3430B36755}" presName="Name9" presStyleLbl="sibTrans2D1" presStyleIdx="2" presStyleCnt="3"/>
      <dgm:spPr/>
      <dgm:t>
        <a:bodyPr/>
        <a:lstStyle/>
        <a:p>
          <a:endParaRPr lang="es-AR"/>
        </a:p>
      </dgm:t>
    </dgm:pt>
    <dgm:pt modelId="{2AC19B22-7E8E-4C53-8E51-AD8E1E34D62E}" type="pres">
      <dgm:prSet presAssocID="{A19FF1F9-8938-4811-8A82-8EF0C867895E}" presName="composite2" presStyleCnt="0"/>
      <dgm:spPr/>
    </dgm:pt>
    <dgm:pt modelId="{C2B21B9E-E3D2-4DA7-8D03-E0EB1DCF81D0}" type="pres">
      <dgm:prSet presAssocID="{A19FF1F9-8938-4811-8A82-8EF0C867895E}" presName="dummyNode2" presStyleLbl="node1" presStyleIdx="2" presStyleCnt="4"/>
      <dgm:spPr/>
    </dgm:pt>
    <dgm:pt modelId="{7E71DCA2-4EDB-4AD6-AB89-F4122789B1F4}" type="pres">
      <dgm:prSet presAssocID="{A19FF1F9-8938-4811-8A82-8EF0C867895E}" presName="childNode2" presStyleLbl="bgAcc1" presStyleIdx="3" presStyleCnt="4">
        <dgm:presLayoutVars>
          <dgm:bulletEnabled val="1"/>
        </dgm:presLayoutVars>
      </dgm:prSet>
      <dgm:spPr/>
      <dgm:t>
        <a:bodyPr/>
        <a:lstStyle/>
        <a:p>
          <a:endParaRPr lang="es-AR"/>
        </a:p>
      </dgm:t>
    </dgm:pt>
    <dgm:pt modelId="{2678CC68-9159-4BB6-B536-6ED5BC5F9129}" type="pres">
      <dgm:prSet presAssocID="{A19FF1F9-8938-4811-8A82-8EF0C867895E}" presName="childNode2tx" presStyleLbl="bgAcc1" presStyleIdx="3" presStyleCnt="4">
        <dgm:presLayoutVars>
          <dgm:bulletEnabled val="1"/>
        </dgm:presLayoutVars>
      </dgm:prSet>
      <dgm:spPr/>
      <dgm:t>
        <a:bodyPr/>
        <a:lstStyle/>
        <a:p>
          <a:endParaRPr lang="es-AR"/>
        </a:p>
      </dgm:t>
    </dgm:pt>
    <dgm:pt modelId="{09572CB9-456B-4831-88C0-A0ECE48746E4}" type="pres">
      <dgm:prSet presAssocID="{A19FF1F9-8938-4811-8A82-8EF0C867895E}" presName="parentNode2" presStyleLbl="node1" presStyleIdx="3" presStyleCnt="4">
        <dgm:presLayoutVars>
          <dgm:chMax val="0"/>
          <dgm:bulletEnabled val="1"/>
        </dgm:presLayoutVars>
      </dgm:prSet>
      <dgm:spPr/>
      <dgm:t>
        <a:bodyPr/>
        <a:lstStyle/>
        <a:p>
          <a:endParaRPr lang="nb-NO"/>
        </a:p>
      </dgm:t>
    </dgm:pt>
    <dgm:pt modelId="{C8A74362-C2DD-47B6-8F97-F22694FACAB7}" type="pres">
      <dgm:prSet presAssocID="{A19FF1F9-8938-4811-8A82-8EF0C867895E}" presName="connSite2" presStyleCnt="0"/>
      <dgm:spPr/>
    </dgm:pt>
  </dgm:ptLst>
  <dgm:cxnLst>
    <dgm:cxn modelId="{DDF906EA-9A63-4E25-8EF2-D326705FFF2E}" type="presOf" srcId="{8ABB63CA-E3DE-4180-82E9-67BB2051C76F}" destId="{114A6A28-A00E-474F-BF06-DB657BF47628}" srcOrd="1" destOrd="2" presId="urn:microsoft.com/office/officeart/2005/8/layout/hProcess4"/>
    <dgm:cxn modelId="{947F6AC4-B2CA-4B19-B8BD-5F303BA893A1}" srcId="{F77D1DA5-DB52-413D-B194-61F44C238559}" destId="{8ABB63CA-E3DE-4180-82E9-67BB2051C76F}" srcOrd="2" destOrd="0" parTransId="{71DB882C-8913-4B17-A717-3C5C534D5012}" sibTransId="{8631A80C-1971-4E99-A3F4-CC16083A8086}"/>
    <dgm:cxn modelId="{B583BA43-DF02-45C0-8967-046AFF2F5202}" type="presOf" srcId="{55C3EF0C-E6EA-482A-99C1-4916969B5C62}" destId="{2678CC68-9159-4BB6-B536-6ED5BC5F9129}" srcOrd="1" destOrd="0" presId="urn:microsoft.com/office/officeart/2005/8/layout/hProcess4"/>
    <dgm:cxn modelId="{73558D0F-2C83-49B3-919E-5D34D87ADDC8}" type="presOf" srcId="{ADB87045-0572-4F19-86FB-E55769D80C92}" destId="{960CE220-8CE4-4E5C-AA6E-9424BCAB2B95}" srcOrd="0" destOrd="0" presId="urn:microsoft.com/office/officeart/2005/8/layout/hProcess4"/>
    <dgm:cxn modelId="{CAADFB02-6210-4675-97DA-9753FE617A23}" type="presOf" srcId="{F77D1DA5-DB52-413D-B194-61F44C238559}" destId="{F2FBD626-C09C-4A16-B2D2-ADD77A6FD5FB}" srcOrd="0" destOrd="0" presId="urn:microsoft.com/office/officeart/2005/8/layout/hProcess4"/>
    <dgm:cxn modelId="{542D908F-EB20-4F2A-A8D2-E7FCC9C419BB}" srcId="{F77D1DA5-DB52-413D-B194-61F44C238559}" destId="{F1EE2F7C-4089-4FB3-8E1A-CB10B9D06FB0}" srcOrd="1" destOrd="0" parTransId="{F928C7B6-7A99-4203-A450-C885DE1488A4}" sibTransId="{04D9F8A5-C967-4D9F-AC58-C7EA8FB74E22}"/>
    <dgm:cxn modelId="{02E76A74-AAF1-490F-A01A-D0E54902FF11}" type="presOf" srcId="{B5538CE7-70F5-4B89-8A86-3D923F698BD5}" destId="{00EBAFF3-9827-4FD2-9082-0C99241A06B1}" srcOrd="0" destOrd="0" presId="urn:microsoft.com/office/officeart/2005/8/layout/hProcess4"/>
    <dgm:cxn modelId="{65D073EE-72E8-4CA5-80C7-8CB082300AB4}" srcId="{F77D1DA5-DB52-413D-B194-61F44C238559}" destId="{D81FA0FD-14D4-4CC1-9889-680463C539D8}" srcOrd="3" destOrd="0" parTransId="{E6D498DD-8EE5-4E12-88B7-BB1DA34A898A}" sibTransId="{23F15724-625C-4F8A-9AE1-AA6D6FDF8255}"/>
    <dgm:cxn modelId="{CC270777-6389-434D-B515-27502540E17F}" type="presOf" srcId="{8ABB63CA-E3DE-4180-82E9-67BB2051C76F}" destId="{8A16B8D0-212B-4198-924C-AD2A10E35FA1}" srcOrd="0" destOrd="2" presId="urn:microsoft.com/office/officeart/2005/8/layout/hProcess4"/>
    <dgm:cxn modelId="{6F1AB2B7-C16A-4E88-B4D5-77FB5AA9C55C}" type="presOf" srcId="{D81FA0FD-14D4-4CC1-9889-680463C539D8}" destId="{8A16B8D0-212B-4198-924C-AD2A10E35FA1}" srcOrd="0" destOrd="3" presId="urn:microsoft.com/office/officeart/2005/8/layout/hProcess4"/>
    <dgm:cxn modelId="{23313319-07B8-4914-9496-E238C0CCD6CD}" type="presOf" srcId="{366F07C2-6D05-4014-BC8E-5E3430B36755}" destId="{78BBB557-1B58-4411-8409-8A992EA753FB}" srcOrd="0" destOrd="0" presId="urn:microsoft.com/office/officeart/2005/8/layout/hProcess4"/>
    <dgm:cxn modelId="{EAFE2B89-95E8-4C65-BB50-3A40DC9A47C8}" type="presOf" srcId="{D81FA0FD-14D4-4CC1-9889-680463C539D8}" destId="{114A6A28-A00E-474F-BF06-DB657BF47628}" srcOrd="1" destOrd="3" presId="urn:microsoft.com/office/officeart/2005/8/layout/hProcess4"/>
    <dgm:cxn modelId="{28518162-07E6-4B48-8A15-0752A4C4F860}" type="presOf" srcId="{B9F45E41-FD31-4C63-A3E7-2C98D5EFE37D}" destId="{114A6A28-A00E-474F-BF06-DB657BF47628}" srcOrd="1" destOrd="0" presId="urn:microsoft.com/office/officeart/2005/8/layout/hProcess4"/>
    <dgm:cxn modelId="{BD595989-BDFF-4B50-8E74-44389AA7F540}" srcId="{ADB87045-0572-4F19-86FB-E55769D80C92}" destId="{B5538CE7-70F5-4B89-8A86-3D923F698BD5}" srcOrd="0" destOrd="0" parTransId="{33E0405C-1BA3-4D89-9B65-62681514B38A}" sibTransId="{272703D7-ABA3-4A73-A1F7-333B2689A8BF}"/>
    <dgm:cxn modelId="{5A573419-C925-4A96-89E8-937C857F7FD4}" srcId="{ADB87045-0572-4F19-86FB-E55769D80C92}" destId="{F77D1DA5-DB52-413D-B194-61F44C238559}" srcOrd="1" destOrd="0" parTransId="{9058E4DB-9219-45D9-8D6A-7F83C67E0036}" sibTransId="{9EBDBF98-128E-4F7E-9EDA-F20DC6FE0B78}"/>
    <dgm:cxn modelId="{845BB83C-4D23-4B54-B52F-13E683C7B355}" type="presOf" srcId="{272703D7-ABA3-4A73-A1F7-333B2689A8BF}" destId="{FAB29FD5-9D7C-4689-80EE-2A24DCD4EA29}" srcOrd="0" destOrd="0" presId="urn:microsoft.com/office/officeart/2005/8/layout/hProcess4"/>
    <dgm:cxn modelId="{87E3AB4E-5D28-4D1C-9B88-63E1C568048E}" type="presOf" srcId="{A19FF1F9-8938-4811-8A82-8EF0C867895E}" destId="{09572CB9-456B-4831-88C0-A0ECE48746E4}" srcOrd="0" destOrd="0" presId="urn:microsoft.com/office/officeart/2005/8/layout/hProcess4"/>
    <dgm:cxn modelId="{39876972-3893-4627-8790-11C17E747F31}" type="presOf" srcId="{B9F45E41-FD31-4C63-A3E7-2C98D5EFE37D}" destId="{8A16B8D0-212B-4198-924C-AD2A10E35FA1}" srcOrd="0" destOrd="0" presId="urn:microsoft.com/office/officeart/2005/8/layout/hProcess4"/>
    <dgm:cxn modelId="{0894E304-2494-40D8-8D10-CD56F92D7C34}" type="presOf" srcId="{F1EE2F7C-4089-4FB3-8E1A-CB10B9D06FB0}" destId="{114A6A28-A00E-474F-BF06-DB657BF47628}" srcOrd="1" destOrd="1" presId="urn:microsoft.com/office/officeart/2005/8/layout/hProcess4"/>
    <dgm:cxn modelId="{45AB6555-7E0D-4DFE-A344-BE6A4A4DF06E}" type="presOf" srcId="{8502CAD2-E671-45BB-9A12-06C5537595DA}" destId="{8C851FD4-CAE2-40EC-876F-CD755232112B}" srcOrd="0" destOrd="0" presId="urn:microsoft.com/office/officeart/2005/8/layout/hProcess4"/>
    <dgm:cxn modelId="{976C8769-2C49-4AF8-A298-2612B15040FE}" type="presOf" srcId="{C8F1B7EB-E637-4B54-8A97-7D4DC1DF0E5E}" destId="{D9E9A0FB-4342-41C3-A863-4BAA586E5F2B}" srcOrd="0" destOrd="1" presId="urn:microsoft.com/office/officeart/2005/8/layout/hProcess4"/>
    <dgm:cxn modelId="{CAE95828-FDCD-47BA-B90C-4E31BEF4AAD4}" type="presOf" srcId="{C8F1B7EB-E637-4B54-8A97-7D4DC1DF0E5E}" destId="{65705F9E-E450-4731-A723-C0225BA1F004}" srcOrd="1" destOrd="1" presId="urn:microsoft.com/office/officeart/2005/8/layout/hProcess4"/>
    <dgm:cxn modelId="{D1E425E2-8D57-4E0F-AB2B-FA5574B5E077}" type="presOf" srcId="{5032D9A6-D86F-430C-9BFB-C0C511A1D5E7}" destId="{65705F9E-E450-4731-A723-C0225BA1F004}" srcOrd="1" destOrd="0" presId="urn:microsoft.com/office/officeart/2005/8/layout/hProcess4"/>
    <dgm:cxn modelId="{DB7699C1-EFC2-47AE-9335-6358FC0FEDC0}" srcId="{B5538CE7-70F5-4B89-8A86-3D923F698BD5}" destId="{C8F1B7EB-E637-4B54-8A97-7D4DC1DF0E5E}" srcOrd="1" destOrd="0" parTransId="{D1DFBEF4-B326-4FE9-86F0-1920784F32BD}" sibTransId="{8982C368-65B7-4A11-9C2F-2FD2EE7F79A7}"/>
    <dgm:cxn modelId="{6290D591-8F9B-487D-91D9-D4659C47D89E}" srcId="{A19FF1F9-8938-4811-8A82-8EF0C867895E}" destId="{55C3EF0C-E6EA-482A-99C1-4916969B5C62}" srcOrd="0" destOrd="0" parTransId="{53F2B3B4-2EEC-4524-BC7E-C49813CC66B9}" sibTransId="{CE3A0F76-5C01-4EF3-9B80-A2EB9CBED51B}"/>
    <dgm:cxn modelId="{28608EEF-4F88-4CF2-9648-497D710FEFB7}" srcId="{ADB87045-0572-4F19-86FB-E55769D80C92}" destId="{A19FF1F9-8938-4811-8A82-8EF0C867895E}" srcOrd="3" destOrd="0" parTransId="{48EF86F4-5689-4345-A16D-ED044EB638B7}" sibTransId="{8B29C17F-B4E6-4F28-8059-92FEBA03A4B3}"/>
    <dgm:cxn modelId="{27A386D0-18C4-4D94-8D05-82D92365CC11}" type="presOf" srcId="{55C3EF0C-E6EA-482A-99C1-4916969B5C62}" destId="{7E71DCA2-4EDB-4AD6-AB89-F4122789B1F4}" srcOrd="0" destOrd="0" presId="urn:microsoft.com/office/officeart/2005/8/layout/hProcess4"/>
    <dgm:cxn modelId="{5E96D67A-EBB9-4687-95C4-F71853F68260}" type="presOf" srcId="{5032D9A6-D86F-430C-9BFB-C0C511A1D5E7}" destId="{D9E9A0FB-4342-41C3-A863-4BAA586E5F2B}" srcOrd="0" destOrd="0" presId="urn:microsoft.com/office/officeart/2005/8/layout/hProcess4"/>
    <dgm:cxn modelId="{547B4A93-3700-44FA-BAEF-2B003575247F}" type="presOf" srcId="{9EBDBF98-128E-4F7E-9EDA-F20DC6FE0B78}" destId="{0E33DD25-6CC7-49AF-A952-B26F3BB8D13F}" srcOrd="0" destOrd="0" presId="urn:microsoft.com/office/officeart/2005/8/layout/hProcess4"/>
    <dgm:cxn modelId="{4354EC08-A261-4F2E-A465-A519871028FC}" srcId="{B5538CE7-70F5-4B89-8A86-3D923F698BD5}" destId="{5032D9A6-D86F-430C-9BFB-C0C511A1D5E7}" srcOrd="0" destOrd="0" parTransId="{9FA84D0D-CC0A-4372-8484-37D5588588AF}" sibTransId="{15C9F11E-D9F1-4F1F-8E78-0866A0B3865B}"/>
    <dgm:cxn modelId="{DF9FC5C0-309F-4D96-BBEF-EFDF4DB52304}" type="presOf" srcId="{83FF476F-3FC3-4CC3-A073-8877F8DA56D6}" destId="{6E5C4ACA-B7EC-4F00-AA73-F4FA0E2E0E72}" srcOrd="0" destOrd="0" presId="urn:microsoft.com/office/officeart/2005/8/layout/hProcess4"/>
    <dgm:cxn modelId="{28E57886-C497-49DB-92D1-20114A178494}" srcId="{ADB87045-0572-4F19-86FB-E55769D80C92}" destId="{8502CAD2-E671-45BB-9A12-06C5537595DA}" srcOrd="2" destOrd="0" parTransId="{6F9F2BD4-BFC0-4566-8454-8CF0F335F63C}" sibTransId="{366F07C2-6D05-4014-BC8E-5E3430B36755}"/>
    <dgm:cxn modelId="{EF9975EB-92B4-4517-B764-72B4C3D2FDC7}" type="presOf" srcId="{F1EE2F7C-4089-4FB3-8E1A-CB10B9D06FB0}" destId="{8A16B8D0-212B-4198-924C-AD2A10E35FA1}" srcOrd="0" destOrd="1" presId="urn:microsoft.com/office/officeart/2005/8/layout/hProcess4"/>
    <dgm:cxn modelId="{A8C70DFE-77C1-4636-BE4E-7418BC077360}" type="presOf" srcId="{83FF476F-3FC3-4CC3-A073-8877F8DA56D6}" destId="{6939F751-5DEE-4EFC-AC8B-7A49369986CE}" srcOrd="1" destOrd="0" presId="urn:microsoft.com/office/officeart/2005/8/layout/hProcess4"/>
    <dgm:cxn modelId="{10942F0D-5DE4-4F5D-B31C-65926F10A364}" srcId="{8502CAD2-E671-45BB-9A12-06C5537595DA}" destId="{83FF476F-3FC3-4CC3-A073-8877F8DA56D6}" srcOrd="0" destOrd="0" parTransId="{B960CD68-B728-48EA-AD14-892BEB2CD1A9}" sibTransId="{D14951DF-0681-4F9F-A0D9-1B2C0D38E2EA}"/>
    <dgm:cxn modelId="{CFB45A75-4357-409F-93EF-142C3BDCFF32}" srcId="{F77D1DA5-DB52-413D-B194-61F44C238559}" destId="{B9F45E41-FD31-4C63-A3E7-2C98D5EFE37D}" srcOrd="0" destOrd="0" parTransId="{8DF0F5A6-1B50-4616-BBA8-9AE1157BAFB0}" sibTransId="{9EDC5839-3F28-428F-BFB3-B5723B59769A}"/>
    <dgm:cxn modelId="{DE5B7315-4983-4087-B632-827E30B2A15F}" type="presParOf" srcId="{960CE220-8CE4-4E5C-AA6E-9424BCAB2B95}" destId="{E901BEEF-CBD1-48C3-9CE9-48C96B83BB06}" srcOrd="0" destOrd="0" presId="urn:microsoft.com/office/officeart/2005/8/layout/hProcess4"/>
    <dgm:cxn modelId="{FFC7B7AB-0DD5-4934-A628-887E60AAE7BF}" type="presParOf" srcId="{960CE220-8CE4-4E5C-AA6E-9424BCAB2B95}" destId="{AA0A026C-7133-42E6-A41B-18CEAD6437E6}" srcOrd="1" destOrd="0" presId="urn:microsoft.com/office/officeart/2005/8/layout/hProcess4"/>
    <dgm:cxn modelId="{B3DAC04B-7E4E-4EEB-BDC8-4C1D284C2B22}" type="presParOf" srcId="{960CE220-8CE4-4E5C-AA6E-9424BCAB2B95}" destId="{EC83C9FE-753D-46F1-A217-CBEB19AC3BFF}" srcOrd="2" destOrd="0" presId="urn:microsoft.com/office/officeart/2005/8/layout/hProcess4"/>
    <dgm:cxn modelId="{189FA02D-818A-4FBC-8723-26BCD3B07EFC}" type="presParOf" srcId="{EC83C9FE-753D-46F1-A217-CBEB19AC3BFF}" destId="{FE014C2F-AA38-4087-9C3F-B8E741813F04}" srcOrd="0" destOrd="0" presId="urn:microsoft.com/office/officeart/2005/8/layout/hProcess4"/>
    <dgm:cxn modelId="{C7C5130D-1ACA-406A-A387-08EF753A3F65}" type="presParOf" srcId="{FE014C2F-AA38-4087-9C3F-B8E741813F04}" destId="{4757B264-A124-40E8-9CA3-ACD6F12FBE9E}" srcOrd="0" destOrd="0" presId="urn:microsoft.com/office/officeart/2005/8/layout/hProcess4"/>
    <dgm:cxn modelId="{2DB0BF81-ADFD-4507-9314-B7AB989E1F42}" type="presParOf" srcId="{FE014C2F-AA38-4087-9C3F-B8E741813F04}" destId="{D9E9A0FB-4342-41C3-A863-4BAA586E5F2B}" srcOrd="1" destOrd="0" presId="urn:microsoft.com/office/officeart/2005/8/layout/hProcess4"/>
    <dgm:cxn modelId="{657755EC-BE8E-4432-9A78-8836B03715A5}" type="presParOf" srcId="{FE014C2F-AA38-4087-9C3F-B8E741813F04}" destId="{65705F9E-E450-4731-A723-C0225BA1F004}" srcOrd="2" destOrd="0" presId="urn:microsoft.com/office/officeart/2005/8/layout/hProcess4"/>
    <dgm:cxn modelId="{DC08D98E-F678-4995-BDCD-30B79AF9E3E2}" type="presParOf" srcId="{FE014C2F-AA38-4087-9C3F-B8E741813F04}" destId="{00EBAFF3-9827-4FD2-9082-0C99241A06B1}" srcOrd="3" destOrd="0" presId="urn:microsoft.com/office/officeart/2005/8/layout/hProcess4"/>
    <dgm:cxn modelId="{172C9402-8549-4150-B312-42DDD9A2D763}" type="presParOf" srcId="{FE014C2F-AA38-4087-9C3F-B8E741813F04}" destId="{3BC71690-9926-461B-A2DA-B7090A128DDC}" srcOrd="4" destOrd="0" presId="urn:microsoft.com/office/officeart/2005/8/layout/hProcess4"/>
    <dgm:cxn modelId="{2A7239B0-B4E1-4C17-AC91-9FDB99FA8282}" type="presParOf" srcId="{EC83C9FE-753D-46F1-A217-CBEB19AC3BFF}" destId="{FAB29FD5-9D7C-4689-80EE-2A24DCD4EA29}" srcOrd="1" destOrd="0" presId="urn:microsoft.com/office/officeart/2005/8/layout/hProcess4"/>
    <dgm:cxn modelId="{9B9FD949-2F4A-4384-8905-AA413ECB3409}" type="presParOf" srcId="{EC83C9FE-753D-46F1-A217-CBEB19AC3BFF}" destId="{0BF0C004-56A3-4664-8F76-52D513727077}" srcOrd="2" destOrd="0" presId="urn:microsoft.com/office/officeart/2005/8/layout/hProcess4"/>
    <dgm:cxn modelId="{97B85725-8C4F-4FA2-9908-B3650A9EA258}" type="presParOf" srcId="{0BF0C004-56A3-4664-8F76-52D513727077}" destId="{48A3FAC5-1B6F-4FC4-8098-63A557B9996F}" srcOrd="0" destOrd="0" presId="urn:microsoft.com/office/officeart/2005/8/layout/hProcess4"/>
    <dgm:cxn modelId="{9B5F69F0-E06A-494E-8A09-AE6CCE508F8E}" type="presParOf" srcId="{0BF0C004-56A3-4664-8F76-52D513727077}" destId="{8A16B8D0-212B-4198-924C-AD2A10E35FA1}" srcOrd="1" destOrd="0" presId="urn:microsoft.com/office/officeart/2005/8/layout/hProcess4"/>
    <dgm:cxn modelId="{8C7F7986-789D-4DF9-81F9-B737626C9451}" type="presParOf" srcId="{0BF0C004-56A3-4664-8F76-52D513727077}" destId="{114A6A28-A00E-474F-BF06-DB657BF47628}" srcOrd="2" destOrd="0" presId="urn:microsoft.com/office/officeart/2005/8/layout/hProcess4"/>
    <dgm:cxn modelId="{32E09410-1004-4229-9768-3F4E3FFB5DE7}" type="presParOf" srcId="{0BF0C004-56A3-4664-8F76-52D513727077}" destId="{F2FBD626-C09C-4A16-B2D2-ADD77A6FD5FB}" srcOrd="3" destOrd="0" presId="urn:microsoft.com/office/officeart/2005/8/layout/hProcess4"/>
    <dgm:cxn modelId="{0D638C2B-A8E2-4086-B301-A8D5CED95890}" type="presParOf" srcId="{0BF0C004-56A3-4664-8F76-52D513727077}" destId="{9FF41FAA-D61D-4088-BB19-354145A8F389}" srcOrd="4" destOrd="0" presId="urn:microsoft.com/office/officeart/2005/8/layout/hProcess4"/>
    <dgm:cxn modelId="{FAD87881-C0AE-423F-92D5-612583FFCC32}" type="presParOf" srcId="{EC83C9FE-753D-46F1-A217-CBEB19AC3BFF}" destId="{0E33DD25-6CC7-49AF-A952-B26F3BB8D13F}" srcOrd="3" destOrd="0" presId="urn:microsoft.com/office/officeart/2005/8/layout/hProcess4"/>
    <dgm:cxn modelId="{FFCD37CD-714E-4EEE-8A43-EBA95F6CFF05}" type="presParOf" srcId="{EC83C9FE-753D-46F1-A217-CBEB19AC3BFF}" destId="{25180985-7D3A-4FF0-BB6C-583F6F7F93CE}" srcOrd="4" destOrd="0" presId="urn:microsoft.com/office/officeart/2005/8/layout/hProcess4"/>
    <dgm:cxn modelId="{F51E43E5-625E-4149-8FFB-61EDCADDD19E}" type="presParOf" srcId="{25180985-7D3A-4FF0-BB6C-583F6F7F93CE}" destId="{C688894A-3FD7-4EE3-AB47-99219B7E51ED}" srcOrd="0" destOrd="0" presId="urn:microsoft.com/office/officeart/2005/8/layout/hProcess4"/>
    <dgm:cxn modelId="{7FA6384B-7419-4359-A10D-8DEBC901AADD}" type="presParOf" srcId="{25180985-7D3A-4FF0-BB6C-583F6F7F93CE}" destId="{6E5C4ACA-B7EC-4F00-AA73-F4FA0E2E0E72}" srcOrd="1" destOrd="0" presId="urn:microsoft.com/office/officeart/2005/8/layout/hProcess4"/>
    <dgm:cxn modelId="{AFE8FDF2-EEBE-486D-A7B7-9715F263853C}" type="presParOf" srcId="{25180985-7D3A-4FF0-BB6C-583F6F7F93CE}" destId="{6939F751-5DEE-4EFC-AC8B-7A49369986CE}" srcOrd="2" destOrd="0" presId="urn:microsoft.com/office/officeart/2005/8/layout/hProcess4"/>
    <dgm:cxn modelId="{FC793319-C9DC-4D33-9227-3755A5BB4A0A}" type="presParOf" srcId="{25180985-7D3A-4FF0-BB6C-583F6F7F93CE}" destId="{8C851FD4-CAE2-40EC-876F-CD755232112B}" srcOrd="3" destOrd="0" presId="urn:microsoft.com/office/officeart/2005/8/layout/hProcess4"/>
    <dgm:cxn modelId="{FE2A568A-72E9-461A-A217-CCADB88A1A62}" type="presParOf" srcId="{25180985-7D3A-4FF0-BB6C-583F6F7F93CE}" destId="{F1BBEF3D-C819-4B78-97A9-1E2905055F9D}" srcOrd="4" destOrd="0" presId="urn:microsoft.com/office/officeart/2005/8/layout/hProcess4"/>
    <dgm:cxn modelId="{1C30ECF0-839C-4D48-BBEF-26D2B582D052}" type="presParOf" srcId="{EC83C9FE-753D-46F1-A217-CBEB19AC3BFF}" destId="{78BBB557-1B58-4411-8409-8A992EA753FB}" srcOrd="5" destOrd="0" presId="urn:microsoft.com/office/officeart/2005/8/layout/hProcess4"/>
    <dgm:cxn modelId="{6A722672-EBBF-4D7F-90BA-B63458167D7B}" type="presParOf" srcId="{EC83C9FE-753D-46F1-A217-CBEB19AC3BFF}" destId="{2AC19B22-7E8E-4C53-8E51-AD8E1E34D62E}" srcOrd="6" destOrd="0" presId="urn:microsoft.com/office/officeart/2005/8/layout/hProcess4"/>
    <dgm:cxn modelId="{BA0324DD-DABA-4F40-8908-5923355D7C0E}" type="presParOf" srcId="{2AC19B22-7E8E-4C53-8E51-AD8E1E34D62E}" destId="{C2B21B9E-E3D2-4DA7-8D03-E0EB1DCF81D0}" srcOrd="0" destOrd="0" presId="urn:microsoft.com/office/officeart/2005/8/layout/hProcess4"/>
    <dgm:cxn modelId="{EE7B938C-9454-434A-83B5-1778E89460E1}" type="presParOf" srcId="{2AC19B22-7E8E-4C53-8E51-AD8E1E34D62E}" destId="{7E71DCA2-4EDB-4AD6-AB89-F4122789B1F4}" srcOrd="1" destOrd="0" presId="urn:microsoft.com/office/officeart/2005/8/layout/hProcess4"/>
    <dgm:cxn modelId="{F0B82AC8-338A-4D07-8B09-BCED13D79D95}" type="presParOf" srcId="{2AC19B22-7E8E-4C53-8E51-AD8E1E34D62E}" destId="{2678CC68-9159-4BB6-B536-6ED5BC5F9129}" srcOrd="2" destOrd="0" presId="urn:microsoft.com/office/officeart/2005/8/layout/hProcess4"/>
    <dgm:cxn modelId="{A6A11A62-190B-4023-B5E5-67FD0D986997}" type="presParOf" srcId="{2AC19B22-7E8E-4C53-8E51-AD8E1E34D62E}" destId="{09572CB9-456B-4831-88C0-A0ECE48746E4}" srcOrd="3" destOrd="0" presId="urn:microsoft.com/office/officeart/2005/8/layout/hProcess4"/>
    <dgm:cxn modelId="{E0AD3533-ECF1-4C4A-BB85-A20041D9F8D7}" type="presParOf" srcId="{2AC19B22-7E8E-4C53-8E51-AD8E1E34D62E}" destId="{C8A74362-C2DD-47B6-8F97-F22694FACAB7}" srcOrd="4" destOrd="0" presId="urn:microsoft.com/office/officeart/2005/8/layout/h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8974E47-E7F5-4527-BB53-C550D8C170E2}" type="doc">
      <dgm:prSet loTypeId="urn:microsoft.com/office/officeart/2005/8/layout/StepDownProcess" loCatId="process" qsTypeId="urn:microsoft.com/office/officeart/2005/8/quickstyle/simple5" qsCatId="simple" csTypeId="urn:microsoft.com/office/officeart/2005/8/colors/colorful5" csCatId="colorful" phldr="1"/>
      <dgm:spPr/>
      <dgm:t>
        <a:bodyPr/>
        <a:lstStyle/>
        <a:p>
          <a:endParaRPr lang="nb-NO"/>
        </a:p>
      </dgm:t>
    </dgm:pt>
    <dgm:pt modelId="{9BB397FD-C5F0-4A9C-BB88-4A60C8321CEE}">
      <dgm:prSet phldrT="[Text]" custT="1"/>
      <dgm:spPr/>
      <dgm:t>
        <a:bodyPr/>
        <a:lstStyle/>
        <a:p>
          <a:r>
            <a:rPr lang="nb-NO" sz="2000" b="1" dirty="0" err="1" smtClean="0">
              <a:solidFill>
                <a:sysClr val="windowText" lastClr="000000"/>
              </a:solidFill>
            </a:rPr>
            <a:t>Has the SAI decided to adopt ISSAIs</a:t>
          </a:r>
          <a:endParaRPr lang="nb-NO" sz="2000" b="1" dirty="0">
            <a:solidFill>
              <a:sysClr val="windowText" lastClr="000000"/>
            </a:solidFill>
          </a:endParaRPr>
        </a:p>
      </dgm:t>
    </dgm:pt>
    <dgm:pt modelId="{E35C5BE5-2C07-448F-BFAF-AB446491FF58}" type="parTrans" cxnId="{025FDA37-260B-43BF-8880-4118779FDF72}">
      <dgm:prSet/>
      <dgm:spPr/>
      <dgm:t>
        <a:bodyPr/>
        <a:lstStyle/>
        <a:p>
          <a:endParaRPr lang="nb-NO" sz="2000" b="1">
            <a:solidFill>
              <a:sysClr val="windowText" lastClr="000000"/>
            </a:solidFill>
          </a:endParaRPr>
        </a:p>
      </dgm:t>
    </dgm:pt>
    <dgm:pt modelId="{D906F509-ADD3-4B28-B242-E6CAF4433B03}" type="sibTrans" cxnId="{025FDA37-260B-43BF-8880-4118779FDF72}">
      <dgm:prSet/>
      <dgm:spPr/>
      <dgm:t>
        <a:bodyPr/>
        <a:lstStyle/>
        <a:p>
          <a:endParaRPr lang="nb-NO" sz="2000" b="1">
            <a:solidFill>
              <a:sysClr val="windowText" lastClr="000000"/>
            </a:solidFill>
          </a:endParaRPr>
        </a:p>
      </dgm:t>
    </dgm:pt>
    <dgm:pt modelId="{25871C12-B657-421D-929F-2D1E4F687E1E}">
      <dgm:prSet phldrT="[Text]" custT="1"/>
      <dgm:spPr/>
      <dgm:t>
        <a:bodyPr/>
        <a:lstStyle/>
        <a:p>
          <a:r>
            <a:rPr lang="nb-NO" sz="2000" b="1" dirty="0" err="1" smtClean="0">
              <a:solidFill>
                <a:sysClr val="windowText" lastClr="000000"/>
              </a:solidFill>
            </a:rPr>
            <a:t>Undertaken an assessment of compliance  ?</a:t>
          </a:r>
          <a:endParaRPr lang="nb-NO" sz="2000" b="1" dirty="0">
            <a:solidFill>
              <a:sysClr val="windowText" lastClr="000000"/>
            </a:solidFill>
          </a:endParaRPr>
        </a:p>
      </dgm:t>
    </dgm:pt>
    <dgm:pt modelId="{F5B0887F-A2B9-4D0A-9D30-9E7571191686}" type="parTrans" cxnId="{1ADAED89-9663-4A50-821E-1D9C6561AC92}">
      <dgm:prSet/>
      <dgm:spPr/>
      <dgm:t>
        <a:bodyPr/>
        <a:lstStyle/>
        <a:p>
          <a:endParaRPr lang="nb-NO" sz="2000" b="1">
            <a:solidFill>
              <a:sysClr val="windowText" lastClr="000000"/>
            </a:solidFill>
          </a:endParaRPr>
        </a:p>
      </dgm:t>
    </dgm:pt>
    <dgm:pt modelId="{3606A5DA-3E7B-4803-8231-C8BD9F1F5A80}" type="sibTrans" cxnId="{1ADAED89-9663-4A50-821E-1D9C6561AC92}">
      <dgm:prSet/>
      <dgm:spPr/>
      <dgm:t>
        <a:bodyPr/>
        <a:lstStyle/>
        <a:p>
          <a:endParaRPr lang="nb-NO" sz="2000" b="1">
            <a:solidFill>
              <a:sysClr val="windowText" lastClr="000000"/>
            </a:solidFill>
          </a:endParaRPr>
        </a:p>
      </dgm:t>
    </dgm:pt>
    <dgm:pt modelId="{FA6F77FA-AB08-4E67-BD4A-293EF8DC1057}">
      <dgm:prSet phldrT="[Text]" custT="1"/>
      <dgm:spPr/>
      <dgm:t>
        <a:bodyPr/>
        <a:lstStyle/>
        <a:p>
          <a:r>
            <a:rPr lang="nb-NO" sz="2000" b="1" dirty="0" err="1" smtClean="0">
              <a:solidFill>
                <a:sysClr val="windowText" lastClr="000000"/>
              </a:solidFill>
            </a:rPr>
            <a:t>Has in place ISSAI compliant </a:t>
          </a:r>
          <a:r>
            <a:rPr lang="nb-NO" sz="2000" b="1" dirty="0" smtClean="0">
              <a:solidFill>
                <a:sysClr val="windowText" lastClr="000000"/>
              </a:solidFill>
            </a:rPr>
            <a:t> manuals and </a:t>
          </a:r>
          <a:r>
            <a:rPr lang="nb-NO" sz="2000" b="1" dirty="0" err="1" smtClean="0">
              <a:solidFill>
                <a:sysClr val="windowText" lastClr="000000"/>
              </a:solidFill>
            </a:rPr>
            <a:t>policies</a:t>
          </a:r>
          <a:endParaRPr lang="nb-NO" sz="2000" b="1" dirty="0">
            <a:solidFill>
              <a:sysClr val="windowText" lastClr="000000"/>
            </a:solidFill>
          </a:endParaRPr>
        </a:p>
      </dgm:t>
    </dgm:pt>
    <dgm:pt modelId="{C3928695-551E-44B8-949C-05678C836C6E}" type="parTrans" cxnId="{A34BAA1A-5400-4240-A4DC-0C752BC068E7}">
      <dgm:prSet/>
      <dgm:spPr/>
      <dgm:t>
        <a:bodyPr/>
        <a:lstStyle/>
        <a:p>
          <a:endParaRPr lang="nb-NO" sz="2000" b="1">
            <a:solidFill>
              <a:sysClr val="windowText" lastClr="000000"/>
            </a:solidFill>
          </a:endParaRPr>
        </a:p>
      </dgm:t>
    </dgm:pt>
    <dgm:pt modelId="{E551FECD-0D90-4C66-B574-889E7AFDE0D8}" type="sibTrans" cxnId="{A34BAA1A-5400-4240-A4DC-0C752BC068E7}">
      <dgm:prSet/>
      <dgm:spPr/>
      <dgm:t>
        <a:bodyPr/>
        <a:lstStyle/>
        <a:p>
          <a:endParaRPr lang="nb-NO" sz="2000" b="1">
            <a:solidFill>
              <a:sysClr val="windowText" lastClr="000000"/>
            </a:solidFill>
          </a:endParaRPr>
        </a:p>
      </dgm:t>
    </dgm:pt>
    <dgm:pt modelId="{C82501C1-DF38-4A25-8B72-B48AB417CC59}">
      <dgm:prSet custT="1"/>
      <dgm:spPr/>
      <dgm:t>
        <a:bodyPr/>
        <a:lstStyle/>
        <a:p>
          <a:r>
            <a:rPr lang="nb-NO" sz="2000" b="1" dirty="0" err="1" smtClean="0">
              <a:solidFill>
                <a:sysClr val="windowText" lastClr="000000"/>
              </a:solidFill>
            </a:rPr>
            <a:t>Implemented ISSAIs in </a:t>
          </a:r>
          <a:r>
            <a:rPr lang="nb-NO" sz="2000" b="1" dirty="0" smtClean="0">
              <a:solidFill>
                <a:sysClr val="windowText" lastClr="000000"/>
              </a:solidFill>
            </a:rPr>
            <a:t> </a:t>
          </a:r>
          <a:r>
            <a:rPr lang="nb-NO" sz="2000" b="1" dirty="0" err="1" smtClean="0">
              <a:solidFill>
                <a:sysClr val="windowText" lastClr="000000"/>
              </a:solidFill>
            </a:rPr>
            <a:t>practice</a:t>
          </a:r>
          <a:r>
            <a:rPr lang="nb-NO" sz="2000" b="1" dirty="0" smtClean="0">
              <a:solidFill>
                <a:sysClr val="windowText" lastClr="000000"/>
              </a:solidFill>
            </a:rPr>
            <a:t> </a:t>
          </a:r>
          <a:r>
            <a:rPr lang="nb-NO" sz="2000" b="1" dirty="0" err="1" smtClean="0">
              <a:solidFill>
                <a:sysClr val="windowText" lastClr="000000"/>
              </a:solidFill>
            </a:rPr>
            <a:t>across</a:t>
          </a:r>
          <a:r>
            <a:rPr lang="nb-NO" sz="2000" b="1" dirty="0" smtClean="0">
              <a:solidFill>
                <a:sysClr val="windowText" lastClr="000000"/>
              </a:solidFill>
            </a:rPr>
            <a:t> </a:t>
          </a:r>
          <a:r>
            <a:rPr lang="nb-NO" sz="2000" b="1" dirty="0" err="1" smtClean="0">
              <a:solidFill>
                <a:sysClr val="windowText" lastClr="000000"/>
              </a:solidFill>
            </a:rPr>
            <a:t>the</a:t>
          </a:r>
          <a:r>
            <a:rPr lang="nb-NO" sz="2000" b="1" dirty="0" smtClean="0">
              <a:solidFill>
                <a:sysClr val="windowText" lastClr="000000"/>
              </a:solidFill>
            </a:rPr>
            <a:t> SAI</a:t>
          </a:r>
          <a:endParaRPr lang="nb-NO" sz="2000" b="1" dirty="0">
            <a:solidFill>
              <a:sysClr val="windowText" lastClr="000000"/>
            </a:solidFill>
          </a:endParaRPr>
        </a:p>
      </dgm:t>
    </dgm:pt>
    <dgm:pt modelId="{7E00B45C-DC62-448A-8C35-FA03BEC526BB}" type="parTrans" cxnId="{AD2120E2-F760-465D-AF8D-68F4486E599E}">
      <dgm:prSet/>
      <dgm:spPr/>
      <dgm:t>
        <a:bodyPr/>
        <a:lstStyle/>
        <a:p>
          <a:endParaRPr lang="nb-NO" sz="2000" b="1">
            <a:solidFill>
              <a:sysClr val="windowText" lastClr="000000"/>
            </a:solidFill>
          </a:endParaRPr>
        </a:p>
      </dgm:t>
    </dgm:pt>
    <dgm:pt modelId="{528B16DD-137A-41F5-A1DF-D60724219792}" type="sibTrans" cxnId="{AD2120E2-F760-465D-AF8D-68F4486E599E}">
      <dgm:prSet/>
      <dgm:spPr/>
      <dgm:t>
        <a:bodyPr/>
        <a:lstStyle/>
        <a:p>
          <a:endParaRPr lang="nb-NO" sz="2000" b="1">
            <a:solidFill>
              <a:sysClr val="windowText" lastClr="000000"/>
            </a:solidFill>
          </a:endParaRPr>
        </a:p>
      </dgm:t>
    </dgm:pt>
    <dgm:pt modelId="{0AE0C8B0-E0CE-4F27-8F4E-7833FBF39A1A}">
      <dgm:prSet custT="1"/>
      <dgm:spPr/>
      <dgm:t>
        <a:bodyPr/>
        <a:lstStyle/>
        <a:p>
          <a:r>
            <a:rPr lang="nb-NO" sz="2000" b="1" dirty="0" smtClean="0">
              <a:solidFill>
                <a:sysClr val="windowText" lastClr="000000"/>
              </a:solidFill>
            </a:rPr>
            <a:t>External review confirms that ISSAIs are implemented in practice </a:t>
          </a:r>
          <a:endParaRPr lang="nb-NO" sz="2000" b="1" dirty="0">
            <a:solidFill>
              <a:sysClr val="windowText" lastClr="000000"/>
            </a:solidFill>
          </a:endParaRPr>
        </a:p>
      </dgm:t>
    </dgm:pt>
    <dgm:pt modelId="{F4C3DE42-29AD-447F-8C4D-296050463852}" type="parTrans" cxnId="{737027DD-1D05-4952-9385-451D46C03898}">
      <dgm:prSet/>
      <dgm:spPr/>
      <dgm:t>
        <a:bodyPr/>
        <a:lstStyle/>
        <a:p>
          <a:endParaRPr lang="nb-NO" sz="2000" b="1">
            <a:solidFill>
              <a:sysClr val="windowText" lastClr="000000"/>
            </a:solidFill>
          </a:endParaRPr>
        </a:p>
      </dgm:t>
    </dgm:pt>
    <dgm:pt modelId="{72B62272-0A1B-48FB-AD7A-0113C5991F99}" type="sibTrans" cxnId="{737027DD-1D05-4952-9385-451D46C03898}">
      <dgm:prSet/>
      <dgm:spPr/>
      <dgm:t>
        <a:bodyPr/>
        <a:lstStyle/>
        <a:p>
          <a:endParaRPr lang="nb-NO" sz="2000" b="1">
            <a:solidFill>
              <a:sysClr val="windowText" lastClr="000000"/>
            </a:solidFill>
          </a:endParaRPr>
        </a:p>
      </dgm:t>
    </dgm:pt>
    <dgm:pt modelId="{D58648BD-C0FE-43F0-9909-B696D155B07D}" type="pres">
      <dgm:prSet presAssocID="{58974E47-E7F5-4527-BB53-C550D8C170E2}" presName="rootnode" presStyleCnt="0">
        <dgm:presLayoutVars>
          <dgm:chMax/>
          <dgm:chPref/>
          <dgm:dir/>
          <dgm:animLvl val="lvl"/>
        </dgm:presLayoutVars>
      </dgm:prSet>
      <dgm:spPr/>
      <dgm:t>
        <a:bodyPr/>
        <a:lstStyle/>
        <a:p>
          <a:endParaRPr lang="nb-NO"/>
        </a:p>
      </dgm:t>
    </dgm:pt>
    <dgm:pt modelId="{B56A8364-EDA8-4318-8C6B-C15DA49ED876}" type="pres">
      <dgm:prSet presAssocID="{9BB397FD-C5F0-4A9C-BB88-4A60C8321CEE}" presName="composite" presStyleCnt="0"/>
      <dgm:spPr/>
    </dgm:pt>
    <dgm:pt modelId="{43EFBA3B-679A-4301-B0F6-0077242C5B67}" type="pres">
      <dgm:prSet presAssocID="{9BB397FD-C5F0-4A9C-BB88-4A60C8321CEE}" presName="bentUpArrow1" presStyleLbl="alignImgPlace1" presStyleIdx="0" presStyleCnt="4"/>
      <dgm:spPr/>
    </dgm:pt>
    <dgm:pt modelId="{6C754250-5BCB-4594-9771-52039B603330}" type="pres">
      <dgm:prSet presAssocID="{9BB397FD-C5F0-4A9C-BB88-4A60C8321CEE}" presName="ParentText" presStyleLbl="node1" presStyleIdx="0" presStyleCnt="5" custScaleX="192495">
        <dgm:presLayoutVars>
          <dgm:chMax val="1"/>
          <dgm:chPref val="1"/>
          <dgm:bulletEnabled val="1"/>
        </dgm:presLayoutVars>
      </dgm:prSet>
      <dgm:spPr/>
      <dgm:t>
        <a:bodyPr/>
        <a:lstStyle/>
        <a:p>
          <a:endParaRPr lang="nb-NO"/>
        </a:p>
      </dgm:t>
    </dgm:pt>
    <dgm:pt modelId="{CE2FA409-5B49-4C44-BE7D-801E3EAD34C5}" type="pres">
      <dgm:prSet presAssocID="{9BB397FD-C5F0-4A9C-BB88-4A60C8321CEE}" presName="ChildText" presStyleLbl="revTx" presStyleIdx="0" presStyleCnt="4">
        <dgm:presLayoutVars>
          <dgm:chMax val="0"/>
          <dgm:chPref val="0"/>
          <dgm:bulletEnabled val="1"/>
        </dgm:presLayoutVars>
      </dgm:prSet>
      <dgm:spPr/>
      <dgm:t>
        <a:bodyPr/>
        <a:lstStyle/>
        <a:p>
          <a:endParaRPr lang="nb-NO"/>
        </a:p>
      </dgm:t>
    </dgm:pt>
    <dgm:pt modelId="{6DBFB586-0A61-4097-8658-9C5D403BBAB5}" type="pres">
      <dgm:prSet presAssocID="{D906F509-ADD3-4B28-B242-E6CAF4433B03}" presName="sibTrans" presStyleCnt="0"/>
      <dgm:spPr/>
    </dgm:pt>
    <dgm:pt modelId="{7D9E784F-0712-4E13-AAF0-CF6363D96231}" type="pres">
      <dgm:prSet presAssocID="{25871C12-B657-421D-929F-2D1E4F687E1E}" presName="composite" presStyleCnt="0"/>
      <dgm:spPr/>
    </dgm:pt>
    <dgm:pt modelId="{789D5DA1-2B42-4720-B30B-D1062F186F0C}" type="pres">
      <dgm:prSet presAssocID="{25871C12-B657-421D-929F-2D1E4F687E1E}" presName="bentUpArrow1" presStyleLbl="alignImgPlace1" presStyleIdx="1" presStyleCnt="4"/>
      <dgm:spPr/>
    </dgm:pt>
    <dgm:pt modelId="{63216D98-B23F-4AED-BBAF-A30131BF2FC0}" type="pres">
      <dgm:prSet presAssocID="{25871C12-B657-421D-929F-2D1E4F687E1E}" presName="ParentText" presStyleLbl="node1" presStyleIdx="1" presStyleCnt="5" custScaleX="175177" custScaleY="115840" custLinFactNeighborX="1067" custLinFactNeighborY="-1524">
        <dgm:presLayoutVars>
          <dgm:chMax val="1"/>
          <dgm:chPref val="1"/>
          <dgm:bulletEnabled val="1"/>
        </dgm:presLayoutVars>
      </dgm:prSet>
      <dgm:spPr/>
      <dgm:t>
        <a:bodyPr/>
        <a:lstStyle/>
        <a:p>
          <a:endParaRPr lang="nb-NO"/>
        </a:p>
      </dgm:t>
    </dgm:pt>
    <dgm:pt modelId="{AAA880DF-0CE0-40EE-836D-CA819A4E922B}" type="pres">
      <dgm:prSet presAssocID="{25871C12-B657-421D-929F-2D1E4F687E1E}" presName="ChildText" presStyleLbl="revTx" presStyleIdx="1" presStyleCnt="4">
        <dgm:presLayoutVars>
          <dgm:chMax val="0"/>
          <dgm:chPref val="0"/>
          <dgm:bulletEnabled val="1"/>
        </dgm:presLayoutVars>
      </dgm:prSet>
      <dgm:spPr/>
      <dgm:t>
        <a:bodyPr/>
        <a:lstStyle/>
        <a:p>
          <a:endParaRPr lang="nb-NO"/>
        </a:p>
      </dgm:t>
    </dgm:pt>
    <dgm:pt modelId="{DBE852FA-BCBD-4886-9B3F-C56518A6695A}" type="pres">
      <dgm:prSet presAssocID="{3606A5DA-3E7B-4803-8231-C8BD9F1F5A80}" presName="sibTrans" presStyleCnt="0"/>
      <dgm:spPr/>
    </dgm:pt>
    <dgm:pt modelId="{F32AC848-DD9C-4C09-8BA4-E5DE8BAD2668}" type="pres">
      <dgm:prSet presAssocID="{FA6F77FA-AB08-4E67-BD4A-293EF8DC1057}" presName="composite" presStyleCnt="0"/>
      <dgm:spPr/>
    </dgm:pt>
    <dgm:pt modelId="{FA0C2E13-1B94-420B-A063-A2672200DDF5}" type="pres">
      <dgm:prSet presAssocID="{FA6F77FA-AB08-4E67-BD4A-293EF8DC1057}" presName="bentUpArrow1" presStyleLbl="alignImgPlace1" presStyleIdx="2" presStyleCnt="4"/>
      <dgm:spPr/>
    </dgm:pt>
    <dgm:pt modelId="{56ECDD1E-F0A2-48CA-AB38-635D92217C9E}" type="pres">
      <dgm:prSet presAssocID="{FA6F77FA-AB08-4E67-BD4A-293EF8DC1057}" presName="ParentText" presStyleLbl="node1" presStyleIdx="2" presStyleCnt="5" custScaleX="201435">
        <dgm:presLayoutVars>
          <dgm:chMax val="1"/>
          <dgm:chPref val="1"/>
          <dgm:bulletEnabled val="1"/>
        </dgm:presLayoutVars>
      </dgm:prSet>
      <dgm:spPr/>
      <dgm:t>
        <a:bodyPr/>
        <a:lstStyle/>
        <a:p>
          <a:endParaRPr lang="nb-NO"/>
        </a:p>
      </dgm:t>
    </dgm:pt>
    <dgm:pt modelId="{350942BD-F59F-4CE8-A137-0D6F8A48570E}" type="pres">
      <dgm:prSet presAssocID="{FA6F77FA-AB08-4E67-BD4A-293EF8DC1057}" presName="ChildText" presStyleLbl="revTx" presStyleIdx="2" presStyleCnt="4">
        <dgm:presLayoutVars>
          <dgm:chMax val="0"/>
          <dgm:chPref val="0"/>
          <dgm:bulletEnabled val="1"/>
        </dgm:presLayoutVars>
      </dgm:prSet>
      <dgm:spPr/>
      <dgm:t>
        <a:bodyPr/>
        <a:lstStyle/>
        <a:p>
          <a:endParaRPr lang="nb-NO"/>
        </a:p>
      </dgm:t>
    </dgm:pt>
    <dgm:pt modelId="{9E9A95B8-4E17-41DA-BFC3-FEFD5A9DDBFB}" type="pres">
      <dgm:prSet presAssocID="{E551FECD-0D90-4C66-B574-889E7AFDE0D8}" presName="sibTrans" presStyleCnt="0"/>
      <dgm:spPr/>
    </dgm:pt>
    <dgm:pt modelId="{5ED7EA76-7F34-4CFC-95B2-62445A008D38}" type="pres">
      <dgm:prSet presAssocID="{C82501C1-DF38-4A25-8B72-B48AB417CC59}" presName="composite" presStyleCnt="0"/>
      <dgm:spPr/>
    </dgm:pt>
    <dgm:pt modelId="{CA7DFBBD-0B0B-479E-A7BF-1408C76CEB3F}" type="pres">
      <dgm:prSet presAssocID="{C82501C1-DF38-4A25-8B72-B48AB417CC59}" presName="bentUpArrow1" presStyleLbl="alignImgPlace1" presStyleIdx="3" presStyleCnt="4"/>
      <dgm:spPr/>
    </dgm:pt>
    <dgm:pt modelId="{5745AAE3-FB5A-45C1-B8E3-ED478A1D0B44}" type="pres">
      <dgm:prSet presAssocID="{C82501C1-DF38-4A25-8B72-B48AB417CC59}" presName="ParentText" presStyleLbl="node1" presStyleIdx="3" presStyleCnt="5" custScaleX="198306">
        <dgm:presLayoutVars>
          <dgm:chMax val="1"/>
          <dgm:chPref val="1"/>
          <dgm:bulletEnabled val="1"/>
        </dgm:presLayoutVars>
      </dgm:prSet>
      <dgm:spPr/>
      <dgm:t>
        <a:bodyPr/>
        <a:lstStyle/>
        <a:p>
          <a:endParaRPr lang="nb-NO"/>
        </a:p>
      </dgm:t>
    </dgm:pt>
    <dgm:pt modelId="{57607F4A-A551-4989-B104-41011F464855}" type="pres">
      <dgm:prSet presAssocID="{C82501C1-DF38-4A25-8B72-B48AB417CC59}" presName="ChildText" presStyleLbl="revTx" presStyleIdx="3" presStyleCnt="4">
        <dgm:presLayoutVars>
          <dgm:chMax val="0"/>
          <dgm:chPref val="0"/>
          <dgm:bulletEnabled val="1"/>
        </dgm:presLayoutVars>
      </dgm:prSet>
      <dgm:spPr/>
    </dgm:pt>
    <dgm:pt modelId="{F31382C9-71B4-4539-81E3-8A904D2BB19C}" type="pres">
      <dgm:prSet presAssocID="{528B16DD-137A-41F5-A1DF-D60724219792}" presName="sibTrans" presStyleCnt="0"/>
      <dgm:spPr/>
    </dgm:pt>
    <dgm:pt modelId="{BE22FA11-D692-4235-9D1B-E3E376E5F9F4}" type="pres">
      <dgm:prSet presAssocID="{0AE0C8B0-E0CE-4F27-8F4E-7833FBF39A1A}" presName="composite" presStyleCnt="0"/>
      <dgm:spPr/>
    </dgm:pt>
    <dgm:pt modelId="{7C8C660E-6021-4E2D-8950-4CE2F6C38431}" type="pres">
      <dgm:prSet presAssocID="{0AE0C8B0-E0CE-4F27-8F4E-7833FBF39A1A}" presName="ParentText" presStyleLbl="node1" presStyleIdx="4" presStyleCnt="5" custScaleX="234576" custScaleY="105860">
        <dgm:presLayoutVars>
          <dgm:chMax val="1"/>
          <dgm:chPref val="1"/>
          <dgm:bulletEnabled val="1"/>
        </dgm:presLayoutVars>
      </dgm:prSet>
      <dgm:spPr/>
      <dgm:t>
        <a:bodyPr/>
        <a:lstStyle/>
        <a:p>
          <a:endParaRPr lang="nb-NO"/>
        </a:p>
      </dgm:t>
    </dgm:pt>
  </dgm:ptLst>
  <dgm:cxnLst>
    <dgm:cxn modelId="{1ADAED89-9663-4A50-821E-1D9C6561AC92}" srcId="{58974E47-E7F5-4527-BB53-C550D8C170E2}" destId="{25871C12-B657-421D-929F-2D1E4F687E1E}" srcOrd="1" destOrd="0" parTransId="{F5B0887F-A2B9-4D0A-9D30-9E7571191686}" sibTransId="{3606A5DA-3E7B-4803-8231-C8BD9F1F5A80}"/>
    <dgm:cxn modelId="{025FDA37-260B-43BF-8880-4118779FDF72}" srcId="{58974E47-E7F5-4527-BB53-C550D8C170E2}" destId="{9BB397FD-C5F0-4A9C-BB88-4A60C8321CEE}" srcOrd="0" destOrd="0" parTransId="{E35C5BE5-2C07-448F-BFAF-AB446491FF58}" sibTransId="{D906F509-ADD3-4B28-B242-E6CAF4433B03}"/>
    <dgm:cxn modelId="{73038821-A9BD-49DB-BD47-573014535582}" type="presOf" srcId="{9BB397FD-C5F0-4A9C-BB88-4A60C8321CEE}" destId="{6C754250-5BCB-4594-9771-52039B603330}" srcOrd="0" destOrd="0" presId="urn:microsoft.com/office/officeart/2005/8/layout/StepDownProcess"/>
    <dgm:cxn modelId="{8E18C0DD-E6AC-4CC4-8480-4E40312ACF58}" type="presOf" srcId="{25871C12-B657-421D-929F-2D1E4F687E1E}" destId="{63216D98-B23F-4AED-BBAF-A30131BF2FC0}" srcOrd="0" destOrd="0" presId="urn:microsoft.com/office/officeart/2005/8/layout/StepDownProcess"/>
    <dgm:cxn modelId="{AD2120E2-F760-465D-AF8D-68F4486E599E}" srcId="{58974E47-E7F5-4527-BB53-C550D8C170E2}" destId="{C82501C1-DF38-4A25-8B72-B48AB417CC59}" srcOrd="3" destOrd="0" parTransId="{7E00B45C-DC62-448A-8C35-FA03BEC526BB}" sibTransId="{528B16DD-137A-41F5-A1DF-D60724219792}"/>
    <dgm:cxn modelId="{2A1514CA-DDF3-4F58-9472-2E0C7D124327}" type="presOf" srcId="{58974E47-E7F5-4527-BB53-C550D8C170E2}" destId="{D58648BD-C0FE-43F0-9909-B696D155B07D}" srcOrd="0" destOrd="0" presId="urn:microsoft.com/office/officeart/2005/8/layout/StepDownProcess"/>
    <dgm:cxn modelId="{A34BAA1A-5400-4240-A4DC-0C752BC068E7}" srcId="{58974E47-E7F5-4527-BB53-C550D8C170E2}" destId="{FA6F77FA-AB08-4E67-BD4A-293EF8DC1057}" srcOrd="2" destOrd="0" parTransId="{C3928695-551E-44B8-949C-05678C836C6E}" sibTransId="{E551FECD-0D90-4C66-B574-889E7AFDE0D8}"/>
    <dgm:cxn modelId="{5B5A02D5-9E41-40D3-A230-69F5268E6D72}" type="presOf" srcId="{FA6F77FA-AB08-4E67-BD4A-293EF8DC1057}" destId="{56ECDD1E-F0A2-48CA-AB38-635D92217C9E}" srcOrd="0" destOrd="0" presId="urn:microsoft.com/office/officeart/2005/8/layout/StepDownProcess"/>
    <dgm:cxn modelId="{1DAA0FD1-EE23-4222-8C6E-5073ED5C40DF}" type="presOf" srcId="{0AE0C8B0-E0CE-4F27-8F4E-7833FBF39A1A}" destId="{7C8C660E-6021-4E2D-8950-4CE2F6C38431}" srcOrd="0" destOrd="0" presId="urn:microsoft.com/office/officeart/2005/8/layout/StepDownProcess"/>
    <dgm:cxn modelId="{0B731D24-F2EE-4429-A56D-8BA064DF145E}" type="presOf" srcId="{C82501C1-DF38-4A25-8B72-B48AB417CC59}" destId="{5745AAE3-FB5A-45C1-B8E3-ED478A1D0B44}" srcOrd="0" destOrd="0" presId="urn:microsoft.com/office/officeart/2005/8/layout/StepDownProcess"/>
    <dgm:cxn modelId="{737027DD-1D05-4952-9385-451D46C03898}" srcId="{58974E47-E7F5-4527-BB53-C550D8C170E2}" destId="{0AE0C8B0-E0CE-4F27-8F4E-7833FBF39A1A}" srcOrd="4" destOrd="0" parTransId="{F4C3DE42-29AD-447F-8C4D-296050463852}" sibTransId="{72B62272-0A1B-48FB-AD7A-0113C5991F99}"/>
    <dgm:cxn modelId="{A8F2367C-7A27-4D43-8D24-520A10AB52A5}" type="presParOf" srcId="{D58648BD-C0FE-43F0-9909-B696D155B07D}" destId="{B56A8364-EDA8-4318-8C6B-C15DA49ED876}" srcOrd="0" destOrd="0" presId="urn:microsoft.com/office/officeart/2005/8/layout/StepDownProcess"/>
    <dgm:cxn modelId="{7A097760-D47E-47A6-8FEA-ED610B94F3E9}" type="presParOf" srcId="{B56A8364-EDA8-4318-8C6B-C15DA49ED876}" destId="{43EFBA3B-679A-4301-B0F6-0077242C5B67}" srcOrd="0" destOrd="0" presId="urn:microsoft.com/office/officeart/2005/8/layout/StepDownProcess"/>
    <dgm:cxn modelId="{591F3803-5DCC-4DE4-B317-2BE093BC3B08}" type="presParOf" srcId="{B56A8364-EDA8-4318-8C6B-C15DA49ED876}" destId="{6C754250-5BCB-4594-9771-52039B603330}" srcOrd="1" destOrd="0" presId="urn:microsoft.com/office/officeart/2005/8/layout/StepDownProcess"/>
    <dgm:cxn modelId="{0D6575B8-F969-45B8-8D35-B78EB6171E87}" type="presParOf" srcId="{B56A8364-EDA8-4318-8C6B-C15DA49ED876}" destId="{CE2FA409-5B49-4C44-BE7D-801E3EAD34C5}" srcOrd="2" destOrd="0" presId="urn:microsoft.com/office/officeart/2005/8/layout/StepDownProcess"/>
    <dgm:cxn modelId="{52DEB0D5-962B-4D6C-99E2-70418CFE1432}" type="presParOf" srcId="{D58648BD-C0FE-43F0-9909-B696D155B07D}" destId="{6DBFB586-0A61-4097-8658-9C5D403BBAB5}" srcOrd="1" destOrd="0" presId="urn:microsoft.com/office/officeart/2005/8/layout/StepDownProcess"/>
    <dgm:cxn modelId="{C4F63B8D-A650-4FA1-ABE6-EB86C7301FF4}" type="presParOf" srcId="{D58648BD-C0FE-43F0-9909-B696D155B07D}" destId="{7D9E784F-0712-4E13-AAF0-CF6363D96231}" srcOrd="2" destOrd="0" presId="urn:microsoft.com/office/officeart/2005/8/layout/StepDownProcess"/>
    <dgm:cxn modelId="{73EA0AAA-8BA0-4AAC-BB4E-AAA027014FFB}" type="presParOf" srcId="{7D9E784F-0712-4E13-AAF0-CF6363D96231}" destId="{789D5DA1-2B42-4720-B30B-D1062F186F0C}" srcOrd="0" destOrd="0" presId="urn:microsoft.com/office/officeart/2005/8/layout/StepDownProcess"/>
    <dgm:cxn modelId="{C447F019-6C6C-4324-8C2A-055A8D64EDE5}" type="presParOf" srcId="{7D9E784F-0712-4E13-AAF0-CF6363D96231}" destId="{63216D98-B23F-4AED-BBAF-A30131BF2FC0}" srcOrd="1" destOrd="0" presId="urn:microsoft.com/office/officeart/2005/8/layout/StepDownProcess"/>
    <dgm:cxn modelId="{546307C1-8FDC-4357-BEF9-C8826FA65246}" type="presParOf" srcId="{7D9E784F-0712-4E13-AAF0-CF6363D96231}" destId="{AAA880DF-0CE0-40EE-836D-CA819A4E922B}" srcOrd="2" destOrd="0" presId="urn:microsoft.com/office/officeart/2005/8/layout/StepDownProcess"/>
    <dgm:cxn modelId="{DA773D21-45D1-4727-AE92-A680FAF0AC1E}" type="presParOf" srcId="{D58648BD-C0FE-43F0-9909-B696D155B07D}" destId="{DBE852FA-BCBD-4886-9B3F-C56518A6695A}" srcOrd="3" destOrd="0" presId="urn:microsoft.com/office/officeart/2005/8/layout/StepDownProcess"/>
    <dgm:cxn modelId="{348ED999-9703-4FB7-8818-9635B971764D}" type="presParOf" srcId="{D58648BD-C0FE-43F0-9909-B696D155B07D}" destId="{F32AC848-DD9C-4C09-8BA4-E5DE8BAD2668}" srcOrd="4" destOrd="0" presId="urn:microsoft.com/office/officeart/2005/8/layout/StepDownProcess"/>
    <dgm:cxn modelId="{4090CBD0-5DCB-4174-8931-E1DA696A6787}" type="presParOf" srcId="{F32AC848-DD9C-4C09-8BA4-E5DE8BAD2668}" destId="{FA0C2E13-1B94-420B-A063-A2672200DDF5}" srcOrd="0" destOrd="0" presId="urn:microsoft.com/office/officeart/2005/8/layout/StepDownProcess"/>
    <dgm:cxn modelId="{17483390-A375-4CF2-BA42-63535546087C}" type="presParOf" srcId="{F32AC848-DD9C-4C09-8BA4-E5DE8BAD2668}" destId="{56ECDD1E-F0A2-48CA-AB38-635D92217C9E}" srcOrd="1" destOrd="0" presId="urn:microsoft.com/office/officeart/2005/8/layout/StepDownProcess"/>
    <dgm:cxn modelId="{C9901E19-0DCA-4921-B399-9CCCF9DC1462}" type="presParOf" srcId="{F32AC848-DD9C-4C09-8BA4-E5DE8BAD2668}" destId="{350942BD-F59F-4CE8-A137-0D6F8A48570E}" srcOrd="2" destOrd="0" presId="urn:microsoft.com/office/officeart/2005/8/layout/StepDownProcess"/>
    <dgm:cxn modelId="{7512B3B9-2CD2-4C14-A862-8D2133E13267}" type="presParOf" srcId="{D58648BD-C0FE-43F0-9909-B696D155B07D}" destId="{9E9A95B8-4E17-41DA-BFC3-FEFD5A9DDBFB}" srcOrd="5" destOrd="0" presId="urn:microsoft.com/office/officeart/2005/8/layout/StepDownProcess"/>
    <dgm:cxn modelId="{CE34EBAA-18EF-4ED1-A36A-E6A8C3E9722A}" type="presParOf" srcId="{D58648BD-C0FE-43F0-9909-B696D155B07D}" destId="{5ED7EA76-7F34-4CFC-95B2-62445A008D38}" srcOrd="6" destOrd="0" presId="urn:microsoft.com/office/officeart/2005/8/layout/StepDownProcess"/>
    <dgm:cxn modelId="{68FCA75B-4F13-4776-8572-A657561F1086}" type="presParOf" srcId="{5ED7EA76-7F34-4CFC-95B2-62445A008D38}" destId="{CA7DFBBD-0B0B-479E-A7BF-1408C76CEB3F}" srcOrd="0" destOrd="0" presId="urn:microsoft.com/office/officeart/2005/8/layout/StepDownProcess"/>
    <dgm:cxn modelId="{D6B80C7F-10B1-48E8-900D-57721B50645E}" type="presParOf" srcId="{5ED7EA76-7F34-4CFC-95B2-62445A008D38}" destId="{5745AAE3-FB5A-45C1-B8E3-ED478A1D0B44}" srcOrd="1" destOrd="0" presId="urn:microsoft.com/office/officeart/2005/8/layout/StepDownProcess"/>
    <dgm:cxn modelId="{E7419644-D2DF-4710-BA6F-E13F0FD714B9}" type="presParOf" srcId="{5ED7EA76-7F34-4CFC-95B2-62445A008D38}" destId="{57607F4A-A551-4989-B104-41011F464855}" srcOrd="2" destOrd="0" presId="urn:microsoft.com/office/officeart/2005/8/layout/StepDownProcess"/>
    <dgm:cxn modelId="{3896391C-BF09-49A0-B37D-1F8F7BCAF73A}" type="presParOf" srcId="{D58648BD-C0FE-43F0-9909-B696D155B07D}" destId="{F31382C9-71B4-4539-81E3-8A904D2BB19C}" srcOrd="7" destOrd="0" presId="urn:microsoft.com/office/officeart/2005/8/layout/StepDownProcess"/>
    <dgm:cxn modelId="{5A92DA97-8FA0-4849-9BBD-3ADB26856137}" type="presParOf" srcId="{D58648BD-C0FE-43F0-9909-B696D155B07D}" destId="{BE22FA11-D692-4235-9D1B-E3E376E5F9F4}" srcOrd="8" destOrd="0" presId="urn:microsoft.com/office/officeart/2005/8/layout/StepDownProcess"/>
    <dgm:cxn modelId="{602ED6AB-6103-4CA9-9FD0-43F90D16782F}" type="presParOf" srcId="{BE22FA11-D692-4235-9D1B-E3E376E5F9F4}" destId="{7C8C660E-6021-4E2D-8950-4CE2F6C38431}" srcOrd="0" destOrd="0" presId="urn:microsoft.com/office/officeart/2005/8/layout/StepDownProces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DF5C3D1-1A28-4BF2-93B5-E97B8835CA34}" type="doc">
      <dgm:prSet loTypeId="urn:microsoft.com/office/officeart/2005/8/layout/radial4" loCatId="relationship" qsTypeId="urn:microsoft.com/office/officeart/2005/8/quickstyle/simple3" qsCatId="simple" csTypeId="urn:microsoft.com/office/officeart/2005/8/colors/colorful4" csCatId="colorful" phldr="1"/>
      <dgm:spPr/>
      <dgm:t>
        <a:bodyPr/>
        <a:lstStyle/>
        <a:p>
          <a:endParaRPr lang="nb-NO"/>
        </a:p>
      </dgm:t>
    </dgm:pt>
    <dgm:pt modelId="{83FD96F9-B842-4D27-A54E-6FA6130EF780}">
      <dgm:prSet phldrT="[Text]" custT="1"/>
      <dgm:spPr/>
      <dgm:t>
        <a:bodyPr/>
        <a:lstStyle/>
        <a:p>
          <a:r>
            <a:rPr lang="nb-NO" sz="2800" b="1" dirty="0" smtClean="0"/>
            <a:t>Global </a:t>
          </a:r>
          <a:r>
            <a:rPr lang="nb-NO" sz="2800" b="1" dirty="0" err="1" smtClean="0"/>
            <a:t>Priorities</a:t>
          </a:r>
          <a:endParaRPr lang="nb-NO" sz="2800" b="1" dirty="0"/>
        </a:p>
      </dgm:t>
    </dgm:pt>
    <dgm:pt modelId="{E859A9A3-C89E-4009-8E74-4DB21D3F59B1}" type="parTrans" cxnId="{0AF7F181-72D2-465D-85BE-76A8C5FAB979}">
      <dgm:prSet/>
      <dgm:spPr/>
      <dgm:t>
        <a:bodyPr/>
        <a:lstStyle/>
        <a:p>
          <a:endParaRPr lang="nb-NO" sz="2000" b="1">
            <a:solidFill>
              <a:schemeClr val="tx1"/>
            </a:solidFill>
          </a:endParaRPr>
        </a:p>
      </dgm:t>
    </dgm:pt>
    <dgm:pt modelId="{3F897CA7-0705-4C22-B0D6-13E03496CD9E}" type="sibTrans" cxnId="{0AF7F181-72D2-465D-85BE-76A8C5FAB979}">
      <dgm:prSet/>
      <dgm:spPr/>
      <dgm:t>
        <a:bodyPr/>
        <a:lstStyle/>
        <a:p>
          <a:endParaRPr lang="nb-NO" sz="2000" b="1">
            <a:solidFill>
              <a:schemeClr val="tx1"/>
            </a:solidFill>
          </a:endParaRPr>
        </a:p>
      </dgm:t>
    </dgm:pt>
    <dgm:pt modelId="{B52F4D2F-547D-4E6E-AD0E-F3CED0416010}">
      <dgm:prSet phldrT="[Text]" custT="1"/>
      <dgm:spPr/>
      <dgm:t>
        <a:bodyPr/>
        <a:lstStyle/>
        <a:p>
          <a:r>
            <a:rPr lang="nb-NO" sz="2000" b="1" dirty="0" smtClean="0"/>
            <a:t>SAI </a:t>
          </a:r>
          <a:r>
            <a:rPr lang="nb-NO" sz="2000" b="1" dirty="0" err="1" smtClean="0"/>
            <a:t>Strategy</a:t>
          </a:r>
          <a:r>
            <a:rPr lang="nb-NO" sz="2000" b="1" dirty="0" smtClean="0"/>
            <a:t>, </a:t>
          </a:r>
          <a:r>
            <a:rPr lang="nb-NO" sz="2000" b="1" dirty="0" err="1" smtClean="0"/>
            <a:t>Performance</a:t>
          </a:r>
          <a:r>
            <a:rPr lang="nb-NO" sz="2000" b="1" dirty="0" smtClean="0"/>
            <a:t> &amp; </a:t>
          </a:r>
          <a:r>
            <a:rPr lang="nb-NO" sz="2000" b="1" dirty="0" err="1" smtClean="0"/>
            <a:t>Reporting</a:t>
          </a:r>
          <a:r>
            <a:rPr lang="nb-NO" sz="2000" b="1" dirty="0" smtClean="0"/>
            <a:t> </a:t>
          </a:r>
          <a:endParaRPr lang="nb-NO" sz="2000" b="1" dirty="0"/>
        </a:p>
      </dgm:t>
    </dgm:pt>
    <dgm:pt modelId="{0E9FE942-D2E4-48C6-936C-51B91B4279CA}" type="parTrans" cxnId="{34C61AA1-EA33-488F-AB5E-50C370A6C9FA}">
      <dgm:prSet/>
      <dgm:spPr/>
      <dgm:t>
        <a:bodyPr/>
        <a:lstStyle/>
        <a:p>
          <a:endParaRPr lang="nb-NO" sz="2000" b="1">
            <a:solidFill>
              <a:schemeClr val="tx1"/>
            </a:solidFill>
          </a:endParaRPr>
        </a:p>
      </dgm:t>
    </dgm:pt>
    <dgm:pt modelId="{6442C282-582D-4FE7-8C6F-DC30CD4A6E01}" type="sibTrans" cxnId="{34C61AA1-EA33-488F-AB5E-50C370A6C9FA}">
      <dgm:prSet/>
      <dgm:spPr/>
      <dgm:t>
        <a:bodyPr/>
        <a:lstStyle/>
        <a:p>
          <a:endParaRPr lang="nb-NO" sz="2000" b="1">
            <a:solidFill>
              <a:schemeClr val="tx1"/>
            </a:solidFill>
          </a:endParaRPr>
        </a:p>
      </dgm:t>
    </dgm:pt>
    <dgm:pt modelId="{FD10E8D9-BEF5-49E6-8AA5-3822BA464F6C}">
      <dgm:prSet phldrT="[Text]" custT="1"/>
      <dgm:spPr/>
      <dgm:t>
        <a:bodyPr/>
        <a:lstStyle/>
        <a:p>
          <a:r>
            <a:rPr lang="nb-NO" sz="2000" b="1" dirty="0" smtClean="0"/>
            <a:t>Support for </a:t>
          </a:r>
          <a:r>
            <a:rPr lang="nb-NO" sz="2000" b="1" dirty="0" err="1" smtClean="0"/>
            <a:t>Implementing</a:t>
          </a:r>
          <a:r>
            <a:rPr lang="nb-NO" sz="2000" b="1" dirty="0" smtClean="0"/>
            <a:t> </a:t>
          </a:r>
          <a:r>
            <a:rPr lang="nb-NO" sz="2000" b="1" dirty="0" err="1" smtClean="0"/>
            <a:t>ISSAIs</a:t>
          </a:r>
          <a:r>
            <a:rPr lang="nb-NO" sz="2000" b="1" dirty="0" smtClean="0"/>
            <a:t> ( </a:t>
          </a:r>
          <a:r>
            <a:rPr lang="nb-NO" sz="2000" b="1" dirty="0" err="1" smtClean="0"/>
            <a:t>including</a:t>
          </a:r>
          <a:r>
            <a:rPr lang="nb-NO" sz="2000" b="1" dirty="0" smtClean="0"/>
            <a:t> </a:t>
          </a:r>
          <a:r>
            <a:rPr lang="nb-NO" sz="2000" b="1" dirty="0" err="1" smtClean="0"/>
            <a:t>certification</a:t>
          </a:r>
          <a:r>
            <a:rPr lang="nb-NO" sz="2000" b="1" dirty="0" smtClean="0"/>
            <a:t>)</a:t>
          </a:r>
          <a:endParaRPr lang="nb-NO" sz="2000" b="1" dirty="0"/>
        </a:p>
      </dgm:t>
    </dgm:pt>
    <dgm:pt modelId="{08BC5752-074D-4DE6-B5E1-ED4749F00890}" type="parTrans" cxnId="{7953BAF4-EF82-47AD-8E94-99D2FFC77A07}">
      <dgm:prSet/>
      <dgm:spPr/>
      <dgm:t>
        <a:bodyPr/>
        <a:lstStyle/>
        <a:p>
          <a:endParaRPr lang="nb-NO" sz="2000" b="1">
            <a:solidFill>
              <a:schemeClr val="tx1"/>
            </a:solidFill>
          </a:endParaRPr>
        </a:p>
      </dgm:t>
    </dgm:pt>
    <dgm:pt modelId="{B6F81F07-55C2-4ECA-B5B6-A77AD40A769B}" type="sibTrans" cxnId="{7953BAF4-EF82-47AD-8E94-99D2FFC77A07}">
      <dgm:prSet/>
      <dgm:spPr/>
      <dgm:t>
        <a:bodyPr/>
        <a:lstStyle/>
        <a:p>
          <a:endParaRPr lang="nb-NO" sz="2000" b="1">
            <a:solidFill>
              <a:schemeClr val="tx1"/>
            </a:solidFill>
          </a:endParaRPr>
        </a:p>
      </dgm:t>
    </dgm:pt>
    <dgm:pt modelId="{373C8CDB-E069-4628-BCC0-4BAA1DCF0582}">
      <dgm:prSet phldrT="[Text]" custT="1"/>
      <dgm:spPr/>
      <dgm:t>
        <a:bodyPr/>
        <a:lstStyle/>
        <a:p>
          <a:r>
            <a:rPr lang="nb-NO" sz="2000" b="1" dirty="0" smtClean="0"/>
            <a:t>SAI- Stakeholder </a:t>
          </a:r>
          <a:r>
            <a:rPr lang="nb-NO" sz="2000" b="1" dirty="0" err="1" smtClean="0"/>
            <a:t>Relations</a:t>
          </a:r>
          <a:endParaRPr lang="nb-NO" sz="2000" b="1" dirty="0"/>
        </a:p>
      </dgm:t>
    </dgm:pt>
    <dgm:pt modelId="{F9597745-3419-4555-B22B-30CA75F81126}" type="parTrans" cxnId="{99683B9D-D7B6-4F6D-8AD2-8C39BB670554}">
      <dgm:prSet/>
      <dgm:spPr/>
      <dgm:t>
        <a:bodyPr/>
        <a:lstStyle/>
        <a:p>
          <a:endParaRPr lang="nb-NO" sz="2000" b="1">
            <a:solidFill>
              <a:schemeClr val="tx1"/>
            </a:solidFill>
          </a:endParaRPr>
        </a:p>
      </dgm:t>
    </dgm:pt>
    <dgm:pt modelId="{619632B5-9B35-49AF-942B-FFA157DCF131}" type="sibTrans" cxnId="{99683B9D-D7B6-4F6D-8AD2-8C39BB670554}">
      <dgm:prSet/>
      <dgm:spPr/>
      <dgm:t>
        <a:bodyPr/>
        <a:lstStyle/>
        <a:p>
          <a:endParaRPr lang="nb-NO" sz="2000" b="1">
            <a:solidFill>
              <a:schemeClr val="tx1"/>
            </a:solidFill>
          </a:endParaRPr>
        </a:p>
      </dgm:t>
    </dgm:pt>
    <dgm:pt modelId="{44FCDA47-5530-4FF6-B3CE-B3F32E41B87F}">
      <dgm:prSet custT="1"/>
      <dgm:spPr/>
      <dgm:t>
        <a:bodyPr/>
        <a:lstStyle/>
        <a:p>
          <a:r>
            <a:rPr lang="nb-NO" sz="2000" b="1" dirty="0" err="1" smtClean="0"/>
            <a:t>Enhancing</a:t>
          </a:r>
          <a:r>
            <a:rPr lang="nb-NO" sz="2000" b="1" dirty="0" smtClean="0"/>
            <a:t> </a:t>
          </a:r>
          <a:r>
            <a:rPr lang="nb-NO" sz="2000" b="1" dirty="0" err="1" smtClean="0"/>
            <a:t>SAIs</a:t>
          </a:r>
          <a:r>
            <a:rPr lang="nb-NO" sz="2000" b="1" dirty="0" smtClean="0"/>
            <a:t> </a:t>
          </a:r>
          <a:r>
            <a:rPr lang="nb-NO" sz="2000" b="1" dirty="0" err="1" smtClean="0"/>
            <a:t>role</a:t>
          </a:r>
          <a:r>
            <a:rPr lang="nb-NO" sz="2000" b="1" dirty="0" smtClean="0"/>
            <a:t> in </a:t>
          </a:r>
          <a:r>
            <a:rPr lang="nb-NO" sz="2000" b="1" dirty="0" err="1" smtClean="0"/>
            <a:t>countering</a:t>
          </a:r>
          <a:r>
            <a:rPr lang="nb-NO" sz="2000" b="1" dirty="0" smtClean="0"/>
            <a:t> </a:t>
          </a:r>
          <a:r>
            <a:rPr lang="nb-NO" sz="2000" b="1" dirty="0" err="1" smtClean="0"/>
            <a:t>fraud</a:t>
          </a:r>
          <a:r>
            <a:rPr lang="nb-NO" sz="2000" b="1" dirty="0" smtClean="0"/>
            <a:t> &amp; </a:t>
          </a:r>
          <a:r>
            <a:rPr lang="nb-NO" sz="2000" b="1" dirty="0" err="1" smtClean="0"/>
            <a:t>corruption</a:t>
          </a:r>
          <a:endParaRPr lang="nb-NO" sz="2000" b="1" dirty="0"/>
        </a:p>
      </dgm:t>
    </dgm:pt>
    <dgm:pt modelId="{F4ACC23C-55B0-4D12-8F7A-19D1875ADDD0}" type="parTrans" cxnId="{E24F8CE2-DA1D-4967-A7BC-FA014243E54F}">
      <dgm:prSet/>
      <dgm:spPr/>
      <dgm:t>
        <a:bodyPr/>
        <a:lstStyle/>
        <a:p>
          <a:endParaRPr lang="nb-NO" sz="2000" b="1">
            <a:solidFill>
              <a:schemeClr val="tx1"/>
            </a:solidFill>
          </a:endParaRPr>
        </a:p>
      </dgm:t>
    </dgm:pt>
    <dgm:pt modelId="{4A0CC1D7-DDDB-4945-A79D-F885BBAB6B07}" type="sibTrans" cxnId="{E24F8CE2-DA1D-4967-A7BC-FA014243E54F}">
      <dgm:prSet/>
      <dgm:spPr/>
      <dgm:t>
        <a:bodyPr/>
        <a:lstStyle/>
        <a:p>
          <a:endParaRPr lang="nb-NO" sz="2000" b="1">
            <a:solidFill>
              <a:schemeClr val="tx1"/>
            </a:solidFill>
          </a:endParaRPr>
        </a:p>
      </dgm:t>
    </dgm:pt>
    <dgm:pt modelId="{3A025018-2815-449A-B111-1E951F5BA4C3}">
      <dgm:prSet custT="1"/>
      <dgm:spPr/>
      <dgm:t>
        <a:bodyPr/>
        <a:lstStyle/>
        <a:p>
          <a:r>
            <a:rPr lang="nb-NO" sz="2000" b="1" dirty="0" err="1" smtClean="0"/>
            <a:t>Supporting</a:t>
          </a:r>
          <a:r>
            <a:rPr lang="nb-NO" sz="2000" b="1" dirty="0" smtClean="0"/>
            <a:t> </a:t>
          </a:r>
          <a:r>
            <a:rPr lang="nb-NO" sz="2000" b="1" dirty="0" err="1" smtClean="0"/>
            <a:t>Institutional</a:t>
          </a:r>
          <a:r>
            <a:rPr lang="nb-NO" sz="2000" b="1" dirty="0" smtClean="0"/>
            <a:t> </a:t>
          </a:r>
          <a:r>
            <a:rPr lang="nb-NO" sz="2000" b="1" dirty="0" err="1" smtClean="0"/>
            <a:t>Capacity</a:t>
          </a:r>
          <a:r>
            <a:rPr lang="nb-NO" sz="2000" b="1" dirty="0" smtClean="0"/>
            <a:t> </a:t>
          </a:r>
          <a:r>
            <a:rPr lang="nb-NO" sz="2000" b="1" dirty="0" err="1" smtClean="0"/>
            <a:t>Development</a:t>
          </a:r>
          <a:r>
            <a:rPr lang="nb-NO" sz="2000" b="1" dirty="0" smtClean="0"/>
            <a:t> </a:t>
          </a:r>
          <a:endParaRPr lang="nb-NO" sz="2000" b="1" dirty="0"/>
        </a:p>
      </dgm:t>
    </dgm:pt>
    <dgm:pt modelId="{617F17C1-D8F6-4883-BB90-29B1C5B21A44}" type="parTrans" cxnId="{3A16B6A9-58A5-453F-A04E-64D7A91EB99B}">
      <dgm:prSet/>
      <dgm:spPr/>
      <dgm:t>
        <a:bodyPr/>
        <a:lstStyle/>
        <a:p>
          <a:endParaRPr lang="nb-NO" sz="2000" b="1">
            <a:solidFill>
              <a:schemeClr val="tx1"/>
            </a:solidFill>
          </a:endParaRPr>
        </a:p>
      </dgm:t>
    </dgm:pt>
    <dgm:pt modelId="{68FC7DAE-B3BD-4977-8A43-2F4D301680FE}" type="sibTrans" cxnId="{3A16B6A9-58A5-453F-A04E-64D7A91EB99B}">
      <dgm:prSet/>
      <dgm:spPr/>
      <dgm:t>
        <a:bodyPr/>
        <a:lstStyle/>
        <a:p>
          <a:endParaRPr lang="nb-NO" sz="2000" b="1">
            <a:solidFill>
              <a:schemeClr val="tx1"/>
            </a:solidFill>
          </a:endParaRPr>
        </a:p>
      </dgm:t>
    </dgm:pt>
    <dgm:pt modelId="{E9D75FAA-07F5-4E98-944E-39E4FD803273}">
      <dgm:prSet custT="1"/>
      <dgm:spPr/>
      <dgm:t>
        <a:bodyPr/>
        <a:lstStyle/>
        <a:p>
          <a:r>
            <a:rPr lang="nb-NO" sz="2000" b="1" dirty="0" err="1" smtClean="0"/>
            <a:t>Enhancing</a:t>
          </a:r>
          <a:r>
            <a:rPr lang="nb-NO" sz="2000" b="1" dirty="0" smtClean="0"/>
            <a:t> </a:t>
          </a:r>
          <a:r>
            <a:rPr lang="nb-NO" sz="2000" b="1" dirty="0" err="1" smtClean="0"/>
            <a:t>eLearning</a:t>
          </a:r>
          <a:r>
            <a:rPr lang="nb-NO" sz="2000" b="1" dirty="0" smtClean="0"/>
            <a:t> </a:t>
          </a:r>
          <a:r>
            <a:rPr lang="nb-NO" sz="2000" b="1" dirty="0" err="1" smtClean="0"/>
            <a:t>capacity</a:t>
          </a:r>
          <a:endParaRPr lang="nb-NO" sz="2000" b="1" dirty="0"/>
        </a:p>
      </dgm:t>
    </dgm:pt>
    <dgm:pt modelId="{5AFE0BDD-BA82-474C-B404-DF8AC3FEA354}" type="parTrans" cxnId="{D09A80E4-F825-4FCF-B222-2ADD0064D731}">
      <dgm:prSet/>
      <dgm:spPr/>
      <dgm:t>
        <a:bodyPr/>
        <a:lstStyle/>
        <a:p>
          <a:endParaRPr lang="nb-NO" sz="2000">
            <a:solidFill>
              <a:schemeClr val="tx1"/>
            </a:solidFill>
          </a:endParaRPr>
        </a:p>
      </dgm:t>
    </dgm:pt>
    <dgm:pt modelId="{C93961F2-34FD-4955-8233-2FA31EA07EBF}" type="sibTrans" cxnId="{D09A80E4-F825-4FCF-B222-2ADD0064D731}">
      <dgm:prSet/>
      <dgm:spPr/>
      <dgm:t>
        <a:bodyPr/>
        <a:lstStyle/>
        <a:p>
          <a:endParaRPr lang="nb-NO" sz="2000">
            <a:solidFill>
              <a:schemeClr val="tx1"/>
            </a:solidFill>
          </a:endParaRPr>
        </a:p>
      </dgm:t>
    </dgm:pt>
    <dgm:pt modelId="{DE904CC6-626F-49B7-ABA3-E1D0914AC44A}">
      <dgm:prSet custT="1"/>
      <dgm:spPr/>
      <dgm:t>
        <a:bodyPr/>
        <a:lstStyle/>
        <a:p>
          <a:r>
            <a:rPr lang="nb-NO" sz="2000" b="1" dirty="0" smtClean="0"/>
            <a:t>SAI Young Leaders </a:t>
          </a:r>
          <a:r>
            <a:rPr lang="nb-NO" sz="2000" b="1" dirty="0" err="1" smtClean="0"/>
            <a:t>Programe</a:t>
          </a:r>
          <a:endParaRPr lang="en-US" sz="2000" b="1" dirty="0"/>
        </a:p>
      </dgm:t>
    </dgm:pt>
    <dgm:pt modelId="{E70E0815-4F6C-48D1-AE08-3FD560120D67}" type="parTrans" cxnId="{6BC5FD6F-629E-4D7F-8E15-E4916E2DD02C}">
      <dgm:prSet/>
      <dgm:spPr/>
      <dgm:t>
        <a:bodyPr/>
        <a:lstStyle/>
        <a:p>
          <a:endParaRPr lang="en-US"/>
        </a:p>
      </dgm:t>
    </dgm:pt>
    <dgm:pt modelId="{339B86DD-FB9F-40BB-8633-76007E503CC1}" type="sibTrans" cxnId="{6BC5FD6F-629E-4D7F-8E15-E4916E2DD02C}">
      <dgm:prSet/>
      <dgm:spPr/>
      <dgm:t>
        <a:bodyPr/>
        <a:lstStyle/>
        <a:p>
          <a:endParaRPr lang="en-US"/>
        </a:p>
      </dgm:t>
    </dgm:pt>
    <dgm:pt modelId="{2D5FC51C-928A-4909-AC9F-A894E124D0BF}" type="pres">
      <dgm:prSet presAssocID="{6DF5C3D1-1A28-4BF2-93B5-E97B8835CA34}" presName="cycle" presStyleCnt="0">
        <dgm:presLayoutVars>
          <dgm:chMax val="1"/>
          <dgm:dir/>
          <dgm:animLvl val="ctr"/>
          <dgm:resizeHandles val="exact"/>
        </dgm:presLayoutVars>
      </dgm:prSet>
      <dgm:spPr/>
      <dgm:t>
        <a:bodyPr/>
        <a:lstStyle/>
        <a:p>
          <a:endParaRPr lang="nb-NO"/>
        </a:p>
      </dgm:t>
    </dgm:pt>
    <dgm:pt modelId="{BC39E6F9-704F-46E3-8698-3AC09DC09F8B}" type="pres">
      <dgm:prSet presAssocID="{83FD96F9-B842-4D27-A54E-6FA6130EF780}" presName="centerShape" presStyleLbl="node0" presStyleIdx="0" presStyleCnt="1"/>
      <dgm:spPr/>
      <dgm:t>
        <a:bodyPr/>
        <a:lstStyle/>
        <a:p>
          <a:endParaRPr lang="nb-NO"/>
        </a:p>
      </dgm:t>
    </dgm:pt>
    <dgm:pt modelId="{605568FE-0202-46B6-9EFE-A7770D3935FE}" type="pres">
      <dgm:prSet presAssocID="{0E9FE942-D2E4-48C6-936C-51B91B4279CA}" presName="parTrans" presStyleLbl="bgSibTrans2D1" presStyleIdx="0" presStyleCnt="7"/>
      <dgm:spPr/>
      <dgm:t>
        <a:bodyPr/>
        <a:lstStyle/>
        <a:p>
          <a:endParaRPr lang="nb-NO"/>
        </a:p>
      </dgm:t>
    </dgm:pt>
    <dgm:pt modelId="{98029162-F8E0-4C09-B6FC-667A08C2BA73}" type="pres">
      <dgm:prSet presAssocID="{B52F4D2F-547D-4E6E-AD0E-F3CED0416010}" presName="node" presStyleLbl="node1" presStyleIdx="0" presStyleCnt="7" custScaleX="126132">
        <dgm:presLayoutVars>
          <dgm:bulletEnabled val="1"/>
        </dgm:presLayoutVars>
      </dgm:prSet>
      <dgm:spPr/>
      <dgm:t>
        <a:bodyPr/>
        <a:lstStyle/>
        <a:p>
          <a:endParaRPr lang="nb-NO"/>
        </a:p>
      </dgm:t>
    </dgm:pt>
    <dgm:pt modelId="{1BE39EA0-9E08-4662-AAD7-5657429EEEB0}" type="pres">
      <dgm:prSet presAssocID="{08BC5752-074D-4DE6-B5E1-ED4749F00890}" presName="parTrans" presStyleLbl="bgSibTrans2D1" presStyleIdx="1" presStyleCnt="7"/>
      <dgm:spPr/>
      <dgm:t>
        <a:bodyPr/>
        <a:lstStyle/>
        <a:p>
          <a:endParaRPr lang="nb-NO"/>
        </a:p>
      </dgm:t>
    </dgm:pt>
    <dgm:pt modelId="{74CFEB7A-1B21-4724-99BE-EB5E3F033E88}" type="pres">
      <dgm:prSet presAssocID="{FD10E8D9-BEF5-49E6-8AA5-3822BA464F6C}" presName="node" presStyleLbl="node1" presStyleIdx="1" presStyleCnt="7" custScaleX="152333">
        <dgm:presLayoutVars>
          <dgm:bulletEnabled val="1"/>
        </dgm:presLayoutVars>
      </dgm:prSet>
      <dgm:spPr/>
      <dgm:t>
        <a:bodyPr/>
        <a:lstStyle/>
        <a:p>
          <a:endParaRPr lang="nb-NO"/>
        </a:p>
      </dgm:t>
    </dgm:pt>
    <dgm:pt modelId="{C6753B58-BE02-4480-B923-3F4E264497F0}" type="pres">
      <dgm:prSet presAssocID="{F9597745-3419-4555-B22B-30CA75F81126}" presName="parTrans" presStyleLbl="bgSibTrans2D1" presStyleIdx="2" presStyleCnt="7"/>
      <dgm:spPr/>
      <dgm:t>
        <a:bodyPr/>
        <a:lstStyle/>
        <a:p>
          <a:endParaRPr lang="nb-NO"/>
        </a:p>
      </dgm:t>
    </dgm:pt>
    <dgm:pt modelId="{08DA16BB-F4BC-4B69-8228-D7C6FE23170A}" type="pres">
      <dgm:prSet presAssocID="{373C8CDB-E069-4628-BCC0-4BAA1DCF0582}" presName="node" presStyleLbl="node1" presStyleIdx="2" presStyleCnt="7" custScaleX="125824" custRadScaleRad="110201" custRadScaleInc="-7317">
        <dgm:presLayoutVars>
          <dgm:bulletEnabled val="1"/>
        </dgm:presLayoutVars>
      </dgm:prSet>
      <dgm:spPr/>
      <dgm:t>
        <a:bodyPr/>
        <a:lstStyle/>
        <a:p>
          <a:endParaRPr lang="nb-NO"/>
        </a:p>
      </dgm:t>
    </dgm:pt>
    <dgm:pt modelId="{F5CA8B8A-AD79-466C-8739-7C9DC198C641}" type="pres">
      <dgm:prSet presAssocID="{F4ACC23C-55B0-4D12-8F7A-19D1875ADDD0}" presName="parTrans" presStyleLbl="bgSibTrans2D1" presStyleIdx="3" presStyleCnt="7"/>
      <dgm:spPr/>
      <dgm:t>
        <a:bodyPr/>
        <a:lstStyle/>
        <a:p>
          <a:endParaRPr lang="nb-NO"/>
        </a:p>
      </dgm:t>
    </dgm:pt>
    <dgm:pt modelId="{5F0A09E0-7409-405E-8C1D-C589F0917A5A}" type="pres">
      <dgm:prSet presAssocID="{44FCDA47-5530-4FF6-B3CE-B3F32E41B87F}" presName="node" presStyleLbl="node1" presStyleIdx="3" presStyleCnt="7" custScaleX="138082" custScaleY="109184" custRadScaleRad="100130" custRadScaleInc="11368">
        <dgm:presLayoutVars>
          <dgm:bulletEnabled val="1"/>
        </dgm:presLayoutVars>
      </dgm:prSet>
      <dgm:spPr/>
      <dgm:t>
        <a:bodyPr/>
        <a:lstStyle/>
        <a:p>
          <a:endParaRPr lang="nb-NO"/>
        </a:p>
      </dgm:t>
    </dgm:pt>
    <dgm:pt modelId="{9AE8F140-E68A-453A-B629-15E75DE70909}" type="pres">
      <dgm:prSet presAssocID="{617F17C1-D8F6-4883-BB90-29B1C5B21A44}" presName="parTrans" presStyleLbl="bgSibTrans2D1" presStyleIdx="4" presStyleCnt="7"/>
      <dgm:spPr/>
      <dgm:t>
        <a:bodyPr/>
        <a:lstStyle/>
        <a:p>
          <a:endParaRPr lang="nb-NO"/>
        </a:p>
      </dgm:t>
    </dgm:pt>
    <dgm:pt modelId="{6A2A0644-2BD2-4FBB-BA4F-B84AE309BCEB}" type="pres">
      <dgm:prSet presAssocID="{3A025018-2815-449A-B111-1E951F5BA4C3}" presName="node" presStyleLbl="node1" presStyleIdx="4" presStyleCnt="7" custScaleX="121061" custRadScaleRad="112818" custRadScaleInc="18677">
        <dgm:presLayoutVars>
          <dgm:bulletEnabled val="1"/>
        </dgm:presLayoutVars>
      </dgm:prSet>
      <dgm:spPr/>
      <dgm:t>
        <a:bodyPr/>
        <a:lstStyle/>
        <a:p>
          <a:endParaRPr lang="nb-NO"/>
        </a:p>
      </dgm:t>
    </dgm:pt>
    <dgm:pt modelId="{AEB5D929-A305-42BE-9FC6-A62616A65BB8}" type="pres">
      <dgm:prSet presAssocID="{5AFE0BDD-BA82-474C-B404-DF8AC3FEA354}" presName="parTrans" presStyleLbl="bgSibTrans2D1" presStyleIdx="5" presStyleCnt="7"/>
      <dgm:spPr/>
      <dgm:t>
        <a:bodyPr/>
        <a:lstStyle/>
        <a:p>
          <a:endParaRPr lang="nb-NO"/>
        </a:p>
      </dgm:t>
    </dgm:pt>
    <dgm:pt modelId="{91E332E8-ACE4-43D9-9B2E-B359C83A4B70}" type="pres">
      <dgm:prSet presAssocID="{E9D75FAA-07F5-4E98-944E-39E4FD803273}" presName="node" presStyleLbl="node1" presStyleIdx="5" presStyleCnt="7">
        <dgm:presLayoutVars>
          <dgm:bulletEnabled val="1"/>
        </dgm:presLayoutVars>
      </dgm:prSet>
      <dgm:spPr/>
      <dgm:t>
        <a:bodyPr/>
        <a:lstStyle/>
        <a:p>
          <a:endParaRPr lang="nb-NO"/>
        </a:p>
      </dgm:t>
    </dgm:pt>
    <dgm:pt modelId="{103D8D3F-943C-4055-AFAC-1A3164622198}" type="pres">
      <dgm:prSet presAssocID="{E70E0815-4F6C-48D1-AE08-3FD560120D67}" presName="parTrans" presStyleLbl="bgSibTrans2D1" presStyleIdx="6" presStyleCnt="7"/>
      <dgm:spPr/>
      <dgm:t>
        <a:bodyPr/>
        <a:lstStyle/>
        <a:p>
          <a:endParaRPr lang="en-US"/>
        </a:p>
      </dgm:t>
    </dgm:pt>
    <dgm:pt modelId="{58DC1540-8C9F-4747-9580-4AD7B63527DF}" type="pres">
      <dgm:prSet presAssocID="{DE904CC6-626F-49B7-ABA3-E1D0914AC44A}" presName="node" presStyleLbl="node1" presStyleIdx="6" presStyleCnt="7">
        <dgm:presLayoutVars>
          <dgm:bulletEnabled val="1"/>
        </dgm:presLayoutVars>
      </dgm:prSet>
      <dgm:spPr/>
      <dgm:t>
        <a:bodyPr/>
        <a:lstStyle/>
        <a:p>
          <a:endParaRPr lang="en-US"/>
        </a:p>
      </dgm:t>
    </dgm:pt>
  </dgm:ptLst>
  <dgm:cxnLst>
    <dgm:cxn modelId="{EDD26572-AEF9-4B7B-A891-DF190F11D5CC}" type="presOf" srcId="{6DF5C3D1-1A28-4BF2-93B5-E97B8835CA34}" destId="{2D5FC51C-928A-4909-AC9F-A894E124D0BF}" srcOrd="0" destOrd="0" presId="urn:microsoft.com/office/officeart/2005/8/layout/radial4"/>
    <dgm:cxn modelId="{0801EEE3-181C-4A4D-BDDC-300BF302EA35}" type="presOf" srcId="{5AFE0BDD-BA82-474C-B404-DF8AC3FEA354}" destId="{AEB5D929-A305-42BE-9FC6-A62616A65BB8}" srcOrd="0" destOrd="0" presId="urn:microsoft.com/office/officeart/2005/8/layout/radial4"/>
    <dgm:cxn modelId="{8BAD77F3-B6AA-46F2-876B-CACD21006B1C}" type="presOf" srcId="{617F17C1-D8F6-4883-BB90-29B1C5B21A44}" destId="{9AE8F140-E68A-453A-B629-15E75DE70909}" srcOrd="0" destOrd="0" presId="urn:microsoft.com/office/officeart/2005/8/layout/radial4"/>
    <dgm:cxn modelId="{398AA88A-FF35-4605-9B9F-BBC99BE3A605}" type="presOf" srcId="{3A025018-2815-449A-B111-1E951F5BA4C3}" destId="{6A2A0644-2BD2-4FBB-BA4F-B84AE309BCEB}" srcOrd="0" destOrd="0" presId="urn:microsoft.com/office/officeart/2005/8/layout/radial4"/>
    <dgm:cxn modelId="{D426E3DE-B524-4C7C-B3F9-3A1FAC7F081B}" type="presOf" srcId="{373C8CDB-E069-4628-BCC0-4BAA1DCF0582}" destId="{08DA16BB-F4BC-4B69-8228-D7C6FE23170A}" srcOrd="0" destOrd="0" presId="urn:microsoft.com/office/officeart/2005/8/layout/radial4"/>
    <dgm:cxn modelId="{E40BBD0C-95F5-4ABA-8DB9-0A0F78D3FEE4}" type="presOf" srcId="{DE904CC6-626F-49B7-ABA3-E1D0914AC44A}" destId="{58DC1540-8C9F-4747-9580-4AD7B63527DF}" srcOrd="0" destOrd="0" presId="urn:microsoft.com/office/officeart/2005/8/layout/radial4"/>
    <dgm:cxn modelId="{DD2B90F5-33DA-431D-8D18-303BC43E4242}" type="presOf" srcId="{E70E0815-4F6C-48D1-AE08-3FD560120D67}" destId="{103D8D3F-943C-4055-AFAC-1A3164622198}" srcOrd="0" destOrd="0" presId="urn:microsoft.com/office/officeart/2005/8/layout/radial4"/>
    <dgm:cxn modelId="{0AF7F181-72D2-465D-85BE-76A8C5FAB979}" srcId="{6DF5C3D1-1A28-4BF2-93B5-E97B8835CA34}" destId="{83FD96F9-B842-4D27-A54E-6FA6130EF780}" srcOrd="0" destOrd="0" parTransId="{E859A9A3-C89E-4009-8E74-4DB21D3F59B1}" sibTransId="{3F897CA7-0705-4C22-B0D6-13E03496CD9E}"/>
    <dgm:cxn modelId="{2F74653C-66D6-4ACF-B817-8C412C231E43}" type="presOf" srcId="{F9597745-3419-4555-B22B-30CA75F81126}" destId="{C6753B58-BE02-4480-B923-3F4E264497F0}" srcOrd="0" destOrd="0" presId="urn:microsoft.com/office/officeart/2005/8/layout/radial4"/>
    <dgm:cxn modelId="{6212152D-0575-4A1E-823C-D893026D9625}" type="presOf" srcId="{0E9FE942-D2E4-48C6-936C-51B91B4279CA}" destId="{605568FE-0202-46B6-9EFE-A7770D3935FE}" srcOrd="0" destOrd="0" presId="urn:microsoft.com/office/officeart/2005/8/layout/radial4"/>
    <dgm:cxn modelId="{5DEB6BEF-28E1-4577-A57B-809CF8CF4CBB}" type="presOf" srcId="{FD10E8D9-BEF5-49E6-8AA5-3822BA464F6C}" destId="{74CFEB7A-1B21-4724-99BE-EB5E3F033E88}" srcOrd="0" destOrd="0" presId="urn:microsoft.com/office/officeart/2005/8/layout/radial4"/>
    <dgm:cxn modelId="{B5FC388F-78B9-47D8-B3F7-9A921F584D3F}" type="presOf" srcId="{E9D75FAA-07F5-4E98-944E-39E4FD803273}" destId="{91E332E8-ACE4-43D9-9B2E-B359C83A4B70}" srcOrd="0" destOrd="0" presId="urn:microsoft.com/office/officeart/2005/8/layout/radial4"/>
    <dgm:cxn modelId="{20AE717A-492C-42F4-8838-8F82DF80A175}" type="presOf" srcId="{F4ACC23C-55B0-4D12-8F7A-19D1875ADDD0}" destId="{F5CA8B8A-AD79-466C-8739-7C9DC198C641}" srcOrd="0" destOrd="0" presId="urn:microsoft.com/office/officeart/2005/8/layout/radial4"/>
    <dgm:cxn modelId="{DE472639-04AB-4141-8583-51138A22CDC5}" type="presOf" srcId="{B52F4D2F-547D-4E6E-AD0E-F3CED0416010}" destId="{98029162-F8E0-4C09-B6FC-667A08C2BA73}" srcOrd="0" destOrd="0" presId="urn:microsoft.com/office/officeart/2005/8/layout/radial4"/>
    <dgm:cxn modelId="{4417A1E5-230E-4133-8B09-4818CB838D7F}" type="presOf" srcId="{44FCDA47-5530-4FF6-B3CE-B3F32E41B87F}" destId="{5F0A09E0-7409-405E-8C1D-C589F0917A5A}" srcOrd="0" destOrd="0" presId="urn:microsoft.com/office/officeart/2005/8/layout/radial4"/>
    <dgm:cxn modelId="{34C61AA1-EA33-488F-AB5E-50C370A6C9FA}" srcId="{83FD96F9-B842-4D27-A54E-6FA6130EF780}" destId="{B52F4D2F-547D-4E6E-AD0E-F3CED0416010}" srcOrd="0" destOrd="0" parTransId="{0E9FE942-D2E4-48C6-936C-51B91B4279CA}" sibTransId="{6442C282-582D-4FE7-8C6F-DC30CD4A6E01}"/>
    <dgm:cxn modelId="{E24F8CE2-DA1D-4967-A7BC-FA014243E54F}" srcId="{83FD96F9-B842-4D27-A54E-6FA6130EF780}" destId="{44FCDA47-5530-4FF6-B3CE-B3F32E41B87F}" srcOrd="3" destOrd="0" parTransId="{F4ACC23C-55B0-4D12-8F7A-19D1875ADDD0}" sibTransId="{4A0CC1D7-DDDB-4945-A79D-F885BBAB6B07}"/>
    <dgm:cxn modelId="{D09A80E4-F825-4FCF-B222-2ADD0064D731}" srcId="{83FD96F9-B842-4D27-A54E-6FA6130EF780}" destId="{E9D75FAA-07F5-4E98-944E-39E4FD803273}" srcOrd="5" destOrd="0" parTransId="{5AFE0BDD-BA82-474C-B404-DF8AC3FEA354}" sibTransId="{C93961F2-34FD-4955-8233-2FA31EA07EBF}"/>
    <dgm:cxn modelId="{99683B9D-D7B6-4F6D-8AD2-8C39BB670554}" srcId="{83FD96F9-B842-4D27-A54E-6FA6130EF780}" destId="{373C8CDB-E069-4628-BCC0-4BAA1DCF0582}" srcOrd="2" destOrd="0" parTransId="{F9597745-3419-4555-B22B-30CA75F81126}" sibTransId="{619632B5-9B35-49AF-942B-FFA157DCF131}"/>
    <dgm:cxn modelId="{E7D3CC04-49AE-4F72-ABAF-8FA59A634437}" type="presOf" srcId="{08BC5752-074D-4DE6-B5E1-ED4749F00890}" destId="{1BE39EA0-9E08-4662-AAD7-5657429EEEB0}" srcOrd="0" destOrd="0" presId="urn:microsoft.com/office/officeart/2005/8/layout/radial4"/>
    <dgm:cxn modelId="{6BC5FD6F-629E-4D7F-8E15-E4916E2DD02C}" srcId="{83FD96F9-B842-4D27-A54E-6FA6130EF780}" destId="{DE904CC6-626F-49B7-ABA3-E1D0914AC44A}" srcOrd="6" destOrd="0" parTransId="{E70E0815-4F6C-48D1-AE08-3FD560120D67}" sibTransId="{339B86DD-FB9F-40BB-8633-76007E503CC1}"/>
    <dgm:cxn modelId="{40CDABD1-E157-4498-B1B2-8EB782EC828C}" type="presOf" srcId="{83FD96F9-B842-4D27-A54E-6FA6130EF780}" destId="{BC39E6F9-704F-46E3-8698-3AC09DC09F8B}" srcOrd="0" destOrd="0" presId="urn:microsoft.com/office/officeart/2005/8/layout/radial4"/>
    <dgm:cxn modelId="{3A16B6A9-58A5-453F-A04E-64D7A91EB99B}" srcId="{83FD96F9-B842-4D27-A54E-6FA6130EF780}" destId="{3A025018-2815-449A-B111-1E951F5BA4C3}" srcOrd="4" destOrd="0" parTransId="{617F17C1-D8F6-4883-BB90-29B1C5B21A44}" sibTransId="{68FC7DAE-B3BD-4977-8A43-2F4D301680FE}"/>
    <dgm:cxn modelId="{7953BAF4-EF82-47AD-8E94-99D2FFC77A07}" srcId="{83FD96F9-B842-4D27-A54E-6FA6130EF780}" destId="{FD10E8D9-BEF5-49E6-8AA5-3822BA464F6C}" srcOrd="1" destOrd="0" parTransId="{08BC5752-074D-4DE6-B5E1-ED4749F00890}" sibTransId="{B6F81F07-55C2-4ECA-B5B6-A77AD40A769B}"/>
    <dgm:cxn modelId="{38709F05-658B-448C-8212-82580E12076F}" type="presParOf" srcId="{2D5FC51C-928A-4909-AC9F-A894E124D0BF}" destId="{BC39E6F9-704F-46E3-8698-3AC09DC09F8B}" srcOrd="0" destOrd="0" presId="urn:microsoft.com/office/officeart/2005/8/layout/radial4"/>
    <dgm:cxn modelId="{563DA77B-6AD7-4EAA-8D87-FFDD880309DE}" type="presParOf" srcId="{2D5FC51C-928A-4909-AC9F-A894E124D0BF}" destId="{605568FE-0202-46B6-9EFE-A7770D3935FE}" srcOrd="1" destOrd="0" presId="urn:microsoft.com/office/officeart/2005/8/layout/radial4"/>
    <dgm:cxn modelId="{D21BB8C3-55AE-44D0-83F3-6FE51F6236CD}" type="presParOf" srcId="{2D5FC51C-928A-4909-AC9F-A894E124D0BF}" destId="{98029162-F8E0-4C09-B6FC-667A08C2BA73}" srcOrd="2" destOrd="0" presId="urn:microsoft.com/office/officeart/2005/8/layout/radial4"/>
    <dgm:cxn modelId="{57266640-37E7-42A1-B5F4-6293340079A3}" type="presParOf" srcId="{2D5FC51C-928A-4909-AC9F-A894E124D0BF}" destId="{1BE39EA0-9E08-4662-AAD7-5657429EEEB0}" srcOrd="3" destOrd="0" presId="urn:microsoft.com/office/officeart/2005/8/layout/radial4"/>
    <dgm:cxn modelId="{87FC5FBA-ABB0-433B-B393-CBCEB03DE4D2}" type="presParOf" srcId="{2D5FC51C-928A-4909-AC9F-A894E124D0BF}" destId="{74CFEB7A-1B21-4724-99BE-EB5E3F033E88}" srcOrd="4" destOrd="0" presId="urn:microsoft.com/office/officeart/2005/8/layout/radial4"/>
    <dgm:cxn modelId="{25E8DD39-3920-4647-9FA8-3595475CC289}" type="presParOf" srcId="{2D5FC51C-928A-4909-AC9F-A894E124D0BF}" destId="{C6753B58-BE02-4480-B923-3F4E264497F0}" srcOrd="5" destOrd="0" presId="urn:microsoft.com/office/officeart/2005/8/layout/radial4"/>
    <dgm:cxn modelId="{BE143B82-CFC8-4402-AA4B-9113A558436D}" type="presParOf" srcId="{2D5FC51C-928A-4909-AC9F-A894E124D0BF}" destId="{08DA16BB-F4BC-4B69-8228-D7C6FE23170A}" srcOrd="6" destOrd="0" presId="urn:microsoft.com/office/officeart/2005/8/layout/radial4"/>
    <dgm:cxn modelId="{6ECAD9FE-E1BB-4869-9D4C-0BC37B690D8B}" type="presParOf" srcId="{2D5FC51C-928A-4909-AC9F-A894E124D0BF}" destId="{F5CA8B8A-AD79-466C-8739-7C9DC198C641}" srcOrd="7" destOrd="0" presId="urn:microsoft.com/office/officeart/2005/8/layout/radial4"/>
    <dgm:cxn modelId="{61A41F7E-42B8-47EA-AFD7-0EF55EE610D9}" type="presParOf" srcId="{2D5FC51C-928A-4909-AC9F-A894E124D0BF}" destId="{5F0A09E0-7409-405E-8C1D-C589F0917A5A}" srcOrd="8" destOrd="0" presId="urn:microsoft.com/office/officeart/2005/8/layout/radial4"/>
    <dgm:cxn modelId="{1E38A849-4709-44F2-9034-E7A5CEF50E69}" type="presParOf" srcId="{2D5FC51C-928A-4909-AC9F-A894E124D0BF}" destId="{9AE8F140-E68A-453A-B629-15E75DE70909}" srcOrd="9" destOrd="0" presId="urn:microsoft.com/office/officeart/2005/8/layout/radial4"/>
    <dgm:cxn modelId="{8395D4B5-F84D-42C2-9E59-98605406A990}" type="presParOf" srcId="{2D5FC51C-928A-4909-AC9F-A894E124D0BF}" destId="{6A2A0644-2BD2-4FBB-BA4F-B84AE309BCEB}" srcOrd="10" destOrd="0" presId="urn:microsoft.com/office/officeart/2005/8/layout/radial4"/>
    <dgm:cxn modelId="{71629607-C152-4C5C-99DC-4866693F0218}" type="presParOf" srcId="{2D5FC51C-928A-4909-AC9F-A894E124D0BF}" destId="{AEB5D929-A305-42BE-9FC6-A62616A65BB8}" srcOrd="11" destOrd="0" presId="urn:microsoft.com/office/officeart/2005/8/layout/radial4"/>
    <dgm:cxn modelId="{CFF5C9FA-2E52-4052-8B0B-739BE73883EE}" type="presParOf" srcId="{2D5FC51C-928A-4909-AC9F-A894E124D0BF}" destId="{91E332E8-ACE4-43D9-9B2E-B359C83A4B70}" srcOrd="12" destOrd="0" presId="urn:microsoft.com/office/officeart/2005/8/layout/radial4"/>
    <dgm:cxn modelId="{FC50CA97-6FC3-43A5-BDC1-2DD2FADABA9B}" type="presParOf" srcId="{2D5FC51C-928A-4909-AC9F-A894E124D0BF}" destId="{103D8D3F-943C-4055-AFAC-1A3164622198}" srcOrd="13" destOrd="0" presId="urn:microsoft.com/office/officeart/2005/8/layout/radial4"/>
    <dgm:cxn modelId="{90699CDB-0266-4D01-8E86-685F59A6D675}" type="presParOf" srcId="{2D5FC51C-928A-4909-AC9F-A894E124D0BF}" destId="{58DC1540-8C9F-4747-9580-4AD7B63527DF}" srcOrd="14" destOrd="0" presId="urn:microsoft.com/office/officeart/2005/8/layout/radial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F4FFB1B-A90B-43AE-875B-9F7866132CF3}">
      <dsp:nvSpPr>
        <dsp:cNvPr id="0" name=""/>
        <dsp:cNvSpPr/>
      </dsp:nvSpPr>
      <dsp:spPr>
        <a:xfrm>
          <a:off x="3699" y="590144"/>
          <a:ext cx="2002828" cy="120169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GB" sz="2000" b="1" kern="1200" dirty="0" smtClean="0"/>
            <a:t>INTOSAI Professional Standards Committee</a:t>
          </a:r>
          <a:endParaRPr lang="en-US" sz="2000" b="1" kern="1200" dirty="0"/>
        </a:p>
      </dsp:txBody>
      <dsp:txXfrm>
        <a:off x="3699" y="590144"/>
        <a:ext cx="2002828" cy="1201697"/>
      </dsp:txXfrm>
    </dsp:sp>
    <dsp:sp modelId="{D446B75C-9776-49A8-805C-9A34C35C7B97}">
      <dsp:nvSpPr>
        <dsp:cNvPr id="0" name=""/>
        <dsp:cNvSpPr/>
      </dsp:nvSpPr>
      <dsp:spPr>
        <a:xfrm>
          <a:off x="2206810" y="590144"/>
          <a:ext cx="2002828" cy="1201697"/>
        </a:xfrm>
        <a:prstGeom prst="rect">
          <a:avLst/>
        </a:prstGeom>
        <a:solidFill>
          <a:schemeClr val="accent3">
            <a:hueOff val="338825"/>
            <a:satOff val="12500"/>
            <a:lumOff val="-18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GB" sz="2000" b="1" kern="1200" dirty="0" smtClean="0"/>
            <a:t>Subcommittee on Financial Audit </a:t>
          </a:r>
          <a:endParaRPr lang="en-US" sz="2000" b="1" kern="1200" dirty="0"/>
        </a:p>
      </dsp:txBody>
      <dsp:txXfrm>
        <a:off x="2206810" y="590144"/>
        <a:ext cx="2002828" cy="1201697"/>
      </dsp:txXfrm>
    </dsp:sp>
    <dsp:sp modelId="{625DA942-A084-4ABA-A42E-77CD0E267740}">
      <dsp:nvSpPr>
        <dsp:cNvPr id="0" name=""/>
        <dsp:cNvSpPr/>
      </dsp:nvSpPr>
      <dsp:spPr>
        <a:xfrm>
          <a:off x="4409922" y="590144"/>
          <a:ext cx="2002828" cy="1201697"/>
        </a:xfrm>
        <a:prstGeom prst="rect">
          <a:avLst/>
        </a:prstGeom>
        <a:solidFill>
          <a:schemeClr val="accent3">
            <a:hueOff val="677650"/>
            <a:satOff val="25000"/>
            <a:lumOff val="-36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GB" sz="2000" b="1" kern="1200" dirty="0" smtClean="0"/>
            <a:t>Subcommittee on Performance Audit </a:t>
          </a:r>
          <a:endParaRPr lang="en-US" sz="2000" b="1" kern="1200" dirty="0"/>
        </a:p>
      </dsp:txBody>
      <dsp:txXfrm>
        <a:off x="4409922" y="590144"/>
        <a:ext cx="2002828" cy="1201697"/>
      </dsp:txXfrm>
    </dsp:sp>
    <dsp:sp modelId="{7FD2D63A-368F-4A5E-A497-DC69611C94F4}">
      <dsp:nvSpPr>
        <dsp:cNvPr id="0" name=""/>
        <dsp:cNvSpPr/>
      </dsp:nvSpPr>
      <dsp:spPr>
        <a:xfrm>
          <a:off x="6613034" y="590144"/>
          <a:ext cx="2002828" cy="1201697"/>
        </a:xfrm>
        <a:prstGeom prst="rect">
          <a:avLst/>
        </a:prstGeom>
        <a:solidFill>
          <a:schemeClr val="accent3">
            <a:hueOff val="1016475"/>
            <a:satOff val="37500"/>
            <a:lumOff val="-55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GB" sz="2000" b="1" kern="1200" dirty="0" smtClean="0"/>
            <a:t>Subcommittee on Compliance Audit</a:t>
          </a:r>
          <a:endParaRPr lang="en-US" sz="2000" b="1" kern="1200" dirty="0"/>
        </a:p>
      </dsp:txBody>
      <dsp:txXfrm>
        <a:off x="6613034" y="590144"/>
        <a:ext cx="2002828" cy="1201697"/>
      </dsp:txXfrm>
    </dsp:sp>
    <dsp:sp modelId="{754169A2-CF39-4D8E-B0CF-BD1D971178E5}">
      <dsp:nvSpPr>
        <dsp:cNvPr id="0" name=""/>
        <dsp:cNvSpPr/>
      </dsp:nvSpPr>
      <dsp:spPr>
        <a:xfrm>
          <a:off x="8816146" y="590144"/>
          <a:ext cx="2002828" cy="1201697"/>
        </a:xfrm>
        <a:prstGeom prst="rect">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GB" sz="2000" b="1" kern="1200" dirty="0" smtClean="0"/>
            <a:t>INTOSAI Capacity Building Committee </a:t>
          </a:r>
          <a:endParaRPr lang="en-US" sz="2000" b="1" kern="1200" dirty="0"/>
        </a:p>
      </dsp:txBody>
      <dsp:txXfrm>
        <a:off x="8816146" y="590144"/>
        <a:ext cx="2002828" cy="1201697"/>
      </dsp:txXfrm>
    </dsp:sp>
    <dsp:sp modelId="{79E789D7-6B13-423B-B703-0C952358349B}">
      <dsp:nvSpPr>
        <dsp:cNvPr id="0" name=""/>
        <dsp:cNvSpPr/>
      </dsp:nvSpPr>
      <dsp:spPr>
        <a:xfrm>
          <a:off x="690208" y="2033066"/>
          <a:ext cx="2002828" cy="1201697"/>
        </a:xfrm>
        <a:prstGeom prst="rect">
          <a:avLst/>
        </a:prstGeom>
        <a:solidFill>
          <a:schemeClr val="accent3">
            <a:hueOff val="1694124"/>
            <a:satOff val="62500"/>
            <a:lumOff val="-919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GB" sz="2000" b="1" kern="1200" dirty="0" smtClean="0"/>
            <a:t>Regional bodies </a:t>
          </a:r>
          <a:endParaRPr lang="en-US" sz="2000" b="1" kern="1200" dirty="0"/>
        </a:p>
      </dsp:txBody>
      <dsp:txXfrm>
        <a:off x="690208" y="2033066"/>
        <a:ext cx="2002828" cy="1201697"/>
      </dsp:txXfrm>
    </dsp:sp>
    <dsp:sp modelId="{BA000493-4F75-4CE3-A9D5-22BE99ABA2ED}">
      <dsp:nvSpPr>
        <dsp:cNvPr id="0" name=""/>
        <dsp:cNvSpPr/>
      </dsp:nvSpPr>
      <dsp:spPr>
        <a:xfrm>
          <a:off x="3057091" y="2019415"/>
          <a:ext cx="2002828" cy="1201697"/>
        </a:xfrm>
        <a:prstGeom prst="rect">
          <a:avLst/>
        </a:prstGeom>
        <a:solidFill>
          <a:schemeClr val="accent3">
            <a:hueOff val="2032949"/>
            <a:satOff val="75000"/>
            <a:lumOff val="-110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GB" sz="2000" b="1" kern="1200" dirty="0" smtClean="0"/>
            <a:t>Participating SAIs</a:t>
          </a:r>
          <a:endParaRPr lang="en-US" sz="2000" b="1" kern="1200" dirty="0"/>
        </a:p>
      </dsp:txBody>
      <dsp:txXfrm>
        <a:off x="3057091" y="2019415"/>
        <a:ext cx="2002828" cy="1201697"/>
      </dsp:txXfrm>
    </dsp:sp>
    <dsp:sp modelId="{B54AA356-A305-43AE-8FD2-3B7BE101A2A9}">
      <dsp:nvSpPr>
        <dsp:cNvPr id="0" name=""/>
        <dsp:cNvSpPr/>
      </dsp:nvSpPr>
      <dsp:spPr>
        <a:xfrm>
          <a:off x="5478571" y="2033066"/>
          <a:ext cx="2832921" cy="1201697"/>
        </a:xfrm>
        <a:prstGeom prst="rect">
          <a:avLst/>
        </a:prstGeom>
        <a:solidFill>
          <a:schemeClr val="accent3">
            <a:hueOff val="2371774"/>
            <a:satOff val="87500"/>
            <a:lumOff val="-128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GB" sz="2000" b="1" kern="1200" dirty="0" smtClean="0"/>
            <a:t>Financing Partners</a:t>
          </a:r>
        </a:p>
        <a:p>
          <a:pPr lvl="0" algn="ctr" defTabSz="889000" rtl="0">
            <a:lnSpc>
              <a:spcPct val="90000"/>
            </a:lnSpc>
            <a:spcBef>
              <a:spcPct val="0"/>
            </a:spcBef>
            <a:spcAft>
              <a:spcPct val="35000"/>
            </a:spcAft>
          </a:pPr>
          <a:r>
            <a:rPr lang="en-GB" sz="2000" b="1" kern="1200" dirty="0" smtClean="0"/>
            <a:t>World Bank, USAID, DFATD Canada, SIDA</a:t>
          </a:r>
          <a:endParaRPr lang="en-US" sz="2000" b="1" kern="1200" dirty="0"/>
        </a:p>
      </dsp:txBody>
      <dsp:txXfrm>
        <a:off x="5478571" y="2033066"/>
        <a:ext cx="2832921" cy="1201697"/>
      </dsp:txXfrm>
    </dsp:sp>
    <dsp:sp modelId="{F5848E1F-83AE-451F-A6C5-559024B76F4B}">
      <dsp:nvSpPr>
        <dsp:cNvPr id="0" name=""/>
        <dsp:cNvSpPr/>
      </dsp:nvSpPr>
      <dsp:spPr>
        <a:xfrm>
          <a:off x="8819845" y="2033066"/>
          <a:ext cx="2002828" cy="1201697"/>
        </a:xfrm>
        <a:prstGeom prst="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GB" sz="2000" b="1" kern="1200" dirty="0" smtClean="0"/>
            <a:t>E-learning Partner - UNITAR</a:t>
          </a:r>
          <a:endParaRPr lang="nb-NO" sz="2000" b="1" kern="1200" dirty="0"/>
        </a:p>
      </dsp:txBody>
      <dsp:txXfrm>
        <a:off x="8819845" y="2033066"/>
        <a:ext cx="2002828" cy="120169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3B7F73F-3A62-47D5-BD14-9F495B4A6DF7}">
      <dsp:nvSpPr>
        <dsp:cNvPr id="0" name=""/>
        <dsp:cNvSpPr/>
      </dsp:nvSpPr>
      <dsp:spPr>
        <a:xfrm>
          <a:off x="3352759" y="-32283"/>
          <a:ext cx="4911771" cy="4911771"/>
        </a:xfrm>
        <a:prstGeom prst="circularArrow">
          <a:avLst>
            <a:gd name="adj1" fmla="val 5544"/>
            <a:gd name="adj2" fmla="val 330680"/>
            <a:gd name="adj3" fmla="val 13724056"/>
            <a:gd name="adj4" fmla="val 17417613"/>
            <a:gd name="adj5" fmla="val 5757"/>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79E461-00EB-4232-B429-9FF4DD5F0453}">
      <dsp:nvSpPr>
        <dsp:cNvPr id="0" name=""/>
        <dsp:cNvSpPr/>
      </dsp:nvSpPr>
      <dsp:spPr>
        <a:xfrm>
          <a:off x="4633018" y="1904"/>
          <a:ext cx="2351253" cy="1175626"/>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a:solidFill>
                <a:schemeClr val="tx1"/>
              </a:solidFill>
            </a:rPr>
            <a:t>1.Development of Global Public Goods</a:t>
          </a:r>
        </a:p>
      </dsp:txBody>
      <dsp:txXfrm>
        <a:off x="4633018" y="1904"/>
        <a:ext cx="2351253" cy="1175626"/>
      </dsp:txXfrm>
    </dsp:sp>
    <dsp:sp modelId="{88F56A8D-811F-4E57-AA90-7CF99CBD3BAB}">
      <dsp:nvSpPr>
        <dsp:cNvPr id="0" name=""/>
        <dsp:cNvSpPr/>
      </dsp:nvSpPr>
      <dsp:spPr>
        <a:xfrm>
          <a:off x="6625075" y="1449218"/>
          <a:ext cx="2351253" cy="1175626"/>
        </a:xfrm>
        <a:prstGeom prst="roundRect">
          <a:avLst/>
        </a:prstGeom>
        <a:solidFill>
          <a:schemeClr val="accent5">
            <a:hueOff val="-1838336"/>
            <a:satOff val="-2557"/>
            <a:lumOff val="-981"/>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a:solidFill>
                <a:schemeClr val="tx1"/>
              </a:solidFill>
            </a:rPr>
            <a:t>2.ISSAI Certification </a:t>
          </a:r>
          <a:r>
            <a:rPr lang="en-US" sz="1800" b="1" kern="1200" dirty="0" err="1">
              <a:solidFill>
                <a:schemeClr val="tx1"/>
              </a:solidFill>
            </a:rPr>
            <a:t>Programmes</a:t>
          </a:r>
          <a:r>
            <a:rPr lang="en-US" sz="1800" b="1" kern="1200" dirty="0">
              <a:solidFill>
                <a:schemeClr val="tx1"/>
              </a:solidFill>
            </a:rPr>
            <a:t> </a:t>
          </a:r>
        </a:p>
      </dsp:txBody>
      <dsp:txXfrm>
        <a:off x="6625075" y="1449218"/>
        <a:ext cx="2351253" cy="1175626"/>
      </dsp:txXfrm>
    </dsp:sp>
    <dsp:sp modelId="{85BB18A2-5428-475B-A39B-A9144DF881F7}">
      <dsp:nvSpPr>
        <dsp:cNvPr id="0" name=""/>
        <dsp:cNvSpPr/>
      </dsp:nvSpPr>
      <dsp:spPr>
        <a:xfrm>
          <a:off x="6014928" y="3791022"/>
          <a:ext cx="2351253" cy="1175626"/>
        </a:xfrm>
        <a:prstGeom prst="roundRect">
          <a:avLst/>
        </a:prstGeom>
        <a:solidFill>
          <a:schemeClr val="accent5">
            <a:hueOff val="-3676673"/>
            <a:satOff val="-5114"/>
            <a:lumOff val="-1961"/>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a:solidFill>
                <a:schemeClr val="tx1"/>
              </a:solidFill>
            </a:rPr>
            <a:t>3.ISSAI Knowledge Network/Community of Practice</a:t>
          </a:r>
        </a:p>
      </dsp:txBody>
      <dsp:txXfrm>
        <a:off x="6014928" y="3791022"/>
        <a:ext cx="2351253" cy="1175626"/>
      </dsp:txXfrm>
    </dsp:sp>
    <dsp:sp modelId="{4C51B476-83FB-41E8-A18D-06B51F7E2A74}">
      <dsp:nvSpPr>
        <dsp:cNvPr id="0" name=""/>
        <dsp:cNvSpPr/>
      </dsp:nvSpPr>
      <dsp:spPr>
        <a:xfrm>
          <a:off x="3238762" y="3791035"/>
          <a:ext cx="2351253" cy="1175626"/>
        </a:xfrm>
        <a:prstGeom prst="roundRect">
          <a:avLst/>
        </a:prstGeom>
        <a:solidFill>
          <a:schemeClr val="accent5">
            <a:hueOff val="-5515009"/>
            <a:satOff val="-7671"/>
            <a:lumOff val="-294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a:solidFill>
                <a:schemeClr val="tx1"/>
              </a:solidFill>
            </a:rPr>
            <a:t>4.ISSAI Based Cooperative Audits</a:t>
          </a:r>
        </a:p>
      </dsp:txBody>
      <dsp:txXfrm>
        <a:off x="3238762" y="3791035"/>
        <a:ext cx="2351253" cy="1175626"/>
      </dsp:txXfrm>
    </dsp:sp>
    <dsp:sp modelId="{A41789BF-A665-479E-AE85-F6A26A1C440E}">
      <dsp:nvSpPr>
        <dsp:cNvPr id="0" name=""/>
        <dsp:cNvSpPr/>
      </dsp:nvSpPr>
      <dsp:spPr>
        <a:xfrm>
          <a:off x="2640962" y="1449218"/>
          <a:ext cx="2351253" cy="1175626"/>
        </a:xfrm>
        <a:prstGeom prst="roundRect">
          <a:avLst/>
        </a:prstGeom>
        <a:solidFill>
          <a:schemeClr val="accent5">
            <a:hueOff val="-7353345"/>
            <a:satOff val="-10228"/>
            <a:lumOff val="-392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a:solidFill>
                <a:schemeClr val="tx1"/>
              </a:solidFill>
            </a:rPr>
            <a:t>5.SAI level ISSAI Implementation Startup </a:t>
          </a:r>
        </a:p>
      </dsp:txBody>
      <dsp:txXfrm>
        <a:off x="2640962" y="1449218"/>
        <a:ext cx="2351253" cy="1175626"/>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9E9A0FB-4342-41C3-A863-4BAA586E5F2B}">
      <dsp:nvSpPr>
        <dsp:cNvPr id="0" name=""/>
        <dsp:cNvSpPr/>
      </dsp:nvSpPr>
      <dsp:spPr>
        <a:xfrm>
          <a:off x="5306" y="1468159"/>
          <a:ext cx="2239624" cy="1847221"/>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800100">
            <a:lnSpc>
              <a:spcPct val="90000"/>
            </a:lnSpc>
            <a:spcBef>
              <a:spcPct val="0"/>
            </a:spcBef>
            <a:spcAft>
              <a:spcPct val="15000"/>
            </a:spcAft>
            <a:buChar char="••"/>
          </a:pPr>
          <a:r>
            <a:rPr lang="nb-NO" sz="1800" b="1" kern="1200" dirty="0" err="1" smtClean="0"/>
            <a:t>Focus</a:t>
          </a:r>
          <a:r>
            <a:rPr lang="nb-NO" sz="1800" b="1" kern="1200" dirty="0" smtClean="0"/>
            <a:t> </a:t>
          </a:r>
          <a:r>
            <a:rPr lang="nb-NO" sz="1800" b="1" kern="1200" dirty="0" err="1" smtClean="0"/>
            <a:t>on</a:t>
          </a:r>
          <a:r>
            <a:rPr lang="nb-NO" sz="1800" b="1" kern="1200" dirty="0" smtClean="0"/>
            <a:t> </a:t>
          </a:r>
          <a:r>
            <a:rPr lang="nb-NO" sz="1800" b="1" kern="1200" dirty="0" err="1" smtClean="0"/>
            <a:t>subject</a:t>
          </a:r>
          <a:r>
            <a:rPr lang="nb-NO" sz="1800" b="1" kern="1200" dirty="0" smtClean="0"/>
            <a:t> matter </a:t>
          </a:r>
          <a:endParaRPr lang="nb-NO" sz="1800" b="1" kern="1200" dirty="0"/>
        </a:p>
        <a:p>
          <a:pPr marL="171450" lvl="1" indent="-171450" algn="l" defTabSz="800100">
            <a:lnSpc>
              <a:spcPct val="90000"/>
            </a:lnSpc>
            <a:spcBef>
              <a:spcPct val="0"/>
            </a:spcBef>
            <a:spcAft>
              <a:spcPct val="15000"/>
            </a:spcAft>
            <a:buChar char="••"/>
          </a:pPr>
          <a:r>
            <a:rPr lang="nb-NO" sz="1800" b="1" kern="1200" dirty="0" err="1" smtClean="0"/>
            <a:t>Focus</a:t>
          </a:r>
          <a:r>
            <a:rPr lang="nb-NO" sz="1800" b="1" kern="1200" dirty="0" smtClean="0"/>
            <a:t> </a:t>
          </a:r>
          <a:r>
            <a:rPr lang="nb-NO" sz="1800" b="1" kern="1200" dirty="0" err="1" smtClean="0"/>
            <a:t>on</a:t>
          </a:r>
          <a:r>
            <a:rPr lang="nb-NO" sz="1800" b="1" kern="1200" dirty="0" smtClean="0"/>
            <a:t>  </a:t>
          </a:r>
          <a:r>
            <a:rPr lang="nb-NO" sz="1800" b="1" kern="1200" dirty="0" err="1" smtClean="0"/>
            <a:t>audit</a:t>
          </a:r>
          <a:r>
            <a:rPr lang="nb-NO" sz="1800" b="1" kern="1200" dirty="0" smtClean="0"/>
            <a:t> </a:t>
          </a:r>
          <a:r>
            <a:rPr lang="nb-NO" sz="1800" b="1" kern="1200" dirty="0" err="1" smtClean="0"/>
            <a:t>methodology</a:t>
          </a:r>
          <a:endParaRPr lang="nb-NO" sz="1800" b="1" kern="1200" dirty="0"/>
        </a:p>
      </dsp:txBody>
      <dsp:txXfrm>
        <a:off x="5306" y="1468159"/>
        <a:ext cx="2239624" cy="1451388"/>
      </dsp:txXfrm>
    </dsp:sp>
    <dsp:sp modelId="{FAB29FD5-9D7C-4689-80EE-2A24DCD4EA29}">
      <dsp:nvSpPr>
        <dsp:cNvPr id="0" name=""/>
        <dsp:cNvSpPr/>
      </dsp:nvSpPr>
      <dsp:spPr>
        <a:xfrm>
          <a:off x="1241751" y="1827941"/>
          <a:ext cx="2589119" cy="2589119"/>
        </a:xfrm>
        <a:prstGeom prst="leftCircularArrow">
          <a:avLst>
            <a:gd name="adj1" fmla="val 3612"/>
            <a:gd name="adj2" fmla="val 449316"/>
            <a:gd name="adj3" fmla="val 2226615"/>
            <a:gd name="adj4" fmla="val 9026278"/>
            <a:gd name="adj5" fmla="val 4214"/>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00EBAFF3-9827-4FD2-9082-0C99241A06B1}">
      <dsp:nvSpPr>
        <dsp:cNvPr id="0" name=""/>
        <dsp:cNvSpPr/>
      </dsp:nvSpPr>
      <dsp:spPr>
        <a:xfrm>
          <a:off x="503000" y="2919547"/>
          <a:ext cx="1990777" cy="791666"/>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nb-NO" sz="1800" b="1" kern="1200" dirty="0" err="1" smtClean="0"/>
            <a:t>eCourse</a:t>
          </a:r>
          <a:endParaRPr lang="nb-NO" sz="1800" b="1" kern="1200" dirty="0"/>
        </a:p>
      </dsp:txBody>
      <dsp:txXfrm>
        <a:off x="503000" y="2919547"/>
        <a:ext cx="1990777" cy="791666"/>
      </dsp:txXfrm>
    </dsp:sp>
    <dsp:sp modelId="{8A16B8D0-212B-4198-924C-AD2A10E35FA1}">
      <dsp:nvSpPr>
        <dsp:cNvPr id="0" name=""/>
        <dsp:cNvSpPr/>
      </dsp:nvSpPr>
      <dsp:spPr>
        <a:xfrm>
          <a:off x="2939060" y="1315930"/>
          <a:ext cx="2239624" cy="2149519"/>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800100">
            <a:lnSpc>
              <a:spcPct val="90000"/>
            </a:lnSpc>
            <a:spcBef>
              <a:spcPct val="0"/>
            </a:spcBef>
            <a:spcAft>
              <a:spcPct val="15000"/>
            </a:spcAft>
            <a:buChar char="••"/>
          </a:pPr>
          <a:r>
            <a:rPr lang="nb-NO" sz="1800" b="1" kern="1200" dirty="0" smtClean="0"/>
            <a:t>SAI </a:t>
          </a:r>
          <a:r>
            <a:rPr lang="nb-NO" sz="1800" b="1" kern="1200" dirty="0" err="1" smtClean="0"/>
            <a:t>audit</a:t>
          </a:r>
          <a:r>
            <a:rPr lang="nb-NO" sz="1800" b="1" kern="1200" dirty="0" smtClean="0"/>
            <a:t> teams</a:t>
          </a:r>
          <a:endParaRPr lang="nb-NO" sz="1800" b="1" kern="1200" dirty="0"/>
        </a:p>
        <a:p>
          <a:pPr marL="171450" lvl="1" indent="-171450" algn="l" defTabSz="800100">
            <a:lnSpc>
              <a:spcPct val="90000"/>
            </a:lnSpc>
            <a:spcBef>
              <a:spcPct val="0"/>
            </a:spcBef>
            <a:spcAft>
              <a:spcPct val="15000"/>
            </a:spcAft>
            <a:buChar char="••"/>
          </a:pPr>
          <a:r>
            <a:rPr lang="nb-NO" sz="1800" b="1" kern="1200" dirty="0" err="1" smtClean="0"/>
            <a:t>Wide</a:t>
          </a:r>
          <a:r>
            <a:rPr lang="nb-NO" sz="1800" b="1" kern="1200" dirty="0" smtClean="0"/>
            <a:t> stakeholder </a:t>
          </a:r>
          <a:r>
            <a:rPr lang="nb-NO" sz="1800" b="1" kern="1200" dirty="0" err="1" smtClean="0"/>
            <a:t>participation</a:t>
          </a:r>
          <a:endParaRPr lang="nb-NO" sz="1800" b="1" kern="1200" dirty="0"/>
        </a:p>
        <a:p>
          <a:pPr marL="171450" lvl="1" indent="-171450" algn="l" defTabSz="800100">
            <a:lnSpc>
              <a:spcPct val="90000"/>
            </a:lnSpc>
            <a:spcBef>
              <a:spcPct val="0"/>
            </a:spcBef>
            <a:spcAft>
              <a:spcPct val="15000"/>
            </a:spcAft>
            <a:buChar char="••"/>
          </a:pPr>
          <a:r>
            <a:rPr lang="nb-NO" sz="1800" b="1" kern="1200" dirty="0" smtClean="0"/>
            <a:t>Support for </a:t>
          </a:r>
          <a:r>
            <a:rPr lang="nb-NO" sz="1800" b="1" kern="1200" dirty="0" err="1" smtClean="0"/>
            <a:t>audit</a:t>
          </a:r>
          <a:r>
            <a:rPr lang="nb-NO" sz="1800" b="1" kern="1200" dirty="0" smtClean="0"/>
            <a:t> planning</a:t>
          </a:r>
          <a:endParaRPr lang="nb-NO" sz="1800" b="1" kern="1200" dirty="0"/>
        </a:p>
        <a:p>
          <a:pPr marL="171450" lvl="1" indent="-171450" algn="l" defTabSz="800100">
            <a:lnSpc>
              <a:spcPct val="90000"/>
            </a:lnSpc>
            <a:spcBef>
              <a:spcPct val="0"/>
            </a:spcBef>
            <a:spcAft>
              <a:spcPct val="15000"/>
            </a:spcAft>
            <a:buChar char="••"/>
          </a:pPr>
          <a:endParaRPr lang="nb-NO" sz="1800" b="1" kern="1200" dirty="0"/>
        </a:p>
      </dsp:txBody>
      <dsp:txXfrm>
        <a:off x="2939060" y="1776541"/>
        <a:ext cx="2239624" cy="1688908"/>
      </dsp:txXfrm>
    </dsp:sp>
    <dsp:sp modelId="{0E33DD25-6CC7-49AF-A952-B26F3BB8D13F}">
      <dsp:nvSpPr>
        <dsp:cNvPr id="0" name=""/>
        <dsp:cNvSpPr/>
      </dsp:nvSpPr>
      <dsp:spPr>
        <a:xfrm>
          <a:off x="4156228" y="294050"/>
          <a:ext cx="2875293" cy="2875293"/>
        </a:xfrm>
        <a:prstGeom prst="circularArrow">
          <a:avLst>
            <a:gd name="adj1" fmla="val 3252"/>
            <a:gd name="adj2" fmla="val 401148"/>
            <a:gd name="adj3" fmla="val 19424938"/>
            <a:gd name="adj4" fmla="val 12577108"/>
            <a:gd name="adj5" fmla="val 3794"/>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F2FBD626-C09C-4A16-B2D2-ADD77A6FD5FB}">
      <dsp:nvSpPr>
        <dsp:cNvPr id="0" name=""/>
        <dsp:cNvSpPr/>
      </dsp:nvSpPr>
      <dsp:spPr>
        <a:xfrm>
          <a:off x="3436754" y="1071246"/>
          <a:ext cx="1990777" cy="791666"/>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nb-NO" sz="1800" b="1" kern="1200" dirty="0" err="1" smtClean="0"/>
            <a:t>Audit</a:t>
          </a:r>
          <a:r>
            <a:rPr lang="nb-NO" sz="1800" b="1" kern="1200" dirty="0" smtClean="0"/>
            <a:t> Planning </a:t>
          </a:r>
          <a:r>
            <a:rPr lang="nb-NO" sz="1800" b="1" kern="1200" dirty="0" err="1" smtClean="0"/>
            <a:t>Meeting</a:t>
          </a:r>
          <a:endParaRPr lang="nb-NO" sz="1800" b="1" kern="1200" dirty="0"/>
        </a:p>
      </dsp:txBody>
      <dsp:txXfrm>
        <a:off x="3436754" y="1071246"/>
        <a:ext cx="1990777" cy="791666"/>
      </dsp:txXfrm>
    </dsp:sp>
    <dsp:sp modelId="{6E5C4ACA-B7EC-4F00-AA73-F4FA0E2E0E72}">
      <dsp:nvSpPr>
        <dsp:cNvPr id="0" name=""/>
        <dsp:cNvSpPr/>
      </dsp:nvSpPr>
      <dsp:spPr>
        <a:xfrm>
          <a:off x="5872814" y="1468159"/>
          <a:ext cx="2239624" cy="1847221"/>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800100">
            <a:lnSpc>
              <a:spcPct val="90000"/>
            </a:lnSpc>
            <a:spcBef>
              <a:spcPct val="0"/>
            </a:spcBef>
            <a:spcAft>
              <a:spcPct val="15000"/>
            </a:spcAft>
            <a:buChar char="••"/>
          </a:pPr>
          <a:r>
            <a:rPr lang="nb-NO" sz="1800" b="1" kern="1200" dirty="0" smtClean="0"/>
            <a:t>Support for finalising </a:t>
          </a:r>
          <a:r>
            <a:rPr lang="nb-NO" sz="1800" b="1" kern="1200" dirty="0" err="1" smtClean="0"/>
            <a:t>audit</a:t>
          </a:r>
          <a:r>
            <a:rPr lang="nb-NO" sz="1800" b="1" kern="1200" dirty="0" smtClean="0"/>
            <a:t> report</a:t>
          </a:r>
          <a:endParaRPr lang="nb-NO" sz="1800" b="1" kern="1200" dirty="0"/>
        </a:p>
      </dsp:txBody>
      <dsp:txXfrm>
        <a:off x="5872814" y="1468159"/>
        <a:ext cx="2239624" cy="1451388"/>
      </dsp:txXfrm>
    </dsp:sp>
    <dsp:sp modelId="{78BBB557-1B58-4411-8409-8A992EA753FB}">
      <dsp:nvSpPr>
        <dsp:cNvPr id="0" name=""/>
        <dsp:cNvSpPr/>
      </dsp:nvSpPr>
      <dsp:spPr>
        <a:xfrm>
          <a:off x="7108953" y="1827402"/>
          <a:ext cx="2589119" cy="2589119"/>
        </a:xfrm>
        <a:prstGeom prst="leftCircularArrow">
          <a:avLst>
            <a:gd name="adj1" fmla="val 3612"/>
            <a:gd name="adj2" fmla="val 449316"/>
            <a:gd name="adj3" fmla="val 2224827"/>
            <a:gd name="adj4" fmla="val 9024489"/>
            <a:gd name="adj5" fmla="val 4214"/>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8C851FD4-CAE2-40EC-876F-CD755232112B}">
      <dsp:nvSpPr>
        <dsp:cNvPr id="0" name=""/>
        <dsp:cNvSpPr/>
      </dsp:nvSpPr>
      <dsp:spPr>
        <a:xfrm>
          <a:off x="6370508" y="2919547"/>
          <a:ext cx="1990777" cy="791666"/>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nb-NO" sz="1800" b="1" kern="1200" dirty="0" err="1" smtClean="0"/>
            <a:t>Audit</a:t>
          </a:r>
          <a:r>
            <a:rPr lang="nb-NO" sz="1800" b="1" kern="1200" dirty="0" smtClean="0"/>
            <a:t> </a:t>
          </a:r>
          <a:r>
            <a:rPr lang="nb-NO" sz="1800" b="1" kern="1200" dirty="0" err="1" smtClean="0"/>
            <a:t>Review</a:t>
          </a:r>
          <a:r>
            <a:rPr lang="nb-NO" sz="1800" b="1" kern="1200" dirty="0" smtClean="0"/>
            <a:t> </a:t>
          </a:r>
          <a:r>
            <a:rPr lang="nb-NO" sz="1800" b="1" kern="1200" dirty="0" err="1" smtClean="0"/>
            <a:t>Meeting</a:t>
          </a:r>
          <a:endParaRPr lang="nb-NO" sz="1800" b="1" kern="1200" dirty="0"/>
        </a:p>
      </dsp:txBody>
      <dsp:txXfrm>
        <a:off x="6370508" y="2919547"/>
        <a:ext cx="1990777" cy="791666"/>
      </dsp:txXfrm>
    </dsp:sp>
    <dsp:sp modelId="{7E71DCA2-4EDB-4AD6-AB89-F4122789B1F4}">
      <dsp:nvSpPr>
        <dsp:cNvPr id="0" name=""/>
        <dsp:cNvSpPr/>
      </dsp:nvSpPr>
      <dsp:spPr>
        <a:xfrm>
          <a:off x="8806568" y="1468159"/>
          <a:ext cx="2239624" cy="1847221"/>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800100">
            <a:lnSpc>
              <a:spcPct val="90000"/>
            </a:lnSpc>
            <a:spcBef>
              <a:spcPct val="0"/>
            </a:spcBef>
            <a:spcAft>
              <a:spcPct val="15000"/>
            </a:spcAft>
            <a:buChar char="••"/>
          </a:pPr>
          <a:r>
            <a:rPr lang="nb-NO" sz="1800" b="1" kern="1200" dirty="0" err="1" smtClean="0"/>
            <a:t>Audit</a:t>
          </a:r>
          <a:r>
            <a:rPr lang="nb-NO" sz="1800" b="1" kern="1200" dirty="0" smtClean="0"/>
            <a:t> as per </a:t>
          </a:r>
          <a:r>
            <a:rPr lang="nb-NO" sz="1800" b="1" kern="1200" dirty="0" err="1" smtClean="0"/>
            <a:t>ISSAIs</a:t>
          </a:r>
          <a:endParaRPr lang="nb-NO" sz="1800" b="1" kern="1200" dirty="0"/>
        </a:p>
      </dsp:txBody>
      <dsp:txXfrm>
        <a:off x="8806568" y="1863992"/>
        <a:ext cx="2239624" cy="1451388"/>
      </dsp:txXfrm>
    </dsp:sp>
    <dsp:sp modelId="{09572CB9-456B-4831-88C0-A0ECE48746E4}">
      <dsp:nvSpPr>
        <dsp:cNvPr id="0" name=""/>
        <dsp:cNvSpPr/>
      </dsp:nvSpPr>
      <dsp:spPr>
        <a:xfrm>
          <a:off x="9304262" y="1072325"/>
          <a:ext cx="1990777" cy="791666"/>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nb-NO" sz="1800" b="1" kern="1200" dirty="0" err="1" smtClean="0"/>
            <a:t>Quality</a:t>
          </a:r>
          <a:r>
            <a:rPr lang="nb-NO" sz="1800" b="1" kern="1200" dirty="0" smtClean="0"/>
            <a:t> Assurance</a:t>
          </a:r>
          <a:endParaRPr lang="nb-NO" sz="1800" b="1" kern="1200" dirty="0"/>
        </a:p>
      </dsp:txBody>
      <dsp:txXfrm>
        <a:off x="9304262" y="1072325"/>
        <a:ext cx="1990777" cy="791666"/>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3EFBA3B-679A-4301-B0F6-0077242C5B67}">
      <dsp:nvSpPr>
        <dsp:cNvPr id="0" name=""/>
        <dsp:cNvSpPr/>
      </dsp:nvSpPr>
      <dsp:spPr>
        <a:xfrm rot="5400000">
          <a:off x="1611863" y="873274"/>
          <a:ext cx="759956" cy="865184"/>
        </a:xfrm>
        <a:prstGeom prst="bentUpArrow">
          <a:avLst>
            <a:gd name="adj1" fmla="val 32840"/>
            <a:gd name="adj2" fmla="val 25000"/>
            <a:gd name="adj3" fmla="val 35780"/>
          </a:avLst>
        </a:prstGeom>
        <a:solidFill>
          <a:schemeClr val="accent5">
            <a:tint val="50000"/>
            <a:hueOff val="0"/>
            <a:satOff val="0"/>
            <a:lumOff val="0"/>
            <a:alphaOff val="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6C754250-5BCB-4594-9771-52039B603330}">
      <dsp:nvSpPr>
        <dsp:cNvPr id="0" name=""/>
        <dsp:cNvSpPr/>
      </dsp:nvSpPr>
      <dsp:spPr>
        <a:xfrm>
          <a:off x="818867" y="30846"/>
          <a:ext cx="2462627" cy="895482"/>
        </a:xfrm>
        <a:prstGeom prst="roundRect">
          <a:avLst>
            <a:gd name="adj" fmla="val 1667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nb-NO" sz="2000" b="1" kern="1200" dirty="0" err="1" smtClean="0">
              <a:solidFill>
                <a:sysClr val="windowText" lastClr="000000"/>
              </a:solidFill>
            </a:rPr>
            <a:t>Has the SAI decided to adopt ISSAIs</a:t>
          </a:r>
          <a:endParaRPr lang="nb-NO" sz="2000" b="1" kern="1200" dirty="0">
            <a:solidFill>
              <a:sysClr val="windowText" lastClr="000000"/>
            </a:solidFill>
          </a:endParaRPr>
        </a:p>
      </dsp:txBody>
      <dsp:txXfrm>
        <a:off x="818867" y="30846"/>
        <a:ext cx="2462627" cy="895482"/>
      </dsp:txXfrm>
    </dsp:sp>
    <dsp:sp modelId="{CE2FA409-5B49-4C44-BE7D-801E3EAD34C5}">
      <dsp:nvSpPr>
        <dsp:cNvPr id="0" name=""/>
        <dsp:cNvSpPr/>
      </dsp:nvSpPr>
      <dsp:spPr>
        <a:xfrm>
          <a:off x="2689841" y="116251"/>
          <a:ext cx="930455" cy="723768"/>
        </a:xfrm>
        <a:prstGeom prst="rect">
          <a:avLst/>
        </a:prstGeom>
        <a:noFill/>
        <a:ln>
          <a:noFill/>
        </a:ln>
        <a:effectLst/>
      </dsp:spPr>
      <dsp:style>
        <a:lnRef idx="0">
          <a:scrgbClr r="0" g="0" b="0"/>
        </a:lnRef>
        <a:fillRef idx="0">
          <a:scrgbClr r="0" g="0" b="0"/>
        </a:fillRef>
        <a:effectRef idx="0">
          <a:scrgbClr r="0" g="0" b="0"/>
        </a:effectRef>
        <a:fontRef idx="minor"/>
      </dsp:style>
    </dsp:sp>
    <dsp:sp modelId="{789D5DA1-2B42-4720-B30B-D1062F186F0C}">
      <dsp:nvSpPr>
        <dsp:cNvPr id="0" name=""/>
        <dsp:cNvSpPr/>
      </dsp:nvSpPr>
      <dsp:spPr>
        <a:xfrm rot="5400000">
          <a:off x="2845773" y="1950118"/>
          <a:ext cx="759956" cy="865184"/>
        </a:xfrm>
        <a:prstGeom prst="bentUpArrow">
          <a:avLst>
            <a:gd name="adj1" fmla="val 32840"/>
            <a:gd name="adj2" fmla="val 25000"/>
            <a:gd name="adj3" fmla="val 35780"/>
          </a:avLst>
        </a:prstGeom>
        <a:solidFill>
          <a:schemeClr val="accent5">
            <a:tint val="50000"/>
            <a:hueOff val="-2448119"/>
            <a:satOff val="-5125"/>
            <a:lumOff val="3521"/>
            <a:alphaOff val="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63216D98-B23F-4AED-BBAF-A30131BF2FC0}">
      <dsp:nvSpPr>
        <dsp:cNvPr id="0" name=""/>
        <dsp:cNvSpPr/>
      </dsp:nvSpPr>
      <dsp:spPr>
        <a:xfrm>
          <a:off x="2177204" y="1023121"/>
          <a:ext cx="2241074" cy="1037327"/>
        </a:xfrm>
        <a:prstGeom prst="roundRect">
          <a:avLst>
            <a:gd name="adj" fmla="val 16670"/>
          </a:avLst>
        </a:prstGeom>
        <a:gradFill rotWithShape="0">
          <a:gsLst>
            <a:gs pos="0">
              <a:schemeClr val="accent5">
                <a:hueOff val="-1838336"/>
                <a:satOff val="-2557"/>
                <a:lumOff val="-981"/>
                <a:alphaOff val="0"/>
                <a:satMod val="103000"/>
                <a:lumMod val="102000"/>
                <a:tint val="94000"/>
              </a:schemeClr>
            </a:gs>
            <a:gs pos="50000">
              <a:schemeClr val="accent5">
                <a:hueOff val="-1838336"/>
                <a:satOff val="-2557"/>
                <a:lumOff val="-981"/>
                <a:alphaOff val="0"/>
                <a:satMod val="110000"/>
                <a:lumMod val="100000"/>
                <a:shade val="100000"/>
              </a:schemeClr>
            </a:gs>
            <a:gs pos="100000">
              <a:schemeClr val="accent5">
                <a:hueOff val="-1838336"/>
                <a:satOff val="-2557"/>
                <a:lumOff val="-98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nb-NO" sz="2000" b="1" kern="1200" dirty="0" err="1" smtClean="0">
              <a:solidFill>
                <a:sysClr val="windowText" lastClr="000000"/>
              </a:solidFill>
            </a:rPr>
            <a:t>Undertaken an assessment of compliance  ?</a:t>
          </a:r>
          <a:endParaRPr lang="nb-NO" sz="2000" b="1" kern="1200" dirty="0">
            <a:solidFill>
              <a:sysClr val="windowText" lastClr="000000"/>
            </a:solidFill>
          </a:endParaRPr>
        </a:p>
      </dsp:txBody>
      <dsp:txXfrm>
        <a:off x="2177204" y="1023121"/>
        <a:ext cx="2241074" cy="1037327"/>
      </dsp:txXfrm>
    </dsp:sp>
    <dsp:sp modelId="{AAA880DF-0CE0-40EE-836D-CA819A4E922B}">
      <dsp:nvSpPr>
        <dsp:cNvPr id="0" name=""/>
        <dsp:cNvSpPr/>
      </dsp:nvSpPr>
      <dsp:spPr>
        <a:xfrm>
          <a:off x="3923751" y="1193095"/>
          <a:ext cx="930455" cy="723768"/>
        </a:xfrm>
        <a:prstGeom prst="rect">
          <a:avLst/>
        </a:prstGeom>
        <a:noFill/>
        <a:ln>
          <a:noFill/>
        </a:ln>
        <a:effectLst/>
      </dsp:spPr>
      <dsp:style>
        <a:lnRef idx="0">
          <a:scrgbClr r="0" g="0" b="0"/>
        </a:lnRef>
        <a:fillRef idx="0">
          <a:scrgbClr r="0" g="0" b="0"/>
        </a:fillRef>
        <a:effectRef idx="0">
          <a:scrgbClr r="0" g="0" b="0"/>
        </a:effectRef>
        <a:fontRef idx="minor"/>
      </dsp:style>
    </dsp:sp>
    <dsp:sp modelId="{FA0C2E13-1B94-420B-A063-A2672200DDF5}">
      <dsp:nvSpPr>
        <dsp:cNvPr id="0" name=""/>
        <dsp:cNvSpPr/>
      </dsp:nvSpPr>
      <dsp:spPr>
        <a:xfrm rot="5400000">
          <a:off x="4358421" y="2956041"/>
          <a:ext cx="759956" cy="865184"/>
        </a:xfrm>
        <a:prstGeom prst="bentUpArrow">
          <a:avLst>
            <a:gd name="adj1" fmla="val 32840"/>
            <a:gd name="adj2" fmla="val 25000"/>
            <a:gd name="adj3" fmla="val 35780"/>
          </a:avLst>
        </a:prstGeom>
        <a:solidFill>
          <a:schemeClr val="accent5">
            <a:tint val="50000"/>
            <a:hueOff val="-4896237"/>
            <a:satOff val="-10250"/>
            <a:lumOff val="7043"/>
            <a:alphaOff val="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56ECDD1E-F0A2-48CA-AB38-635D92217C9E}">
      <dsp:nvSpPr>
        <dsp:cNvPr id="0" name=""/>
        <dsp:cNvSpPr/>
      </dsp:nvSpPr>
      <dsp:spPr>
        <a:xfrm>
          <a:off x="3508239" y="2113613"/>
          <a:ext cx="2576998" cy="895482"/>
        </a:xfrm>
        <a:prstGeom prst="roundRect">
          <a:avLst>
            <a:gd name="adj" fmla="val 16670"/>
          </a:avLst>
        </a:prstGeom>
        <a:gradFill rotWithShape="0">
          <a:gsLst>
            <a:gs pos="0">
              <a:schemeClr val="accent5">
                <a:hueOff val="-3676673"/>
                <a:satOff val="-5114"/>
                <a:lumOff val="-1961"/>
                <a:alphaOff val="0"/>
                <a:satMod val="103000"/>
                <a:lumMod val="102000"/>
                <a:tint val="94000"/>
              </a:schemeClr>
            </a:gs>
            <a:gs pos="50000">
              <a:schemeClr val="accent5">
                <a:hueOff val="-3676673"/>
                <a:satOff val="-5114"/>
                <a:lumOff val="-1961"/>
                <a:alphaOff val="0"/>
                <a:satMod val="110000"/>
                <a:lumMod val="100000"/>
                <a:shade val="100000"/>
              </a:schemeClr>
            </a:gs>
            <a:gs pos="100000">
              <a:schemeClr val="accent5">
                <a:hueOff val="-3676673"/>
                <a:satOff val="-5114"/>
                <a:lumOff val="-196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nb-NO" sz="2000" b="1" kern="1200" dirty="0" err="1" smtClean="0">
              <a:solidFill>
                <a:sysClr val="windowText" lastClr="000000"/>
              </a:solidFill>
            </a:rPr>
            <a:t>Has in place ISSAI compliant </a:t>
          </a:r>
          <a:r>
            <a:rPr lang="nb-NO" sz="2000" b="1" kern="1200" dirty="0" smtClean="0">
              <a:solidFill>
                <a:sysClr val="windowText" lastClr="000000"/>
              </a:solidFill>
            </a:rPr>
            <a:t> manuals and </a:t>
          </a:r>
          <a:r>
            <a:rPr lang="nb-NO" sz="2000" b="1" kern="1200" dirty="0" err="1" smtClean="0">
              <a:solidFill>
                <a:sysClr val="windowText" lastClr="000000"/>
              </a:solidFill>
            </a:rPr>
            <a:t>policies</a:t>
          </a:r>
          <a:endParaRPr lang="nb-NO" sz="2000" b="1" kern="1200" dirty="0">
            <a:solidFill>
              <a:sysClr val="windowText" lastClr="000000"/>
            </a:solidFill>
          </a:endParaRPr>
        </a:p>
      </dsp:txBody>
      <dsp:txXfrm>
        <a:off x="3508239" y="2113613"/>
        <a:ext cx="2576998" cy="895482"/>
      </dsp:txXfrm>
    </dsp:sp>
    <dsp:sp modelId="{350942BD-F59F-4CE8-A137-0D6F8A48570E}">
      <dsp:nvSpPr>
        <dsp:cNvPr id="0" name=""/>
        <dsp:cNvSpPr/>
      </dsp:nvSpPr>
      <dsp:spPr>
        <a:xfrm>
          <a:off x="5436399" y="2199018"/>
          <a:ext cx="930455" cy="723768"/>
        </a:xfrm>
        <a:prstGeom prst="rect">
          <a:avLst/>
        </a:prstGeom>
        <a:noFill/>
        <a:ln>
          <a:noFill/>
        </a:ln>
        <a:effectLst/>
      </dsp:spPr>
      <dsp:style>
        <a:lnRef idx="0">
          <a:scrgbClr r="0" g="0" b="0"/>
        </a:lnRef>
        <a:fillRef idx="0">
          <a:scrgbClr r="0" g="0" b="0"/>
        </a:fillRef>
        <a:effectRef idx="0">
          <a:scrgbClr r="0" g="0" b="0"/>
        </a:effectRef>
        <a:fontRef idx="minor"/>
      </dsp:style>
    </dsp:sp>
    <dsp:sp modelId="{CA7DFBBD-0B0B-479E-A7BF-1408C76CEB3F}">
      <dsp:nvSpPr>
        <dsp:cNvPr id="0" name=""/>
        <dsp:cNvSpPr/>
      </dsp:nvSpPr>
      <dsp:spPr>
        <a:xfrm rot="5400000">
          <a:off x="5683092" y="3961963"/>
          <a:ext cx="759956" cy="865184"/>
        </a:xfrm>
        <a:prstGeom prst="bentUpArrow">
          <a:avLst>
            <a:gd name="adj1" fmla="val 32840"/>
            <a:gd name="adj2" fmla="val 25000"/>
            <a:gd name="adj3" fmla="val 35780"/>
          </a:avLst>
        </a:prstGeom>
        <a:solidFill>
          <a:schemeClr val="accent5">
            <a:tint val="50000"/>
            <a:hueOff val="-7344355"/>
            <a:satOff val="-15375"/>
            <a:lumOff val="10564"/>
            <a:alphaOff val="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5745AAE3-FB5A-45C1-B8E3-ED478A1D0B44}">
      <dsp:nvSpPr>
        <dsp:cNvPr id="0" name=""/>
        <dsp:cNvSpPr/>
      </dsp:nvSpPr>
      <dsp:spPr>
        <a:xfrm>
          <a:off x="4852926" y="3119536"/>
          <a:ext cx="2536968" cy="895482"/>
        </a:xfrm>
        <a:prstGeom prst="roundRect">
          <a:avLst>
            <a:gd name="adj" fmla="val 16670"/>
          </a:avLst>
        </a:prstGeom>
        <a:gradFill rotWithShape="0">
          <a:gsLst>
            <a:gs pos="0">
              <a:schemeClr val="accent5">
                <a:hueOff val="-5515009"/>
                <a:satOff val="-7671"/>
                <a:lumOff val="-2942"/>
                <a:alphaOff val="0"/>
                <a:satMod val="103000"/>
                <a:lumMod val="102000"/>
                <a:tint val="94000"/>
              </a:schemeClr>
            </a:gs>
            <a:gs pos="50000">
              <a:schemeClr val="accent5">
                <a:hueOff val="-5515009"/>
                <a:satOff val="-7671"/>
                <a:lumOff val="-2942"/>
                <a:alphaOff val="0"/>
                <a:satMod val="110000"/>
                <a:lumMod val="100000"/>
                <a:shade val="100000"/>
              </a:schemeClr>
            </a:gs>
            <a:gs pos="100000">
              <a:schemeClr val="accent5">
                <a:hueOff val="-5515009"/>
                <a:satOff val="-7671"/>
                <a:lumOff val="-294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nb-NO" sz="2000" b="1" kern="1200" dirty="0" err="1" smtClean="0">
              <a:solidFill>
                <a:sysClr val="windowText" lastClr="000000"/>
              </a:solidFill>
            </a:rPr>
            <a:t>Implemented ISSAIs in </a:t>
          </a:r>
          <a:r>
            <a:rPr lang="nb-NO" sz="2000" b="1" kern="1200" dirty="0" smtClean="0">
              <a:solidFill>
                <a:sysClr val="windowText" lastClr="000000"/>
              </a:solidFill>
            </a:rPr>
            <a:t> </a:t>
          </a:r>
          <a:r>
            <a:rPr lang="nb-NO" sz="2000" b="1" kern="1200" dirty="0" err="1" smtClean="0">
              <a:solidFill>
                <a:sysClr val="windowText" lastClr="000000"/>
              </a:solidFill>
            </a:rPr>
            <a:t>practice</a:t>
          </a:r>
          <a:r>
            <a:rPr lang="nb-NO" sz="2000" b="1" kern="1200" dirty="0" smtClean="0">
              <a:solidFill>
                <a:sysClr val="windowText" lastClr="000000"/>
              </a:solidFill>
            </a:rPr>
            <a:t> </a:t>
          </a:r>
          <a:r>
            <a:rPr lang="nb-NO" sz="2000" b="1" kern="1200" dirty="0" err="1" smtClean="0">
              <a:solidFill>
                <a:sysClr val="windowText" lastClr="000000"/>
              </a:solidFill>
            </a:rPr>
            <a:t>across</a:t>
          </a:r>
          <a:r>
            <a:rPr lang="nb-NO" sz="2000" b="1" kern="1200" dirty="0" smtClean="0">
              <a:solidFill>
                <a:sysClr val="windowText" lastClr="000000"/>
              </a:solidFill>
            </a:rPr>
            <a:t> </a:t>
          </a:r>
          <a:r>
            <a:rPr lang="nb-NO" sz="2000" b="1" kern="1200" dirty="0" err="1" smtClean="0">
              <a:solidFill>
                <a:sysClr val="windowText" lastClr="000000"/>
              </a:solidFill>
            </a:rPr>
            <a:t>the</a:t>
          </a:r>
          <a:r>
            <a:rPr lang="nb-NO" sz="2000" b="1" kern="1200" dirty="0" smtClean="0">
              <a:solidFill>
                <a:sysClr val="windowText" lastClr="000000"/>
              </a:solidFill>
            </a:rPr>
            <a:t> SAI</a:t>
          </a:r>
          <a:endParaRPr lang="nb-NO" sz="2000" b="1" kern="1200" dirty="0">
            <a:solidFill>
              <a:sysClr val="windowText" lastClr="000000"/>
            </a:solidFill>
          </a:endParaRPr>
        </a:p>
      </dsp:txBody>
      <dsp:txXfrm>
        <a:off x="4852926" y="3119536"/>
        <a:ext cx="2536968" cy="895482"/>
      </dsp:txXfrm>
    </dsp:sp>
    <dsp:sp modelId="{57607F4A-A551-4989-B104-41011F464855}">
      <dsp:nvSpPr>
        <dsp:cNvPr id="0" name=""/>
        <dsp:cNvSpPr/>
      </dsp:nvSpPr>
      <dsp:spPr>
        <a:xfrm>
          <a:off x="6761070" y="3204940"/>
          <a:ext cx="930455" cy="723768"/>
        </a:xfrm>
        <a:prstGeom prst="rect">
          <a:avLst/>
        </a:prstGeom>
        <a:noFill/>
        <a:ln>
          <a:noFill/>
        </a:ln>
        <a:effectLst/>
      </dsp:spPr>
      <dsp:style>
        <a:lnRef idx="0">
          <a:scrgbClr r="0" g="0" b="0"/>
        </a:lnRef>
        <a:fillRef idx="0">
          <a:scrgbClr r="0" g="0" b="0"/>
        </a:fillRef>
        <a:effectRef idx="0">
          <a:scrgbClr r="0" g="0" b="0"/>
        </a:effectRef>
        <a:fontRef idx="minor"/>
      </dsp:style>
    </dsp:sp>
    <dsp:sp modelId="{7C8C660E-6021-4E2D-8950-4CE2F6C38431}">
      <dsp:nvSpPr>
        <dsp:cNvPr id="0" name=""/>
        <dsp:cNvSpPr/>
      </dsp:nvSpPr>
      <dsp:spPr>
        <a:xfrm>
          <a:off x="6197612" y="4125458"/>
          <a:ext cx="3000978" cy="947957"/>
        </a:xfrm>
        <a:prstGeom prst="roundRect">
          <a:avLst>
            <a:gd name="adj" fmla="val 16670"/>
          </a:avLst>
        </a:prstGeom>
        <a:gradFill rotWithShape="0">
          <a:gsLst>
            <a:gs pos="0">
              <a:schemeClr val="accent5">
                <a:hueOff val="-7353345"/>
                <a:satOff val="-10228"/>
                <a:lumOff val="-3922"/>
                <a:alphaOff val="0"/>
                <a:satMod val="103000"/>
                <a:lumMod val="102000"/>
                <a:tint val="94000"/>
              </a:schemeClr>
            </a:gs>
            <a:gs pos="50000">
              <a:schemeClr val="accent5">
                <a:hueOff val="-7353345"/>
                <a:satOff val="-10228"/>
                <a:lumOff val="-3922"/>
                <a:alphaOff val="0"/>
                <a:satMod val="110000"/>
                <a:lumMod val="100000"/>
                <a:shade val="100000"/>
              </a:schemeClr>
            </a:gs>
            <a:gs pos="100000">
              <a:schemeClr val="accent5">
                <a:hueOff val="-7353345"/>
                <a:satOff val="-10228"/>
                <a:lumOff val="-392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nb-NO" sz="2000" b="1" kern="1200" dirty="0" smtClean="0">
              <a:solidFill>
                <a:sysClr val="windowText" lastClr="000000"/>
              </a:solidFill>
            </a:rPr>
            <a:t>External review confirms that ISSAIs are implemented in practice </a:t>
          </a:r>
          <a:endParaRPr lang="nb-NO" sz="2000" b="1" kern="1200" dirty="0">
            <a:solidFill>
              <a:sysClr val="windowText" lastClr="000000"/>
            </a:solidFill>
          </a:endParaRPr>
        </a:p>
      </dsp:txBody>
      <dsp:txXfrm>
        <a:off x="6197612" y="4125458"/>
        <a:ext cx="3000978" cy="947957"/>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C39E6F9-704F-46E3-8698-3AC09DC09F8B}">
      <dsp:nvSpPr>
        <dsp:cNvPr id="0" name=""/>
        <dsp:cNvSpPr/>
      </dsp:nvSpPr>
      <dsp:spPr>
        <a:xfrm>
          <a:off x="3121034" y="3009037"/>
          <a:ext cx="1996736" cy="1996736"/>
        </a:xfrm>
        <a:prstGeom prst="ellipse">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nb-NO" sz="2800" b="1" kern="1200" dirty="0" smtClean="0"/>
            <a:t>Global </a:t>
          </a:r>
          <a:r>
            <a:rPr lang="nb-NO" sz="2800" b="1" kern="1200" dirty="0" err="1" smtClean="0"/>
            <a:t>Priorities</a:t>
          </a:r>
          <a:endParaRPr lang="nb-NO" sz="2800" b="1" kern="1200" dirty="0"/>
        </a:p>
      </dsp:txBody>
      <dsp:txXfrm>
        <a:off x="3121034" y="3009037"/>
        <a:ext cx="1996736" cy="1996736"/>
      </dsp:txXfrm>
    </dsp:sp>
    <dsp:sp modelId="{605568FE-0202-46B6-9EFE-A7770D3935FE}">
      <dsp:nvSpPr>
        <dsp:cNvPr id="0" name=""/>
        <dsp:cNvSpPr/>
      </dsp:nvSpPr>
      <dsp:spPr>
        <a:xfrm rot="10800000">
          <a:off x="792365" y="3722871"/>
          <a:ext cx="2200592" cy="569069"/>
        </a:xfrm>
        <a:prstGeom prst="leftArrow">
          <a:avLst>
            <a:gd name="adj1" fmla="val 60000"/>
            <a:gd name="adj2" fmla="val 5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98029162-F8E0-4C09-B6FC-667A08C2BA73}">
      <dsp:nvSpPr>
        <dsp:cNvPr id="0" name=""/>
        <dsp:cNvSpPr/>
      </dsp:nvSpPr>
      <dsp:spPr>
        <a:xfrm>
          <a:off x="-89118" y="3448319"/>
          <a:ext cx="1762966" cy="1118172"/>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nb-NO" sz="2000" b="1" kern="1200" dirty="0" smtClean="0"/>
            <a:t>SAI </a:t>
          </a:r>
          <a:r>
            <a:rPr lang="nb-NO" sz="2000" b="1" kern="1200" dirty="0" err="1" smtClean="0"/>
            <a:t>Strategy</a:t>
          </a:r>
          <a:r>
            <a:rPr lang="nb-NO" sz="2000" b="1" kern="1200" dirty="0" smtClean="0"/>
            <a:t>, </a:t>
          </a:r>
          <a:r>
            <a:rPr lang="nb-NO" sz="2000" b="1" kern="1200" dirty="0" err="1" smtClean="0"/>
            <a:t>Performance</a:t>
          </a:r>
          <a:r>
            <a:rPr lang="nb-NO" sz="2000" b="1" kern="1200" dirty="0" smtClean="0"/>
            <a:t> &amp; </a:t>
          </a:r>
          <a:r>
            <a:rPr lang="nb-NO" sz="2000" b="1" kern="1200" dirty="0" err="1" smtClean="0"/>
            <a:t>Reporting</a:t>
          </a:r>
          <a:r>
            <a:rPr lang="nb-NO" sz="2000" b="1" kern="1200" dirty="0" smtClean="0"/>
            <a:t> </a:t>
          </a:r>
          <a:endParaRPr lang="nb-NO" sz="2000" b="1" kern="1200" dirty="0"/>
        </a:p>
      </dsp:txBody>
      <dsp:txXfrm>
        <a:off x="-89118" y="3448319"/>
        <a:ext cx="1762966" cy="1118172"/>
      </dsp:txXfrm>
    </dsp:sp>
    <dsp:sp modelId="{1BE39EA0-9E08-4662-AAD7-5657429EEEB0}">
      <dsp:nvSpPr>
        <dsp:cNvPr id="0" name=""/>
        <dsp:cNvSpPr/>
      </dsp:nvSpPr>
      <dsp:spPr>
        <a:xfrm rot="12600000">
          <a:off x="1090691" y="2609500"/>
          <a:ext cx="2200592" cy="569069"/>
        </a:xfrm>
        <a:prstGeom prst="leftArrow">
          <a:avLst>
            <a:gd name="adj1" fmla="val 60000"/>
            <a:gd name="adj2" fmla="val 50000"/>
          </a:avLst>
        </a:prstGeom>
        <a:gradFill rotWithShape="0">
          <a:gsLst>
            <a:gs pos="0">
              <a:schemeClr val="accent4">
                <a:hueOff val="1732616"/>
                <a:satOff val="-7995"/>
                <a:lumOff val="294"/>
                <a:alphaOff val="0"/>
                <a:lumMod val="110000"/>
                <a:satMod val="105000"/>
                <a:tint val="67000"/>
              </a:schemeClr>
            </a:gs>
            <a:gs pos="50000">
              <a:schemeClr val="accent4">
                <a:hueOff val="1732616"/>
                <a:satOff val="-7995"/>
                <a:lumOff val="294"/>
                <a:alphaOff val="0"/>
                <a:lumMod val="105000"/>
                <a:satMod val="103000"/>
                <a:tint val="73000"/>
              </a:schemeClr>
            </a:gs>
            <a:gs pos="100000">
              <a:schemeClr val="accent4">
                <a:hueOff val="1732616"/>
                <a:satOff val="-7995"/>
                <a:lumOff val="294"/>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74CFEB7A-1B21-4724-99BE-EB5E3F033E88}">
      <dsp:nvSpPr>
        <dsp:cNvPr id="0" name=""/>
        <dsp:cNvSpPr/>
      </dsp:nvSpPr>
      <dsp:spPr>
        <a:xfrm>
          <a:off x="173512" y="1784800"/>
          <a:ext cx="2129182" cy="1118172"/>
        </a:xfrm>
        <a:prstGeom prst="roundRect">
          <a:avLst>
            <a:gd name="adj" fmla="val 10000"/>
          </a:avLst>
        </a:prstGeom>
        <a:gradFill rotWithShape="0">
          <a:gsLst>
            <a:gs pos="0">
              <a:schemeClr val="accent4">
                <a:hueOff val="1732616"/>
                <a:satOff val="-7995"/>
                <a:lumOff val="294"/>
                <a:alphaOff val="0"/>
                <a:lumMod val="110000"/>
                <a:satMod val="105000"/>
                <a:tint val="67000"/>
              </a:schemeClr>
            </a:gs>
            <a:gs pos="50000">
              <a:schemeClr val="accent4">
                <a:hueOff val="1732616"/>
                <a:satOff val="-7995"/>
                <a:lumOff val="294"/>
                <a:alphaOff val="0"/>
                <a:lumMod val="105000"/>
                <a:satMod val="103000"/>
                <a:tint val="73000"/>
              </a:schemeClr>
            </a:gs>
            <a:gs pos="100000">
              <a:schemeClr val="accent4">
                <a:hueOff val="1732616"/>
                <a:satOff val="-7995"/>
                <a:lumOff val="29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nb-NO" sz="2000" b="1" kern="1200" dirty="0" smtClean="0"/>
            <a:t>Support for </a:t>
          </a:r>
          <a:r>
            <a:rPr lang="nb-NO" sz="2000" b="1" kern="1200" dirty="0" err="1" smtClean="0"/>
            <a:t>Implementing</a:t>
          </a:r>
          <a:r>
            <a:rPr lang="nb-NO" sz="2000" b="1" kern="1200" dirty="0" smtClean="0"/>
            <a:t> </a:t>
          </a:r>
          <a:r>
            <a:rPr lang="nb-NO" sz="2000" b="1" kern="1200" dirty="0" err="1" smtClean="0"/>
            <a:t>ISSAIs</a:t>
          </a:r>
          <a:r>
            <a:rPr lang="nb-NO" sz="2000" b="1" kern="1200" dirty="0" smtClean="0"/>
            <a:t> ( </a:t>
          </a:r>
          <a:r>
            <a:rPr lang="nb-NO" sz="2000" b="1" kern="1200" dirty="0" err="1" smtClean="0"/>
            <a:t>including</a:t>
          </a:r>
          <a:r>
            <a:rPr lang="nb-NO" sz="2000" b="1" kern="1200" dirty="0" smtClean="0"/>
            <a:t> </a:t>
          </a:r>
          <a:r>
            <a:rPr lang="nb-NO" sz="2000" b="1" kern="1200" dirty="0" err="1" smtClean="0"/>
            <a:t>certification</a:t>
          </a:r>
          <a:r>
            <a:rPr lang="nb-NO" sz="2000" b="1" kern="1200" dirty="0" smtClean="0"/>
            <a:t>)</a:t>
          </a:r>
          <a:endParaRPr lang="nb-NO" sz="2000" b="1" kern="1200" dirty="0"/>
        </a:p>
      </dsp:txBody>
      <dsp:txXfrm>
        <a:off x="173512" y="1784800"/>
        <a:ext cx="2129182" cy="1118172"/>
      </dsp:txXfrm>
    </dsp:sp>
    <dsp:sp modelId="{C6753B58-BE02-4480-B923-3F4E264497F0}">
      <dsp:nvSpPr>
        <dsp:cNvPr id="0" name=""/>
        <dsp:cNvSpPr/>
      </dsp:nvSpPr>
      <dsp:spPr>
        <a:xfrm rot="14287109">
          <a:off x="1588102" y="1680030"/>
          <a:ext cx="2521317" cy="569069"/>
        </a:xfrm>
        <a:prstGeom prst="leftArrow">
          <a:avLst>
            <a:gd name="adj1" fmla="val 60000"/>
            <a:gd name="adj2" fmla="val 50000"/>
          </a:avLst>
        </a:prstGeom>
        <a:gradFill rotWithShape="0">
          <a:gsLst>
            <a:gs pos="0">
              <a:schemeClr val="accent4">
                <a:hueOff val="3465231"/>
                <a:satOff val="-15989"/>
                <a:lumOff val="588"/>
                <a:alphaOff val="0"/>
                <a:lumMod val="110000"/>
                <a:satMod val="105000"/>
                <a:tint val="67000"/>
              </a:schemeClr>
            </a:gs>
            <a:gs pos="50000">
              <a:schemeClr val="accent4">
                <a:hueOff val="3465231"/>
                <a:satOff val="-15989"/>
                <a:lumOff val="588"/>
                <a:alphaOff val="0"/>
                <a:lumMod val="105000"/>
                <a:satMod val="103000"/>
                <a:tint val="73000"/>
              </a:schemeClr>
            </a:gs>
            <a:gs pos="100000">
              <a:schemeClr val="accent4">
                <a:hueOff val="3465231"/>
                <a:satOff val="-15989"/>
                <a:lumOff val="588"/>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08DA16BB-F4BC-4B69-8228-D7C6FE23170A}">
      <dsp:nvSpPr>
        <dsp:cNvPr id="0" name=""/>
        <dsp:cNvSpPr/>
      </dsp:nvSpPr>
      <dsp:spPr>
        <a:xfrm>
          <a:off x="1303594" y="335000"/>
          <a:ext cx="1758661" cy="1118172"/>
        </a:xfrm>
        <a:prstGeom prst="roundRect">
          <a:avLst>
            <a:gd name="adj" fmla="val 10000"/>
          </a:avLst>
        </a:prstGeom>
        <a:gradFill rotWithShape="0">
          <a:gsLst>
            <a:gs pos="0">
              <a:schemeClr val="accent4">
                <a:hueOff val="3465231"/>
                <a:satOff val="-15989"/>
                <a:lumOff val="588"/>
                <a:alphaOff val="0"/>
                <a:lumMod val="110000"/>
                <a:satMod val="105000"/>
                <a:tint val="67000"/>
              </a:schemeClr>
            </a:gs>
            <a:gs pos="50000">
              <a:schemeClr val="accent4">
                <a:hueOff val="3465231"/>
                <a:satOff val="-15989"/>
                <a:lumOff val="588"/>
                <a:alphaOff val="0"/>
                <a:lumMod val="105000"/>
                <a:satMod val="103000"/>
                <a:tint val="73000"/>
              </a:schemeClr>
            </a:gs>
            <a:gs pos="100000">
              <a:schemeClr val="accent4">
                <a:hueOff val="3465231"/>
                <a:satOff val="-15989"/>
                <a:lumOff val="58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nb-NO" sz="2000" b="1" kern="1200" dirty="0" smtClean="0"/>
            <a:t>SAI- Stakeholder </a:t>
          </a:r>
          <a:r>
            <a:rPr lang="nb-NO" sz="2000" b="1" kern="1200" dirty="0" err="1" smtClean="0"/>
            <a:t>Relations</a:t>
          </a:r>
          <a:endParaRPr lang="nb-NO" sz="2000" b="1" kern="1200" dirty="0"/>
        </a:p>
      </dsp:txBody>
      <dsp:txXfrm>
        <a:off x="1303594" y="335000"/>
        <a:ext cx="1758661" cy="1118172"/>
      </dsp:txXfrm>
    </dsp:sp>
    <dsp:sp modelId="{F5CA8B8A-AD79-466C-8739-7C9DC198C641}">
      <dsp:nvSpPr>
        <dsp:cNvPr id="0" name=""/>
        <dsp:cNvSpPr/>
      </dsp:nvSpPr>
      <dsp:spPr>
        <a:xfrm rot="16375392">
          <a:off x="3130737" y="1496748"/>
          <a:ext cx="2204679" cy="569069"/>
        </a:xfrm>
        <a:prstGeom prst="leftArrow">
          <a:avLst>
            <a:gd name="adj1" fmla="val 60000"/>
            <a:gd name="adj2" fmla="val 50000"/>
          </a:avLst>
        </a:prstGeom>
        <a:gradFill rotWithShape="0">
          <a:gsLst>
            <a:gs pos="0">
              <a:schemeClr val="accent4">
                <a:hueOff val="5197847"/>
                <a:satOff val="-23984"/>
                <a:lumOff val="883"/>
                <a:alphaOff val="0"/>
                <a:lumMod val="110000"/>
                <a:satMod val="105000"/>
                <a:tint val="67000"/>
              </a:schemeClr>
            </a:gs>
            <a:gs pos="50000">
              <a:schemeClr val="accent4">
                <a:hueOff val="5197847"/>
                <a:satOff val="-23984"/>
                <a:lumOff val="883"/>
                <a:alphaOff val="0"/>
                <a:lumMod val="105000"/>
                <a:satMod val="103000"/>
                <a:tint val="73000"/>
              </a:schemeClr>
            </a:gs>
            <a:gs pos="100000">
              <a:schemeClr val="accent4">
                <a:hueOff val="5197847"/>
                <a:satOff val="-23984"/>
                <a:lumOff val="883"/>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5F0A09E0-7409-405E-8C1D-C589F0917A5A}">
      <dsp:nvSpPr>
        <dsp:cNvPr id="0" name=""/>
        <dsp:cNvSpPr/>
      </dsp:nvSpPr>
      <dsp:spPr>
        <a:xfrm>
          <a:off x="3324296" y="69945"/>
          <a:ext cx="1929993" cy="1220865"/>
        </a:xfrm>
        <a:prstGeom prst="roundRect">
          <a:avLst>
            <a:gd name="adj" fmla="val 10000"/>
          </a:avLst>
        </a:prstGeom>
        <a:gradFill rotWithShape="0">
          <a:gsLst>
            <a:gs pos="0">
              <a:schemeClr val="accent4">
                <a:hueOff val="5197847"/>
                <a:satOff val="-23984"/>
                <a:lumOff val="883"/>
                <a:alphaOff val="0"/>
                <a:lumMod val="110000"/>
                <a:satMod val="105000"/>
                <a:tint val="67000"/>
              </a:schemeClr>
            </a:gs>
            <a:gs pos="50000">
              <a:schemeClr val="accent4">
                <a:hueOff val="5197847"/>
                <a:satOff val="-23984"/>
                <a:lumOff val="883"/>
                <a:alphaOff val="0"/>
                <a:lumMod val="105000"/>
                <a:satMod val="103000"/>
                <a:tint val="73000"/>
              </a:schemeClr>
            </a:gs>
            <a:gs pos="100000">
              <a:schemeClr val="accent4">
                <a:hueOff val="5197847"/>
                <a:satOff val="-23984"/>
                <a:lumOff val="88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nb-NO" sz="2000" b="1" kern="1200" dirty="0" err="1" smtClean="0"/>
            <a:t>Enhancing</a:t>
          </a:r>
          <a:r>
            <a:rPr lang="nb-NO" sz="2000" b="1" kern="1200" dirty="0" smtClean="0"/>
            <a:t> </a:t>
          </a:r>
          <a:r>
            <a:rPr lang="nb-NO" sz="2000" b="1" kern="1200" dirty="0" err="1" smtClean="0"/>
            <a:t>SAIs</a:t>
          </a:r>
          <a:r>
            <a:rPr lang="nb-NO" sz="2000" b="1" kern="1200" dirty="0" smtClean="0"/>
            <a:t> </a:t>
          </a:r>
          <a:r>
            <a:rPr lang="nb-NO" sz="2000" b="1" kern="1200" dirty="0" err="1" smtClean="0"/>
            <a:t>role</a:t>
          </a:r>
          <a:r>
            <a:rPr lang="nb-NO" sz="2000" b="1" kern="1200" dirty="0" smtClean="0"/>
            <a:t> in </a:t>
          </a:r>
          <a:r>
            <a:rPr lang="nb-NO" sz="2000" b="1" kern="1200" dirty="0" err="1" smtClean="0"/>
            <a:t>countering</a:t>
          </a:r>
          <a:r>
            <a:rPr lang="nb-NO" sz="2000" b="1" kern="1200" dirty="0" smtClean="0"/>
            <a:t> </a:t>
          </a:r>
          <a:r>
            <a:rPr lang="nb-NO" sz="2000" b="1" kern="1200" dirty="0" err="1" smtClean="0"/>
            <a:t>fraud</a:t>
          </a:r>
          <a:r>
            <a:rPr lang="nb-NO" sz="2000" b="1" kern="1200" dirty="0" smtClean="0"/>
            <a:t> &amp; </a:t>
          </a:r>
          <a:r>
            <a:rPr lang="nb-NO" sz="2000" b="1" kern="1200" dirty="0" err="1" smtClean="0"/>
            <a:t>corruption</a:t>
          </a:r>
          <a:endParaRPr lang="nb-NO" sz="2000" b="1" kern="1200" dirty="0"/>
        </a:p>
      </dsp:txBody>
      <dsp:txXfrm>
        <a:off x="3324296" y="69945"/>
        <a:ext cx="1929993" cy="1220865"/>
      </dsp:txXfrm>
    </dsp:sp>
    <dsp:sp modelId="{9AE8F140-E68A-453A-B629-15E75DE70909}">
      <dsp:nvSpPr>
        <dsp:cNvPr id="0" name=""/>
        <dsp:cNvSpPr/>
      </dsp:nvSpPr>
      <dsp:spPr>
        <a:xfrm rot="18288159">
          <a:off x="4216915" y="1709725"/>
          <a:ext cx="2603596" cy="569069"/>
        </a:xfrm>
        <a:prstGeom prst="leftArrow">
          <a:avLst>
            <a:gd name="adj1" fmla="val 60000"/>
            <a:gd name="adj2" fmla="val 50000"/>
          </a:avLst>
        </a:prstGeom>
        <a:gradFill rotWithShape="0">
          <a:gsLst>
            <a:gs pos="0">
              <a:schemeClr val="accent4">
                <a:hueOff val="6930462"/>
                <a:satOff val="-31979"/>
                <a:lumOff val="1177"/>
                <a:alphaOff val="0"/>
                <a:lumMod val="110000"/>
                <a:satMod val="105000"/>
                <a:tint val="67000"/>
              </a:schemeClr>
            </a:gs>
            <a:gs pos="50000">
              <a:schemeClr val="accent4">
                <a:hueOff val="6930462"/>
                <a:satOff val="-31979"/>
                <a:lumOff val="1177"/>
                <a:alphaOff val="0"/>
                <a:lumMod val="105000"/>
                <a:satMod val="103000"/>
                <a:tint val="73000"/>
              </a:schemeClr>
            </a:gs>
            <a:gs pos="100000">
              <a:schemeClr val="accent4">
                <a:hueOff val="6930462"/>
                <a:satOff val="-31979"/>
                <a:lumOff val="1177"/>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6A2A0644-2BD2-4FBB-BA4F-B84AE309BCEB}">
      <dsp:nvSpPr>
        <dsp:cNvPr id="0" name=""/>
        <dsp:cNvSpPr/>
      </dsp:nvSpPr>
      <dsp:spPr>
        <a:xfrm>
          <a:off x="5415673" y="366237"/>
          <a:ext cx="1692088" cy="1118172"/>
        </a:xfrm>
        <a:prstGeom prst="roundRect">
          <a:avLst>
            <a:gd name="adj" fmla="val 10000"/>
          </a:avLst>
        </a:prstGeom>
        <a:gradFill rotWithShape="0">
          <a:gsLst>
            <a:gs pos="0">
              <a:schemeClr val="accent4">
                <a:hueOff val="6930462"/>
                <a:satOff val="-31979"/>
                <a:lumOff val="1177"/>
                <a:alphaOff val="0"/>
                <a:lumMod val="110000"/>
                <a:satMod val="105000"/>
                <a:tint val="67000"/>
              </a:schemeClr>
            </a:gs>
            <a:gs pos="50000">
              <a:schemeClr val="accent4">
                <a:hueOff val="6930462"/>
                <a:satOff val="-31979"/>
                <a:lumOff val="1177"/>
                <a:alphaOff val="0"/>
                <a:lumMod val="105000"/>
                <a:satMod val="103000"/>
                <a:tint val="73000"/>
              </a:schemeClr>
            </a:gs>
            <a:gs pos="100000">
              <a:schemeClr val="accent4">
                <a:hueOff val="6930462"/>
                <a:satOff val="-31979"/>
                <a:lumOff val="117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nb-NO" sz="2000" b="1" kern="1200" dirty="0" err="1" smtClean="0"/>
            <a:t>Supporting</a:t>
          </a:r>
          <a:r>
            <a:rPr lang="nb-NO" sz="2000" b="1" kern="1200" dirty="0" smtClean="0"/>
            <a:t> </a:t>
          </a:r>
          <a:r>
            <a:rPr lang="nb-NO" sz="2000" b="1" kern="1200" dirty="0" err="1" smtClean="0"/>
            <a:t>Institutional</a:t>
          </a:r>
          <a:r>
            <a:rPr lang="nb-NO" sz="2000" b="1" kern="1200" dirty="0" smtClean="0"/>
            <a:t> </a:t>
          </a:r>
          <a:r>
            <a:rPr lang="nb-NO" sz="2000" b="1" kern="1200" dirty="0" err="1" smtClean="0"/>
            <a:t>Capacity</a:t>
          </a:r>
          <a:r>
            <a:rPr lang="nb-NO" sz="2000" b="1" kern="1200" dirty="0" smtClean="0"/>
            <a:t> </a:t>
          </a:r>
          <a:r>
            <a:rPr lang="nb-NO" sz="2000" b="1" kern="1200" dirty="0" err="1" smtClean="0"/>
            <a:t>Development</a:t>
          </a:r>
          <a:r>
            <a:rPr lang="nb-NO" sz="2000" b="1" kern="1200" dirty="0" smtClean="0"/>
            <a:t> </a:t>
          </a:r>
          <a:endParaRPr lang="nb-NO" sz="2000" b="1" kern="1200" dirty="0"/>
        </a:p>
      </dsp:txBody>
      <dsp:txXfrm>
        <a:off x="5415673" y="366237"/>
        <a:ext cx="1692088" cy="1118172"/>
      </dsp:txXfrm>
    </dsp:sp>
    <dsp:sp modelId="{AEB5D929-A305-42BE-9FC6-A62616A65BB8}">
      <dsp:nvSpPr>
        <dsp:cNvPr id="0" name=""/>
        <dsp:cNvSpPr/>
      </dsp:nvSpPr>
      <dsp:spPr>
        <a:xfrm rot="19800000">
          <a:off x="4947521" y="2609500"/>
          <a:ext cx="2200592" cy="569069"/>
        </a:xfrm>
        <a:prstGeom prst="leftArrow">
          <a:avLst>
            <a:gd name="adj1" fmla="val 60000"/>
            <a:gd name="adj2" fmla="val 50000"/>
          </a:avLst>
        </a:prstGeom>
        <a:gradFill rotWithShape="0">
          <a:gsLst>
            <a:gs pos="0">
              <a:schemeClr val="accent4">
                <a:hueOff val="8663078"/>
                <a:satOff val="-39973"/>
                <a:lumOff val="1471"/>
                <a:alphaOff val="0"/>
                <a:lumMod val="110000"/>
                <a:satMod val="105000"/>
                <a:tint val="67000"/>
              </a:schemeClr>
            </a:gs>
            <a:gs pos="50000">
              <a:schemeClr val="accent4">
                <a:hueOff val="8663078"/>
                <a:satOff val="-39973"/>
                <a:lumOff val="1471"/>
                <a:alphaOff val="0"/>
                <a:lumMod val="105000"/>
                <a:satMod val="103000"/>
                <a:tint val="73000"/>
              </a:schemeClr>
            </a:gs>
            <a:gs pos="100000">
              <a:schemeClr val="accent4">
                <a:hueOff val="8663078"/>
                <a:satOff val="-39973"/>
                <a:lumOff val="1471"/>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91E332E8-ACE4-43D9-9B2E-B359C83A4B70}">
      <dsp:nvSpPr>
        <dsp:cNvPr id="0" name=""/>
        <dsp:cNvSpPr/>
      </dsp:nvSpPr>
      <dsp:spPr>
        <a:xfrm>
          <a:off x="6301844" y="1784800"/>
          <a:ext cx="1397715" cy="1118172"/>
        </a:xfrm>
        <a:prstGeom prst="roundRect">
          <a:avLst>
            <a:gd name="adj" fmla="val 10000"/>
          </a:avLst>
        </a:prstGeom>
        <a:gradFill rotWithShape="0">
          <a:gsLst>
            <a:gs pos="0">
              <a:schemeClr val="accent4">
                <a:hueOff val="8663078"/>
                <a:satOff val="-39973"/>
                <a:lumOff val="1471"/>
                <a:alphaOff val="0"/>
                <a:lumMod val="110000"/>
                <a:satMod val="105000"/>
                <a:tint val="67000"/>
              </a:schemeClr>
            </a:gs>
            <a:gs pos="50000">
              <a:schemeClr val="accent4">
                <a:hueOff val="8663078"/>
                <a:satOff val="-39973"/>
                <a:lumOff val="1471"/>
                <a:alphaOff val="0"/>
                <a:lumMod val="105000"/>
                <a:satMod val="103000"/>
                <a:tint val="73000"/>
              </a:schemeClr>
            </a:gs>
            <a:gs pos="100000">
              <a:schemeClr val="accent4">
                <a:hueOff val="8663078"/>
                <a:satOff val="-39973"/>
                <a:lumOff val="147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nb-NO" sz="2000" b="1" kern="1200" dirty="0" err="1" smtClean="0"/>
            <a:t>Enhancing</a:t>
          </a:r>
          <a:r>
            <a:rPr lang="nb-NO" sz="2000" b="1" kern="1200" dirty="0" smtClean="0"/>
            <a:t> </a:t>
          </a:r>
          <a:r>
            <a:rPr lang="nb-NO" sz="2000" b="1" kern="1200" dirty="0" err="1" smtClean="0"/>
            <a:t>eLearning</a:t>
          </a:r>
          <a:r>
            <a:rPr lang="nb-NO" sz="2000" b="1" kern="1200" dirty="0" smtClean="0"/>
            <a:t> </a:t>
          </a:r>
          <a:r>
            <a:rPr lang="nb-NO" sz="2000" b="1" kern="1200" dirty="0" err="1" smtClean="0"/>
            <a:t>capacity</a:t>
          </a:r>
          <a:endParaRPr lang="nb-NO" sz="2000" b="1" kern="1200" dirty="0"/>
        </a:p>
      </dsp:txBody>
      <dsp:txXfrm>
        <a:off x="6301844" y="1784800"/>
        <a:ext cx="1397715" cy="1118172"/>
      </dsp:txXfrm>
    </dsp:sp>
    <dsp:sp modelId="{103D8D3F-943C-4055-AFAC-1A3164622198}">
      <dsp:nvSpPr>
        <dsp:cNvPr id="0" name=""/>
        <dsp:cNvSpPr/>
      </dsp:nvSpPr>
      <dsp:spPr>
        <a:xfrm>
          <a:off x="5245847" y="3722871"/>
          <a:ext cx="2200592" cy="569069"/>
        </a:xfrm>
        <a:prstGeom prst="leftArrow">
          <a:avLst>
            <a:gd name="adj1" fmla="val 60000"/>
            <a:gd name="adj2" fmla="val 50000"/>
          </a:avLst>
        </a:prstGeom>
        <a:gradFill rotWithShape="0">
          <a:gsLst>
            <a:gs pos="0">
              <a:schemeClr val="accent4">
                <a:hueOff val="10395693"/>
                <a:satOff val="-47968"/>
                <a:lumOff val="1765"/>
                <a:alphaOff val="0"/>
                <a:lumMod val="110000"/>
                <a:satMod val="105000"/>
                <a:tint val="67000"/>
              </a:schemeClr>
            </a:gs>
            <a:gs pos="50000">
              <a:schemeClr val="accent4">
                <a:hueOff val="10395693"/>
                <a:satOff val="-47968"/>
                <a:lumOff val="1765"/>
                <a:alphaOff val="0"/>
                <a:lumMod val="105000"/>
                <a:satMod val="103000"/>
                <a:tint val="73000"/>
              </a:schemeClr>
            </a:gs>
            <a:gs pos="100000">
              <a:schemeClr val="accent4">
                <a:hueOff val="10395693"/>
                <a:satOff val="-47968"/>
                <a:lumOff val="1765"/>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58DC1540-8C9F-4747-9580-4AD7B63527DF}">
      <dsp:nvSpPr>
        <dsp:cNvPr id="0" name=""/>
        <dsp:cNvSpPr/>
      </dsp:nvSpPr>
      <dsp:spPr>
        <a:xfrm>
          <a:off x="6747582" y="3448319"/>
          <a:ext cx="1397715" cy="1118172"/>
        </a:xfrm>
        <a:prstGeom prst="roundRect">
          <a:avLst>
            <a:gd name="adj" fmla="val 10000"/>
          </a:avLst>
        </a:prstGeom>
        <a:gradFill rotWithShape="0">
          <a:gsLst>
            <a:gs pos="0">
              <a:schemeClr val="accent4">
                <a:hueOff val="10395693"/>
                <a:satOff val="-47968"/>
                <a:lumOff val="1765"/>
                <a:alphaOff val="0"/>
                <a:lumMod val="110000"/>
                <a:satMod val="105000"/>
                <a:tint val="67000"/>
              </a:schemeClr>
            </a:gs>
            <a:gs pos="50000">
              <a:schemeClr val="accent4">
                <a:hueOff val="10395693"/>
                <a:satOff val="-47968"/>
                <a:lumOff val="1765"/>
                <a:alphaOff val="0"/>
                <a:lumMod val="105000"/>
                <a:satMod val="103000"/>
                <a:tint val="73000"/>
              </a:schemeClr>
            </a:gs>
            <a:gs pos="100000">
              <a:schemeClr val="accent4">
                <a:hueOff val="10395693"/>
                <a:satOff val="-47968"/>
                <a:lumOff val="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nb-NO" sz="2000" b="1" kern="1200" dirty="0" smtClean="0"/>
            <a:t>SAI Young Leaders </a:t>
          </a:r>
          <a:r>
            <a:rPr lang="nb-NO" sz="2000" b="1" kern="1200" dirty="0" err="1" smtClean="0"/>
            <a:t>Programe</a:t>
          </a:r>
          <a:endParaRPr lang="en-US" sz="2000" b="1" kern="1200" dirty="0"/>
        </a:p>
      </dsp:txBody>
      <dsp:txXfrm>
        <a:off x="6747582" y="3448319"/>
        <a:ext cx="1397715" cy="111817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777607" y="0"/>
            <a:ext cx="2889938" cy="496411"/>
          </a:xfrm>
          <a:prstGeom prst="rect">
            <a:avLst/>
          </a:prstGeom>
        </p:spPr>
        <p:txBody>
          <a:bodyPr vert="horz" lIns="91440" tIns="45720" rIns="91440" bIns="45720" rtlCol="0"/>
          <a:lstStyle>
            <a:lvl1pPr algn="r">
              <a:defRPr sz="1200"/>
            </a:lvl1pPr>
          </a:lstStyle>
          <a:p>
            <a:fld id="{FE883375-1D32-4D63-81E4-00C00ACC8D5C}" type="datetimeFigureOut">
              <a:rPr lang="en-US" smtClean="0"/>
              <a:pPr/>
              <a:t>5/29/2015</a:t>
            </a:fld>
            <a:endParaRPr lang="en-US"/>
          </a:p>
        </p:txBody>
      </p:sp>
      <p:sp>
        <p:nvSpPr>
          <p:cNvPr id="4" name="Footer Placeholder 3"/>
          <p:cNvSpPr>
            <a:spLocks noGrp="1"/>
          </p:cNvSpPr>
          <p:nvPr>
            <p:ph type="ftr" sz="quarter" idx="2"/>
          </p:nvPr>
        </p:nvSpPr>
        <p:spPr>
          <a:xfrm>
            <a:off x="0" y="9430091"/>
            <a:ext cx="2889938" cy="49641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777607" y="9430091"/>
            <a:ext cx="2889938" cy="496411"/>
          </a:xfrm>
          <a:prstGeom prst="rect">
            <a:avLst/>
          </a:prstGeom>
        </p:spPr>
        <p:txBody>
          <a:bodyPr vert="horz" lIns="91440" tIns="45720" rIns="91440" bIns="45720" rtlCol="0" anchor="b"/>
          <a:lstStyle>
            <a:lvl1pPr algn="r">
              <a:defRPr sz="1200"/>
            </a:lvl1pPr>
          </a:lstStyle>
          <a:p>
            <a:fld id="{94427415-BB80-4EDC-A215-25B966C13F0F}" type="slidenum">
              <a:rPr lang="en-US" smtClean="0"/>
              <a:pPr/>
              <a:t>‹#›</a:t>
            </a:fld>
            <a:endParaRPr lang="en-US"/>
          </a:p>
        </p:txBody>
      </p:sp>
    </p:spTree>
    <p:extLst>
      <p:ext uri="{BB962C8B-B14F-4D97-AF65-F5344CB8AC3E}">
        <p14:creationId xmlns="" xmlns:p14="http://schemas.microsoft.com/office/powerpoint/2010/main" val="41252961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77607" y="0"/>
            <a:ext cx="2889938" cy="496411"/>
          </a:xfrm>
          <a:prstGeom prst="rect">
            <a:avLst/>
          </a:prstGeom>
        </p:spPr>
        <p:txBody>
          <a:bodyPr vert="horz" lIns="91440" tIns="45720" rIns="91440" bIns="45720" rtlCol="0"/>
          <a:lstStyle>
            <a:lvl1pPr algn="r">
              <a:defRPr sz="1200"/>
            </a:lvl1pPr>
          </a:lstStyle>
          <a:p>
            <a:fld id="{08307875-C5DD-4732-8D99-604937EA3074}" type="datetimeFigureOut">
              <a:rPr lang="en-US" smtClean="0"/>
              <a:pPr/>
              <a:t>5/29/2015</a:t>
            </a:fld>
            <a:endParaRPr lang="en-US"/>
          </a:p>
        </p:txBody>
      </p:sp>
      <p:sp>
        <p:nvSpPr>
          <p:cNvPr id="4" name="Slide Image Placeholder 3"/>
          <p:cNvSpPr>
            <a:spLocks noGrp="1" noRot="1" noChangeAspect="1"/>
          </p:cNvSpPr>
          <p:nvPr>
            <p:ph type="sldImg" idx="2"/>
          </p:nvPr>
        </p:nvSpPr>
        <p:spPr>
          <a:xfrm>
            <a:off x="26988" y="744538"/>
            <a:ext cx="6615112"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6909" y="4715907"/>
            <a:ext cx="5335270" cy="446770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30091"/>
            <a:ext cx="2889938" cy="49641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77607" y="9430091"/>
            <a:ext cx="2889938" cy="496411"/>
          </a:xfrm>
          <a:prstGeom prst="rect">
            <a:avLst/>
          </a:prstGeom>
        </p:spPr>
        <p:txBody>
          <a:bodyPr vert="horz" lIns="91440" tIns="45720" rIns="91440" bIns="45720" rtlCol="0" anchor="b"/>
          <a:lstStyle>
            <a:lvl1pPr algn="r">
              <a:defRPr sz="1200"/>
            </a:lvl1pPr>
          </a:lstStyle>
          <a:p>
            <a:fld id="{004B9AE1-344D-47E4-8759-800E72EC662D}" type="slidenum">
              <a:rPr lang="en-US" smtClean="0"/>
              <a:pPr/>
              <a:t>‹#›</a:t>
            </a:fld>
            <a:endParaRPr lang="en-US"/>
          </a:p>
        </p:txBody>
      </p:sp>
    </p:spTree>
    <p:extLst>
      <p:ext uri="{BB962C8B-B14F-4D97-AF65-F5344CB8AC3E}">
        <p14:creationId xmlns="" xmlns:p14="http://schemas.microsoft.com/office/powerpoint/2010/main" val="2534576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MX"/>
          </a:p>
        </p:txBody>
      </p:sp>
      <p:sp>
        <p:nvSpPr>
          <p:cNvPr id="4" name="Marcador de fecha 3"/>
          <p:cNvSpPr>
            <a:spLocks noGrp="1"/>
          </p:cNvSpPr>
          <p:nvPr>
            <p:ph type="dt" sz="half" idx="10"/>
          </p:nvPr>
        </p:nvSpPr>
        <p:spPr/>
        <p:txBody>
          <a:bodyPr/>
          <a:lstStyle/>
          <a:p>
            <a:fld id="{60FB27DF-744E-4097-BE75-361C7CE834AD}" type="datetime1">
              <a:rPr lang="es-MX" smtClean="0"/>
              <a:pPr/>
              <a:t>29/05/2015</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9E14E830-2433-4476-9766-7A57497EF88C}" type="slidenum">
              <a:rPr lang="es-MX" smtClean="0"/>
              <a:pPr/>
              <a:t>‹#›</a:t>
            </a:fld>
            <a:endParaRPr lang="es-MX"/>
          </a:p>
        </p:txBody>
      </p:sp>
      <p:pic>
        <p:nvPicPr>
          <p:cNvPr id="7" name="Imagen 6"/>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0" y="1673"/>
            <a:ext cx="12192000" cy="6854652"/>
          </a:xfrm>
          <a:prstGeom prst="rect">
            <a:avLst/>
          </a:prstGeom>
        </p:spPr>
      </p:pic>
    </p:spTree>
    <p:extLst>
      <p:ext uri="{BB962C8B-B14F-4D97-AF65-F5344CB8AC3E}">
        <p14:creationId xmlns="" xmlns:p14="http://schemas.microsoft.com/office/powerpoint/2010/main" val="3027304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C96CD249-AD52-4DAF-8D7C-D19BDC87960C}" type="datetime1">
              <a:rPr lang="es-MX" smtClean="0"/>
              <a:pPr/>
              <a:t>29/05/2015</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9E14E830-2433-4476-9766-7A57497EF88C}" type="slidenum">
              <a:rPr lang="es-MX" smtClean="0"/>
              <a:pPr/>
              <a:t>‹#›</a:t>
            </a:fld>
            <a:endParaRPr lang="es-MX"/>
          </a:p>
        </p:txBody>
      </p:sp>
    </p:spTree>
    <p:extLst>
      <p:ext uri="{BB962C8B-B14F-4D97-AF65-F5344CB8AC3E}">
        <p14:creationId xmlns="" xmlns:p14="http://schemas.microsoft.com/office/powerpoint/2010/main" val="3008004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99755C2C-19D8-4686-8518-073D4269AB8F}" type="datetime1">
              <a:rPr lang="es-MX" smtClean="0"/>
              <a:pPr/>
              <a:t>29/05/2015</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9E14E830-2433-4476-9766-7A57497EF88C}" type="slidenum">
              <a:rPr lang="es-MX" smtClean="0"/>
              <a:pPr/>
              <a:t>‹#›</a:t>
            </a:fld>
            <a:endParaRPr lang="es-MX"/>
          </a:p>
        </p:txBody>
      </p:sp>
    </p:spTree>
    <p:extLst>
      <p:ext uri="{BB962C8B-B14F-4D97-AF65-F5344CB8AC3E}">
        <p14:creationId xmlns="" xmlns:p14="http://schemas.microsoft.com/office/powerpoint/2010/main" val="3030801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3286134D-EC25-45FF-A6D3-1EC2AA5B8DC9}" type="datetime1">
              <a:rPr lang="es-MX" smtClean="0"/>
              <a:pPr/>
              <a:t>29/05/2015</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9E14E830-2433-4476-9766-7A57497EF88C}" type="slidenum">
              <a:rPr lang="es-MX" smtClean="0"/>
              <a:pPr/>
              <a:t>‹#›</a:t>
            </a:fld>
            <a:endParaRPr lang="es-MX"/>
          </a:p>
        </p:txBody>
      </p:sp>
      <p:pic>
        <p:nvPicPr>
          <p:cNvPr id="7" name="Imagen 6"/>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0" y="1673"/>
            <a:ext cx="12192000" cy="6854652"/>
          </a:xfrm>
          <a:prstGeom prst="rect">
            <a:avLst/>
          </a:prstGeom>
        </p:spPr>
      </p:pic>
    </p:spTree>
    <p:extLst>
      <p:ext uri="{BB962C8B-B14F-4D97-AF65-F5344CB8AC3E}">
        <p14:creationId xmlns="" xmlns:p14="http://schemas.microsoft.com/office/powerpoint/2010/main" val="2332838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20F5D5D9-51B8-4C52-AF88-AC177733A306}" type="datetime1">
              <a:rPr lang="es-MX" smtClean="0"/>
              <a:pPr/>
              <a:t>29/05/2015</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9E14E830-2433-4476-9766-7A57497EF88C}" type="slidenum">
              <a:rPr lang="es-MX" smtClean="0"/>
              <a:pPr/>
              <a:t>‹#›</a:t>
            </a:fld>
            <a:endParaRPr lang="es-MX"/>
          </a:p>
        </p:txBody>
      </p:sp>
      <p:pic>
        <p:nvPicPr>
          <p:cNvPr id="7" name="Imagen 6"/>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0" y="1673"/>
            <a:ext cx="12192000" cy="6854652"/>
          </a:xfrm>
          <a:prstGeom prst="rect">
            <a:avLst/>
          </a:prstGeom>
        </p:spPr>
      </p:pic>
    </p:spTree>
    <p:extLst>
      <p:ext uri="{BB962C8B-B14F-4D97-AF65-F5344CB8AC3E}">
        <p14:creationId xmlns="" xmlns:p14="http://schemas.microsoft.com/office/powerpoint/2010/main" val="944831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fld id="{A73A6BB1-EE25-4A9C-A001-39DDC0EC1558}" type="datetime1">
              <a:rPr lang="es-MX" smtClean="0"/>
              <a:pPr/>
              <a:t>29/05/2015</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9E14E830-2433-4476-9766-7A57497EF88C}" type="slidenum">
              <a:rPr lang="es-MX" smtClean="0"/>
              <a:pPr/>
              <a:t>‹#›</a:t>
            </a:fld>
            <a:endParaRPr lang="es-MX"/>
          </a:p>
        </p:txBody>
      </p:sp>
    </p:spTree>
    <p:extLst>
      <p:ext uri="{BB962C8B-B14F-4D97-AF65-F5344CB8AC3E}">
        <p14:creationId xmlns="" xmlns:p14="http://schemas.microsoft.com/office/powerpoint/2010/main" val="281006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fld id="{E8B37793-FFD8-4CED-93CD-9DE18DD2F46C}" type="datetime1">
              <a:rPr lang="es-MX" smtClean="0"/>
              <a:pPr/>
              <a:t>29/05/2015</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9E14E830-2433-4476-9766-7A57497EF88C}" type="slidenum">
              <a:rPr lang="es-MX" smtClean="0"/>
              <a:pPr/>
              <a:t>‹#›</a:t>
            </a:fld>
            <a:endParaRPr lang="es-MX"/>
          </a:p>
        </p:txBody>
      </p:sp>
    </p:spTree>
    <p:extLst>
      <p:ext uri="{BB962C8B-B14F-4D97-AF65-F5344CB8AC3E}">
        <p14:creationId xmlns="" xmlns:p14="http://schemas.microsoft.com/office/powerpoint/2010/main" val="2266804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8976EB71-6572-42CE-A8C4-213FB2754390}" type="datetime1">
              <a:rPr lang="es-MX" smtClean="0"/>
              <a:pPr/>
              <a:t>29/05/2015</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9E14E830-2433-4476-9766-7A57497EF88C}" type="slidenum">
              <a:rPr lang="es-MX" smtClean="0"/>
              <a:pPr/>
              <a:t>‹#›</a:t>
            </a:fld>
            <a:endParaRPr lang="es-MX"/>
          </a:p>
        </p:txBody>
      </p:sp>
    </p:spTree>
    <p:extLst>
      <p:ext uri="{BB962C8B-B14F-4D97-AF65-F5344CB8AC3E}">
        <p14:creationId xmlns="" xmlns:p14="http://schemas.microsoft.com/office/powerpoint/2010/main" val="2933767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CD46C0F7-F2DB-435D-92AF-6AEE325C76D5}" type="datetime1">
              <a:rPr lang="es-MX" smtClean="0"/>
              <a:pPr/>
              <a:t>29/05/2015</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9E14E830-2433-4476-9766-7A57497EF88C}" type="slidenum">
              <a:rPr lang="es-MX" smtClean="0"/>
              <a:pPr/>
              <a:t>‹#›</a:t>
            </a:fld>
            <a:endParaRPr lang="es-MX"/>
          </a:p>
        </p:txBody>
      </p:sp>
    </p:spTree>
    <p:extLst>
      <p:ext uri="{BB962C8B-B14F-4D97-AF65-F5344CB8AC3E}">
        <p14:creationId xmlns="" xmlns:p14="http://schemas.microsoft.com/office/powerpoint/2010/main" val="636027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4043F8C2-732E-49B6-8C63-76327207A7CD}" type="datetime1">
              <a:rPr lang="es-MX" smtClean="0"/>
              <a:pPr/>
              <a:t>29/05/2015</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9E14E830-2433-4476-9766-7A57497EF88C}" type="slidenum">
              <a:rPr lang="es-MX" smtClean="0"/>
              <a:pPr/>
              <a:t>‹#›</a:t>
            </a:fld>
            <a:endParaRPr lang="es-MX"/>
          </a:p>
        </p:txBody>
      </p:sp>
    </p:spTree>
    <p:extLst>
      <p:ext uri="{BB962C8B-B14F-4D97-AF65-F5344CB8AC3E}">
        <p14:creationId xmlns="" xmlns:p14="http://schemas.microsoft.com/office/powerpoint/2010/main" val="2821141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AEE73156-8E00-4E79-9F72-7FB753AC5446}" type="datetime1">
              <a:rPr lang="es-MX" smtClean="0"/>
              <a:pPr/>
              <a:t>29/05/2015</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9E14E830-2433-4476-9766-7A57497EF88C}" type="slidenum">
              <a:rPr lang="es-MX" smtClean="0"/>
              <a:pPr/>
              <a:t>‹#›</a:t>
            </a:fld>
            <a:endParaRPr lang="es-MX"/>
          </a:p>
        </p:txBody>
      </p:sp>
    </p:spTree>
    <p:extLst>
      <p:ext uri="{BB962C8B-B14F-4D97-AF65-F5344CB8AC3E}">
        <p14:creationId xmlns="" xmlns:p14="http://schemas.microsoft.com/office/powerpoint/2010/main" val="193142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98B3E8-5D77-4F78-BF6A-F043F2A25C59}" type="datetime1">
              <a:rPr lang="es-MX" smtClean="0"/>
              <a:pPr/>
              <a:t>29/05/2015</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14E830-2433-4476-9766-7A57497EF88C}" type="slidenum">
              <a:rPr lang="es-MX" smtClean="0"/>
              <a:pPr/>
              <a:t>‹#›</a:t>
            </a:fld>
            <a:endParaRPr lang="es-MX"/>
          </a:p>
        </p:txBody>
      </p:sp>
    </p:spTree>
    <p:extLst>
      <p:ext uri="{BB962C8B-B14F-4D97-AF65-F5344CB8AC3E}">
        <p14:creationId xmlns="" xmlns:p14="http://schemas.microsoft.com/office/powerpoint/2010/main" val="638552305"/>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hyperlink" Target="http://www.idicommunity.org/" TargetMode="External"/><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jpeg"/><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6690072" y="3321353"/>
            <a:ext cx="5658678" cy="1446550"/>
          </a:xfrm>
          <a:prstGeom prst="rect">
            <a:avLst/>
          </a:prstGeom>
          <a:noFill/>
        </p:spPr>
        <p:txBody>
          <a:bodyPr wrap="square" rtlCol="0">
            <a:spAutoFit/>
          </a:bodyPr>
          <a:lstStyle/>
          <a:p>
            <a:r>
              <a:rPr lang="en-US" sz="3200" b="1" dirty="0" smtClean="0">
                <a:solidFill>
                  <a:schemeClr val="bg1"/>
                </a:solidFill>
                <a:effectLst>
                  <a:outerShdw blurRad="38100" dist="38100" dir="2700000" algn="tl">
                    <a:srgbClr val="000000">
                      <a:alpha val="43137"/>
                    </a:srgbClr>
                  </a:outerShdw>
                </a:effectLst>
              </a:rPr>
              <a:t>ISSAI Implementation Initiative 3i </a:t>
            </a:r>
            <a:r>
              <a:rPr lang="en-US" sz="3200" b="1" dirty="0" err="1" smtClean="0">
                <a:solidFill>
                  <a:schemeClr val="bg1"/>
                </a:solidFill>
                <a:effectLst>
                  <a:outerShdw blurRad="38100" dist="38100" dir="2700000" algn="tl">
                    <a:srgbClr val="000000">
                      <a:alpha val="43137"/>
                    </a:srgbClr>
                  </a:outerShdw>
                </a:effectLst>
              </a:rPr>
              <a:t>Programme</a:t>
            </a:r>
            <a:r>
              <a:rPr lang="en-US" sz="3200" b="1" dirty="0" smtClean="0">
                <a:solidFill>
                  <a:schemeClr val="bg1"/>
                </a:solidFill>
                <a:effectLst>
                  <a:outerShdw blurRad="38100" dist="38100" dir="2700000" algn="tl">
                    <a:srgbClr val="000000">
                      <a:alpha val="43137"/>
                    </a:srgbClr>
                  </a:outerShdw>
                </a:effectLst>
              </a:rPr>
              <a:t> </a:t>
            </a:r>
          </a:p>
          <a:p>
            <a:r>
              <a:rPr lang="en-US" sz="2400" b="1" dirty="0" smtClean="0">
                <a:solidFill>
                  <a:schemeClr val="bg1"/>
                </a:solidFill>
                <a:effectLst>
                  <a:outerShdw blurRad="38100" dist="38100" dir="2700000" algn="tl">
                    <a:srgbClr val="000000">
                      <a:alpha val="43137"/>
                    </a:srgbClr>
                  </a:outerShdw>
                </a:effectLst>
              </a:rPr>
              <a:t>Results &amp; Lessons Learned </a:t>
            </a:r>
            <a:endParaRPr lang="en-US" sz="2400" b="1" dirty="0">
              <a:solidFill>
                <a:schemeClr val="bg1"/>
              </a:solidFill>
              <a:effectLst>
                <a:outerShdw blurRad="38100" dist="38100" dir="2700000" algn="tl">
                  <a:srgbClr val="000000">
                    <a:alpha val="43137"/>
                  </a:srgbClr>
                </a:outerShdw>
              </a:effectLst>
            </a:endParaRPr>
          </a:p>
        </p:txBody>
      </p:sp>
      <p:sp>
        <p:nvSpPr>
          <p:cNvPr id="9" name="CuadroTexto 8"/>
          <p:cNvSpPr txBox="1"/>
          <p:nvPr/>
        </p:nvSpPr>
        <p:spPr>
          <a:xfrm>
            <a:off x="6874120" y="5392654"/>
            <a:ext cx="5317880" cy="646331"/>
          </a:xfrm>
          <a:prstGeom prst="rect">
            <a:avLst/>
          </a:prstGeom>
          <a:noFill/>
        </p:spPr>
        <p:txBody>
          <a:bodyPr wrap="square" rtlCol="0">
            <a:spAutoFit/>
          </a:bodyPr>
          <a:lstStyle/>
          <a:p>
            <a:r>
              <a:rPr lang="en-US" b="1" dirty="0" smtClean="0">
                <a:solidFill>
                  <a:schemeClr val="bg1"/>
                </a:solidFill>
              </a:rPr>
              <a:t>PSC Steering Committee Meeting , </a:t>
            </a:r>
          </a:p>
          <a:p>
            <a:r>
              <a:rPr lang="en-US" b="1" dirty="0" smtClean="0">
                <a:solidFill>
                  <a:schemeClr val="bg1"/>
                </a:solidFill>
              </a:rPr>
              <a:t>27- 29  </a:t>
            </a:r>
            <a:r>
              <a:rPr lang="en-US" b="1" dirty="0">
                <a:solidFill>
                  <a:schemeClr val="bg1"/>
                </a:solidFill>
              </a:rPr>
              <a:t>May </a:t>
            </a:r>
            <a:r>
              <a:rPr lang="en-US" b="1" dirty="0" smtClean="0">
                <a:solidFill>
                  <a:schemeClr val="bg1"/>
                </a:solidFill>
              </a:rPr>
              <a:t>2015, Ottawa</a:t>
            </a:r>
            <a:endParaRPr lang="en-US" b="1" dirty="0">
              <a:solidFill>
                <a:schemeClr val="bg1"/>
              </a:solidFill>
            </a:endParaRPr>
          </a:p>
        </p:txBody>
      </p:sp>
      <p:sp>
        <p:nvSpPr>
          <p:cNvPr id="2" name="Slide Number Placeholder 1"/>
          <p:cNvSpPr>
            <a:spLocks noGrp="1"/>
          </p:cNvSpPr>
          <p:nvPr>
            <p:ph type="sldNum" sz="quarter" idx="12"/>
          </p:nvPr>
        </p:nvSpPr>
        <p:spPr/>
        <p:txBody>
          <a:bodyPr/>
          <a:lstStyle/>
          <a:p>
            <a:fld id="{9E14E830-2433-4476-9766-7A57497EF88C}" type="slidenum">
              <a:rPr lang="es-MX" smtClean="0"/>
              <a:pPr/>
              <a:t>1</a:t>
            </a:fld>
            <a:endParaRPr lang="es-MX"/>
          </a:p>
        </p:txBody>
      </p:sp>
    </p:spTree>
    <p:extLst>
      <p:ext uri="{BB962C8B-B14F-4D97-AF65-F5344CB8AC3E}">
        <p14:creationId xmlns="" xmlns:p14="http://schemas.microsoft.com/office/powerpoint/2010/main" val="39307920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737600" y="6520260"/>
            <a:ext cx="2844800" cy="365125"/>
          </a:xfrm>
        </p:spPr>
        <p:txBody>
          <a:bodyPr/>
          <a:lstStyle/>
          <a:p>
            <a:fld id="{F8DE68CA-CE29-48B2-A76D-5FAA5388020D}" type="slidenum">
              <a:rPr lang="da-DK" smtClean="0"/>
              <a:pPr/>
              <a:t>10</a:t>
            </a:fld>
            <a:endParaRPr lang="da-DK" dirty="0"/>
          </a:p>
        </p:txBody>
      </p:sp>
      <p:sp>
        <p:nvSpPr>
          <p:cNvPr id="12" name="TextBox 11"/>
          <p:cNvSpPr txBox="1"/>
          <p:nvPr/>
        </p:nvSpPr>
        <p:spPr>
          <a:xfrm>
            <a:off x="941696" y="1892477"/>
            <a:ext cx="7055891" cy="461665"/>
          </a:xfrm>
          <a:prstGeom prst="rect">
            <a:avLst/>
          </a:prstGeom>
          <a:noFill/>
        </p:spPr>
        <p:txBody>
          <a:bodyPr wrap="square" rtlCol="0">
            <a:spAutoFit/>
          </a:bodyPr>
          <a:lstStyle/>
          <a:p>
            <a:r>
              <a:rPr lang="nb-NO" sz="2400" dirty="0" smtClean="0"/>
              <a:t>IDI-PSC </a:t>
            </a:r>
            <a:r>
              <a:rPr lang="nb-NO" sz="2400" dirty="0" err="1" smtClean="0"/>
              <a:t>Certified</a:t>
            </a:r>
            <a:r>
              <a:rPr lang="nb-NO" sz="2400" dirty="0" smtClean="0"/>
              <a:t> ISSAI </a:t>
            </a:r>
            <a:r>
              <a:rPr lang="nb-NO" sz="2400" dirty="0" err="1" smtClean="0"/>
              <a:t>Facilitators</a:t>
            </a:r>
            <a:r>
              <a:rPr lang="nb-NO" sz="2400" dirty="0" smtClean="0"/>
              <a:t> for FA, PA, CA</a:t>
            </a:r>
          </a:p>
        </p:txBody>
      </p:sp>
      <p:sp>
        <p:nvSpPr>
          <p:cNvPr id="11" name="TextBox 10"/>
          <p:cNvSpPr txBox="1"/>
          <p:nvPr/>
        </p:nvSpPr>
        <p:spPr>
          <a:xfrm>
            <a:off x="1466483" y="1233340"/>
            <a:ext cx="6595059" cy="523220"/>
          </a:xfrm>
          <a:prstGeom prst="rect">
            <a:avLst/>
          </a:prstGeom>
          <a:noFill/>
        </p:spPr>
        <p:txBody>
          <a:bodyPr wrap="square" rtlCol="0">
            <a:spAutoFit/>
          </a:bodyPr>
          <a:lstStyle/>
          <a:p>
            <a:r>
              <a:rPr lang="nb-NO" sz="2800" b="1" dirty="0">
                <a:solidFill>
                  <a:srgbClr val="002060"/>
                </a:solidFill>
              </a:rPr>
              <a:t>ISSAI </a:t>
            </a:r>
            <a:r>
              <a:rPr lang="nb-NO" sz="2800" b="1" dirty="0" err="1">
                <a:solidFill>
                  <a:srgbClr val="002060"/>
                </a:solidFill>
              </a:rPr>
              <a:t>Certification</a:t>
            </a:r>
            <a:r>
              <a:rPr lang="nb-NO" sz="2800" b="1" dirty="0">
                <a:solidFill>
                  <a:srgbClr val="002060"/>
                </a:solidFill>
              </a:rPr>
              <a:t> </a:t>
            </a:r>
            <a:r>
              <a:rPr lang="nb-NO" sz="2800" b="1" dirty="0" err="1">
                <a:solidFill>
                  <a:srgbClr val="002060"/>
                </a:solidFill>
              </a:rPr>
              <a:t>Programmes</a:t>
            </a:r>
            <a:endParaRPr lang="en-US" sz="2800" b="1" dirty="0">
              <a:solidFill>
                <a:srgbClr val="002060"/>
              </a:solidFill>
            </a:endParaRPr>
          </a:p>
        </p:txBody>
      </p:sp>
      <p:graphicFrame>
        <p:nvGraphicFramePr>
          <p:cNvPr id="2" name="Table 1"/>
          <p:cNvGraphicFramePr>
            <a:graphicFrameLocks noGrp="1"/>
          </p:cNvGraphicFramePr>
          <p:nvPr>
            <p:extLst>
              <p:ext uri="{D42A27DB-BD31-4B8C-83A1-F6EECF244321}">
                <p14:modId xmlns="" xmlns:p14="http://schemas.microsoft.com/office/powerpoint/2010/main" val="2587951623"/>
              </p:ext>
            </p:extLst>
          </p:nvPr>
        </p:nvGraphicFramePr>
        <p:xfrm>
          <a:off x="415605" y="2565915"/>
          <a:ext cx="8128000" cy="3108960"/>
        </p:xfrm>
        <a:graphic>
          <a:graphicData uri="http://schemas.openxmlformats.org/drawingml/2006/table">
            <a:tbl>
              <a:tblPr firstRow="1" bandRow="1">
                <a:tableStyleId>{BDBED569-4797-4DF1-A0F4-6AAB3CD982D8}</a:tableStyleId>
              </a:tblPr>
              <a:tblGrid>
                <a:gridCol w="2032000"/>
                <a:gridCol w="2032000"/>
                <a:gridCol w="2032000"/>
                <a:gridCol w="2032000"/>
              </a:tblGrid>
              <a:tr h="370840">
                <a:tc>
                  <a:txBody>
                    <a:bodyPr/>
                    <a:lstStyle/>
                    <a:p>
                      <a:r>
                        <a:rPr lang="nb-NO" sz="2000" dirty="0" smtClean="0"/>
                        <a:t>5 Regions</a:t>
                      </a:r>
                      <a:r>
                        <a:rPr lang="nb-NO" sz="2000" baseline="0" dirty="0" smtClean="0"/>
                        <a:t> English</a:t>
                      </a:r>
                      <a:endParaRPr lang="nb-NO" sz="2000" b="1" dirty="0"/>
                    </a:p>
                  </a:txBody>
                  <a:tcPr/>
                </a:tc>
                <a:tc>
                  <a:txBody>
                    <a:bodyPr/>
                    <a:lstStyle/>
                    <a:p>
                      <a:r>
                        <a:rPr lang="nb-NO" sz="2000" dirty="0" smtClean="0"/>
                        <a:t>OLACEFS</a:t>
                      </a:r>
                      <a:endParaRPr lang="nb-NO" sz="2000" b="1" dirty="0"/>
                    </a:p>
                  </a:txBody>
                  <a:tcPr/>
                </a:tc>
                <a:tc>
                  <a:txBody>
                    <a:bodyPr/>
                    <a:lstStyle/>
                    <a:p>
                      <a:r>
                        <a:rPr lang="fr-FR" sz="2000" dirty="0" smtClean="0"/>
                        <a:t>ARABOSAI</a:t>
                      </a:r>
                      <a:endParaRPr lang="nb-NO" sz="2000" b="1" dirty="0"/>
                    </a:p>
                  </a:txBody>
                  <a:tcPr/>
                </a:tc>
                <a:tc>
                  <a:txBody>
                    <a:bodyPr/>
                    <a:lstStyle/>
                    <a:p>
                      <a:r>
                        <a:rPr lang="fr-FR" sz="2000" dirty="0" smtClean="0"/>
                        <a:t>CREFIAF</a:t>
                      </a:r>
                      <a:endParaRPr lang="nb-NO" sz="2000" b="1"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2000" dirty="0" err="1" smtClean="0"/>
                        <a:t>Completed</a:t>
                      </a:r>
                      <a:r>
                        <a:rPr lang="nb-NO" sz="2000" dirty="0" smtClean="0"/>
                        <a:t> </a:t>
                      </a:r>
                      <a:r>
                        <a:rPr lang="nb-NO" sz="2000" dirty="0" err="1" smtClean="0"/>
                        <a:t>phase</a:t>
                      </a:r>
                      <a:r>
                        <a:rPr lang="nb-NO" sz="2000" dirty="0" smtClean="0"/>
                        <a:t> 1</a:t>
                      </a:r>
                      <a:endParaRPr lang="nb-NO" sz="20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2000" dirty="0" err="1" smtClean="0"/>
                        <a:t>Completed</a:t>
                      </a:r>
                      <a:r>
                        <a:rPr lang="nb-NO" sz="2000" dirty="0" smtClean="0"/>
                        <a:t> </a:t>
                      </a:r>
                      <a:r>
                        <a:rPr lang="nb-NO" sz="2000" dirty="0" err="1" smtClean="0"/>
                        <a:t>phase</a:t>
                      </a:r>
                      <a:r>
                        <a:rPr lang="nb-NO" sz="2000" dirty="0" smtClean="0"/>
                        <a:t> 1</a:t>
                      </a:r>
                      <a:endParaRPr lang="nb-NO" sz="2000" b="1" dirty="0"/>
                    </a:p>
                  </a:txBody>
                  <a:tcPr/>
                </a:tc>
                <a:tc>
                  <a:txBody>
                    <a:bodyPr/>
                    <a:lstStyle/>
                    <a:p>
                      <a:r>
                        <a:rPr lang="nb-NO" sz="2000" dirty="0" err="1" smtClean="0"/>
                        <a:t>Ongoing</a:t>
                      </a:r>
                      <a:endParaRPr lang="nb-NO" sz="2000" b="1" dirty="0"/>
                    </a:p>
                  </a:txBody>
                  <a:tcPr/>
                </a:tc>
                <a:tc>
                  <a:txBody>
                    <a:bodyPr/>
                    <a:lstStyle/>
                    <a:p>
                      <a:r>
                        <a:rPr lang="nb-NO" sz="2000" dirty="0" smtClean="0"/>
                        <a:t>Start in 2015</a:t>
                      </a:r>
                      <a:endParaRPr lang="nb-NO" sz="2000" b="1"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2000" dirty="0" smtClean="0"/>
                        <a:t>2012-2014</a:t>
                      </a:r>
                      <a:endParaRPr lang="nb-NO" sz="20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2000" dirty="0" smtClean="0"/>
                        <a:t>2014-2015</a:t>
                      </a:r>
                      <a:endParaRPr lang="nb-NO" sz="2000" b="1" dirty="0"/>
                    </a:p>
                  </a:txBody>
                  <a:tcPr/>
                </a:tc>
                <a:tc>
                  <a:txBody>
                    <a:bodyPr/>
                    <a:lstStyle/>
                    <a:p>
                      <a:r>
                        <a:rPr lang="nb-NO" sz="2000" dirty="0" smtClean="0"/>
                        <a:t>2015-2016</a:t>
                      </a:r>
                      <a:endParaRPr lang="nb-NO" sz="2000" b="1" dirty="0"/>
                    </a:p>
                  </a:txBody>
                  <a:tcPr/>
                </a:tc>
                <a:tc>
                  <a:txBody>
                    <a:bodyPr/>
                    <a:lstStyle/>
                    <a:p>
                      <a:r>
                        <a:rPr lang="nb-NO" sz="2000" dirty="0" smtClean="0"/>
                        <a:t>2015-2016</a:t>
                      </a:r>
                      <a:endParaRPr lang="nb-NO" sz="2000" b="1"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2000" dirty="0" smtClean="0"/>
                        <a:t>198 </a:t>
                      </a:r>
                      <a:r>
                        <a:rPr lang="nb-NO" sz="2000" dirty="0" err="1" smtClean="0"/>
                        <a:t>Certified</a:t>
                      </a:r>
                      <a:r>
                        <a:rPr lang="nb-NO" sz="2000" dirty="0" smtClean="0"/>
                        <a:t> ISSAI </a:t>
                      </a:r>
                      <a:r>
                        <a:rPr lang="nb-NO" sz="2000" dirty="0" err="1" smtClean="0"/>
                        <a:t>Facilitators</a:t>
                      </a:r>
                      <a:endParaRPr lang="nb-NO" sz="2000" dirty="0" smtClean="0"/>
                    </a:p>
                    <a:p>
                      <a:endParaRPr lang="nb-NO" sz="20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2000" dirty="0" smtClean="0"/>
                        <a:t>60 </a:t>
                      </a:r>
                      <a:r>
                        <a:rPr lang="nb-NO" sz="2000" dirty="0" err="1" smtClean="0"/>
                        <a:t>participants</a:t>
                      </a:r>
                      <a:r>
                        <a:rPr lang="nb-NO" sz="2000" dirty="0" smtClean="0"/>
                        <a:t>, 9 mentors </a:t>
                      </a:r>
                      <a:r>
                        <a:rPr lang="nb-NO" sz="2000" dirty="0" err="1" smtClean="0"/>
                        <a:t>are</a:t>
                      </a:r>
                      <a:r>
                        <a:rPr lang="nb-NO" sz="2000" dirty="0" smtClean="0"/>
                        <a:t> </a:t>
                      </a:r>
                      <a:r>
                        <a:rPr lang="nb-NO" sz="2000" dirty="0" err="1" smtClean="0"/>
                        <a:t>being</a:t>
                      </a:r>
                      <a:r>
                        <a:rPr lang="nb-NO" sz="2000" dirty="0" smtClean="0"/>
                        <a:t> </a:t>
                      </a:r>
                      <a:r>
                        <a:rPr lang="nb-NO" sz="2000" dirty="0" err="1" smtClean="0"/>
                        <a:t>certified</a:t>
                      </a:r>
                      <a:r>
                        <a:rPr lang="nb-NO" sz="2000" dirty="0" smtClean="0"/>
                        <a:t> as ISSAI </a:t>
                      </a:r>
                      <a:r>
                        <a:rPr lang="nb-NO" sz="2000" dirty="0" err="1" smtClean="0"/>
                        <a:t>Facilitators</a:t>
                      </a:r>
                      <a:r>
                        <a:rPr lang="nb-NO" sz="2000" dirty="0" smtClean="0"/>
                        <a:t> </a:t>
                      </a:r>
                    </a:p>
                    <a:p>
                      <a:endParaRPr lang="nb-NO" sz="20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000" dirty="0" smtClean="0"/>
                        <a:t>93 participants </a:t>
                      </a:r>
                      <a:r>
                        <a:rPr lang="fr-FR" sz="2000" dirty="0" err="1" smtClean="0"/>
                        <a:t>from</a:t>
                      </a:r>
                      <a:r>
                        <a:rPr lang="fr-FR" sz="2000" dirty="0" smtClean="0"/>
                        <a:t> 16 </a:t>
                      </a:r>
                      <a:r>
                        <a:rPr lang="fr-FR" sz="2000" dirty="0" err="1" smtClean="0"/>
                        <a:t>SAIs</a:t>
                      </a:r>
                      <a:endParaRPr lang="nb-NO" sz="2000" dirty="0" smtClean="0"/>
                    </a:p>
                    <a:p>
                      <a:endParaRPr lang="nb-NO" sz="20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000" dirty="0" smtClean="0"/>
                        <a:t>19 </a:t>
                      </a:r>
                      <a:r>
                        <a:rPr lang="fr-FR" sz="2000" dirty="0" err="1" smtClean="0"/>
                        <a:t>SAIs</a:t>
                      </a:r>
                      <a:r>
                        <a:rPr lang="fr-FR" sz="2000" dirty="0" smtClean="0"/>
                        <a:t> </a:t>
                      </a:r>
                      <a:r>
                        <a:rPr lang="fr-FR" sz="2000" dirty="0" err="1" smtClean="0"/>
                        <a:t>attended</a:t>
                      </a:r>
                      <a:r>
                        <a:rPr lang="fr-FR" sz="2000" dirty="0" smtClean="0"/>
                        <a:t> the management workshop</a:t>
                      </a:r>
                    </a:p>
                    <a:p>
                      <a:endParaRPr lang="nb-NO" sz="2000" b="1" dirty="0"/>
                    </a:p>
                  </a:txBody>
                  <a:tcPr/>
                </a:tc>
              </a:tr>
            </a:tbl>
          </a:graphicData>
        </a:graphic>
      </p:graphicFrame>
      <p:sp>
        <p:nvSpPr>
          <p:cNvPr id="9" name="TextBox 8"/>
          <p:cNvSpPr txBox="1"/>
          <p:nvPr/>
        </p:nvSpPr>
        <p:spPr>
          <a:xfrm>
            <a:off x="2398815" y="249388"/>
            <a:ext cx="9646039" cy="646331"/>
          </a:xfrm>
          <a:prstGeom prst="rect">
            <a:avLst/>
          </a:prstGeom>
          <a:noFill/>
        </p:spPr>
        <p:txBody>
          <a:bodyPr wrap="square" rtlCol="0">
            <a:spAutoFit/>
          </a:bodyPr>
          <a:lstStyle/>
          <a:p>
            <a:r>
              <a:rPr lang="nb-NO" sz="3600" b="1" dirty="0">
                <a:solidFill>
                  <a:schemeClr val="bg1"/>
                </a:solidFill>
              </a:rPr>
              <a:t>3i </a:t>
            </a:r>
            <a:r>
              <a:rPr lang="nb-NO" sz="3600" b="1" dirty="0" smtClean="0">
                <a:solidFill>
                  <a:schemeClr val="bg1"/>
                </a:solidFill>
              </a:rPr>
              <a:t> </a:t>
            </a:r>
            <a:r>
              <a:rPr lang="nb-NO" sz="3600" b="1" dirty="0" err="1" smtClean="0">
                <a:solidFill>
                  <a:schemeClr val="bg1"/>
                </a:solidFill>
              </a:rPr>
              <a:t>Results</a:t>
            </a:r>
            <a:r>
              <a:rPr lang="nb-NO" sz="3600" b="1" dirty="0" smtClean="0">
                <a:solidFill>
                  <a:schemeClr val="bg1"/>
                </a:solidFill>
              </a:rPr>
              <a:t> – IDI </a:t>
            </a:r>
            <a:r>
              <a:rPr lang="nb-NO" sz="3600" b="1" dirty="0" err="1" smtClean="0">
                <a:solidFill>
                  <a:schemeClr val="bg1"/>
                </a:solidFill>
              </a:rPr>
              <a:t>Outcomes</a:t>
            </a:r>
            <a:r>
              <a:rPr lang="nb-NO" sz="3600" b="1" dirty="0" smtClean="0">
                <a:solidFill>
                  <a:schemeClr val="bg1"/>
                </a:solidFill>
              </a:rPr>
              <a:t> - ISSAI </a:t>
            </a:r>
            <a:r>
              <a:rPr lang="nb-NO" sz="3600" b="1" dirty="0" err="1" smtClean="0">
                <a:solidFill>
                  <a:schemeClr val="bg1"/>
                </a:solidFill>
              </a:rPr>
              <a:t>Facilitators</a:t>
            </a:r>
            <a:r>
              <a:rPr lang="nb-NO" sz="3600" b="1" dirty="0" smtClean="0">
                <a:solidFill>
                  <a:schemeClr val="bg1"/>
                </a:solidFill>
              </a:rPr>
              <a:t> </a:t>
            </a:r>
            <a:endParaRPr lang="en-US" sz="3600" b="1" dirty="0">
              <a:solidFill>
                <a:schemeClr val="bg1"/>
              </a:solidFill>
            </a:endParaRPr>
          </a:p>
        </p:txBody>
      </p:sp>
      <p:pic>
        <p:nvPicPr>
          <p:cNvPr id="7" name="Picture 2" descr="\\Client\G$\Backup PC200115\shofiq\pic for site\Certificate awarding pictures\SAI Cambodia\SAI Cambodia 4.JP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40369" t="26913" r="28921" b="15732"/>
          <a:stretch/>
        </p:blipFill>
        <p:spPr bwMode="auto">
          <a:xfrm>
            <a:off x="9635319" y="1664142"/>
            <a:ext cx="2265528" cy="2820692"/>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grpSp>
        <p:nvGrpSpPr>
          <p:cNvPr id="8" name="Group 7"/>
          <p:cNvGrpSpPr>
            <a:grpSpLocks/>
          </p:cNvGrpSpPr>
          <p:nvPr/>
        </p:nvGrpSpPr>
        <p:grpSpPr bwMode="auto">
          <a:xfrm>
            <a:off x="8962893" y="4835035"/>
            <a:ext cx="3229107" cy="2193561"/>
            <a:chOff x="1096137" y="1115187"/>
            <a:chExt cx="20574" cy="18288"/>
          </a:xfrm>
        </p:grpSpPr>
        <p:pic>
          <p:nvPicPr>
            <p:cNvPr id="10" name="Picture 3" descr="fa2"/>
            <p:cNvPicPr>
              <a:picLocks noChangeAspect="1" noChangeArrowheads="1"/>
            </p:cNvPicPr>
            <p:nvPr/>
          </p:nvPicPr>
          <p:blipFill>
            <a:blip r:embed="rId3" cstate="print"/>
            <a:srcRect/>
            <a:stretch>
              <a:fillRect/>
            </a:stretch>
          </p:blipFill>
          <p:spPr bwMode="auto">
            <a:xfrm>
              <a:off x="1096137" y="1115187"/>
              <a:ext cx="20574" cy="9094"/>
            </a:xfrm>
            <a:prstGeom prst="rect">
              <a:avLst/>
            </a:prstGeom>
            <a:noFill/>
            <a:ln w="6350">
              <a:noFill/>
              <a:miter lim="800000"/>
              <a:headEnd/>
              <a:tailEnd type="none" w="sm" len="sm"/>
            </a:ln>
            <a:effectLst/>
          </p:spPr>
        </p:pic>
        <p:pic>
          <p:nvPicPr>
            <p:cNvPr id="13" name="Picture 4" descr="Untitled"/>
            <p:cNvPicPr>
              <a:picLocks noChangeAspect="1" noChangeArrowheads="1"/>
            </p:cNvPicPr>
            <p:nvPr/>
          </p:nvPicPr>
          <p:blipFill>
            <a:blip r:embed="rId4" cstate="print"/>
            <a:srcRect/>
            <a:stretch>
              <a:fillRect/>
            </a:stretch>
          </p:blipFill>
          <p:spPr bwMode="auto">
            <a:xfrm>
              <a:off x="1096137" y="1124214"/>
              <a:ext cx="20574" cy="9261"/>
            </a:xfrm>
            <a:prstGeom prst="rect">
              <a:avLst/>
            </a:prstGeom>
            <a:noFill/>
            <a:ln w="6350">
              <a:noFill/>
              <a:miter lim="800000"/>
              <a:headEnd/>
              <a:tailEnd type="none" w="sm" len="sm"/>
            </a:ln>
            <a:effectLst/>
          </p:spPr>
        </p:pic>
      </p:grpSp>
    </p:spTree>
    <p:extLst>
      <p:ext uri="{BB962C8B-B14F-4D97-AF65-F5344CB8AC3E}">
        <p14:creationId xmlns="" xmlns:p14="http://schemas.microsoft.com/office/powerpoint/2010/main" val="27259933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737600" y="6520260"/>
            <a:ext cx="2844800" cy="365125"/>
          </a:xfrm>
        </p:spPr>
        <p:txBody>
          <a:bodyPr/>
          <a:lstStyle/>
          <a:p>
            <a:fld id="{F8DE68CA-CE29-48B2-A76D-5FAA5388020D}" type="slidenum">
              <a:rPr lang="da-DK" smtClean="0"/>
              <a:pPr/>
              <a:t>11</a:t>
            </a:fld>
            <a:endParaRPr lang="da-DK" dirty="0"/>
          </a:p>
        </p:txBody>
      </p:sp>
      <p:graphicFrame>
        <p:nvGraphicFramePr>
          <p:cNvPr id="2" name="Table 1"/>
          <p:cNvGraphicFramePr>
            <a:graphicFrameLocks noGrp="1"/>
          </p:cNvGraphicFramePr>
          <p:nvPr>
            <p:extLst>
              <p:ext uri="{D42A27DB-BD31-4B8C-83A1-F6EECF244321}">
                <p14:modId xmlns="" xmlns:p14="http://schemas.microsoft.com/office/powerpoint/2010/main" val="4041759781"/>
              </p:ext>
            </p:extLst>
          </p:nvPr>
        </p:nvGraphicFramePr>
        <p:xfrm>
          <a:off x="1023582" y="1760562"/>
          <a:ext cx="10079947" cy="4437982"/>
        </p:xfrm>
        <a:graphic>
          <a:graphicData uri="http://schemas.openxmlformats.org/drawingml/2006/table">
            <a:tbl>
              <a:tblPr firstRow="1" bandRow="1">
                <a:tableStyleId>{5C22544A-7EE6-4342-B048-85BDC9FD1C3A}</a:tableStyleId>
              </a:tblPr>
              <a:tblGrid>
                <a:gridCol w="1850005"/>
                <a:gridCol w="2317285"/>
                <a:gridCol w="1970887"/>
                <a:gridCol w="1970885"/>
                <a:gridCol w="1970885"/>
              </a:tblGrid>
              <a:tr h="750541">
                <a:tc>
                  <a:txBody>
                    <a:bodyPr/>
                    <a:lstStyle/>
                    <a:p>
                      <a:pPr algn="ctr"/>
                      <a:r>
                        <a:rPr lang="nb-NO" sz="2000" dirty="0" smtClean="0"/>
                        <a:t>ASOSAI</a:t>
                      </a:r>
                      <a:endParaRPr lang="nb-NO" sz="2000" dirty="0"/>
                    </a:p>
                  </a:txBody>
                  <a:tcPr/>
                </a:tc>
                <a:tc>
                  <a:txBody>
                    <a:bodyPr/>
                    <a:lstStyle/>
                    <a:p>
                      <a:pPr algn="ctr"/>
                      <a:r>
                        <a:rPr lang="nb-NO" sz="2000" dirty="0" smtClean="0"/>
                        <a:t>PASAI </a:t>
                      </a:r>
                      <a:endParaRPr lang="nb-NO" sz="2000" dirty="0"/>
                    </a:p>
                  </a:txBody>
                  <a:tcPr/>
                </a:tc>
                <a:tc>
                  <a:txBody>
                    <a:bodyPr/>
                    <a:lstStyle/>
                    <a:p>
                      <a:pPr algn="ctr"/>
                      <a:r>
                        <a:rPr lang="nb-NO" sz="2000" dirty="0" smtClean="0"/>
                        <a:t>CAROSAI </a:t>
                      </a:r>
                      <a:endParaRPr lang="nb-NO"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b-NO" sz="2000" dirty="0" smtClean="0"/>
                        <a:t>AFROSAI-E</a:t>
                      </a:r>
                      <a:endParaRPr lang="en-US" sz="2000" dirty="0" smtClean="0"/>
                    </a:p>
                    <a:p>
                      <a:pPr algn="ctr"/>
                      <a:endParaRPr lang="nb-NO" sz="2000" dirty="0"/>
                    </a:p>
                  </a:txBody>
                  <a:tcPr/>
                </a:tc>
                <a:tc>
                  <a:txBody>
                    <a:bodyPr/>
                    <a:lstStyle/>
                    <a:p>
                      <a:pPr algn="ctr"/>
                      <a:r>
                        <a:rPr lang="nb-NO" sz="2000" dirty="0" smtClean="0"/>
                        <a:t>OLACEFS</a:t>
                      </a:r>
                      <a:endParaRPr lang="nb-NO" sz="2000" dirty="0"/>
                    </a:p>
                  </a:txBody>
                  <a:tcPr/>
                </a:tc>
              </a:tr>
              <a:tr h="36874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2000" dirty="0" smtClean="0"/>
                        <a:t>2015: </a:t>
                      </a:r>
                      <a:r>
                        <a:rPr lang="nb-NO" sz="2000" b="1" dirty="0" err="1" smtClean="0"/>
                        <a:t>Performance</a:t>
                      </a:r>
                      <a:r>
                        <a:rPr lang="nb-NO" sz="2000" b="1" baseline="0" dirty="0" smtClean="0"/>
                        <a:t> </a:t>
                      </a:r>
                      <a:r>
                        <a:rPr lang="nb-NO" sz="2000" b="1" dirty="0" err="1" smtClean="0"/>
                        <a:t>Audit</a:t>
                      </a:r>
                      <a:r>
                        <a:rPr lang="nb-NO" sz="2000" b="1" baseline="0" dirty="0" smtClean="0"/>
                        <a:t> </a:t>
                      </a:r>
                      <a:r>
                        <a:rPr lang="nb-NO" sz="2000" baseline="0" dirty="0" err="1" smtClean="0"/>
                        <a:t>of</a:t>
                      </a:r>
                      <a:r>
                        <a:rPr lang="nb-NO" sz="2000" baseline="0" dirty="0" smtClean="0"/>
                        <a:t> </a:t>
                      </a:r>
                      <a:r>
                        <a:rPr lang="nb-NO" sz="2000" baseline="0" dirty="0" err="1" smtClean="0"/>
                        <a:t>Disaster</a:t>
                      </a:r>
                      <a:r>
                        <a:rPr lang="nb-NO" sz="2000" baseline="0" dirty="0" smtClean="0"/>
                        <a:t> Management</a:t>
                      </a:r>
                    </a:p>
                    <a:p>
                      <a:pPr marL="0" marR="0" indent="0" algn="l" defTabSz="914400" rtl="0" eaLnBrk="1" fontAlgn="auto" latinLnBrk="0" hangingPunct="1">
                        <a:lnSpc>
                          <a:spcPct val="100000"/>
                        </a:lnSpc>
                        <a:spcBef>
                          <a:spcPts val="0"/>
                        </a:spcBef>
                        <a:spcAft>
                          <a:spcPts val="0"/>
                        </a:spcAft>
                        <a:buClrTx/>
                        <a:buSzTx/>
                        <a:buFontTx/>
                        <a:buNone/>
                        <a:tabLst/>
                        <a:defRPr/>
                      </a:pPr>
                      <a:r>
                        <a:rPr lang="nb-NO" sz="2000" baseline="0" dirty="0" smtClean="0"/>
                        <a:t>( 18 </a:t>
                      </a:r>
                      <a:r>
                        <a:rPr lang="nb-NO" sz="2000" baseline="0" dirty="0" err="1" smtClean="0"/>
                        <a:t>SAIs</a:t>
                      </a:r>
                      <a:r>
                        <a:rPr lang="nb-NO" sz="2000" baseline="0" dirty="0" smtClean="0"/>
                        <a:t>)</a:t>
                      </a:r>
                      <a:endParaRPr lang="nb-NO" sz="2000" dirty="0" smtClean="0"/>
                    </a:p>
                    <a:p>
                      <a:endParaRPr lang="nb-NO"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2000" dirty="0" smtClean="0"/>
                        <a:t>2015: </a:t>
                      </a:r>
                    </a:p>
                    <a:p>
                      <a:pPr marL="0" marR="0" indent="0" algn="l" defTabSz="914400" rtl="0" eaLnBrk="1" fontAlgn="auto" latinLnBrk="0" hangingPunct="1">
                        <a:lnSpc>
                          <a:spcPct val="100000"/>
                        </a:lnSpc>
                        <a:spcBef>
                          <a:spcPts val="0"/>
                        </a:spcBef>
                        <a:spcAft>
                          <a:spcPts val="0"/>
                        </a:spcAft>
                        <a:buClrTx/>
                        <a:buSzTx/>
                        <a:buFontTx/>
                        <a:buNone/>
                        <a:tabLst/>
                        <a:defRPr/>
                      </a:pPr>
                      <a:r>
                        <a:rPr lang="nb-NO" sz="2000" b="1" dirty="0" err="1" smtClean="0"/>
                        <a:t>Compliance</a:t>
                      </a:r>
                      <a:r>
                        <a:rPr lang="nb-NO" sz="2000" b="1" dirty="0" smtClean="0"/>
                        <a:t> </a:t>
                      </a:r>
                      <a:r>
                        <a:rPr lang="nb-NO" sz="2000" b="1" dirty="0" err="1" smtClean="0"/>
                        <a:t>Audit</a:t>
                      </a:r>
                      <a:r>
                        <a:rPr lang="nb-NO" sz="2000" b="1" dirty="0" smtClean="0"/>
                        <a:t> </a:t>
                      </a:r>
                      <a:r>
                        <a:rPr lang="nb-NO" sz="2000" dirty="0" err="1" smtClean="0"/>
                        <a:t>of</a:t>
                      </a:r>
                      <a:r>
                        <a:rPr lang="nb-NO" sz="2000" baseline="0" dirty="0" smtClean="0"/>
                        <a:t> </a:t>
                      </a:r>
                      <a:r>
                        <a:rPr lang="nb-NO" sz="2000" baseline="0" dirty="0" err="1" smtClean="0"/>
                        <a:t>Procurement</a:t>
                      </a:r>
                      <a:r>
                        <a:rPr lang="nb-NO" sz="2000"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nb-NO" sz="2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b-NO" sz="2000" b="1" dirty="0" err="1" smtClean="0"/>
                        <a:t>Performance</a:t>
                      </a:r>
                      <a:r>
                        <a:rPr lang="nb-NO" sz="2000" b="1" dirty="0" smtClean="0"/>
                        <a:t> </a:t>
                      </a:r>
                      <a:r>
                        <a:rPr lang="nb-NO" sz="2000" b="1" dirty="0" err="1" smtClean="0"/>
                        <a:t>Audit</a:t>
                      </a:r>
                      <a:r>
                        <a:rPr lang="nb-NO" sz="2000" b="1" dirty="0" smtClean="0"/>
                        <a:t> </a:t>
                      </a:r>
                      <a:r>
                        <a:rPr lang="nb-NO" sz="2000" dirty="0" err="1" smtClean="0"/>
                        <a:t>of</a:t>
                      </a:r>
                      <a:r>
                        <a:rPr lang="nb-NO" sz="2000" dirty="0" smtClean="0"/>
                        <a:t> Public </a:t>
                      </a:r>
                      <a:r>
                        <a:rPr lang="nb-NO" sz="2000" dirty="0" err="1" smtClean="0"/>
                        <a:t>Debt</a:t>
                      </a:r>
                      <a:r>
                        <a:rPr lang="nb-NO" sz="2000" dirty="0" smtClean="0"/>
                        <a:t>, 2014</a:t>
                      </a:r>
                    </a:p>
                    <a:p>
                      <a:pPr marL="0" marR="0" indent="0" algn="l" defTabSz="914400" rtl="0" eaLnBrk="1" fontAlgn="auto" latinLnBrk="0" hangingPunct="1">
                        <a:lnSpc>
                          <a:spcPct val="100000"/>
                        </a:lnSpc>
                        <a:spcBef>
                          <a:spcPts val="0"/>
                        </a:spcBef>
                        <a:spcAft>
                          <a:spcPts val="0"/>
                        </a:spcAft>
                        <a:buClrTx/>
                        <a:buSzTx/>
                        <a:buFontTx/>
                        <a:buNone/>
                        <a:tabLst/>
                        <a:defRPr/>
                      </a:pPr>
                      <a:endParaRPr lang="nb-NO" sz="2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b-NO" sz="2000" b="1" dirty="0" smtClean="0"/>
                        <a:t>Financial</a:t>
                      </a:r>
                      <a:r>
                        <a:rPr lang="nb-NO" sz="2000" dirty="0" smtClean="0"/>
                        <a:t> </a:t>
                      </a:r>
                      <a:r>
                        <a:rPr lang="nb-NO" sz="2000" b="1" dirty="0" err="1" smtClean="0"/>
                        <a:t>Audit</a:t>
                      </a:r>
                      <a:r>
                        <a:rPr lang="nb-NO" sz="2000" dirty="0" smtClean="0"/>
                        <a:t> </a:t>
                      </a:r>
                      <a:r>
                        <a:rPr lang="nb-NO" sz="2000" dirty="0" err="1" smtClean="0"/>
                        <a:t>of</a:t>
                      </a:r>
                      <a:r>
                        <a:rPr lang="nb-NO" sz="2000" dirty="0" smtClean="0"/>
                        <a:t> Foreign </a:t>
                      </a:r>
                      <a:r>
                        <a:rPr lang="nb-NO" sz="2000" dirty="0" err="1" smtClean="0"/>
                        <a:t>Aided</a:t>
                      </a:r>
                      <a:r>
                        <a:rPr lang="nb-NO" sz="2000" dirty="0" smtClean="0"/>
                        <a:t> Projects, 2013</a:t>
                      </a:r>
                      <a:endParaRPr lang="nb-NO"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2000" b="1" dirty="0" err="1" smtClean="0"/>
                        <a:t>Performance</a:t>
                      </a:r>
                      <a:r>
                        <a:rPr lang="nb-NO" sz="2000" b="1" dirty="0" smtClean="0"/>
                        <a:t> </a:t>
                      </a:r>
                      <a:r>
                        <a:rPr lang="nb-NO" sz="2000" b="1" dirty="0" err="1" smtClean="0"/>
                        <a:t>Audit</a:t>
                      </a:r>
                      <a:r>
                        <a:rPr lang="nb-NO" sz="2000" b="1" dirty="0" smtClean="0"/>
                        <a:t> </a:t>
                      </a:r>
                      <a:r>
                        <a:rPr lang="nb-NO" sz="2000" dirty="0" err="1" smtClean="0"/>
                        <a:t>of</a:t>
                      </a:r>
                      <a:r>
                        <a:rPr lang="nb-NO" sz="2000" dirty="0" smtClean="0"/>
                        <a:t> Revenues, 2014</a:t>
                      </a:r>
                    </a:p>
                    <a:p>
                      <a:pPr marL="0" marR="0" indent="0" algn="l" defTabSz="914400" rtl="0" eaLnBrk="1" fontAlgn="auto" latinLnBrk="0" hangingPunct="1">
                        <a:lnSpc>
                          <a:spcPct val="100000"/>
                        </a:lnSpc>
                        <a:spcBef>
                          <a:spcPts val="0"/>
                        </a:spcBef>
                        <a:spcAft>
                          <a:spcPts val="0"/>
                        </a:spcAft>
                        <a:buClrTx/>
                        <a:buSzTx/>
                        <a:buFontTx/>
                        <a:buNone/>
                        <a:tabLst/>
                        <a:defRPr/>
                      </a:pPr>
                      <a:r>
                        <a:rPr lang="nb-NO" sz="2000" dirty="0" smtClean="0"/>
                        <a:t>( 6 </a:t>
                      </a:r>
                      <a:r>
                        <a:rPr lang="nb-NO" sz="2000" dirty="0" err="1" smtClean="0"/>
                        <a:t>SAIs</a:t>
                      </a:r>
                      <a:r>
                        <a:rPr lang="nb-NO" sz="2000" dirty="0" smtClean="0"/>
                        <a:t>)</a:t>
                      </a:r>
                    </a:p>
                    <a:p>
                      <a:endParaRPr lang="nb-NO"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2000" b="1" dirty="0" err="1" smtClean="0"/>
                        <a:t>Performance</a:t>
                      </a:r>
                      <a:r>
                        <a:rPr lang="nb-NO" sz="2000" b="1" dirty="0" smtClean="0"/>
                        <a:t> </a:t>
                      </a:r>
                      <a:r>
                        <a:rPr lang="nb-NO" sz="2000" b="1" dirty="0" err="1" smtClean="0"/>
                        <a:t>Audit</a:t>
                      </a:r>
                      <a:r>
                        <a:rPr lang="nb-NO" sz="2000" b="1" dirty="0" smtClean="0"/>
                        <a:t> </a:t>
                      </a:r>
                      <a:r>
                        <a:rPr lang="nb-NO" sz="2000" dirty="0" err="1" smtClean="0"/>
                        <a:t>of</a:t>
                      </a:r>
                      <a:r>
                        <a:rPr lang="nb-NO" sz="2000" dirty="0" smtClean="0"/>
                        <a:t> </a:t>
                      </a:r>
                      <a:r>
                        <a:rPr lang="nb-NO" sz="2000" dirty="0" err="1" smtClean="0"/>
                        <a:t>Extractive</a:t>
                      </a:r>
                      <a:r>
                        <a:rPr lang="nb-NO" sz="2000" dirty="0" smtClean="0"/>
                        <a:t> Industries, 2014</a:t>
                      </a:r>
                    </a:p>
                    <a:p>
                      <a:pPr marL="0" marR="0" indent="0" algn="l" defTabSz="914400" rtl="0" eaLnBrk="1" fontAlgn="auto" latinLnBrk="0" hangingPunct="1">
                        <a:lnSpc>
                          <a:spcPct val="100000"/>
                        </a:lnSpc>
                        <a:spcBef>
                          <a:spcPts val="0"/>
                        </a:spcBef>
                        <a:spcAft>
                          <a:spcPts val="0"/>
                        </a:spcAft>
                        <a:buClrTx/>
                        <a:buSzTx/>
                        <a:buFontTx/>
                        <a:buNone/>
                        <a:tabLst/>
                        <a:defRPr/>
                      </a:pPr>
                      <a:r>
                        <a:rPr lang="nb-NO" sz="2000" dirty="0" smtClean="0"/>
                        <a:t>(7 </a:t>
                      </a:r>
                      <a:r>
                        <a:rPr lang="nb-NO" sz="2000" dirty="0" err="1" smtClean="0"/>
                        <a:t>SAIs</a:t>
                      </a:r>
                      <a:r>
                        <a:rPr lang="nb-NO" sz="2000" dirty="0" smtClean="0"/>
                        <a:t>)</a:t>
                      </a:r>
                    </a:p>
                    <a:p>
                      <a:endParaRPr lang="nb-NO" sz="2000" dirty="0"/>
                    </a:p>
                  </a:txBody>
                  <a:tcPr/>
                </a:tc>
                <a:tc>
                  <a:txBody>
                    <a:bodyPr/>
                    <a:lstStyle/>
                    <a:p>
                      <a:r>
                        <a:rPr lang="en-US" sz="2000" b="0" i="0" u="none" strike="noStrike" kern="1200" baseline="0" dirty="0" smtClean="0">
                          <a:solidFill>
                            <a:schemeClr val="dk1"/>
                          </a:solidFill>
                          <a:latin typeface="+mn-lt"/>
                          <a:ea typeface="+mn-ea"/>
                          <a:cs typeface="+mn-cs"/>
                        </a:rPr>
                        <a:t>2015: </a:t>
                      </a:r>
                      <a:r>
                        <a:rPr lang="en-US" sz="2000" b="1" i="0" u="none" strike="noStrike" kern="1200" baseline="0" dirty="0" smtClean="0">
                          <a:solidFill>
                            <a:schemeClr val="dk1"/>
                          </a:solidFill>
                          <a:latin typeface="+mn-lt"/>
                          <a:ea typeface="+mn-ea"/>
                          <a:cs typeface="+mn-cs"/>
                        </a:rPr>
                        <a:t>Performance audit </a:t>
                      </a:r>
                      <a:r>
                        <a:rPr lang="en-US" sz="2000" b="0" i="0" u="none" strike="noStrike" kern="1200" baseline="0" dirty="0" smtClean="0">
                          <a:solidFill>
                            <a:schemeClr val="dk1"/>
                          </a:solidFill>
                          <a:latin typeface="+mn-lt"/>
                          <a:ea typeface="+mn-ea"/>
                          <a:cs typeface="+mn-cs"/>
                        </a:rPr>
                        <a:t>of  fight against poverty </a:t>
                      </a:r>
                      <a:endParaRPr lang="nb-NO" sz="2000" dirty="0"/>
                    </a:p>
                  </a:txBody>
                  <a:tcPr/>
                </a:tc>
              </a:tr>
            </a:tbl>
          </a:graphicData>
        </a:graphic>
      </p:graphicFrame>
      <p:sp>
        <p:nvSpPr>
          <p:cNvPr id="9" name="TextBox 8"/>
          <p:cNvSpPr txBox="1"/>
          <p:nvPr/>
        </p:nvSpPr>
        <p:spPr>
          <a:xfrm>
            <a:off x="2545961" y="0"/>
            <a:ext cx="9646039" cy="954107"/>
          </a:xfrm>
          <a:prstGeom prst="rect">
            <a:avLst/>
          </a:prstGeom>
          <a:noFill/>
        </p:spPr>
        <p:txBody>
          <a:bodyPr wrap="square" rtlCol="0">
            <a:spAutoFit/>
          </a:bodyPr>
          <a:lstStyle/>
          <a:p>
            <a:r>
              <a:rPr lang="nb-NO" sz="2800" b="1" dirty="0" smtClean="0">
                <a:solidFill>
                  <a:schemeClr val="bg1"/>
                </a:solidFill>
              </a:rPr>
              <a:t>3i </a:t>
            </a:r>
            <a:r>
              <a:rPr lang="nb-NO" sz="2800" b="1" dirty="0" err="1" smtClean="0">
                <a:solidFill>
                  <a:schemeClr val="bg1"/>
                </a:solidFill>
              </a:rPr>
              <a:t>Results</a:t>
            </a:r>
            <a:r>
              <a:rPr lang="nb-NO" sz="2800" b="1" dirty="0" smtClean="0">
                <a:solidFill>
                  <a:schemeClr val="bg1"/>
                </a:solidFill>
              </a:rPr>
              <a:t> – IDI </a:t>
            </a:r>
            <a:r>
              <a:rPr lang="nb-NO" sz="2800" b="1" dirty="0" err="1" smtClean="0">
                <a:solidFill>
                  <a:schemeClr val="bg1"/>
                </a:solidFill>
              </a:rPr>
              <a:t>Outcomes</a:t>
            </a:r>
            <a:r>
              <a:rPr lang="nb-NO" sz="2800" b="1" dirty="0" smtClean="0">
                <a:solidFill>
                  <a:schemeClr val="bg1"/>
                </a:solidFill>
              </a:rPr>
              <a:t> – Professional Staff &amp; </a:t>
            </a:r>
            <a:r>
              <a:rPr lang="nb-NO" sz="2800" b="1" dirty="0" err="1" smtClean="0">
                <a:solidFill>
                  <a:schemeClr val="bg1"/>
                </a:solidFill>
              </a:rPr>
              <a:t>Organisational</a:t>
            </a:r>
            <a:r>
              <a:rPr lang="nb-NO" sz="2800" b="1" dirty="0" smtClean="0">
                <a:solidFill>
                  <a:schemeClr val="bg1"/>
                </a:solidFill>
              </a:rPr>
              <a:t> </a:t>
            </a:r>
            <a:r>
              <a:rPr lang="nb-NO" sz="2800" b="1" dirty="0" err="1" smtClean="0">
                <a:solidFill>
                  <a:schemeClr val="bg1"/>
                </a:solidFill>
              </a:rPr>
              <a:t>Capacity</a:t>
            </a:r>
            <a:r>
              <a:rPr lang="nb-NO" sz="2800" b="1" dirty="0" smtClean="0">
                <a:solidFill>
                  <a:schemeClr val="bg1"/>
                </a:solidFill>
              </a:rPr>
              <a:t> </a:t>
            </a:r>
            <a:endParaRPr lang="nb-NO" sz="2800" b="1" dirty="0">
              <a:solidFill>
                <a:schemeClr val="bg1"/>
              </a:solidFill>
            </a:endParaRPr>
          </a:p>
        </p:txBody>
      </p:sp>
      <p:sp>
        <p:nvSpPr>
          <p:cNvPr id="6" name="TextBox 5"/>
          <p:cNvSpPr txBox="1"/>
          <p:nvPr/>
        </p:nvSpPr>
        <p:spPr>
          <a:xfrm>
            <a:off x="1677757" y="1193358"/>
            <a:ext cx="9646039" cy="523220"/>
          </a:xfrm>
          <a:prstGeom prst="rect">
            <a:avLst/>
          </a:prstGeom>
          <a:noFill/>
        </p:spPr>
        <p:txBody>
          <a:bodyPr wrap="square" rtlCol="0">
            <a:spAutoFit/>
          </a:bodyPr>
          <a:lstStyle/>
          <a:p>
            <a:r>
              <a:rPr lang="nb-NO" sz="2800" b="1" dirty="0"/>
              <a:t>ISSAI </a:t>
            </a:r>
            <a:r>
              <a:rPr lang="nb-NO" sz="2800" b="1" dirty="0" err="1"/>
              <a:t>Based</a:t>
            </a:r>
            <a:r>
              <a:rPr lang="nb-NO" sz="2800" b="1" dirty="0"/>
              <a:t> Cooperative </a:t>
            </a:r>
            <a:r>
              <a:rPr lang="nb-NO" sz="2800" b="1" dirty="0" err="1"/>
              <a:t>Audits</a:t>
            </a:r>
            <a:endParaRPr lang="nb-NO" sz="2800" b="1" dirty="0"/>
          </a:p>
        </p:txBody>
      </p:sp>
    </p:spTree>
    <p:extLst>
      <p:ext uri="{BB962C8B-B14F-4D97-AF65-F5344CB8AC3E}">
        <p14:creationId xmlns="" xmlns:p14="http://schemas.microsoft.com/office/powerpoint/2010/main" val="42801693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737600" y="6520260"/>
            <a:ext cx="2844800" cy="365125"/>
          </a:xfrm>
        </p:spPr>
        <p:txBody>
          <a:bodyPr/>
          <a:lstStyle/>
          <a:p>
            <a:fld id="{F8DE68CA-CE29-48B2-A76D-5FAA5388020D}" type="slidenum">
              <a:rPr lang="da-DK" smtClean="0"/>
              <a:pPr/>
              <a:t>12</a:t>
            </a:fld>
            <a:endParaRPr lang="da-DK" dirty="0"/>
          </a:p>
        </p:txBody>
      </p:sp>
      <p:sp>
        <p:nvSpPr>
          <p:cNvPr id="9" name="TextBox 8"/>
          <p:cNvSpPr txBox="1"/>
          <p:nvPr/>
        </p:nvSpPr>
        <p:spPr>
          <a:xfrm>
            <a:off x="2545961" y="0"/>
            <a:ext cx="9646039" cy="954107"/>
          </a:xfrm>
          <a:prstGeom prst="rect">
            <a:avLst/>
          </a:prstGeom>
          <a:noFill/>
        </p:spPr>
        <p:txBody>
          <a:bodyPr wrap="square" rtlCol="0">
            <a:spAutoFit/>
          </a:bodyPr>
          <a:lstStyle/>
          <a:p>
            <a:r>
              <a:rPr lang="nb-NO" sz="2800" b="1" dirty="0" smtClean="0">
                <a:solidFill>
                  <a:schemeClr val="bg1"/>
                </a:solidFill>
              </a:rPr>
              <a:t>3i </a:t>
            </a:r>
            <a:r>
              <a:rPr lang="nb-NO" sz="2800" b="1" dirty="0" err="1" smtClean="0">
                <a:solidFill>
                  <a:schemeClr val="bg1"/>
                </a:solidFill>
              </a:rPr>
              <a:t>Results</a:t>
            </a:r>
            <a:r>
              <a:rPr lang="nb-NO" sz="2800" b="1" dirty="0" smtClean="0">
                <a:solidFill>
                  <a:schemeClr val="bg1"/>
                </a:solidFill>
              </a:rPr>
              <a:t> – IDI </a:t>
            </a:r>
            <a:r>
              <a:rPr lang="nb-NO" sz="2800" b="1" dirty="0" err="1" smtClean="0">
                <a:solidFill>
                  <a:schemeClr val="bg1"/>
                </a:solidFill>
              </a:rPr>
              <a:t>Outcomes</a:t>
            </a:r>
            <a:r>
              <a:rPr lang="nb-NO" sz="2800" b="1" dirty="0" smtClean="0">
                <a:solidFill>
                  <a:schemeClr val="bg1"/>
                </a:solidFill>
              </a:rPr>
              <a:t> – Professional Staff &amp; </a:t>
            </a:r>
            <a:r>
              <a:rPr lang="nb-NO" sz="2800" b="1" dirty="0" err="1" smtClean="0">
                <a:solidFill>
                  <a:schemeClr val="bg1"/>
                </a:solidFill>
              </a:rPr>
              <a:t>Organisational</a:t>
            </a:r>
            <a:r>
              <a:rPr lang="nb-NO" sz="2800" b="1" dirty="0" smtClean="0">
                <a:solidFill>
                  <a:schemeClr val="bg1"/>
                </a:solidFill>
              </a:rPr>
              <a:t> </a:t>
            </a:r>
            <a:r>
              <a:rPr lang="nb-NO" sz="2800" b="1" dirty="0" err="1" smtClean="0">
                <a:solidFill>
                  <a:schemeClr val="bg1"/>
                </a:solidFill>
              </a:rPr>
              <a:t>Capacity</a:t>
            </a:r>
            <a:r>
              <a:rPr lang="nb-NO" sz="2800" b="1" dirty="0" smtClean="0">
                <a:solidFill>
                  <a:schemeClr val="bg1"/>
                </a:solidFill>
              </a:rPr>
              <a:t> </a:t>
            </a:r>
            <a:endParaRPr lang="nb-NO" sz="2800" b="1" dirty="0">
              <a:solidFill>
                <a:schemeClr val="bg1"/>
              </a:solidFill>
            </a:endParaRPr>
          </a:p>
        </p:txBody>
      </p:sp>
      <p:sp>
        <p:nvSpPr>
          <p:cNvPr id="6" name="TextBox 5"/>
          <p:cNvSpPr txBox="1"/>
          <p:nvPr/>
        </p:nvSpPr>
        <p:spPr>
          <a:xfrm>
            <a:off x="1677757" y="1193358"/>
            <a:ext cx="9646039" cy="523220"/>
          </a:xfrm>
          <a:prstGeom prst="rect">
            <a:avLst/>
          </a:prstGeom>
          <a:noFill/>
        </p:spPr>
        <p:txBody>
          <a:bodyPr wrap="square" rtlCol="0">
            <a:spAutoFit/>
          </a:bodyPr>
          <a:lstStyle/>
          <a:p>
            <a:r>
              <a:rPr lang="nb-NO" sz="2800" b="1" dirty="0" err="1" smtClean="0"/>
              <a:t>Revised</a:t>
            </a:r>
            <a:r>
              <a:rPr lang="nb-NO" sz="2800" b="1" dirty="0" smtClean="0"/>
              <a:t> </a:t>
            </a:r>
            <a:r>
              <a:rPr lang="nb-NO" sz="2800" b="1" dirty="0" err="1" smtClean="0"/>
              <a:t>Model</a:t>
            </a:r>
            <a:r>
              <a:rPr lang="nb-NO" sz="2800" b="1" dirty="0" smtClean="0"/>
              <a:t> for ISSAI </a:t>
            </a:r>
            <a:r>
              <a:rPr lang="nb-NO" sz="2800" b="1" dirty="0" err="1"/>
              <a:t>Based</a:t>
            </a:r>
            <a:r>
              <a:rPr lang="nb-NO" sz="2800" b="1" dirty="0"/>
              <a:t> Cooperative </a:t>
            </a:r>
            <a:r>
              <a:rPr lang="nb-NO" sz="2800" b="1" dirty="0" err="1"/>
              <a:t>Audits</a:t>
            </a:r>
            <a:endParaRPr lang="nb-NO" sz="2800" b="1" dirty="0"/>
          </a:p>
        </p:txBody>
      </p:sp>
      <p:graphicFrame>
        <p:nvGraphicFramePr>
          <p:cNvPr id="7" name="Content Placeholder 9"/>
          <p:cNvGraphicFramePr>
            <a:graphicFrameLocks/>
          </p:cNvGraphicFramePr>
          <p:nvPr>
            <p:extLst>
              <p:ext uri="{D42A27DB-BD31-4B8C-83A1-F6EECF244321}">
                <p14:modId xmlns="" xmlns:p14="http://schemas.microsoft.com/office/powerpoint/2010/main" val="719756822"/>
              </p:ext>
            </p:extLst>
          </p:nvPr>
        </p:nvGraphicFramePr>
        <p:xfrm>
          <a:off x="491320" y="1460309"/>
          <a:ext cx="11300346" cy="47835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42801693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510654" y="1388896"/>
            <a:ext cx="10515600" cy="4351338"/>
          </a:xfrm>
        </p:spPr>
        <p:txBody>
          <a:bodyPr>
            <a:normAutofit/>
          </a:bodyPr>
          <a:lstStyle/>
          <a:p>
            <a:r>
              <a:rPr lang="en-US" sz="2400" dirty="0"/>
              <a:t>15109 visits from 200 countries. </a:t>
            </a:r>
          </a:p>
          <a:p>
            <a:r>
              <a:rPr lang="nb-NO" sz="2400" dirty="0" err="1" smtClean="0"/>
              <a:t>Downloads</a:t>
            </a:r>
            <a:r>
              <a:rPr lang="nb-NO" sz="2400" dirty="0" smtClean="0"/>
              <a:t>: </a:t>
            </a:r>
            <a:r>
              <a:rPr lang="nb-NO" sz="2400" dirty="0" err="1" smtClean="0"/>
              <a:t>iCATs</a:t>
            </a:r>
            <a:r>
              <a:rPr lang="nb-NO" sz="2400" dirty="0" smtClean="0"/>
              <a:t>: 7162, </a:t>
            </a:r>
            <a:r>
              <a:rPr lang="nb-NO" sz="2400" dirty="0" err="1" smtClean="0"/>
              <a:t>handbook</a:t>
            </a:r>
            <a:r>
              <a:rPr lang="nb-NO" sz="2400" dirty="0" smtClean="0"/>
              <a:t>: 7865</a:t>
            </a:r>
          </a:p>
          <a:p>
            <a:r>
              <a:rPr lang="nb-NO" sz="2400" dirty="0" err="1" smtClean="0"/>
              <a:t>Communities</a:t>
            </a:r>
            <a:r>
              <a:rPr lang="nb-NO" sz="2400" dirty="0" smtClean="0"/>
              <a:t> </a:t>
            </a:r>
            <a:r>
              <a:rPr lang="nb-NO" sz="2400" dirty="0" err="1" smtClean="0"/>
              <a:t>of</a:t>
            </a:r>
            <a:r>
              <a:rPr lang="nb-NO" sz="2400" dirty="0" smtClean="0"/>
              <a:t> </a:t>
            </a:r>
            <a:r>
              <a:rPr lang="nb-NO" sz="2400" dirty="0" err="1" smtClean="0"/>
              <a:t>practices</a:t>
            </a:r>
            <a:r>
              <a:rPr lang="nb-NO" sz="2400" dirty="0" smtClean="0"/>
              <a:t>: 750 </a:t>
            </a:r>
            <a:r>
              <a:rPr lang="nb-NO" sz="2400" dirty="0" err="1" smtClean="0"/>
              <a:t>registered</a:t>
            </a:r>
            <a:r>
              <a:rPr lang="nb-NO" sz="2400" dirty="0" smtClean="0"/>
              <a:t> </a:t>
            </a:r>
            <a:r>
              <a:rPr lang="nb-NO" sz="2400" dirty="0" err="1" smtClean="0"/>
              <a:t>users</a:t>
            </a:r>
            <a:endParaRPr lang="nb-NO" sz="2400" dirty="0" smtClean="0"/>
          </a:p>
          <a:p>
            <a:pPr lvl="1"/>
            <a:r>
              <a:rPr lang="nb-NO" sz="2000" dirty="0" smtClean="0"/>
              <a:t>FA, PA, CA, </a:t>
            </a:r>
          </a:p>
          <a:p>
            <a:pPr lvl="1"/>
            <a:r>
              <a:rPr lang="nb-NO" sz="2000" dirty="0" smtClean="0"/>
              <a:t>PASAI Cooperative </a:t>
            </a:r>
            <a:r>
              <a:rPr lang="nb-NO" sz="2000" dirty="0" err="1" smtClean="0"/>
              <a:t>audit</a:t>
            </a:r>
            <a:r>
              <a:rPr lang="nb-NO" sz="2000" dirty="0" smtClean="0"/>
              <a:t>, </a:t>
            </a:r>
          </a:p>
          <a:p>
            <a:pPr marL="457200" lvl="1" indent="0"/>
            <a:r>
              <a:rPr lang="nb-NO" sz="2000" dirty="0" err="1" smtClean="0"/>
              <a:t>iCAT</a:t>
            </a:r>
            <a:r>
              <a:rPr lang="nb-NO" sz="2000" dirty="0" smtClean="0"/>
              <a:t> </a:t>
            </a:r>
            <a:r>
              <a:rPr lang="nb-NO" sz="2000" dirty="0" err="1" smtClean="0"/>
              <a:t>review</a:t>
            </a:r>
            <a:r>
              <a:rPr lang="nb-NO" sz="2000" dirty="0" smtClean="0"/>
              <a:t> </a:t>
            </a:r>
            <a:r>
              <a:rPr lang="nb-NO" sz="2000" dirty="0" err="1" smtClean="0"/>
              <a:t>group</a:t>
            </a:r>
            <a:r>
              <a:rPr lang="nb-NO" sz="2000" dirty="0" smtClean="0"/>
              <a:t>, </a:t>
            </a:r>
          </a:p>
          <a:p>
            <a:pPr marL="457200" lvl="1" indent="0"/>
            <a:r>
              <a:rPr lang="nb-NO" sz="2000" dirty="0" smtClean="0"/>
              <a:t>CA </a:t>
            </a:r>
            <a:r>
              <a:rPr lang="nb-NO" sz="2000" dirty="0" err="1" smtClean="0"/>
              <a:t>subcommittee</a:t>
            </a:r>
            <a:r>
              <a:rPr lang="nb-NO" sz="2000" dirty="0" smtClean="0"/>
              <a:t>       </a:t>
            </a:r>
          </a:p>
          <a:p>
            <a:pPr marL="0" indent="0">
              <a:buNone/>
            </a:pPr>
            <a:endParaRPr lang="nb-NO" sz="2400" dirty="0"/>
          </a:p>
          <a:p>
            <a:pPr marL="0" indent="0">
              <a:buNone/>
            </a:pPr>
            <a:r>
              <a:rPr lang="nb-NO" sz="2400" dirty="0" smtClean="0"/>
              <a:t>                                                                                                                                                                                                                                                                                                                                                                                                                                                                                                                                                                                                                                                                                                                                                                                                                                                                                                                                                                                                                                                                                                                                                                                                                                                                                                                                                                                                                                                                                                                                                                                                                                                                                                                                                                                                                                                                                                                                                                                                                                                                                                                                                                                                                                                                                                                                                                                                                                                                                                                                                                                                                                                                                                                                                                                                                                                                                                                                                                                                                                                                                                                                                                                                                                                                                                                                                                                                                                                                                                                                                                                                                                                                                                                                                                                                                                                                                                                                                                                                                                                                                                                                                                                                                                                                                                                                                                                                                                                                                                                                                                                                                                                                                                                                                                                                                                                                                                                                                                                                                                                                                                                                                                                                                                                                                                                                                                                                                                                                                                                                                                                                                                                                                                                                                                                                                                                                                                                                                                                                                                                                                                                                                                                                                                                                                                                                                                                                                                                                                                                                                                                                                                                                                                                                                                                                                                                                                                                                                                                                                                                                                                                                                                                                                                                                                                                                                                                                                                                                                                                                                                                                                                                                                                                                                                                                                                                                                                                                                                                                                                                                                                                                                                                                                                                                                                                                                                                                                                                                                                                                                                                                                                                                                                                                                                                                                                                                                                                                                                                                                                                                                                                                                                                                                                                                                                                                                                                                                                                                                                                                                                                                                                                                                                                                                                                                                                                                                                                                                                                                                                                                                                                                                                                                                                                                                                                                                                                                                                                                                                                                                                                                                                                                                                                                                                                                                                                                                                                                                                                                                                                                                                                       </a:t>
            </a:r>
          </a:p>
          <a:p>
            <a:pPr lvl="1"/>
            <a:endParaRPr lang="nb-NO" sz="2000" dirty="0"/>
          </a:p>
        </p:txBody>
      </p:sp>
      <p:sp>
        <p:nvSpPr>
          <p:cNvPr id="5" name="Slide Number Placeholder 4"/>
          <p:cNvSpPr>
            <a:spLocks noGrp="1"/>
          </p:cNvSpPr>
          <p:nvPr>
            <p:ph type="sldNum" sz="quarter" idx="12"/>
          </p:nvPr>
        </p:nvSpPr>
        <p:spPr/>
        <p:txBody>
          <a:bodyPr/>
          <a:lstStyle/>
          <a:p>
            <a:fld id="{F8DE68CA-CE29-48B2-A76D-5FAA5388020D}" type="slidenum">
              <a:rPr lang="da-DK" smtClean="0"/>
              <a:pPr/>
              <a:t>13</a:t>
            </a:fld>
            <a:endParaRPr lang="da-DK" dirty="0"/>
          </a:p>
        </p:txBody>
      </p:sp>
      <p:sp>
        <p:nvSpPr>
          <p:cNvPr id="8" name="TextBox 7"/>
          <p:cNvSpPr txBox="1"/>
          <p:nvPr/>
        </p:nvSpPr>
        <p:spPr>
          <a:xfrm>
            <a:off x="7827643" y="331985"/>
            <a:ext cx="4364357" cy="584775"/>
          </a:xfrm>
          <a:prstGeom prst="rect">
            <a:avLst/>
          </a:prstGeom>
          <a:noFill/>
        </p:spPr>
        <p:txBody>
          <a:bodyPr wrap="square" rtlCol="0">
            <a:spAutoFit/>
          </a:bodyPr>
          <a:lstStyle/>
          <a:p>
            <a:r>
              <a:rPr lang="nb-NO" sz="3200" b="1" dirty="0" smtClean="0">
                <a:solidFill>
                  <a:schemeClr val="bg1"/>
                </a:solidFill>
              </a:rPr>
              <a:t>3i </a:t>
            </a:r>
            <a:r>
              <a:rPr lang="nb-NO" sz="3200" b="1" dirty="0" err="1" smtClean="0">
                <a:solidFill>
                  <a:schemeClr val="bg1"/>
                </a:solidFill>
              </a:rPr>
              <a:t>Community</a:t>
            </a:r>
            <a:r>
              <a:rPr lang="nb-NO" sz="3200" b="1" dirty="0" smtClean="0">
                <a:solidFill>
                  <a:schemeClr val="bg1"/>
                </a:solidFill>
              </a:rPr>
              <a:t> Portal </a:t>
            </a:r>
            <a:endParaRPr lang="en-US" sz="3200" b="1" dirty="0">
              <a:solidFill>
                <a:schemeClr val="bg1"/>
              </a:solidFill>
            </a:endParaRPr>
          </a:p>
        </p:txBody>
      </p:sp>
      <p:pic>
        <p:nvPicPr>
          <p:cNvPr id="1026"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24125" t="6985" r="25211" b="6530"/>
          <a:stretch/>
        </p:blipFill>
        <p:spPr bwMode="auto">
          <a:xfrm>
            <a:off x="6714698" y="1191794"/>
            <a:ext cx="5036025" cy="4833312"/>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TextBox 2"/>
          <p:cNvSpPr txBox="1"/>
          <p:nvPr/>
        </p:nvSpPr>
        <p:spPr>
          <a:xfrm>
            <a:off x="1323833" y="5004124"/>
            <a:ext cx="3770969" cy="523220"/>
          </a:xfrm>
          <a:prstGeom prst="rect">
            <a:avLst/>
          </a:prstGeom>
          <a:noFill/>
        </p:spPr>
        <p:txBody>
          <a:bodyPr wrap="none" rtlCol="0">
            <a:spAutoFit/>
          </a:bodyPr>
          <a:lstStyle/>
          <a:p>
            <a:r>
              <a:rPr lang="nb-NO" sz="2800" b="1" dirty="0" smtClean="0">
                <a:hlinkClick r:id="rId3"/>
              </a:rPr>
              <a:t>www.idicommunity.org</a:t>
            </a:r>
            <a:r>
              <a:rPr lang="nb-NO" sz="2800" b="1" dirty="0" smtClean="0"/>
              <a:t> </a:t>
            </a:r>
            <a:endParaRPr lang="nb-NO" sz="2800" b="1" dirty="0"/>
          </a:p>
        </p:txBody>
      </p:sp>
      <p:sp>
        <p:nvSpPr>
          <p:cNvPr id="7" name="TextBox 6"/>
          <p:cNvSpPr txBox="1"/>
          <p:nvPr/>
        </p:nvSpPr>
        <p:spPr>
          <a:xfrm>
            <a:off x="2398815" y="249388"/>
            <a:ext cx="9646039" cy="646331"/>
          </a:xfrm>
          <a:prstGeom prst="rect">
            <a:avLst/>
          </a:prstGeom>
          <a:noFill/>
        </p:spPr>
        <p:txBody>
          <a:bodyPr wrap="square" rtlCol="0">
            <a:spAutoFit/>
          </a:bodyPr>
          <a:lstStyle/>
          <a:p>
            <a:r>
              <a:rPr lang="nb-NO" sz="3600" b="1" dirty="0">
                <a:solidFill>
                  <a:schemeClr val="bg1"/>
                </a:solidFill>
              </a:rPr>
              <a:t>3i </a:t>
            </a:r>
            <a:r>
              <a:rPr lang="nb-NO" sz="3600" b="1" dirty="0" smtClean="0">
                <a:solidFill>
                  <a:schemeClr val="bg1"/>
                </a:solidFill>
              </a:rPr>
              <a:t> </a:t>
            </a:r>
            <a:r>
              <a:rPr lang="nb-NO" sz="3600" b="1" dirty="0" err="1" smtClean="0">
                <a:solidFill>
                  <a:schemeClr val="bg1"/>
                </a:solidFill>
              </a:rPr>
              <a:t>Results</a:t>
            </a:r>
            <a:r>
              <a:rPr lang="nb-NO" sz="3600" b="1" dirty="0" smtClean="0">
                <a:solidFill>
                  <a:schemeClr val="bg1"/>
                </a:solidFill>
              </a:rPr>
              <a:t> – IDI </a:t>
            </a:r>
            <a:r>
              <a:rPr lang="nb-NO" sz="3600" b="1" dirty="0" err="1" smtClean="0">
                <a:solidFill>
                  <a:schemeClr val="bg1"/>
                </a:solidFill>
              </a:rPr>
              <a:t>Outcomes</a:t>
            </a:r>
            <a:r>
              <a:rPr lang="nb-NO" sz="3600" b="1" dirty="0" smtClean="0">
                <a:solidFill>
                  <a:schemeClr val="bg1"/>
                </a:solidFill>
              </a:rPr>
              <a:t> -  </a:t>
            </a:r>
            <a:endParaRPr lang="en-US" sz="3600" b="1" dirty="0">
              <a:solidFill>
                <a:schemeClr val="bg1"/>
              </a:solidFill>
            </a:endParaRPr>
          </a:p>
        </p:txBody>
      </p:sp>
    </p:spTree>
    <p:extLst>
      <p:ext uri="{BB962C8B-B14F-4D97-AF65-F5344CB8AC3E}">
        <p14:creationId xmlns="" xmlns:p14="http://schemas.microsoft.com/office/powerpoint/2010/main" val="37470359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98815" y="249388"/>
            <a:ext cx="9646039" cy="646331"/>
          </a:xfrm>
          <a:prstGeom prst="rect">
            <a:avLst/>
          </a:prstGeom>
          <a:noFill/>
        </p:spPr>
        <p:txBody>
          <a:bodyPr wrap="square" rtlCol="0">
            <a:spAutoFit/>
          </a:bodyPr>
          <a:lstStyle/>
          <a:p>
            <a:r>
              <a:rPr lang="nb-NO" sz="3600" b="1" dirty="0" smtClean="0">
                <a:solidFill>
                  <a:schemeClr val="bg1"/>
                </a:solidFill>
              </a:rPr>
              <a:t>SAI </a:t>
            </a:r>
            <a:r>
              <a:rPr lang="nb-NO" sz="3600" b="1" dirty="0" err="1" smtClean="0">
                <a:solidFill>
                  <a:schemeClr val="bg1"/>
                </a:solidFill>
              </a:rPr>
              <a:t>Outcomes</a:t>
            </a:r>
            <a:r>
              <a:rPr lang="nb-NO" sz="3600" b="1" dirty="0" smtClean="0">
                <a:solidFill>
                  <a:schemeClr val="bg1"/>
                </a:solidFill>
              </a:rPr>
              <a:t> – ISSAI </a:t>
            </a:r>
            <a:r>
              <a:rPr lang="nb-NO" sz="3600" b="1" dirty="0" err="1" smtClean="0">
                <a:solidFill>
                  <a:schemeClr val="bg1"/>
                </a:solidFill>
              </a:rPr>
              <a:t>Implementation</a:t>
            </a:r>
            <a:endParaRPr lang="en-US" sz="3600" b="1" dirty="0">
              <a:solidFill>
                <a:schemeClr val="bg1"/>
              </a:solidFill>
            </a:endParaRPr>
          </a:p>
        </p:txBody>
      </p:sp>
      <p:sp>
        <p:nvSpPr>
          <p:cNvPr id="2" name="Slide Number Placeholder 1"/>
          <p:cNvSpPr>
            <a:spLocks noGrp="1"/>
          </p:cNvSpPr>
          <p:nvPr>
            <p:ph type="sldNum" sz="quarter" idx="12"/>
          </p:nvPr>
        </p:nvSpPr>
        <p:spPr/>
        <p:txBody>
          <a:bodyPr/>
          <a:lstStyle/>
          <a:p>
            <a:fld id="{9E14E830-2433-4476-9766-7A57497EF88C}" type="slidenum">
              <a:rPr lang="es-MX" smtClean="0"/>
              <a:pPr/>
              <a:t>14</a:t>
            </a:fld>
            <a:endParaRPr lang="es-MX"/>
          </a:p>
        </p:txBody>
      </p:sp>
      <p:sp>
        <p:nvSpPr>
          <p:cNvPr id="7" name="Content Placeholder 6"/>
          <p:cNvSpPr>
            <a:spLocks noGrp="1"/>
          </p:cNvSpPr>
          <p:nvPr>
            <p:ph idx="1"/>
          </p:nvPr>
        </p:nvSpPr>
        <p:spPr>
          <a:xfrm>
            <a:off x="8529850" y="1156885"/>
            <a:ext cx="3465393" cy="4351338"/>
          </a:xfrm>
        </p:spPr>
        <p:txBody>
          <a:bodyPr/>
          <a:lstStyle/>
          <a:p>
            <a:r>
              <a:rPr lang="nb-NO" dirty="0" err="1" smtClean="0"/>
              <a:t>SAIs</a:t>
            </a:r>
            <a:r>
              <a:rPr lang="nb-NO" dirty="0" smtClean="0"/>
              <a:t> </a:t>
            </a:r>
            <a:r>
              <a:rPr lang="nb-NO" dirty="0" err="1" smtClean="0"/>
              <a:t>implement</a:t>
            </a:r>
            <a:r>
              <a:rPr lang="nb-NO" dirty="0" smtClean="0"/>
              <a:t> </a:t>
            </a:r>
            <a:r>
              <a:rPr lang="nb-NO" dirty="0" err="1" smtClean="0"/>
              <a:t>financial</a:t>
            </a:r>
            <a:r>
              <a:rPr lang="nb-NO" dirty="0" smtClean="0"/>
              <a:t>, </a:t>
            </a:r>
            <a:r>
              <a:rPr lang="nb-NO" dirty="0" err="1" smtClean="0"/>
              <a:t>performance</a:t>
            </a:r>
            <a:r>
              <a:rPr lang="nb-NO" dirty="0" smtClean="0"/>
              <a:t> </a:t>
            </a:r>
            <a:r>
              <a:rPr lang="nb-NO" dirty="0" smtClean="0"/>
              <a:t>and</a:t>
            </a:r>
            <a:r>
              <a:rPr lang="nb-NO" dirty="0" smtClean="0"/>
              <a:t> </a:t>
            </a:r>
            <a:r>
              <a:rPr lang="nb-NO" dirty="0" err="1" smtClean="0"/>
              <a:t>compliance</a:t>
            </a:r>
            <a:r>
              <a:rPr lang="nb-NO" dirty="0" smtClean="0"/>
              <a:t> </a:t>
            </a:r>
            <a:r>
              <a:rPr lang="nb-NO" dirty="0" err="1" smtClean="0"/>
              <a:t>audit</a:t>
            </a:r>
            <a:r>
              <a:rPr lang="nb-NO" dirty="0" smtClean="0"/>
              <a:t>  </a:t>
            </a:r>
            <a:r>
              <a:rPr lang="nb-NO" dirty="0" err="1" smtClean="0"/>
              <a:t>ISSAIs</a:t>
            </a:r>
            <a:r>
              <a:rPr lang="nb-NO" dirty="0" smtClean="0"/>
              <a:t> </a:t>
            </a:r>
          </a:p>
          <a:p>
            <a:r>
              <a:rPr lang="nb-NO" dirty="0" smtClean="0"/>
              <a:t>IDI </a:t>
            </a:r>
            <a:r>
              <a:rPr lang="nb-NO" dirty="0" smtClean="0"/>
              <a:t>Global Survey</a:t>
            </a:r>
          </a:p>
          <a:p>
            <a:r>
              <a:rPr lang="nb-NO" dirty="0" err="1" smtClean="0"/>
              <a:t>Monitoring</a:t>
            </a:r>
            <a:r>
              <a:rPr lang="nb-NO" dirty="0" smtClean="0"/>
              <a:t> </a:t>
            </a:r>
            <a:r>
              <a:rPr lang="nb-NO" dirty="0" err="1" smtClean="0"/>
              <a:t>sample</a:t>
            </a:r>
            <a:endParaRPr lang="nb-NO" dirty="0" smtClean="0"/>
          </a:p>
          <a:p>
            <a:r>
              <a:rPr lang="nb-NO" dirty="0" smtClean="0"/>
              <a:t>SAI PMF</a:t>
            </a:r>
          </a:p>
          <a:p>
            <a:r>
              <a:rPr lang="nb-NO" dirty="0" err="1" smtClean="0"/>
              <a:t>iCATs</a:t>
            </a:r>
            <a:endParaRPr lang="nb-NO" dirty="0" smtClean="0"/>
          </a:p>
          <a:p>
            <a:endParaRPr lang="nb-NO" dirty="0"/>
          </a:p>
        </p:txBody>
      </p:sp>
      <p:graphicFrame>
        <p:nvGraphicFramePr>
          <p:cNvPr id="8" name="Diagram 7"/>
          <p:cNvGraphicFramePr/>
          <p:nvPr/>
        </p:nvGraphicFramePr>
        <p:xfrm>
          <a:off x="-1" y="1173707"/>
          <a:ext cx="10017458" cy="51042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39463724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8DE68CA-CE29-48B2-A76D-5FAA5388020D}" type="slidenum">
              <a:rPr lang="da-DK" smtClean="0"/>
              <a:pPr/>
              <a:t>15</a:t>
            </a:fld>
            <a:endParaRPr lang="da-DK" dirty="0"/>
          </a:p>
        </p:txBody>
      </p:sp>
      <p:sp>
        <p:nvSpPr>
          <p:cNvPr id="11" name="TextBox 10"/>
          <p:cNvSpPr txBox="1"/>
          <p:nvPr/>
        </p:nvSpPr>
        <p:spPr>
          <a:xfrm>
            <a:off x="2398814" y="249387"/>
            <a:ext cx="9646039" cy="646331"/>
          </a:xfrm>
          <a:prstGeom prst="rect">
            <a:avLst/>
          </a:prstGeom>
          <a:noFill/>
        </p:spPr>
        <p:txBody>
          <a:bodyPr wrap="square" rtlCol="0">
            <a:spAutoFit/>
          </a:bodyPr>
          <a:lstStyle/>
          <a:p>
            <a:r>
              <a:rPr lang="nb-NO" sz="3600" b="1" dirty="0" smtClean="0">
                <a:solidFill>
                  <a:schemeClr val="bg1"/>
                </a:solidFill>
              </a:rPr>
              <a:t>SAI </a:t>
            </a:r>
            <a:r>
              <a:rPr lang="nb-NO" sz="3600" b="1" dirty="0" err="1" smtClean="0">
                <a:solidFill>
                  <a:schemeClr val="bg1"/>
                </a:solidFill>
              </a:rPr>
              <a:t>Outcomes</a:t>
            </a:r>
            <a:endParaRPr lang="nb-NO" sz="3600" b="1" dirty="0">
              <a:solidFill>
                <a:schemeClr val="bg1"/>
              </a:solidFill>
            </a:endParaRPr>
          </a:p>
        </p:txBody>
      </p:sp>
      <p:sp>
        <p:nvSpPr>
          <p:cNvPr id="4" name="TextBox 3"/>
          <p:cNvSpPr txBox="1"/>
          <p:nvPr/>
        </p:nvSpPr>
        <p:spPr>
          <a:xfrm>
            <a:off x="8466162" y="6211669"/>
            <a:ext cx="3216322"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nb-NO" b="1" dirty="0" smtClean="0"/>
              <a:t>IDI </a:t>
            </a:r>
            <a:r>
              <a:rPr lang="nb-NO" b="1" dirty="0" err="1" smtClean="0"/>
              <a:t>Performance</a:t>
            </a:r>
            <a:r>
              <a:rPr lang="nb-NO" b="1" dirty="0" smtClean="0"/>
              <a:t> &amp; </a:t>
            </a:r>
          </a:p>
          <a:p>
            <a:r>
              <a:rPr lang="nb-NO" b="1" dirty="0" err="1" smtClean="0"/>
              <a:t>Accountability</a:t>
            </a:r>
            <a:r>
              <a:rPr lang="nb-NO" b="1" dirty="0" smtClean="0"/>
              <a:t> Report 2014 </a:t>
            </a:r>
            <a:endParaRPr lang="en-US" b="1" dirty="0"/>
          </a:p>
        </p:txBody>
      </p:sp>
      <p:graphicFrame>
        <p:nvGraphicFramePr>
          <p:cNvPr id="2" name="Table 1"/>
          <p:cNvGraphicFramePr>
            <a:graphicFrameLocks noGrp="1"/>
          </p:cNvGraphicFramePr>
          <p:nvPr>
            <p:extLst>
              <p:ext uri="{D42A27DB-BD31-4B8C-83A1-F6EECF244321}">
                <p14:modId xmlns="" xmlns:p14="http://schemas.microsoft.com/office/powerpoint/2010/main" val="4270584349"/>
              </p:ext>
            </p:extLst>
          </p:nvPr>
        </p:nvGraphicFramePr>
        <p:xfrm>
          <a:off x="1037232" y="1163007"/>
          <a:ext cx="10631606" cy="4754880"/>
        </p:xfrm>
        <a:graphic>
          <a:graphicData uri="http://schemas.openxmlformats.org/drawingml/2006/table">
            <a:tbl>
              <a:tblPr firstRow="1" bandRow="1">
                <a:tableStyleId>{93296810-A885-4BE3-A3E7-6D5BEEA58F35}</a:tableStyleId>
              </a:tblPr>
              <a:tblGrid>
                <a:gridCol w="7410733"/>
                <a:gridCol w="3220873"/>
              </a:tblGrid>
              <a:tr h="370840">
                <a:tc>
                  <a:txBody>
                    <a:bodyPr/>
                    <a:lstStyle/>
                    <a:p>
                      <a:r>
                        <a:rPr lang="nb-NO" sz="2000" dirty="0" err="1" smtClean="0"/>
                        <a:t>Sub-indicators</a:t>
                      </a:r>
                      <a:endParaRPr lang="nb-NO" sz="2000" dirty="0"/>
                    </a:p>
                  </a:txBody>
                  <a:tcPr/>
                </a:tc>
                <a:tc>
                  <a:txBody>
                    <a:bodyPr/>
                    <a:lstStyle/>
                    <a:p>
                      <a:r>
                        <a:rPr lang="nb-NO" sz="2000" dirty="0" smtClean="0"/>
                        <a:t>Baseline</a:t>
                      </a:r>
                      <a:r>
                        <a:rPr lang="nb-NO" sz="2000" baseline="0" dirty="0" smtClean="0"/>
                        <a:t> 2014</a:t>
                      </a:r>
                      <a:endParaRPr lang="nb-NO" sz="20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2000" dirty="0" smtClean="0"/>
                        <a:t>%</a:t>
                      </a:r>
                      <a:r>
                        <a:rPr lang="nb-NO" sz="2000" baseline="0" dirty="0" smtClean="0"/>
                        <a:t> </a:t>
                      </a:r>
                      <a:r>
                        <a:rPr lang="nb-NO" sz="2000" baseline="0" dirty="0" err="1" smtClean="0"/>
                        <a:t>of</a:t>
                      </a:r>
                      <a:r>
                        <a:rPr lang="nb-NO" sz="2000" baseline="0" dirty="0" smtClean="0"/>
                        <a:t> SAIs </a:t>
                      </a:r>
                      <a:r>
                        <a:rPr lang="nb-NO" sz="2000" baseline="0" dirty="0" err="1" smtClean="0"/>
                        <a:t>that</a:t>
                      </a:r>
                      <a:r>
                        <a:rPr lang="nb-NO" sz="2000" baseline="0" dirty="0" smtClean="0"/>
                        <a:t> have </a:t>
                      </a:r>
                      <a:r>
                        <a:rPr lang="nb-NO" sz="2000" dirty="0" smtClean="0"/>
                        <a:t> </a:t>
                      </a:r>
                      <a:r>
                        <a:rPr lang="nb-NO" sz="2000" dirty="0" err="1" smtClean="0"/>
                        <a:t>decided</a:t>
                      </a:r>
                      <a:r>
                        <a:rPr lang="nb-NO" sz="2000" dirty="0" smtClean="0"/>
                        <a:t> to </a:t>
                      </a:r>
                      <a:r>
                        <a:rPr lang="nb-NO" sz="2000" dirty="0" err="1" smtClean="0"/>
                        <a:t>adopt</a:t>
                      </a:r>
                      <a:r>
                        <a:rPr lang="nb-NO" sz="2000" dirty="0" smtClean="0"/>
                        <a:t> </a:t>
                      </a:r>
                      <a:r>
                        <a:rPr lang="nb-NO" sz="2000" dirty="0" err="1" smtClean="0"/>
                        <a:t>respective</a:t>
                      </a:r>
                      <a:r>
                        <a:rPr lang="nb-NO" sz="2000" baseline="0" dirty="0" smtClean="0"/>
                        <a:t> </a:t>
                      </a:r>
                      <a:r>
                        <a:rPr lang="nb-NO" sz="2000" dirty="0" err="1" smtClean="0"/>
                        <a:t>ISSAIs</a:t>
                      </a:r>
                      <a:r>
                        <a:rPr lang="nb-NO" sz="2000" dirty="0" smtClean="0"/>
                        <a:t>.</a:t>
                      </a:r>
                      <a:r>
                        <a:rPr lang="nb-NO" sz="2000" baseline="0" dirty="0" smtClean="0"/>
                        <a:t> </a:t>
                      </a:r>
                      <a:endParaRPr lang="nb-NO" sz="2000" dirty="0" smtClean="0"/>
                    </a:p>
                    <a:p>
                      <a:endParaRPr lang="nb-NO" sz="2000" dirty="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nb-NO" sz="2000" dirty="0" smtClean="0"/>
                        <a:t>FA: 100 % SAIs </a:t>
                      </a:r>
                    </a:p>
                    <a:p>
                      <a:pPr marL="0" marR="0" lvl="1" indent="0" algn="l" defTabSz="914400" rtl="0" eaLnBrk="1" fontAlgn="auto" latinLnBrk="0" hangingPunct="1">
                        <a:lnSpc>
                          <a:spcPct val="100000"/>
                        </a:lnSpc>
                        <a:spcBef>
                          <a:spcPts val="0"/>
                        </a:spcBef>
                        <a:spcAft>
                          <a:spcPts val="0"/>
                        </a:spcAft>
                        <a:buClrTx/>
                        <a:buSzTx/>
                        <a:buFontTx/>
                        <a:buNone/>
                        <a:tabLst/>
                        <a:defRPr/>
                      </a:pPr>
                      <a:r>
                        <a:rPr lang="nb-NO" sz="2000" dirty="0" smtClean="0"/>
                        <a:t>CA: 97% SAIs</a:t>
                      </a:r>
                    </a:p>
                    <a:p>
                      <a:pPr marL="0" marR="0" lvl="1" indent="0" algn="l" defTabSz="914400" rtl="0" eaLnBrk="1" fontAlgn="auto" latinLnBrk="0" hangingPunct="1">
                        <a:lnSpc>
                          <a:spcPct val="100000"/>
                        </a:lnSpc>
                        <a:spcBef>
                          <a:spcPts val="0"/>
                        </a:spcBef>
                        <a:spcAft>
                          <a:spcPts val="0"/>
                        </a:spcAft>
                        <a:buClrTx/>
                        <a:buSzTx/>
                        <a:buFontTx/>
                        <a:buNone/>
                        <a:tabLst/>
                        <a:defRPr/>
                      </a:pPr>
                      <a:r>
                        <a:rPr lang="nb-NO" sz="2000" dirty="0" smtClean="0"/>
                        <a:t>PA: 90% SAIs</a:t>
                      </a:r>
                    </a:p>
                    <a:p>
                      <a:r>
                        <a:rPr lang="nb-NO" sz="1400" dirty="0" err="1" smtClean="0"/>
                        <a:t>Monitoring</a:t>
                      </a:r>
                      <a:r>
                        <a:rPr lang="nb-NO" sz="1400" dirty="0" smtClean="0"/>
                        <a:t> Sample</a:t>
                      </a:r>
                      <a:endParaRPr lang="nb-NO" sz="1400" i="1"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2000" dirty="0" smtClean="0"/>
                        <a:t>%</a:t>
                      </a:r>
                      <a:r>
                        <a:rPr lang="nb-NO" sz="2000" baseline="0" dirty="0" smtClean="0"/>
                        <a:t> </a:t>
                      </a:r>
                      <a:r>
                        <a:rPr lang="nb-NO" sz="2000" baseline="0" dirty="0" err="1" smtClean="0"/>
                        <a:t>of</a:t>
                      </a:r>
                      <a:r>
                        <a:rPr lang="nb-NO" sz="2000" baseline="0" dirty="0" smtClean="0"/>
                        <a:t> </a:t>
                      </a:r>
                      <a:r>
                        <a:rPr lang="nb-NO" sz="2000" baseline="0" dirty="0" err="1" smtClean="0"/>
                        <a:t>SAIs</a:t>
                      </a:r>
                      <a:r>
                        <a:rPr lang="nb-NO" sz="2000" baseline="0" dirty="0" smtClean="0"/>
                        <a:t> </a:t>
                      </a:r>
                      <a:r>
                        <a:rPr lang="nb-NO" sz="2000" baseline="0" dirty="0" err="1" smtClean="0"/>
                        <a:t>u</a:t>
                      </a:r>
                      <a:r>
                        <a:rPr lang="nb-NO" sz="2000" dirty="0" err="1" smtClean="0"/>
                        <a:t>ndertaken</a:t>
                      </a:r>
                      <a:r>
                        <a:rPr lang="nb-NO" sz="2000" dirty="0" smtClean="0"/>
                        <a:t> an </a:t>
                      </a:r>
                      <a:r>
                        <a:rPr lang="nb-NO" sz="2000" dirty="0" err="1" smtClean="0"/>
                        <a:t>assessment</a:t>
                      </a:r>
                      <a:r>
                        <a:rPr lang="nb-NO" sz="2000" dirty="0" smtClean="0"/>
                        <a:t> </a:t>
                      </a:r>
                      <a:r>
                        <a:rPr lang="nb-NO" sz="2000" dirty="0" err="1" smtClean="0"/>
                        <a:t>of</a:t>
                      </a:r>
                      <a:r>
                        <a:rPr lang="nb-NO" sz="2000" dirty="0" smtClean="0"/>
                        <a:t> </a:t>
                      </a:r>
                      <a:r>
                        <a:rPr lang="nb-NO" sz="2000" dirty="0" err="1" smtClean="0"/>
                        <a:t>compliance</a:t>
                      </a:r>
                      <a:r>
                        <a:rPr lang="nb-NO" sz="2000" dirty="0" smtClean="0"/>
                        <a:t> </a:t>
                      </a:r>
                      <a:r>
                        <a:rPr lang="nb-NO" sz="2000" dirty="0" err="1" smtClean="0"/>
                        <a:t>with</a:t>
                      </a:r>
                      <a:r>
                        <a:rPr lang="nb-NO" sz="2000" dirty="0" smtClean="0"/>
                        <a:t> standards. </a:t>
                      </a:r>
                    </a:p>
                    <a:p>
                      <a:pPr marL="0" marR="0" indent="0" algn="l" defTabSz="914400" rtl="0" eaLnBrk="1" fontAlgn="auto" latinLnBrk="0" hangingPunct="1">
                        <a:lnSpc>
                          <a:spcPct val="100000"/>
                        </a:lnSpc>
                        <a:spcBef>
                          <a:spcPts val="0"/>
                        </a:spcBef>
                        <a:spcAft>
                          <a:spcPts val="0"/>
                        </a:spcAft>
                        <a:buClrTx/>
                        <a:buSzTx/>
                        <a:buFontTx/>
                        <a:buNone/>
                        <a:tabLst/>
                        <a:defRPr/>
                      </a:pPr>
                      <a:r>
                        <a:rPr lang="nb-NO" sz="2000" dirty="0" smtClean="0"/>
                        <a:t>(</a:t>
                      </a:r>
                      <a:r>
                        <a:rPr lang="nb-NO" sz="2000" dirty="0" err="1" smtClean="0"/>
                        <a:t>iCATs</a:t>
                      </a:r>
                      <a:r>
                        <a:rPr lang="nb-NO" sz="2000" dirty="0" smtClean="0"/>
                        <a:t> or SAI PMF)</a:t>
                      </a:r>
                    </a:p>
                    <a:p>
                      <a:pPr marL="0" marR="0" indent="0" algn="l" defTabSz="914400" rtl="0" eaLnBrk="1" fontAlgn="auto" latinLnBrk="0" hangingPunct="1">
                        <a:lnSpc>
                          <a:spcPct val="100000"/>
                        </a:lnSpc>
                        <a:spcBef>
                          <a:spcPts val="0"/>
                        </a:spcBef>
                        <a:spcAft>
                          <a:spcPts val="0"/>
                        </a:spcAft>
                        <a:buClrTx/>
                        <a:buSzTx/>
                        <a:buFontTx/>
                        <a:buNone/>
                        <a:tabLst/>
                        <a:defRPr/>
                      </a:pPr>
                      <a:endParaRPr lang="nb-NO" sz="2000" dirty="0" smtClean="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nb-NO" sz="2000" dirty="0" smtClean="0"/>
                        <a:t>FA: 17% SAIs</a:t>
                      </a:r>
                    </a:p>
                    <a:p>
                      <a:pPr marL="0" marR="0" lvl="1" indent="0" algn="l" defTabSz="914400" rtl="0" eaLnBrk="1" fontAlgn="auto" latinLnBrk="0" hangingPunct="1">
                        <a:lnSpc>
                          <a:spcPct val="100000"/>
                        </a:lnSpc>
                        <a:spcBef>
                          <a:spcPts val="0"/>
                        </a:spcBef>
                        <a:spcAft>
                          <a:spcPts val="0"/>
                        </a:spcAft>
                        <a:buClrTx/>
                        <a:buSzTx/>
                        <a:buFontTx/>
                        <a:buNone/>
                        <a:tabLst/>
                        <a:defRPr/>
                      </a:pPr>
                      <a:r>
                        <a:rPr lang="nb-NO" sz="2000" dirty="0" smtClean="0"/>
                        <a:t>CA: 15% SAIs</a:t>
                      </a:r>
                    </a:p>
                    <a:p>
                      <a:pPr marL="0" marR="0" lvl="1" indent="0" algn="l" defTabSz="914400" rtl="0" eaLnBrk="1" fontAlgn="auto" latinLnBrk="0" hangingPunct="1">
                        <a:lnSpc>
                          <a:spcPct val="100000"/>
                        </a:lnSpc>
                        <a:spcBef>
                          <a:spcPts val="0"/>
                        </a:spcBef>
                        <a:spcAft>
                          <a:spcPts val="0"/>
                        </a:spcAft>
                        <a:buClrTx/>
                        <a:buSzTx/>
                        <a:buFontTx/>
                        <a:buNone/>
                        <a:tabLst/>
                        <a:defRPr/>
                      </a:pPr>
                      <a:r>
                        <a:rPr lang="nb-NO" sz="2000" dirty="0" smtClean="0"/>
                        <a:t>PA: 15% SAIs</a:t>
                      </a:r>
                    </a:p>
                    <a:p>
                      <a:pPr marL="0" marR="0" indent="0" algn="l" defTabSz="914400" rtl="0" eaLnBrk="1" fontAlgn="auto" latinLnBrk="0" hangingPunct="1">
                        <a:lnSpc>
                          <a:spcPct val="100000"/>
                        </a:lnSpc>
                        <a:spcBef>
                          <a:spcPts val="0"/>
                        </a:spcBef>
                        <a:spcAft>
                          <a:spcPts val="0"/>
                        </a:spcAft>
                        <a:buClrTx/>
                        <a:buSzTx/>
                        <a:buFontTx/>
                        <a:buNone/>
                        <a:tabLst/>
                        <a:defRPr/>
                      </a:pPr>
                      <a:r>
                        <a:rPr lang="nb-NO" sz="1400" dirty="0" err="1" smtClean="0"/>
                        <a:t>Monitoring</a:t>
                      </a:r>
                      <a:r>
                        <a:rPr lang="nb-NO" sz="1400" dirty="0" smtClean="0"/>
                        <a:t> Sample</a:t>
                      </a:r>
                      <a:endParaRPr lang="nb-NO" sz="1400" i="1"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2000" dirty="0" smtClean="0"/>
                        <a:t>% SAIs </a:t>
                      </a:r>
                      <a:r>
                        <a:rPr lang="nb-NO" sz="2000" dirty="0" err="1" smtClean="0"/>
                        <a:t>that</a:t>
                      </a:r>
                      <a:r>
                        <a:rPr lang="nb-NO" sz="2000" dirty="0" smtClean="0"/>
                        <a:t> have ISSAI </a:t>
                      </a:r>
                      <a:r>
                        <a:rPr lang="nb-NO" sz="2000" dirty="0" err="1" smtClean="0"/>
                        <a:t>compliant</a:t>
                      </a:r>
                      <a:r>
                        <a:rPr lang="nb-NO" sz="2000" dirty="0" smtClean="0"/>
                        <a:t> manuals and </a:t>
                      </a:r>
                      <a:r>
                        <a:rPr lang="nb-NO" sz="2000" dirty="0" err="1" smtClean="0"/>
                        <a:t>policies</a:t>
                      </a:r>
                      <a:r>
                        <a:rPr lang="nb-NO" sz="2000" dirty="0" smtClean="0"/>
                        <a:t> in </a:t>
                      </a:r>
                      <a:r>
                        <a:rPr lang="nb-NO" sz="2000" dirty="0" err="1" smtClean="0"/>
                        <a:t>place</a:t>
                      </a:r>
                      <a:r>
                        <a:rPr lang="nb-NO" sz="2000" dirty="0" smtClean="0"/>
                        <a:t> </a:t>
                      </a:r>
                    </a:p>
                    <a:p>
                      <a:endParaRPr lang="nb-NO" sz="2000" dirty="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nb-NO" sz="2000" dirty="0" smtClean="0"/>
                        <a:t>No baseline </a:t>
                      </a:r>
                      <a:r>
                        <a:rPr lang="nb-NO" sz="2000" dirty="0" err="1" smtClean="0"/>
                        <a:t>available</a:t>
                      </a:r>
                      <a:r>
                        <a:rPr lang="nb-NO" sz="2000" dirty="0" smtClean="0"/>
                        <a:t> for </a:t>
                      </a:r>
                    </a:p>
                    <a:p>
                      <a:pPr marL="0" marR="0" lvl="1" indent="0" algn="l" defTabSz="914400" rtl="0" eaLnBrk="1" fontAlgn="auto" latinLnBrk="0" hangingPunct="1">
                        <a:lnSpc>
                          <a:spcPct val="100000"/>
                        </a:lnSpc>
                        <a:spcBef>
                          <a:spcPts val="0"/>
                        </a:spcBef>
                        <a:spcAft>
                          <a:spcPts val="0"/>
                        </a:spcAft>
                        <a:buClrTx/>
                        <a:buSzTx/>
                        <a:buFontTx/>
                        <a:buNone/>
                        <a:tabLst/>
                        <a:defRPr/>
                      </a:pPr>
                      <a:r>
                        <a:rPr lang="nb-NO" sz="2000" dirty="0" err="1" smtClean="0"/>
                        <a:t>the</a:t>
                      </a:r>
                      <a:r>
                        <a:rPr lang="nb-NO" sz="2000" baseline="0" dirty="0" smtClean="0"/>
                        <a:t> </a:t>
                      </a:r>
                      <a:r>
                        <a:rPr lang="nb-NO" sz="2000" dirty="0" smtClean="0"/>
                        <a:t>3 areas </a:t>
                      </a:r>
                      <a:r>
                        <a:rPr lang="nb-NO" sz="2000" dirty="0" err="1" smtClean="0"/>
                        <a:t>audit</a:t>
                      </a:r>
                      <a:r>
                        <a:rPr lang="nb-NO" sz="2000" dirty="0" smtClean="0"/>
                        <a:t> </a:t>
                      </a:r>
                      <a:endParaRPr lang="nb-NO" sz="20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2000" dirty="0" smtClean="0"/>
                        <a:t>% SAIs </a:t>
                      </a:r>
                      <a:r>
                        <a:rPr lang="nb-NO" sz="2000" dirty="0" err="1" smtClean="0"/>
                        <a:t>that</a:t>
                      </a:r>
                      <a:r>
                        <a:rPr lang="nb-NO" sz="2000" dirty="0" smtClean="0"/>
                        <a:t> have </a:t>
                      </a:r>
                      <a:r>
                        <a:rPr lang="nb-NO" sz="2000" dirty="0" err="1" smtClean="0"/>
                        <a:t>generally</a:t>
                      </a:r>
                      <a:r>
                        <a:rPr lang="nb-NO" sz="2000" dirty="0" smtClean="0"/>
                        <a:t> </a:t>
                      </a:r>
                      <a:r>
                        <a:rPr lang="nb-NO" sz="2000" dirty="0" err="1" smtClean="0"/>
                        <a:t>implemented</a:t>
                      </a:r>
                      <a:r>
                        <a:rPr lang="nb-NO" sz="2000" dirty="0" smtClean="0"/>
                        <a:t> </a:t>
                      </a:r>
                      <a:r>
                        <a:rPr lang="nb-NO" sz="2000" dirty="0" err="1" smtClean="0"/>
                        <a:t>ISSAIs</a:t>
                      </a:r>
                      <a:r>
                        <a:rPr lang="nb-NO" sz="2000" dirty="0" smtClean="0"/>
                        <a:t> in </a:t>
                      </a:r>
                      <a:r>
                        <a:rPr lang="nb-NO" sz="2000" dirty="0" err="1" smtClean="0"/>
                        <a:t>practice</a:t>
                      </a:r>
                      <a:endParaRPr lang="nb-NO" sz="2000" dirty="0" smtClean="0"/>
                    </a:p>
                    <a:p>
                      <a:endParaRPr lang="nb-NO" sz="2000" dirty="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nb-NO" sz="2000" dirty="0" smtClean="0"/>
                        <a:t>FA: 3% SAIs</a:t>
                      </a:r>
                    </a:p>
                    <a:p>
                      <a:pPr marL="0" marR="0" lvl="1" indent="0" algn="l" defTabSz="914400" rtl="0" eaLnBrk="1" fontAlgn="auto" latinLnBrk="0" hangingPunct="1">
                        <a:lnSpc>
                          <a:spcPct val="100000"/>
                        </a:lnSpc>
                        <a:spcBef>
                          <a:spcPts val="0"/>
                        </a:spcBef>
                        <a:spcAft>
                          <a:spcPts val="0"/>
                        </a:spcAft>
                        <a:buClrTx/>
                        <a:buSzTx/>
                        <a:buFontTx/>
                        <a:buNone/>
                        <a:tabLst/>
                        <a:defRPr/>
                      </a:pPr>
                      <a:r>
                        <a:rPr lang="nb-NO" sz="2000" dirty="0" smtClean="0"/>
                        <a:t>CA: 10% SAIs</a:t>
                      </a:r>
                    </a:p>
                    <a:p>
                      <a:pPr marL="0" marR="0" lvl="1" indent="0" algn="l" defTabSz="914400" rtl="0" eaLnBrk="1" fontAlgn="auto" latinLnBrk="0" hangingPunct="1">
                        <a:lnSpc>
                          <a:spcPct val="100000"/>
                        </a:lnSpc>
                        <a:spcBef>
                          <a:spcPts val="0"/>
                        </a:spcBef>
                        <a:spcAft>
                          <a:spcPts val="0"/>
                        </a:spcAft>
                        <a:buClrTx/>
                        <a:buSzTx/>
                        <a:buFontTx/>
                        <a:buNone/>
                        <a:tabLst/>
                        <a:defRPr/>
                      </a:pPr>
                      <a:r>
                        <a:rPr lang="nb-NO" sz="2000" dirty="0" smtClean="0"/>
                        <a:t>PA: 7% SAIs</a:t>
                      </a:r>
                    </a:p>
                    <a:p>
                      <a:r>
                        <a:rPr lang="nb-NO" sz="1400" dirty="0" smtClean="0"/>
                        <a:t>(SAI PMF) </a:t>
                      </a:r>
                      <a:endParaRPr lang="nb-NO" sz="1400" b="0" i="1" dirty="0">
                        <a:solidFill>
                          <a:schemeClr val="tx1"/>
                        </a:solidFill>
                      </a:endParaRPr>
                    </a:p>
                  </a:txBody>
                  <a:tcPr/>
                </a:tc>
              </a:tr>
            </a:tbl>
          </a:graphicData>
        </a:graphic>
      </p:graphicFrame>
    </p:spTree>
    <p:extLst>
      <p:ext uri="{BB962C8B-B14F-4D97-AF65-F5344CB8AC3E}">
        <p14:creationId xmlns="" xmlns:p14="http://schemas.microsoft.com/office/powerpoint/2010/main" val="33714955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tandard\Desktop\evaluation.jpg"/>
          <p:cNvPicPr>
            <a:picLocks noChangeAspect="1" noChangeArrowheads="1"/>
          </p:cNvPicPr>
          <p:nvPr/>
        </p:nvPicPr>
        <p:blipFill>
          <a:blip r:embed="rId2" cstate="print"/>
          <a:srcRect/>
          <a:stretch>
            <a:fillRect/>
          </a:stretch>
        </p:blipFill>
        <p:spPr bwMode="auto">
          <a:xfrm>
            <a:off x="0" y="2279175"/>
            <a:ext cx="4093843" cy="2906974"/>
          </a:xfrm>
          <a:prstGeom prst="rect">
            <a:avLst/>
          </a:prstGeom>
          <a:noFill/>
        </p:spPr>
      </p:pic>
      <p:sp>
        <p:nvSpPr>
          <p:cNvPr id="2" name="Title 1"/>
          <p:cNvSpPr>
            <a:spLocks noGrp="1"/>
          </p:cNvSpPr>
          <p:nvPr>
            <p:ph type="title"/>
          </p:nvPr>
        </p:nvSpPr>
        <p:spPr>
          <a:xfrm>
            <a:off x="2497540" y="0"/>
            <a:ext cx="9224749" cy="1325563"/>
          </a:xfrm>
        </p:spPr>
        <p:txBody>
          <a:bodyPr/>
          <a:lstStyle/>
          <a:p>
            <a:r>
              <a:rPr lang="nb-NO" b="1" dirty="0" smtClean="0">
                <a:solidFill>
                  <a:schemeClr val="bg1"/>
                </a:solidFill>
              </a:rPr>
              <a:t>3i </a:t>
            </a:r>
            <a:r>
              <a:rPr lang="nb-NO" b="1" dirty="0" err="1" smtClean="0">
                <a:solidFill>
                  <a:schemeClr val="bg1"/>
                </a:solidFill>
              </a:rPr>
              <a:t>Evaluation</a:t>
            </a:r>
            <a:r>
              <a:rPr lang="nb-NO" b="1" dirty="0" smtClean="0">
                <a:solidFill>
                  <a:schemeClr val="bg1"/>
                </a:solidFill>
              </a:rPr>
              <a:t> - </a:t>
            </a:r>
            <a:r>
              <a:rPr lang="nb-NO" b="1" dirty="0" err="1" smtClean="0">
                <a:solidFill>
                  <a:schemeClr val="bg1"/>
                </a:solidFill>
              </a:rPr>
              <a:t>Conclusions</a:t>
            </a:r>
            <a:endParaRPr lang="nb-NO" b="1" dirty="0">
              <a:solidFill>
                <a:schemeClr val="bg1"/>
              </a:solidFill>
            </a:endParaRPr>
          </a:p>
        </p:txBody>
      </p:sp>
      <p:sp>
        <p:nvSpPr>
          <p:cNvPr id="3" name="Content Placeholder 2"/>
          <p:cNvSpPr>
            <a:spLocks noGrp="1"/>
          </p:cNvSpPr>
          <p:nvPr>
            <p:ph idx="1"/>
          </p:nvPr>
        </p:nvSpPr>
        <p:spPr>
          <a:xfrm>
            <a:off x="2866031" y="1170532"/>
            <a:ext cx="9020032" cy="4343164"/>
          </a:xfrm>
        </p:spPr>
        <p:txBody>
          <a:bodyPr>
            <a:noAutofit/>
          </a:bodyPr>
          <a:lstStyle/>
          <a:p>
            <a:pPr algn="just">
              <a:buNone/>
            </a:pPr>
            <a:r>
              <a:rPr lang="en-US" i="1" dirty="0" smtClean="0"/>
              <a:t>   The feedback from the evaluation team, participants, stakeholders and INTOSAI working groups is that the quality of the tools and the training produced by IDI is of very high quality. The training is highly appreciated, despite being in a new format (an on-line course) for some participants. The tools are well-designed, easy to use and at the same time comprehensive and evidence-based. </a:t>
            </a:r>
          </a:p>
          <a:p>
            <a:pPr algn="just">
              <a:buNone/>
            </a:pPr>
            <a:r>
              <a:rPr lang="en-US" i="1" dirty="0" smtClean="0"/>
              <a:t>   However, the hoped for impact of the Program is not to have a suite of well-designed tools that SAIs use regularly; these are outputs. The expected impact, improved quality of audit work and increased compliance with the ISSAIs, has yet to materialize. </a:t>
            </a:r>
          </a:p>
        </p:txBody>
      </p:sp>
      <p:sp>
        <p:nvSpPr>
          <p:cNvPr id="4" name="Slide Number Placeholder 3"/>
          <p:cNvSpPr>
            <a:spLocks noGrp="1"/>
          </p:cNvSpPr>
          <p:nvPr>
            <p:ph type="sldNum" sz="quarter" idx="12"/>
          </p:nvPr>
        </p:nvSpPr>
        <p:spPr/>
        <p:txBody>
          <a:bodyPr/>
          <a:lstStyle/>
          <a:p>
            <a:fld id="{9E14E830-2433-4476-9766-7A57497EF88C}" type="slidenum">
              <a:rPr lang="es-MX" smtClean="0"/>
              <a:pPr/>
              <a:t>16</a:t>
            </a:fld>
            <a:endParaRPr lang="es-MX"/>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9994" y="201352"/>
            <a:ext cx="9197454" cy="986003"/>
          </a:xfrm>
        </p:spPr>
        <p:txBody>
          <a:bodyPr/>
          <a:lstStyle/>
          <a:p>
            <a:r>
              <a:rPr lang="nb-NO" b="1" dirty="0" smtClean="0">
                <a:solidFill>
                  <a:schemeClr val="bg1"/>
                </a:solidFill>
              </a:rPr>
              <a:t>3i </a:t>
            </a:r>
            <a:r>
              <a:rPr lang="nb-NO" b="1" dirty="0" err="1" smtClean="0">
                <a:solidFill>
                  <a:schemeClr val="bg1"/>
                </a:solidFill>
              </a:rPr>
              <a:t>Evaluation</a:t>
            </a:r>
            <a:r>
              <a:rPr lang="nb-NO" b="1" dirty="0" smtClean="0">
                <a:solidFill>
                  <a:schemeClr val="bg1"/>
                </a:solidFill>
              </a:rPr>
              <a:t> - </a:t>
            </a:r>
            <a:r>
              <a:rPr lang="nb-NO" b="1" dirty="0" err="1" smtClean="0">
                <a:solidFill>
                  <a:schemeClr val="bg1"/>
                </a:solidFill>
              </a:rPr>
              <a:t>Conclusions</a:t>
            </a:r>
            <a:endParaRPr lang="nb-NO" dirty="0"/>
          </a:p>
        </p:txBody>
      </p:sp>
      <p:sp>
        <p:nvSpPr>
          <p:cNvPr id="3" name="Content Placeholder 2"/>
          <p:cNvSpPr>
            <a:spLocks noGrp="1"/>
          </p:cNvSpPr>
          <p:nvPr>
            <p:ph idx="1"/>
          </p:nvPr>
        </p:nvSpPr>
        <p:spPr>
          <a:xfrm>
            <a:off x="4449170" y="1266067"/>
            <a:ext cx="7368653" cy="4351338"/>
          </a:xfrm>
        </p:spPr>
        <p:txBody>
          <a:bodyPr>
            <a:normAutofit lnSpcReduction="10000"/>
          </a:bodyPr>
          <a:lstStyle/>
          <a:p>
            <a:pPr algn="just"/>
            <a:r>
              <a:rPr lang="en-US" sz="3000" i="1" dirty="0" smtClean="0"/>
              <a:t>The results of the Program show that SAIs are beginning to use the competence gained and tools and there are signs that changes to audit processes are being institutionalized, among other through the use of the </a:t>
            </a:r>
            <a:r>
              <a:rPr lang="en-US" sz="3000" i="1" dirty="0" err="1" smtClean="0"/>
              <a:t>iCAT</a:t>
            </a:r>
            <a:r>
              <a:rPr lang="en-US" sz="3000" i="1" dirty="0" smtClean="0"/>
              <a:t> as a checklist for quality assurance of individual audits. </a:t>
            </a:r>
          </a:p>
          <a:p>
            <a:pPr algn="just"/>
            <a:r>
              <a:rPr lang="en-US" sz="3000" i="1" dirty="0" smtClean="0"/>
              <a:t>It is important to bear in mind that the Program has only been run during two years and to change systems, audit manuals, audit processes, laws and procedures takes time. </a:t>
            </a:r>
          </a:p>
          <a:p>
            <a:endParaRPr lang="nb-NO" dirty="0"/>
          </a:p>
        </p:txBody>
      </p:sp>
      <p:sp>
        <p:nvSpPr>
          <p:cNvPr id="4" name="Slide Number Placeholder 3"/>
          <p:cNvSpPr>
            <a:spLocks noGrp="1"/>
          </p:cNvSpPr>
          <p:nvPr>
            <p:ph type="sldNum" sz="quarter" idx="12"/>
          </p:nvPr>
        </p:nvSpPr>
        <p:spPr/>
        <p:txBody>
          <a:bodyPr/>
          <a:lstStyle/>
          <a:p>
            <a:fld id="{9E14E830-2433-4476-9766-7A57497EF88C}" type="slidenum">
              <a:rPr lang="es-MX" smtClean="0"/>
              <a:pPr/>
              <a:t>17</a:t>
            </a:fld>
            <a:endParaRPr lang="es-MX"/>
          </a:p>
        </p:txBody>
      </p:sp>
      <p:pic>
        <p:nvPicPr>
          <p:cNvPr id="2050" name="Picture 2" descr="C:\Users\Standard\Desktop\evaluation.jpg"/>
          <p:cNvPicPr>
            <a:picLocks noChangeAspect="1" noChangeArrowheads="1"/>
          </p:cNvPicPr>
          <p:nvPr/>
        </p:nvPicPr>
        <p:blipFill>
          <a:blip r:embed="rId2" cstate="print"/>
          <a:srcRect/>
          <a:stretch>
            <a:fillRect/>
          </a:stretch>
        </p:blipFill>
        <p:spPr bwMode="auto">
          <a:xfrm>
            <a:off x="327546" y="2074461"/>
            <a:ext cx="4444879" cy="3016154"/>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Standard\Desktop\evaluation.jpg"/>
          <p:cNvPicPr>
            <a:picLocks noChangeAspect="1" noChangeArrowheads="1"/>
          </p:cNvPicPr>
          <p:nvPr/>
        </p:nvPicPr>
        <p:blipFill>
          <a:blip r:embed="rId2" cstate="print"/>
          <a:srcRect/>
          <a:stretch>
            <a:fillRect/>
          </a:stretch>
        </p:blipFill>
        <p:spPr bwMode="auto">
          <a:xfrm>
            <a:off x="0" y="1514902"/>
            <a:ext cx="5196043" cy="3466531"/>
          </a:xfrm>
          <a:prstGeom prst="rect">
            <a:avLst/>
          </a:prstGeom>
          <a:noFill/>
        </p:spPr>
      </p:pic>
      <p:sp>
        <p:nvSpPr>
          <p:cNvPr id="2" name="Title 1"/>
          <p:cNvSpPr>
            <a:spLocks noGrp="1"/>
          </p:cNvSpPr>
          <p:nvPr>
            <p:ph type="title"/>
          </p:nvPr>
        </p:nvSpPr>
        <p:spPr>
          <a:xfrm>
            <a:off x="2169994" y="201352"/>
            <a:ext cx="9197454" cy="986003"/>
          </a:xfrm>
        </p:spPr>
        <p:txBody>
          <a:bodyPr/>
          <a:lstStyle/>
          <a:p>
            <a:r>
              <a:rPr lang="nb-NO" b="1" dirty="0" smtClean="0">
                <a:solidFill>
                  <a:schemeClr val="bg1"/>
                </a:solidFill>
              </a:rPr>
              <a:t>3i </a:t>
            </a:r>
            <a:r>
              <a:rPr lang="nb-NO" b="1" dirty="0" err="1" smtClean="0">
                <a:solidFill>
                  <a:schemeClr val="bg1"/>
                </a:solidFill>
              </a:rPr>
              <a:t>Evaluation</a:t>
            </a:r>
            <a:r>
              <a:rPr lang="nb-NO" b="1" dirty="0" smtClean="0">
                <a:solidFill>
                  <a:schemeClr val="bg1"/>
                </a:solidFill>
              </a:rPr>
              <a:t> - </a:t>
            </a:r>
            <a:r>
              <a:rPr lang="nb-NO" b="1" dirty="0" err="1" smtClean="0">
                <a:solidFill>
                  <a:schemeClr val="bg1"/>
                </a:solidFill>
              </a:rPr>
              <a:t>Conclusions</a:t>
            </a:r>
            <a:endParaRPr lang="nb-NO" dirty="0"/>
          </a:p>
        </p:txBody>
      </p:sp>
      <p:sp>
        <p:nvSpPr>
          <p:cNvPr id="3" name="Content Placeholder 2"/>
          <p:cNvSpPr>
            <a:spLocks noGrp="1"/>
          </p:cNvSpPr>
          <p:nvPr>
            <p:ph idx="1"/>
          </p:nvPr>
        </p:nvSpPr>
        <p:spPr>
          <a:xfrm>
            <a:off x="3916907" y="1255594"/>
            <a:ext cx="7423244" cy="4593822"/>
          </a:xfrm>
        </p:spPr>
        <p:txBody>
          <a:bodyPr>
            <a:normAutofit lnSpcReduction="10000"/>
          </a:bodyPr>
          <a:lstStyle/>
          <a:p>
            <a:pPr algn="just"/>
            <a:r>
              <a:rPr lang="en-US" sz="3000" i="1" dirty="0" smtClean="0"/>
              <a:t>The IDI has produced all the pre-requisites needed for a SAI to be able to 1) assess the needed changes 2) know how to start the change process and 3) how to measure if change has happened (or increased ISSAI compliance). </a:t>
            </a:r>
          </a:p>
          <a:p>
            <a:pPr algn="just"/>
            <a:r>
              <a:rPr lang="en-US" sz="3000" b="1" i="1" dirty="0" smtClean="0"/>
              <a:t>This Program is a success and has achieved its outcomes and outputs, and now needs to continue with a new set of activities to help SAIs to increase the quality of their audit work.</a:t>
            </a:r>
            <a:endParaRPr lang="nb-NO" b="1" dirty="0"/>
          </a:p>
        </p:txBody>
      </p:sp>
      <p:sp>
        <p:nvSpPr>
          <p:cNvPr id="4" name="Slide Number Placeholder 3"/>
          <p:cNvSpPr>
            <a:spLocks noGrp="1"/>
          </p:cNvSpPr>
          <p:nvPr>
            <p:ph type="sldNum" sz="quarter" idx="12"/>
          </p:nvPr>
        </p:nvSpPr>
        <p:spPr/>
        <p:txBody>
          <a:bodyPr/>
          <a:lstStyle/>
          <a:p>
            <a:fld id="{9E14E830-2433-4476-9766-7A57497EF88C}" type="slidenum">
              <a:rPr lang="es-MX" smtClean="0"/>
              <a:pPr/>
              <a:t>18</a:t>
            </a:fld>
            <a:endParaRPr lang="es-MX"/>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8386" y="0"/>
            <a:ext cx="10515600" cy="1325563"/>
          </a:xfrm>
        </p:spPr>
        <p:txBody>
          <a:bodyPr/>
          <a:lstStyle/>
          <a:p>
            <a:r>
              <a:rPr lang="nb-NO" b="1" dirty="0" smtClean="0">
                <a:solidFill>
                  <a:schemeClr val="bg1"/>
                </a:solidFill>
              </a:rPr>
              <a:t>3i </a:t>
            </a:r>
            <a:r>
              <a:rPr lang="nb-NO" b="1" dirty="0" err="1" smtClean="0">
                <a:solidFill>
                  <a:schemeClr val="bg1"/>
                </a:solidFill>
              </a:rPr>
              <a:t>Evaluation</a:t>
            </a:r>
            <a:r>
              <a:rPr lang="nb-NO" b="1" dirty="0" smtClean="0">
                <a:solidFill>
                  <a:schemeClr val="bg1"/>
                </a:solidFill>
              </a:rPr>
              <a:t> - </a:t>
            </a:r>
            <a:r>
              <a:rPr lang="nb-NO" b="1" dirty="0" err="1" smtClean="0">
                <a:solidFill>
                  <a:schemeClr val="bg1"/>
                </a:solidFill>
              </a:rPr>
              <a:t>Recommendations</a:t>
            </a:r>
            <a:endParaRPr lang="nb-NO" b="1" dirty="0">
              <a:solidFill>
                <a:schemeClr val="bg1"/>
              </a:solidFill>
            </a:endParaRPr>
          </a:p>
        </p:txBody>
      </p:sp>
      <p:sp>
        <p:nvSpPr>
          <p:cNvPr id="3" name="Content Placeholder 2"/>
          <p:cNvSpPr>
            <a:spLocks noGrp="1"/>
          </p:cNvSpPr>
          <p:nvPr>
            <p:ph idx="1"/>
          </p:nvPr>
        </p:nvSpPr>
        <p:spPr>
          <a:xfrm>
            <a:off x="4094328" y="1211476"/>
            <a:ext cx="7656394" cy="4711652"/>
          </a:xfrm>
        </p:spPr>
        <p:txBody>
          <a:bodyPr>
            <a:normAutofit fontScale="92500" lnSpcReduction="10000"/>
          </a:bodyPr>
          <a:lstStyle/>
          <a:p>
            <a:pPr>
              <a:buNone/>
            </a:pPr>
            <a:endParaRPr lang="en-US" dirty="0" smtClean="0"/>
          </a:p>
          <a:p>
            <a:r>
              <a:rPr lang="en-US" dirty="0" smtClean="0"/>
              <a:t> </a:t>
            </a:r>
            <a:r>
              <a:rPr lang="en-US" sz="3200" dirty="0" smtClean="0"/>
              <a:t>“improvement in the quality of audit work produced by SAIs as measured by their levels of compliance with the ISSAIs”.” </a:t>
            </a:r>
          </a:p>
          <a:p>
            <a:r>
              <a:rPr lang="en-US" sz="3200" dirty="0" smtClean="0"/>
              <a:t> continuation of  ISSAI Certification </a:t>
            </a:r>
            <a:r>
              <a:rPr lang="en-US" sz="3200" dirty="0" err="1" smtClean="0"/>
              <a:t>Programme</a:t>
            </a:r>
            <a:r>
              <a:rPr lang="en-US" sz="3200" dirty="0" smtClean="0"/>
              <a:t>, more time for </a:t>
            </a:r>
            <a:r>
              <a:rPr lang="en-US" sz="3200" dirty="0" err="1" smtClean="0"/>
              <a:t>ecourses</a:t>
            </a:r>
            <a:r>
              <a:rPr lang="en-US" sz="3200" dirty="0" smtClean="0"/>
              <a:t> </a:t>
            </a:r>
          </a:p>
          <a:p>
            <a:r>
              <a:rPr lang="en-US" sz="3200" dirty="0" smtClean="0"/>
              <a:t>  focus on the support programs such as cooperative audits and </a:t>
            </a:r>
            <a:r>
              <a:rPr lang="en-US" sz="3200" dirty="0" err="1" smtClean="0"/>
              <a:t>iCAT</a:t>
            </a:r>
            <a:r>
              <a:rPr lang="en-US" sz="3200" dirty="0" smtClean="0"/>
              <a:t> review workshops. </a:t>
            </a:r>
          </a:p>
          <a:p>
            <a:r>
              <a:rPr lang="en-US" sz="3200" dirty="0" smtClean="0"/>
              <a:t> continue to follow up on the action plans (say, every year) to measure progress being made. </a:t>
            </a:r>
          </a:p>
          <a:p>
            <a:endParaRPr lang="en-US" dirty="0" smtClean="0"/>
          </a:p>
          <a:p>
            <a:endParaRPr lang="nb-NO" dirty="0" smtClean="0"/>
          </a:p>
          <a:p>
            <a:endParaRPr lang="nb-NO" dirty="0"/>
          </a:p>
        </p:txBody>
      </p:sp>
      <p:sp>
        <p:nvSpPr>
          <p:cNvPr id="4" name="Slide Number Placeholder 3"/>
          <p:cNvSpPr>
            <a:spLocks noGrp="1"/>
          </p:cNvSpPr>
          <p:nvPr>
            <p:ph type="sldNum" sz="quarter" idx="12"/>
          </p:nvPr>
        </p:nvSpPr>
        <p:spPr/>
        <p:txBody>
          <a:bodyPr/>
          <a:lstStyle/>
          <a:p>
            <a:fld id="{9E14E830-2433-4476-9766-7A57497EF88C}" type="slidenum">
              <a:rPr lang="es-MX" smtClean="0"/>
              <a:pPr/>
              <a:t>19</a:t>
            </a:fld>
            <a:endParaRPr lang="es-MX"/>
          </a:p>
        </p:txBody>
      </p:sp>
      <p:pic>
        <p:nvPicPr>
          <p:cNvPr id="4098" name="Picture 2" descr="C:\Users\Standard\Desktop\10.jpg"/>
          <p:cNvPicPr>
            <a:picLocks noChangeAspect="1" noChangeArrowheads="1"/>
          </p:cNvPicPr>
          <p:nvPr/>
        </p:nvPicPr>
        <p:blipFill>
          <a:blip r:embed="rId2" cstate="print"/>
          <a:srcRect/>
          <a:stretch>
            <a:fillRect/>
          </a:stretch>
        </p:blipFill>
        <p:spPr bwMode="auto">
          <a:xfrm>
            <a:off x="914400" y="1837329"/>
            <a:ext cx="1832781" cy="1832781"/>
          </a:xfrm>
          <a:prstGeom prst="rect">
            <a:avLst/>
          </a:prstGeom>
          <a:noFill/>
        </p:spPr>
      </p:pic>
      <p:sp>
        <p:nvSpPr>
          <p:cNvPr id="6" name="TextBox 5"/>
          <p:cNvSpPr txBox="1"/>
          <p:nvPr/>
        </p:nvSpPr>
        <p:spPr>
          <a:xfrm>
            <a:off x="723331" y="3944204"/>
            <a:ext cx="2910027" cy="5232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nb-NO" sz="2800" dirty="0" err="1" smtClean="0"/>
              <a:t>Recommendations</a:t>
            </a:r>
            <a:endParaRPr lang="nb-NO" sz="2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3"/>
          <p:cNvSpPr txBox="1"/>
          <p:nvPr/>
        </p:nvSpPr>
        <p:spPr>
          <a:xfrm>
            <a:off x="2398815" y="249388"/>
            <a:ext cx="5420881" cy="769441"/>
          </a:xfrm>
          <a:prstGeom prst="rect">
            <a:avLst/>
          </a:prstGeom>
          <a:noFill/>
        </p:spPr>
        <p:txBody>
          <a:bodyPr wrap="square" rtlCol="0">
            <a:spAutoFit/>
          </a:bodyPr>
          <a:lstStyle/>
          <a:p>
            <a:r>
              <a:rPr lang="en-US" sz="4400" b="1" dirty="0">
                <a:solidFill>
                  <a:schemeClr val="bg1"/>
                </a:solidFill>
              </a:rPr>
              <a:t>Presentation </a:t>
            </a:r>
            <a:r>
              <a:rPr lang="en-US" sz="4400" b="1" dirty="0" smtClean="0">
                <a:solidFill>
                  <a:schemeClr val="bg1"/>
                </a:solidFill>
              </a:rPr>
              <a:t>Plan</a:t>
            </a:r>
            <a:endParaRPr lang="en-US" sz="4400" b="1" dirty="0">
              <a:solidFill>
                <a:schemeClr val="bg1"/>
              </a:solidFill>
            </a:endParaRPr>
          </a:p>
        </p:txBody>
      </p:sp>
      <p:sp>
        <p:nvSpPr>
          <p:cNvPr id="6" name="TextBox 4"/>
          <p:cNvSpPr txBox="1"/>
          <p:nvPr/>
        </p:nvSpPr>
        <p:spPr>
          <a:xfrm>
            <a:off x="2594554" y="1803728"/>
            <a:ext cx="6877566" cy="461665"/>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nb-NO" sz="2400" dirty="0" smtClean="0"/>
              <a:t>3i Programme </a:t>
            </a:r>
            <a:r>
              <a:rPr lang="nb-NO" sz="2400" dirty="0" err="1" smtClean="0"/>
              <a:t>Update</a:t>
            </a:r>
            <a:r>
              <a:rPr lang="nb-NO" sz="2400" dirty="0" smtClean="0"/>
              <a:t> </a:t>
            </a:r>
            <a:endParaRPr lang="nb-NO" sz="2400" dirty="0"/>
          </a:p>
        </p:txBody>
      </p:sp>
      <p:sp>
        <p:nvSpPr>
          <p:cNvPr id="9" name="TextBox 4"/>
          <p:cNvSpPr txBox="1"/>
          <p:nvPr/>
        </p:nvSpPr>
        <p:spPr>
          <a:xfrm>
            <a:off x="2594554" y="3285565"/>
            <a:ext cx="6877566" cy="46166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nb-NO" sz="2400" dirty="0" smtClean="0"/>
              <a:t>3i </a:t>
            </a:r>
            <a:r>
              <a:rPr lang="nb-NO" sz="2400" dirty="0" err="1" smtClean="0"/>
              <a:t>Lessons</a:t>
            </a:r>
            <a:r>
              <a:rPr lang="nb-NO" sz="2400" dirty="0" smtClean="0"/>
              <a:t> </a:t>
            </a:r>
            <a:r>
              <a:rPr lang="nb-NO" sz="2400" dirty="0" err="1" smtClean="0"/>
              <a:t>Learned</a:t>
            </a:r>
            <a:r>
              <a:rPr lang="nb-NO" sz="2400" dirty="0" smtClean="0"/>
              <a:t> &amp; </a:t>
            </a:r>
            <a:r>
              <a:rPr lang="nb-NO" sz="2400" dirty="0" err="1" smtClean="0"/>
              <a:t>Future</a:t>
            </a:r>
            <a:r>
              <a:rPr lang="nb-NO" sz="2400" dirty="0" smtClean="0"/>
              <a:t> Plans </a:t>
            </a:r>
            <a:endParaRPr lang="nb-NO" sz="2400" dirty="0"/>
          </a:p>
        </p:txBody>
      </p:sp>
      <p:sp>
        <p:nvSpPr>
          <p:cNvPr id="3" name="Slide Number Placeholder 2"/>
          <p:cNvSpPr>
            <a:spLocks noGrp="1"/>
          </p:cNvSpPr>
          <p:nvPr>
            <p:ph type="sldNum" sz="quarter" idx="12"/>
          </p:nvPr>
        </p:nvSpPr>
        <p:spPr/>
        <p:txBody>
          <a:bodyPr/>
          <a:lstStyle/>
          <a:p>
            <a:fld id="{9E14E830-2433-4476-9766-7A57497EF88C}" type="slidenum">
              <a:rPr lang="es-MX" smtClean="0"/>
              <a:pPr/>
              <a:t>2</a:t>
            </a:fld>
            <a:endParaRPr lang="es-MX"/>
          </a:p>
        </p:txBody>
      </p:sp>
      <p:sp>
        <p:nvSpPr>
          <p:cNvPr id="7" name="TextBox 4"/>
          <p:cNvSpPr txBox="1"/>
          <p:nvPr/>
        </p:nvSpPr>
        <p:spPr>
          <a:xfrm>
            <a:off x="2610476" y="2556630"/>
            <a:ext cx="6877566" cy="4616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nb-NO" sz="2400" dirty="0" smtClean="0"/>
              <a:t>3i </a:t>
            </a:r>
            <a:r>
              <a:rPr lang="nb-NO" sz="2400" dirty="0" err="1" smtClean="0"/>
              <a:t>Evaluation</a:t>
            </a:r>
            <a:r>
              <a:rPr lang="nb-NO" sz="2400" dirty="0" smtClean="0"/>
              <a:t> – </a:t>
            </a:r>
            <a:r>
              <a:rPr lang="nb-NO" sz="2400" dirty="0" err="1" smtClean="0"/>
              <a:t>Conclusions</a:t>
            </a:r>
            <a:r>
              <a:rPr lang="nb-NO" sz="2400" dirty="0" smtClean="0"/>
              <a:t> &amp; </a:t>
            </a:r>
            <a:r>
              <a:rPr lang="nb-NO" sz="2400" dirty="0" err="1" smtClean="0"/>
              <a:t>Recommendations</a:t>
            </a:r>
            <a:r>
              <a:rPr lang="nb-NO" sz="2400" dirty="0" smtClean="0"/>
              <a:t> </a:t>
            </a:r>
            <a:endParaRPr lang="nb-NO" sz="2400" dirty="0"/>
          </a:p>
        </p:txBody>
      </p:sp>
    </p:spTree>
    <p:extLst>
      <p:ext uri="{BB962C8B-B14F-4D97-AF65-F5344CB8AC3E}">
        <p14:creationId xmlns="" xmlns:p14="http://schemas.microsoft.com/office/powerpoint/2010/main" val="17247506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2158" y="0"/>
            <a:ext cx="10515600" cy="1325563"/>
          </a:xfrm>
        </p:spPr>
        <p:txBody>
          <a:bodyPr/>
          <a:lstStyle/>
          <a:p>
            <a:r>
              <a:rPr lang="nb-NO" b="1" dirty="0" smtClean="0">
                <a:solidFill>
                  <a:schemeClr val="bg1"/>
                </a:solidFill>
              </a:rPr>
              <a:t>3i </a:t>
            </a:r>
            <a:r>
              <a:rPr lang="nb-NO" b="1" dirty="0" err="1" smtClean="0">
                <a:solidFill>
                  <a:schemeClr val="bg1"/>
                </a:solidFill>
              </a:rPr>
              <a:t>Evaluation</a:t>
            </a:r>
            <a:r>
              <a:rPr lang="nb-NO" b="1" dirty="0" smtClean="0">
                <a:solidFill>
                  <a:schemeClr val="bg1"/>
                </a:solidFill>
              </a:rPr>
              <a:t> - </a:t>
            </a:r>
            <a:r>
              <a:rPr lang="nb-NO" b="1" dirty="0" err="1" smtClean="0">
                <a:solidFill>
                  <a:schemeClr val="bg1"/>
                </a:solidFill>
              </a:rPr>
              <a:t>Recommendations</a:t>
            </a:r>
            <a:endParaRPr lang="nb-NO" b="1" dirty="0">
              <a:solidFill>
                <a:schemeClr val="bg1"/>
              </a:solidFill>
            </a:endParaRPr>
          </a:p>
        </p:txBody>
      </p:sp>
      <p:sp>
        <p:nvSpPr>
          <p:cNvPr id="3" name="Content Placeholder 2"/>
          <p:cNvSpPr>
            <a:spLocks noGrp="1"/>
          </p:cNvSpPr>
          <p:nvPr>
            <p:ph idx="1"/>
          </p:nvPr>
        </p:nvSpPr>
        <p:spPr>
          <a:xfrm>
            <a:off x="3471081" y="1269241"/>
            <a:ext cx="8720919" cy="4866778"/>
          </a:xfrm>
        </p:spPr>
        <p:txBody>
          <a:bodyPr>
            <a:normAutofit lnSpcReduction="10000"/>
          </a:bodyPr>
          <a:lstStyle/>
          <a:p>
            <a:r>
              <a:rPr lang="en-US" dirty="0" smtClean="0"/>
              <a:t> encourage SAIs to prepare SAI PMF assessments done through peer-reviews every few years to ensure validity of the results. </a:t>
            </a:r>
          </a:p>
          <a:p>
            <a:r>
              <a:rPr lang="en-US" dirty="0" smtClean="0"/>
              <a:t>How to  link the </a:t>
            </a:r>
            <a:r>
              <a:rPr lang="en-US" dirty="0" err="1" smtClean="0"/>
              <a:t>iCAT</a:t>
            </a:r>
            <a:r>
              <a:rPr lang="en-US" dirty="0" smtClean="0"/>
              <a:t> and SAI PMF tools. </a:t>
            </a:r>
          </a:p>
          <a:p>
            <a:r>
              <a:rPr lang="en-US" dirty="0" smtClean="0"/>
              <a:t>Consider whether to include an assessment against level 4 ISSAIs (either linked with the </a:t>
            </a:r>
            <a:r>
              <a:rPr lang="en-US" dirty="0" err="1" smtClean="0"/>
              <a:t>iCAT</a:t>
            </a:r>
            <a:r>
              <a:rPr lang="en-US" dirty="0" smtClean="0"/>
              <a:t> or not) in the SAI PMF. </a:t>
            </a:r>
          </a:p>
          <a:p>
            <a:r>
              <a:rPr lang="en-US" dirty="0" smtClean="0"/>
              <a:t>Consider including (or referring to how to create) an action plan explicitly stating changes needed for improvement. This could be included in the SAI PMF report itself or could be produced subsequently in a separate document. </a:t>
            </a:r>
          </a:p>
          <a:p>
            <a:endParaRPr lang="nb-NO" dirty="0"/>
          </a:p>
        </p:txBody>
      </p:sp>
      <p:sp>
        <p:nvSpPr>
          <p:cNvPr id="4" name="Slide Number Placeholder 3"/>
          <p:cNvSpPr>
            <a:spLocks noGrp="1"/>
          </p:cNvSpPr>
          <p:nvPr>
            <p:ph type="sldNum" sz="quarter" idx="12"/>
          </p:nvPr>
        </p:nvSpPr>
        <p:spPr/>
        <p:txBody>
          <a:bodyPr/>
          <a:lstStyle/>
          <a:p>
            <a:fld id="{9E14E830-2433-4476-9766-7A57497EF88C}" type="slidenum">
              <a:rPr lang="es-MX" smtClean="0"/>
              <a:pPr/>
              <a:t>20</a:t>
            </a:fld>
            <a:endParaRPr lang="es-MX"/>
          </a:p>
        </p:txBody>
      </p:sp>
      <p:pic>
        <p:nvPicPr>
          <p:cNvPr id="5" name="Picture 2" descr="C:\Users\Standard\Desktop\10.jpg"/>
          <p:cNvPicPr>
            <a:picLocks noChangeAspect="1" noChangeArrowheads="1"/>
          </p:cNvPicPr>
          <p:nvPr/>
        </p:nvPicPr>
        <p:blipFill>
          <a:blip r:embed="rId2" cstate="print"/>
          <a:srcRect/>
          <a:stretch>
            <a:fillRect/>
          </a:stretch>
        </p:blipFill>
        <p:spPr bwMode="auto">
          <a:xfrm>
            <a:off x="914400" y="1837329"/>
            <a:ext cx="1832781" cy="1832781"/>
          </a:xfrm>
          <a:prstGeom prst="rect">
            <a:avLst/>
          </a:prstGeom>
          <a:noFill/>
        </p:spPr>
      </p:pic>
      <p:sp>
        <p:nvSpPr>
          <p:cNvPr id="6" name="TextBox 5"/>
          <p:cNvSpPr txBox="1"/>
          <p:nvPr/>
        </p:nvSpPr>
        <p:spPr>
          <a:xfrm>
            <a:off x="436728" y="3930556"/>
            <a:ext cx="2910027" cy="5232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nb-NO" sz="2800" dirty="0" err="1" smtClean="0"/>
              <a:t>Recommendations</a:t>
            </a:r>
            <a:endParaRPr lang="nb-NO" sz="28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62337" y="244650"/>
            <a:ext cx="9646039" cy="646331"/>
          </a:xfrm>
          <a:prstGeom prst="rect">
            <a:avLst/>
          </a:prstGeom>
          <a:noFill/>
        </p:spPr>
        <p:txBody>
          <a:bodyPr wrap="square" rtlCol="0">
            <a:spAutoFit/>
          </a:bodyPr>
          <a:lstStyle/>
          <a:p>
            <a:r>
              <a:rPr lang="nb-NO" sz="3600" b="1" dirty="0" err="1" smtClean="0">
                <a:solidFill>
                  <a:schemeClr val="bg1"/>
                </a:solidFill>
              </a:rPr>
              <a:t>Lessons</a:t>
            </a:r>
            <a:r>
              <a:rPr lang="nb-NO" sz="3600" b="1" dirty="0" smtClean="0">
                <a:solidFill>
                  <a:schemeClr val="bg1"/>
                </a:solidFill>
              </a:rPr>
              <a:t> </a:t>
            </a:r>
            <a:r>
              <a:rPr lang="nb-NO" sz="3600" b="1" dirty="0" err="1" smtClean="0">
                <a:solidFill>
                  <a:schemeClr val="bg1"/>
                </a:solidFill>
              </a:rPr>
              <a:t>Learned</a:t>
            </a:r>
            <a:r>
              <a:rPr lang="nb-NO" sz="3600" b="1" dirty="0" smtClean="0">
                <a:solidFill>
                  <a:schemeClr val="bg1"/>
                </a:solidFill>
              </a:rPr>
              <a:t> &amp; </a:t>
            </a:r>
            <a:r>
              <a:rPr lang="nb-NO" sz="3600" b="1" dirty="0" err="1" smtClean="0">
                <a:solidFill>
                  <a:schemeClr val="bg1"/>
                </a:solidFill>
              </a:rPr>
              <a:t>Future</a:t>
            </a:r>
            <a:r>
              <a:rPr lang="nb-NO" sz="3600" b="1" dirty="0" smtClean="0">
                <a:solidFill>
                  <a:schemeClr val="bg1"/>
                </a:solidFill>
              </a:rPr>
              <a:t> Plans  </a:t>
            </a:r>
            <a:endParaRPr lang="en-US" sz="3600" b="1" dirty="0">
              <a:solidFill>
                <a:schemeClr val="bg1"/>
              </a:solidFill>
            </a:endParaRPr>
          </a:p>
        </p:txBody>
      </p:sp>
      <p:sp>
        <p:nvSpPr>
          <p:cNvPr id="2" name="Slide Number Placeholder 1"/>
          <p:cNvSpPr>
            <a:spLocks noGrp="1"/>
          </p:cNvSpPr>
          <p:nvPr>
            <p:ph type="sldNum" sz="quarter" idx="12"/>
          </p:nvPr>
        </p:nvSpPr>
        <p:spPr/>
        <p:txBody>
          <a:bodyPr/>
          <a:lstStyle/>
          <a:p>
            <a:fld id="{9E14E830-2433-4476-9766-7A57497EF88C}" type="slidenum">
              <a:rPr lang="es-MX" smtClean="0"/>
              <a:pPr/>
              <a:t>21</a:t>
            </a:fld>
            <a:endParaRPr lang="es-MX"/>
          </a:p>
        </p:txBody>
      </p:sp>
      <p:sp>
        <p:nvSpPr>
          <p:cNvPr id="7" name="Rectangle 6"/>
          <p:cNvSpPr/>
          <p:nvPr/>
        </p:nvSpPr>
        <p:spPr>
          <a:xfrm>
            <a:off x="5404514" y="1037231"/>
            <a:ext cx="6787486" cy="582076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buFont typeface="Arial" pitchFamily="34" charset="0"/>
              <a:buChar char="•"/>
            </a:pPr>
            <a:r>
              <a:rPr lang="en-US" sz="2400" dirty="0" smtClean="0"/>
              <a:t>Start with helping SAIs map their mandate, stakeholder expectations and differentiate audit practices.</a:t>
            </a:r>
          </a:p>
          <a:p>
            <a:pPr>
              <a:buFont typeface="Arial" pitchFamily="34" charset="0"/>
              <a:buChar char="•"/>
            </a:pPr>
            <a:r>
              <a:rPr lang="en-US" sz="2400" dirty="0" smtClean="0"/>
              <a:t> define due process, provide for QA, align with SAI PMF, position also as QA tool</a:t>
            </a:r>
          </a:p>
          <a:p>
            <a:pPr>
              <a:buFont typeface="Arial" pitchFamily="34" charset="0"/>
              <a:buChar char="•"/>
            </a:pPr>
            <a:r>
              <a:rPr lang="en-US" sz="2400" dirty="0" smtClean="0"/>
              <a:t>Rework level 2 </a:t>
            </a:r>
            <a:r>
              <a:rPr lang="en-US" sz="2400" dirty="0" err="1" smtClean="0"/>
              <a:t>iCAT</a:t>
            </a:r>
            <a:r>
              <a:rPr lang="en-US" sz="2400" dirty="0" smtClean="0"/>
              <a:t>. Separate interventions on ISSAI 10, 20, 30, 40</a:t>
            </a:r>
          </a:p>
          <a:p>
            <a:pPr>
              <a:buFont typeface="Arial" pitchFamily="34" charset="0"/>
              <a:buChar char="•"/>
            </a:pPr>
            <a:r>
              <a:rPr lang="en-US" sz="2400" dirty="0" smtClean="0"/>
              <a:t>Basic content, face to face interventions, certification of competencies, offered on annual basis, participation in INTOSAI efforts</a:t>
            </a:r>
          </a:p>
          <a:p>
            <a:pPr>
              <a:buFont typeface="Arial" pitchFamily="34" charset="0"/>
              <a:buChar char="•"/>
            </a:pPr>
            <a:r>
              <a:rPr lang="en-US" sz="2400" dirty="0" smtClean="0"/>
              <a:t>Quality Assurance </a:t>
            </a:r>
            <a:r>
              <a:rPr lang="en-US" sz="2400" dirty="0" err="1" smtClean="0"/>
              <a:t>Programmes</a:t>
            </a:r>
            <a:r>
              <a:rPr lang="en-US" sz="2400" dirty="0" smtClean="0"/>
              <a:t> at SAI &amp; regional level </a:t>
            </a:r>
          </a:p>
          <a:p>
            <a:pPr>
              <a:buFont typeface="Arial" pitchFamily="34" charset="0"/>
              <a:buChar char="•"/>
            </a:pPr>
            <a:r>
              <a:rPr lang="en-US" sz="2400" dirty="0" smtClean="0"/>
              <a:t>More support for ISSAI based cooperative audits &amp; SAI level support </a:t>
            </a:r>
          </a:p>
          <a:p>
            <a:r>
              <a:rPr lang="en-US" sz="2400" dirty="0" smtClean="0"/>
              <a:t> </a:t>
            </a:r>
            <a:r>
              <a:rPr lang="en-GB" sz="2400" dirty="0"/>
              <a:t> </a:t>
            </a:r>
            <a:endParaRPr lang="nb-NO" sz="2400" dirty="0"/>
          </a:p>
        </p:txBody>
      </p:sp>
      <p:sp>
        <p:nvSpPr>
          <p:cNvPr id="8" name="Rectangle 7"/>
          <p:cNvSpPr/>
          <p:nvPr/>
        </p:nvSpPr>
        <p:spPr>
          <a:xfrm>
            <a:off x="0" y="1352523"/>
            <a:ext cx="5308979" cy="4465838"/>
          </a:xfrm>
          <a:prstGeom prst="rect">
            <a:avLst/>
          </a:prstGeom>
        </p:spPr>
        <p:txBody>
          <a:bodyPr wrap="square">
            <a:spAutoFit/>
          </a:bodyPr>
          <a:lstStyle/>
          <a:p>
            <a:pPr marL="514350" indent="-514350">
              <a:lnSpc>
                <a:spcPct val="115000"/>
              </a:lnSpc>
              <a:spcAft>
                <a:spcPts val="0"/>
              </a:spcAft>
            </a:pPr>
            <a:r>
              <a:rPr lang="en-US" sz="2800" b="1" dirty="0" smtClean="0"/>
              <a:t>	</a:t>
            </a:r>
          </a:p>
          <a:p>
            <a:pPr marL="1028700" indent="-514350">
              <a:buFont typeface="+mj-lt"/>
              <a:buAutoNum type="arabicPeriod"/>
            </a:pPr>
            <a:r>
              <a:rPr lang="en-US" sz="2800" b="1" dirty="0" smtClean="0"/>
              <a:t>Need to go back to basics. </a:t>
            </a:r>
          </a:p>
          <a:p>
            <a:pPr marL="1028700" indent="-514350">
              <a:buFont typeface="+mj-lt"/>
              <a:buAutoNum type="arabicPeriod"/>
            </a:pPr>
            <a:r>
              <a:rPr lang="en-US" sz="2800" b="1" dirty="0" smtClean="0"/>
              <a:t>Improve the </a:t>
            </a:r>
            <a:r>
              <a:rPr lang="en-US" sz="2800" b="1" dirty="0" err="1" smtClean="0"/>
              <a:t>iCATs</a:t>
            </a:r>
            <a:endParaRPr lang="en-US" sz="2800" b="1" dirty="0" smtClean="0"/>
          </a:p>
          <a:p>
            <a:pPr marL="1028700" indent="-514350">
              <a:buFont typeface="+mj-lt"/>
              <a:buAutoNum type="arabicPeriod"/>
            </a:pPr>
            <a:r>
              <a:rPr lang="en-US" sz="2800" b="1" dirty="0" smtClean="0"/>
              <a:t>More emphasis on Level 2</a:t>
            </a:r>
          </a:p>
          <a:p>
            <a:pPr marL="1028700" indent="-514350">
              <a:buFont typeface="+mj-lt"/>
              <a:buAutoNum type="arabicPeriod"/>
            </a:pPr>
            <a:r>
              <a:rPr lang="en-US" sz="2800" b="1" dirty="0" smtClean="0"/>
              <a:t>Upgrade ISSAI Certification </a:t>
            </a:r>
            <a:r>
              <a:rPr lang="en-US" sz="2800" b="1" dirty="0" err="1" smtClean="0"/>
              <a:t>Programmes</a:t>
            </a:r>
            <a:endParaRPr lang="en-US" sz="2800" b="1" dirty="0" smtClean="0"/>
          </a:p>
          <a:p>
            <a:pPr marL="1028700" indent="-514350">
              <a:buFont typeface="+mj-lt"/>
              <a:buAutoNum type="arabicPeriod"/>
            </a:pPr>
            <a:r>
              <a:rPr lang="en-US" sz="2800" b="1" dirty="0" smtClean="0"/>
              <a:t>Focus on Quality</a:t>
            </a:r>
          </a:p>
          <a:p>
            <a:pPr marL="1028700" indent="-514350">
              <a:buFont typeface="+mj-lt"/>
              <a:buAutoNum type="arabicPeriod"/>
            </a:pPr>
            <a:r>
              <a:rPr lang="en-US" sz="2800" b="1" dirty="0" smtClean="0"/>
              <a:t>Focus on Audit </a:t>
            </a:r>
          </a:p>
          <a:p>
            <a:pPr marL="1028700" indent="-514350">
              <a:buFont typeface="+mj-lt"/>
              <a:buAutoNum type="arabicPeriod"/>
            </a:pPr>
            <a:endParaRPr lang="en-US" sz="2800" b="1" dirty="0" smtClean="0"/>
          </a:p>
          <a:p>
            <a:pPr marL="1028700" indent="-514350">
              <a:buFont typeface="+mj-lt"/>
              <a:buAutoNum type="arabicPeriod"/>
            </a:pPr>
            <a:endParaRPr lang="nb-NO" sz="2800" b="1" dirty="0"/>
          </a:p>
        </p:txBody>
      </p:sp>
    </p:spTree>
    <p:extLst>
      <p:ext uri="{BB962C8B-B14F-4D97-AF65-F5344CB8AC3E}">
        <p14:creationId xmlns="" xmlns:p14="http://schemas.microsoft.com/office/powerpoint/2010/main" val="41264728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1526299"/>
            <a:ext cx="4792717" cy="754432"/>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b-NO" sz="3200" b="1" dirty="0" err="1" smtClean="0"/>
              <a:t>Future</a:t>
            </a:r>
            <a:r>
              <a:rPr lang="nb-NO" sz="3200" b="1" dirty="0" smtClean="0"/>
              <a:t> Plans – 2015-2018</a:t>
            </a:r>
            <a:endParaRPr lang="nb-NO" sz="3200" b="1" dirty="0"/>
          </a:p>
        </p:txBody>
      </p:sp>
      <p:sp>
        <p:nvSpPr>
          <p:cNvPr id="2" name="Slide Number Placeholder 1"/>
          <p:cNvSpPr>
            <a:spLocks noGrp="1"/>
          </p:cNvSpPr>
          <p:nvPr>
            <p:ph type="sldNum" sz="quarter" idx="12"/>
          </p:nvPr>
        </p:nvSpPr>
        <p:spPr/>
        <p:txBody>
          <a:bodyPr/>
          <a:lstStyle/>
          <a:p>
            <a:fld id="{9E14E830-2433-4476-9766-7A57497EF88C}" type="slidenum">
              <a:rPr lang="es-MX" smtClean="0"/>
              <a:pPr/>
              <a:t>22</a:t>
            </a:fld>
            <a:endParaRPr lang="es-MX"/>
          </a:p>
        </p:txBody>
      </p:sp>
      <p:graphicFrame>
        <p:nvGraphicFramePr>
          <p:cNvPr id="8" name="Content Placeholder 7"/>
          <p:cNvGraphicFramePr>
            <a:graphicFrameLocks/>
          </p:cNvGraphicFramePr>
          <p:nvPr>
            <p:extLst>
              <p:ext uri="{D42A27DB-BD31-4B8C-83A1-F6EECF244321}">
                <p14:modId xmlns:p14="http://schemas.microsoft.com/office/powerpoint/2010/main" xmlns="" val="672166800"/>
              </p:ext>
            </p:extLst>
          </p:nvPr>
        </p:nvGraphicFramePr>
        <p:xfrm>
          <a:off x="3909848" y="1196753"/>
          <a:ext cx="8056180" cy="50757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1913930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E14E830-2433-4476-9766-7A57497EF88C}" type="slidenum">
              <a:rPr lang="es-MX" smtClean="0"/>
              <a:pPr/>
              <a:t>23</a:t>
            </a:fld>
            <a:endParaRPr lang="es-MX"/>
          </a:p>
        </p:txBody>
      </p:sp>
      <p:sp>
        <p:nvSpPr>
          <p:cNvPr id="7" name="Rectangle 6"/>
          <p:cNvSpPr/>
          <p:nvPr/>
        </p:nvSpPr>
        <p:spPr>
          <a:xfrm>
            <a:off x="7902053" y="2306470"/>
            <a:ext cx="3671248" cy="181588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r>
              <a:rPr lang="nb-NO" sz="2800" dirty="0" err="1" smtClean="0">
                <a:solidFill>
                  <a:schemeClr val="tx1"/>
                </a:solidFill>
              </a:rPr>
              <a:t>What</a:t>
            </a:r>
            <a:r>
              <a:rPr lang="nb-NO" sz="2800" dirty="0" smtClean="0">
                <a:solidFill>
                  <a:schemeClr val="tx1"/>
                </a:solidFill>
              </a:rPr>
              <a:t> </a:t>
            </a:r>
            <a:r>
              <a:rPr lang="nb-NO" sz="2800" dirty="0" err="1" smtClean="0">
                <a:solidFill>
                  <a:schemeClr val="tx1"/>
                </a:solidFill>
              </a:rPr>
              <a:t>mechanism</a:t>
            </a:r>
            <a:r>
              <a:rPr lang="nb-NO" sz="2800" dirty="0" smtClean="0">
                <a:solidFill>
                  <a:schemeClr val="tx1"/>
                </a:solidFill>
              </a:rPr>
              <a:t> </a:t>
            </a:r>
            <a:r>
              <a:rPr lang="nb-NO" sz="2800" dirty="0" err="1" smtClean="0">
                <a:solidFill>
                  <a:schemeClr val="tx1"/>
                </a:solidFill>
              </a:rPr>
              <a:t>can</a:t>
            </a:r>
            <a:r>
              <a:rPr lang="nb-NO" sz="2800" dirty="0" smtClean="0">
                <a:solidFill>
                  <a:schemeClr val="tx1"/>
                </a:solidFill>
              </a:rPr>
              <a:t> </a:t>
            </a:r>
            <a:r>
              <a:rPr lang="nb-NO" sz="2800" dirty="0" err="1" smtClean="0">
                <a:solidFill>
                  <a:schemeClr val="tx1"/>
                </a:solidFill>
              </a:rPr>
              <a:t>we</a:t>
            </a:r>
            <a:r>
              <a:rPr lang="nb-NO" sz="2800" dirty="0" smtClean="0">
                <a:solidFill>
                  <a:schemeClr val="tx1"/>
                </a:solidFill>
              </a:rPr>
              <a:t> </a:t>
            </a:r>
            <a:r>
              <a:rPr lang="nb-NO" sz="2800" dirty="0" err="1" smtClean="0">
                <a:solidFill>
                  <a:schemeClr val="tx1"/>
                </a:solidFill>
              </a:rPr>
              <a:t>use</a:t>
            </a:r>
            <a:r>
              <a:rPr lang="nb-NO" sz="2800" dirty="0" smtClean="0">
                <a:solidFill>
                  <a:schemeClr val="tx1"/>
                </a:solidFill>
              </a:rPr>
              <a:t> to </a:t>
            </a:r>
            <a:r>
              <a:rPr lang="nb-NO" sz="2800" dirty="0" err="1" smtClean="0">
                <a:solidFill>
                  <a:schemeClr val="tx1"/>
                </a:solidFill>
              </a:rPr>
              <a:t>get</a:t>
            </a:r>
            <a:r>
              <a:rPr lang="nb-NO" sz="2800" dirty="0" smtClean="0">
                <a:solidFill>
                  <a:schemeClr val="tx1"/>
                </a:solidFill>
              </a:rPr>
              <a:t> </a:t>
            </a:r>
            <a:r>
              <a:rPr lang="nb-NO" sz="2800" dirty="0" err="1" smtClean="0">
                <a:solidFill>
                  <a:schemeClr val="tx1"/>
                </a:solidFill>
              </a:rPr>
              <a:t>evidence</a:t>
            </a:r>
            <a:r>
              <a:rPr lang="nb-NO" sz="2800" dirty="0" smtClean="0">
                <a:solidFill>
                  <a:schemeClr val="tx1"/>
                </a:solidFill>
              </a:rPr>
              <a:t> </a:t>
            </a:r>
            <a:r>
              <a:rPr lang="nb-NO" sz="2800" dirty="0" err="1" smtClean="0">
                <a:solidFill>
                  <a:schemeClr val="tx1"/>
                </a:solidFill>
              </a:rPr>
              <a:t>based</a:t>
            </a:r>
            <a:r>
              <a:rPr lang="nb-NO" sz="2800" dirty="0" smtClean="0">
                <a:solidFill>
                  <a:schemeClr val="tx1"/>
                </a:solidFill>
              </a:rPr>
              <a:t> data </a:t>
            </a:r>
            <a:r>
              <a:rPr lang="nb-NO" sz="2800" dirty="0" err="1" smtClean="0">
                <a:solidFill>
                  <a:schemeClr val="tx1"/>
                </a:solidFill>
              </a:rPr>
              <a:t>on</a:t>
            </a:r>
            <a:r>
              <a:rPr lang="nb-NO" sz="2800" dirty="0" smtClean="0">
                <a:solidFill>
                  <a:schemeClr val="tx1"/>
                </a:solidFill>
              </a:rPr>
              <a:t> status </a:t>
            </a:r>
            <a:r>
              <a:rPr lang="nb-NO" sz="2800" dirty="0" err="1" smtClean="0">
                <a:solidFill>
                  <a:schemeClr val="tx1"/>
                </a:solidFill>
              </a:rPr>
              <a:t>of</a:t>
            </a:r>
            <a:r>
              <a:rPr lang="nb-NO" sz="2800" dirty="0" smtClean="0">
                <a:solidFill>
                  <a:schemeClr val="tx1"/>
                </a:solidFill>
              </a:rPr>
              <a:t> ISSAI </a:t>
            </a:r>
            <a:r>
              <a:rPr lang="nb-NO" sz="2800" dirty="0" err="1" smtClean="0">
                <a:solidFill>
                  <a:schemeClr val="tx1"/>
                </a:solidFill>
              </a:rPr>
              <a:t>Implementation</a:t>
            </a:r>
            <a:r>
              <a:rPr lang="nb-NO" sz="2800" dirty="0" smtClean="0">
                <a:solidFill>
                  <a:schemeClr val="tx1"/>
                </a:solidFill>
              </a:rPr>
              <a:t> ?</a:t>
            </a:r>
          </a:p>
        </p:txBody>
      </p:sp>
      <p:sp>
        <p:nvSpPr>
          <p:cNvPr id="8" name="Rectangle 7"/>
          <p:cNvSpPr/>
          <p:nvPr/>
        </p:nvSpPr>
        <p:spPr>
          <a:xfrm>
            <a:off x="286603" y="1611828"/>
            <a:ext cx="7287904" cy="3970318"/>
          </a:xfrm>
          <a:prstGeom prst="rect">
            <a:avLst/>
          </a:prstGeom>
        </p:spPr>
        <p:txBody>
          <a:bodyPr wrap="square">
            <a:spAutoFit/>
          </a:bodyPr>
          <a:lstStyle/>
          <a:p>
            <a:pPr marL="514350"/>
            <a:r>
              <a:rPr lang="en-GB" sz="2800" b="1" dirty="0" smtClean="0"/>
              <a:t>In the absence of independent quality assurance reviews, given the formative stages of SAI’s understanding of ‘implementation’ and the SAIs prerogative to not share the results of their self assessments, it is almost impossible to get evidence based data on the actual status of implementation of ISSAIs in SAIs.</a:t>
            </a:r>
            <a:r>
              <a:rPr lang="en-US" sz="2800" b="1" dirty="0" smtClean="0"/>
              <a:t> </a:t>
            </a:r>
            <a:endParaRPr lang="nb-NO" sz="2800" b="1" dirty="0" smtClean="0">
              <a:latin typeface="TimesNewRoman,Bold"/>
              <a:ea typeface="Times New Roman"/>
              <a:cs typeface="Times New Roman"/>
            </a:endParaRPr>
          </a:p>
          <a:p>
            <a:pPr marL="514350">
              <a:spcAft>
                <a:spcPts val="0"/>
              </a:spcAft>
            </a:pPr>
            <a:r>
              <a:rPr lang="en-US" sz="2800" b="1" dirty="0" smtClean="0"/>
              <a:t> </a:t>
            </a:r>
            <a:endParaRPr lang="nb-NO" sz="2800" b="1" dirty="0"/>
          </a:p>
        </p:txBody>
      </p:sp>
    </p:spTree>
    <p:extLst>
      <p:ext uri="{BB962C8B-B14F-4D97-AF65-F5344CB8AC3E}">
        <p14:creationId xmlns="" xmlns:p14="http://schemas.microsoft.com/office/powerpoint/2010/main" val="41264728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98815" y="249388"/>
            <a:ext cx="9646039" cy="646331"/>
          </a:xfrm>
          <a:prstGeom prst="rect">
            <a:avLst/>
          </a:prstGeom>
          <a:noFill/>
        </p:spPr>
        <p:txBody>
          <a:bodyPr wrap="square" rtlCol="0">
            <a:spAutoFit/>
          </a:bodyPr>
          <a:lstStyle/>
          <a:p>
            <a:r>
              <a:rPr lang="nb-NO" sz="3600" b="1" dirty="0" smtClean="0">
                <a:solidFill>
                  <a:schemeClr val="bg1"/>
                </a:solidFill>
              </a:rPr>
              <a:t>3i </a:t>
            </a:r>
            <a:r>
              <a:rPr lang="nb-NO" sz="3600" b="1" dirty="0" err="1" smtClean="0">
                <a:solidFill>
                  <a:schemeClr val="bg1"/>
                </a:solidFill>
              </a:rPr>
              <a:t>Programme</a:t>
            </a:r>
            <a:r>
              <a:rPr lang="nb-NO" sz="3600" b="1" dirty="0" smtClean="0">
                <a:solidFill>
                  <a:schemeClr val="bg1"/>
                </a:solidFill>
              </a:rPr>
              <a:t> </a:t>
            </a:r>
            <a:r>
              <a:rPr lang="nb-NO" sz="3600" b="1" dirty="0" err="1" smtClean="0">
                <a:solidFill>
                  <a:schemeClr val="bg1"/>
                </a:solidFill>
              </a:rPr>
              <a:t>Coverage</a:t>
            </a:r>
            <a:endParaRPr lang="en-US" sz="3600" b="1" dirty="0">
              <a:solidFill>
                <a:schemeClr val="bg1"/>
              </a:solidFill>
            </a:endParaRPr>
          </a:p>
        </p:txBody>
      </p:sp>
      <p:pic>
        <p:nvPicPr>
          <p:cNvPr id="9" name="Picture 8"/>
          <p:cNvPicPr/>
          <p:nvPr/>
        </p:nvPicPr>
        <p:blipFill>
          <a:blip r:embed="rId2" cstate="print"/>
          <a:srcRect/>
          <a:stretch>
            <a:fillRect/>
          </a:stretch>
        </p:blipFill>
        <p:spPr bwMode="auto">
          <a:xfrm>
            <a:off x="723331" y="1844823"/>
            <a:ext cx="7128149" cy="4269373"/>
          </a:xfrm>
          <a:prstGeom prst="rect">
            <a:avLst/>
          </a:prstGeom>
          <a:noFill/>
          <a:ln w="6350" cmpd="sng">
            <a:solidFill>
              <a:srgbClr val="000000"/>
            </a:solidFill>
            <a:miter lim="800000"/>
            <a:headEnd/>
            <a:tailEnd/>
          </a:ln>
          <a:effectLst>
            <a:outerShdw blurRad="152400" dist="50800" dir="5400000" algn="ctr" rotWithShape="0">
              <a:srgbClr val="000000">
                <a:alpha val="43137"/>
              </a:srgbClr>
            </a:outerShdw>
          </a:effectLst>
        </p:spPr>
      </p:pic>
      <p:sp>
        <p:nvSpPr>
          <p:cNvPr id="11" name="Rectangle 10"/>
          <p:cNvSpPr/>
          <p:nvPr/>
        </p:nvSpPr>
        <p:spPr>
          <a:xfrm>
            <a:off x="623392" y="1239144"/>
            <a:ext cx="11137237" cy="461665"/>
          </a:xfrm>
          <a:prstGeom prst="rect">
            <a:avLst/>
          </a:prstGeom>
        </p:spPr>
        <p:txBody>
          <a:bodyPr wrap="square">
            <a:spAutoFit/>
          </a:bodyPr>
          <a:lstStyle/>
          <a:p>
            <a:pPr algn="ctr"/>
            <a:r>
              <a:rPr lang="en-US" sz="2400" b="1" dirty="0" smtClean="0"/>
              <a:t>138 SAIs and 2 sub national audit offices  </a:t>
            </a:r>
          </a:p>
        </p:txBody>
      </p:sp>
      <p:sp>
        <p:nvSpPr>
          <p:cNvPr id="2" name="Slide Number Placeholder 1"/>
          <p:cNvSpPr>
            <a:spLocks noGrp="1"/>
          </p:cNvSpPr>
          <p:nvPr>
            <p:ph type="sldNum" sz="quarter" idx="12"/>
          </p:nvPr>
        </p:nvSpPr>
        <p:spPr/>
        <p:txBody>
          <a:bodyPr/>
          <a:lstStyle/>
          <a:p>
            <a:fld id="{9E14E830-2433-4476-9766-7A57497EF88C}" type="slidenum">
              <a:rPr lang="es-MX" smtClean="0"/>
              <a:pPr/>
              <a:t>3</a:t>
            </a:fld>
            <a:endParaRPr lang="es-MX"/>
          </a:p>
        </p:txBody>
      </p:sp>
      <p:graphicFrame>
        <p:nvGraphicFramePr>
          <p:cNvPr id="3" name="Table 2"/>
          <p:cNvGraphicFramePr>
            <a:graphicFrameLocks noGrp="1"/>
          </p:cNvGraphicFramePr>
          <p:nvPr>
            <p:extLst>
              <p:ext uri="{D42A27DB-BD31-4B8C-83A1-F6EECF244321}">
                <p14:modId xmlns="" xmlns:p14="http://schemas.microsoft.com/office/powerpoint/2010/main" val="1099465219"/>
              </p:ext>
            </p:extLst>
          </p:nvPr>
        </p:nvGraphicFramePr>
        <p:xfrm>
          <a:off x="8085488" y="2052975"/>
          <a:ext cx="3856304" cy="3566160"/>
        </p:xfrm>
        <a:graphic>
          <a:graphicData uri="http://schemas.openxmlformats.org/drawingml/2006/table">
            <a:tbl>
              <a:tblPr firstRow="1" bandRow="1">
                <a:tableStyleId>{F5AB1C69-6EDB-4FF4-983F-18BD219EF322}</a:tableStyleId>
              </a:tblPr>
              <a:tblGrid>
                <a:gridCol w="1756088"/>
                <a:gridCol w="2100216"/>
              </a:tblGrid>
              <a:tr h="370840">
                <a:tc>
                  <a:txBody>
                    <a:bodyPr/>
                    <a:lstStyle/>
                    <a:p>
                      <a:pPr algn="ctr">
                        <a:lnSpc>
                          <a:spcPts val="2000"/>
                        </a:lnSpc>
                      </a:pPr>
                      <a:r>
                        <a:rPr lang="nb-NO" b="1" dirty="0" smtClean="0"/>
                        <a:t>Region</a:t>
                      </a:r>
                      <a:endParaRPr lang="nb-NO" b="1" dirty="0"/>
                    </a:p>
                  </a:txBody>
                  <a:tcPr/>
                </a:tc>
                <a:tc>
                  <a:txBody>
                    <a:bodyPr/>
                    <a:lstStyle/>
                    <a:p>
                      <a:pPr algn="ctr">
                        <a:lnSpc>
                          <a:spcPts val="2000"/>
                        </a:lnSpc>
                      </a:pPr>
                      <a:r>
                        <a:rPr lang="nb-NO" b="1" dirty="0" smtClean="0"/>
                        <a:t>SAIs </a:t>
                      </a:r>
                      <a:endParaRPr lang="nb-NO" b="1" dirty="0"/>
                    </a:p>
                  </a:txBody>
                  <a:tcPr/>
                </a:tc>
              </a:tr>
              <a:tr h="370840">
                <a:tc>
                  <a:txBody>
                    <a:bodyPr/>
                    <a:lstStyle/>
                    <a:p>
                      <a:pPr marL="0" marR="0" indent="0" algn="l" defTabSz="914400" rtl="0" eaLnBrk="1" fontAlgn="auto" latinLnBrk="0" hangingPunct="1">
                        <a:lnSpc>
                          <a:spcPts val="2000"/>
                        </a:lnSpc>
                        <a:spcBef>
                          <a:spcPts val="0"/>
                        </a:spcBef>
                        <a:spcAft>
                          <a:spcPts val="0"/>
                        </a:spcAft>
                        <a:buClrTx/>
                        <a:buSzTx/>
                        <a:buFontTx/>
                        <a:buNone/>
                        <a:tabLst/>
                        <a:defRPr/>
                      </a:pPr>
                      <a:r>
                        <a:rPr lang="nb-NO" sz="1800" b="1" dirty="0" smtClean="0"/>
                        <a:t>AFROSAI-E </a:t>
                      </a:r>
                    </a:p>
                  </a:txBody>
                  <a:tcPr/>
                </a:tc>
                <a:tc>
                  <a:txBody>
                    <a:bodyPr/>
                    <a:lstStyle/>
                    <a:p>
                      <a:pPr>
                        <a:lnSpc>
                          <a:spcPts val="2000"/>
                        </a:lnSpc>
                      </a:pPr>
                      <a:r>
                        <a:rPr lang="nb-NO" sz="1800" b="1" dirty="0" smtClean="0"/>
                        <a:t>22 </a:t>
                      </a:r>
                      <a:endParaRPr lang="nb-NO" b="1" dirty="0"/>
                    </a:p>
                  </a:txBody>
                  <a:tcPr/>
                </a:tc>
              </a:tr>
              <a:tr h="370840">
                <a:tc>
                  <a:txBody>
                    <a:bodyPr/>
                    <a:lstStyle/>
                    <a:p>
                      <a:pPr marL="0" marR="0" indent="0" algn="l" defTabSz="914400" rtl="0" eaLnBrk="1" fontAlgn="auto" latinLnBrk="0" hangingPunct="1">
                        <a:lnSpc>
                          <a:spcPts val="2000"/>
                        </a:lnSpc>
                        <a:spcBef>
                          <a:spcPts val="0"/>
                        </a:spcBef>
                        <a:spcAft>
                          <a:spcPts val="0"/>
                        </a:spcAft>
                        <a:buClrTx/>
                        <a:buSzTx/>
                        <a:buFontTx/>
                        <a:buNone/>
                        <a:tabLst/>
                        <a:defRPr/>
                      </a:pPr>
                      <a:r>
                        <a:rPr lang="nb-NO" sz="1800" b="1" dirty="0" smtClean="0"/>
                        <a:t>ASOSAI </a:t>
                      </a:r>
                      <a:endParaRPr lang="nb-NO" b="1" dirty="0"/>
                    </a:p>
                  </a:txBody>
                  <a:tcPr/>
                </a:tc>
                <a:tc>
                  <a:txBody>
                    <a:bodyPr/>
                    <a:lstStyle/>
                    <a:p>
                      <a:pPr marL="0" marR="0" indent="0" algn="l" defTabSz="914400" rtl="0" eaLnBrk="1" fontAlgn="auto" latinLnBrk="0" hangingPunct="1">
                        <a:lnSpc>
                          <a:spcPts val="2000"/>
                        </a:lnSpc>
                        <a:spcBef>
                          <a:spcPts val="0"/>
                        </a:spcBef>
                        <a:spcAft>
                          <a:spcPts val="0"/>
                        </a:spcAft>
                        <a:buClrTx/>
                        <a:buSzTx/>
                        <a:buFontTx/>
                        <a:buNone/>
                        <a:tabLst/>
                        <a:defRPr/>
                      </a:pPr>
                      <a:r>
                        <a:rPr lang="nb-NO" sz="1800" b="1" dirty="0" smtClean="0"/>
                        <a:t>20 </a:t>
                      </a:r>
                      <a:endParaRPr lang="nb-NO" b="1" dirty="0"/>
                    </a:p>
                  </a:txBody>
                  <a:tcPr/>
                </a:tc>
              </a:tr>
              <a:tr h="370840">
                <a:tc>
                  <a:txBody>
                    <a:bodyPr/>
                    <a:lstStyle/>
                    <a:p>
                      <a:pPr marL="0" marR="0" indent="0" algn="l" defTabSz="914400" rtl="0" eaLnBrk="1" fontAlgn="auto" latinLnBrk="0" hangingPunct="1">
                        <a:lnSpc>
                          <a:spcPts val="2000"/>
                        </a:lnSpc>
                        <a:spcBef>
                          <a:spcPts val="0"/>
                        </a:spcBef>
                        <a:spcAft>
                          <a:spcPts val="0"/>
                        </a:spcAft>
                        <a:buClrTx/>
                        <a:buSzTx/>
                        <a:buFontTx/>
                        <a:buNone/>
                        <a:tabLst/>
                        <a:defRPr/>
                      </a:pPr>
                      <a:r>
                        <a:rPr lang="nb-NO" sz="1800" b="1" dirty="0" smtClean="0"/>
                        <a:t>EUROSAI</a:t>
                      </a:r>
                      <a:endParaRPr lang="nb-NO" b="1" dirty="0"/>
                    </a:p>
                  </a:txBody>
                  <a:tcPr/>
                </a:tc>
                <a:tc>
                  <a:txBody>
                    <a:bodyPr/>
                    <a:lstStyle/>
                    <a:p>
                      <a:pPr marL="0" marR="0" indent="0" algn="l" defTabSz="914400" rtl="0" eaLnBrk="1" fontAlgn="auto" latinLnBrk="0" hangingPunct="1">
                        <a:lnSpc>
                          <a:spcPts val="2000"/>
                        </a:lnSpc>
                        <a:spcBef>
                          <a:spcPts val="0"/>
                        </a:spcBef>
                        <a:spcAft>
                          <a:spcPts val="0"/>
                        </a:spcAft>
                        <a:buClrTx/>
                        <a:buSzTx/>
                        <a:buFontTx/>
                        <a:buNone/>
                        <a:tabLst/>
                        <a:defRPr/>
                      </a:pPr>
                      <a:r>
                        <a:rPr lang="nb-NO" sz="1800" b="1" dirty="0" smtClean="0"/>
                        <a:t>11</a:t>
                      </a:r>
                      <a:endParaRPr lang="nb-NO" b="1" dirty="0"/>
                    </a:p>
                  </a:txBody>
                  <a:tcPr/>
                </a:tc>
              </a:tr>
              <a:tr h="370840">
                <a:tc>
                  <a:txBody>
                    <a:bodyPr/>
                    <a:lstStyle/>
                    <a:p>
                      <a:pPr marL="0" marR="0" indent="0" algn="l" defTabSz="914400" rtl="0" eaLnBrk="1" fontAlgn="auto" latinLnBrk="0" hangingPunct="1">
                        <a:lnSpc>
                          <a:spcPts val="2000"/>
                        </a:lnSpc>
                        <a:spcBef>
                          <a:spcPts val="0"/>
                        </a:spcBef>
                        <a:spcAft>
                          <a:spcPts val="0"/>
                        </a:spcAft>
                        <a:buClrTx/>
                        <a:buSzTx/>
                        <a:buFontTx/>
                        <a:buNone/>
                        <a:tabLst/>
                        <a:defRPr/>
                      </a:pPr>
                      <a:r>
                        <a:rPr lang="nb-NO" sz="1800" b="1" dirty="0" smtClean="0"/>
                        <a:t>PASAI</a:t>
                      </a:r>
                      <a:endParaRPr lang="nb-NO" b="1" dirty="0"/>
                    </a:p>
                  </a:txBody>
                  <a:tcPr/>
                </a:tc>
                <a:tc>
                  <a:txBody>
                    <a:bodyPr/>
                    <a:lstStyle/>
                    <a:p>
                      <a:pPr marL="0" marR="0" indent="0" algn="l" defTabSz="914400" rtl="0" eaLnBrk="1" fontAlgn="auto" latinLnBrk="0" hangingPunct="1">
                        <a:lnSpc>
                          <a:spcPts val="2000"/>
                        </a:lnSpc>
                        <a:spcBef>
                          <a:spcPts val="0"/>
                        </a:spcBef>
                        <a:spcAft>
                          <a:spcPts val="0"/>
                        </a:spcAft>
                        <a:buClrTx/>
                        <a:buSzTx/>
                        <a:buFontTx/>
                        <a:buNone/>
                        <a:tabLst/>
                        <a:defRPr/>
                      </a:pPr>
                      <a:r>
                        <a:rPr lang="nb-NO" sz="1800" b="1" dirty="0" smtClean="0"/>
                        <a:t>15 + </a:t>
                      </a:r>
                      <a:r>
                        <a:rPr lang="nb-NO" sz="1600" b="1" dirty="0" smtClean="0"/>
                        <a:t>2 Sub-National </a:t>
                      </a:r>
                      <a:r>
                        <a:rPr lang="nb-NO" sz="1600" b="1" dirty="0" err="1" smtClean="0"/>
                        <a:t>Audit</a:t>
                      </a:r>
                      <a:r>
                        <a:rPr lang="nb-NO" sz="1600" b="1" dirty="0" smtClean="0"/>
                        <a:t> Offices</a:t>
                      </a:r>
                    </a:p>
                  </a:txBody>
                  <a:tcPr/>
                </a:tc>
              </a:tr>
              <a:tr h="370840">
                <a:tc>
                  <a:txBody>
                    <a:bodyPr/>
                    <a:lstStyle/>
                    <a:p>
                      <a:pPr marL="0" marR="0" indent="0" algn="l" defTabSz="914400" rtl="0" eaLnBrk="1" fontAlgn="auto" latinLnBrk="0" hangingPunct="1">
                        <a:lnSpc>
                          <a:spcPts val="2000"/>
                        </a:lnSpc>
                        <a:spcBef>
                          <a:spcPts val="0"/>
                        </a:spcBef>
                        <a:spcAft>
                          <a:spcPts val="0"/>
                        </a:spcAft>
                        <a:buClrTx/>
                        <a:buSzTx/>
                        <a:buFontTx/>
                        <a:buNone/>
                        <a:tabLst/>
                        <a:defRPr/>
                      </a:pPr>
                      <a:r>
                        <a:rPr lang="nb-NO" sz="1800" b="1" dirty="0" smtClean="0"/>
                        <a:t>CAROSAI</a:t>
                      </a:r>
                      <a:endParaRPr lang="nb-NO" b="1" dirty="0"/>
                    </a:p>
                  </a:txBody>
                  <a:tcPr/>
                </a:tc>
                <a:tc>
                  <a:txBody>
                    <a:bodyPr/>
                    <a:lstStyle/>
                    <a:p>
                      <a:pPr marL="0" marR="0" indent="0" algn="l" defTabSz="914400" rtl="0" eaLnBrk="1" fontAlgn="auto" latinLnBrk="0" hangingPunct="1">
                        <a:lnSpc>
                          <a:spcPts val="2000"/>
                        </a:lnSpc>
                        <a:spcBef>
                          <a:spcPts val="0"/>
                        </a:spcBef>
                        <a:spcAft>
                          <a:spcPts val="0"/>
                        </a:spcAft>
                        <a:buClrTx/>
                        <a:buSzTx/>
                        <a:buFontTx/>
                        <a:buNone/>
                        <a:tabLst/>
                        <a:defRPr/>
                      </a:pPr>
                      <a:r>
                        <a:rPr lang="nb-NO" sz="1800" b="1" dirty="0" smtClean="0"/>
                        <a:t>15 </a:t>
                      </a:r>
                      <a:endParaRPr lang="nb-NO" b="1" dirty="0"/>
                    </a:p>
                  </a:txBody>
                  <a:tcPr/>
                </a:tc>
              </a:tr>
              <a:tr h="370840">
                <a:tc>
                  <a:txBody>
                    <a:bodyPr/>
                    <a:lstStyle/>
                    <a:p>
                      <a:pPr marL="0" marR="0" indent="0" algn="l" defTabSz="914400" rtl="0" eaLnBrk="1" fontAlgn="auto" latinLnBrk="0" hangingPunct="1">
                        <a:lnSpc>
                          <a:spcPts val="2000"/>
                        </a:lnSpc>
                        <a:spcBef>
                          <a:spcPts val="0"/>
                        </a:spcBef>
                        <a:spcAft>
                          <a:spcPts val="0"/>
                        </a:spcAft>
                        <a:buClrTx/>
                        <a:buSzTx/>
                        <a:buFontTx/>
                        <a:buNone/>
                        <a:tabLst/>
                        <a:defRPr/>
                      </a:pPr>
                      <a:r>
                        <a:rPr lang="nb-NO" sz="1800" b="1" dirty="0" smtClean="0"/>
                        <a:t>OLACEFS </a:t>
                      </a:r>
                      <a:endParaRPr lang="nb-NO" b="1" dirty="0"/>
                    </a:p>
                  </a:txBody>
                  <a:tcPr/>
                </a:tc>
                <a:tc>
                  <a:txBody>
                    <a:bodyPr/>
                    <a:lstStyle/>
                    <a:p>
                      <a:pPr marL="0" marR="0" indent="0" algn="l" defTabSz="914400" rtl="0" eaLnBrk="1" fontAlgn="auto" latinLnBrk="0" hangingPunct="1">
                        <a:lnSpc>
                          <a:spcPts val="2000"/>
                        </a:lnSpc>
                        <a:spcBef>
                          <a:spcPts val="0"/>
                        </a:spcBef>
                        <a:spcAft>
                          <a:spcPts val="0"/>
                        </a:spcAft>
                        <a:buClrTx/>
                        <a:buSzTx/>
                        <a:buFontTx/>
                        <a:buNone/>
                        <a:tabLst/>
                        <a:defRPr/>
                      </a:pPr>
                      <a:r>
                        <a:rPr lang="nb-NO" sz="1800" b="1" dirty="0" smtClean="0"/>
                        <a:t>19</a:t>
                      </a:r>
                    </a:p>
                  </a:txBody>
                  <a:tcPr/>
                </a:tc>
              </a:tr>
              <a:tr h="370840">
                <a:tc>
                  <a:txBody>
                    <a:bodyPr/>
                    <a:lstStyle/>
                    <a:p>
                      <a:pPr marL="0" marR="0" indent="0" algn="l" defTabSz="914400" rtl="0" eaLnBrk="1" fontAlgn="auto" latinLnBrk="0" hangingPunct="1">
                        <a:lnSpc>
                          <a:spcPts val="2000"/>
                        </a:lnSpc>
                        <a:spcBef>
                          <a:spcPts val="0"/>
                        </a:spcBef>
                        <a:spcAft>
                          <a:spcPts val="0"/>
                        </a:spcAft>
                        <a:buClrTx/>
                        <a:buSzTx/>
                        <a:buFontTx/>
                        <a:buNone/>
                        <a:tabLst/>
                        <a:defRPr/>
                      </a:pPr>
                      <a:r>
                        <a:rPr lang="nb-NO" sz="1800" b="1" dirty="0" smtClean="0"/>
                        <a:t>ARABOSAI</a:t>
                      </a:r>
                      <a:endParaRPr lang="nb-NO" b="1" dirty="0"/>
                    </a:p>
                  </a:txBody>
                  <a:tcPr/>
                </a:tc>
                <a:tc>
                  <a:txBody>
                    <a:bodyPr/>
                    <a:lstStyle/>
                    <a:p>
                      <a:pPr marL="0" marR="0" indent="0" algn="l" defTabSz="914400" rtl="0" eaLnBrk="1" fontAlgn="auto" latinLnBrk="0" hangingPunct="1">
                        <a:lnSpc>
                          <a:spcPts val="2000"/>
                        </a:lnSpc>
                        <a:spcBef>
                          <a:spcPts val="0"/>
                        </a:spcBef>
                        <a:spcAft>
                          <a:spcPts val="0"/>
                        </a:spcAft>
                        <a:buClrTx/>
                        <a:buSzTx/>
                        <a:buFontTx/>
                        <a:buNone/>
                        <a:tabLst/>
                        <a:defRPr/>
                      </a:pPr>
                      <a:r>
                        <a:rPr lang="nb-NO" sz="1800" b="1" dirty="0" smtClean="0"/>
                        <a:t>17</a:t>
                      </a:r>
                    </a:p>
                  </a:txBody>
                  <a:tcPr/>
                </a:tc>
              </a:tr>
              <a:tr h="370840">
                <a:tc>
                  <a:txBody>
                    <a:bodyPr/>
                    <a:lstStyle/>
                    <a:p>
                      <a:pPr marL="0" marR="0" indent="0" algn="l" defTabSz="914400" rtl="0" eaLnBrk="1" fontAlgn="auto" latinLnBrk="0" hangingPunct="1">
                        <a:lnSpc>
                          <a:spcPts val="2000"/>
                        </a:lnSpc>
                        <a:spcBef>
                          <a:spcPts val="0"/>
                        </a:spcBef>
                        <a:spcAft>
                          <a:spcPts val="0"/>
                        </a:spcAft>
                        <a:buClrTx/>
                        <a:buSzTx/>
                        <a:buFontTx/>
                        <a:buNone/>
                        <a:tabLst/>
                        <a:defRPr/>
                      </a:pPr>
                      <a:r>
                        <a:rPr lang="nb-NO" sz="1800" b="1" dirty="0" smtClean="0"/>
                        <a:t>CREFIAF</a:t>
                      </a:r>
                      <a:endParaRPr lang="nb-NO" b="1" dirty="0"/>
                    </a:p>
                  </a:txBody>
                  <a:tcPr/>
                </a:tc>
                <a:tc>
                  <a:txBody>
                    <a:bodyPr/>
                    <a:lstStyle/>
                    <a:p>
                      <a:pPr marL="0" marR="0" indent="0" algn="l" defTabSz="914400" rtl="0" eaLnBrk="1" fontAlgn="auto" latinLnBrk="0" hangingPunct="1">
                        <a:lnSpc>
                          <a:spcPts val="2000"/>
                        </a:lnSpc>
                        <a:spcBef>
                          <a:spcPts val="0"/>
                        </a:spcBef>
                        <a:spcAft>
                          <a:spcPts val="0"/>
                        </a:spcAft>
                        <a:buClrTx/>
                        <a:buSzTx/>
                        <a:buFontTx/>
                        <a:buNone/>
                        <a:tabLst/>
                        <a:defRPr/>
                      </a:pPr>
                      <a:r>
                        <a:rPr lang="nb-NO" sz="1800" b="1" dirty="0" smtClean="0"/>
                        <a:t>19</a:t>
                      </a:r>
                      <a:endParaRPr lang="en-US" sz="1800" b="1" dirty="0" smtClean="0">
                        <a:solidFill>
                          <a:schemeClr val="tx1"/>
                        </a:solidFill>
                      </a:endParaRPr>
                    </a:p>
                  </a:txBody>
                  <a:tcPr/>
                </a:tc>
              </a:tr>
            </a:tbl>
          </a:graphicData>
        </a:graphic>
      </p:graphicFrame>
    </p:spTree>
    <p:extLst>
      <p:ext uri="{BB962C8B-B14F-4D97-AF65-F5344CB8AC3E}">
        <p14:creationId xmlns="" xmlns:p14="http://schemas.microsoft.com/office/powerpoint/2010/main" val="15774274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1922" y="0"/>
            <a:ext cx="10972800" cy="1143000"/>
          </a:xfrm>
        </p:spPr>
        <p:txBody>
          <a:bodyPr>
            <a:normAutofit/>
          </a:bodyPr>
          <a:lstStyle/>
          <a:p>
            <a:r>
              <a:rPr lang="nb-NO" sz="3600" b="1" dirty="0" err="1" smtClean="0">
                <a:solidFill>
                  <a:schemeClr val="bg1"/>
                </a:solidFill>
              </a:rPr>
              <a:t>Implementation</a:t>
            </a:r>
            <a:r>
              <a:rPr lang="nb-NO" sz="3600" b="1" dirty="0" smtClean="0">
                <a:solidFill>
                  <a:schemeClr val="bg1"/>
                </a:solidFill>
              </a:rPr>
              <a:t> Partners</a:t>
            </a:r>
            <a:endParaRPr lang="en-US" sz="3600" b="1" dirty="0">
              <a:solidFill>
                <a:schemeClr val="bg1"/>
              </a:solidFill>
            </a:endParaRPr>
          </a:p>
        </p:txBody>
      </p:sp>
      <p:graphicFrame>
        <p:nvGraphicFramePr>
          <p:cNvPr id="6" name="Content Placeholder 5"/>
          <p:cNvGraphicFramePr>
            <a:graphicFrameLocks noGrp="1"/>
          </p:cNvGraphicFramePr>
          <p:nvPr>
            <p:ph idx="1"/>
          </p:nvPr>
        </p:nvGraphicFramePr>
        <p:xfrm>
          <a:off x="668741" y="1733266"/>
          <a:ext cx="10822674" cy="37839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1"/>
          <p:cNvPicPr>
            <a:picLocks noChangeAspect="1" noChangeArrowheads="1"/>
          </p:cNvPicPr>
          <p:nvPr/>
        </p:nvPicPr>
        <p:blipFill>
          <a:blip r:embed="rId7" cstate="print"/>
          <a:srcRect l="6416" r="634"/>
          <a:stretch>
            <a:fillRect/>
          </a:stretch>
        </p:blipFill>
        <p:spPr bwMode="auto">
          <a:xfrm>
            <a:off x="10800524" y="260648"/>
            <a:ext cx="1154057" cy="774432"/>
          </a:xfrm>
          <a:prstGeom prst="rect">
            <a:avLst/>
          </a:prstGeom>
          <a:noFill/>
          <a:ln w="9525">
            <a:noFill/>
            <a:miter lim="800000"/>
            <a:headEnd/>
            <a:tailEnd/>
          </a:ln>
          <a:effectLst/>
        </p:spPr>
      </p:pic>
      <p:sp>
        <p:nvSpPr>
          <p:cNvPr id="5" name="Slide Number Placeholder 4"/>
          <p:cNvSpPr>
            <a:spLocks noGrp="1"/>
          </p:cNvSpPr>
          <p:nvPr>
            <p:ph type="sldNum" sz="quarter" idx="12"/>
          </p:nvPr>
        </p:nvSpPr>
        <p:spPr>
          <a:xfrm>
            <a:off x="8737600" y="6520260"/>
            <a:ext cx="2844800" cy="365125"/>
          </a:xfrm>
        </p:spPr>
        <p:txBody>
          <a:bodyPr/>
          <a:lstStyle/>
          <a:p>
            <a:fld id="{F8DE68CA-CE29-48B2-A76D-5FAA5388020D}" type="slidenum">
              <a:rPr lang="da-DK" smtClean="0"/>
              <a:pPr/>
              <a:t>4</a:t>
            </a:fld>
            <a:endParaRPr lang="da-DK"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p:nvPr/>
        </p:nvSpPr>
        <p:spPr>
          <a:xfrm>
            <a:off x="3818094" y="188353"/>
            <a:ext cx="4554469" cy="677108"/>
          </a:xfrm>
          <a:prstGeom prst="rect">
            <a:avLst/>
          </a:prstGeom>
        </p:spPr>
        <p:txBody>
          <a:bodyPr vert="horz" wrap="square" lIns="0" tIns="0" rIns="0" bIns="0" rtlCol="0">
            <a:spAutoFit/>
          </a:bodyPr>
          <a:lstStyle/>
          <a:p>
            <a:pPr marL="12700">
              <a:lnSpc>
                <a:spcPct val="100000"/>
              </a:lnSpc>
            </a:pPr>
            <a:r>
              <a:rPr sz="4400" b="1" dirty="0" smtClean="0">
                <a:solidFill>
                  <a:schemeClr val="bg1"/>
                </a:solidFill>
                <a:latin typeface="Calibri"/>
                <a:cs typeface="Calibri"/>
              </a:rPr>
              <a:t>3i</a:t>
            </a:r>
            <a:r>
              <a:rPr sz="4400" b="1" spc="-125" dirty="0" smtClean="0">
                <a:solidFill>
                  <a:schemeClr val="bg1"/>
                </a:solidFill>
                <a:latin typeface="Times New Roman"/>
                <a:cs typeface="Times New Roman"/>
              </a:rPr>
              <a:t> </a:t>
            </a:r>
            <a:r>
              <a:rPr sz="4400" b="1" spc="-5" dirty="0">
                <a:solidFill>
                  <a:schemeClr val="bg1"/>
                </a:solidFill>
                <a:latin typeface="Calibri"/>
                <a:cs typeface="Calibri"/>
              </a:rPr>
              <a:t>Obj</a:t>
            </a:r>
            <a:r>
              <a:rPr sz="4400" b="1" dirty="0">
                <a:solidFill>
                  <a:schemeClr val="bg1"/>
                </a:solidFill>
                <a:latin typeface="Calibri"/>
                <a:cs typeface="Calibri"/>
              </a:rPr>
              <a:t>ecti</a:t>
            </a:r>
            <a:r>
              <a:rPr sz="4400" b="1" spc="-50" dirty="0">
                <a:solidFill>
                  <a:schemeClr val="bg1"/>
                </a:solidFill>
                <a:latin typeface="Calibri"/>
                <a:cs typeface="Calibri"/>
              </a:rPr>
              <a:t>v</a:t>
            </a:r>
            <a:r>
              <a:rPr sz="4400" b="1" dirty="0">
                <a:solidFill>
                  <a:schemeClr val="bg1"/>
                </a:solidFill>
                <a:latin typeface="Calibri"/>
                <a:cs typeface="Calibri"/>
              </a:rPr>
              <a:t>e</a:t>
            </a:r>
          </a:p>
        </p:txBody>
      </p:sp>
      <p:sp>
        <p:nvSpPr>
          <p:cNvPr id="17" name="object 17"/>
          <p:cNvSpPr txBox="1">
            <a:spLocks noGrp="1"/>
          </p:cNvSpPr>
          <p:nvPr>
            <p:ph type="sldNum" sz="quarter" idx="12"/>
          </p:nvPr>
        </p:nvSpPr>
        <p:spPr>
          <a:xfrm>
            <a:off x="11219358" y="6612759"/>
            <a:ext cx="274421" cy="184666"/>
          </a:xfrm>
          <a:prstGeom prst="rect">
            <a:avLst/>
          </a:prstGeom>
        </p:spPr>
        <p:txBody>
          <a:bodyPr vert="horz" wrap="square" lIns="0" tIns="0" rIns="0" bIns="0" rtlCol="0">
            <a:spAutoFit/>
          </a:bodyPr>
          <a:lstStyle/>
          <a:p>
            <a:pPr marL="102870">
              <a:lnSpc>
                <a:spcPct val="100000"/>
              </a:lnSpc>
            </a:pPr>
            <a:fld id="{81D60167-4931-47E6-BA6A-407CBD079E47}" type="slidenum">
              <a:rPr sz="1200" spc="-10" dirty="0">
                <a:solidFill>
                  <a:srgbClr val="9A9A9A"/>
                </a:solidFill>
                <a:latin typeface="Calibri"/>
                <a:cs typeface="Calibri"/>
              </a:rPr>
              <a:pPr marL="102870">
                <a:lnSpc>
                  <a:spcPct val="100000"/>
                </a:lnSpc>
              </a:pPr>
              <a:t>5</a:t>
            </a:fld>
            <a:endParaRPr sz="1200">
              <a:latin typeface="Calibri"/>
              <a:cs typeface="Calibri"/>
            </a:endParaRPr>
          </a:p>
        </p:txBody>
      </p:sp>
      <p:sp>
        <p:nvSpPr>
          <p:cNvPr id="16" name="object 8"/>
          <p:cNvSpPr/>
          <p:nvPr/>
        </p:nvSpPr>
        <p:spPr>
          <a:xfrm>
            <a:off x="2026264" y="1564478"/>
            <a:ext cx="3089187" cy="1853458"/>
          </a:xfrm>
          <a:custGeom>
            <a:avLst/>
            <a:gdLst/>
            <a:ahLst/>
            <a:cxnLst/>
            <a:rect l="l" t="t" r="r" b="b"/>
            <a:pathLst>
              <a:path w="3089187" h="1853458">
                <a:moveTo>
                  <a:pt x="2903747" y="0"/>
                </a:moveTo>
                <a:lnTo>
                  <a:pt x="185358" y="0"/>
                </a:lnTo>
                <a:lnTo>
                  <a:pt x="170154" y="614"/>
                </a:lnTo>
                <a:lnTo>
                  <a:pt x="126765" y="9457"/>
                </a:lnTo>
                <a:lnTo>
                  <a:pt x="87714" y="27791"/>
                </a:lnTo>
                <a:lnTo>
                  <a:pt x="54285" y="54326"/>
                </a:lnTo>
                <a:lnTo>
                  <a:pt x="27768" y="87773"/>
                </a:lnTo>
                <a:lnTo>
                  <a:pt x="9448" y="126839"/>
                </a:lnTo>
                <a:lnTo>
                  <a:pt x="614" y="170235"/>
                </a:lnTo>
                <a:lnTo>
                  <a:pt x="0" y="185440"/>
                </a:lnTo>
                <a:lnTo>
                  <a:pt x="0" y="1668170"/>
                </a:lnTo>
                <a:lnTo>
                  <a:pt x="5386" y="1712703"/>
                </a:lnTo>
                <a:lnTo>
                  <a:pt x="20687" y="1753329"/>
                </a:lnTo>
                <a:lnTo>
                  <a:pt x="44615" y="1788761"/>
                </a:lnTo>
                <a:lnTo>
                  <a:pt x="75882" y="1817714"/>
                </a:lnTo>
                <a:lnTo>
                  <a:pt x="113203" y="1838900"/>
                </a:lnTo>
                <a:lnTo>
                  <a:pt x="155289" y="1851033"/>
                </a:lnTo>
                <a:lnTo>
                  <a:pt x="185358" y="1853458"/>
                </a:lnTo>
                <a:lnTo>
                  <a:pt x="2903747" y="1853458"/>
                </a:lnTo>
                <a:lnTo>
                  <a:pt x="2948299" y="1848074"/>
                </a:lnTo>
                <a:lnTo>
                  <a:pt x="2988952" y="1832780"/>
                </a:lnTo>
                <a:lnTo>
                  <a:pt x="3024416" y="1808862"/>
                </a:lnTo>
                <a:lnTo>
                  <a:pt x="3053398" y="1777607"/>
                </a:lnTo>
                <a:lnTo>
                  <a:pt x="3074610" y="1740301"/>
                </a:lnTo>
                <a:lnTo>
                  <a:pt x="3086759" y="1698229"/>
                </a:lnTo>
                <a:lnTo>
                  <a:pt x="3089187" y="1668170"/>
                </a:lnTo>
                <a:lnTo>
                  <a:pt x="3089187" y="185440"/>
                </a:lnTo>
                <a:lnTo>
                  <a:pt x="3083796" y="140887"/>
                </a:lnTo>
                <a:lnTo>
                  <a:pt x="3068482" y="100234"/>
                </a:lnTo>
                <a:lnTo>
                  <a:pt x="3044537" y="64771"/>
                </a:lnTo>
                <a:lnTo>
                  <a:pt x="3013251" y="35788"/>
                </a:lnTo>
                <a:lnTo>
                  <a:pt x="2975914" y="14577"/>
                </a:lnTo>
                <a:lnTo>
                  <a:pt x="2933818" y="2428"/>
                </a:lnTo>
                <a:lnTo>
                  <a:pt x="2903747" y="0"/>
                </a:lnTo>
                <a:close/>
              </a:path>
            </a:pathLst>
          </a:custGeom>
          <a:solidFill>
            <a:srgbClr val="1F497D"/>
          </a:solidFill>
        </p:spPr>
        <p:txBody>
          <a:bodyPr wrap="square" lIns="0" tIns="0" rIns="0" bIns="0" rtlCol="0">
            <a:spAutoFit/>
          </a:bodyPr>
          <a:lstStyle/>
          <a:p>
            <a:endParaRPr/>
          </a:p>
        </p:txBody>
      </p:sp>
      <p:sp>
        <p:nvSpPr>
          <p:cNvPr id="18" name="object 7"/>
          <p:cNvSpPr/>
          <p:nvPr/>
        </p:nvSpPr>
        <p:spPr>
          <a:xfrm>
            <a:off x="1895877" y="3643557"/>
            <a:ext cx="7200778" cy="2592324"/>
          </a:xfrm>
          <a:prstGeom prst="rect">
            <a:avLst/>
          </a:prstGeom>
          <a:blipFill>
            <a:blip r:embed="rId2" cstate="print"/>
            <a:stretch>
              <a:fillRect/>
            </a:stretch>
          </a:blipFill>
        </p:spPr>
        <p:txBody>
          <a:bodyPr wrap="square" lIns="0" tIns="0" rIns="0" bIns="0" rtlCol="0">
            <a:spAutoFit/>
          </a:bodyPr>
          <a:lstStyle/>
          <a:p>
            <a:endParaRPr/>
          </a:p>
        </p:txBody>
      </p:sp>
      <p:sp>
        <p:nvSpPr>
          <p:cNvPr id="20" name="object 11"/>
          <p:cNvSpPr/>
          <p:nvPr/>
        </p:nvSpPr>
        <p:spPr>
          <a:xfrm>
            <a:off x="5451600" y="2080886"/>
            <a:ext cx="654923" cy="766053"/>
          </a:xfrm>
          <a:custGeom>
            <a:avLst/>
            <a:gdLst/>
            <a:ahLst/>
            <a:cxnLst/>
            <a:rect l="l" t="t" r="r" b="b"/>
            <a:pathLst>
              <a:path w="654923" h="766053">
                <a:moveTo>
                  <a:pt x="327416" y="0"/>
                </a:moveTo>
                <a:lnTo>
                  <a:pt x="327416" y="153283"/>
                </a:lnTo>
                <a:lnTo>
                  <a:pt x="0" y="153283"/>
                </a:lnTo>
                <a:lnTo>
                  <a:pt x="0" y="612891"/>
                </a:lnTo>
                <a:lnTo>
                  <a:pt x="327416" y="612891"/>
                </a:lnTo>
                <a:lnTo>
                  <a:pt x="327416" y="766053"/>
                </a:lnTo>
                <a:lnTo>
                  <a:pt x="654923" y="383042"/>
                </a:lnTo>
                <a:lnTo>
                  <a:pt x="327416" y="0"/>
                </a:lnTo>
                <a:close/>
              </a:path>
            </a:pathLst>
          </a:custGeom>
          <a:solidFill>
            <a:srgbClr val="ABB1BF"/>
          </a:solidFill>
        </p:spPr>
        <p:txBody>
          <a:bodyPr wrap="square" lIns="0" tIns="0" rIns="0" bIns="0" rtlCol="0">
            <a:spAutoFit/>
          </a:bodyPr>
          <a:lstStyle/>
          <a:p>
            <a:endParaRPr/>
          </a:p>
        </p:txBody>
      </p:sp>
      <p:sp>
        <p:nvSpPr>
          <p:cNvPr id="21" name="object 10"/>
          <p:cNvSpPr txBox="1"/>
          <p:nvPr/>
        </p:nvSpPr>
        <p:spPr>
          <a:xfrm>
            <a:off x="2801890" y="1811339"/>
            <a:ext cx="1782445" cy="1146810"/>
          </a:xfrm>
          <a:prstGeom prst="rect">
            <a:avLst/>
          </a:prstGeom>
        </p:spPr>
        <p:txBody>
          <a:bodyPr vert="horz" wrap="square" lIns="0" tIns="0" rIns="0" bIns="0" rtlCol="0">
            <a:spAutoFit/>
          </a:bodyPr>
          <a:lstStyle/>
          <a:p>
            <a:pPr marL="2540" algn="ctr">
              <a:lnSpc>
                <a:spcPct val="100000"/>
              </a:lnSpc>
            </a:pPr>
            <a:r>
              <a:rPr sz="3800" spc="-5" dirty="0">
                <a:solidFill>
                  <a:srgbClr val="FFFFFF"/>
                </a:solidFill>
                <a:latin typeface="Calibri"/>
                <a:cs typeface="Calibri"/>
              </a:rPr>
              <a:t>Cu</a:t>
            </a:r>
            <a:r>
              <a:rPr sz="3800" dirty="0">
                <a:solidFill>
                  <a:srgbClr val="FFFFFF"/>
                </a:solidFill>
                <a:latin typeface="Calibri"/>
                <a:cs typeface="Calibri"/>
              </a:rPr>
              <a:t>r</a:t>
            </a:r>
            <a:r>
              <a:rPr sz="3800" spc="-35" dirty="0">
                <a:solidFill>
                  <a:srgbClr val="FFFFFF"/>
                </a:solidFill>
                <a:latin typeface="Calibri"/>
                <a:cs typeface="Calibri"/>
              </a:rPr>
              <a:t>r</a:t>
            </a:r>
            <a:r>
              <a:rPr sz="3800" dirty="0">
                <a:solidFill>
                  <a:srgbClr val="FFFFFF"/>
                </a:solidFill>
                <a:latin typeface="Calibri"/>
                <a:cs typeface="Calibri"/>
              </a:rPr>
              <a:t>e</a:t>
            </a:r>
            <a:r>
              <a:rPr sz="3800" spc="-35" dirty="0">
                <a:solidFill>
                  <a:srgbClr val="FFFFFF"/>
                </a:solidFill>
                <a:latin typeface="Calibri"/>
                <a:cs typeface="Calibri"/>
              </a:rPr>
              <a:t>n</a:t>
            </a:r>
            <a:r>
              <a:rPr sz="3800" dirty="0">
                <a:solidFill>
                  <a:srgbClr val="FFFFFF"/>
                </a:solidFill>
                <a:latin typeface="Calibri"/>
                <a:cs typeface="Calibri"/>
              </a:rPr>
              <a:t>t</a:t>
            </a:r>
            <a:endParaRPr sz="3800" dirty="0">
              <a:latin typeface="Calibri"/>
              <a:cs typeface="Calibri"/>
            </a:endParaRPr>
          </a:p>
          <a:p>
            <a:pPr algn="ctr">
              <a:lnSpc>
                <a:spcPts val="4180"/>
              </a:lnSpc>
            </a:pPr>
            <a:r>
              <a:rPr sz="3800" spc="-5" dirty="0">
                <a:solidFill>
                  <a:srgbClr val="FFFFFF"/>
                </a:solidFill>
                <a:latin typeface="Calibri"/>
                <a:cs typeface="Calibri"/>
              </a:rPr>
              <a:t>S</a:t>
            </a:r>
            <a:r>
              <a:rPr sz="3800" dirty="0">
                <a:solidFill>
                  <a:srgbClr val="FFFFFF"/>
                </a:solidFill>
                <a:latin typeface="Calibri"/>
                <a:cs typeface="Calibri"/>
              </a:rPr>
              <a:t>itu</a:t>
            </a:r>
            <a:r>
              <a:rPr sz="3800" spc="-35" dirty="0">
                <a:solidFill>
                  <a:srgbClr val="FFFFFF"/>
                </a:solidFill>
                <a:latin typeface="Calibri"/>
                <a:cs typeface="Calibri"/>
              </a:rPr>
              <a:t>a</a:t>
            </a:r>
            <a:r>
              <a:rPr sz="3800" dirty="0">
                <a:solidFill>
                  <a:srgbClr val="FFFFFF"/>
                </a:solidFill>
                <a:latin typeface="Calibri"/>
                <a:cs typeface="Calibri"/>
              </a:rPr>
              <a:t>ti</a:t>
            </a:r>
            <a:r>
              <a:rPr sz="3800" spc="-5" dirty="0">
                <a:solidFill>
                  <a:srgbClr val="FFFFFF"/>
                </a:solidFill>
                <a:latin typeface="Calibri"/>
                <a:cs typeface="Calibri"/>
              </a:rPr>
              <a:t>o</a:t>
            </a:r>
            <a:r>
              <a:rPr sz="3800" dirty="0">
                <a:solidFill>
                  <a:srgbClr val="FFFFFF"/>
                </a:solidFill>
                <a:latin typeface="Calibri"/>
                <a:cs typeface="Calibri"/>
              </a:rPr>
              <a:t>n</a:t>
            </a:r>
            <a:endParaRPr sz="3800" dirty="0">
              <a:latin typeface="Calibri"/>
              <a:cs typeface="Calibri"/>
            </a:endParaRPr>
          </a:p>
        </p:txBody>
      </p:sp>
      <p:sp>
        <p:nvSpPr>
          <p:cNvPr id="22" name="object 14"/>
          <p:cNvSpPr txBox="1"/>
          <p:nvPr/>
        </p:nvSpPr>
        <p:spPr>
          <a:xfrm>
            <a:off x="6307607" y="1797691"/>
            <a:ext cx="2712720" cy="1146810"/>
          </a:xfrm>
          <a:prstGeom prst="rect">
            <a:avLst/>
          </a:prstGeom>
        </p:spPr>
        <p:txBody>
          <a:bodyPr vert="horz" wrap="square" lIns="0" tIns="0" rIns="0" bIns="0" rtlCol="0">
            <a:spAutoFit/>
          </a:bodyPr>
          <a:lstStyle/>
          <a:p>
            <a:pPr marL="0" algn="ctr">
              <a:lnSpc>
                <a:spcPct val="100000"/>
              </a:lnSpc>
            </a:pPr>
            <a:r>
              <a:rPr sz="3800" dirty="0">
                <a:solidFill>
                  <a:srgbClr val="FFFFFF"/>
                </a:solidFill>
                <a:latin typeface="Calibri"/>
                <a:cs typeface="Calibri"/>
              </a:rPr>
              <a:t>I</a:t>
            </a:r>
            <a:r>
              <a:rPr sz="3800" spc="-5" dirty="0">
                <a:solidFill>
                  <a:srgbClr val="FFFFFF"/>
                </a:solidFill>
                <a:latin typeface="Calibri"/>
                <a:cs typeface="Calibri"/>
              </a:rPr>
              <a:t>S</a:t>
            </a:r>
            <a:r>
              <a:rPr sz="3800" spc="-20" dirty="0">
                <a:solidFill>
                  <a:srgbClr val="FFFFFF"/>
                </a:solidFill>
                <a:latin typeface="Calibri"/>
                <a:cs typeface="Calibri"/>
              </a:rPr>
              <a:t>S</a:t>
            </a:r>
            <a:r>
              <a:rPr sz="3800" dirty="0">
                <a:solidFill>
                  <a:srgbClr val="FFFFFF"/>
                </a:solidFill>
                <a:latin typeface="Calibri"/>
                <a:cs typeface="Calibri"/>
              </a:rPr>
              <a:t>AI</a:t>
            </a:r>
            <a:r>
              <a:rPr sz="3800" spc="-125" dirty="0">
                <a:solidFill>
                  <a:srgbClr val="FFFFFF"/>
                </a:solidFill>
                <a:latin typeface="Times New Roman"/>
                <a:cs typeface="Times New Roman"/>
              </a:rPr>
              <a:t> </a:t>
            </a:r>
            <a:r>
              <a:rPr sz="3800" spc="-5" dirty="0">
                <a:solidFill>
                  <a:srgbClr val="FFFFFF"/>
                </a:solidFill>
                <a:latin typeface="Calibri"/>
                <a:cs typeface="Calibri"/>
              </a:rPr>
              <a:t>b</a:t>
            </a:r>
            <a:r>
              <a:rPr sz="3800" dirty="0">
                <a:solidFill>
                  <a:srgbClr val="FFFFFF"/>
                </a:solidFill>
                <a:latin typeface="Calibri"/>
                <a:cs typeface="Calibri"/>
              </a:rPr>
              <a:t>a</a:t>
            </a:r>
            <a:r>
              <a:rPr sz="3800" spc="-5" dirty="0">
                <a:solidFill>
                  <a:srgbClr val="FFFFFF"/>
                </a:solidFill>
                <a:latin typeface="Calibri"/>
                <a:cs typeface="Calibri"/>
              </a:rPr>
              <a:t>s</a:t>
            </a:r>
            <a:r>
              <a:rPr sz="3800" dirty="0">
                <a:solidFill>
                  <a:srgbClr val="FFFFFF"/>
                </a:solidFill>
                <a:latin typeface="Calibri"/>
                <a:cs typeface="Calibri"/>
              </a:rPr>
              <a:t>ed</a:t>
            </a:r>
            <a:endParaRPr sz="3800" dirty="0">
              <a:latin typeface="Calibri"/>
              <a:cs typeface="Calibri"/>
            </a:endParaRPr>
          </a:p>
          <a:p>
            <a:pPr algn="ctr">
              <a:lnSpc>
                <a:spcPts val="4180"/>
              </a:lnSpc>
            </a:pPr>
            <a:r>
              <a:rPr sz="3800" dirty="0">
                <a:solidFill>
                  <a:srgbClr val="FFFFFF"/>
                </a:solidFill>
                <a:latin typeface="Calibri"/>
                <a:cs typeface="Calibri"/>
              </a:rPr>
              <a:t>a</a:t>
            </a:r>
            <a:r>
              <a:rPr sz="3800" spc="-5" dirty="0">
                <a:solidFill>
                  <a:srgbClr val="FFFFFF"/>
                </a:solidFill>
                <a:latin typeface="Calibri"/>
                <a:cs typeface="Calibri"/>
              </a:rPr>
              <a:t>u</a:t>
            </a:r>
            <a:r>
              <a:rPr sz="3800" spc="10" dirty="0">
                <a:solidFill>
                  <a:srgbClr val="FFFFFF"/>
                </a:solidFill>
                <a:latin typeface="Calibri"/>
                <a:cs typeface="Calibri"/>
              </a:rPr>
              <a:t>d</a:t>
            </a:r>
            <a:r>
              <a:rPr sz="3800" dirty="0">
                <a:solidFill>
                  <a:srgbClr val="FFFFFF"/>
                </a:solidFill>
                <a:latin typeface="Calibri"/>
                <a:cs typeface="Calibri"/>
              </a:rPr>
              <a:t>it</a:t>
            </a:r>
            <a:r>
              <a:rPr sz="3800" spc="-120" dirty="0">
                <a:solidFill>
                  <a:srgbClr val="FFFFFF"/>
                </a:solidFill>
                <a:latin typeface="Times New Roman"/>
                <a:cs typeface="Times New Roman"/>
              </a:rPr>
              <a:t> </a:t>
            </a:r>
            <a:r>
              <a:rPr sz="3800" spc="-5" dirty="0">
                <a:solidFill>
                  <a:srgbClr val="FFFFFF"/>
                </a:solidFill>
                <a:latin typeface="Calibri"/>
                <a:cs typeface="Calibri"/>
              </a:rPr>
              <a:t>p</a:t>
            </a:r>
            <a:r>
              <a:rPr sz="3800" spc="-55" dirty="0">
                <a:solidFill>
                  <a:srgbClr val="FFFFFF"/>
                </a:solidFill>
                <a:latin typeface="Calibri"/>
                <a:cs typeface="Calibri"/>
              </a:rPr>
              <a:t>r</a:t>
            </a:r>
            <a:r>
              <a:rPr sz="3800" dirty="0">
                <a:solidFill>
                  <a:srgbClr val="FFFFFF"/>
                </a:solidFill>
                <a:latin typeface="Calibri"/>
                <a:cs typeface="Calibri"/>
              </a:rPr>
              <a:t>actice</a:t>
            </a:r>
            <a:endParaRPr sz="3800" dirty="0">
              <a:latin typeface="Calibri"/>
              <a:cs typeface="Calibri"/>
            </a:endParaRPr>
          </a:p>
        </p:txBody>
      </p:sp>
      <p:sp>
        <p:nvSpPr>
          <p:cNvPr id="23" name="object 15"/>
          <p:cNvSpPr txBox="1"/>
          <p:nvPr/>
        </p:nvSpPr>
        <p:spPr>
          <a:xfrm>
            <a:off x="2852217" y="3943565"/>
            <a:ext cx="5784850" cy="883919"/>
          </a:xfrm>
          <a:prstGeom prst="rect">
            <a:avLst/>
          </a:prstGeom>
        </p:spPr>
        <p:txBody>
          <a:bodyPr vert="horz" wrap="square" lIns="0" tIns="0" rIns="0" bIns="0" rtlCol="0">
            <a:spAutoFit/>
          </a:bodyPr>
          <a:lstStyle/>
          <a:p>
            <a:pPr algn="ctr">
              <a:lnSpc>
                <a:spcPct val="100000"/>
              </a:lnSpc>
            </a:pPr>
            <a:r>
              <a:rPr sz="2800" b="1" spc="-15" dirty="0">
                <a:solidFill>
                  <a:srgbClr val="FFFFFF"/>
                </a:solidFill>
                <a:latin typeface="Calibri"/>
                <a:cs typeface="Calibri"/>
              </a:rPr>
              <a:t>Su</a:t>
            </a:r>
            <a:r>
              <a:rPr sz="2800" b="1" spc="-25" dirty="0">
                <a:solidFill>
                  <a:srgbClr val="FFFFFF"/>
                </a:solidFill>
                <a:latin typeface="Calibri"/>
                <a:cs typeface="Calibri"/>
              </a:rPr>
              <a:t>p</a:t>
            </a:r>
            <a:r>
              <a:rPr sz="2800" b="1" spc="-15" dirty="0">
                <a:solidFill>
                  <a:srgbClr val="FFFFFF"/>
                </a:solidFill>
                <a:latin typeface="Calibri"/>
                <a:cs typeface="Calibri"/>
              </a:rPr>
              <a:t>po</a:t>
            </a:r>
            <a:r>
              <a:rPr sz="2800" b="1" spc="-5" dirty="0">
                <a:solidFill>
                  <a:srgbClr val="FFFFFF"/>
                </a:solidFill>
                <a:latin typeface="Calibri"/>
                <a:cs typeface="Calibri"/>
              </a:rPr>
              <a:t>r</a:t>
            </a:r>
            <a:r>
              <a:rPr sz="2800" b="1" spc="-10" dirty="0">
                <a:solidFill>
                  <a:srgbClr val="FFFFFF"/>
                </a:solidFill>
                <a:latin typeface="Calibri"/>
                <a:cs typeface="Calibri"/>
              </a:rPr>
              <a:t>t</a:t>
            </a:r>
            <a:r>
              <a:rPr sz="2800" b="1" spc="-70" dirty="0">
                <a:solidFill>
                  <a:srgbClr val="FFFFFF"/>
                </a:solidFill>
                <a:latin typeface="Times New Roman"/>
                <a:cs typeface="Times New Roman"/>
              </a:rPr>
              <a:t> </a:t>
            </a:r>
            <a:r>
              <a:rPr sz="2800" b="1" spc="-55" dirty="0">
                <a:solidFill>
                  <a:srgbClr val="FFFFFF"/>
                </a:solidFill>
                <a:latin typeface="Calibri"/>
                <a:cs typeface="Calibri"/>
              </a:rPr>
              <a:t>S</a:t>
            </a:r>
            <a:r>
              <a:rPr sz="2800" b="1" spc="-15" dirty="0">
                <a:solidFill>
                  <a:srgbClr val="FFFFFF"/>
                </a:solidFill>
                <a:latin typeface="Calibri"/>
                <a:cs typeface="Calibri"/>
              </a:rPr>
              <a:t>AIs</a:t>
            </a:r>
            <a:r>
              <a:rPr sz="2800" b="1" spc="-50" dirty="0">
                <a:solidFill>
                  <a:srgbClr val="FFFFFF"/>
                </a:solidFill>
                <a:latin typeface="Times New Roman"/>
                <a:cs typeface="Times New Roman"/>
              </a:rPr>
              <a:t> </a:t>
            </a:r>
            <a:r>
              <a:rPr sz="2800" b="1" spc="-15" dirty="0">
                <a:solidFill>
                  <a:srgbClr val="FFFFFF"/>
                </a:solidFill>
                <a:latin typeface="Calibri"/>
                <a:cs typeface="Calibri"/>
              </a:rPr>
              <a:t>in</a:t>
            </a:r>
            <a:r>
              <a:rPr sz="2800" b="1" spc="-70" dirty="0">
                <a:solidFill>
                  <a:srgbClr val="FFFFFF"/>
                </a:solidFill>
                <a:latin typeface="Times New Roman"/>
                <a:cs typeface="Times New Roman"/>
              </a:rPr>
              <a:t> </a:t>
            </a:r>
            <a:r>
              <a:rPr sz="2800" b="1" spc="-15" dirty="0">
                <a:solidFill>
                  <a:srgbClr val="FFFFFF"/>
                </a:solidFill>
                <a:latin typeface="Calibri"/>
                <a:cs typeface="Calibri"/>
              </a:rPr>
              <a:t>d</a:t>
            </a:r>
            <a:r>
              <a:rPr sz="2800" b="1" spc="-25" dirty="0">
                <a:solidFill>
                  <a:srgbClr val="FFFFFF"/>
                </a:solidFill>
                <a:latin typeface="Calibri"/>
                <a:cs typeface="Calibri"/>
              </a:rPr>
              <a:t>e</a:t>
            </a:r>
            <a:r>
              <a:rPr sz="2800" b="1" spc="-45" dirty="0">
                <a:solidFill>
                  <a:srgbClr val="FFFFFF"/>
                </a:solidFill>
                <a:latin typeface="Calibri"/>
                <a:cs typeface="Calibri"/>
              </a:rPr>
              <a:t>v</a:t>
            </a:r>
            <a:r>
              <a:rPr sz="2800" b="1" spc="-5" dirty="0">
                <a:solidFill>
                  <a:srgbClr val="FFFFFF"/>
                </a:solidFill>
                <a:latin typeface="Calibri"/>
                <a:cs typeface="Calibri"/>
              </a:rPr>
              <a:t>e</a:t>
            </a:r>
            <a:r>
              <a:rPr sz="2800" b="1" spc="-10" dirty="0">
                <a:solidFill>
                  <a:srgbClr val="FFFFFF"/>
                </a:solidFill>
                <a:latin typeface="Calibri"/>
                <a:cs typeface="Calibri"/>
              </a:rPr>
              <a:t>l</a:t>
            </a:r>
            <a:r>
              <a:rPr sz="2800" b="1" spc="-30" dirty="0">
                <a:solidFill>
                  <a:srgbClr val="FFFFFF"/>
                </a:solidFill>
                <a:latin typeface="Calibri"/>
                <a:cs typeface="Calibri"/>
              </a:rPr>
              <a:t>o</a:t>
            </a:r>
            <a:r>
              <a:rPr sz="2800" b="1" spc="-15" dirty="0">
                <a:solidFill>
                  <a:srgbClr val="FFFFFF"/>
                </a:solidFill>
                <a:latin typeface="Calibri"/>
                <a:cs typeface="Calibri"/>
              </a:rPr>
              <a:t>pi</a:t>
            </a:r>
            <a:r>
              <a:rPr sz="2800" b="1" spc="-25" dirty="0">
                <a:solidFill>
                  <a:srgbClr val="FFFFFF"/>
                </a:solidFill>
                <a:latin typeface="Calibri"/>
                <a:cs typeface="Calibri"/>
              </a:rPr>
              <a:t>n</a:t>
            </a:r>
            <a:r>
              <a:rPr sz="2800" b="1" spc="-15" dirty="0">
                <a:solidFill>
                  <a:srgbClr val="FFFFFF"/>
                </a:solidFill>
                <a:latin typeface="Calibri"/>
                <a:cs typeface="Calibri"/>
              </a:rPr>
              <a:t>g</a:t>
            </a:r>
            <a:r>
              <a:rPr sz="2800" b="1" spc="-30" dirty="0">
                <a:solidFill>
                  <a:srgbClr val="FFFFFF"/>
                </a:solidFill>
                <a:latin typeface="Times New Roman"/>
                <a:cs typeface="Times New Roman"/>
              </a:rPr>
              <a:t> </a:t>
            </a:r>
            <a:r>
              <a:rPr sz="2800" b="1" spc="-5" dirty="0">
                <a:solidFill>
                  <a:srgbClr val="FFFFFF"/>
                </a:solidFill>
                <a:latin typeface="Calibri"/>
                <a:cs typeface="Calibri"/>
              </a:rPr>
              <a:t>c</a:t>
            </a:r>
            <a:r>
              <a:rPr sz="2800" b="1" spc="-25" dirty="0">
                <a:solidFill>
                  <a:srgbClr val="FFFFFF"/>
                </a:solidFill>
                <a:latin typeface="Calibri"/>
                <a:cs typeface="Calibri"/>
              </a:rPr>
              <a:t>o</a:t>
            </a:r>
            <a:r>
              <a:rPr sz="2800" b="1" spc="-15" dirty="0">
                <a:solidFill>
                  <a:srgbClr val="FFFFFF"/>
                </a:solidFill>
                <a:latin typeface="Calibri"/>
                <a:cs typeface="Calibri"/>
              </a:rPr>
              <a:t>u</a:t>
            </a:r>
            <a:r>
              <a:rPr sz="2800" b="1" spc="-45" dirty="0">
                <a:solidFill>
                  <a:srgbClr val="FFFFFF"/>
                </a:solidFill>
                <a:latin typeface="Calibri"/>
                <a:cs typeface="Calibri"/>
              </a:rPr>
              <a:t>n</a:t>
            </a:r>
            <a:r>
              <a:rPr sz="2800" b="1" spc="-10" dirty="0">
                <a:solidFill>
                  <a:srgbClr val="FFFFFF"/>
                </a:solidFill>
                <a:latin typeface="Calibri"/>
                <a:cs typeface="Calibri"/>
              </a:rPr>
              <a:t>t</a:t>
            </a:r>
            <a:r>
              <a:rPr sz="2800" b="1" spc="-5" dirty="0">
                <a:solidFill>
                  <a:srgbClr val="FFFFFF"/>
                </a:solidFill>
                <a:latin typeface="Calibri"/>
                <a:cs typeface="Calibri"/>
              </a:rPr>
              <a:t>r</a:t>
            </a:r>
            <a:r>
              <a:rPr sz="2800" b="1" spc="-10" dirty="0">
                <a:solidFill>
                  <a:srgbClr val="FFFFFF"/>
                </a:solidFill>
                <a:latin typeface="Calibri"/>
                <a:cs typeface="Calibri"/>
              </a:rPr>
              <a:t>i</a:t>
            </a:r>
            <a:r>
              <a:rPr sz="2800" b="1" spc="-5" dirty="0">
                <a:solidFill>
                  <a:srgbClr val="FFFFFF"/>
                </a:solidFill>
                <a:latin typeface="Calibri"/>
                <a:cs typeface="Calibri"/>
              </a:rPr>
              <a:t>e</a:t>
            </a:r>
            <a:r>
              <a:rPr sz="2800" b="1" spc="-15" dirty="0">
                <a:solidFill>
                  <a:srgbClr val="FFFFFF"/>
                </a:solidFill>
                <a:latin typeface="Calibri"/>
                <a:cs typeface="Calibri"/>
              </a:rPr>
              <a:t>s</a:t>
            </a:r>
            <a:r>
              <a:rPr sz="2800" b="1" spc="-70" dirty="0">
                <a:solidFill>
                  <a:srgbClr val="FFFFFF"/>
                </a:solidFill>
                <a:latin typeface="Times New Roman"/>
                <a:cs typeface="Times New Roman"/>
              </a:rPr>
              <a:t> </a:t>
            </a:r>
            <a:r>
              <a:rPr sz="2800" b="1" spc="-15" dirty="0">
                <a:solidFill>
                  <a:srgbClr val="FFFFFF"/>
                </a:solidFill>
                <a:latin typeface="Calibri"/>
                <a:cs typeface="Calibri"/>
              </a:rPr>
              <a:t>in</a:t>
            </a:r>
            <a:endParaRPr sz="2800" dirty="0">
              <a:latin typeface="Calibri"/>
              <a:cs typeface="Calibri"/>
            </a:endParaRPr>
          </a:p>
          <a:p>
            <a:pPr marL="78105" algn="ctr">
              <a:lnSpc>
                <a:spcPct val="100000"/>
              </a:lnSpc>
            </a:pPr>
            <a:r>
              <a:rPr sz="2800" b="1" spc="-10" dirty="0">
                <a:solidFill>
                  <a:srgbClr val="FFFFFF"/>
                </a:solidFill>
                <a:latin typeface="Calibri"/>
                <a:cs typeface="Calibri"/>
              </a:rPr>
              <a:t>i</a:t>
            </a:r>
            <a:r>
              <a:rPr sz="2800" b="1" spc="-30" dirty="0">
                <a:solidFill>
                  <a:srgbClr val="FFFFFF"/>
                </a:solidFill>
                <a:latin typeface="Calibri"/>
                <a:cs typeface="Calibri"/>
              </a:rPr>
              <a:t>m</a:t>
            </a:r>
            <a:r>
              <a:rPr sz="2800" b="1" spc="-15" dirty="0">
                <a:solidFill>
                  <a:srgbClr val="FFFFFF"/>
                </a:solidFill>
                <a:latin typeface="Calibri"/>
                <a:cs typeface="Calibri"/>
              </a:rPr>
              <a:t>pl</a:t>
            </a:r>
            <a:r>
              <a:rPr sz="2800" b="1" spc="-20" dirty="0">
                <a:solidFill>
                  <a:srgbClr val="FFFFFF"/>
                </a:solidFill>
                <a:latin typeface="Calibri"/>
                <a:cs typeface="Calibri"/>
              </a:rPr>
              <a:t>e</a:t>
            </a:r>
            <a:r>
              <a:rPr sz="2800" b="1" spc="-30" dirty="0">
                <a:solidFill>
                  <a:srgbClr val="FFFFFF"/>
                </a:solidFill>
                <a:latin typeface="Calibri"/>
                <a:cs typeface="Calibri"/>
              </a:rPr>
              <a:t>m</a:t>
            </a:r>
            <a:r>
              <a:rPr sz="2800" b="1" spc="-20" dirty="0">
                <a:solidFill>
                  <a:srgbClr val="FFFFFF"/>
                </a:solidFill>
                <a:latin typeface="Calibri"/>
                <a:cs typeface="Calibri"/>
              </a:rPr>
              <a:t>e</a:t>
            </a:r>
            <a:r>
              <a:rPr sz="2800" b="1" spc="-40" dirty="0">
                <a:solidFill>
                  <a:srgbClr val="FFFFFF"/>
                </a:solidFill>
                <a:latin typeface="Calibri"/>
                <a:cs typeface="Calibri"/>
              </a:rPr>
              <a:t>n</a:t>
            </a:r>
            <a:r>
              <a:rPr sz="2800" b="1" spc="-15" dirty="0">
                <a:solidFill>
                  <a:srgbClr val="FFFFFF"/>
                </a:solidFill>
                <a:latin typeface="Calibri"/>
                <a:cs typeface="Calibri"/>
              </a:rPr>
              <a:t>ting</a:t>
            </a:r>
            <a:r>
              <a:rPr sz="2800" b="1" spc="-50" dirty="0">
                <a:solidFill>
                  <a:srgbClr val="FFFFFF"/>
                </a:solidFill>
                <a:latin typeface="Times New Roman"/>
                <a:cs typeface="Times New Roman"/>
              </a:rPr>
              <a:t> </a:t>
            </a:r>
            <a:r>
              <a:rPr sz="2800" b="1" spc="-15" dirty="0">
                <a:solidFill>
                  <a:srgbClr val="FFFFFF"/>
                </a:solidFill>
                <a:latin typeface="Calibri"/>
                <a:cs typeface="Calibri"/>
              </a:rPr>
              <a:t>IS</a:t>
            </a:r>
            <a:r>
              <a:rPr sz="2800" b="1" spc="-60" dirty="0">
                <a:solidFill>
                  <a:srgbClr val="FFFFFF"/>
                </a:solidFill>
                <a:latin typeface="Calibri"/>
                <a:cs typeface="Calibri"/>
              </a:rPr>
              <a:t>S</a:t>
            </a:r>
            <a:r>
              <a:rPr sz="2800" b="1" spc="-15" dirty="0">
                <a:solidFill>
                  <a:srgbClr val="FFFFFF"/>
                </a:solidFill>
                <a:latin typeface="Calibri"/>
                <a:cs typeface="Calibri"/>
              </a:rPr>
              <a:t>AIs</a:t>
            </a:r>
            <a:endParaRPr sz="2800" dirty="0">
              <a:latin typeface="Calibri"/>
              <a:cs typeface="Calibri"/>
            </a:endParaRPr>
          </a:p>
        </p:txBody>
      </p:sp>
      <p:pic>
        <p:nvPicPr>
          <p:cNvPr id="1026" name="Picture 2" descr="C:\Archana at IDI\EUROSAI Congress\How ISSAI Proof is your SAI\Badge.jpg"/>
          <p:cNvPicPr>
            <a:picLocks noChangeAspect="1" noChangeArrowheads="1"/>
          </p:cNvPicPr>
          <p:nvPr/>
        </p:nvPicPr>
        <p:blipFill>
          <a:blip r:embed="rId3" cstate="print"/>
          <a:srcRect/>
          <a:stretch>
            <a:fillRect/>
          </a:stretch>
        </p:blipFill>
        <p:spPr bwMode="auto">
          <a:xfrm>
            <a:off x="6385162" y="1170983"/>
            <a:ext cx="2499531" cy="2499531"/>
          </a:xfrm>
          <a:prstGeom prst="rect">
            <a:avLst/>
          </a:prstGeom>
          <a:noFill/>
        </p:spPr>
      </p:pic>
    </p:spTree>
    <p:extLst>
      <p:ext uri="{BB962C8B-B14F-4D97-AF65-F5344CB8AC3E}">
        <p14:creationId xmlns="" xmlns:p14="http://schemas.microsoft.com/office/powerpoint/2010/main" val="2467756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0118" y="-27384"/>
            <a:ext cx="9262281" cy="1143000"/>
          </a:xfrm>
        </p:spPr>
        <p:txBody>
          <a:bodyPr>
            <a:normAutofit/>
          </a:bodyPr>
          <a:lstStyle/>
          <a:p>
            <a:r>
              <a:rPr lang="nb-NO" sz="3600" b="1" dirty="0" smtClean="0">
                <a:solidFill>
                  <a:schemeClr val="accent1">
                    <a:lumMod val="50000"/>
                  </a:schemeClr>
                </a:solidFill>
              </a:rPr>
              <a:t> </a:t>
            </a:r>
            <a:r>
              <a:rPr lang="nb-NO" sz="3600" b="1" dirty="0" smtClean="0">
                <a:solidFill>
                  <a:schemeClr val="bg1"/>
                </a:solidFill>
              </a:rPr>
              <a:t>3i </a:t>
            </a:r>
            <a:r>
              <a:rPr lang="nb-NO" sz="3600" b="1" dirty="0" err="1" smtClean="0">
                <a:solidFill>
                  <a:schemeClr val="bg1"/>
                </a:solidFill>
              </a:rPr>
              <a:t>Results</a:t>
            </a:r>
            <a:r>
              <a:rPr lang="nb-NO" sz="3600" b="1" dirty="0" smtClean="0">
                <a:solidFill>
                  <a:schemeClr val="bg1"/>
                </a:solidFill>
              </a:rPr>
              <a:t> </a:t>
            </a:r>
            <a:r>
              <a:rPr lang="nb-NO" sz="3600" b="1" dirty="0" err="1" smtClean="0">
                <a:solidFill>
                  <a:schemeClr val="bg1"/>
                </a:solidFill>
              </a:rPr>
              <a:t>Framework</a:t>
            </a:r>
            <a:endParaRPr lang="en-US" sz="3600" b="1" dirty="0">
              <a:solidFill>
                <a:schemeClr val="bg1"/>
              </a:solidFill>
            </a:endParaRPr>
          </a:p>
        </p:txBody>
      </p:sp>
      <p:graphicFrame>
        <p:nvGraphicFramePr>
          <p:cNvPr id="6" name="Content Placeholder 4"/>
          <p:cNvGraphicFramePr>
            <a:graphicFrameLocks noGrp="1"/>
          </p:cNvGraphicFramePr>
          <p:nvPr>
            <p:ph idx="1"/>
          </p:nvPr>
        </p:nvGraphicFramePr>
        <p:xfrm>
          <a:off x="239349" y="1196752"/>
          <a:ext cx="11617291"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a:xfrm>
            <a:off x="8737600" y="6520260"/>
            <a:ext cx="2844800" cy="365125"/>
          </a:xfrm>
        </p:spPr>
        <p:txBody>
          <a:bodyPr/>
          <a:lstStyle/>
          <a:p>
            <a:fld id="{F8DE68CA-CE29-48B2-A76D-5FAA5388020D}" type="slidenum">
              <a:rPr lang="da-DK" smtClean="0"/>
              <a:pPr/>
              <a:t>6</a:t>
            </a:fld>
            <a:endParaRPr lang="da-DK" dirty="0"/>
          </a:p>
        </p:txBody>
      </p:sp>
    </p:spTree>
    <p:extLst>
      <p:ext uri="{BB962C8B-B14F-4D97-AF65-F5344CB8AC3E}">
        <p14:creationId xmlns="" xmlns:p14="http://schemas.microsoft.com/office/powerpoint/2010/main" val="34176766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3919" y="0"/>
            <a:ext cx="10515600" cy="1325563"/>
          </a:xfrm>
        </p:spPr>
        <p:txBody>
          <a:bodyPr/>
          <a:lstStyle/>
          <a:p>
            <a:r>
              <a:rPr lang="nb-NO" b="1" dirty="0" err="1" smtClean="0">
                <a:solidFill>
                  <a:schemeClr val="bg1"/>
                </a:solidFill>
              </a:rPr>
              <a:t>Engaging</a:t>
            </a:r>
            <a:r>
              <a:rPr lang="nb-NO" b="1" dirty="0" smtClean="0">
                <a:solidFill>
                  <a:schemeClr val="bg1"/>
                </a:solidFill>
              </a:rPr>
              <a:t> </a:t>
            </a:r>
            <a:r>
              <a:rPr lang="nb-NO" b="1" dirty="0" err="1" smtClean="0">
                <a:solidFill>
                  <a:schemeClr val="bg1"/>
                </a:solidFill>
              </a:rPr>
              <a:t>with</a:t>
            </a:r>
            <a:r>
              <a:rPr lang="nb-NO" b="1" dirty="0" smtClean="0">
                <a:solidFill>
                  <a:schemeClr val="bg1"/>
                </a:solidFill>
              </a:rPr>
              <a:t> SAI Management </a:t>
            </a:r>
            <a:endParaRPr lang="nb-NO" b="1" dirty="0">
              <a:solidFill>
                <a:schemeClr val="bg1"/>
              </a:solidFill>
            </a:endParaRPr>
          </a:p>
        </p:txBody>
      </p:sp>
      <p:sp>
        <p:nvSpPr>
          <p:cNvPr id="3" name="Content Placeholder 2"/>
          <p:cNvSpPr>
            <a:spLocks noGrp="1"/>
          </p:cNvSpPr>
          <p:nvPr>
            <p:ph idx="1"/>
          </p:nvPr>
        </p:nvSpPr>
        <p:spPr>
          <a:xfrm>
            <a:off x="6119884" y="1214651"/>
            <a:ext cx="6072116" cy="5022376"/>
          </a:xfrm>
        </p:spPr>
        <p:txBody>
          <a:bodyPr>
            <a:normAutofit/>
          </a:bodyPr>
          <a:lstStyle/>
          <a:p>
            <a:r>
              <a:rPr lang="nb-NO" dirty="0" smtClean="0"/>
              <a:t>3i Management </a:t>
            </a:r>
            <a:r>
              <a:rPr lang="nb-NO" dirty="0" err="1" smtClean="0"/>
              <a:t>Workshops</a:t>
            </a:r>
            <a:endParaRPr lang="nb-NO" dirty="0" smtClean="0"/>
          </a:p>
          <a:p>
            <a:pPr lvl="1"/>
            <a:r>
              <a:rPr lang="nb-NO" dirty="0" smtClean="0"/>
              <a:t>CAROSAI, Paramaribo, </a:t>
            </a:r>
            <a:r>
              <a:rPr lang="nb-NO" dirty="0" err="1" smtClean="0"/>
              <a:t>Suriname</a:t>
            </a:r>
            <a:endParaRPr lang="nb-NO" dirty="0" smtClean="0"/>
          </a:p>
          <a:p>
            <a:pPr lvl="1"/>
            <a:r>
              <a:rPr lang="nb-NO" dirty="0" smtClean="0"/>
              <a:t>AFROSAI-E, Durban, South </a:t>
            </a:r>
            <a:r>
              <a:rPr lang="nb-NO" dirty="0" err="1" smtClean="0"/>
              <a:t>Africa</a:t>
            </a:r>
            <a:endParaRPr lang="nb-NO" dirty="0" smtClean="0"/>
          </a:p>
          <a:p>
            <a:pPr lvl="1"/>
            <a:r>
              <a:rPr lang="nb-NO" dirty="0" smtClean="0"/>
              <a:t>PASAI. </a:t>
            </a:r>
            <a:r>
              <a:rPr lang="nb-NO" dirty="0" err="1" smtClean="0"/>
              <a:t>Nadi</a:t>
            </a:r>
            <a:r>
              <a:rPr lang="nb-NO" dirty="0" smtClean="0"/>
              <a:t>, Fiji</a:t>
            </a:r>
          </a:p>
          <a:p>
            <a:pPr lvl="1"/>
            <a:r>
              <a:rPr lang="nb-NO" dirty="0" smtClean="0"/>
              <a:t>ASOSAI, Phnom Penh, </a:t>
            </a:r>
            <a:r>
              <a:rPr lang="nb-NO" dirty="0" err="1" smtClean="0"/>
              <a:t>Cambodia</a:t>
            </a:r>
            <a:endParaRPr lang="nb-NO" dirty="0" smtClean="0"/>
          </a:p>
          <a:p>
            <a:pPr lvl="1"/>
            <a:r>
              <a:rPr lang="nb-NO" dirty="0" smtClean="0"/>
              <a:t>EUROSAI, Sarajevo, Bosnia &amp; Herzegovina</a:t>
            </a:r>
          </a:p>
          <a:p>
            <a:pPr lvl="1"/>
            <a:r>
              <a:rPr lang="nb-NO" dirty="0" smtClean="0"/>
              <a:t> OLACEFS Brasilia, </a:t>
            </a:r>
            <a:r>
              <a:rPr lang="nb-NO" dirty="0" err="1" smtClean="0"/>
              <a:t>Brazil</a:t>
            </a:r>
            <a:endParaRPr lang="nb-NO" dirty="0" smtClean="0"/>
          </a:p>
          <a:p>
            <a:pPr lvl="1"/>
            <a:r>
              <a:rPr lang="nb-NO" dirty="0" smtClean="0"/>
              <a:t>ARABOSAI, Casablanca, </a:t>
            </a:r>
            <a:r>
              <a:rPr lang="nb-NO" dirty="0" err="1" smtClean="0"/>
              <a:t>Morocco</a:t>
            </a:r>
            <a:endParaRPr lang="nb-NO" dirty="0" smtClean="0"/>
          </a:p>
          <a:p>
            <a:pPr lvl="1"/>
            <a:r>
              <a:rPr lang="nb-NO" dirty="0" smtClean="0"/>
              <a:t>CREFIAF, Douala, </a:t>
            </a:r>
            <a:r>
              <a:rPr lang="nb-NO" dirty="0" err="1" smtClean="0"/>
              <a:t>Cameroon</a:t>
            </a:r>
            <a:endParaRPr lang="nb-NO" dirty="0" smtClean="0"/>
          </a:p>
          <a:p>
            <a:r>
              <a:rPr lang="nb-NO" dirty="0" smtClean="0"/>
              <a:t>299 </a:t>
            </a:r>
            <a:r>
              <a:rPr lang="nb-NO" dirty="0" err="1" smtClean="0"/>
              <a:t>Top</a:t>
            </a:r>
            <a:r>
              <a:rPr lang="nb-NO" dirty="0" smtClean="0"/>
              <a:t> Managers from 135 </a:t>
            </a:r>
            <a:r>
              <a:rPr lang="nb-NO" dirty="0" err="1" smtClean="0"/>
              <a:t>SAIs</a:t>
            </a:r>
            <a:endParaRPr lang="nb-NO" dirty="0" smtClean="0"/>
          </a:p>
          <a:p>
            <a:r>
              <a:rPr lang="nb-NO" dirty="0" smtClean="0"/>
              <a:t>111 </a:t>
            </a:r>
            <a:r>
              <a:rPr lang="nb-NO" dirty="0" err="1" smtClean="0"/>
              <a:t>Statement</a:t>
            </a:r>
            <a:r>
              <a:rPr lang="nb-NO" dirty="0" smtClean="0"/>
              <a:t> </a:t>
            </a:r>
            <a:r>
              <a:rPr lang="nb-NO" dirty="0" err="1" smtClean="0"/>
              <a:t>of</a:t>
            </a:r>
            <a:r>
              <a:rPr lang="nb-NO" dirty="0" smtClean="0"/>
              <a:t> </a:t>
            </a:r>
            <a:r>
              <a:rPr lang="nb-NO" dirty="0" err="1" smtClean="0"/>
              <a:t>Commitments</a:t>
            </a:r>
            <a:endParaRPr lang="nb-NO" dirty="0" smtClean="0"/>
          </a:p>
          <a:p>
            <a:endParaRPr lang="nb-NO" dirty="0"/>
          </a:p>
        </p:txBody>
      </p:sp>
      <p:sp>
        <p:nvSpPr>
          <p:cNvPr id="4" name="Slide Number Placeholder 3"/>
          <p:cNvSpPr>
            <a:spLocks noGrp="1"/>
          </p:cNvSpPr>
          <p:nvPr>
            <p:ph type="sldNum" sz="quarter" idx="12"/>
          </p:nvPr>
        </p:nvSpPr>
        <p:spPr/>
        <p:txBody>
          <a:bodyPr/>
          <a:lstStyle/>
          <a:p>
            <a:fld id="{9E14E830-2433-4476-9766-7A57497EF88C}" type="slidenum">
              <a:rPr lang="es-MX" smtClean="0"/>
              <a:pPr/>
              <a:t>7</a:t>
            </a:fld>
            <a:endParaRPr lang="es-MX"/>
          </a:p>
        </p:txBody>
      </p:sp>
      <p:pic>
        <p:nvPicPr>
          <p:cNvPr id="2050" name="Picture 2" descr="C:\ARSH Personal\Photos\New folder\IMG_2599.JPG"/>
          <p:cNvPicPr>
            <a:picLocks noChangeAspect="1" noChangeArrowheads="1"/>
          </p:cNvPicPr>
          <p:nvPr/>
        </p:nvPicPr>
        <p:blipFill>
          <a:blip r:embed="rId2" cstate="print"/>
          <a:srcRect/>
          <a:stretch>
            <a:fillRect/>
          </a:stretch>
        </p:blipFill>
        <p:spPr bwMode="auto">
          <a:xfrm>
            <a:off x="259307" y="1306523"/>
            <a:ext cx="5841241" cy="4176101"/>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737600" y="6520260"/>
            <a:ext cx="2844800" cy="365125"/>
          </a:xfrm>
        </p:spPr>
        <p:txBody>
          <a:bodyPr/>
          <a:lstStyle/>
          <a:p>
            <a:fld id="{F8DE68CA-CE29-48B2-A76D-5FAA5388020D}" type="slidenum">
              <a:rPr lang="da-DK" smtClean="0"/>
              <a:pPr/>
              <a:t>8</a:t>
            </a:fld>
            <a:endParaRPr lang="da-DK" dirty="0"/>
          </a:p>
        </p:txBody>
      </p:sp>
      <p:sp>
        <p:nvSpPr>
          <p:cNvPr id="8" name="TextBox 7"/>
          <p:cNvSpPr txBox="1"/>
          <p:nvPr/>
        </p:nvSpPr>
        <p:spPr>
          <a:xfrm>
            <a:off x="1090904" y="1843820"/>
            <a:ext cx="7413086" cy="3046988"/>
          </a:xfrm>
          <a:prstGeom prst="rect">
            <a:avLst/>
          </a:prstGeom>
          <a:noFill/>
          <a:ln w="38100">
            <a:solidFill>
              <a:srgbClr val="FFC000"/>
            </a:solidFill>
          </a:ln>
        </p:spPr>
        <p:txBody>
          <a:bodyPr wrap="square" rtlCol="0">
            <a:spAutoFit/>
          </a:bodyPr>
          <a:lstStyle/>
          <a:p>
            <a:pPr marL="342900" indent="-342900">
              <a:buFont typeface="Arial" panose="020B0604020202020204" pitchFamily="34" charset="0"/>
              <a:buChar char="•"/>
            </a:pPr>
            <a:r>
              <a:rPr lang="nb-NO" sz="2400" dirty="0" err="1" smtClean="0"/>
              <a:t>Maintenance</a:t>
            </a:r>
            <a:r>
              <a:rPr lang="nb-NO" sz="2400" dirty="0" smtClean="0"/>
              <a:t> </a:t>
            </a:r>
            <a:r>
              <a:rPr lang="nb-NO" sz="2400" dirty="0" err="1" smtClean="0"/>
              <a:t>of</a:t>
            </a:r>
            <a:r>
              <a:rPr lang="nb-NO" sz="2400" dirty="0" smtClean="0"/>
              <a:t> </a:t>
            </a:r>
            <a:r>
              <a:rPr lang="nb-NO" sz="2400" dirty="0" err="1" smtClean="0"/>
              <a:t>iCATS</a:t>
            </a:r>
            <a:r>
              <a:rPr lang="nb-NO" sz="2400" dirty="0" smtClean="0"/>
              <a:t> to </a:t>
            </a:r>
            <a:r>
              <a:rPr lang="nb-NO" sz="2400" dirty="0" err="1" smtClean="0"/>
              <a:t>include</a:t>
            </a:r>
            <a:r>
              <a:rPr lang="nb-NO" sz="2400" dirty="0" smtClean="0"/>
              <a:t> </a:t>
            </a:r>
            <a:r>
              <a:rPr lang="nb-NO" sz="2400" dirty="0" err="1" smtClean="0"/>
              <a:t>level</a:t>
            </a:r>
            <a:r>
              <a:rPr lang="nb-NO" sz="2400" dirty="0" smtClean="0"/>
              <a:t> 3 and </a:t>
            </a:r>
            <a:r>
              <a:rPr lang="nb-NO" sz="2400" dirty="0" err="1" smtClean="0"/>
              <a:t>other</a:t>
            </a:r>
            <a:r>
              <a:rPr lang="nb-NO" sz="2400" dirty="0" smtClean="0"/>
              <a:t> feedback</a:t>
            </a:r>
          </a:p>
          <a:p>
            <a:pPr marL="342900" indent="-342900">
              <a:buFont typeface="Arial" panose="020B0604020202020204" pitchFamily="34" charset="0"/>
              <a:buChar char="•"/>
            </a:pPr>
            <a:r>
              <a:rPr lang="nb-NO" sz="2400" dirty="0" err="1" smtClean="0"/>
              <a:t>Documented</a:t>
            </a:r>
            <a:r>
              <a:rPr lang="nb-NO" sz="2400" dirty="0" smtClean="0"/>
              <a:t> </a:t>
            </a:r>
            <a:r>
              <a:rPr lang="nb-NO" sz="2400" dirty="0" err="1" smtClean="0"/>
              <a:t>commitment</a:t>
            </a:r>
            <a:r>
              <a:rPr lang="nb-NO" sz="2400" dirty="0" smtClean="0"/>
              <a:t> from 111 SAIs in all INTOSAI regions</a:t>
            </a:r>
          </a:p>
          <a:p>
            <a:pPr marL="342900" indent="-342900">
              <a:buFont typeface="Arial" panose="020B0604020202020204" pitchFamily="34" charset="0"/>
              <a:buChar char="•"/>
            </a:pPr>
            <a:r>
              <a:rPr lang="nb-NO" sz="2400" dirty="0" smtClean="0"/>
              <a:t>SAIs in </a:t>
            </a:r>
            <a:r>
              <a:rPr lang="nb-NO" sz="2400" dirty="0" err="1" smtClean="0"/>
              <a:t>the</a:t>
            </a:r>
            <a:r>
              <a:rPr lang="nb-NO" sz="2400" dirty="0" smtClean="0"/>
              <a:t> English </a:t>
            </a:r>
            <a:r>
              <a:rPr lang="nb-NO" sz="2400" dirty="0" err="1" smtClean="0"/>
              <a:t>speaking</a:t>
            </a:r>
            <a:r>
              <a:rPr lang="nb-NO" sz="2400" dirty="0" smtClean="0"/>
              <a:t> regions have </a:t>
            </a:r>
            <a:r>
              <a:rPr lang="nb-NO" sz="2400" dirty="0" err="1" smtClean="0"/>
              <a:t>carried</a:t>
            </a:r>
            <a:r>
              <a:rPr lang="nb-NO" sz="2400" dirty="0" smtClean="0"/>
              <a:t> </a:t>
            </a:r>
            <a:r>
              <a:rPr lang="nb-NO" sz="2400" dirty="0" err="1" smtClean="0"/>
              <a:t>out</a:t>
            </a:r>
            <a:r>
              <a:rPr lang="nb-NO" sz="2400" dirty="0" smtClean="0"/>
              <a:t> </a:t>
            </a:r>
            <a:r>
              <a:rPr lang="nb-NO" sz="2400" dirty="0" err="1" smtClean="0"/>
              <a:t>iCATs</a:t>
            </a:r>
            <a:r>
              <a:rPr lang="nb-NO" sz="2400" dirty="0" smtClean="0"/>
              <a:t>: FA - 31, PA - 31, CA - 26</a:t>
            </a:r>
          </a:p>
          <a:p>
            <a:pPr marL="342900" indent="-342900">
              <a:buFont typeface="Arial" panose="020B0604020202020204" pitchFamily="34" charset="0"/>
              <a:buChar char="•"/>
            </a:pPr>
            <a:r>
              <a:rPr lang="nb-NO" sz="2400" dirty="0" err="1" smtClean="0"/>
              <a:t>iCAT</a:t>
            </a:r>
            <a:r>
              <a:rPr lang="nb-NO" sz="2400" dirty="0" smtClean="0"/>
              <a:t> </a:t>
            </a:r>
            <a:r>
              <a:rPr lang="nb-NO" sz="2400" dirty="0" err="1" smtClean="0"/>
              <a:t>review</a:t>
            </a:r>
            <a:r>
              <a:rPr lang="nb-NO" sz="2400" dirty="0" smtClean="0"/>
              <a:t> workshops </a:t>
            </a:r>
            <a:r>
              <a:rPr lang="nb-NO" sz="2400" dirty="0" err="1" smtClean="0"/>
              <a:t>were</a:t>
            </a:r>
            <a:r>
              <a:rPr lang="nb-NO" sz="2400" dirty="0" smtClean="0"/>
              <a:t> held to </a:t>
            </a:r>
            <a:r>
              <a:rPr lang="nb-NO" sz="2400" dirty="0" err="1" smtClean="0"/>
              <a:t>provide</a:t>
            </a:r>
            <a:r>
              <a:rPr lang="nb-NO" sz="2400" dirty="0" smtClean="0"/>
              <a:t> support and feedback to SAIs in ASOSAI, CAROSAI and PASAI.</a:t>
            </a:r>
          </a:p>
        </p:txBody>
      </p:sp>
      <p:sp>
        <p:nvSpPr>
          <p:cNvPr id="13" name="TextBox 12"/>
          <p:cNvSpPr txBox="1"/>
          <p:nvPr/>
        </p:nvSpPr>
        <p:spPr>
          <a:xfrm>
            <a:off x="2398815" y="249388"/>
            <a:ext cx="9646039" cy="646331"/>
          </a:xfrm>
          <a:prstGeom prst="rect">
            <a:avLst/>
          </a:prstGeom>
          <a:noFill/>
        </p:spPr>
        <p:txBody>
          <a:bodyPr wrap="square" rtlCol="0">
            <a:spAutoFit/>
          </a:bodyPr>
          <a:lstStyle/>
          <a:p>
            <a:r>
              <a:rPr lang="nb-NO" sz="3600" b="1" dirty="0" smtClean="0">
                <a:solidFill>
                  <a:schemeClr val="bg1"/>
                </a:solidFill>
              </a:rPr>
              <a:t>3i </a:t>
            </a:r>
            <a:r>
              <a:rPr lang="nb-NO" sz="3600" b="1" dirty="0" err="1" smtClean="0">
                <a:solidFill>
                  <a:schemeClr val="bg1"/>
                </a:solidFill>
              </a:rPr>
              <a:t>Results</a:t>
            </a:r>
            <a:r>
              <a:rPr lang="nb-NO" sz="3600" b="1" dirty="0" smtClean="0">
                <a:solidFill>
                  <a:schemeClr val="bg1"/>
                </a:solidFill>
              </a:rPr>
              <a:t> -  IDI </a:t>
            </a:r>
            <a:r>
              <a:rPr lang="nb-NO" sz="3600" b="1" dirty="0" err="1" smtClean="0">
                <a:solidFill>
                  <a:schemeClr val="bg1"/>
                </a:solidFill>
              </a:rPr>
              <a:t>Outcomes</a:t>
            </a:r>
            <a:r>
              <a:rPr lang="nb-NO" sz="3600" b="1" dirty="0" smtClean="0">
                <a:solidFill>
                  <a:schemeClr val="bg1"/>
                </a:solidFill>
              </a:rPr>
              <a:t> - </a:t>
            </a:r>
            <a:r>
              <a:rPr lang="nb-NO" sz="3600" b="1" dirty="0" err="1" smtClean="0">
                <a:solidFill>
                  <a:schemeClr val="bg1"/>
                </a:solidFill>
              </a:rPr>
              <a:t>GPGs</a:t>
            </a:r>
            <a:endParaRPr lang="en-US" sz="3600" b="1" dirty="0">
              <a:solidFill>
                <a:schemeClr val="bg1"/>
              </a:solidFill>
            </a:endParaRPr>
          </a:p>
        </p:txBody>
      </p:sp>
      <p:pic>
        <p:nvPicPr>
          <p:cNvPr id="7" name="Picture 3" descr="\\Client\G$\Backup PC200115\shofiq\image for 3i portal\FSW Manila\DSCF5834.JPG"/>
          <p:cNvPicPr>
            <a:picLocks noChangeAspect="1" noChangeArrowheads="1"/>
          </p:cNvPicPr>
          <p:nvPr/>
        </p:nvPicPr>
        <p:blipFill rotWithShape="1">
          <a:blip r:embed="rId2" cstate="print">
            <a:extLst>
              <a:ext uri="{28A0092B-C50C-407E-A947-70E740481C1C}">
                <a14:useLocalDpi xmlns="" xmlns:a14="http://schemas.microsoft.com/office/drawing/2010/main"/>
              </a:ext>
            </a:extLst>
          </a:blip>
          <a:srcRect t="6343" r="19260" b="23334"/>
          <a:stretch/>
        </p:blipFill>
        <p:spPr bwMode="auto">
          <a:xfrm>
            <a:off x="8711429" y="4457870"/>
            <a:ext cx="3480571" cy="1888357"/>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9" name="TextBox 8"/>
          <p:cNvSpPr txBox="1"/>
          <p:nvPr/>
        </p:nvSpPr>
        <p:spPr>
          <a:xfrm>
            <a:off x="1677758" y="1136683"/>
            <a:ext cx="9646039" cy="646331"/>
          </a:xfrm>
          <a:prstGeom prst="rect">
            <a:avLst/>
          </a:prstGeom>
          <a:noFill/>
        </p:spPr>
        <p:txBody>
          <a:bodyPr wrap="square" rtlCol="0">
            <a:spAutoFit/>
          </a:bodyPr>
          <a:lstStyle/>
          <a:p>
            <a:r>
              <a:rPr lang="nb-NO" sz="3600" b="1" dirty="0" err="1" smtClean="0"/>
              <a:t>Use</a:t>
            </a:r>
            <a:r>
              <a:rPr lang="nb-NO" sz="3600" b="1" dirty="0" smtClean="0"/>
              <a:t> </a:t>
            </a:r>
            <a:r>
              <a:rPr lang="nb-NO" sz="3600" b="1" dirty="0" err="1" smtClean="0"/>
              <a:t>of</a:t>
            </a:r>
            <a:r>
              <a:rPr lang="nb-NO" sz="3600" b="1" dirty="0" smtClean="0"/>
              <a:t>  </a:t>
            </a:r>
            <a:r>
              <a:rPr lang="nb-NO" sz="3600" b="1" dirty="0" err="1" smtClean="0"/>
              <a:t>iCATs</a:t>
            </a:r>
            <a:r>
              <a:rPr lang="nb-NO" sz="3600" b="1" dirty="0" smtClean="0"/>
              <a:t> by SAIs </a:t>
            </a:r>
            <a:endParaRPr lang="en-US" sz="3600" b="1" dirty="0"/>
          </a:p>
        </p:txBody>
      </p:sp>
      <p:graphicFrame>
        <p:nvGraphicFramePr>
          <p:cNvPr id="2" name="Table 1"/>
          <p:cNvGraphicFramePr>
            <a:graphicFrameLocks noGrp="1"/>
          </p:cNvGraphicFramePr>
          <p:nvPr>
            <p:extLst>
              <p:ext uri="{D42A27DB-BD31-4B8C-83A1-F6EECF244321}">
                <p14:modId xmlns="" xmlns:p14="http://schemas.microsoft.com/office/powerpoint/2010/main" val="3501487742"/>
              </p:ext>
            </p:extLst>
          </p:nvPr>
        </p:nvGraphicFramePr>
        <p:xfrm>
          <a:off x="4314890" y="5077268"/>
          <a:ext cx="2992651" cy="1009650"/>
        </p:xfrm>
        <a:graphic>
          <a:graphicData uri="http://schemas.openxmlformats.org/drawingml/2006/table">
            <a:tbl>
              <a:tblPr>
                <a:tableStyleId>{BC89EF96-8CEA-46FF-86C4-4CE0E7609802}</a:tableStyleId>
              </a:tblPr>
              <a:tblGrid>
                <a:gridCol w="1157028"/>
                <a:gridCol w="1835623"/>
              </a:tblGrid>
              <a:tr h="190500">
                <a:tc>
                  <a:txBody>
                    <a:bodyPr/>
                    <a:lstStyle/>
                    <a:p>
                      <a:pPr algn="l" fontAlgn="b"/>
                      <a:r>
                        <a:rPr lang="nb-NO" sz="2000" u="none" strike="noStrike" dirty="0">
                          <a:effectLst/>
                        </a:rPr>
                        <a:t>ARABOSAI</a:t>
                      </a:r>
                      <a:endParaRPr lang="nb-NO" sz="2000" b="0" i="0" u="none" strike="noStrike" dirty="0">
                        <a:solidFill>
                          <a:srgbClr val="000000"/>
                        </a:solidFill>
                        <a:effectLst/>
                        <a:latin typeface="Calibri"/>
                      </a:endParaRPr>
                    </a:p>
                  </a:txBody>
                  <a:tcPr marL="9525" marR="9525" marT="9525" marB="0" anchor="b"/>
                </a:tc>
                <a:tc>
                  <a:txBody>
                    <a:bodyPr/>
                    <a:lstStyle/>
                    <a:p>
                      <a:pPr algn="ctr" fontAlgn="b"/>
                      <a:r>
                        <a:rPr lang="nb-NO" sz="2000" u="none" strike="noStrike" dirty="0" smtClean="0">
                          <a:effectLst/>
                        </a:rPr>
                        <a:t>17 SAIs</a:t>
                      </a:r>
                      <a:endParaRPr lang="nb-NO" sz="2000" b="0" i="0" u="none" strike="noStrike" dirty="0">
                        <a:solidFill>
                          <a:srgbClr val="000000"/>
                        </a:solidFill>
                        <a:effectLst/>
                        <a:latin typeface="Calibri"/>
                      </a:endParaRPr>
                    </a:p>
                  </a:txBody>
                  <a:tcPr marL="9525" marR="9525" marT="9525" marB="0" anchor="b"/>
                </a:tc>
              </a:tr>
              <a:tr h="381000">
                <a:tc>
                  <a:txBody>
                    <a:bodyPr/>
                    <a:lstStyle/>
                    <a:p>
                      <a:pPr algn="l" fontAlgn="t"/>
                      <a:r>
                        <a:rPr lang="nb-NO" sz="2000" u="none" strike="noStrike">
                          <a:effectLst/>
                        </a:rPr>
                        <a:t>OLACEFS</a:t>
                      </a:r>
                      <a:endParaRPr lang="nb-NO" sz="2000" b="0" i="0" u="none" strike="noStrike">
                        <a:solidFill>
                          <a:srgbClr val="000000"/>
                        </a:solidFill>
                        <a:effectLst/>
                        <a:latin typeface="Calibri"/>
                      </a:endParaRPr>
                    </a:p>
                  </a:txBody>
                  <a:tcPr marL="9525" marR="9525" marT="9525" marB="0"/>
                </a:tc>
                <a:tc>
                  <a:txBody>
                    <a:bodyPr/>
                    <a:lstStyle/>
                    <a:p>
                      <a:pPr algn="ctr" fontAlgn="t"/>
                      <a:r>
                        <a:rPr lang="nb-NO" sz="2000" u="none" strike="noStrike" dirty="0" smtClean="0">
                          <a:effectLst/>
                        </a:rPr>
                        <a:t>20 SAIs</a:t>
                      </a:r>
                      <a:endParaRPr lang="nb-NO" sz="2000" b="0" i="0" u="none" strike="noStrike" dirty="0">
                        <a:solidFill>
                          <a:srgbClr val="000000"/>
                        </a:solidFill>
                        <a:effectLst/>
                        <a:latin typeface="Calibri"/>
                      </a:endParaRPr>
                    </a:p>
                  </a:txBody>
                  <a:tcPr marL="9525" marR="9525" marT="9525" marB="0"/>
                </a:tc>
              </a:tr>
              <a:tr h="190500">
                <a:tc>
                  <a:txBody>
                    <a:bodyPr/>
                    <a:lstStyle/>
                    <a:p>
                      <a:pPr algn="l" fontAlgn="b"/>
                      <a:r>
                        <a:rPr lang="nb-NO" sz="2000" u="none" strike="noStrike">
                          <a:effectLst/>
                        </a:rPr>
                        <a:t>CREFIAF</a:t>
                      </a:r>
                      <a:endParaRPr lang="nb-NO" sz="2000" b="0" i="0" u="none" strike="noStrike">
                        <a:solidFill>
                          <a:srgbClr val="000000"/>
                        </a:solidFill>
                        <a:effectLst/>
                        <a:latin typeface="Calibri"/>
                      </a:endParaRPr>
                    </a:p>
                  </a:txBody>
                  <a:tcPr marL="9525" marR="9525" marT="9525" marB="0" anchor="b"/>
                </a:tc>
                <a:tc>
                  <a:txBody>
                    <a:bodyPr/>
                    <a:lstStyle/>
                    <a:p>
                      <a:pPr algn="ctr" fontAlgn="b"/>
                      <a:r>
                        <a:rPr lang="nb-NO" sz="2000" u="none" strike="noStrike" dirty="0" smtClean="0">
                          <a:effectLst/>
                        </a:rPr>
                        <a:t>18 SAIs</a:t>
                      </a:r>
                      <a:endParaRPr lang="nb-NO" sz="2000" b="0" i="0" u="none" strike="noStrike" dirty="0">
                        <a:solidFill>
                          <a:srgbClr val="000000"/>
                        </a:solidFill>
                        <a:effectLst/>
                        <a:latin typeface="Calibri"/>
                      </a:endParaRPr>
                    </a:p>
                  </a:txBody>
                  <a:tcPr marL="9525" marR="9525" marT="9525" marB="0" anchor="b"/>
                </a:tc>
              </a:tr>
            </a:tbl>
          </a:graphicData>
        </a:graphic>
      </p:graphicFrame>
      <p:sp>
        <p:nvSpPr>
          <p:cNvPr id="5" name="Pentagon 4"/>
          <p:cNvSpPr/>
          <p:nvPr/>
        </p:nvSpPr>
        <p:spPr>
          <a:xfrm>
            <a:off x="1677758" y="5055147"/>
            <a:ext cx="2415653" cy="809599"/>
          </a:xfrm>
          <a:prstGeom prst="homePlat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b-NO" sz="2000" b="1" dirty="0" smtClean="0">
              <a:solidFill>
                <a:schemeClr val="tx1"/>
              </a:solidFill>
            </a:endParaRPr>
          </a:p>
          <a:p>
            <a:r>
              <a:rPr lang="nb-NO" sz="2000" b="1" dirty="0" smtClean="0">
                <a:solidFill>
                  <a:schemeClr val="tx1"/>
                </a:solidFill>
              </a:rPr>
              <a:t>SAIs </a:t>
            </a:r>
            <a:r>
              <a:rPr lang="nb-NO" sz="2000" b="1" dirty="0" err="1">
                <a:solidFill>
                  <a:schemeClr val="tx1"/>
                </a:solidFill>
              </a:rPr>
              <a:t>committed</a:t>
            </a:r>
            <a:r>
              <a:rPr lang="nb-NO" sz="2000" b="1" dirty="0">
                <a:solidFill>
                  <a:schemeClr val="tx1"/>
                </a:solidFill>
              </a:rPr>
              <a:t> to </a:t>
            </a:r>
          </a:p>
          <a:p>
            <a:r>
              <a:rPr lang="nb-NO" sz="2000" b="1" dirty="0" err="1">
                <a:solidFill>
                  <a:schemeClr val="tx1"/>
                </a:solidFill>
              </a:rPr>
              <a:t>carry</a:t>
            </a:r>
            <a:r>
              <a:rPr lang="nb-NO" sz="2000" b="1" dirty="0">
                <a:solidFill>
                  <a:schemeClr val="tx1"/>
                </a:solidFill>
              </a:rPr>
              <a:t> </a:t>
            </a:r>
            <a:r>
              <a:rPr lang="nb-NO" sz="2000" b="1" dirty="0" err="1">
                <a:solidFill>
                  <a:schemeClr val="tx1"/>
                </a:solidFill>
              </a:rPr>
              <a:t>out</a:t>
            </a:r>
            <a:r>
              <a:rPr lang="nb-NO" sz="2000" b="1" dirty="0">
                <a:solidFill>
                  <a:schemeClr val="tx1"/>
                </a:solidFill>
              </a:rPr>
              <a:t> </a:t>
            </a:r>
            <a:r>
              <a:rPr lang="nb-NO" sz="2000" b="1" dirty="0" err="1">
                <a:solidFill>
                  <a:schemeClr val="tx1"/>
                </a:solidFill>
              </a:rPr>
              <a:t>iCATs</a:t>
            </a:r>
            <a:endParaRPr lang="nb-NO" sz="2000" b="1" dirty="0">
              <a:solidFill>
                <a:schemeClr val="tx1"/>
              </a:solidFill>
            </a:endParaRPr>
          </a:p>
          <a:p>
            <a:pPr algn="ctr"/>
            <a:endParaRPr lang="nb-NO" sz="2000" b="1" dirty="0">
              <a:solidFill>
                <a:schemeClr val="tx1"/>
              </a:solidFill>
            </a:endParaRPr>
          </a:p>
        </p:txBody>
      </p:sp>
      <p:sp>
        <p:nvSpPr>
          <p:cNvPr id="3" name="TextBox 2"/>
          <p:cNvSpPr txBox="1"/>
          <p:nvPr/>
        </p:nvSpPr>
        <p:spPr>
          <a:xfrm>
            <a:off x="9020902" y="2101755"/>
            <a:ext cx="1808059" cy="646331"/>
          </a:xfrm>
          <a:prstGeom prst="rect">
            <a:avLst/>
          </a:prstGeom>
          <a:solidFill>
            <a:srgbClr val="FFFF00"/>
          </a:solidFill>
        </p:spPr>
        <p:txBody>
          <a:bodyPr wrap="none" rtlCol="0">
            <a:spAutoFit/>
          </a:bodyPr>
          <a:lstStyle/>
          <a:p>
            <a:pPr algn="ctr"/>
            <a:r>
              <a:rPr lang="nb-NO" b="1" dirty="0" smtClean="0"/>
              <a:t>7162 </a:t>
            </a:r>
            <a:r>
              <a:rPr lang="nb-NO" b="1" dirty="0" err="1" smtClean="0"/>
              <a:t>downloads</a:t>
            </a:r>
            <a:r>
              <a:rPr lang="nb-NO" b="1" dirty="0" smtClean="0"/>
              <a:t> </a:t>
            </a:r>
          </a:p>
          <a:p>
            <a:pPr algn="ctr"/>
            <a:r>
              <a:rPr lang="nb-NO" b="1" dirty="0" err="1" smtClean="0"/>
              <a:t>of</a:t>
            </a:r>
            <a:r>
              <a:rPr lang="nb-NO" b="1" dirty="0" smtClean="0"/>
              <a:t> </a:t>
            </a:r>
            <a:r>
              <a:rPr lang="nb-NO" b="1" dirty="0" err="1" smtClean="0"/>
              <a:t>iCATs</a:t>
            </a:r>
            <a:r>
              <a:rPr lang="nb-NO" b="1" dirty="0" smtClean="0"/>
              <a:t> </a:t>
            </a:r>
            <a:endParaRPr lang="nb-NO" b="1" dirty="0"/>
          </a:p>
        </p:txBody>
      </p:sp>
    </p:spTree>
    <p:extLst>
      <p:ext uri="{BB962C8B-B14F-4D97-AF65-F5344CB8AC3E}">
        <p14:creationId xmlns="" xmlns:p14="http://schemas.microsoft.com/office/powerpoint/2010/main" val="17332327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737600" y="6520260"/>
            <a:ext cx="2844800" cy="365125"/>
          </a:xfrm>
        </p:spPr>
        <p:txBody>
          <a:bodyPr/>
          <a:lstStyle/>
          <a:p>
            <a:fld id="{F8DE68CA-CE29-48B2-A76D-5FAA5388020D}" type="slidenum">
              <a:rPr lang="da-DK" smtClean="0"/>
              <a:pPr/>
              <a:t>9</a:t>
            </a:fld>
            <a:endParaRPr lang="da-DK"/>
          </a:p>
        </p:txBody>
      </p:sp>
      <p:pic>
        <p:nvPicPr>
          <p:cNvPr id="5" name="Picture 2"/>
          <p:cNvPicPr>
            <a:picLocks noChangeAspect="1" noChangeArrowheads="1"/>
          </p:cNvPicPr>
          <p:nvPr/>
        </p:nvPicPr>
        <p:blipFill>
          <a:blip r:embed="rId2" cstate="print"/>
          <a:srcRect l="39150" t="7641" r="38012" b="37839"/>
          <a:stretch>
            <a:fillRect/>
          </a:stretch>
        </p:blipFill>
        <p:spPr bwMode="auto">
          <a:xfrm>
            <a:off x="559557" y="2181173"/>
            <a:ext cx="1582933" cy="2336236"/>
          </a:xfrm>
          <a:prstGeom prst="rect">
            <a:avLst/>
          </a:prstGeom>
          <a:ln>
            <a:noFill/>
          </a:ln>
          <a:effectLst>
            <a:outerShdw blurRad="292100" dist="139700" dir="2700000" algn="tl" rotWithShape="0">
              <a:srgbClr val="333333">
                <a:alpha val="65000"/>
              </a:srgbClr>
            </a:outerShdw>
          </a:effectLst>
        </p:spPr>
      </p:pic>
      <p:pic>
        <p:nvPicPr>
          <p:cNvPr id="6" name="Picture 2"/>
          <p:cNvPicPr>
            <a:picLocks noChangeAspect="1" noChangeArrowheads="1"/>
          </p:cNvPicPr>
          <p:nvPr/>
        </p:nvPicPr>
        <p:blipFill>
          <a:blip r:embed="rId3" cstate="print"/>
          <a:srcRect l="35237" t="8134" r="34051" b="13467"/>
          <a:stretch>
            <a:fillRect/>
          </a:stretch>
        </p:blipFill>
        <p:spPr bwMode="auto">
          <a:xfrm>
            <a:off x="1337483" y="2734180"/>
            <a:ext cx="1615687" cy="2233607"/>
          </a:xfrm>
          <a:prstGeom prst="rect">
            <a:avLst/>
          </a:prstGeom>
          <a:ln>
            <a:solidFill>
              <a:schemeClr val="accent1">
                <a:lumMod val="75000"/>
              </a:schemeClr>
            </a:solidFill>
          </a:ln>
          <a:effectLst>
            <a:outerShdw blurRad="292100" dist="139700" dir="2700000" algn="tl" rotWithShape="0">
              <a:srgbClr val="333333">
                <a:alpha val="65000"/>
              </a:srgbClr>
            </a:outerShdw>
          </a:effectLst>
        </p:spPr>
      </p:pic>
      <p:sp>
        <p:nvSpPr>
          <p:cNvPr id="7" name="TextBox 6"/>
          <p:cNvSpPr txBox="1"/>
          <p:nvPr/>
        </p:nvSpPr>
        <p:spPr>
          <a:xfrm>
            <a:off x="4967783" y="2015949"/>
            <a:ext cx="6851177" cy="2677656"/>
          </a:xfrm>
          <a:prstGeom prst="rect">
            <a:avLst/>
          </a:prstGeom>
          <a:noFill/>
        </p:spPr>
        <p:txBody>
          <a:bodyPr wrap="square" rtlCol="0">
            <a:spAutoFit/>
          </a:bodyPr>
          <a:lstStyle/>
          <a:p>
            <a:endParaRPr lang="en-US" sz="2800" dirty="0" smtClean="0"/>
          </a:p>
          <a:p>
            <a:pPr marL="269875" indent="-269875">
              <a:buFont typeface="Arial" pitchFamily="34" charset="0"/>
              <a:buChar char="•"/>
            </a:pPr>
            <a:r>
              <a:rPr lang="en-US" sz="2800" dirty="0" smtClean="0"/>
              <a:t>Used in all three ISSAI Certification </a:t>
            </a:r>
            <a:r>
              <a:rPr lang="en-US" sz="2800" dirty="0" err="1" smtClean="0"/>
              <a:t>Programmes</a:t>
            </a:r>
            <a:endParaRPr lang="en-US" sz="2800" dirty="0" smtClean="0"/>
          </a:p>
          <a:p>
            <a:pPr marL="269875" indent="-269875">
              <a:buFont typeface="Arial" pitchFamily="34" charset="0"/>
              <a:buChar char="•"/>
            </a:pPr>
            <a:r>
              <a:rPr lang="en-US" sz="2800" dirty="0" smtClean="0"/>
              <a:t>Used for ISSAI based cooperative audits  </a:t>
            </a:r>
          </a:p>
          <a:p>
            <a:pPr marL="269875" indent="-269875">
              <a:buFont typeface="Arial" pitchFamily="34" charset="0"/>
              <a:buChar char="•"/>
            </a:pPr>
            <a:r>
              <a:rPr lang="en-US" sz="2800" dirty="0" smtClean="0"/>
              <a:t>Translated into Arabic, Spanish and French</a:t>
            </a:r>
          </a:p>
          <a:p>
            <a:pPr marL="269875" indent="-269875">
              <a:buFont typeface="Arial" pitchFamily="34" charset="0"/>
              <a:buChar char="•"/>
            </a:pPr>
            <a:r>
              <a:rPr lang="en-US" sz="2800" dirty="0" smtClean="0"/>
              <a:t>7865 downloads of handbooks </a:t>
            </a:r>
          </a:p>
        </p:txBody>
      </p:sp>
      <p:sp>
        <p:nvSpPr>
          <p:cNvPr id="8" name="TextBox 7"/>
          <p:cNvSpPr txBox="1"/>
          <p:nvPr/>
        </p:nvSpPr>
        <p:spPr>
          <a:xfrm>
            <a:off x="2398815" y="249388"/>
            <a:ext cx="9646039" cy="646331"/>
          </a:xfrm>
          <a:prstGeom prst="rect">
            <a:avLst/>
          </a:prstGeom>
          <a:noFill/>
        </p:spPr>
        <p:txBody>
          <a:bodyPr wrap="square" rtlCol="0">
            <a:spAutoFit/>
          </a:bodyPr>
          <a:lstStyle/>
          <a:p>
            <a:r>
              <a:rPr lang="nb-NO" sz="3600" b="1" dirty="0">
                <a:solidFill>
                  <a:schemeClr val="bg1"/>
                </a:solidFill>
              </a:rPr>
              <a:t>3i </a:t>
            </a:r>
            <a:r>
              <a:rPr lang="nb-NO" sz="3600" b="1" dirty="0" smtClean="0">
                <a:solidFill>
                  <a:schemeClr val="bg1"/>
                </a:solidFill>
              </a:rPr>
              <a:t> </a:t>
            </a:r>
            <a:r>
              <a:rPr lang="nb-NO" sz="3600" b="1" dirty="0" err="1" smtClean="0">
                <a:solidFill>
                  <a:schemeClr val="bg1"/>
                </a:solidFill>
              </a:rPr>
              <a:t>Results</a:t>
            </a:r>
            <a:r>
              <a:rPr lang="nb-NO" sz="3600" b="1" dirty="0" smtClean="0">
                <a:solidFill>
                  <a:schemeClr val="bg1"/>
                </a:solidFill>
              </a:rPr>
              <a:t> – IDI </a:t>
            </a:r>
            <a:r>
              <a:rPr lang="nb-NO" sz="3600" b="1" dirty="0" err="1" smtClean="0">
                <a:solidFill>
                  <a:schemeClr val="bg1"/>
                </a:solidFill>
              </a:rPr>
              <a:t>Outcomes</a:t>
            </a:r>
            <a:r>
              <a:rPr lang="nb-NO" sz="3600" b="1" dirty="0" smtClean="0">
                <a:solidFill>
                  <a:schemeClr val="bg1"/>
                </a:solidFill>
              </a:rPr>
              <a:t> - </a:t>
            </a:r>
            <a:r>
              <a:rPr lang="nb-NO" sz="3600" b="1" dirty="0" err="1" smtClean="0">
                <a:solidFill>
                  <a:schemeClr val="bg1"/>
                </a:solidFill>
              </a:rPr>
              <a:t>GPGs</a:t>
            </a:r>
            <a:r>
              <a:rPr lang="nb-NO" sz="3600" b="1" dirty="0" smtClean="0">
                <a:solidFill>
                  <a:schemeClr val="bg1"/>
                </a:solidFill>
              </a:rPr>
              <a:t> </a:t>
            </a:r>
            <a:endParaRPr lang="en-US" sz="3600" b="1" dirty="0">
              <a:solidFill>
                <a:schemeClr val="bg1"/>
              </a:solidFill>
            </a:endParaRPr>
          </a:p>
        </p:txBody>
      </p:sp>
      <p:sp>
        <p:nvSpPr>
          <p:cNvPr id="9" name="TextBox 8"/>
          <p:cNvSpPr txBox="1"/>
          <p:nvPr/>
        </p:nvSpPr>
        <p:spPr>
          <a:xfrm>
            <a:off x="1651377" y="1287721"/>
            <a:ext cx="9376013" cy="523220"/>
          </a:xfrm>
          <a:prstGeom prst="rect">
            <a:avLst/>
          </a:prstGeom>
          <a:noFill/>
        </p:spPr>
        <p:txBody>
          <a:bodyPr wrap="square" rtlCol="0">
            <a:spAutoFit/>
          </a:bodyPr>
          <a:lstStyle/>
          <a:p>
            <a:r>
              <a:rPr lang="nb-NO" sz="2800" b="1" dirty="0" err="1" smtClean="0">
                <a:solidFill>
                  <a:srgbClr val="002060"/>
                </a:solidFill>
              </a:rPr>
              <a:t>Use</a:t>
            </a:r>
            <a:r>
              <a:rPr lang="nb-NO" sz="2800" b="1" dirty="0" smtClean="0">
                <a:solidFill>
                  <a:srgbClr val="002060"/>
                </a:solidFill>
              </a:rPr>
              <a:t> </a:t>
            </a:r>
            <a:r>
              <a:rPr lang="nb-NO" sz="2800" b="1" dirty="0" err="1" smtClean="0">
                <a:solidFill>
                  <a:srgbClr val="002060"/>
                </a:solidFill>
              </a:rPr>
              <a:t>of</a:t>
            </a:r>
            <a:r>
              <a:rPr lang="nb-NO" sz="2800" b="1" dirty="0" smtClean="0">
                <a:solidFill>
                  <a:srgbClr val="002060"/>
                </a:solidFill>
              </a:rPr>
              <a:t> ISSAI </a:t>
            </a:r>
            <a:r>
              <a:rPr lang="nb-NO" sz="2800" b="1" dirty="0" err="1" smtClean="0">
                <a:solidFill>
                  <a:srgbClr val="002060"/>
                </a:solidFill>
              </a:rPr>
              <a:t>Implementation</a:t>
            </a:r>
            <a:r>
              <a:rPr lang="nb-NO" sz="2800" b="1" dirty="0" smtClean="0">
                <a:solidFill>
                  <a:srgbClr val="002060"/>
                </a:solidFill>
              </a:rPr>
              <a:t> </a:t>
            </a:r>
            <a:r>
              <a:rPr lang="nb-NO" sz="2800" b="1" dirty="0" err="1" smtClean="0">
                <a:solidFill>
                  <a:srgbClr val="002060"/>
                </a:solidFill>
              </a:rPr>
              <a:t>Handbooks</a:t>
            </a:r>
            <a:r>
              <a:rPr lang="nb-NO" sz="2800" b="1" dirty="0" smtClean="0">
                <a:solidFill>
                  <a:srgbClr val="002060"/>
                </a:solidFill>
              </a:rPr>
              <a:t> for FA, PA and CA </a:t>
            </a:r>
            <a:endParaRPr lang="en-US" sz="2800" b="1" dirty="0">
              <a:solidFill>
                <a:srgbClr val="002060"/>
              </a:solidFill>
            </a:endParaRPr>
          </a:p>
        </p:txBody>
      </p:sp>
      <p:pic>
        <p:nvPicPr>
          <p:cNvPr id="1026" name="Picture 2" descr="C:\Users\Standard\Desktop\ca.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079504" y="3334028"/>
            <a:ext cx="1618181" cy="2366761"/>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54426173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1482</Words>
  <Application>Microsoft Office PowerPoint</Application>
  <PresentationFormat>Custom</PresentationFormat>
  <Paragraphs>260</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Tema de Office</vt:lpstr>
      <vt:lpstr>Slide 1</vt:lpstr>
      <vt:lpstr>Slide 2</vt:lpstr>
      <vt:lpstr>Slide 3</vt:lpstr>
      <vt:lpstr>Implementation Partners</vt:lpstr>
      <vt:lpstr>Slide 5</vt:lpstr>
      <vt:lpstr> 3i Results Framework</vt:lpstr>
      <vt:lpstr>Engaging with SAI Management </vt:lpstr>
      <vt:lpstr>Slide 8</vt:lpstr>
      <vt:lpstr>Slide 9</vt:lpstr>
      <vt:lpstr>Slide 10</vt:lpstr>
      <vt:lpstr>Slide 11</vt:lpstr>
      <vt:lpstr>Slide 12</vt:lpstr>
      <vt:lpstr>Slide 13</vt:lpstr>
      <vt:lpstr>Slide 14</vt:lpstr>
      <vt:lpstr>Slide 15</vt:lpstr>
      <vt:lpstr>3i Evaluation - Conclusions</vt:lpstr>
      <vt:lpstr>3i Evaluation - Conclusions</vt:lpstr>
      <vt:lpstr>3i Evaluation - Conclusions</vt:lpstr>
      <vt:lpstr>3i Evaluation - Recommendations</vt:lpstr>
      <vt:lpstr>3i Evaluation - Recommendations</vt:lpstr>
      <vt:lpstr>Slide 21</vt:lpstr>
      <vt:lpstr>Slide 22</vt:lpstr>
      <vt:lpstr>Slide 23</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Familia Castro Rojas</dc:creator>
  <cp:lastModifiedBy>Standard</cp:lastModifiedBy>
  <cp:revision>306</cp:revision>
  <cp:lastPrinted>2015-02-03T08:35:03Z</cp:lastPrinted>
  <dcterms:created xsi:type="dcterms:W3CDTF">2014-11-14T09:58:46Z</dcterms:created>
  <dcterms:modified xsi:type="dcterms:W3CDTF">2015-05-29T13:08:04Z</dcterms:modified>
</cp:coreProperties>
</file>