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6" r:id="rId2"/>
    <p:sldId id="285" r:id="rId3"/>
    <p:sldId id="286" r:id="rId4"/>
    <p:sldId id="296" r:id="rId5"/>
    <p:sldId id="297" r:id="rId6"/>
    <p:sldId id="298" r:id="rId7"/>
    <p:sldId id="299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5" r:id="rId16"/>
    <p:sldId id="300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2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0" d="100"/>
          <a:sy n="120" d="100"/>
        </p:scale>
        <p:origin x="1698" y="-7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25BEA-A0E2-4E23-B893-699234214E78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1B4C1C2-0AB2-41B3-A2BD-5F3F94633A38}">
      <dgm:prSet phldrT="[Text]"/>
      <dgm:spPr/>
      <dgm:t>
        <a:bodyPr/>
        <a:lstStyle/>
        <a:p>
          <a:r>
            <a:rPr lang="en-US" dirty="0"/>
            <a:t>1941 IIA founded</a:t>
          </a:r>
        </a:p>
      </dgm:t>
    </dgm:pt>
    <dgm:pt modelId="{CF194A92-0482-4B6C-B7C6-A1FDCF7F7FFC}" type="parTrans" cxnId="{F1B6C870-67B9-40ED-BF37-37F23EE5631C}">
      <dgm:prSet/>
      <dgm:spPr/>
      <dgm:t>
        <a:bodyPr/>
        <a:lstStyle/>
        <a:p>
          <a:endParaRPr lang="en-US"/>
        </a:p>
      </dgm:t>
    </dgm:pt>
    <dgm:pt modelId="{7BEDDB06-B151-4A36-BFD4-BF75662928C9}" type="sibTrans" cxnId="{F1B6C870-67B9-40ED-BF37-37F23EE5631C}">
      <dgm:prSet/>
      <dgm:spPr/>
      <dgm:t>
        <a:bodyPr/>
        <a:lstStyle/>
        <a:p>
          <a:endParaRPr lang="en-US"/>
        </a:p>
      </dgm:t>
    </dgm:pt>
    <dgm:pt modelId="{1FCA5231-D86C-496A-B10E-95309D6BD828}">
      <dgm:prSet phldrT="[Text]"/>
      <dgm:spPr/>
      <dgm:t>
        <a:bodyPr/>
        <a:lstStyle/>
        <a:p>
          <a:r>
            <a:rPr lang="en-US" dirty="0"/>
            <a:t>1947 </a:t>
          </a:r>
          <a:r>
            <a:rPr lang="en-US" i="1" dirty="0"/>
            <a:t>Statement of Responsibilities of the Internal Auditor</a:t>
          </a:r>
        </a:p>
      </dgm:t>
    </dgm:pt>
    <dgm:pt modelId="{FFF26114-5B00-423D-A4EF-E619117AD75C}" type="parTrans" cxnId="{94022D8C-DCBB-457D-89C8-6FA53450AA01}">
      <dgm:prSet/>
      <dgm:spPr/>
      <dgm:t>
        <a:bodyPr/>
        <a:lstStyle/>
        <a:p>
          <a:endParaRPr lang="en-US"/>
        </a:p>
      </dgm:t>
    </dgm:pt>
    <dgm:pt modelId="{C43842F5-181C-40FE-A2AF-12EB0F4C17F1}" type="sibTrans" cxnId="{94022D8C-DCBB-457D-89C8-6FA53450AA01}">
      <dgm:prSet/>
      <dgm:spPr/>
      <dgm:t>
        <a:bodyPr/>
        <a:lstStyle/>
        <a:p>
          <a:endParaRPr lang="en-US"/>
        </a:p>
      </dgm:t>
    </dgm:pt>
    <dgm:pt modelId="{57D501CE-6531-4812-A240-EAB5720CDE4A}">
      <dgm:prSet phldrT="[Text]"/>
      <dgm:spPr/>
      <dgm:t>
        <a:bodyPr/>
        <a:lstStyle/>
        <a:p>
          <a:r>
            <a:rPr lang="en-US" dirty="0"/>
            <a:t>1968 </a:t>
          </a:r>
          <a:r>
            <a:rPr lang="en-US" i="1" dirty="0"/>
            <a:t>Code of Ethics</a:t>
          </a:r>
        </a:p>
      </dgm:t>
    </dgm:pt>
    <dgm:pt modelId="{91E4C562-E64C-4BDF-B40D-C12470402585}" type="parTrans" cxnId="{5B5D61B1-0A73-461C-A8B7-08AEF29217B6}">
      <dgm:prSet/>
      <dgm:spPr/>
      <dgm:t>
        <a:bodyPr/>
        <a:lstStyle/>
        <a:p>
          <a:endParaRPr lang="en-US"/>
        </a:p>
      </dgm:t>
    </dgm:pt>
    <dgm:pt modelId="{9B50F281-E8CD-4D94-8397-0373091F6234}" type="sibTrans" cxnId="{5B5D61B1-0A73-461C-A8B7-08AEF29217B6}">
      <dgm:prSet/>
      <dgm:spPr/>
      <dgm:t>
        <a:bodyPr/>
        <a:lstStyle/>
        <a:p>
          <a:endParaRPr lang="en-US"/>
        </a:p>
      </dgm:t>
    </dgm:pt>
    <dgm:pt modelId="{C23A090B-E499-4EFF-BB75-8CF02AD3431B}">
      <dgm:prSet phldrT="[Text]"/>
      <dgm:spPr/>
      <dgm:t>
        <a:bodyPr/>
        <a:lstStyle/>
        <a:p>
          <a:r>
            <a:rPr lang="en-US" dirty="0"/>
            <a:t>1978 </a:t>
          </a:r>
          <a:r>
            <a:rPr lang="en-US" i="1" dirty="0"/>
            <a:t>Standards for the Professional Practice of Internal Auditing</a:t>
          </a:r>
        </a:p>
      </dgm:t>
    </dgm:pt>
    <dgm:pt modelId="{CD8480D0-47E1-4F64-BDD8-A50117751F2F}" type="parTrans" cxnId="{01BBB5E2-526E-4E94-A424-CBE896031126}">
      <dgm:prSet/>
      <dgm:spPr/>
      <dgm:t>
        <a:bodyPr/>
        <a:lstStyle/>
        <a:p>
          <a:endParaRPr lang="en-US"/>
        </a:p>
      </dgm:t>
    </dgm:pt>
    <dgm:pt modelId="{45C375D6-48C6-4327-9988-48000FB5AF19}" type="sibTrans" cxnId="{01BBB5E2-526E-4E94-A424-CBE896031126}">
      <dgm:prSet/>
      <dgm:spPr/>
      <dgm:t>
        <a:bodyPr/>
        <a:lstStyle/>
        <a:p>
          <a:endParaRPr lang="en-US"/>
        </a:p>
      </dgm:t>
    </dgm:pt>
    <dgm:pt modelId="{CFBA9A0E-D252-4C28-A8FD-418F745CB282}">
      <dgm:prSet phldrT="[Text]"/>
      <dgm:spPr/>
      <dgm:t>
        <a:bodyPr/>
        <a:lstStyle/>
        <a:p>
          <a:r>
            <a:rPr lang="en-US" dirty="0"/>
            <a:t>1978 </a:t>
          </a:r>
          <a:r>
            <a:rPr lang="en-US" i="1" dirty="0"/>
            <a:t>Statements on Internal Auditing Standards</a:t>
          </a:r>
        </a:p>
      </dgm:t>
    </dgm:pt>
    <dgm:pt modelId="{5BD7BB01-B7F6-45C0-864B-6C25A572E7CA}" type="parTrans" cxnId="{4FBEB537-A4AE-4BE8-B053-943174FDD54A}">
      <dgm:prSet/>
      <dgm:spPr/>
      <dgm:t>
        <a:bodyPr/>
        <a:lstStyle/>
        <a:p>
          <a:endParaRPr lang="en-US"/>
        </a:p>
      </dgm:t>
    </dgm:pt>
    <dgm:pt modelId="{BF89B1B1-B291-422B-B58D-87E8BE3CB726}" type="sibTrans" cxnId="{4FBEB537-A4AE-4BE8-B053-943174FDD54A}">
      <dgm:prSet/>
      <dgm:spPr/>
      <dgm:t>
        <a:bodyPr/>
        <a:lstStyle/>
        <a:p>
          <a:endParaRPr lang="en-US"/>
        </a:p>
      </dgm:t>
    </dgm:pt>
    <dgm:pt modelId="{A3659283-9919-40C0-858F-403AC108C118}">
      <dgm:prSet phldrT="[Text]"/>
      <dgm:spPr/>
      <dgm:t>
        <a:bodyPr/>
        <a:lstStyle/>
        <a:p>
          <a:r>
            <a:rPr lang="en-US" dirty="0"/>
            <a:t>1999 new definition of internal auditing</a:t>
          </a:r>
        </a:p>
      </dgm:t>
    </dgm:pt>
    <dgm:pt modelId="{8F7BFD3B-02EF-4A52-97E9-1F804042AB21}" type="parTrans" cxnId="{4C8BAE24-E934-4D68-B6A0-CC876C7BB478}">
      <dgm:prSet/>
      <dgm:spPr/>
      <dgm:t>
        <a:bodyPr/>
        <a:lstStyle/>
        <a:p>
          <a:endParaRPr lang="en-US"/>
        </a:p>
      </dgm:t>
    </dgm:pt>
    <dgm:pt modelId="{11D16FE7-8DFE-4FEB-B4E9-AA7DB47235AE}" type="sibTrans" cxnId="{4C8BAE24-E934-4D68-B6A0-CC876C7BB478}">
      <dgm:prSet/>
      <dgm:spPr/>
      <dgm:t>
        <a:bodyPr/>
        <a:lstStyle/>
        <a:p>
          <a:endParaRPr lang="en-US"/>
        </a:p>
      </dgm:t>
    </dgm:pt>
    <dgm:pt modelId="{6A04BC13-36AF-43D5-9397-3BA59B83ACEC}">
      <dgm:prSet phldrT="[Text]"/>
      <dgm:spPr/>
      <dgm:t>
        <a:bodyPr/>
        <a:lstStyle/>
        <a:p>
          <a:r>
            <a:rPr lang="en-US" dirty="0"/>
            <a:t>2000 </a:t>
          </a:r>
          <a:r>
            <a:rPr lang="en-US" i="1" dirty="0"/>
            <a:t>Code of Ethics </a:t>
          </a:r>
          <a:r>
            <a:rPr lang="en-US" dirty="0"/>
            <a:t>(revised)</a:t>
          </a:r>
        </a:p>
      </dgm:t>
    </dgm:pt>
    <dgm:pt modelId="{6D9F04F5-CF7F-46BE-8880-38472E315E51}" type="parTrans" cxnId="{5C0BEAED-33DD-4FA6-AA14-5507EEA3A7C0}">
      <dgm:prSet/>
      <dgm:spPr/>
      <dgm:t>
        <a:bodyPr/>
        <a:lstStyle/>
        <a:p>
          <a:endParaRPr lang="en-US"/>
        </a:p>
      </dgm:t>
    </dgm:pt>
    <dgm:pt modelId="{50BF42FC-453D-49E2-89EA-2B1F09F81F0A}" type="sibTrans" cxnId="{5C0BEAED-33DD-4FA6-AA14-5507EEA3A7C0}">
      <dgm:prSet/>
      <dgm:spPr/>
      <dgm:t>
        <a:bodyPr/>
        <a:lstStyle/>
        <a:p>
          <a:endParaRPr lang="en-US"/>
        </a:p>
      </dgm:t>
    </dgm:pt>
    <dgm:pt modelId="{D9297847-4B81-4BF5-90A6-0FE6916309DA}">
      <dgm:prSet phldrT="[Text]"/>
      <dgm:spPr/>
      <dgm:t>
        <a:bodyPr/>
        <a:lstStyle/>
        <a:p>
          <a:r>
            <a:rPr lang="en-US" dirty="0"/>
            <a:t>2002 </a:t>
          </a:r>
          <a:r>
            <a:rPr lang="en-US" i="1" dirty="0"/>
            <a:t>Professional Practices Framework</a:t>
          </a:r>
        </a:p>
      </dgm:t>
    </dgm:pt>
    <dgm:pt modelId="{DB4C4C77-E9DB-4285-8F43-7326E7C9D7B5}" type="parTrans" cxnId="{7EE58048-4D25-42F7-8028-55AB12ECEECB}">
      <dgm:prSet/>
      <dgm:spPr/>
      <dgm:t>
        <a:bodyPr/>
        <a:lstStyle/>
        <a:p>
          <a:endParaRPr lang="en-US"/>
        </a:p>
      </dgm:t>
    </dgm:pt>
    <dgm:pt modelId="{AB0F8DB5-9993-4166-8937-EA1349CA160B}" type="sibTrans" cxnId="{7EE58048-4D25-42F7-8028-55AB12ECEECB}">
      <dgm:prSet/>
      <dgm:spPr/>
      <dgm:t>
        <a:bodyPr/>
        <a:lstStyle/>
        <a:p>
          <a:endParaRPr lang="en-US"/>
        </a:p>
      </dgm:t>
    </dgm:pt>
    <dgm:pt modelId="{8716B558-F1BE-4741-A918-A6971345C574}">
      <dgm:prSet phldrT="[Text]"/>
      <dgm:spPr/>
      <dgm:t>
        <a:bodyPr/>
        <a:lstStyle/>
        <a:p>
          <a:r>
            <a:rPr lang="en-US" dirty="0"/>
            <a:t>2009 </a:t>
          </a:r>
          <a:r>
            <a:rPr lang="en-US" i="1" dirty="0"/>
            <a:t>International Professional Practices Framework (IPPF)</a:t>
          </a:r>
        </a:p>
      </dgm:t>
    </dgm:pt>
    <dgm:pt modelId="{0635AC07-C17A-4CB8-9948-E1E65C69AC0B}" type="parTrans" cxnId="{5CEA544A-143A-4E9D-8C95-B29D7486818B}">
      <dgm:prSet/>
      <dgm:spPr/>
      <dgm:t>
        <a:bodyPr/>
        <a:lstStyle/>
        <a:p>
          <a:endParaRPr lang="en-US"/>
        </a:p>
      </dgm:t>
    </dgm:pt>
    <dgm:pt modelId="{8F38924D-51F9-4FA8-8106-4D9411A97D32}" type="sibTrans" cxnId="{5CEA544A-143A-4E9D-8C95-B29D7486818B}">
      <dgm:prSet/>
      <dgm:spPr/>
      <dgm:t>
        <a:bodyPr/>
        <a:lstStyle/>
        <a:p>
          <a:endParaRPr lang="en-US"/>
        </a:p>
      </dgm:t>
    </dgm:pt>
    <dgm:pt modelId="{72299E38-C177-47B4-8725-52DE6A53A556}" type="pres">
      <dgm:prSet presAssocID="{40925BEA-A0E2-4E23-B893-699234214E7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da-DK"/>
        </a:p>
      </dgm:t>
    </dgm:pt>
    <dgm:pt modelId="{4AFEBD70-1AEE-4AE1-B973-4E3EE65CA07C}" type="pres">
      <dgm:prSet presAssocID="{71B4C1C2-0AB2-41B3-A2BD-5F3F94633A38}" presName="compNode" presStyleCnt="0"/>
      <dgm:spPr/>
    </dgm:pt>
    <dgm:pt modelId="{9C898C3F-FC36-4FB4-B6FF-11008A9EB563}" type="pres">
      <dgm:prSet presAssocID="{71B4C1C2-0AB2-41B3-A2BD-5F3F94633A38}" presName="dummyConnPt" presStyleCnt="0"/>
      <dgm:spPr/>
    </dgm:pt>
    <dgm:pt modelId="{66E08C08-6748-47A4-832C-D42DE056BB45}" type="pres">
      <dgm:prSet presAssocID="{71B4C1C2-0AB2-41B3-A2BD-5F3F94633A3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F94F0A4-0736-446C-AD83-F972EF11FBDF}" type="pres">
      <dgm:prSet presAssocID="{7BEDDB06-B151-4A36-BFD4-BF75662928C9}" presName="sibTrans" presStyleLbl="bgSibTrans2D1" presStyleIdx="0" presStyleCnt="8"/>
      <dgm:spPr/>
      <dgm:t>
        <a:bodyPr/>
        <a:lstStyle/>
        <a:p>
          <a:endParaRPr lang="da-DK"/>
        </a:p>
      </dgm:t>
    </dgm:pt>
    <dgm:pt modelId="{5E19A92E-8183-45F2-AA0F-2E2651A54B80}" type="pres">
      <dgm:prSet presAssocID="{1FCA5231-D86C-496A-B10E-95309D6BD828}" presName="compNode" presStyleCnt="0"/>
      <dgm:spPr/>
    </dgm:pt>
    <dgm:pt modelId="{DDC7090B-E7C4-4156-843A-A7CC9309ECAC}" type="pres">
      <dgm:prSet presAssocID="{1FCA5231-D86C-496A-B10E-95309D6BD828}" presName="dummyConnPt" presStyleCnt="0"/>
      <dgm:spPr/>
    </dgm:pt>
    <dgm:pt modelId="{AC3CC475-67FA-45B5-B263-E2F839A428D3}" type="pres">
      <dgm:prSet presAssocID="{1FCA5231-D86C-496A-B10E-95309D6BD828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D5B4F4B-9D7D-4B37-99E6-8C705F46943D}" type="pres">
      <dgm:prSet presAssocID="{C43842F5-181C-40FE-A2AF-12EB0F4C17F1}" presName="sibTrans" presStyleLbl="bgSibTrans2D1" presStyleIdx="1" presStyleCnt="8"/>
      <dgm:spPr/>
      <dgm:t>
        <a:bodyPr/>
        <a:lstStyle/>
        <a:p>
          <a:endParaRPr lang="da-DK"/>
        </a:p>
      </dgm:t>
    </dgm:pt>
    <dgm:pt modelId="{91A26297-5E9F-497E-BB9E-51CFC251EA83}" type="pres">
      <dgm:prSet presAssocID="{57D501CE-6531-4812-A240-EAB5720CDE4A}" presName="compNode" presStyleCnt="0"/>
      <dgm:spPr/>
    </dgm:pt>
    <dgm:pt modelId="{A949EF53-D37F-4075-9C02-6A901C084210}" type="pres">
      <dgm:prSet presAssocID="{57D501CE-6531-4812-A240-EAB5720CDE4A}" presName="dummyConnPt" presStyleCnt="0"/>
      <dgm:spPr/>
    </dgm:pt>
    <dgm:pt modelId="{EAE15F24-44FA-4759-A7D4-6A61C409F259}" type="pres">
      <dgm:prSet presAssocID="{57D501CE-6531-4812-A240-EAB5720CDE4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D5826A7-FCA8-4324-9486-4FA10AE473BC}" type="pres">
      <dgm:prSet presAssocID="{9B50F281-E8CD-4D94-8397-0373091F6234}" presName="sibTrans" presStyleLbl="bgSibTrans2D1" presStyleIdx="2" presStyleCnt="8"/>
      <dgm:spPr/>
      <dgm:t>
        <a:bodyPr/>
        <a:lstStyle/>
        <a:p>
          <a:endParaRPr lang="da-DK"/>
        </a:p>
      </dgm:t>
    </dgm:pt>
    <dgm:pt modelId="{929D1725-0883-49C2-A751-2F1CC6767842}" type="pres">
      <dgm:prSet presAssocID="{C23A090B-E499-4EFF-BB75-8CF02AD3431B}" presName="compNode" presStyleCnt="0"/>
      <dgm:spPr/>
    </dgm:pt>
    <dgm:pt modelId="{9E623CC8-EF52-4FEA-B7DB-FF017B8AA6CF}" type="pres">
      <dgm:prSet presAssocID="{C23A090B-E499-4EFF-BB75-8CF02AD3431B}" presName="dummyConnPt" presStyleCnt="0"/>
      <dgm:spPr/>
    </dgm:pt>
    <dgm:pt modelId="{173C031E-F37C-4C9A-9F45-1255177B30BD}" type="pres">
      <dgm:prSet presAssocID="{C23A090B-E499-4EFF-BB75-8CF02AD3431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94F8BAE-4425-4A5D-AA28-23AC653C28C3}" type="pres">
      <dgm:prSet presAssocID="{45C375D6-48C6-4327-9988-48000FB5AF19}" presName="sibTrans" presStyleLbl="bgSibTrans2D1" presStyleIdx="3" presStyleCnt="8"/>
      <dgm:spPr/>
      <dgm:t>
        <a:bodyPr/>
        <a:lstStyle/>
        <a:p>
          <a:endParaRPr lang="da-DK"/>
        </a:p>
      </dgm:t>
    </dgm:pt>
    <dgm:pt modelId="{6A02A417-8C7A-4971-A9CC-6237B6BDBF4C}" type="pres">
      <dgm:prSet presAssocID="{CFBA9A0E-D252-4C28-A8FD-418F745CB282}" presName="compNode" presStyleCnt="0"/>
      <dgm:spPr/>
    </dgm:pt>
    <dgm:pt modelId="{EC287384-3B1D-45BB-9A09-73D0386B9D92}" type="pres">
      <dgm:prSet presAssocID="{CFBA9A0E-D252-4C28-A8FD-418F745CB282}" presName="dummyConnPt" presStyleCnt="0"/>
      <dgm:spPr/>
    </dgm:pt>
    <dgm:pt modelId="{199E48BA-BE34-4390-8360-AECA2E0CA004}" type="pres">
      <dgm:prSet presAssocID="{CFBA9A0E-D252-4C28-A8FD-418F745CB28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E6C7EF7-E0B8-4371-8923-2C1C8A6DF5B2}" type="pres">
      <dgm:prSet presAssocID="{BF89B1B1-B291-422B-B58D-87E8BE3CB726}" presName="sibTrans" presStyleLbl="bgSibTrans2D1" presStyleIdx="4" presStyleCnt="8"/>
      <dgm:spPr/>
      <dgm:t>
        <a:bodyPr/>
        <a:lstStyle/>
        <a:p>
          <a:endParaRPr lang="da-DK"/>
        </a:p>
      </dgm:t>
    </dgm:pt>
    <dgm:pt modelId="{16801B02-56C0-494A-BEE9-ADBD89207672}" type="pres">
      <dgm:prSet presAssocID="{A3659283-9919-40C0-858F-403AC108C118}" presName="compNode" presStyleCnt="0"/>
      <dgm:spPr/>
    </dgm:pt>
    <dgm:pt modelId="{B23E608D-7D92-46C4-87D6-E80A7F7F6BC1}" type="pres">
      <dgm:prSet presAssocID="{A3659283-9919-40C0-858F-403AC108C118}" presName="dummyConnPt" presStyleCnt="0"/>
      <dgm:spPr/>
    </dgm:pt>
    <dgm:pt modelId="{8DA13122-E3D8-4B12-ACC9-53447D6F0ABD}" type="pres">
      <dgm:prSet presAssocID="{A3659283-9919-40C0-858F-403AC108C118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DFC2BBA-009C-421B-AFE6-38C332F06406}" type="pres">
      <dgm:prSet presAssocID="{11D16FE7-8DFE-4FEB-B4E9-AA7DB47235AE}" presName="sibTrans" presStyleLbl="bgSibTrans2D1" presStyleIdx="5" presStyleCnt="8"/>
      <dgm:spPr/>
      <dgm:t>
        <a:bodyPr/>
        <a:lstStyle/>
        <a:p>
          <a:endParaRPr lang="da-DK"/>
        </a:p>
      </dgm:t>
    </dgm:pt>
    <dgm:pt modelId="{572E21CC-E416-4028-BD7B-6F86C91AA1DD}" type="pres">
      <dgm:prSet presAssocID="{6A04BC13-36AF-43D5-9397-3BA59B83ACEC}" presName="compNode" presStyleCnt="0"/>
      <dgm:spPr/>
    </dgm:pt>
    <dgm:pt modelId="{C78AE4E0-5977-46CE-B749-E9FF332C0EFB}" type="pres">
      <dgm:prSet presAssocID="{6A04BC13-36AF-43D5-9397-3BA59B83ACEC}" presName="dummyConnPt" presStyleCnt="0"/>
      <dgm:spPr/>
    </dgm:pt>
    <dgm:pt modelId="{EAEBF7D6-0FAC-400B-A221-010970AF4CE7}" type="pres">
      <dgm:prSet presAssocID="{6A04BC13-36AF-43D5-9397-3BA59B83ACE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632A68B-009C-4C64-A3C3-21154D3DB45C}" type="pres">
      <dgm:prSet presAssocID="{50BF42FC-453D-49E2-89EA-2B1F09F81F0A}" presName="sibTrans" presStyleLbl="bgSibTrans2D1" presStyleIdx="6" presStyleCnt="8"/>
      <dgm:spPr/>
      <dgm:t>
        <a:bodyPr/>
        <a:lstStyle/>
        <a:p>
          <a:endParaRPr lang="da-DK"/>
        </a:p>
      </dgm:t>
    </dgm:pt>
    <dgm:pt modelId="{B23D67EE-20C8-4F49-A6A4-3F12E4AB5390}" type="pres">
      <dgm:prSet presAssocID="{D9297847-4B81-4BF5-90A6-0FE6916309DA}" presName="compNode" presStyleCnt="0"/>
      <dgm:spPr/>
    </dgm:pt>
    <dgm:pt modelId="{8CE8B4A2-0F3F-4220-9A07-7180DB97FE1A}" type="pres">
      <dgm:prSet presAssocID="{D9297847-4B81-4BF5-90A6-0FE6916309DA}" presName="dummyConnPt" presStyleCnt="0"/>
      <dgm:spPr/>
    </dgm:pt>
    <dgm:pt modelId="{F6D78151-4457-4A53-BF1B-25DC50C96828}" type="pres">
      <dgm:prSet presAssocID="{D9297847-4B81-4BF5-90A6-0FE6916309D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80CE8BB-22A0-44AB-AE0F-CFB3C8D767CF}" type="pres">
      <dgm:prSet presAssocID="{AB0F8DB5-9993-4166-8937-EA1349CA160B}" presName="sibTrans" presStyleLbl="bgSibTrans2D1" presStyleIdx="7" presStyleCnt="8"/>
      <dgm:spPr/>
      <dgm:t>
        <a:bodyPr/>
        <a:lstStyle/>
        <a:p>
          <a:endParaRPr lang="da-DK"/>
        </a:p>
      </dgm:t>
    </dgm:pt>
    <dgm:pt modelId="{B7FCA0FC-3A4E-4B3C-8102-67CF9569C751}" type="pres">
      <dgm:prSet presAssocID="{8716B558-F1BE-4741-A918-A6971345C574}" presName="compNode" presStyleCnt="0"/>
      <dgm:spPr/>
    </dgm:pt>
    <dgm:pt modelId="{46A087B7-8D94-4DDD-B321-6B7DB02EA4A1}" type="pres">
      <dgm:prSet presAssocID="{8716B558-F1BE-4741-A918-A6971345C574}" presName="dummyConnPt" presStyleCnt="0"/>
      <dgm:spPr/>
    </dgm:pt>
    <dgm:pt modelId="{14A4BE80-B49A-44D6-B002-3E1CE0D6CCB2}" type="pres">
      <dgm:prSet presAssocID="{8716B558-F1BE-4741-A918-A6971345C57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DF35C7DA-1062-405C-B80F-70EB63021071}" type="presOf" srcId="{D9297847-4B81-4BF5-90A6-0FE6916309DA}" destId="{F6D78151-4457-4A53-BF1B-25DC50C96828}" srcOrd="0" destOrd="0" presId="urn:microsoft.com/office/officeart/2005/8/layout/bProcess4"/>
    <dgm:cxn modelId="{83549C8D-E4BF-484E-827F-00D907D46E36}" type="presOf" srcId="{BF89B1B1-B291-422B-B58D-87E8BE3CB726}" destId="{4E6C7EF7-E0B8-4371-8923-2C1C8A6DF5B2}" srcOrd="0" destOrd="0" presId="urn:microsoft.com/office/officeart/2005/8/layout/bProcess4"/>
    <dgm:cxn modelId="{DED35FA1-70DA-435A-A91C-0E2D219D943C}" type="presOf" srcId="{11D16FE7-8DFE-4FEB-B4E9-AA7DB47235AE}" destId="{2DFC2BBA-009C-421B-AFE6-38C332F06406}" srcOrd="0" destOrd="0" presId="urn:microsoft.com/office/officeart/2005/8/layout/bProcess4"/>
    <dgm:cxn modelId="{7EE58048-4D25-42F7-8028-55AB12ECEECB}" srcId="{40925BEA-A0E2-4E23-B893-699234214E78}" destId="{D9297847-4B81-4BF5-90A6-0FE6916309DA}" srcOrd="7" destOrd="0" parTransId="{DB4C4C77-E9DB-4285-8F43-7326E7C9D7B5}" sibTransId="{AB0F8DB5-9993-4166-8937-EA1349CA160B}"/>
    <dgm:cxn modelId="{94022D8C-DCBB-457D-89C8-6FA53450AA01}" srcId="{40925BEA-A0E2-4E23-B893-699234214E78}" destId="{1FCA5231-D86C-496A-B10E-95309D6BD828}" srcOrd="1" destOrd="0" parTransId="{FFF26114-5B00-423D-A4EF-E619117AD75C}" sibTransId="{C43842F5-181C-40FE-A2AF-12EB0F4C17F1}"/>
    <dgm:cxn modelId="{200A16EE-EC2C-425F-9B46-8336186DE56B}" type="presOf" srcId="{CFBA9A0E-D252-4C28-A8FD-418F745CB282}" destId="{199E48BA-BE34-4390-8360-AECA2E0CA004}" srcOrd="0" destOrd="0" presId="urn:microsoft.com/office/officeart/2005/8/layout/bProcess4"/>
    <dgm:cxn modelId="{F1B6C870-67B9-40ED-BF37-37F23EE5631C}" srcId="{40925BEA-A0E2-4E23-B893-699234214E78}" destId="{71B4C1C2-0AB2-41B3-A2BD-5F3F94633A38}" srcOrd="0" destOrd="0" parTransId="{CF194A92-0482-4B6C-B7C6-A1FDCF7F7FFC}" sibTransId="{7BEDDB06-B151-4A36-BFD4-BF75662928C9}"/>
    <dgm:cxn modelId="{A34ABFED-3857-437D-BBAC-FCE167C1DEE8}" type="presOf" srcId="{C23A090B-E499-4EFF-BB75-8CF02AD3431B}" destId="{173C031E-F37C-4C9A-9F45-1255177B30BD}" srcOrd="0" destOrd="0" presId="urn:microsoft.com/office/officeart/2005/8/layout/bProcess4"/>
    <dgm:cxn modelId="{3280927E-35ED-4DCB-9F90-55D5EF7CEF76}" type="presOf" srcId="{AB0F8DB5-9993-4166-8937-EA1349CA160B}" destId="{D80CE8BB-22A0-44AB-AE0F-CFB3C8D767CF}" srcOrd="0" destOrd="0" presId="urn:microsoft.com/office/officeart/2005/8/layout/bProcess4"/>
    <dgm:cxn modelId="{5B5D61B1-0A73-461C-A8B7-08AEF29217B6}" srcId="{40925BEA-A0E2-4E23-B893-699234214E78}" destId="{57D501CE-6531-4812-A240-EAB5720CDE4A}" srcOrd="2" destOrd="0" parTransId="{91E4C562-E64C-4BDF-B40D-C12470402585}" sibTransId="{9B50F281-E8CD-4D94-8397-0373091F6234}"/>
    <dgm:cxn modelId="{01BBB5E2-526E-4E94-A424-CBE896031126}" srcId="{40925BEA-A0E2-4E23-B893-699234214E78}" destId="{C23A090B-E499-4EFF-BB75-8CF02AD3431B}" srcOrd="3" destOrd="0" parTransId="{CD8480D0-47E1-4F64-BDD8-A50117751F2F}" sibTransId="{45C375D6-48C6-4327-9988-48000FB5AF19}"/>
    <dgm:cxn modelId="{3796A797-5044-4A18-B015-14911A2B128F}" type="presOf" srcId="{40925BEA-A0E2-4E23-B893-699234214E78}" destId="{72299E38-C177-47B4-8725-52DE6A53A556}" srcOrd="0" destOrd="0" presId="urn:microsoft.com/office/officeart/2005/8/layout/bProcess4"/>
    <dgm:cxn modelId="{CBF15F46-231F-4A83-A7FD-AA84CD2777F1}" type="presOf" srcId="{50BF42FC-453D-49E2-89EA-2B1F09F81F0A}" destId="{E632A68B-009C-4C64-A3C3-21154D3DB45C}" srcOrd="0" destOrd="0" presId="urn:microsoft.com/office/officeart/2005/8/layout/bProcess4"/>
    <dgm:cxn modelId="{DB43AD05-4345-48D7-8A14-14C68BC722DE}" type="presOf" srcId="{C43842F5-181C-40FE-A2AF-12EB0F4C17F1}" destId="{7D5B4F4B-9D7D-4B37-99E6-8C705F46943D}" srcOrd="0" destOrd="0" presId="urn:microsoft.com/office/officeart/2005/8/layout/bProcess4"/>
    <dgm:cxn modelId="{5BF79B8B-41CE-4677-B738-22ACB20A2215}" type="presOf" srcId="{57D501CE-6531-4812-A240-EAB5720CDE4A}" destId="{EAE15F24-44FA-4759-A7D4-6A61C409F259}" srcOrd="0" destOrd="0" presId="urn:microsoft.com/office/officeart/2005/8/layout/bProcess4"/>
    <dgm:cxn modelId="{5C0BEAED-33DD-4FA6-AA14-5507EEA3A7C0}" srcId="{40925BEA-A0E2-4E23-B893-699234214E78}" destId="{6A04BC13-36AF-43D5-9397-3BA59B83ACEC}" srcOrd="6" destOrd="0" parTransId="{6D9F04F5-CF7F-46BE-8880-38472E315E51}" sibTransId="{50BF42FC-453D-49E2-89EA-2B1F09F81F0A}"/>
    <dgm:cxn modelId="{30D9503D-4A9E-4EC9-B8E4-A130E5D07845}" type="presOf" srcId="{6A04BC13-36AF-43D5-9397-3BA59B83ACEC}" destId="{EAEBF7D6-0FAC-400B-A221-010970AF4CE7}" srcOrd="0" destOrd="0" presId="urn:microsoft.com/office/officeart/2005/8/layout/bProcess4"/>
    <dgm:cxn modelId="{62268C12-BE71-43AC-9517-B08FB8B955B4}" type="presOf" srcId="{9B50F281-E8CD-4D94-8397-0373091F6234}" destId="{1D5826A7-FCA8-4324-9486-4FA10AE473BC}" srcOrd="0" destOrd="0" presId="urn:microsoft.com/office/officeart/2005/8/layout/bProcess4"/>
    <dgm:cxn modelId="{19E206DE-F93B-4DF8-B68A-02F2468531E4}" type="presOf" srcId="{45C375D6-48C6-4327-9988-48000FB5AF19}" destId="{B94F8BAE-4425-4A5D-AA28-23AC653C28C3}" srcOrd="0" destOrd="0" presId="urn:microsoft.com/office/officeart/2005/8/layout/bProcess4"/>
    <dgm:cxn modelId="{3AAB06B2-BDEC-4010-BFCB-0EA5FFE960FB}" type="presOf" srcId="{7BEDDB06-B151-4A36-BFD4-BF75662928C9}" destId="{BF94F0A4-0736-446C-AD83-F972EF11FBDF}" srcOrd="0" destOrd="0" presId="urn:microsoft.com/office/officeart/2005/8/layout/bProcess4"/>
    <dgm:cxn modelId="{CEBF718C-875D-460B-A8F2-9C2DFBBAA7EE}" type="presOf" srcId="{A3659283-9919-40C0-858F-403AC108C118}" destId="{8DA13122-E3D8-4B12-ACC9-53447D6F0ABD}" srcOrd="0" destOrd="0" presId="urn:microsoft.com/office/officeart/2005/8/layout/bProcess4"/>
    <dgm:cxn modelId="{4C8BAE24-E934-4D68-B6A0-CC876C7BB478}" srcId="{40925BEA-A0E2-4E23-B893-699234214E78}" destId="{A3659283-9919-40C0-858F-403AC108C118}" srcOrd="5" destOrd="0" parTransId="{8F7BFD3B-02EF-4A52-97E9-1F804042AB21}" sibTransId="{11D16FE7-8DFE-4FEB-B4E9-AA7DB47235AE}"/>
    <dgm:cxn modelId="{666CA61F-6914-469F-93A9-3B3882CCD2F7}" type="presOf" srcId="{8716B558-F1BE-4741-A918-A6971345C574}" destId="{14A4BE80-B49A-44D6-B002-3E1CE0D6CCB2}" srcOrd="0" destOrd="0" presId="urn:microsoft.com/office/officeart/2005/8/layout/bProcess4"/>
    <dgm:cxn modelId="{944CB6FF-B7CB-4188-BBF2-5AC77E3A90ED}" type="presOf" srcId="{71B4C1C2-0AB2-41B3-A2BD-5F3F94633A38}" destId="{66E08C08-6748-47A4-832C-D42DE056BB45}" srcOrd="0" destOrd="0" presId="urn:microsoft.com/office/officeart/2005/8/layout/bProcess4"/>
    <dgm:cxn modelId="{0F00D6DC-D2C3-4CBC-8770-1EEFEE8D1885}" type="presOf" srcId="{1FCA5231-D86C-496A-B10E-95309D6BD828}" destId="{AC3CC475-67FA-45B5-B263-E2F839A428D3}" srcOrd="0" destOrd="0" presId="urn:microsoft.com/office/officeart/2005/8/layout/bProcess4"/>
    <dgm:cxn modelId="{4FBEB537-A4AE-4BE8-B053-943174FDD54A}" srcId="{40925BEA-A0E2-4E23-B893-699234214E78}" destId="{CFBA9A0E-D252-4C28-A8FD-418F745CB282}" srcOrd="4" destOrd="0" parTransId="{5BD7BB01-B7F6-45C0-864B-6C25A572E7CA}" sibTransId="{BF89B1B1-B291-422B-B58D-87E8BE3CB726}"/>
    <dgm:cxn modelId="{5CEA544A-143A-4E9D-8C95-B29D7486818B}" srcId="{40925BEA-A0E2-4E23-B893-699234214E78}" destId="{8716B558-F1BE-4741-A918-A6971345C574}" srcOrd="8" destOrd="0" parTransId="{0635AC07-C17A-4CB8-9948-E1E65C69AC0B}" sibTransId="{8F38924D-51F9-4FA8-8106-4D9411A97D32}"/>
    <dgm:cxn modelId="{754EAD0C-6948-4B58-804F-226539F82040}" type="presParOf" srcId="{72299E38-C177-47B4-8725-52DE6A53A556}" destId="{4AFEBD70-1AEE-4AE1-B973-4E3EE65CA07C}" srcOrd="0" destOrd="0" presId="urn:microsoft.com/office/officeart/2005/8/layout/bProcess4"/>
    <dgm:cxn modelId="{D164F8F8-C83C-48C9-AEAD-B33BF9A1F951}" type="presParOf" srcId="{4AFEBD70-1AEE-4AE1-B973-4E3EE65CA07C}" destId="{9C898C3F-FC36-4FB4-B6FF-11008A9EB563}" srcOrd="0" destOrd="0" presId="urn:microsoft.com/office/officeart/2005/8/layout/bProcess4"/>
    <dgm:cxn modelId="{685F8A2E-0817-4D62-940B-F44CBB1D3D1C}" type="presParOf" srcId="{4AFEBD70-1AEE-4AE1-B973-4E3EE65CA07C}" destId="{66E08C08-6748-47A4-832C-D42DE056BB45}" srcOrd="1" destOrd="0" presId="urn:microsoft.com/office/officeart/2005/8/layout/bProcess4"/>
    <dgm:cxn modelId="{F54360E0-021E-449B-BD04-80A4BD11A127}" type="presParOf" srcId="{72299E38-C177-47B4-8725-52DE6A53A556}" destId="{BF94F0A4-0736-446C-AD83-F972EF11FBDF}" srcOrd="1" destOrd="0" presId="urn:microsoft.com/office/officeart/2005/8/layout/bProcess4"/>
    <dgm:cxn modelId="{8904D0AB-A605-4AA9-B18E-C563F75C2D1E}" type="presParOf" srcId="{72299E38-C177-47B4-8725-52DE6A53A556}" destId="{5E19A92E-8183-45F2-AA0F-2E2651A54B80}" srcOrd="2" destOrd="0" presId="urn:microsoft.com/office/officeart/2005/8/layout/bProcess4"/>
    <dgm:cxn modelId="{09BD5FE0-932B-4D6C-A40F-127AC03373ED}" type="presParOf" srcId="{5E19A92E-8183-45F2-AA0F-2E2651A54B80}" destId="{DDC7090B-E7C4-4156-843A-A7CC9309ECAC}" srcOrd="0" destOrd="0" presId="urn:microsoft.com/office/officeart/2005/8/layout/bProcess4"/>
    <dgm:cxn modelId="{F125398C-D932-4675-8F61-FDB633FD248B}" type="presParOf" srcId="{5E19A92E-8183-45F2-AA0F-2E2651A54B80}" destId="{AC3CC475-67FA-45B5-B263-E2F839A428D3}" srcOrd="1" destOrd="0" presId="urn:microsoft.com/office/officeart/2005/8/layout/bProcess4"/>
    <dgm:cxn modelId="{8D7273F2-439B-49CC-9F2E-8E27E9D4298F}" type="presParOf" srcId="{72299E38-C177-47B4-8725-52DE6A53A556}" destId="{7D5B4F4B-9D7D-4B37-99E6-8C705F46943D}" srcOrd="3" destOrd="0" presId="urn:microsoft.com/office/officeart/2005/8/layout/bProcess4"/>
    <dgm:cxn modelId="{FC75B141-3DFD-4179-A879-F67333B27007}" type="presParOf" srcId="{72299E38-C177-47B4-8725-52DE6A53A556}" destId="{91A26297-5E9F-497E-BB9E-51CFC251EA83}" srcOrd="4" destOrd="0" presId="urn:microsoft.com/office/officeart/2005/8/layout/bProcess4"/>
    <dgm:cxn modelId="{DAB00670-656A-4802-B6A7-6065953DCE0D}" type="presParOf" srcId="{91A26297-5E9F-497E-BB9E-51CFC251EA83}" destId="{A949EF53-D37F-4075-9C02-6A901C084210}" srcOrd="0" destOrd="0" presId="urn:microsoft.com/office/officeart/2005/8/layout/bProcess4"/>
    <dgm:cxn modelId="{6E1353CB-A9BE-4D7D-A7BC-BEAB91F18CAD}" type="presParOf" srcId="{91A26297-5E9F-497E-BB9E-51CFC251EA83}" destId="{EAE15F24-44FA-4759-A7D4-6A61C409F259}" srcOrd="1" destOrd="0" presId="urn:microsoft.com/office/officeart/2005/8/layout/bProcess4"/>
    <dgm:cxn modelId="{C9D24E2F-B3C3-41FE-98F4-47BA31BA4FA2}" type="presParOf" srcId="{72299E38-C177-47B4-8725-52DE6A53A556}" destId="{1D5826A7-FCA8-4324-9486-4FA10AE473BC}" srcOrd="5" destOrd="0" presId="urn:microsoft.com/office/officeart/2005/8/layout/bProcess4"/>
    <dgm:cxn modelId="{BED6478A-8C50-4080-8066-B7844467A42F}" type="presParOf" srcId="{72299E38-C177-47B4-8725-52DE6A53A556}" destId="{929D1725-0883-49C2-A751-2F1CC6767842}" srcOrd="6" destOrd="0" presId="urn:microsoft.com/office/officeart/2005/8/layout/bProcess4"/>
    <dgm:cxn modelId="{90F26E95-02AD-40EC-B41A-37F3EADD7C25}" type="presParOf" srcId="{929D1725-0883-49C2-A751-2F1CC6767842}" destId="{9E623CC8-EF52-4FEA-B7DB-FF017B8AA6CF}" srcOrd="0" destOrd="0" presId="urn:microsoft.com/office/officeart/2005/8/layout/bProcess4"/>
    <dgm:cxn modelId="{7FD7F873-BFB3-45D7-845B-7BD3CFBB409F}" type="presParOf" srcId="{929D1725-0883-49C2-A751-2F1CC6767842}" destId="{173C031E-F37C-4C9A-9F45-1255177B30BD}" srcOrd="1" destOrd="0" presId="urn:microsoft.com/office/officeart/2005/8/layout/bProcess4"/>
    <dgm:cxn modelId="{36236695-005F-4A2C-B601-36D36797E0D3}" type="presParOf" srcId="{72299E38-C177-47B4-8725-52DE6A53A556}" destId="{B94F8BAE-4425-4A5D-AA28-23AC653C28C3}" srcOrd="7" destOrd="0" presId="urn:microsoft.com/office/officeart/2005/8/layout/bProcess4"/>
    <dgm:cxn modelId="{EB70167F-C3D1-4FDE-93D6-3A6F01E32F78}" type="presParOf" srcId="{72299E38-C177-47B4-8725-52DE6A53A556}" destId="{6A02A417-8C7A-4971-A9CC-6237B6BDBF4C}" srcOrd="8" destOrd="0" presId="urn:microsoft.com/office/officeart/2005/8/layout/bProcess4"/>
    <dgm:cxn modelId="{5E16A4B2-F503-4E59-B0EB-A28BEAF2459E}" type="presParOf" srcId="{6A02A417-8C7A-4971-A9CC-6237B6BDBF4C}" destId="{EC287384-3B1D-45BB-9A09-73D0386B9D92}" srcOrd="0" destOrd="0" presId="urn:microsoft.com/office/officeart/2005/8/layout/bProcess4"/>
    <dgm:cxn modelId="{BBCBA5F4-984A-4F43-8FD8-26272214F2C5}" type="presParOf" srcId="{6A02A417-8C7A-4971-A9CC-6237B6BDBF4C}" destId="{199E48BA-BE34-4390-8360-AECA2E0CA004}" srcOrd="1" destOrd="0" presId="urn:microsoft.com/office/officeart/2005/8/layout/bProcess4"/>
    <dgm:cxn modelId="{FBFEF42E-DB8F-4FA0-AC42-93DA3000F23E}" type="presParOf" srcId="{72299E38-C177-47B4-8725-52DE6A53A556}" destId="{4E6C7EF7-E0B8-4371-8923-2C1C8A6DF5B2}" srcOrd="9" destOrd="0" presId="urn:microsoft.com/office/officeart/2005/8/layout/bProcess4"/>
    <dgm:cxn modelId="{36C52BD2-1E1D-41D4-A86A-3D9F5EEF8DF0}" type="presParOf" srcId="{72299E38-C177-47B4-8725-52DE6A53A556}" destId="{16801B02-56C0-494A-BEE9-ADBD89207672}" srcOrd="10" destOrd="0" presId="urn:microsoft.com/office/officeart/2005/8/layout/bProcess4"/>
    <dgm:cxn modelId="{E5858744-6039-4067-A5B5-C0DDE0C38119}" type="presParOf" srcId="{16801B02-56C0-494A-BEE9-ADBD89207672}" destId="{B23E608D-7D92-46C4-87D6-E80A7F7F6BC1}" srcOrd="0" destOrd="0" presId="urn:microsoft.com/office/officeart/2005/8/layout/bProcess4"/>
    <dgm:cxn modelId="{9E6B7C6E-03F5-485D-91C0-09D42AD97FBA}" type="presParOf" srcId="{16801B02-56C0-494A-BEE9-ADBD89207672}" destId="{8DA13122-E3D8-4B12-ACC9-53447D6F0ABD}" srcOrd="1" destOrd="0" presId="urn:microsoft.com/office/officeart/2005/8/layout/bProcess4"/>
    <dgm:cxn modelId="{F6D37AE4-9695-44EE-AEF4-0FA249E3341B}" type="presParOf" srcId="{72299E38-C177-47B4-8725-52DE6A53A556}" destId="{2DFC2BBA-009C-421B-AFE6-38C332F06406}" srcOrd="11" destOrd="0" presId="urn:microsoft.com/office/officeart/2005/8/layout/bProcess4"/>
    <dgm:cxn modelId="{70F619F2-5038-4D0A-B1A6-2E8AC6439C92}" type="presParOf" srcId="{72299E38-C177-47B4-8725-52DE6A53A556}" destId="{572E21CC-E416-4028-BD7B-6F86C91AA1DD}" srcOrd="12" destOrd="0" presId="urn:microsoft.com/office/officeart/2005/8/layout/bProcess4"/>
    <dgm:cxn modelId="{9548584E-759A-438F-8436-283C8C4B286F}" type="presParOf" srcId="{572E21CC-E416-4028-BD7B-6F86C91AA1DD}" destId="{C78AE4E0-5977-46CE-B749-E9FF332C0EFB}" srcOrd="0" destOrd="0" presId="urn:microsoft.com/office/officeart/2005/8/layout/bProcess4"/>
    <dgm:cxn modelId="{A5976BFC-023F-43BA-8DEB-2FA729F7351B}" type="presParOf" srcId="{572E21CC-E416-4028-BD7B-6F86C91AA1DD}" destId="{EAEBF7D6-0FAC-400B-A221-010970AF4CE7}" srcOrd="1" destOrd="0" presId="urn:microsoft.com/office/officeart/2005/8/layout/bProcess4"/>
    <dgm:cxn modelId="{FC84487E-51BC-4A90-BFEE-0C583081C59F}" type="presParOf" srcId="{72299E38-C177-47B4-8725-52DE6A53A556}" destId="{E632A68B-009C-4C64-A3C3-21154D3DB45C}" srcOrd="13" destOrd="0" presId="urn:microsoft.com/office/officeart/2005/8/layout/bProcess4"/>
    <dgm:cxn modelId="{F68E920A-8364-4A36-B060-87A7E1EF4AAD}" type="presParOf" srcId="{72299E38-C177-47B4-8725-52DE6A53A556}" destId="{B23D67EE-20C8-4F49-A6A4-3F12E4AB5390}" srcOrd="14" destOrd="0" presId="urn:microsoft.com/office/officeart/2005/8/layout/bProcess4"/>
    <dgm:cxn modelId="{F734579D-6524-4EC9-A3D1-E19EDA2634A0}" type="presParOf" srcId="{B23D67EE-20C8-4F49-A6A4-3F12E4AB5390}" destId="{8CE8B4A2-0F3F-4220-9A07-7180DB97FE1A}" srcOrd="0" destOrd="0" presId="urn:microsoft.com/office/officeart/2005/8/layout/bProcess4"/>
    <dgm:cxn modelId="{EF6ED1AD-197D-44B7-95F7-2C113142931E}" type="presParOf" srcId="{B23D67EE-20C8-4F49-A6A4-3F12E4AB5390}" destId="{F6D78151-4457-4A53-BF1B-25DC50C96828}" srcOrd="1" destOrd="0" presId="urn:microsoft.com/office/officeart/2005/8/layout/bProcess4"/>
    <dgm:cxn modelId="{14B0D45D-1482-4E67-A5B1-39B58714A4DF}" type="presParOf" srcId="{72299E38-C177-47B4-8725-52DE6A53A556}" destId="{D80CE8BB-22A0-44AB-AE0F-CFB3C8D767CF}" srcOrd="15" destOrd="0" presId="urn:microsoft.com/office/officeart/2005/8/layout/bProcess4"/>
    <dgm:cxn modelId="{5EB5DED0-7213-4E87-AC92-408A4671C5DD}" type="presParOf" srcId="{72299E38-C177-47B4-8725-52DE6A53A556}" destId="{B7FCA0FC-3A4E-4B3C-8102-67CF9569C751}" srcOrd="16" destOrd="0" presId="urn:microsoft.com/office/officeart/2005/8/layout/bProcess4"/>
    <dgm:cxn modelId="{AA4629DD-E9E3-4590-809E-71F244FE3BE0}" type="presParOf" srcId="{B7FCA0FC-3A4E-4B3C-8102-67CF9569C751}" destId="{46A087B7-8D94-4DDD-B321-6B7DB02EA4A1}" srcOrd="0" destOrd="0" presId="urn:microsoft.com/office/officeart/2005/8/layout/bProcess4"/>
    <dgm:cxn modelId="{40F4F498-DDCF-45BD-AA17-2A2A54971625}" type="presParOf" srcId="{B7FCA0FC-3A4E-4B3C-8102-67CF9569C751}" destId="{14A4BE80-B49A-44D6-B002-3E1CE0D6CCB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EFEA5B-A0ED-43A8-BDFB-316494A06781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C931F2E-2F70-4C41-B0E4-BEB45579F904}">
      <dgm:prSet phldrT="[Text]" custT="1"/>
      <dgm:spPr/>
      <dgm:t>
        <a:bodyPr/>
        <a:lstStyle/>
        <a:p>
          <a:r>
            <a:rPr lang="en-US" sz="2400" dirty="0">
              <a:latin typeface="Franklin Gothic Book"/>
              <a:cs typeface="Franklin Gothic Book"/>
            </a:rPr>
            <a:t>Operates independently</a:t>
          </a:r>
          <a:endParaRPr lang="en-US" sz="2400" dirty="0"/>
        </a:p>
      </dgm:t>
    </dgm:pt>
    <dgm:pt modelId="{2CCCE047-427F-4FAC-AC12-EC769FF6BC44}" type="parTrans" cxnId="{CCCC9DE2-EF94-4647-85D0-4ED90001627E}">
      <dgm:prSet/>
      <dgm:spPr/>
      <dgm:t>
        <a:bodyPr/>
        <a:lstStyle/>
        <a:p>
          <a:endParaRPr lang="en-US"/>
        </a:p>
      </dgm:t>
    </dgm:pt>
    <dgm:pt modelId="{BCDD994E-C252-42E8-975B-876B0C13D7A0}" type="sibTrans" cxnId="{CCCC9DE2-EF94-4647-85D0-4ED90001627E}">
      <dgm:prSet/>
      <dgm:spPr/>
      <dgm:t>
        <a:bodyPr/>
        <a:lstStyle/>
        <a:p>
          <a:endParaRPr lang="en-US"/>
        </a:p>
      </dgm:t>
    </dgm:pt>
    <dgm:pt modelId="{BCA2F031-595E-45B3-956D-DE49C9A15B0B}">
      <dgm:prSet custT="1"/>
      <dgm:spPr/>
      <dgm:t>
        <a:bodyPr/>
        <a:lstStyle/>
        <a:p>
          <a:r>
            <a:rPr lang="en-US" sz="2400" dirty="0">
              <a:latin typeface="Franklin Gothic Book"/>
              <a:cs typeface="Franklin Gothic Book"/>
            </a:rPr>
            <a:t>Develops, issues, and maintains the </a:t>
          </a:r>
          <a:r>
            <a:rPr lang="en-US" sz="2400" i="1" dirty="0">
              <a:latin typeface="Franklin Gothic Book"/>
              <a:cs typeface="Franklin Gothic Book"/>
            </a:rPr>
            <a:t>Standards </a:t>
          </a:r>
        </a:p>
      </dgm:t>
    </dgm:pt>
    <dgm:pt modelId="{8C0731E7-A358-4993-B533-07A0C56EFF91}" type="parTrans" cxnId="{F400D42A-E117-4CFD-B5A5-D9ED907B081B}">
      <dgm:prSet/>
      <dgm:spPr/>
      <dgm:t>
        <a:bodyPr/>
        <a:lstStyle/>
        <a:p>
          <a:endParaRPr lang="en-US"/>
        </a:p>
      </dgm:t>
    </dgm:pt>
    <dgm:pt modelId="{FE822336-DE51-4774-966F-1FB0141DEDCC}" type="sibTrans" cxnId="{F400D42A-E117-4CFD-B5A5-D9ED907B081B}">
      <dgm:prSet/>
      <dgm:spPr/>
      <dgm:t>
        <a:bodyPr/>
        <a:lstStyle/>
        <a:p>
          <a:endParaRPr lang="en-US"/>
        </a:p>
      </dgm:t>
    </dgm:pt>
    <dgm:pt modelId="{94120ECE-B426-4736-AA06-F0637834110D}">
      <dgm:prSet custT="1"/>
      <dgm:spPr/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dirty="0">
              <a:latin typeface="Franklin Gothic Book"/>
              <a:cs typeface="Franklin Gothic Book"/>
            </a:rPr>
            <a:t>Comprises 21 members representing IA profession and its stakeholders (includes members from INTOSAI and ACCA)</a:t>
          </a:r>
        </a:p>
      </dgm:t>
    </dgm:pt>
    <dgm:pt modelId="{05330D88-1134-45B1-860F-F93EDCC8EB08}" type="parTrans" cxnId="{C08BC72E-1C44-4FFB-BEC3-3D8BCEAC5413}">
      <dgm:prSet/>
      <dgm:spPr/>
      <dgm:t>
        <a:bodyPr/>
        <a:lstStyle/>
        <a:p>
          <a:endParaRPr lang="en-US"/>
        </a:p>
      </dgm:t>
    </dgm:pt>
    <dgm:pt modelId="{384223E6-2807-4299-BC9C-80A4FE2F26BA}" type="sibTrans" cxnId="{C08BC72E-1C44-4FFB-BEC3-3D8BCEAC5413}">
      <dgm:prSet/>
      <dgm:spPr/>
      <dgm:t>
        <a:bodyPr/>
        <a:lstStyle/>
        <a:p>
          <a:endParaRPr lang="en-US"/>
        </a:p>
      </dgm:t>
    </dgm:pt>
    <dgm:pt modelId="{E58DE23D-1F88-462D-96D8-365B6313500E}">
      <dgm:prSet custT="1"/>
      <dgm:spPr/>
      <dgm:t>
        <a:bodyPr/>
        <a:lstStyle/>
        <a:p>
          <a:r>
            <a:rPr lang="en-US" sz="1800" dirty="0">
              <a:latin typeface="Franklin Gothic Book"/>
              <a:cs typeface="Franklin Gothic Book"/>
            </a:rPr>
            <a:t>Overseen by independent council of stakeholders – IPPF Oversight Council (with representatives from OECD, World Bank, INTOSAI, IFAC, and NACD)</a:t>
          </a:r>
        </a:p>
      </dgm:t>
    </dgm:pt>
    <dgm:pt modelId="{BB84F521-93FC-4464-83D2-FF00BC661242}" type="parTrans" cxnId="{CF2CA3EA-123B-49F8-BD7E-C8BCB9E1F5ED}">
      <dgm:prSet/>
      <dgm:spPr/>
      <dgm:t>
        <a:bodyPr/>
        <a:lstStyle/>
        <a:p>
          <a:endParaRPr lang="en-US"/>
        </a:p>
      </dgm:t>
    </dgm:pt>
    <dgm:pt modelId="{F60F90BC-CB7C-44B5-AB42-08E3D4EAA36E}" type="sibTrans" cxnId="{CF2CA3EA-123B-49F8-BD7E-C8BCB9E1F5ED}">
      <dgm:prSet/>
      <dgm:spPr/>
      <dgm:t>
        <a:bodyPr/>
        <a:lstStyle/>
        <a:p>
          <a:endParaRPr lang="en-US"/>
        </a:p>
      </dgm:t>
    </dgm:pt>
    <dgm:pt modelId="{C2043330-6AA9-42CA-9500-E86452BC9111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>
              <a:latin typeface="Franklin Gothic Book"/>
              <a:cs typeface="Franklin Gothic Book"/>
            </a:rPr>
            <a:t>Cross-section of geographic areas and sectors</a:t>
          </a:r>
          <a:endParaRPr lang="en-US" sz="1400" dirty="0">
            <a:latin typeface="Franklin Gothic Book"/>
            <a:cs typeface="Franklin Gothic Book"/>
          </a:endParaRPr>
        </a:p>
      </dgm:t>
    </dgm:pt>
    <dgm:pt modelId="{D8E35467-072E-4CC3-AB81-49F21C63EEAF}" type="parTrans" cxnId="{64A398D1-A079-40C9-9080-0E3B9D0B8A78}">
      <dgm:prSet/>
      <dgm:spPr/>
      <dgm:t>
        <a:bodyPr/>
        <a:lstStyle/>
        <a:p>
          <a:endParaRPr lang="en-US"/>
        </a:p>
      </dgm:t>
    </dgm:pt>
    <dgm:pt modelId="{F2A1E431-83EC-4778-9102-F1436B2276F4}" type="sibTrans" cxnId="{64A398D1-A079-40C9-9080-0E3B9D0B8A78}">
      <dgm:prSet/>
      <dgm:spPr/>
      <dgm:t>
        <a:bodyPr/>
        <a:lstStyle/>
        <a:p>
          <a:endParaRPr lang="en-US"/>
        </a:p>
      </dgm:t>
    </dgm:pt>
    <dgm:pt modelId="{D90984C5-CDA9-4DE3-BC1C-6D781FFA112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>
              <a:latin typeface="Franklin Gothic Book"/>
              <a:cs typeface="Franklin Gothic Book"/>
            </a:rPr>
            <a:t>Broad senior experience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dirty="0">
            <a:latin typeface="Franklin Gothic Book"/>
            <a:cs typeface="Franklin Gothic Book"/>
          </a:endParaRPr>
        </a:p>
      </dgm:t>
    </dgm:pt>
    <dgm:pt modelId="{3899CB08-3BF4-4193-B994-367B347B3109}" type="parTrans" cxnId="{C4A34071-3F08-4454-9AA0-880F5D29FAC0}">
      <dgm:prSet/>
      <dgm:spPr/>
      <dgm:t>
        <a:bodyPr/>
        <a:lstStyle/>
        <a:p>
          <a:endParaRPr lang="en-US"/>
        </a:p>
      </dgm:t>
    </dgm:pt>
    <dgm:pt modelId="{5145667C-E339-4030-9CEC-4D4802CC6F90}" type="sibTrans" cxnId="{C4A34071-3F08-4454-9AA0-880F5D29FAC0}">
      <dgm:prSet/>
      <dgm:spPr/>
      <dgm:t>
        <a:bodyPr/>
        <a:lstStyle/>
        <a:p>
          <a:endParaRPr lang="en-US"/>
        </a:p>
      </dgm:t>
    </dgm:pt>
    <dgm:pt modelId="{B8ADA29E-47C1-473C-88A7-7BA2C866DB8F}">
      <dgm:prSet custT="1"/>
      <dgm:spPr/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latin typeface="Franklin Gothic Book"/>
              <a:cs typeface="Franklin Gothic Book"/>
            </a:rPr>
            <a:t>Oversees the creation of implementation guidance</a:t>
          </a:r>
        </a:p>
      </dgm:t>
    </dgm:pt>
    <dgm:pt modelId="{F4AD02F7-63B9-457F-B429-4FA058643D20}" type="parTrans" cxnId="{F26FBDBB-67CC-4A08-A531-71635DA118A8}">
      <dgm:prSet/>
      <dgm:spPr/>
      <dgm:t>
        <a:bodyPr/>
        <a:lstStyle/>
        <a:p>
          <a:endParaRPr lang="en-US"/>
        </a:p>
      </dgm:t>
    </dgm:pt>
    <dgm:pt modelId="{42AA31FB-C40B-4E5B-8974-1336AAB30E46}" type="sibTrans" cxnId="{F26FBDBB-67CC-4A08-A531-71635DA118A8}">
      <dgm:prSet/>
      <dgm:spPr/>
      <dgm:t>
        <a:bodyPr/>
        <a:lstStyle/>
        <a:p>
          <a:endParaRPr lang="en-US"/>
        </a:p>
      </dgm:t>
    </dgm:pt>
    <dgm:pt modelId="{49F9833E-6B27-4302-AAF9-6BF203194BC9}" type="pres">
      <dgm:prSet presAssocID="{FDEFEA5B-A0ED-43A8-BDFB-316494A0678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F980785D-43F4-4F53-A03D-9DB060AE7FB5}" type="pres">
      <dgm:prSet presAssocID="{BC931F2E-2F70-4C41-B0E4-BEB45579F904}" presName="parentLin" presStyleCnt="0"/>
      <dgm:spPr/>
    </dgm:pt>
    <dgm:pt modelId="{C0210983-2325-4784-8E69-65C020791082}" type="pres">
      <dgm:prSet presAssocID="{BC931F2E-2F70-4C41-B0E4-BEB45579F904}" presName="parentLeftMargin" presStyleLbl="node1" presStyleIdx="0" presStyleCnt="5"/>
      <dgm:spPr/>
      <dgm:t>
        <a:bodyPr/>
        <a:lstStyle/>
        <a:p>
          <a:endParaRPr lang="da-DK"/>
        </a:p>
      </dgm:t>
    </dgm:pt>
    <dgm:pt modelId="{6837CD90-D5DB-4858-83C2-60D08313FD33}" type="pres">
      <dgm:prSet presAssocID="{BC931F2E-2F70-4C41-B0E4-BEB45579F904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2F1D634-3C31-4766-B90C-E554BF2129E9}" type="pres">
      <dgm:prSet presAssocID="{BC931F2E-2F70-4C41-B0E4-BEB45579F904}" presName="negativeSpace" presStyleCnt="0"/>
      <dgm:spPr/>
    </dgm:pt>
    <dgm:pt modelId="{3C3155D7-AB16-4AF9-B944-EDA72A265CFD}" type="pres">
      <dgm:prSet presAssocID="{BC931F2E-2F70-4C41-B0E4-BEB45579F904}" presName="childText" presStyleLbl="conFgAcc1" presStyleIdx="0" presStyleCnt="5">
        <dgm:presLayoutVars>
          <dgm:bulletEnabled val="1"/>
        </dgm:presLayoutVars>
      </dgm:prSet>
      <dgm:spPr/>
    </dgm:pt>
    <dgm:pt modelId="{371BF25B-86A3-441D-8A35-5CAF6979CC72}" type="pres">
      <dgm:prSet presAssocID="{BCDD994E-C252-42E8-975B-876B0C13D7A0}" presName="spaceBetweenRectangles" presStyleCnt="0"/>
      <dgm:spPr/>
    </dgm:pt>
    <dgm:pt modelId="{941ED2AB-76DC-4B44-B990-A8CDB6F9C4A8}" type="pres">
      <dgm:prSet presAssocID="{BCA2F031-595E-45B3-956D-DE49C9A15B0B}" presName="parentLin" presStyleCnt="0"/>
      <dgm:spPr/>
    </dgm:pt>
    <dgm:pt modelId="{45EA3810-562C-4FE7-9275-A1AA0A531143}" type="pres">
      <dgm:prSet presAssocID="{BCA2F031-595E-45B3-956D-DE49C9A15B0B}" presName="parentLeftMargin" presStyleLbl="node1" presStyleIdx="0" presStyleCnt="5"/>
      <dgm:spPr/>
      <dgm:t>
        <a:bodyPr/>
        <a:lstStyle/>
        <a:p>
          <a:endParaRPr lang="da-DK"/>
        </a:p>
      </dgm:t>
    </dgm:pt>
    <dgm:pt modelId="{2A60BC17-F8EC-44A1-B46D-C7C32A981D55}" type="pres">
      <dgm:prSet presAssocID="{BCA2F031-595E-45B3-956D-DE49C9A15B0B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2B575EC-5300-4B64-83C2-80E774EB06DE}" type="pres">
      <dgm:prSet presAssocID="{BCA2F031-595E-45B3-956D-DE49C9A15B0B}" presName="negativeSpace" presStyleCnt="0"/>
      <dgm:spPr/>
    </dgm:pt>
    <dgm:pt modelId="{4E4FF423-7E67-44BA-A419-7F1F3BF5133C}" type="pres">
      <dgm:prSet presAssocID="{BCA2F031-595E-45B3-956D-DE49C9A15B0B}" presName="childText" presStyleLbl="conFgAcc1" presStyleIdx="1" presStyleCnt="5">
        <dgm:presLayoutVars>
          <dgm:bulletEnabled val="1"/>
        </dgm:presLayoutVars>
      </dgm:prSet>
      <dgm:spPr/>
    </dgm:pt>
    <dgm:pt modelId="{BAFD3F30-D672-41EA-8930-D3ACACB46FBB}" type="pres">
      <dgm:prSet presAssocID="{FE822336-DE51-4774-966F-1FB0141DEDCC}" presName="spaceBetweenRectangles" presStyleCnt="0"/>
      <dgm:spPr/>
    </dgm:pt>
    <dgm:pt modelId="{3AA591A1-103A-410C-A524-015DCDBF4F27}" type="pres">
      <dgm:prSet presAssocID="{B8ADA29E-47C1-473C-88A7-7BA2C866DB8F}" presName="parentLin" presStyleCnt="0"/>
      <dgm:spPr/>
    </dgm:pt>
    <dgm:pt modelId="{29228278-CCD6-4D68-85D1-982D3C2D5D4A}" type="pres">
      <dgm:prSet presAssocID="{B8ADA29E-47C1-473C-88A7-7BA2C866DB8F}" presName="parentLeftMargin" presStyleLbl="node1" presStyleIdx="1" presStyleCnt="5"/>
      <dgm:spPr/>
      <dgm:t>
        <a:bodyPr/>
        <a:lstStyle/>
        <a:p>
          <a:endParaRPr lang="da-DK"/>
        </a:p>
      </dgm:t>
    </dgm:pt>
    <dgm:pt modelId="{CB03E275-CDCF-47B1-A4E6-876EFC702F0C}" type="pres">
      <dgm:prSet presAssocID="{B8ADA29E-47C1-473C-88A7-7BA2C866DB8F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C2E338F-76BD-47A4-A134-D12C03B1C892}" type="pres">
      <dgm:prSet presAssocID="{B8ADA29E-47C1-473C-88A7-7BA2C866DB8F}" presName="negativeSpace" presStyleCnt="0"/>
      <dgm:spPr/>
    </dgm:pt>
    <dgm:pt modelId="{DE146118-8965-4699-B0C1-8C21AC36814A}" type="pres">
      <dgm:prSet presAssocID="{B8ADA29E-47C1-473C-88A7-7BA2C866DB8F}" presName="childText" presStyleLbl="conFgAcc1" presStyleIdx="2" presStyleCnt="5">
        <dgm:presLayoutVars>
          <dgm:bulletEnabled val="1"/>
        </dgm:presLayoutVars>
      </dgm:prSet>
      <dgm:spPr/>
    </dgm:pt>
    <dgm:pt modelId="{83F77EF0-D469-444B-BD2C-1847935218FD}" type="pres">
      <dgm:prSet presAssocID="{42AA31FB-C40B-4E5B-8974-1336AAB30E46}" presName="spaceBetweenRectangles" presStyleCnt="0"/>
      <dgm:spPr/>
    </dgm:pt>
    <dgm:pt modelId="{7BB08894-E552-42A0-9BDC-00E40CD4545E}" type="pres">
      <dgm:prSet presAssocID="{94120ECE-B426-4736-AA06-F0637834110D}" presName="parentLin" presStyleCnt="0"/>
      <dgm:spPr/>
    </dgm:pt>
    <dgm:pt modelId="{488E8734-70EC-47FC-8D5C-D99B2DE59FD6}" type="pres">
      <dgm:prSet presAssocID="{94120ECE-B426-4736-AA06-F0637834110D}" presName="parentLeftMargin" presStyleLbl="node1" presStyleIdx="2" presStyleCnt="5"/>
      <dgm:spPr/>
      <dgm:t>
        <a:bodyPr/>
        <a:lstStyle/>
        <a:p>
          <a:endParaRPr lang="da-DK"/>
        </a:p>
      </dgm:t>
    </dgm:pt>
    <dgm:pt modelId="{79372F93-11DD-4687-9732-310A77196897}" type="pres">
      <dgm:prSet presAssocID="{94120ECE-B426-4736-AA06-F0637834110D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71BC26-1F53-49DE-88EA-2517D8C8C529}" type="pres">
      <dgm:prSet presAssocID="{94120ECE-B426-4736-AA06-F0637834110D}" presName="negativeSpace" presStyleCnt="0"/>
      <dgm:spPr/>
    </dgm:pt>
    <dgm:pt modelId="{60794578-0BAC-4F2D-A439-9061E3886573}" type="pres">
      <dgm:prSet presAssocID="{94120ECE-B426-4736-AA06-F0637834110D}" presName="childText" presStyleLbl="conFgAcc1" presStyleIdx="3" presStyleCnt="5" custScaleY="91540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4AA526D-5794-41E2-8F6B-D2B7F426296C}" type="pres">
      <dgm:prSet presAssocID="{384223E6-2807-4299-BC9C-80A4FE2F26BA}" presName="spaceBetweenRectangles" presStyleCnt="0"/>
      <dgm:spPr/>
    </dgm:pt>
    <dgm:pt modelId="{00C226FF-DEEC-40CF-A0DE-88B74E134499}" type="pres">
      <dgm:prSet presAssocID="{E58DE23D-1F88-462D-96D8-365B6313500E}" presName="parentLin" presStyleCnt="0"/>
      <dgm:spPr/>
    </dgm:pt>
    <dgm:pt modelId="{4FD7A556-B5B9-44D1-BA43-CBDF476EA3BF}" type="pres">
      <dgm:prSet presAssocID="{E58DE23D-1F88-462D-96D8-365B6313500E}" presName="parentLeftMargin" presStyleLbl="node1" presStyleIdx="3" presStyleCnt="5"/>
      <dgm:spPr/>
      <dgm:t>
        <a:bodyPr/>
        <a:lstStyle/>
        <a:p>
          <a:endParaRPr lang="da-DK"/>
        </a:p>
      </dgm:t>
    </dgm:pt>
    <dgm:pt modelId="{9AD0D03B-3FD9-40A0-AAC2-827DED493618}" type="pres">
      <dgm:prSet presAssocID="{E58DE23D-1F88-462D-96D8-365B6313500E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8491327B-EBB2-4F4F-9DD9-FA9515936D40}" type="pres">
      <dgm:prSet presAssocID="{E58DE23D-1F88-462D-96D8-365B6313500E}" presName="negativeSpace" presStyleCnt="0"/>
      <dgm:spPr/>
    </dgm:pt>
    <dgm:pt modelId="{A294B70C-4C28-486B-9B0B-4D114122F407}" type="pres">
      <dgm:prSet presAssocID="{E58DE23D-1F88-462D-96D8-365B6313500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2DDB5CC-D0F5-4E3B-92AF-0CF2A95A1182}" type="presOf" srcId="{94120ECE-B426-4736-AA06-F0637834110D}" destId="{79372F93-11DD-4687-9732-310A77196897}" srcOrd="1" destOrd="0" presId="urn:microsoft.com/office/officeart/2005/8/layout/list1"/>
    <dgm:cxn modelId="{B800B052-02C3-4ED7-9133-BB905E76CB70}" type="presOf" srcId="{BC931F2E-2F70-4C41-B0E4-BEB45579F904}" destId="{6837CD90-D5DB-4858-83C2-60D08313FD33}" srcOrd="1" destOrd="0" presId="urn:microsoft.com/office/officeart/2005/8/layout/list1"/>
    <dgm:cxn modelId="{2921588C-B61D-4F4A-BA73-D74C6B5725FA}" type="presOf" srcId="{BCA2F031-595E-45B3-956D-DE49C9A15B0B}" destId="{2A60BC17-F8EC-44A1-B46D-C7C32A981D55}" srcOrd="1" destOrd="0" presId="urn:microsoft.com/office/officeart/2005/8/layout/list1"/>
    <dgm:cxn modelId="{2881C26F-509E-4758-ADFA-87EC03DAB593}" type="presOf" srcId="{E58DE23D-1F88-462D-96D8-365B6313500E}" destId="{9AD0D03B-3FD9-40A0-AAC2-827DED493618}" srcOrd="1" destOrd="0" presId="urn:microsoft.com/office/officeart/2005/8/layout/list1"/>
    <dgm:cxn modelId="{7C9CE220-2EE5-4F09-B0C9-2D2691E635AD}" type="presOf" srcId="{E58DE23D-1F88-462D-96D8-365B6313500E}" destId="{4FD7A556-B5B9-44D1-BA43-CBDF476EA3BF}" srcOrd="0" destOrd="0" presId="urn:microsoft.com/office/officeart/2005/8/layout/list1"/>
    <dgm:cxn modelId="{F400D42A-E117-4CFD-B5A5-D9ED907B081B}" srcId="{FDEFEA5B-A0ED-43A8-BDFB-316494A06781}" destId="{BCA2F031-595E-45B3-956D-DE49C9A15B0B}" srcOrd="1" destOrd="0" parTransId="{8C0731E7-A358-4993-B533-07A0C56EFF91}" sibTransId="{FE822336-DE51-4774-966F-1FB0141DEDCC}"/>
    <dgm:cxn modelId="{C4A34071-3F08-4454-9AA0-880F5D29FAC0}" srcId="{94120ECE-B426-4736-AA06-F0637834110D}" destId="{D90984C5-CDA9-4DE3-BC1C-6D781FFA112D}" srcOrd="1" destOrd="0" parTransId="{3899CB08-3BF4-4193-B994-367B347B3109}" sibTransId="{5145667C-E339-4030-9CEC-4D4802CC6F90}"/>
    <dgm:cxn modelId="{F26FBDBB-67CC-4A08-A531-71635DA118A8}" srcId="{FDEFEA5B-A0ED-43A8-BDFB-316494A06781}" destId="{B8ADA29E-47C1-473C-88A7-7BA2C866DB8F}" srcOrd="2" destOrd="0" parTransId="{F4AD02F7-63B9-457F-B429-4FA058643D20}" sibTransId="{42AA31FB-C40B-4E5B-8974-1336AAB30E46}"/>
    <dgm:cxn modelId="{EDC5A910-A48F-4CD9-9A8D-5B1823FA0159}" type="presOf" srcId="{C2043330-6AA9-42CA-9500-E86452BC9111}" destId="{60794578-0BAC-4F2D-A439-9061E3886573}" srcOrd="0" destOrd="0" presId="urn:microsoft.com/office/officeart/2005/8/layout/list1"/>
    <dgm:cxn modelId="{335C9199-4219-47A8-8A0C-2BE4D0055C74}" type="presOf" srcId="{BCA2F031-595E-45B3-956D-DE49C9A15B0B}" destId="{45EA3810-562C-4FE7-9275-A1AA0A531143}" srcOrd="0" destOrd="0" presId="urn:microsoft.com/office/officeart/2005/8/layout/list1"/>
    <dgm:cxn modelId="{648DE59B-9546-42FC-8F98-213BB19DBDCB}" type="presOf" srcId="{B8ADA29E-47C1-473C-88A7-7BA2C866DB8F}" destId="{CB03E275-CDCF-47B1-A4E6-876EFC702F0C}" srcOrd="1" destOrd="0" presId="urn:microsoft.com/office/officeart/2005/8/layout/list1"/>
    <dgm:cxn modelId="{CCCC9DE2-EF94-4647-85D0-4ED90001627E}" srcId="{FDEFEA5B-A0ED-43A8-BDFB-316494A06781}" destId="{BC931F2E-2F70-4C41-B0E4-BEB45579F904}" srcOrd="0" destOrd="0" parTransId="{2CCCE047-427F-4FAC-AC12-EC769FF6BC44}" sibTransId="{BCDD994E-C252-42E8-975B-876B0C13D7A0}"/>
    <dgm:cxn modelId="{64A398D1-A079-40C9-9080-0E3B9D0B8A78}" srcId="{94120ECE-B426-4736-AA06-F0637834110D}" destId="{C2043330-6AA9-42CA-9500-E86452BC9111}" srcOrd="0" destOrd="0" parTransId="{D8E35467-072E-4CC3-AB81-49F21C63EEAF}" sibTransId="{F2A1E431-83EC-4778-9102-F1436B2276F4}"/>
    <dgm:cxn modelId="{9EEB5ADA-290E-4D31-A5BB-B24FA174E94D}" type="presOf" srcId="{BC931F2E-2F70-4C41-B0E4-BEB45579F904}" destId="{C0210983-2325-4784-8E69-65C020791082}" srcOrd="0" destOrd="0" presId="urn:microsoft.com/office/officeart/2005/8/layout/list1"/>
    <dgm:cxn modelId="{BCE18D57-25CE-4ABF-9FC0-20B86FF29F92}" type="presOf" srcId="{94120ECE-B426-4736-AA06-F0637834110D}" destId="{488E8734-70EC-47FC-8D5C-D99B2DE59FD6}" srcOrd="0" destOrd="0" presId="urn:microsoft.com/office/officeart/2005/8/layout/list1"/>
    <dgm:cxn modelId="{FF110AC2-8E31-413F-82C2-FD32AFFB6B67}" type="presOf" srcId="{FDEFEA5B-A0ED-43A8-BDFB-316494A06781}" destId="{49F9833E-6B27-4302-AAF9-6BF203194BC9}" srcOrd="0" destOrd="0" presId="urn:microsoft.com/office/officeart/2005/8/layout/list1"/>
    <dgm:cxn modelId="{C08BC72E-1C44-4FFB-BEC3-3D8BCEAC5413}" srcId="{FDEFEA5B-A0ED-43A8-BDFB-316494A06781}" destId="{94120ECE-B426-4736-AA06-F0637834110D}" srcOrd="3" destOrd="0" parTransId="{05330D88-1134-45B1-860F-F93EDCC8EB08}" sibTransId="{384223E6-2807-4299-BC9C-80A4FE2F26BA}"/>
    <dgm:cxn modelId="{82287F94-8665-466D-82CB-B71709AC0C6E}" type="presOf" srcId="{D90984C5-CDA9-4DE3-BC1C-6D781FFA112D}" destId="{60794578-0BAC-4F2D-A439-9061E3886573}" srcOrd="0" destOrd="1" presId="urn:microsoft.com/office/officeart/2005/8/layout/list1"/>
    <dgm:cxn modelId="{361AA10D-EC74-4712-8FB1-D90937B98FD2}" type="presOf" srcId="{B8ADA29E-47C1-473C-88A7-7BA2C866DB8F}" destId="{29228278-CCD6-4D68-85D1-982D3C2D5D4A}" srcOrd="0" destOrd="0" presId="urn:microsoft.com/office/officeart/2005/8/layout/list1"/>
    <dgm:cxn modelId="{CF2CA3EA-123B-49F8-BD7E-C8BCB9E1F5ED}" srcId="{FDEFEA5B-A0ED-43A8-BDFB-316494A06781}" destId="{E58DE23D-1F88-462D-96D8-365B6313500E}" srcOrd="4" destOrd="0" parTransId="{BB84F521-93FC-4464-83D2-FF00BC661242}" sibTransId="{F60F90BC-CB7C-44B5-AB42-08E3D4EAA36E}"/>
    <dgm:cxn modelId="{91BC6BE6-F18D-4679-9A24-FBDD329DD6E3}" type="presParOf" srcId="{49F9833E-6B27-4302-AAF9-6BF203194BC9}" destId="{F980785D-43F4-4F53-A03D-9DB060AE7FB5}" srcOrd="0" destOrd="0" presId="urn:microsoft.com/office/officeart/2005/8/layout/list1"/>
    <dgm:cxn modelId="{57C1486B-6790-46CD-9D31-FC86FA4DE959}" type="presParOf" srcId="{F980785D-43F4-4F53-A03D-9DB060AE7FB5}" destId="{C0210983-2325-4784-8E69-65C020791082}" srcOrd="0" destOrd="0" presId="urn:microsoft.com/office/officeart/2005/8/layout/list1"/>
    <dgm:cxn modelId="{2808B70F-CF79-4D66-B126-5103046E1423}" type="presParOf" srcId="{F980785D-43F4-4F53-A03D-9DB060AE7FB5}" destId="{6837CD90-D5DB-4858-83C2-60D08313FD33}" srcOrd="1" destOrd="0" presId="urn:microsoft.com/office/officeart/2005/8/layout/list1"/>
    <dgm:cxn modelId="{89A775BF-FE27-4F8B-944A-3F8D3993288B}" type="presParOf" srcId="{49F9833E-6B27-4302-AAF9-6BF203194BC9}" destId="{12F1D634-3C31-4766-B90C-E554BF2129E9}" srcOrd="1" destOrd="0" presId="urn:microsoft.com/office/officeart/2005/8/layout/list1"/>
    <dgm:cxn modelId="{6E15687C-A752-4025-8B8C-D5A8629E5321}" type="presParOf" srcId="{49F9833E-6B27-4302-AAF9-6BF203194BC9}" destId="{3C3155D7-AB16-4AF9-B944-EDA72A265CFD}" srcOrd="2" destOrd="0" presId="urn:microsoft.com/office/officeart/2005/8/layout/list1"/>
    <dgm:cxn modelId="{8CC84FAE-72B3-4EAF-A36D-40C372CDA08B}" type="presParOf" srcId="{49F9833E-6B27-4302-AAF9-6BF203194BC9}" destId="{371BF25B-86A3-441D-8A35-5CAF6979CC72}" srcOrd="3" destOrd="0" presId="urn:microsoft.com/office/officeart/2005/8/layout/list1"/>
    <dgm:cxn modelId="{76109D64-14EC-4D90-92A7-36F05D7CF6EA}" type="presParOf" srcId="{49F9833E-6B27-4302-AAF9-6BF203194BC9}" destId="{941ED2AB-76DC-4B44-B990-A8CDB6F9C4A8}" srcOrd="4" destOrd="0" presId="urn:microsoft.com/office/officeart/2005/8/layout/list1"/>
    <dgm:cxn modelId="{CFA70E26-615D-432B-AF90-6F2999E02587}" type="presParOf" srcId="{941ED2AB-76DC-4B44-B990-A8CDB6F9C4A8}" destId="{45EA3810-562C-4FE7-9275-A1AA0A531143}" srcOrd="0" destOrd="0" presId="urn:microsoft.com/office/officeart/2005/8/layout/list1"/>
    <dgm:cxn modelId="{CFC48BCE-9DDB-4ACD-AD58-358FF42FD59A}" type="presParOf" srcId="{941ED2AB-76DC-4B44-B990-A8CDB6F9C4A8}" destId="{2A60BC17-F8EC-44A1-B46D-C7C32A981D55}" srcOrd="1" destOrd="0" presId="urn:microsoft.com/office/officeart/2005/8/layout/list1"/>
    <dgm:cxn modelId="{B042E685-7F5B-474A-A6BF-2A19DF5D4B1B}" type="presParOf" srcId="{49F9833E-6B27-4302-AAF9-6BF203194BC9}" destId="{02B575EC-5300-4B64-83C2-80E774EB06DE}" srcOrd="5" destOrd="0" presId="urn:microsoft.com/office/officeart/2005/8/layout/list1"/>
    <dgm:cxn modelId="{5B48AAC0-2A9C-4707-A2D9-EF8943413912}" type="presParOf" srcId="{49F9833E-6B27-4302-AAF9-6BF203194BC9}" destId="{4E4FF423-7E67-44BA-A419-7F1F3BF5133C}" srcOrd="6" destOrd="0" presId="urn:microsoft.com/office/officeart/2005/8/layout/list1"/>
    <dgm:cxn modelId="{BDCDF151-23A8-4474-930C-0FDFC6480AC8}" type="presParOf" srcId="{49F9833E-6B27-4302-AAF9-6BF203194BC9}" destId="{BAFD3F30-D672-41EA-8930-D3ACACB46FBB}" srcOrd="7" destOrd="0" presId="urn:microsoft.com/office/officeart/2005/8/layout/list1"/>
    <dgm:cxn modelId="{E485B4E2-4141-403D-9335-C8480EA1BF06}" type="presParOf" srcId="{49F9833E-6B27-4302-AAF9-6BF203194BC9}" destId="{3AA591A1-103A-410C-A524-015DCDBF4F27}" srcOrd="8" destOrd="0" presId="urn:microsoft.com/office/officeart/2005/8/layout/list1"/>
    <dgm:cxn modelId="{4FD98B2E-8E8B-4C76-8273-B5274C019B64}" type="presParOf" srcId="{3AA591A1-103A-410C-A524-015DCDBF4F27}" destId="{29228278-CCD6-4D68-85D1-982D3C2D5D4A}" srcOrd="0" destOrd="0" presId="urn:microsoft.com/office/officeart/2005/8/layout/list1"/>
    <dgm:cxn modelId="{C85F13DC-8848-48AF-AEE2-25997EC7DDCD}" type="presParOf" srcId="{3AA591A1-103A-410C-A524-015DCDBF4F27}" destId="{CB03E275-CDCF-47B1-A4E6-876EFC702F0C}" srcOrd="1" destOrd="0" presId="urn:microsoft.com/office/officeart/2005/8/layout/list1"/>
    <dgm:cxn modelId="{9C6BA0E8-0248-41BC-81BE-251EDA25619B}" type="presParOf" srcId="{49F9833E-6B27-4302-AAF9-6BF203194BC9}" destId="{BC2E338F-76BD-47A4-A134-D12C03B1C892}" srcOrd="9" destOrd="0" presId="urn:microsoft.com/office/officeart/2005/8/layout/list1"/>
    <dgm:cxn modelId="{AA5E50CC-CB73-48D4-A602-DD48010821A9}" type="presParOf" srcId="{49F9833E-6B27-4302-AAF9-6BF203194BC9}" destId="{DE146118-8965-4699-B0C1-8C21AC36814A}" srcOrd="10" destOrd="0" presId="urn:microsoft.com/office/officeart/2005/8/layout/list1"/>
    <dgm:cxn modelId="{E886E27C-9437-4258-A544-2A3F08A16150}" type="presParOf" srcId="{49F9833E-6B27-4302-AAF9-6BF203194BC9}" destId="{83F77EF0-D469-444B-BD2C-1847935218FD}" srcOrd="11" destOrd="0" presId="urn:microsoft.com/office/officeart/2005/8/layout/list1"/>
    <dgm:cxn modelId="{8AB4C986-4311-4243-BA0F-FAC037ADFDA6}" type="presParOf" srcId="{49F9833E-6B27-4302-AAF9-6BF203194BC9}" destId="{7BB08894-E552-42A0-9BDC-00E40CD4545E}" srcOrd="12" destOrd="0" presId="urn:microsoft.com/office/officeart/2005/8/layout/list1"/>
    <dgm:cxn modelId="{A7BEEFC7-1E0C-4426-99D9-2818270A10DA}" type="presParOf" srcId="{7BB08894-E552-42A0-9BDC-00E40CD4545E}" destId="{488E8734-70EC-47FC-8D5C-D99B2DE59FD6}" srcOrd="0" destOrd="0" presId="urn:microsoft.com/office/officeart/2005/8/layout/list1"/>
    <dgm:cxn modelId="{5BF58DA9-CD12-481A-B304-FB49EA028B8D}" type="presParOf" srcId="{7BB08894-E552-42A0-9BDC-00E40CD4545E}" destId="{79372F93-11DD-4687-9732-310A77196897}" srcOrd="1" destOrd="0" presId="urn:microsoft.com/office/officeart/2005/8/layout/list1"/>
    <dgm:cxn modelId="{0675E31E-3A2A-478E-84A3-461D75AF4D22}" type="presParOf" srcId="{49F9833E-6B27-4302-AAF9-6BF203194BC9}" destId="{B771BC26-1F53-49DE-88EA-2517D8C8C529}" srcOrd="13" destOrd="0" presId="urn:microsoft.com/office/officeart/2005/8/layout/list1"/>
    <dgm:cxn modelId="{7D9E1BE4-13EB-43ED-A379-90129028500D}" type="presParOf" srcId="{49F9833E-6B27-4302-AAF9-6BF203194BC9}" destId="{60794578-0BAC-4F2D-A439-9061E3886573}" srcOrd="14" destOrd="0" presId="urn:microsoft.com/office/officeart/2005/8/layout/list1"/>
    <dgm:cxn modelId="{0F594989-7119-40DB-9198-8AA135268ADA}" type="presParOf" srcId="{49F9833E-6B27-4302-AAF9-6BF203194BC9}" destId="{74AA526D-5794-41E2-8F6B-D2B7F426296C}" srcOrd="15" destOrd="0" presId="urn:microsoft.com/office/officeart/2005/8/layout/list1"/>
    <dgm:cxn modelId="{A1BD8EA4-8AF2-4CD1-A340-5AC4E95A4601}" type="presParOf" srcId="{49F9833E-6B27-4302-AAF9-6BF203194BC9}" destId="{00C226FF-DEEC-40CF-A0DE-88B74E134499}" srcOrd="16" destOrd="0" presId="urn:microsoft.com/office/officeart/2005/8/layout/list1"/>
    <dgm:cxn modelId="{D9414FF4-1CED-42E8-A287-738F80094008}" type="presParOf" srcId="{00C226FF-DEEC-40CF-A0DE-88B74E134499}" destId="{4FD7A556-B5B9-44D1-BA43-CBDF476EA3BF}" srcOrd="0" destOrd="0" presId="urn:microsoft.com/office/officeart/2005/8/layout/list1"/>
    <dgm:cxn modelId="{A3537586-31DE-4371-9673-D117D0218BD8}" type="presParOf" srcId="{00C226FF-DEEC-40CF-A0DE-88B74E134499}" destId="{9AD0D03B-3FD9-40A0-AAC2-827DED493618}" srcOrd="1" destOrd="0" presId="urn:microsoft.com/office/officeart/2005/8/layout/list1"/>
    <dgm:cxn modelId="{10E893F1-66A8-450C-BE37-A8A5130FF783}" type="presParOf" srcId="{49F9833E-6B27-4302-AAF9-6BF203194BC9}" destId="{8491327B-EBB2-4F4F-9DD9-FA9515936D40}" srcOrd="17" destOrd="0" presId="urn:microsoft.com/office/officeart/2005/8/layout/list1"/>
    <dgm:cxn modelId="{9504FFDA-763F-4A3B-ADFE-8CD7277D1609}" type="presParOf" srcId="{49F9833E-6B27-4302-AAF9-6BF203194BC9}" destId="{A294B70C-4C28-486B-9B0B-4D114122F40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E40BC9-5725-489E-9E40-E928BD1DA1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018BCA-F9BC-49F0-8D4C-4285D4590C42}">
      <dgm:prSet phldrT="[Text]"/>
      <dgm:spPr/>
      <dgm:t>
        <a:bodyPr/>
        <a:lstStyle/>
        <a:p>
          <a:r>
            <a:rPr lang="en-US" dirty="0"/>
            <a:t>Chaired by Peter Gleeson NACD</a:t>
          </a:r>
        </a:p>
      </dgm:t>
    </dgm:pt>
    <dgm:pt modelId="{02148EC2-62C3-4A91-AE60-0D80694C78B0}" type="parTrans" cxnId="{9E7B1C4D-0411-448D-9CF6-5E5AF97567C0}">
      <dgm:prSet/>
      <dgm:spPr/>
      <dgm:t>
        <a:bodyPr/>
        <a:lstStyle/>
        <a:p>
          <a:endParaRPr lang="en-US"/>
        </a:p>
      </dgm:t>
    </dgm:pt>
    <dgm:pt modelId="{8F9E1704-2107-42DE-8B66-D29D7535D6B2}" type="sibTrans" cxnId="{9E7B1C4D-0411-448D-9CF6-5E5AF97567C0}">
      <dgm:prSet/>
      <dgm:spPr/>
      <dgm:t>
        <a:bodyPr/>
        <a:lstStyle/>
        <a:p>
          <a:endParaRPr lang="en-US"/>
        </a:p>
      </dgm:t>
    </dgm:pt>
    <dgm:pt modelId="{7813D783-B0A8-4C8B-BF3E-A67B2DC75F00}">
      <dgm:prSet/>
      <dgm:spPr/>
      <dgm:t>
        <a:bodyPr/>
        <a:lstStyle/>
        <a:p>
          <a:r>
            <a:rPr lang="en-US"/>
            <a:t>Evaluates the guidance-setting processes </a:t>
          </a:r>
          <a:endParaRPr lang="en-US" dirty="0"/>
        </a:p>
      </dgm:t>
    </dgm:pt>
    <dgm:pt modelId="{67496BC2-3A76-4AEC-84F4-1A073B870A66}" type="parTrans" cxnId="{A7D8955E-4BBC-46AB-91CA-8C89AACB2637}">
      <dgm:prSet/>
      <dgm:spPr/>
      <dgm:t>
        <a:bodyPr/>
        <a:lstStyle/>
        <a:p>
          <a:endParaRPr lang="en-US"/>
        </a:p>
      </dgm:t>
    </dgm:pt>
    <dgm:pt modelId="{EB6EC698-4E42-4B1B-8514-5013E3B05AEC}" type="sibTrans" cxnId="{A7D8955E-4BBC-46AB-91CA-8C89AACB2637}">
      <dgm:prSet/>
      <dgm:spPr/>
      <dgm:t>
        <a:bodyPr/>
        <a:lstStyle/>
        <a:p>
          <a:endParaRPr lang="en-US"/>
        </a:p>
      </dgm:t>
    </dgm:pt>
    <dgm:pt modelId="{1F89B86A-C2E5-4548-A895-4354DDE5C818}">
      <dgm:prSet/>
      <dgm:spPr/>
      <dgm:t>
        <a:bodyPr/>
        <a:lstStyle/>
        <a:p>
          <a:r>
            <a:rPr lang="en-US"/>
            <a:t>Reviews the standards and guidance work plans and make recommendations on improvements </a:t>
          </a:r>
          <a:endParaRPr lang="en-US" dirty="0"/>
        </a:p>
      </dgm:t>
    </dgm:pt>
    <dgm:pt modelId="{B5A100EA-2275-4C84-94C5-5BE2814BF969}" type="parTrans" cxnId="{444B577E-9375-47B0-B0B9-FEA731E4130D}">
      <dgm:prSet/>
      <dgm:spPr/>
      <dgm:t>
        <a:bodyPr/>
        <a:lstStyle/>
        <a:p>
          <a:endParaRPr lang="en-US"/>
        </a:p>
      </dgm:t>
    </dgm:pt>
    <dgm:pt modelId="{D0EF60F6-E4A2-4510-B32F-497ACA6DA6B7}" type="sibTrans" cxnId="{444B577E-9375-47B0-B0B9-FEA731E4130D}">
      <dgm:prSet/>
      <dgm:spPr/>
      <dgm:t>
        <a:bodyPr/>
        <a:lstStyle/>
        <a:p>
          <a:endParaRPr lang="en-US"/>
        </a:p>
      </dgm:t>
    </dgm:pt>
    <dgm:pt modelId="{88C4A1E4-12EB-4F37-B912-187DAEDB292C}">
      <dgm:prSet/>
      <dgm:spPr/>
      <dgm:t>
        <a:bodyPr/>
        <a:lstStyle/>
        <a:p>
          <a:r>
            <a:rPr lang="en-US"/>
            <a:t>Reviews the charters of the standards and guidance-setting committees</a:t>
          </a:r>
          <a:endParaRPr lang="en-US" dirty="0"/>
        </a:p>
      </dgm:t>
    </dgm:pt>
    <dgm:pt modelId="{3EC86224-EFE4-44BB-80E2-E0CCE33A2207}" type="parTrans" cxnId="{428D25AF-400E-469F-B871-9E630A1517D0}">
      <dgm:prSet/>
      <dgm:spPr/>
      <dgm:t>
        <a:bodyPr/>
        <a:lstStyle/>
        <a:p>
          <a:endParaRPr lang="en-US"/>
        </a:p>
      </dgm:t>
    </dgm:pt>
    <dgm:pt modelId="{AC085BD6-FD88-479C-9155-06053AC6B9DE}" type="sibTrans" cxnId="{428D25AF-400E-469F-B871-9E630A1517D0}">
      <dgm:prSet/>
      <dgm:spPr/>
      <dgm:t>
        <a:bodyPr/>
        <a:lstStyle/>
        <a:p>
          <a:endParaRPr lang="en-US"/>
        </a:p>
      </dgm:t>
    </dgm:pt>
    <dgm:pt modelId="{DB277DD7-3AC8-44BF-847D-FE1A44CE1F65}">
      <dgm:prSet/>
      <dgm:spPr/>
      <dgm:t>
        <a:bodyPr/>
        <a:lstStyle/>
        <a:p>
          <a:r>
            <a:rPr lang="en-US"/>
            <a:t>Reports on the adequacy and appropriateness of the processes employed for the IPPF standards and guidance-setting</a:t>
          </a:r>
          <a:endParaRPr lang="en-US" dirty="0"/>
        </a:p>
      </dgm:t>
    </dgm:pt>
    <dgm:pt modelId="{24253B9A-3387-4B98-AAA9-B81E3763C7E1}" type="parTrans" cxnId="{728FA7B5-5811-44D2-885A-00DDD39C679B}">
      <dgm:prSet/>
      <dgm:spPr/>
      <dgm:t>
        <a:bodyPr/>
        <a:lstStyle/>
        <a:p>
          <a:endParaRPr lang="en-US"/>
        </a:p>
      </dgm:t>
    </dgm:pt>
    <dgm:pt modelId="{BF339961-4DEE-4636-A7A4-B3879ED5550B}" type="sibTrans" cxnId="{728FA7B5-5811-44D2-885A-00DDD39C679B}">
      <dgm:prSet/>
      <dgm:spPr/>
      <dgm:t>
        <a:bodyPr/>
        <a:lstStyle/>
        <a:p>
          <a:endParaRPr lang="en-US"/>
        </a:p>
      </dgm:t>
    </dgm:pt>
    <dgm:pt modelId="{842EFCF3-296D-440C-9BB8-CDFC53D4CAE6}">
      <dgm:prSet/>
      <dgm:spPr/>
      <dgm:t>
        <a:bodyPr/>
        <a:lstStyle/>
        <a:p>
          <a:r>
            <a:rPr lang="en-US" dirty="0"/>
            <a:t>Reports to the Board</a:t>
          </a:r>
        </a:p>
      </dgm:t>
    </dgm:pt>
    <dgm:pt modelId="{2F478074-8713-44BB-87DF-B71747D64EB1}" type="parTrans" cxnId="{641AB291-D967-4725-B34F-AB0462134A8D}">
      <dgm:prSet/>
      <dgm:spPr/>
      <dgm:t>
        <a:bodyPr/>
        <a:lstStyle/>
        <a:p>
          <a:endParaRPr lang="en-US"/>
        </a:p>
      </dgm:t>
    </dgm:pt>
    <dgm:pt modelId="{545C2423-61B2-4EFA-A1D0-F774F425527D}" type="sibTrans" cxnId="{641AB291-D967-4725-B34F-AB0462134A8D}">
      <dgm:prSet/>
      <dgm:spPr/>
      <dgm:t>
        <a:bodyPr/>
        <a:lstStyle/>
        <a:p>
          <a:endParaRPr lang="en-US"/>
        </a:p>
      </dgm:t>
    </dgm:pt>
    <dgm:pt modelId="{F04A2EFC-9438-4642-9B1E-226773222F8C}" type="pres">
      <dgm:prSet presAssocID="{73E40BC9-5725-489E-9E40-E928BD1DA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391DDCED-1BA8-4051-B07F-D35FCEA7177D}" type="pres">
      <dgm:prSet presAssocID="{AC018BCA-F9BC-49F0-8D4C-4285D4590C42}" presName="parentLin" presStyleCnt="0"/>
      <dgm:spPr/>
    </dgm:pt>
    <dgm:pt modelId="{09B28852-5762-43FB-B318-DE76423F9E9F}" type="pres">
      <dgm:prSet presAssocID="{AC018BCA-F9BC-49F0-8D4C-4285D4590C42}" presName="parentLeftMargin" presStyleLbl="node1" presStyleIdx="0" presStyleCnt="6"/>
      <dgm:spPr/>
      <dgm:t>
        <a:bodyPr/>
        <a:lstStyle/>
        <a:p>
          <a:endParaRPr lang="da-DK"/>
        </a:p>
      </dgm:t>
    </dgm:pt>
    <dgm:pt modelId="{8A4597BA-4475-4137-9E72-A284C690206C}" type="pres">
      <dgm:prSet presAssocID="{AC018BCA-F9BC-49F0-8D4C-4285D4590C42}" presName="parentText" presStyleLbl="node1" presStyleIdx="0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5C255F1-F69D-4E7E-8919-3DF72FBE2F1F}" type="pres">
      <dgm:prSet presAssocID="{AC018BCA-F9BC-49F0-8D4C-4285D4590C42}" presName="negativeSpace" presStyleCnt="0"/>
      <dgm:spPr/>
    </dgm:pt>
    <dgm:pt modelId="{D80199E7-AA59-4D02-8AAB-291DC3F09AE9}" type="pres">
      <dgm:prSet presAssocID="{AC018BCA-F9BC-49F0-8D4C-4285D4590C42}" presName="childText" presStyleLbl="conFgAcc1" presStyleIdx="0" presStyleCnt="6">
        <dgm:presLayoutVars>
          <dgm:bulletEnabled val="1"/>
        </dgm:presLayoutVars>
      </dgm:prSet>
      <dgm:spPr/>
    </dgm:pt>
    <dgm:pt modelId="{2F9E7C45-0FB0-406F-9416-0B45658AF727}" type="pres">
      <dgm:prSet presAssocID="{8F9E1704-2107-42DE-8B66-D29D7535D6B2}" presName="spaceBetweenRectangles" presStyleCnt="0"/>
      <dgm:spPr/>
    </dgm:pt>
    <dgm:pt modelId="{1713333C-3C13-4825-A7C6-DC5BA48CFBBE}" type="pres">
      <dgm:prSet presAssocID="{7813D783-B0A8-4C8B-BF3E-A67B2DC75F00}" presName="parentLin" presStyleCnt="0"/>
      <dgm:spPr/>
    </dgm:pt>
    <dgm:pt modelId="{9239E905-9041-4D88-BB93-2AC8428A44AE}" type="pres">
      <dgm:prSet presAssocID="{7813D783-B0A8-4C8B-BF3E-A67B2DC75F00}" presName="parentLeftMargin" presStyleLbl="node1" presStyleIdx="0" presStyleCnt="6"/>
      <dgm:spPr/>
      <dgm:t>
        <a:bodyPr/>
        <a:lstStyle/>
        <a:p>
          <a:endParaRPr lang="da-DK"/>
        </a:p>
      </dgm:t>
    </dgm:pt>
    <dgm:pt modelId="{53E3F653-20FC-4D4D-BD11-0147653F226F}" type="pres">
      <dgm:prSet presAssocID="{7813D783-B0A8-4C8B-BF3E-A67B2DC75F00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F4D72E1-4F99-46A8-A646-A3EA9BF0923D}" type="pres">
      <dgm:prSet presAssocID="{7813D783-B0A8-4C8B-BF3E-A67B2DC75F00}" presName="negativeSpace" presStyleCnt="0"/>
      <dgm:spPr/>
    </dgm:pt>
    <dgm:pt modelId="{CA6E4CD2-1A97-49EC-BD1F-48C5F43834DD}" type="pres">
      <dgm:prSet presAssocID="{7813D783-B0A8-4C8B-BF3E-A67B2DC75F00}" presName="childText" presStyleLbl="conFgAcc1" presStyleIdx="1" presStyleCnt="6">
        <dgm:presLayoutVars>
          <dgm:bulletEnabled val="1"/>
        </dgm:presLayoutVars>
      </dgm:prSet>
      <dgm:spPr/>
    </dgm:pt>
    <dgm:pt modelId="{6409D94D-C44E-48F7-9997-BA8C0976471D}" type="pres">
      <dgm:prSet presAssocID="{EB6EC698-4E42-4B1B-8514-5013E3B05AEC}" presName="spaceBetweenRectangles" presStyleCnt="0"/>
      <dgm:spPr/>
    </dgm:pt>
    <dgm:pt modelId="{3B6D1BB8-9DB9-4778-A90A-4CAD8DEE1DB1}" type="pres">
      <dgm:prSet presAssocID="{1F89B86A-C2E5-4548-A895-4354DDE5C818}" presName="parentLin" presStyleCnt="0"/>
      <dgm:spPr/>
    </dgm:pt>
    <dgm:pt modelId="{68B5A573-BD44-4F40-8608-32B8D2F5195D}" type="pres">
      <dgm:prSet presAssocID="{1F89B86A-C2E5-4548-A895-4354DDE5C818}" presName="parentLeftMargin" presStyleLbl="node1" presStyleIdx="1" presStyleCnt="6"/>
      <dgm:spPr/>
      <dgm:t>
        <a:bodyPr/>
        <a:lstStyle/>
        <a:p>
          <a:endParaRPr lang="da-DK"/>
        </a:p>
      </dgm:t>
    </dgm:pt>
    <dgm:pt modelId="{308B7464-9CEC-418C-9386-B62650E0BA11}" type="pres">
      <dgm:prSet presAssocID="{1F89B86A-C2E5-4548-A895-4354DDE5C818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2053F8D-4347-4370-A1B8-D38ADB0C5683}" type="pres">
      <dgm:prSet presAssocID="{1F89B86A-C2E5-4548-A895-4354DDE5C818}" presName="negativeSpace" presStyleCnt="0"/>
      <dgm:spPr/>
    </dgm:pt>
    <dgm:pt modelId="{56808666-3751-4BF2-8CF9-3A052CE4530F}" type="pres">
      <dgm:prSet presAssocID="{1F89B86A-C2E5-4548-A895-4354DDE5C818}" presName="childText" presStyleLbl="conFgAcc1" presStyleIdx="2" presStyleCnt="6">
        <dgm:presLayoutVars>
          <dgm:bulletEnabled val="1"/>
        </dgm:presLayoutVars>
      </dgm:prSet>
      <dgm:spPr/>
    </dgm:pt>
    <dgm:pt modelId="{157C69A0-58B0-4931-A698-D09C662ABDBA}" type="pres">
      <dgm:prSet presAssocID="{D0EF60F6-E4A2-4510-B32F-497ACA6DA6B7}" presName="spaceBetweenRectangles" presStyleCnt="0"/>
      <dgm:spPr/>
    </dgm:pt>
    <dgm:pt modelId="{9B380142-565C-4A45-B742-01D7A9E9741D}" type="pres">
      <dgm:prSet presAssocID="{88C4A1E4-12EB-4F37-B912-187DAEDB292C}" presName="parentLin" presStyleCnt="0"/>
      <dgm:spPr/>
    </dgm:pt>
    <dgm:pt modelId="{FD4DB028-FFB7-4F6C-8FD8-F87F4609F474}" type="pres">
      <dgm:prSet presAssocID="{88C4A1E4-12EB-4F37-B912-187DAEDB292C}" presName="parentLeftMargin" presStyleLbl="node1" presStyleIdx="2" presStyleCnt="6"/>
      <dgm:spPr/>
      <dgm:t>
        <a:bodyPr/>
        <a:lstStyle/>
        <a:p>
          <a:endParaRPr lang="da-DK"/>
        </a:p>
      </dgm:t>
    </dgm:pt>
    <dgm:pt modelId="{DFE5D6E4-B898-4EAD-9585-7C45E020450E}" type="pres">
      <dgm:prSet presAssocID="{88C4A1E4-12EB-4F37-B912-187DAEDB292C}" presName="parentText" presStyleLbl="node1" presStyleIdx="3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6401AF2-6F4F-4C1F-A64B-4165997E92FA}" type="pres">
      <dgm:prSet presAssocID="{88C4A1E4-12EB-4F37-B912-187DAEDB292C}" presName="negativeSpace" presStyleCnt="0"/>
      <dgm:spPr/>
    </dgm:pt>
    <dgm:pt modelId="{CE5DCB4F-972D-47C1-B9EC-618677031033}" type="pres">
      <dgm:prSet presAssocID="{88C4A1E4-12EB-4F37-B912-187DAEDB292C}" presName="childText" presStyleLbl="conFgAcc1" presStyleIdx="3" presStyleCnt="6">
        <dgm:presLayoutVars>
          <dgm:bulletEnabled val="1"/>
        </dgm:presLayoutVars>
      </dgm:prSet>
      <dgm:spPr/>
    </dgm:pt>
    <dgm:pt modelId="{B5A8CA4E-E90D-4FA1-B85B-A5653104DB3E}" type="pres">
      <dgm:prSet presAssocID="{AC085BD6-FD88-479C-9155-06053AC6B9DE}" presName="spaceBetweenRectangles" presStyleCnt="0"/>
      <dgm:spPr/>
    </dgm:pt>
    <dgm:pt modelId="{FACB0497-9B2C-4F96-B4E3-C2DA268C26D7}" type="pres">
      <dgm:prSet presAssocID="{DB277DD7-3AC8-44BF-847D-FE1A44CE1F65}" presName="parentLin" presStyleCnt="0"/>
      <dgm:spPr/>
    </dgm:pt>
    <dgm:pt modelId="{F294088A-B7C7-40C2-A0D2-ED8641D3EFE8}" type="pres">
      <dgm:prSet presAssocID="{DB277DD7-3AC8-44BF-847D-FE1A44CE1F65}" presName="parentLeftMargin" presStyleLbl="node1" presStyleIdx="3" presStyleCnt="6"/>
      <dgm:spPr/>
      <dgm:t>
        <a:bodyPr/>
        <a:lstStyle/>
        <a:p>
          <a:endParaRPr lang="da-DK"/>
        </a:p>
      </dgm:t>
    </dgm:pt>
    <dgm:pt modelId="{87AB527C-5685-4083-8ADA-A26A776CCC5F}" type="pres">
      <dgm:prSet presAssocID="{DB277DD7-3AC8-44BF-847D-FE1A44CE1F65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1701976-D6FB-40EB-BE3D-361B8E3F9BF7}" type="pres">
      <dgm:prSet presAssocID="{DB277DD7-3AC8-44BF-847D-FE1A44CE1F65}" presName="negativeSpace" presStyleCnt="0"/>
      <dgm:spPr/>
    </dgm:pt>
    <dgm:pt modelId="{F03D399A-2E09-4C6E-8F75-484CFF2232BC}" type="pres">
      <dgm:prSet presAssocID="{DB277DD7-3AC8-44BF-847D-FE1A44CE1F65}" presName="childText" presStyleLbl="conFgAcc1" presStyleIdx="4" presStyleCnt="6">
        <dgm:presLayoutVars>
          <dgm:bulletEnabled val="1"/>
        </dgm:presLayoutVars>
      </dgm:prSet>
      <dgm:spPr/>
    </dgm:pt>
    <dgm:pt modelId="{7E169B66-B372-458D-ABDE-8598306625EC}" type="pres">
      <dgm:prSet presAssocID="{BF339961-4DEE-4636-A7A4-B3879ED5550B}" presName="spaceBetweenRectangles" presStyleCnt="0"/>
      <dgm:spPr/>
    </dgm:pt>
    <dgm:pt modelId="{8C721E0B-E75C-4F78-95EB-9CC4325D02B6}" type="pres">
      <dgm:prSet presAssocID="{842EFCF3-296D-440C-9BB8-CDFC53D4CAE6}" presName="parentLin" presStyleCnt="0"/>
      <dgm:spPr/>
    </dgm:pt>
    <dgm:pt modelId="{DEC4C8D8-020E-4F9D-9570-3BA9106F3E99}" type="pres">
      <dgm:prSet presAssocID="{842EFCF3-296D-440C-9BB8-CDFC53D4CAE6}" presName="parentLeftMargin" presStyleLbl="node1" presStyleIdx="4" presStyleCnt="6"/>
      <dgm:spPr/>
      <dgm:t>
        <a:bodyPr/>
        <a:lstStyle/>
        <a:p>
          <a:endParaRPr lang="da-DK"/>
        </a:p>
      </dgm:t>
    </dgm:pt>
    <dgm:pt modelId="{DF337673-1BBF-4BD3-83A0-FD62EBD52CE9}" type="pres">
      <dgm:prSet presAssocID="{842EFCF3-296D-440C-9BB8-CDFC53D4CAE6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83CAA9BE-7A2E-4E00-8B5E-9DCAB6F92203}" type="pres">
      <dgm:prSet presAssocID="{842EFCF3-296D-440C-9BB8-CDFC53D4CAE6}" presName="negativeSpace" presStyleCnt="0"/>
      <dgm:spPr/>
    </dgm:pt>
    <dgm:pt modelId="{547BAD20-5950-4603-A87D-623667921AC8}" type="pres">
      <dgm:prSet presAssocID="{842EFCF3-296D-440C-9BB8-CDFC53D4CAE6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8E8FB7D-5BE1-4BEA-AF11-CA39F3D770C8}" type="presOf" srcId="{88C4A1E4-12EB-4F37-B912-187DAEDB292C}" destId="{FD4DB028-FFB7-4F6C-8FD8-F87F4609F474}" srcOrd="0" destOrd="0" presId="urn:microsoft.com/office/officeart/2005/8/layout/list1"/>
    <dgm:cxn modelId="{A7D8955E-4BBC-46AB-91CA-8C89AACB2637}" srcId="{73E40BC9-5725-489E-9E40-E928BD1DA118}" destId="{7813D783-B0A8-4C8B-BF3E-A67B2DC75F00}" srcOrd="1" destOrd="0" parTransId="{67496BC2-3A76-4AEC-84F4-1A073B870A66}" sibTransId="{EB6EC698-4E42-4B1B-8514-5013E3B05AEC}"/>
    <dgm:cxn modelId="{444B577E-9375-47B0-B0B9-FEA731E4130D}" srcId="{73E40BC9-5725-489E-9E40-E928BD1DA118}" destId="{1F89B86A-C2E5-4548-A895-4354DDE5C818}" srcOrd="2" destOrd="0" parTransId="{B5A100EA-2275-4C84-94C5-5BE2814BF969}" sibTransId="{D0EF60F6-E4A2-4510-B32F-497ACA6DA6B7}"/>
    <dgm:cxn modelId="{9C2B7F05-7DDD-4848-BFC5-56CCEB996087}" type="presOf" srcId="{7813D783-B0A8-4C8B-BF3E-A67B2DC75F00}" destId="{53E3F653-20FC-4D4D-BD11-0147653F226F}" srcOrd="1" destOrd="0" presId="urn:microsoft.com/office/officeart/2005/8/layout/list1"/>
    <dgm:cxn modelId="{7471CD2C-F90A-45D9-BA95-28E85D731DE8}" type="presOf" srcId="{AC018BCA-F9BC-49F0-8D4C-4285D4590C42}" destId="{8A4597BA-4475-4137-9E72-A284C690206C}" srcOrd="1" destOrd="0" presId="urn:microsoft.com/office/officeart/2005/8/layout/list1"/>
    <dgm:cxn modelId="{B5B84088-3E67-43FC-BAD2-21C16CEF476C}" type="presOf" srcId="{842EFCF3-296D-440C-9BB8-CDFC53D4CAE6}" destId="{DEC4C8D8-020E-4F9D-9570-3BA9106F3E99}" srcOrd="0" destOrd="0" presId="urn:microsoft.com/office/officeart/2005/8/layout/list1"/>
    <dgm:cxn modelId="{9E7B1C4D-0411-448D-9CF6-5E5AF97567C0}" srcId="{73E40BC9-5725-489E-9E40-E928BD1DA118}" destId="{AC018BCA-F9BC-49F0-8D4C-4285D4590C42}" srcOrd="0" destOrd="0" parTransId="{02148EC2-62C3-4A91-AE60-0D80694C78B0}" sibTransId="{8F9E1704-2107-42DE-8B66-D29D7535D6B2}"/>
    <dgm:cxn modelId="{A2874452-FBA4-4198-BD27-4AAB232A950B}" type="presOf" srcId="{1F89B86A-C2E5-4548-A895-4354DDE5C818}" destId="{68B5A573-BD44-4F40-8608-32B8D2F5195D}" srcOrd="0" destOrd="0" presId="urn:microsoft.com/office/officeart/2005/8/layout/list1"/>
    <dgm:cxn modelId="{7F9AFEED-E9AC-49C3-9852-AAECA19A4D0B}" type="presOf" srcId="{88C4A1E4-12EB-4F37-B912-187DAEDB292C}" destId="{DFE5D6E4-B898-4EAD-9585-7C45E020450E}" srcOrd="1" destOrd="0" presId="urn:microsoft.com/office/officeart/2005/8/layout/list1"/>
    <dgm:cxn modelId="{F1E283BE-A0C0-4018-A350-41CBB6804193}" type="presOf" srcId="{73E40BC9-5725-489E-9E40-E928BD1DA118}" destId="{F04A2EFC-9438-4642-9B1E-226773222F8C}" srcOrd="0" destOrd="0" presId="urn:microsoft.com/office/officeart/2005/8/layout/list1"/>
    <dgm:cxn modelId="{61DFF449-42E4-4C8B-82CE-356244E1352F}" type="presOf" srcId="{1F89B86A-C2E5-4548-A895-4354DDE5C818}" destId="{308B7464-9CEC-418C-9386-B62650E0BA11}" srcOrd="1" destOrd="0" presId="urn:microsoft.com/office/officeart/2005/8/layout/list1"/>
    <dgm:cxn modelId="{BD89C783-54EF-42ED-A400-DF22CC6C2C48}" type="presOf" srcId="{DB277DD7-3AC8-44BF-847D-FE1A44CE1F65}" destId="{F294088A-B7C7-40C2-A0D2-ED8641D3EFE8}" srcOrd="0" destOrd="0" presId="urn:microsoft.com/office/officeart/2005/8/layout/list1"/>
    <dgm:cxn modelId="{641AB291-D967-4725-B34F-AB0462134A8D}" srcId="{73E40BC9-5725-489E-9E40-E928BD1DA118}" destId="{842EFCF3-296D-440C-9BB8-CDFC53D4CAE6}" srcOrd="5" destOrd="0" parTransId="{2F478074-8713-44BB-87DF-B71747D64EB1}" sibTransId="{545C2423-61B2-4EFA-A1D0-F774F425527D}"/>
    <dgm:cxn modelId="{4ABB1BD5-7FA1-4092-8DCF-6D9BA6983849}" type="presOf" srcId="{842EFCF3-296D-440C-9BB8-CDFC53D4CAE6}" destId="{DF337673-1BBF-4BD3-83A0-FD62EBD52CE9}" srcOrd="1" destOrd="0" presId="urn:microsoft.com/office/officeart/2005/8/layout/list1"/>
    <dgm:cxn modelId="{428D25AF-400E-469F-B871-9E630A1517D0}" srcId="{73E40BC9-5725-489E-9E40-E928BD1DA118}" destId="{88C4A1E4-12EB-4F37-B912-187DAEDB292C}" srcOrd="3" destOrd="0" parTransId="{3EC86224-EFE4-44BB-80E2-E0CCE33A2207}" sibTransId="{AC085BD6-FD88-479C-9155-06053AC6B9DE}"/>
    <dgm:cxn modelId="{48CF9236-5A81-4B65-9E4B-D72C0DE8659C}" type="presOf" srcId="{AC018BCA-F9BC-49F0-8D4C-4285D4590C42}" destId="{09B28852-5762-43FB-B318-DE76423F9E9F}" srcOrd="0" destOrd="0" presId="urn:microsoft.com/office/officeart/2005/8/layout/list1"/>
    <dgm:cxn modelId="{15FCAAD7-CFAE-4E9D-B08F-9F6EE9F97673}" type="presOf" srcId="{DB277DD7-3AC8-44BF-847D-FE1A44CE1F65}" destId="{87AB527C-5685-4083-8ADA-A26A776CCC5F}" srcOrd="1" destOrd="0" presId="urn:microsoft.com/office/officeart/2005/8/layout/list1"/>
    <dgm:cxn modelId="{728FA7B5-5811-44D2-885A-00DDD39C679B}" srcId="{73E40BC9-5725-489E-9E40-E928BD1DA118}" destId="{DB277DD7-3AC8-44BF-847D-FE1A44CE1F65}" srcOrd="4" destOrd="0" parTransId="{24253B9A-3387-4B98-AAA9-B81E3763C7E1}" sibTransId="{BF339961-4DEE-4636-A7A4-B3879ED5550B}"/>
    <dgm:cxn modelId="{D7D73A93-B18F-4760-94C0-158EAFC00845}" type="presOf" srcId="{7813D783-B0A8-4C8B-BF3E-A67B2DC75F00}" destId="{9239E905-9041-4D88-BB93-2AC8428A44AE}" srcOrd="0" destOrd="0" presId="urn:microsoft.com/office/officeart/2005/8/layout/list1"/>
    <dgm:cxn modelId="{E384EAA5-F631-441D-9FF2-E05FF02CCE04}" type="presParOf" srcId="{F04A2EFC-9438-4642-9B1E-226773222F8C}" destId="{391DDCED-1BA8-4051-B07F-D35FCEA7177D}" srcOrd="0" destOrd="0" presId="urn:microsoft.com/office/officeart/2005/8/layout/list1"/>
    <dgm:cxn modelId="{D3DA28EC-275F-4DDE-B5DD-011B63FA66FF}" type="presParOf" srcId="{391DDCED-1BA8-4051-B07F-D35FCEA7177D}" destId="{09B28852-5762-43FB-B318-DE76423F9E9F}" srcOrd="0" destOrd="0" presId="urn:microsoft.com/office/officeart/2005/8/layout/list1"/>
    <dgm:cxn modelId="{45951A93-2286-4673-8C6F-68145170FDD9}" type="presParOf" srcId="{391DDCED-1BA8-4051-B07F-D35FCEA7177D}" destId="{8A4597BA-4475-4137-9E72-A284C690206C}" srcOrd="1" destOrd="0" presId="urn:microsoft.com/office/officeart/2005/8/layout/list1"/>
    <dgm:cxn modelId="{610A1543-34AE-4A7F-8064-6BE4F3B230FB}" type="presParOf" srcId="{F04A2EFC-9438-4642-9B1E-226773222F8C}" destId="{B5C255F1-F69D-4E7E-8919-3DF72FBE2F1F}" srcOrd="1" destOrd="0" presId="urn:microsoft.com/office/officeart/2005/8/layout/list1"/>
    <dgm:cxn modelId="{5C6E5A0D-2449-4765-9083-4F535735A768}" type="presParOf" srcId="{F04A2EFC-9438-4642-9B1E-226773222F8C}" destId="{D80199E7-AA59-4D02-8AAB-291DC3F09AE9}" srcOrd="2" destOrd="0" presId="urn:microsoft.com/office/officeart/2005/8/layout/list1"/>
    <dgm:cxn modelId="{2C539946-2AD0-4074-A4D9-013AAE46818E}" type="presParOf" srcId="{F04A2EFC-9438-4642-9B1E-226773222F8C}" destId="{2F9E7C45-0FB0-406F-9416-0B45658AF727}" srcOrd="3" destOrd="0" presId="urn:microsoft.com/office/officeart/2005/8/layout/list1"/>
    <dgm:cxn modelId="{7536F351-DFF1-412A-B84B-7AD6C2867AF8}" type="presParOf" srcId="{F04A2EFC-9438-4642-9B1E-226773222F8C}" destId="{1713333C-3C13-4825-A7C6-DC5BA48CFBBE}" srcOrd="4" destOrd="0" presId="urn:microsoft.com/office/officeart/2005/8/layout/list1"/>
    <dgm:cxn modelId="{9C4FEF06-9FCD-46C3-AE1D-EC1C82DAFE6F}" type="presParOf" srcId="{1713333C-3C13-4825-A7C6-DC5BA48CFBBE}" destId="{9239E905-9041-4D88-BB93-2AC8428A44AE}" srcOrd="0" destOrd="0" presId="urn:microsoft.com/office/officeart/2005/8/layout/list1"/>
    <dgm:cxn modelId="{383B359B-C2A1-4DA0-9BFC-D43B04FC71C6}" type="presParOf" srcId="{1713333C-3C13-4825-A7C6-DC5BA48CFBBE}" destId="{53E3F653-20FC-4D4D-BD11-0147653F226F}" srcOrd="1" destOrd="0" presId="urn:microsoft.com/office/officeart/2005/8/layout/list1"/>
    <dgm:cxn modelId="{01B3761F-7D63-4F31-96FA-62BFB09A3C00}" type="presParOf" srcId="{F04A2EFC-9438-4642-9B1E-226773222F8C}" destId="{6F4D72E1-4F99-46A8-A646-A3EA9BF0923D}" srcOrd="5" destOrd="0" presId="urn:microsoft.com/office/officeart/2005/8/layout/list1"/>
    <dgm:cxn modelId="{79432D79-BE73-41D0-B812-6C7512DD1B7B}" type="presParOf" srcId="{F04A2EFC-9438-4642-9B1E-226773222F8C}" destId="{CA6E4CD2-1A97-49EC-BD1F-48C5F43834DD}" srcOrd="6" destOrd="0" presId="urn:microsoft.com/office/officeart/2005/8/layout/list1"/>
    <dgm:cxn modelId="{58545943-1B31-44C6-ACF2-EEC7BD26D238}" type="presParOf" srcId="{F04A2EFC-9438-4642-9B1E-226773222F8C}" destId="{6409D94D-C44E-48F7-9997-BA8C0976471D}" srcOrd="7" destOrd="0" presId="urn:microsoft.com/office/officeart/2005/8/layout/list1"/>
    <dgm:cxn modelId="{BF189686-C6FF-4852-85D9-9702FDBFD165}" type="presParOf" srcId="{F04A2EFC-9438-4642-9B1E-226773222F8C}" destId="{3B6D1BB8-9DB9-4778-A90A-4CAD8DEE1DB1}" srcOrd="8" destOrd="0" presId="urn:microsoft.com/office/officeart/2005/8/layout/list1"/>
    <dgm:cxn modelId="{21F6D6BB-B404-4582-87FB-EABF5F361B2B}" type="presParOf" srcId="{3B6D1BB8-9DB9-4778-A90A-4CAD8DEE1DB1}" destId="{68B5A573-BD44-4F40-8608-32B8D2F5195D}" srcOrd="0" destOrd="0" presId="urn:microsoft.com/office/officeart/2005/8/layout/list1"/>
    <dgm:cxn modelId="{B2C7F0AD-4E17-4679-BA24-43A3A7B001B0}" type="presParOf" srcId="{3B6D1BB8-9DB9-4778-A90A-4CAD8DEE1DB1}" destId="{308B7464-9CEC-418C-9386-B62650E0BA11}" srcOrd="1" destOrd="0" presId="urn:microsoft.com/office/officeart/2005/8/layout/list1"/>
    <dgm:cxn modelId="{26F954B3-97A9-42BB-9FB0-AF39B5F6B191}" type="presParOf" srcId="{F04A2EFC-9438-4642-9B1E-226773222F8C}" destId="{62053F8D-4347-4370-A1B8-D38ADB0C5683}" srcOrd="9" destOrd="0" presId="urn:microsoft.com/office/officeart/2005/8/layout/list1"/>
    <dgm:cxn modelId="{29E0301E-7D8C-4635-9EB4-E4B751FA0946}" type="presParOf" srcId="{F04A2EFC-9438-4642-9B1E-226773222F8C}" destId="{56808666-3751-4BF2-8CF9-3A052CE4530F}" srcOrd="10" destOrd="0" presId="urn:microsoft.com/office/officeart/2005/8/layout/list1"/>
    <dgm:cxn modelId="{E4887F90-7390-4AB3-84A3-13E26988084F}" type="presParOf" srcId="{F04A2EFC-9438-4642-9B1E-226773222F8C}" destId="{157C69A0-58B0-4931-A698-D09C662ABDBA}" srcOrd="11" destOrd="0" presId="urn:microsoft.com/office/officeart/2005/8/layout/list1"/>
    <dgm:cxn modelId="{6EBAEEE9-F218-4652-A1FA-7A3F0D3738AD}" type="presParOf" srcId="{F04A2EFC-9438-4642-9B1E-226773222F8C}" destId="{9B380142-565C-4A45-B742-01D7A9E9741D}" srcOrd="12" destOrd="0" presId="urn:microsoft.com/office/officeart/2005/8/layout/list1"/>
    <dgm:cxn modelId="{7BA9E022-6501-405F-9B7F-7F9F5843037D}" type="presParOf" srcId="{9B380142-565C-4A45-B742-01D7A9E9741D}" destId="{FD4DB028-FFB7-4F6C-8FD8-F87F4609F474}" srcOrd="0" destOrd="0" presId="urn:microsoft.com/office/officeart/2005/8/layout/list1"/>
    <dgm:cxn modelId="{29247DF2-498D-46DB-A404-BE106EBFE1A2}" type="presParOf" srcId="{9B380142-565C-4A45-B742-01D7A9E9741D}" destId="{DFE5D6E4-B898-4EAD-9585-7C45E020450E}" srcOrd="1" destOrd="0" presId="urn:microsoft.com/office/officeart/2005/8/layout/list1"/>
    <dgm:cxn modelId="{E3752997-0D29-4E7E-8086-ACE54173ED4E}" type="presParOf" srcId="{F04A2EFC-9438-4642-9B1E-226773222F8C}" destId="{66401AF2-6F4F-4C1F-A64B-4165997E92FA}" srcOrd="13" destOrd="0" presId="urn:microsoft.com/office/officeart/2005/8/layout/list1"/>
    <dgm:cxn modelId="{663453D4-4276-4C14-9F11-BD8067ED2BAC}" type="presParOf" srcId="{F04A2EFC-9438-4642-9B1E-226773222F8C}" destId="{CE5DCB4F-972D-47C1-B9EC-618677031033}" srcOrd="14" destOrd="0" presId="urn:microsoft.com/office/officeart/2005/8/layout/list1"/>
    <dgm:cxn modelId="{2E492806-5C9A-4D45-85F9-4E2B1E4673D8}" type="presParOf" srcId="{F04A2EFC-9438-4642-9B1E-226773222F8C}" destId="{B5A8CA4E-E90D-4FA1-B85B-A5653104DB3E}" srcOrd="15" destOrd="0" presId="urn:microsoft.com/office/officeart/2005/8/layout/list1"/>
    <dgm:cxn modelId="{1991F837-B5A6-46AC-AF2F-C1C4A921BE61}" type="presParOf" srcId="{F04A2EFC-9438-4642-9B1E-226773222F8C}" destId="{FACB0497-9B2C-4F96-B4E3-C2DA268C26D7}" srcOrd="16" destOrd="0" presId="urn:microsoft.com/office/officeart/2005/8/layout/list1"/>
    <dgm:cxn modelId="{5A4BB2D5-F5D8-406E-9E1A-50E1583F749D}" type="presParOf" srcId="{FACB0497-9B2C-4F96-B4E3-C2DA268C26D7}" destId="{F294088A-B7C7-40C2-A0D2-ED8641D3EFE8}" srcOrd="0" destOrd="0" presId="urn:microsoft.com/office/officeart/2005/8/layout/list1"/>
    <dgm:cxn modelId="{4224DDB7-0B4D-462D-AA23-E2E3FA307B4E}" type="presParOf" srcId="{FACB0497-9B2C-4F96-B4E3-C2DA268C26D7}" destId="{87AB527C-5685-4083-8ADA-A26A776CCC5F}" srcOrd="1" destOrd="0" presId="urn:microsoft.com/office/officeart/2005/8/layout/list1"/>
    <dgm:cxn modelId="{99D60C71-D97A-415C-888D-B0D326EB2B6A}" type="presParOf" srcId="{F04A2EFC-9438-4642-9B1E-226773222F8C}" destId="{C1701976-D6FB-40EB-BE3D-361B8E3F9BF7}" srcOrd="17" destOrd="0" presId="urn:microsoft.com/office/officeart/2005/8/layout/list1"/>
    <dgm:cxn modelId="{6DCCEF58-D7C0-415E-8936-AD931A90ADE4}" type="presParOf" srcId="{F04A2EFC-9438-4642-9B1E-226773222F8C}" destId="{F03D399A-2E09-4C6E-8F75-484CFF2232BC}" srcOrd="18" destOrd="0" presId="urn:microsoft.com/office/officeart/2005/8/layout/list1"/>
    <dgm:cxn modelId="{2388CDBB-F40B-4D3A-AEEC-663ED2E5B646}" type="presParOf" srcId="{F04A2EFC-9438-4642-9B1E-226773222F8C}" destId="{7E169B66-B372-458D-ABDE-8598306625EC}" srcOrd="19" destOrd="0" presId="urn:microsoft.com/office/officeart/2005/8/layout/list1"/>
    <dgm:cxn modelId="{C49CBA75-A125-4E35-8D58-0AAC45EFEEA2}" type="presParOf" srcId="{F04A2EFC-9438-4642-9B1E-226773222F8C}" destId="{8C721E0B-E75C-4F78-95EB-9CC4325D02B6}" srcOrd="20" destOrd="0" presId="urn:microsoft.com/office/officeart/2005/8/layout/list1"/>
    <dgm:cxn modelId="{572C311A-CFDE-47A6-A8F7-13598C44E5D4}" type="presParOf" srcId="{8C721E0B-E75C-4F78-95EB-9CC4325D02B6}" destId="{DEC4C8D8-020E-4F9D-9570-3BA9106F3E99}" srcOrd="0" destOrd="0" presId="urn:microsoft.com/office/officeart/2005/8/layout/list1"/>
    <dgm:cxn modelId="{96DEC6E6-F2A9-49A8-94F9-EDD0D22E0D75}" type="presParOf" srcId="{8C721E0B-E75C-4F78-95EB-9CC4325D02B6}" destId="{DF337673-1BBF-4BD3-83A0-FD62EBD52CE9}" srcOrd="1" destOrd="0" presId="urn:microsoft.com/office/officeart/2005/8/layout/list1"/>
    <dgm:cxn modelId="{940D8EAF-EECF-4AB9-8394-F8409F4E685E}" type="presParOf" srcId="{F04A2EFC-9438-4642-9B1E-226773222F8C}" destId="{83CAA9BE-7A2E-4E00-8B5E-9DCAB6F92203}" srcOrd="21" destOrd="0" presId="urn:microsoft.com/office/officeart/2005/8/layout/list1"/>
    <dgm:cxn modelId="{76AEC220-8E26-47BE-B969-67075C3F5DB2}" type="presParOf" srcId="{F04A2EFC-9438-4642-9B1E-226773222F8C}" destId="{547BAD20-5950-4603-A87D-623667921AC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7011B1-BC66-483F-8508-649184368812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820F867-AD89-49E0-A90F-19963D6D7994}">
      <dgm:prSet phldrT="[Text]" custT="1"/>
      <dgm:spPr/>
      <dgm:t>
        <a:bodyPr/>
        <a:lstStyle/>
        <a:p>
          <a:pPr algn="l"/>
          <a:r>
            <a:rPr lang="en-US" sz="1600" b="1" dirty="0"/>
            <a:t>Initiation</a:t>
          </a:r>
        </a:p>
      </dgm:t>
    </dgm:pt>
    <dgm:pt modelId="{59410F05-320C-472D-AF47-F68DAA53AA6C}" type="parTrans" cxnId="{0D679FBC-8EAB-49B7-8907-BE5881664926}">
      <dgm:prSet/>
      <dgm:spPr/>
      <dgm:t>
        <a:bodyPr/>
        <a:lstStyle/>
        <a:p>
          <a:endParaRPr lang="en-US"/>
        </a:p>
      </dgm:t>
    </dgm:pt>
    <dgm:pt modelId="{88CE7B17-0E67-4292-ABF3-3C811DF24305}" type="sibTrans" cxnId="{0D679FBC-8EAB-49B7-8907-BE5881664926}">
      <dgm:prSet/>
      <dgm:spPr/>
      <dgm:t>
        <a:bodyPr/>
        <a:lstStyle/>
        <a:p>
          <a:endParaRPr lang="en-US"/>
        </a:p>
      </dgm:t>
    </dgm:pt>
    <dgm:pt modelId="{DCC0432D-AF0F-4769-97CE-9077B9EAAA88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1600"/>
            <a:t>IIASB discusses emerging issues and feedback from various sources for potential topics that impact the profession and </a:t>
          </a:r>
          <a:r>
            <a:rPr lang="en-US" sz="1600" i="1"/>
            <a:t>Standards</a:t>
          </a:r>
          <a:endParaRPr lang="en-US" sz="1600" dirty="0"/>
        </a:p>
      </dgm:t>
    </dgm:pt>
    <dgm:pt modelId="{837888ED-A45C-47B5-B39E-B0F53BAD7CA4}" type="parTrans" cxnId="{64082C38-5DB2-4551-8108-577BE4ED5F94}">
      <dgm:prSet/>
      <dgm:spPr/>
      <dgm:t>
        <a:bodyPr/>
        <a:lstStyle/>
        <a:p>
          <a:endParaRPr lang="en-US"/>
        </a:p>
      </dgm:t>
    </dgm:pt>
    <dgm:pt modelId="{319B9EC1-678D-44C2-8AAE-938026D8A9BE}" type="sibTrans" cxnId="{64082C38-5DB2-4551-8108-577BE4ED5F94}">
      <dgm:prSet/>
      <dgm:spPr/>
      <dgm:t>
        <a:bodyPr/>
        <a:lstStyle/>
        <a:p>
          <a:endParaRPr lang="en-US"/>
        </a:p>
      </dgm:t>
    </dgm:pt>
    <dgm:pt modelId="{C442B90F-1B00-45F9-BA10-325FBA31DC09}">
      <dgm:prSet phldrT="[Text]" custT="1"/>
      <dgm:spPr/>
      <dgm:t>
        <a:bodyPr/>
        <a:lstStyle/>
        <a:p>
          <a:pPr algn="l"/>
          <a:r>
            <a:rPr lang="en-US" sz="1600" b="1" dirty="0"/>
            <a:t>Development</a:t>
          </a:r>
        </a:p>
      </dgm:t>
    </dgm:pt>
    <dgm:pt modelId="{53889A36-5194-453C-AD33-340A761B2B7E}" type="parTrans" cxnId="{77C84C82-7EEB-4A83-86D5-E7E3F4D61819}">
      <dgm:prSet/>
      <dgm:spPr/>
      <dgm:t>
        <a:bodyPr/>
        <a:lstStyle/>
        <a:p>
          <a:endParaRPr lang="en-US"/>
        </a:p>
      </dgm:t>
    </dgm:pt>
    <dgm:pt modelId="{73F88597-E304-4DF9-A40A-05C787B46075}" type="sibTrans" cxnId="{77C84C82-7EEB-4A83-86D5-E7E3F4D61819}">
      <dgm:prSet/>
      <dgm:spPr/>
      <dgm:t>
        <a:bodyPr/>
        <a:lstStyle/>
        <a:p>
          <a:endParaRPr lang="en-US"/>
        </a:p>
      </dgm:t>
    </dgm:pt>
    <dgm:pt modelId="{A4FEDCFE-4F07-446D-BBFF-ADEEA65D2997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600"/>
            <a:t>IIASB researches and discusses topics, develops potential changes to </a:t>
          </a:r>
          <a:r>
            <a:rPr lang="en-US" sz="1600" i="1"/>
            <a:t>Standards</a:t>
          </a:r>
          <a:r>
            <a:rPr lang="en-US" sz="1600"/>
            <a:t> </a:t>
          </a:r>
          <a:endParaRPr lang="en-US" sz="1600" dirty="0"/>
        </a:p>
      </dgm:t>
    </dgm:pt>
    <dgm:pt modelId="{8C33FCFF-60BD-4A32-A464-130513F3B9FA}" type="parTrans" cxnId="{BE544240-EAB9-42F2-8DCA-7C67A74D65DA}">
      <dgm:prSet/>
      <dgm:spPr/>
      <dgm:t>
        <a:bodyPr/>
        <a:lstStyle/>
        <a:p>
          <a:endParaRPr lang="en-US"/>
        </a:p>
      </dgm:t>
    </dgm:pt>
    <dgm:pt modelId="{A72CE1C4-7440-4933-8121-4F69A26D8F37}" type="sibTrans" cxnId="{BE544240-EAB9-42F2-8DCA-7C67A74D65DA}">
      <dgm:prSet/>
      <dgm:spPr/>
      <dgm:t>
        <a:bodyPr/>
        <a:lstStyle/>
        <a:p>
          <a:endParaRPr lang="en-US"/>
        </a:p>
      </dgm:t>
    </dgm:pt>
    <dgm:pt modelId="{905EDA0F-1DCB-47FD-8B95-9664AEDEF4E5}">
      <dgm:prSet phldrT="[Text]" custT="1"/>
      <dgm:spPr/>
      <dgm:t>
        <a:bodyPr/>
        <a:lstStyle/>
        <a:p>
          <a:pPr algn="l"/>
          <a:r>
            <a:rPr lang="en-US" sz="1600" b="1"/>
            <a:t>Public Exposure</a:t>
          </a:r>
          <a:endParaRPr lang="en-US" sz="1600" b="1" dirty="0"/>
        </a:p>
      </dgm:t>
    </dgm:pt>
    <dgm:pt modelId="{26E9C31D-4004-44FB-AA41-A194B2C0C684}" type="parTrans" cxnId="{753DEEFA-E1C8-450D-8C24-5D42FC4C8BF5}">
      <dgm:prSet/>
      <dgm:spPr/>
      <dgm:t>
        <a:bodyPr/>
        <a:lstStyle/>
        <a:p>
          <a:endParaRPr lang="en-US"/>
        </a:p>
      </dgm:t>
    </dgm:pt>
    <dgm:pt modelId="{8D205007-755D-4744-9477-8B581A3E4DEB}" type="sibTrans" cxnId="{753DEEFA-E1C8-450D-8C24-5D42FC4C8BF5}">
      <dgm:prSet/>
      <dgm:spPr/>
      <dgm:t>
        <a:bodyPr/>
        <a:lstStyle/>
        <a:p>
          <a:endParaRPr lang="en-US"/>
        </a:p>
      </dgm:t>
    </dgm:pt>
    <dgm:pt modelId="{EB256667-FB44-40A7-ADC3-1E27B39DA0A5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1600"/>
            <a:t>90 days exposure period to get input from the public, including stakeholders and practitioners</a:t>
          </a:r>
          <a:endParaRPr lang="en-US" sz="1600" dirty="0"/>
        </a:p>
      </dgm:t>
    </dgm:pt>
    <dgm:pt modelId="{D5F9019A-BA54-46B7-8BA3-A7BE27A0A169}" type="parTrans" cxnId="{5AD2F950-6EEA-4D5C-ADDD-B5E126A56454}">
      <dgm:prSet/>
      <dgm:spPr/>
      <dgm:t>
        <a:bodyPr/>
        <a:lstStyle/>
        <a:p>
          <a:endParaRPr lang="en-US"/>
        </a:p>
      </dgm:t>
    </dgm:pt>
    <dgm:pt modelId="{556E311A-18D2-4A2C-9181-36BC82887CAB}" type="sibTrans" cxnId="{5AD2F950-6EEA-4D5C-ADDD-B5E126A56454}">
      <dgm:prSet/>
      <dgm:spPr/>
      <dgm:t>
        <a:bodyPr/>
        <a:lstStyle/>
        <a:p>
          <a:endParaRPr lang="en-US"/>
        </a:p>
      </dgm:t>
    </dgm:pt>
    <dgm:pt modelId="{671ED313-C29D-4A7A-BFD3-585062579045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600"/>
            <a:t>Global Ethics Committee reviews proposed changes ensure consistency with Code of Ethics</a:t>
          </a:r>
          <a:endParaRPr lang="en-US" sz="1600" dirty="0"/>
        </a:p>
      </dgm:t>
    </dgm:pt>
    <dgm:pt modelId="{3A5C5C6B-66F1-4918-8499-77E5C1CFA1AF}" type="parTrans" cxnId="{F9BCF567-57B7-41F9-AF60-C95F80C1DB2A}">
      <dgm:prSet/>
      <dgm:spPr/>
      <dgm:t>
        <a:bodyPr/>
        <a:lstStyle/>
        <a:p>
          <a:endParaRPr lang="en-US"/>
        </a:p>
      </dgm:t>
    </dgm:pt>
    <dgm:pt modelId="{354DD7D4-808D-46F9-8EDA-7202712451B9}" type="sibTrans" cxnId="{F9BCF567-57B7-41F9-AF60-C95F80C1DB2A}">
      <dgm:prSet/>
      <dgm:spPr/>
      <dgm:t>
        <a:bodyPr/>
        <a:lstStyle/>
        <a:p>
          <a:endParaRPr lang="en-US"/>
        </a:p>
      </dgm:t>
    </dgm:pt>
    <dgm:pt modelId="{4A5D8CD8-46B5-DE4E-8CE9-D83782A531AD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1600" b="1"/>
            <a:t>Review &amp; Approval</a:t>
          </a:r>
          <a:endParaRPr lang="en-US" sz="1600" dirty="0"/>
        </a:p>
      </dgm:t>
    </dgm:pt>
    <dgm:pt modelId="{F76700BF-4193-AA42-B5DF-289D5CEE3264}" type="parTrans" cxnId="{EFB2A3C1-FE99-6249-AEF3-B53FCBF4FAEF}">
      <dgm:prSet/>
      <dgm:spPr/>
      <dgm:t>
        <a:bodyPr/>
        <a:lstStyle/>
        <a:p>
          <a:endParaRPr lang="en-US"/>
        </a:p>
      </dgm:t>
    </dgm:pt>
    <dgm:pt modelId="{30274E17-5024-B144-AEEB-69964F549528}" type="sibTrans" cxnId="{EFB2A3C1-FE99-6249-AEF3-B53FCBF4FAEF}">
      <dgm:prSet/>
      <dgm:spPr/>
      <dgm:t>
        <a:bodyPr/>
        <a:lstStyle/>
        <a:p>
          <a:endParaRPr lang="en-US"/>
        </a:p>
      </dgm:t>
    </dgm:pt>
    <dgm:pt modelId="{81311B56-E672-6649-A7DA-FA5E4BA55A6C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600"/>
            <a:t>IIASB reviews exposure results and makes final decisions on changes</a:t>
          </a:r>
          <a:endParaRPr lang="en-US" sz="1600" dirty="0"/>
        </a:p>
      </dgm:t>
    </dgm:pt>
    <dgm:pt modelId="{985F0857-9C6C-E247-9D15-F3B3E751C51E}" type="parTrans" cxnId="{D064A47D-444C-8A4D-B8FA-D161154B48F3}">
      <dgm:prSet/>
      <dgm:spPr/>
      <dgm:t>
        <a:bodyPr/>
        <a:lstStyle/>
        <a:p>
          <a:endParaRPr lang="en-US"/>
        </a:p>
      </dgm:t>
    </dgm:pt>
    <dgm:pt modelId="{ABD51DB4-C8E3-4A4E-A931-057C81E8B02C}" type="sibTrans" cxnId="{D064A47D-444C-8A4D-B8FA-D161154B48F3}">
      <dgm:prSet/>
      <dgm:spPr/>
      <dgm:t>
        <a:bodyPr/>
        <a:lstStyle/>
        <a:p>
          <a:endParaRPr lang="en-US"/>
        </a:p>
      </dgm:t>
    </dgm:pt>
    <dgm:pt modelId="{29CB3477-9C53-A444-8D6A-D0A4E0AE913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0"/>
            <a:t>IPPF Oversight Council, an independent body, reviews Standards-setting process</a:t>
          </a:r>
          <a:endParaRPr lang="en-US" sz="1600" b="0" dirty="0"/>
        </a:p>
      </dgm:t>
    </dgm:pt>
    <dgm:pt modelId="{000B38D2-B2AD-E949-91E3-A8E1C6960B5A}" type="parTrans" cxnId="{9AE6D58F-FF27-7148-A2FB-43CF4D200076}">
      <dgm:prSet/>
      <dgm:spPr/>
      <dgm:t>
        <a:bodyPr/>
        <a:lstStyle/>
        <a:p>
          <a:endParaRPr lang="en-US"/>
        </a:p>
      </dgm:t>
    </dgm:pt>
    <dgm:pt modelId="{EE8CA077-EC54-554A-B790-717F2CEF0509}" type="sibTrans" cxnId="{9AE6D58F-FF27-7148-A2FB-43CF4D200076}">
      <dgm:prSet/>
      <dgm:spPr/>
      <dgm:t>
        <a:bodyPr/>
        <a:lstStyle/>
        <a:p>
          <a:endParaRPr lang="en-US"/>
        </a:p>
      </dgm:t>
    </dgm:pt>
    <dgm:pt modelId="{CC7BA6BB-045D-4D9D-AB39-753AB6E26046}" type="pres">
      <dgm:prSet presAssocID="{947011B1-BC66-483F-8508-6491843688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B8092600-941F-49E3-AE0D-4E7733F30C36}" type="pres">
      <dgm:prSet presAssocID="{8820F867-AD89-49E0-A90F-19963D6D7994}" presName="linNode" presStyleCnt="0"/>
      <dgm:spPr/>
    </dgm:pt>
    <dgm:pt modelId="{4EC3EC91-D398-49B6-B40F-D92D25ECE751}" type="pres">
      <dgm:prSet presAssocID="{8820F867-AD89-49E0-A90F-19963D6D7994}" presName="parentText" presStyleLbl="node1" presStyleIdx="0" presStyleCnt="4" custScaleX="91278" custScaleY="56951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58058798-F95C-4801-8895-84C8C924C3F7}" type="pres">
      <dgm:prSet presAssocID="{8820F867-AD89-49E0-A90F-19963D6D7994}" presName="descendantText" presStyleLbl="alignAccFollowNode1" presStyleIdx="0" presStyleCnt="4" custScaleX="171435" custScaleY="6393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AA7E61C2-FFA8-41DE-B227-E07527AECF2B}" type="pres">
      <dgm:prSet presAssocID="{88CE7B17-0E67-4292-ABF3-3C811DF24305}" presName="sp" presStyleCnt="0"/>
      <dgm:spPr/>
    </dgm:pt>
    <dgm:pt modelId="{1929A56A-8B8E-4160-A357-4BF7178E2073}" type="pres">
      <dgm:prSet presAssocID="{C442B90F-1B00-45F9-BA10-325FBA31DC09}" presName="linNode" presStyleCnt="0"/>
      <dgm:spPr/>
    </dgm:pt>
    <dgm:pt modelId="{087EAA63-8AA2-4713-BFD8-BE9808378C30}" type="pres">
      <dgm:prSet presAssocID="{C442B90F-1B00-45F9-BA10-325FBA31DC09}" presName="parentText" presStyleLbl="node1" presStyleIdx="1" presStyleCnt="4" custScaleX="91025" custScaleY="7262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DEE4E49-964C-4EDA-B927-B5F6D622B9D1}" type="pres">
      <dgm:prSet presAssocID="{C442B90F-1B00-45F9-BA10-325FBA31DC09}" presName="descendantText" presStyleLbl="alignAccFollowNode1" presStyleIdx="1" presStyleCnt="4" custScaleX="170785" custScaleY="85031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01FD545-646F-46CE-B372-3D886E3A7E91}" type="pres">
      <dgm:prSet presAssocID="{73F88597-E304-4DF9-A40A-05C787B46075}" presName="sp" presStyleCnt="0"/>
      <dgm:spPr/>
    </dgm:pt>
    <dgm:pt modelId="{77C29FB8-1CF8-40C1-8160-3CE35CED104B}" type="pres">
      <dgm:prSet presAssocID="{905EDA0F-1DCB-47FD-8B95-9664AEDEF4E5}" presName="linNode" presStyleCnt="0"/>
      <dgm:spPr/>
    </dgm:pt>
    <dgm:pt modelId="{71588186-B72E-46C8-87FB-643C2E668794}" type="pres">
      <dgm:prSet presAssocID="{905EDA0F-1DCB-47FD-8B95-9664AEDEF4E5}" presName="parentText" presStyleLbl="node1" presStyleIdx="2" presStyleCnt="4" custScaleX="88207" custScaleY="59544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23D6FB4-D4D3-49ED-9BB7-BB7C37B789D1}" type="pres">
      <dgm:prSet presAssocID="{905EDA0F-1DCB-47FD-8B95-9664AEDEF4E5}" presName="descendantText" presStyleLbl="alignAccFollowNode1" presStyleIdx="2" presStyleCnt="4" custScaleX="165645" custScaleY="83717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7DC592F-0FC4-D647-A763-BD405A1F19AE}" type="pres">
      <dgm:prSet presAssocID="{8D205007-755D-4744-9477-8B581A3E4DEB}" presName="sp" presStyleCnt="0"/>
      <dgm:spPr/>
    </dgm:pt>
    <dgm:pt modelId="{0CE3D424-665D-EB4C-B504-D8051CFFC5C1}" type="pres">
      <dgm:prSet presAssocID="{4A5D8CD8-46B5-DE4E-8CE9-D83782A531AD}" presName="linNode" presStyleCnt="0"/>
      <dgm:spPr/>
    </dgm:pt>
    <dgm:pt modelId="{5B0C9636-D5B9-F249-BBE5-58EEDCEC9E3A}" type="pres">
      <dgm:prSet presAssocID="{4A5D8CD8-46B5-DE4E-8CE9-D83782A531AD}" presName="parentText" presStyleLbl="node1" presStyleIdx="3" presStyleCnt="4" custScaleX="73473" custScaleY="7594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5EB435B1-BBD8-2A49-B39F-7618FEDFAA9F}" type="pres">
      <dgm:prSet presAssocID="{4A5D8CD8-46B5-DE4E-8CE9-D83782A531AD}" presName="descendantText" presStyleLbl="alignAccFollowNode1" presStyleIdx="3" presStyleCnt="4" custScaleX="137920" custScaleY="98466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8FAB2F21-765E-4AE4-86C4-5D158714759F}" type="presOf" srcId="{4A5D8CD8-46B5-DE4E-8CE9-D83782A531AD}" destId="{5B0C9636-D5B9-F249-BBE5-58EEDCEC9E3A}" srcOrd="0" destOrd="0" presId="urn:microsoft.com/office/officeart/2005/8/layout/vList5"/>
    <dgm:cxn modelId="{F3AE57B1-B1E4-4827-9EB4-2874C842EDA4}" type="presOf" srcId="{29CB3477-9C53-A444-8D6A-D0A4E0AE9137}" destId="{5EB435B1-BBD8-2A49-B39F-7618FEDFAA9F}" srcOrd="0" destOrd="1" presId="urn:microsoft.com/office/officeart/2005/8/layout/vList5"/>
    <dgm:cxn modelId="{DC0D8FBD-D060-425D-BB7D-21718FA6E876}" type="presOf" srcId="{671ED313-C29D-4A7A-BFD3-585062579045}" destId="{DDEE4E49-964C-4EDA-B927-B5F6D622B9D1}" srcOrd="0" destOrd="1" presId="urn:microsoft.com/office/officeart/2005/8/layout/vList5"/>
    <dgm:cxn modelId="{0D679FBC-8EAB-49B7-8907-BE5881664926}" srcId="{947011B1-BC66-483F-8508-649184368812}" destId="{8820F867-AD89-49E0-A90F-19963D6D7994}" srcOrd="0" destOrd="0" parTransId="{59410F05-320C-472D-AF47-F68DAA53AA6C}" sibTransId="{88CE7B17-0E67-4292-ABF3-3C811DF24305}"/>
    <dgm:cxn modelId="{753DEEFA-E1C8-450D-8C24-5D42FC4C8BF5}" srcId="{947011B1-BC66-483F-8508-649184368812}" destId="{905EDA0F-1DCB-47FD-8B95-9664AEDEF4E5}" srcOrd="2" destOrd="0" parTransId="{26E9C31D-4004-44FB-AA41-A194B2C0C684}" sibTransId="{8D205007-755D-4744-9477-8B581A3E4DEB}"/>
    <dgm:cxn modelId="{5AD2F950-6EEA-4D5C-ADDD-B5E126A56454}" srcId="{905EDA0F-1DCB-47FD-8B95-9664AEDEF4E5}" destId="{EB256667-FB44-40A7-ADC3-1E27B39DA0A5}" srcOrd="0" destOrd="0" parTransId="{D5F9019A-BA54-46B7-8BA3-A7BE27A0A169}" sibTransId="{556E311A-18D2-4A2C-9181-36BC82887CAB}"/>
    <dgm:cxn modelId="{968234C1-F987-45AB-9351-37308D32450E}" type="presOf" srcId="{DCC0432D-AF0F-4769-97CE-9077B9EAAA88}" destId="{58058798-F95C-4801-8895-84C8C924C3F7}" srcOrd="0" destOrd="0" presId="urn:microsoft.com/office/officeart/2005/8/layout/vList5"/>
    <dgm:cxn modelId="{20744954-D884-446F-99C6-CEF66E2DEA60}" type="presOf" srcId="{905EDA0F-1DCB-47FD-8B95-9664AEDEF4E5}" destId="{71588186-B72E-46C8-87FB-643C2E668794}" srcOrd="0" destOrd="0" presId="urn:microsoft.com/office/officeart/2005/8/layout/vList5"/>
    <dgm:cxn modelId="{64082C38-5DB2-4551-8108-577BE4ED5F94}" srcId="{8820F867-AD89-49E0-A90F-19963D6D7994}" destId="{DCC0432D-AF0F-4769-97CE-9077B9EAAA88}" srcOrd="0" destOrd="0" parTransId="{837888ED-A45C-47B5-B39E-B0F53BAD7CA4}" sibTransId="{319B9EC1-678D-44C2-8AAE-938026D8A9BE}"/>
    <dgm:cxn modelId="{D064A47D-444C-8A4D-B8FA-D161154B48F3}" srcId="{4A5D8CD8-46B5-DE4E-8CE9-D83782A531AD}" destId="{81311B56-E672-6649-A7DA-FA5E4BA55A6C}" srcOrd="0" destOrd="0" parTransId="{985F0857-9C6C-E247-9D15-F3B3E751C51E}" sibTransId="{ABD51DB4-C8E3-4A4E-A931-057C81E8B02C}"/>
    <dgm:cxn modelId="{77C84C82-7EEB-4A83-86D5-E7E3F4D61819}" srcId="{947011B1-BC66-483F-8508-649184368812}" destId="{C442B90F-1B00-45F9-BA10-325FBA31DC09}" srcOrd="1" destOrd="0" parTransId="{53889A36-5194-453C-AD33-340A761B2B7E}" sibTransId="{73F88597-E304-4DF9-A40A-05C787B46075}"/>
    <dgm:cxn modelId="{825BE57B-6207-41B5-8539-125F8B548F19}" type="presOf" srcId="{8820F867-AD89-49E0-A90F-19963D6D7994}" destId="{4EC3EC91-D398-49B6-B40F-D92D25ECE751}" srcOrd="0" destOrd="0" presId="urn:microsoft.com/office/officeart/2005/8/layout/vList5"/>
    <dgm:cxn modelId="{9FCB4F8A-4212-47E9-A71C-5F3AADFB4BE9}" type="presOf" srcId="{C442B90F-1B00-45F9-BA10-325FBA31DC09}" destId="{087EAA63-8AA2-4713-BFD8-BE9808378C30}" srcOrd="0" destOrd="0" presId="urn:microsoft.com/office/officeart/2005/8/layout/vList5"/>
    <dgm:cxn modelId="{D5F5B08E-4B28-4484-A837-311ABF16DA7D}" type="presOf" srcId="{81311B56-E672-6649-A7DA-FA5E4BA55A6C}" destId="{5EB435B1-BBD8-2A49-B39F-7618FEDFAA9F}" srcOrd="0" destOrd="0" presId="urn:microsoft.com/office/officeart/2005/8/layout/vList5"/>
    <dgm:cxn modelId="{C872D371-2B69-4B0F-81EF-C3A916B840A0}" type="presOf" srcId="{A4FEDCFE-4F07-446D-BBFF-ADEEA65D2997}" destId="{DDEE4E49-964C-4EDA-B927-B5F6D622B9D1}" srcOrd="0" destOrd="0" presId="urn:microsoft.com/office/officeart/2005/8/layout/vList5"/>
    <dgm:cxn modelId="{3516BABC-8539-4D29-84D6-08942386CFFB}" type="presOf" srcId="{EB256667-FB44-40A7-ADC3-1E27B39DA0A5}" destId="{923D6FB4-D4D3-49ED-9BB7-BB7C37B789D1}" srcOrd="0" destOrd="0" presId="urn:microsoft.com/office/officeart/2005/8/layout/vList5"/>
    <dgm:cxn modelId="{EFB2A3C1-FE99-6249-AEF3-B53FCBF4FAEF}" srcId="{947011B1-BC66-483F-8508-649184368812}" destId="{4A5D8CD8-46B5-DE4E-8CE9-D83782A531AD}" srcOrd="3" destOrd="0" parTransId="{F76700BF-4193-AA42-B5DF-289D5CEE3264}" sibTransId="{30274E17-5024-B144-AEEB-69964F549528}"/>
    <dgm:cxn modelId="{F9BCF567-57B7-41F9-AF60-C95F80C1DB2A}" srcId="{C442B90F-1B00-45F9-BA10-325FBA31DC09}" destId="{671ED313-C29D-4A7A-BFD3-585062579045}" srcOrd="1" destOrd="0" parTransId="{3A5C5C6B-66F1-4918-8499-77E5C1CFA1AF}" sibTransId="{354DD7D4-808D-46F9-8EDA-7202712451B9}"/>
    <dgm:cxn modelId="{9AE6D58F-FF27-7148-A2FB-43CF4D200076}" srcId="{4A5D8CD8-46B5-DE4E-8CE9-D83782A531AD}" destId="{29CB3477-9C53-A444-8D6A-D0A4E0AE9137}" srcOrd="1" destOrd="0" parTransId="{000B38D2-B2AD-E949-91E3-A8E1C6960B5A}" sibTransId="{EE8CA077-EC54-554A-B790-717F2CEF0509}"/>
    <dgm:cxn modelId="{409F6FA5-5A6C-43C6-8F5E-3515EC7CA0EA}" type="presOf" srcId="{947011B1-BC66-483F-8508-649184368812}" destId="{CC7BA6BB-045D-4D9D-AB39-753AB6E26046}" srcOrd="0" destOrd="0" presId="urn:microsoft.com/office/officeart/2005/8/layout/vList5"/>
    <dgm:cxn modelId="{BE544240-EAB9-42F2-8DCA-7C67A74D65DA}" srcId="{C442B90F-1B00-45F9-BA10-325FBA31DC09}" destId="{A4FEDCFE-4F07-446D-BBFF-ADEEA65D2997}" srcOrd="0" destOrd="0" parTransId="{8C33FCFF-60BD-4A32-A464-130513F3B9FA}" sibTransId="{A72CE1C4-7440-4933-8121-4F69A26D8F37}"/>
    <dgm:cxn modelId="{734F0387-982B-4900-BE67-43CD96FC2546}" type="presParOf" srcId="{CC7BA6BB-045D-4D9D-AB39-753AB6E26046}" destId="{B8092600-941F-49E3-AE0D-4E7733F30C36}" srcOrd="0" destOrd="0" presId="urn:microsoft.com/office/officeart/2005/8/layout/vList5"/>
    <dgm:cxn modelId="{08BE3B1D-E76D-4590-9C74-E287DE3BF749}" type="presParOf" srcId="{B8092600-941F-49E3-AE0D-4E7733F30C36}" destId="{4EC3EC91-D398-49B6-B40F-D92D25ECE751}" srcOrd="0" destOrd="0" presId="urn:microsoft.com/office/officeart/2005/8/layout/vList5"/>
    <dgm:cxn modelId="{ECF4A178-D43F-4478-9FCE-23499A66C46A}" type="presParOf" srcId="{B8092600-941F-49E3-AE0D-4E7733F30C36}" destId="{58058798-F95C-4801-8895-84C8C924C3F7}" srcOrd="1" destOrd="0" presId="urn:microsoft.com/office/officeart/2005/8/layout/vList5"/>
    <dgm:cxn modelId="{635AD347-3DCA-4E15-BA97-728F6CD94F9F}" type="presParOf" srcId="{CC7BA6BB-045D-4D9D-AB39-753AB6E26046}" destId="{AA7E61C2-FFA8-41DE-B227-E07527AECF2B}" srcOrd="1" destOrd="0" presId="urn:microsoft.com/office/officeart/2005/8/layout/vList5"/>
    <dgm:cxn modelId="{D641AAEC-52BE-4002-8CC8-736821A46477}" type="presParOf" srcId="{CC7BA6BB-045D-4D9D-AB39-753AB6E26046}" destId="{1929A56A-8B8E-4160-A357-4BF7178E2073}" srcOrd="2" destOrd="0" presId="urn:microsoft.com/office/officeart/2005/8/layout/vList5"/>
    <dgm:cxn modelId="{2E6B45EB-8AB0-482D-A4B8-640E9384B090}" type="presParOf" srcId="{1929A56A-8B8E-4160-A357-4BF7178E2073}" destId="{087EAA63-8AA2-4713-BFD8-BE9808378C30}" srcOrd="0" destOrd="0" presId="urn:microsoft.com/office/officeart/2005/8/layout/vList5"/>
    <dgm:cxn modelId="{D2026726-691E-4C14-9C25-49630E612D6C}" type="presParOf" srcId="{1929A56A-8B8E-4160-A357-4BF7178E2073}" destId="{DDEE4E49-964C-4EDA-B927-B5F6D622B9D1}" srcOrd="1" destOrd="0" presId="urn:microsoft.com/office/officeart/2005/8/layout/vList5"/>
    <dgm:cxn modelId="{C3AE5252-399E-4656-8A02-6398FDE0E0CA}" type="presParOf" srcId="{CC7BA6BB-045D-4D9D-AB39-753AB6E26046}" destId="{101FD545-646F-46CE-B372-3D886E3A7E91}" srcOrd="3" destOrd="0" presId="urn:microsoft.com/office/officeart/2005/8/layout/vList5"/>
    <dgm:cxn modelId="{8464E1D7-9F09-4B53-A483-3CDB45BA640F}" type="presParOf" srcId="{CC7BA6BB-045D-4D9D-AB39-753AB6E26046}" destId="{77C29FB8-1CF8-40C1-8160-3CE35CED104B}" srcOrd="4" destOrd="0" presId="urn:microsoft.com/office/officeart/2005/8/layout/vList5"/>
    <dgm:cxn modelId="{1862BF48-DF54-4892-AD2C-82C8EADC53C3}" type="presParOf" srcId="{77C29FB8-1CF8-40C1-8160-3CE35CED104B}" destId="{71588186-B72E-46C8-87FB-643C2E668794}" srcOrd="0" destOrd="0" presId="urn:microsoft.com/office/officeart/2005/8/layout/vList5"/>
    <dgm:cxn modelId="{09EE8942-1694-4138-833D-916DB7E17F64}" type="presParOf" srcId="{77C29FB8-1CF8-40C1-8160-3CE35CED104B}" destId="{923D6FB4-D4D3-49ED-9BB7-BB7C37B789D1}" srcOrd="1" destOrd="0" presId="urn:microsoft.com/office/officeart/2005/8/layout/vList5"/>
    <dgm:cxn modelId="{A027C5FE-3E22-41CF-9BB1-D7520037666B}" type="presParOf" srcId="{CC7BA6BB-045D-4D9D-AB39-753AB6E26046}" destId="{17DC592F-0FC4-D647-A763-BD405A1F19AE}" srcOrd="5" destOrd="0" presId="urn:microsoft.com/office/officeart/2005/8/layout/vList5"/>
    <dgm:cxn modelId="{379EDA25-8ADB-446E-9388-059CBBC76CF2}" type="presParOf" srcId="{CC7BA6BB-045D-4D9D-AB39-753AB6E26046}" destId="{0CE3D424-665D-EB4C-B504-D8051CFFC5C1}" srcOrd="6" destOrd="0" presId="urn:microsoft.com/office/officeart/2005/8/layout/vList5"/>
    <dgm:cxn modelId="{C7C252B1-789A-4FEC-B2F9-B108423A33ED}" type="presParOf" srcId="{0CE3D424-665D-EB4C-B504-D8051CFFC5C1}" destId="{5B0C9636-D5B9-F249-BBE5-58EEDCEC9E3A}" srcOrd="0" destOrd="0" presId="urn:microsoft.com/office/officeart/2005/8/layout/vList5"/>
    <dgm:cxn modelId="{3138D98D-53AA-4CD2-A13F-6FD22D8C0801}" type="presParOf" srcId="{0CE3D424-665D-EB4C-B504-D8051CFFC5C1}" destId="{5EB435B1-BBD8-2A49-B39F-7618FEDFAA9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22E86F-2AC5-4969-8D7E-5F292C999269}" type="doc">
      <dgm:prSet loTypeId="urn:diagrams.loki3.com/Bracke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CC072A7-77C0-42AF-B739-E97E676F5E11}">
      <dgm:prSet phldrT="[Text]"/>
      <dgm:spPr/>
      <dgm:t>
        <a:bodyPr/>
        <a:lstStyle/>
        <a:p>
          <a:r>
            <a:rPr lang="en-GB" b="1"/>
            <a:t>Attribute </a:t>
          </a:r>
          <a:r>
            <a:rPr lang="en-GB" b="1" i="1"/>
            <a:t>Standards</a:t>
          </a:r>
          <a:r>
            <a:rPr lang="en-GB" b="1"/>
            <a:t>:</a:t>
          </a:r>
          <a:endParaRPr lang="en-US" dirty="0"/>
        </a:p>
      </dgm:t>
    </dgm:pt>
    <dgm:pt modelId="{6EC17587-DCF0-4278-B9B3-7E59E61A571D}" type="parTrans" cxnId="{B35B00E6-7E97-44E8-B045-7E9389E286A9}">
      <dgm:prSet/>
      <dgm:spPr/>
      <dgm:t>
        <a:bodyPr/>
        <a:lstStyle/>
        <a:p>
          <a:endParaRPr lang="en-US"/>
        </a:p>
      </dgm:t>
    </dgm:pt>
    <dgm:pt modelId="{B9FCF42F-0623-4378-AF53-8942F60E8EE5}" type="sibTrans" cxnId="{B35B00E6-7E97-44E8-B045-7E9389E286A9}">
      <dgm:prSet/>
      <dgm:spPr/>
      <dgm:t>
        <a:bodyPr/>
        <a:lstStyle/>
        <a:p>
          <a:endParaRPr lang="en-US"/>
        </a:p>
      </dgm:t>
    </dgm:pt>
    <dgm:pt modelId="{0CB463D2-533E-429F-A686-81DCC80B500E}">
      <dgm:prSet/>
      <dgm:spPr/>
      <dgm:t>
        <a:bodyPr/>
        <a:lstStyle/>
        <a:p>
          <a:r>
            <a:rPr lang="en-GB" dirty="0"/>
            <a:t>Purpose, Authority and Responsibility </a:t>
          </a:r>
          <a:r>
            <a:rPr lang="en-US" dirty="0"/>
            <a:t>(1000)</a:t>
          </a:r>
          <a:endParaRPr lang="en-GB" dirty="0"/>
        </a:p>
      </dgm:t>
    </dgm:pt>
    <dgm:pt modelId="{608B038A-0971-4C02-AEFD-F7257D5C2769}" type="parTrans" cxnId="{9AD8602D-321D-4BAA-BC03-CE66FE52EEB8}">
      <dgm:prSet/>
      <dgm:spPr/>
      <dgm:t>
        <a:bodyPr/>
        <a:lstStyle/>
        <a:p>
          <a:endParaRPr lang="en-US"/>
        </a:p>
      </dgm:t>
    </dgm:pt>
    <dgm:pt modelId="{E51FC871-B764-4406-8C15-CAB0CBB187D5}" type="sibTrans" cxnId="{9AD8602D-321D-4BAA-BC03-CE66FE52EEB8}">
      <dgm:prSet/>
      <dgm:spPr/>
      <dgm:t>
        <a:bodyPr/>
        <a:lstStyle/>
        <a:p>
          <a:endParaRPr lang="en-US"/>
        </a:p>
      </dgm:t>
    </dgm:pt>
    <dgm:pt modelId="{2B1402BB-0290-464D-8180-C6F303957DF8}">
      <dgm:prSet/>
      <dgm:spPr/>
      <dgm:t>
        <a:bodyPr/>
        <a:lstStyle/>
        <a:p>
          <a:r>
            <a:rPr lang="en-GB" dirty="0"/>
            <a:t>Independence and Objectivity </a:t>
          </a:r>
          <a:r>
            <a:rPr lang="en-US" dirty="0"/>
            <a:t>(1100)</a:t>
          </a:r>
          <a:endParaRPr lang="en-GB" dirty="0"/>
        </a:p>
      </dgm:t>
    </dgm:pt>
    <dgm:pt modelId="{35D6C4E8-C471-4685-BA61-200381D9CC69}" type="parTrans" cxnId="{786E249A-5045-4AAE-AA1C-70DA338D4581}">
      <dgm:prSet/>
      <dgm:spPr/>
      <dgm:t>
        <a:bodyPr/>
        <a:lstStyle/>
        <a:p>
          <a:endParaRPr lang="en-US"/>
        </a:p>
      </dgm:t>
    </dgm:pt>
    <dgm:pt modelId="{B02E6249-4E83-41C8-B72A-F912E8731B02}" type="sibTrans" cxnId="{786E249A-5045-4AAE-AA1C-70DA338D4581}">
      <dgm:prSet/>
      <dgm:spPr/>
      <dgm:t>
        <a:bodyPr/>
        <a:lstStyle/>
        <a:p>
          <a:endParaRPr lang="en-US"/>
        </a:p>
      </dgm:t>
    </dgm:pt>
    <dgm:pt modelId="{60B89C3D-77BF-4C1A-8739-BB4535DC8168}">
      <dgm:prSet/>
      <dgm:spPr/>
      <dgm:t>
        <a:bodyPr/>
        <a:lstStyle/>
        <a:p>
          <a:r>
            <a:rPr lang="en-GB" dirty="0"/>
            <a:t>Proficiency and Due Professional Care </a:t>
          </a:r>
          <a:r>
            <a:rPr lang="en-US" dirty="0"/>
            <a:t>(1200)</a:t>
          </a:r>
        </a:p>
      </dgm:t>
    </dgm:pt>
    <dgm:pt modelId="{BE77EADD-977D-4C47-8259-0D2234BCA2A0}" type="parTrans" cxnId="{A38E17C0-4726-4EE9-80DA-6A8B79D91039}">
      <dgm:prSet/>
      <dgm:spPr/>
      <dgm:t>
        <a:bodyPr/>
        <a:lstStyle/>
        <a:p>
          <a:endParaRPr lang="en-US"/>
        </a:p>
      </dgm:t>
    </dgm:pt>
    <dgm:pt modelId="{E2478F47-A5D1-495F-879A-8760A19C1386}" type="sibTrans" cxnId="{A38E17C0-4726-4EE9-80DA-6A8B79D91039}">
      <dgm:prSet/>
      <dgm:spPr/>
      <dgm:t>
        <a:bodyPr/>
        <a:lstStyle/>
        <a:p>
          <a:endParaRPr lang="en-US"/>
        </a:p>
      </dgm:t>
    </dgm:pt>
    <dgm:pt modelId="{02A63307-3187-4FC3-87E9-7E3E4869A1E9}">
      <dgm:prSet/>
      <dgm:spPr/>
      <dgm:t>
        <a:bodyPr/>
        <a:lstStyle/>
        <a:p>
          <a:r>
            <a:rPr lang="en-GB" dirty="0"/>
            <a:t>Quality Assurance and Improvement Program </a:t>
          </a:r>
          <a:r>
            <a:rPr lang="en-US" dirty="0"/>
            <a:t>(1300)</a:t>
          </a:r>
        </a:p>
      </dgm:t>
    </dgm:pt>
    <dgm:pt modelId="{0533785A-5135-4DE0-9B6E-6097E3D6D765}" type="parTrans" cxnId="{A9542177-EC7F-4610-8586-FAC2CA8F316F}">
      <dgm:prSet/>
      <dgm:spPr/>
      <dgm:t>
        <a:bodyPr/>
        <a:lstStyle/>
        <a:p>
          <a:endParaRPr lang="en-US"/>
        </a:p>
      </dgm:t>
    </dgm:pt>
    <dgm:pt modelId="{60C54DE2-CED2-41D3-9400-527BA8743C8A}" type="sibTrans" cxnId="{A9542177-EC7F-4610-8586-FAC2CA8F316F}">
      <dgm:prSet/>
      <dgm:spPr/>
      <dgm:t>
        <a:bodyPr/>
        <a:lstStyle/>
        <a:p>
          <a:endParaRPr lang="en-US"/>
        </a:p>
      </dgm:t>
    </dgm:pt>
    <dgm:pt modelId="{6D2BF9A0-98A0-4CEF-8997-A174846F5076}">
      <dgm:prSet/>
      <dgm:spPr/>
      <dgm:t>
        <a:bodyPr/>
        <a:lstStyle/>
        <a:p>
          <a:r>
            <a:rPr lang="en-GB" b="1" dirty="0"/>
            <a:t>Performance </a:t>
          </a:r>
          <a:r>
            <a:rPr lang="en-GB" b="1" i="1" dirty="0"/>
            <a:t>Standards</a:t>
          </a:r>
          <a:r>
            <a:rPr lang="en-GB" b="1" dirty="0"/>
            <a:t>:</a:t>
          </a:r>
        </a:p>
      </dgm:t>
    </dgm:pt>
    <dgm:pt modelId="{74F84102-E7FF-4446-9F95-6996BC1354AB}" type="parTrans" cxnId="{0806DA87-D565-435F-A5CE-77D569140898}">
      <dgm:prSet/>
      <dgm:spPr/>
      <dgm:t>
        <a:bodyPr/>
        <a:lstStyle/>
        <a:p>
          <a:endParaRPr lang="en-US"/>
        </a:p>
      </dgm:t>
    </dgm:pt>
    <dgm:pt modelId="{33BF9CA8-C139-48A3-BB23-2992D2502DC1}" type="sibTrans" cxnId="{0806DA87-D565-435F-A5CE-77D569140898}">
      <dgm:prSet/>
      <dgm:spPr/>
      <dgm:t>
        <a:bodyPr/>
        <a:lstStyle/>
        <a:p>
          <a:endParaRPr lang="en-US"/>
        </a:p>
      </dgm:t>
    </dgm:pt>
    <dgm:pt modelId="{FF560254-D5E1-48F0-BA24-5F9EC07A0DB2}">
      <dgm:prSet/>
      <dgm:spPr/>
      <dgm:t>
        <a:bodyPr/>
        <a:lstStyle/>
        <a:p>
          <a:r>
            <a:rPr lang="en-GB" dirty="0"/>
            <a:t>Managing the Internal Auditing Activity </a:t>
          </a:r>
          <a:r>
            <a:rPr lang="en-US" dirty="0"/>
            <a:t>(2000)</a:t>
          </a:r>
        </a:p>
      </dgm:t>
    </dgm:pt>
    <dgm:pt modelId="{DC0050F2-9E69-478C-B72A-17EFACEC7034}" type="parTrans" cxnId="{E7AB0995-B1A5-48A9-9737-D65485159AC1}">
      <dgm:prSet/>
      <dgm:spPr/>
      <dgm:t>
        <a:bodyPr/>
        <a:lstStyle/>
        <a:p>
          <a:endParaRPr lang="en-US"/>
        </a:p>
      </dgm:t>
    </dgm:pt>
    <dgm:pt modelId="{4957BB12-DC78-4B7E-A9D5-B11C1B5DB5B9}" type="sibTrans" cxnId="{E7AB0995-B1A5-48A9-9737-D65485159AC1}">
      <dgm:prSet/>
      <dgm:spPr/>
      <dgm:t>
        <a:bodyPr/>
        <a:lstStyle/>
        <a:p>
          <a:endParaRPr lang="en-US"/>
        </a:p>
      </dgm:t>
    </dgm:pt>
    <dgm:pt modelId="{7733A45E-947E-47E9-96C0-CB0DF8394298}">
      <dgm:prSet/>
      <dgm:spPr/>
      <dgm:t>
        <a:bodyPr/>
        <a:lstStyle/>
        <a:p>
          <a:r>
            <a:rPr lang="en-GB" dirty="0"/>
            <a:t>Nature of Work </a:t>
          </a:r>
          <a:r>
            <a:rPr lang="en-US" dirty="0"/>
            <a:t>(2100)</a:t>
          </a:r>
        </a:p>
      </dgm:t>
    </dgm:pt>
    <dgm:pt modelId="{003FF18A-A9A4-4519-8BEC-53DF5A1CD82F}" type="parTrans" cxnId="{720A5F80-F7DD-4801-B812-55669584D131}">
      <dgm:prSet/>
      <dgm:spPr/>
      <dgm:t>
        <a:bodyPr/>
        <a:lstStyle/>
        <a:p>
          <a:endParaRPr lang="en-US"/>
        </a:p>
      </dgm:t>
    </dgm:pt>
    <dgm:pt modelId="{93F8AAD9-6568-4880-9AE6-61BB98B2B46C}" type="sibTrans" cxnId="{720A5F80-F7DD-4801-B812-55669584D131}">
      <dgm:prSet/>
      <dgm:spPr/>
      <dgm:t>
        <a:bodyPr/>
        <a:lstStyle/>
        <a:p>
          <a:endParaRPr lang="en-US"/>
        </a:p>
      </dgm:t>
    </dgm:pt>
    <dgm:pt modelId="{80F97C0E-6854-46BA-B983-C2EE0E820C48}">
      <dgm:prSet/>
      <dgm:spPr/>
      <dgm:t>
        <a:bodyPr/>
        <a:lstStyle/>
        <a:p>
          <a:r>
            <a:rPr lang="en-GB" dirty="0"/>
            <a:t>Engagement Planning </a:t>
          </a:r>
          <a:r>
            <a:rPr lang="en-US" dirty="0"/>
            <a:t>(2200)</a:t>
          </a:r>
        </a:p>
      </dgm:t>
    </dgm:pt>
    <dgm:pt modelId="{BC929A37-BEC4-42BC-9DBA-A6196B2EF893}" type="parTrans" cxnId="{46D68113-E386-42CF-9950-2E76E4479C3C}">
      <dgm:prSet/>
      <dgm:spPr/>
      <dgm:t>
        <a:bodyPr/>
        <a:lstStyle/>
        <a:p>
          <a:endParaRPr lang="en-US"/>
        </a:p>
      </dgm:t>
    </dgm:pt>
    <dgm:pt modelId="{66759145-ECE8-474A-9494-C7F5B74D5E17}" type="sibTrans" cxnId="{46D68113-E386-42CF-9950-2E76E4479C3C}">
      <dgm:prSet/>
      <dgm:spPr/>
      <dgm:t>
        <a:bodyPr/>
        <a:lstStyle/>
        <a:p>
          <a:endParaRPr lang="en-US"/>
        </a:p>
      </dgm:t>
    </dgm:pt>
    <dgm:pt modelId="{00AFE631-DD5A-40D4-9309-6D27A9C4CEED}">
      <dgm:prSet/>
      <dgm:spPr/>
      <dgm:t>
        <a:bodyPr/>
        <a:lstStyle/>
        <a:p>
          <a:r>
            <a:rPr lang="en-GB" dirty="0"/>
            <a:t>Performing the Engagement </a:t>
          </a:r>
          <a:r>
            <a:rPr lang="en-US" dirty="0"/>
            <a:t>(2300)</a:t>
          </a:r>
        </a:p>
      </dgm:t>
    </dgm:pt>
    <dgm:pt modelId="{EF55A08A-438F-42D8-93FC-2E65471B1EF7}" type="parTrans" cxnId="{E991975E-41DE-4ADA-9993-9040764C0789}">
      <dgm:prSet/>
      <dgm:spPr/>
      <dgm:t>
        <a:bodyPr/>
        <a:lstStyle/>
        <a:p>
          <a:endParaRPr lang="en-US"/>
        </a:p>
      </dgm:t>
    </dgm:pt>
    <dgm:pt modelId="{12E2CAFD-0597-4080-812D-6AF0FADFD892}" type="sibTrans" cxnId="{E991975E-41DE-4ADA-9993-9040764C0789}">
      <dgm:prSet/>
      <dgm:spPr/>
      <dgm:t>
        <a:bodyPr/>
        <a:lstStyle/>
        <a:p>
          <a:endParaRPr lang="en-US"/>
        </a:p>
      </dgm:t>
    </dgm:pt>
    <dgm:pt modelId="{06F330F2-D694-4B6F-B930-E2C1A7DB94A1}">
      <dgm:prSet/>
      <dgm:spPr/>
      <dgm:t>
        <a:bodyPr/>
        <a:lstStyle/>
        <a:p>
          <a:r>
            <a:rPr lang="en-GB" dirty="0"/>
            <a:t>Communicating Results </a:t>
          </a:r>
          <a:r>
            <a:rPr lang="en-US" dirty="0"/>
            <a:t>(2400)</a:t>
          </a:r>
        </a:p>
      </dgm:t>
    </dgm:pt>
    <dgm:pt modelId="{DE7C348E-A0D8-49A1-ABEC-18C5851D6052}" type="parTrans" cxnId="{894A74B2-8A97-4B7B-ADAD-157DCE3B63DE}">
      <dgm:prSet/>
      <dgm:spPr/>
      <dgm:t>
        <a:bodyPr/>
        <a:lstStyle/>
        <a:p>
          <a:endParaRPr lang="en-US"/>
        </a:p>
      </dgm:t>
    </dgm:pt>
    <dgm:pt modelId="{1D6253C0-F542-4BCC-A286-C34F0F9B04A1}" type="sibTrans" cxnId="{894A74B2-8A97-4B7B-ADAD-157DCE3B63DE}">
      <dgm:prSet/>
      <dgm:spPr/>
      <dgm:t>
        <a:bodyPr/>
        <a:lstStyle/>
        <a:p>
          <a:endParaRPr lang="en-US"/>
        </a:p>
      </dgm:t>
    </dgm:pt>
    <dgm:pt modelId="{AD38A82A-E606-4E08-87AA-82342C49E6AF}">
      <dgm:prSet/>
      <dgm:spPr/>
      <dgm:t>
        <a:bodyPr/>
        <a:lstStyle/>
        <a:p>
          <a:r>
            <a:rPr lang="en-GB" dirty="0"/>
            <a:t>Monitoring Progress </a:t>
          </a:r>
          <a:r>
            <a:rPr lang="en-US" dirty="0"/>
            <a:t>(2500)</a:t>
          </a:r>
        </a:p>
      </dgm:t>
    </dgm:pt>
    <dgm:pt modelId="{3495AB1D-1E9E-485E-8D06-AAE6E62BEF2D}" type="parTrans" cxnId="{6E2D94B6-65D5-4573-B02B-9CE74B8E8E53}">
      <dgm:prSet/>
      <dgm:spPr/>
      <dgm:t>
        <a:bodyPr/>
        <a:lstStyle/>
        <a:p>
          <a:endParaRPr lang="en-US"/>
        </a:p>
      </dgm:t>
    </dgm:pt>
    <dgm:pt modelId="{4EF1971E-CBDC-4C25-909E-82EA19D2E963}" type="sibTrans" cxnId="{6E2D94B6-65D5-4573-B02B-9CE74B8E8E53}">
      <dgm:prSet/>
      <dgm:spPr/>
      <dgm:t>
        <a:bodyPr/>
        <a:lstStyle/>
        <a:p>
          <a:endParaRPr lang="en-US"/>
        </a:p>
      </dgm:t>
    </dgm:pt>
    <dgm:pt modelId="{1066B9C3-62BF-4EDA-8D8A-2D42D51DF755}">
      <dgm:prSet/>
      <dgm:spPr/>
      <dgm:t>
        <a:bodyPr/>
        <a:lstStyle/>
        <a:p>
          <a:r>
            <a:rPr lang="en-US" dirty="0"/>
            <a:t>Communicating the Acceptance of Risks (2600)</a:t>
          </a:r>
        </a:p>
      </dgm:t>
    </dgm:pt>
    <dgm:pt modelId="{7A938446-EF2D-4529-A294-6EE129ECAD85}" type="parTrans" cxnId="{D7EFE57D-469D-458C-AB06-D4EFEC38FFEA}">
      <dgm:prSet/>
      <dgm:spPr/>
      <dgm:t>
        <a:bodyPr/>
        <a:lstStyle/>
        <a:p>
          <a:endParaRPr lang="en-US"/>
        </a:p>
      </dgm:t>
    </dgm:pt>
    <dgm:pt modelId="{50865EE1-B66A-421A-8B87-85B936A06789}" type="sibTrans" cxnId="{D7EFE57D-469D-458C-AB06-D4EFEC38FFEA}">
      <dgm:prSet/>
      <dgm:spPr/>
      <dgm:t>
        <a:bodyPr/>
        <a:lstStyle/>
        <a:p>
          <a:endParaRPr lang="en-US"/>
        </a:p>
      </dgm:t>
    </dgm:pt>
    <dgm:pt modelId="{C8247547-425C-4414-8D13-F706D48F85AF}" type="pres">
      <dgm:prSet presAssocID="{DE22E86F-2AC5-4969-8D7E-5F292C9992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A6706DEB-731A-4D93-888F-38A4769E172E}" type="pres">
      <dgm:prSet presAssocID="{FCC072A7-77C0-42AF-B739-E97E676F5E11}" presName="linNode" presStyleCnt="0"/>
      <dgm:spPr/>
    </dgm:pt>
    <dgm:pt modelId="{C70775AA-E974-4558-8EBF-EE51D7D7FC74}" type="pres">
      <dgm:prSet presAssocID="{FCC072A7-77C0-42AF-B739-E97E676F5E11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A19E06-9930-45D2-9D16-138402A27AB5}" type="pres">
      <dgm:prSet presAssocID="{FCC072A7-77C0-42AF-B739-E97E676F5E11}" presName="bracket" presStyleLbl="parChTrans1D1" presStyleIdx="0" presStyleCnt="2"/>
      <dgm:spPr/>
    </dgm:pt>
    <dgm:pt modelId="{C93E3983-4A97-4426-BE01-233043C84286}" type="pres">
      <dgm:prSet presAssocID="{FCC072A7-77C0-42AF-B739-E97E676F5E11}" presName="spH" presStyleCnt="0"/>
      <dgm:spPr/>
    </dgm:pt>
    <dgm:pt modelId="{70EE0DBF-D0AB-4855-94C9-C7459BB221F9}" type="pres">
      <dgm:prSet presAssocID="{FCC072A7-77C0-42AF-B739-E97E676F5E11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A0EC00BE-293D-44AB-941D-5C7AAD5B4D28}" type="pres">
      <dgm:prSet presAssocID="{B9FCF42F-0623-4378-AF53-8942F60E8EE5}" presName="spV" presStyleCnt="0"/>
      <dgm:spPr/>
    </dgm:pt>
    <dgm:pt modelId="{B6496E18-92A6-4D69-9568-B060E956B37B}" type="pres">
      <dgm:prSet presAssocID="{6D2BF9A0-98A0-4CEF-8997-A174846F5076}" presName="linNode" presStyleCnt="0"/>
      <dgm:spPr/>
    </dgm:pt>
    <dgm:pt modelId="{6A20DE19-39C3-439A-A552-757D705E560A}" type="pres">
      <dgm:prSet presAssocID="{6D2BF9A0-98A0-4CEF-8997-A174846F5076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2DBA4F8-BB50-4268-9A97-3125D978E322}" type="pres">
      <dgm:prSet presAssocID="{6D2BF9A0-98A0-4CEF-8997-A174846F5076}" presName="bracket" presStyleLbl="parChTrans1D1" presStyleIdx="1" presStyleCnt="2"/>
      <dgm:spPr/>
    </dgm:pt>
    <dgm:pt modelId="{1A4A6A90-7650-4675-99D5-2E5B10198692}" type="pres">
      <dgm:prSet presAssocID="{6D2BF9A0-98A0-4CEF-8997-A174846F5076}" presName="spH" presStyleCnt="0"/>
      <dgm:spPr/>
    </dgm:pt>
    <dgm:pt modelId="{1E83DDDF-9814-41F3-9B5A-397394E77A14}" type="pres">
      <dgm:prSet presAssocID="{6D2BF9A0-98A0-4CEF-8997-A174846F5076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786E249A-5045-4AAE-AA1C-70DA338D4581}" srcId="{FCC072A7-77C0-42AF-B739-E97E676F5E11}" destId="{2B1402BB-0290-464D-8180-C6F303957DF8}" srcOrd="1" destOrd="0" parTransId="{35D6C4E8-C471-4685-BA61-200381D9CC69}" sibTransId="{B02E6249-4E83-41C8-B72A-F912E8731B02}"/>
    <dgm:cxn modelId="{B35B00E6-7E97-44E8-B045-7E9389E286A9}" srcId="{DE22E86F-2AC5-4969-8D7E-5F292C999269}" destId="{FCC072A7-77C0-42AF-B739-E97E676F5E11}" srcOrd="0" destOrd="0" parTransId="{6EC17587-DCF0-4278-B9B3-7E59E61A571D}" sibTransId="{B9FCF42F-0623-4378-AF53-8942F60E8EE5}"/>
    <dgm:cxn modelId="{894A74B2-8A97-4B7B-ADAD-157DCE3B63DE}" srcId="{6D2BF9A0-98A0-4CEF-8997-A174846F5076}" destId="{06F330F2-D694-4B6F-B930-E2C1A7DB94A1}" srcOrd="4" destOrd="0" parTransId="{DE7C348E-A0D8-49A1-ABEC-18C5851D6052}" sibTransId="{1D6253C0-F542-4BCC-A286-C34F0F9B04A1}"/>
    <dgm:cxn modelId="{6E2D94B6-65D5-4573-B02B-9CE74B8E8E53}" srcId="{6D2BF9A0-98A0-4CEF-8997-A174846F5076}" destId="{AD38A82A-E606-4E08-87AA-82342C49E6AF}" srcOrd="5" destOrd="0" parTransId="{3495AB1D-1E9E-485E-8D06-AAE6E62BEF2D}" sibTransId="{4EF1971E-CBDC-4C25-909E-82EA19D2E963}"/>
    <dgm:cxn modelId="{C4F5AE1E-B259-492C-B310-9160A794824E}" type="presOf" srcId="{AD38A82A-E606-4E08-87AA-82342C49E6AF}" destId="{1E83DDDF-9814-41F3-9B5A-397394E77A14}" srcOrd="0" destOrd="5" presId="urn:diagrams.loki3.com/BracketList"/>
    <dgm:cxn modelId="{8B685468-7AD7-4F8B-BAFB-6083FCA97E80}" type="presOf" srcId="{2B1402BB-0290-464D-8180-C6F303957DF8}" destId="{70EE0DBF-D0AB-4855-94C9-C7459BB221F9}" srcOrd="0" destOrd="1" presId="urn:diagrams.loki3.com/BracketList"/>
    <dgm:cxn modelId="{0806DA87-D565-435F-A5CE-77D569140898}" srcId="{DE22E86F-2AC5-4969-8D7E-5F292C999269}" destId="{6D2BF9A0-98A0-4CEF-8997-A174846F5076}" srcOrd="1" destOrd="0" parTransId="{74F84102-E7FF-4446-9F95-6996BC1354AB}" sibTransId="{33BF9CA8-C139-48A3-BB23-2992D2502DC1}"/>
    <dgm:cxn modelId="{3CE397AD-18FE-4F84-BCCD-43C7BF7C018A}" type="presOf" srcId="{02A63307-3187-4FC3-87E9-7E3E4869A1E9}" destId="{70EE0DBF-D0AB-4855-94C9-C7459BB221F9}" srcOrd="0" destOrd="3" presId="urn:diagrams.loki3.com/BracketList"/>
    <dgm:cxn modelId="{B91CD4F5-10C9-477E-A8B8-010FBFE65E55}" type="presOf" srcId="{0CB463D2-533E-429F-A686-81DCC80B500E}" destId="{70EE0DBF-D0AB-4855-94C9-C7459BB221F9}" srcOrd="0" destOrd="0" presId="urn:diagrams.loki3.com/BracketList"/>
    <dgm:cxn modelId="{A9542177-EC7F-4610-8586-FAC2CA8F316F}" srcId="{FCC072A7-77C0-42AF-B739-E97E676F5E11}" destId="{02A63307-3187-4FC3-87E9-7E3E4869A1E9}" srcOrd="3" destOrd="0" parTransId="{0533785A-5135-4DE0-9B6E-6097E3D6D765}" sibTransId="{60C54DE2-CED2-41D3-9400-527BA8743C8A}"/>
    <dgm:cxn modelId="{4C0CC092-C313-4BAA-BBF2-B75A3608A9F4}" type="presOf" srcId="{6D2BF9A0-98A0-4CEF-8997-A174846F5076}" destId="{6A20DE19-39C3-439A-A552-757D705E560A}" srcOrd="0" destOrd="0" presId="urn:diagrams.loki3.com/BracketList"/>
    <dgm:cxn modelId="{9AD8602D-321D-4BAA-BC03-CE66FE52EEB8}" srcId="{FCC072A7-77C0-42AF-B739-E97E676F5E11}" destId="{0CB463D2-533E-429F-A686-81DCC80B500E}" srcOrd="0" destOrd="0" parTransId="{608B038A-0971-4C02-AEFD-F7257D5C2769}" sibTransId="{E51FC871-B764-4406-8C15-CAB0CBB187D5}"/>
    <dgm:cxn modelId="{09F55464-D144-4612-9562-AFA3220BE47E}" type="presOf" srcId="{80F97C0E-6854-46BA-B983-C2EE0E820C48}" destId="{1E83DDDF-9814-41F3-9B5A-397394E77A14}" srcOrd="0" destOrd="2" presId="urn:diagrams.loki3.com/BracketList"/>
    <dgm:cxn modelId="{7AA4F0E8-497E-4386-A61F-47DCBAD700B7}" type="presOf" srcId="{7733A45E-947E-47E9-96C0-CB0DF8394298}" destId="{1E83DDDF-9814-41F3-9B5A-397394E77A14}" srcOrd="0" destOrd="1" presId="urn:diagrams.loki3.com/BracketList"/>
    <dgm:cxn modelId="{7E28C8E7-996D-4C7B-8837-83323B04D247}" type="presOf" srcId="{00AFE631-DD5A-40D4-9309-6D27A9C4CEED}" destId="{1E83DDDF-9814-41F3-9B5A-397394E77A14}" srcOrd="0" destOrd="3" presId="urn:diagrams.loki3.com/BracketList"/>
    <dgm:cxn modelId="{66FA3484-DF12-4997-AA9F-DB332C4D9FC1}" type="presOf" srcId="{06F330F2-D694-4B6F-B930-E2C1A7DB94A1}" destId="{1E83DDDF-9814-41F3-9B5A-397394E77A14}" srcOrd="0" destOrd="4" presId="urn:diagrams.loki3.com/BracketList"/>
    <dgm:cxn modelId="{E7AB0995-B1A5-48A9-9737-D65485159AC1}" srcId="{6D2BF9A0-98A0-4CEF-8997-A174846F5076}" destId="{FF560254-D5E1-48F0-BA24-5F9EC07A0DB2}" srcOrd="0" destOrd="0" parTransId="{DC0050F2-9E69-478C-B72A-17EFACEC7034}" sibTransId="{4957BB12-DC78-4B7E-A9D5-B11C1B5DB5B9}"/>
    <dgm:cxn modelId="{192C3422-2544-4555-99A1-9D29742D6763}" type="presOf" srcId="{FCC072A7-77C0-42AF-B739-E97E676F5E11}" destId="{C70775AA-E974-4558-8EBF-EE51D7D7FC74}" srcOrd="0" destOrd="0" presId="urn:diagrams.loki3.com/BracketList"/>
    <dgm:cxn modelId="{8395E6CE-F320-4241-BEE5-5693F89C44F1}" type="presOf" srcId="{DE22E86F-2AC5-4969-8D7E-5F292C999269}" destId="{C8247547-425C-4414-8D13-F706D48F85AF}" srcOrd="0" destOrd="0" presId="urn:diagrams.loki3.com/BracketList"/>
    <dgm:cxn modelId="{DB280DCC-2792-4731-8467-8DA79C689EA4}" type="presOf" srcId="{FF560254-D5E1-48F0-BA24-5F9EC07A0DB2}" destId="{1E83DDDF-9814-41F3-9B5A-397394E77A14}" srcOrd="0" destOrd="0" presId="urn:diagrams.loki3.com/BracketList"/>
    <dgm:cxn modelId="{D7EFE57D-469D-458C-AB06-D4EFEC38FFEA}" srcId="{6D2BF9A0-98A0-4CEF-8997-A174846F5076}" destId="{1066B9C3-62BF-4EDA-8D8A-2D42D51DF755}" srcOrd="6" destOrd="0" parTransId="{7A938446-EF2D-4529-A294-6EE129ECAD85}" sibTransId="{50865EE1-B66A-421A-8B87-85B936A06789}"/>
    <dgm:cxn modelId="{61B959A7-1F74-47E9-92C8-043E1C9D2F98}" type="presOf" srcId="{1066B9C3-62BF-4EDA-8D8A-2D42D51DF755}" destId="{1E83DDDF-9814-41F3-9B5A-397394E77A14}" srcOrd="0" destOrd="6" presId="urn:diagrams.loki3.com/BracketList"/>
    <dgm:cxn modelId="{46D68113-E386-42CF-9950-2E76E4479C3C}" srcId="{6D2BF9A0-98A0-4CEF-8997-A174846F5076}" destId="{80F97C0E-6854-46BA-B983-C2EE0E820C48}" srcOrd="2" destOrd="0" parTransId="{BC929A37-BEC4-42BC-9DBA-A6196B2EF893}" sibTransId="{66759145-ECE8-474A-9494-C7F5B74D5E17}"/>
    <dgm:cxn modelId="{C8B5B090-E6AB-4326-B580-CC6EC831FC2C}" type="presOf" srcId="{60B89C3D-77BF-4C1A-8739-BB4535DC8168}" destId="{70EE0DBF-D0AB-4855-94C9-C7459BB221F9}" srcOrd="0" destOrd="2" presId="urn:diagrams.loki3.com/BracketList"/>
    <dgm:cxn modelId="{E991975E-41DE-4ADA-9993-9040764C0789}" srcId="{6D2BF9A0-98A0-4CEF-8997-A174846F5076}" destId="{00AFE631-DD5A-40D4-9309-6D27A9C4CEED}" srcOrd="3" destOrd="0" parTransId="{EF55A08A-438F-42D8-93FC-2E65471B1EF7}" sibTransId="{12E2CAFD-0597-4080-812D-6AF0FADFD892}"/>
    <dgm:cxn modelId="{720A5F80-F7DD-4801-B812-55669584D131}" srcId="{6D2BF9A0-98A0-4CEF-8997-A174846F5076}" destId="{7733A45E-947E-47E9-96C0-CB0DF8394298}" srcOrd="1" destOrd="0" parTransId="{003FF18A-A9A4-4519-8BEC-53DF5A1CD82F}" sibTransId="{93F8AAD9-6568-4880-9AE6-61BB98B2B46C}"/>
    <dgm:cxn modelId="{A38E17C0-4726-4EE9-80DA-6A8B79D91039}" srcId="{FCC072A7-77C0-42AF-B739-E97E676F5E11}" destId="{60B89C3D-77BF-4C1A-8739-BB4535DC8168}" srcOrd="2" destOrd="0" parTransId="{BE77EADD-977D-4C47-8259-0D2234BCA2A0}" sibTransId="{E2478F47-A5D1-495F-879A-8760A19C1386}"/>
    <dgm:cxn modelId="{BE990EFB-FB37-4B23-A6CA-6BBF4A6CF000}" type="presParOf" srcId="{C8247547-425C-4414-8D13-F706D48F85AF}" destId="{A6706DEB-731A-4D93-888F-38A4769E172E}" srcOrd="0" destOrd="0" presId="urn:diagrams.loki3.com/BracketList"/>
    <dgm:cxn modelId="{3B80667A-E99B-4ACF-B4A0-168F2D4EF556}" type="presParOf" srcId="{A6706DEB-731A-4D93-888F-38A4769E172E}" destId="{C70775AA-E974-4558-8EBF-EE51D7D7FC74}" srcOrd="0" destOrd="0" presId="urn:diagrams.loki3.com/BracketList"/>
    <dgm:cxn modelId="{03B2555D-644C-4F67-89E5-4454F4C7EDD2}" type="presParOf" srcId="{A6706DEB-731A-4D93-888F-38A4769E172E}" destId="{6EA19E06-9930-45D2-9D16-138402A27AB5}" srcOrd="1" destOrd="0" presId="urn:diagrams.loki3.com/BracketList"/>
    <dgm:cxn modelId="{7255E899-6E97-49EF-B7EC-94D05533D0CF}" type="presParOf" srcId="{A6706DEB-731A-4D93-888F-38A4769E172E}" destId="{C93E3983-4A97-4426-BE01-233043C84286}" srcOrd="2" destOrd="0" presId="urn:diagrams.loki3.com/BracketList"/>
    <dgm:cxn modelId="{E1CFDF22-A9DF-455F-88D3-EE3F97D4A576}" type="presParOf" srcId="{A6706DEB-731A-4D93-888F-38A4769E172E}" destId="{70EE0DBF-D0AB-4855-94C9-C7459BB221F9}" srcOrd="3" destOrd="0" presId="urn:diagrams.loki3.com/BracketList"/>
    <dgm:cxn modelId="{3B611D87-F963-4F09-A765-056CADBF23ED}" type="presParOf" srcId="{C8247547-425C-4414-8D13-F706D48F85AF}" destId="{A0EC00BE-293D-44AB-941D-5C7AAD5B4D28}" srcOrd="1" destOrd="0" presId="urn:diagrams.loki3.com/BracketList"/>
    <dgm:cxn modelId="{329C5EAC-55F4-47F1-BB3D-B9076781F35F}" type="presParOf" srcId="{C8247547-425C-4414-8D13-F706D48F85AF}" destId="{B6496E18-92A6-4D69-9568-B060E956B37B}" srcOrd="2" destOrd="0" presId="urn:diagrams.loki3.com/BracketList"/>
    <dgm:cxn modelId="{255ADDDE-095D-4992-B770-8FBCB61B1B4F}" type="presParOf" srcId="{B6496E18-92A6-4D69-9568-B060E956B37B}" destId="{6A20DE19-39C3-439A-A552-757D705E560A}" srcOrd="0" destOrd="0" presId="urn:diagrams.loki3.com/BracketList"/>
    <dgm:cxn modelId="{D972D3D1-37D6-4DCC-B522-D244E9EC0715}" type="presParOf" srcId="{B6496E18-92A6-4D69-9568-B060E956B37B}" destId="{E2DBA4F8-BB50-4268-9A97-3125D978E322}" srcOrd="1" destOrd="0" presId="urn:diagrams.loki3.com/BracketList"/>
    <dgm:cxn modelId="{6D3EE470-B014-4D80-919C-0B208BF7616E}" type="presParOf" srcId="{B6496E18-92A6-4D69-9568-B060E956B37B}" destId="{1A4A6A90-7650-4675-99D5-2E5B10198692}" srcOrd="2" destOrd="0" presId="urn:diagrams.loki3.com/BracketList"/>
    <dgm:cxn modelId="{1F8D3707-5724-4579-86B5-579523323D8A}" type="presParOf" srcId="{B6496E18-92A6-4D69-9568-B060E956B37B}" destId="{1E83DDDF-9814-41F3-9B5A-397394E77A14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D2CBBA-6868-441B-B631-C3F0FA0B9C5D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DC59F02-8B37-43CF-8DA1-691BCF4E7195}">
      <dgm:prSet phldrT="[Text]"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43000" dist="508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Two new standards</a:t>
          </a:r>
        </a:p>
      </dgm:t>
    </dgm:pt>
    <dgm:pt modelId="{88F37F90-7238-4812-9AE7-58B0AD743EA8}" type="parTrans" cxnId="{0AEB5BC1-21D4-488B-BACF-CFB53913A318}">
      <dgm:prSet/>
      <dgm:spPr/>
      <dgm:t>
        <a:bodyPr/>
        <a:lstStyle/>
        <a:p>
          <a:endParaRPr lang="en-US"/>
        </a:p>
      </dgm:t>
    </dgm:pt>
    <dgm:pt modelId="{B1B3EC55-5EF1-4072-BA33-D0D68422B914}" type="sibTrans" cxnId="{0AEB5BC1-21D4-488B-BACF-CFB53913A318}">
      <dgm:prSet/>
      <dgm:spPr/>
      <dgm:t>
        <a:bodyPr/>
        <a:lstStyle/>
        <a:p>
          <a:endParaRPr lang="en-US"/>
        </a:p>
      </dgm:t>
    </dgm:pt>
    <dgm:pt modelId="{7BA4C81F-D4E9-4239-BDE2-CC93E1D07DD6}">
      <dgm:prSet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43000" dist="508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/>
            <a:t>Alignment of the Standards to the Core Principles</a:t>
          </a:r>
          <a:endParaRPr lang="en-US" dirty="0"/>
        </a:p>
      </dgm:t>
    </dgm:pt>
    <dgm:pt modelId="{D6EC2825-320C-477B-A15F-0E91C8A27E58}" type="parTrans" cxnId="{8A5490BB-1D16-47F1-8328-412F25C4BCF7}">
      <dgm:prSet/>
      <dgm:spPr/>
      <dgm:t>
        <a:bodyPr/>
        <a:lstStyle/>
        <a:p>
          <a:endParaRPr lang="en-US"/>
        </a:p>
      </dgm:t>
    </dgm:pt>
    <dgm:pt modelId="{B772EA97-4D81-4103-9F25-75C813C01B4C}" type="sibTrans" cxnId="{8A5490BB-1D16-47F1-8328-412F25C4BCF7}">
      <dgm:prSet/>
      <dgm:spPr/>
      <dgm:t>
        <a:bodyPr/>
        <a:lstStyle/>
        <a:p>
          <a:endParaRPr lang="en-US"/>
        </a:p>
      </dgm:t>
    </dgm:pt>
    <dgm:pt modelId="{1F1A1349-9063-45B4-9C76-9BE8725BE397}">
      <dgm:prSet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43000" dist="508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/>
            <a:t>Updates to existing standards</a:t>
          </a:r>
          <a:endParaRPr lang="en-US" dirty="0"/>
        </a:p>
      </dgm:t>
    </dgm:pt>
    <dgm:pt modelId="{6C57744E-0B14-411F-9F6F-B177C8676FFF}" type="parTrans" cxnId="{9C47CFD3-F6FF-4969-806E-B2A6462569C3}">
      <dgm:prSet/>
      <dgm:spPr/>
      <dgm:t>
        <a:bodyPr/>
        <a:lstStyle/>
        <a:p>
          <a:endParaRPr lang="en-US"/>
        </a:p>
      </dgm:t>
    </dgm:pt>
    <dgm:pt modelId="{697FF5E8-AFA4-4F4F-B241-203603C2E115}" type="sibTrans" cxnId="{9C47CFD3-F6FF-4969-806E-B2A6462569C3}">
      <dgm:prSet/>
      <dgm:spPr/>
      <dgm:t>
        <a:bodyPr/>
        <a:lstStyle/>
        <a:p>
          <a:endParaRPr lang="en-US"/>
        </a:p>
      </dgm:t>
    </dgm:pt>
    <dgm:pt modelId="{ADAF7BBF-8D37-4AE6-8693-FBADFF8A7DEB}" type="pres">
      <dgm:prSet presAssocID="{CDD2CBBA-6868-441B-B631-C3F0FA0B9C5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0E6D7FDD-94DA-439A-8ED2-25D180869C67}" type="pres">
      <dgm:prSet presAssocID="{9DC59F02-8B37-43CF-8DA1-691BCF4E71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745393A-B1A5-4BAB-BB85-AD2F0894B76C}" type="pres">
      <dgm:prSet presAssocID="{B1B3EC55-5EF1-4072-BA33-D0D68422B914}" presName="sibTrans" presStyleCnt="0"/>
      <dgm:spPr/>
    </dgm:pt>
    <dgm:pt modelId="{07101F42-096F-474B-A816-A7045097B268}" type="pres">
      <dgm:prSet presAssocID="{7BA4C81F-D4E9-4239-BDE2-CC93E1D07DD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9829682-C1E0-49EE-B635-86DCAEB680ED}" type="pres">
      <dgm:prSet presAssocID="{B772EA97-4D81-4103-9F25-75C813C01B4C}" presName="sibTrans" presStyleCnt="0"/>
      <dgm:spPr/>
    </dgm:pt>
    <dgm:pt modelId="{12C19D1C-CDC0-464A-8E24-EF669C22C094}" type="pres">
      <dgm:prSet presAssocID="{1F1A1349-9063-45B4-9C76-9BE8725BE39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8A5490BB-1D16-47F1-8328-412F25C4BCF7}" srcId="{CDD2CBBA-6868-441B-B631-C3F0FA0B9C5D}" destId="{7BA4C81F-D4E9-4239-BDE2-CC93E1D07DD6}" srcOrd="1" destOrd="0" parTransId="{D6EC2825-320C-477B-A15F-0E91C8A27E58}" sibTransId="{B772EA97-4D81-4103-9F25-75C813C01B4C}"/>
    <dgm:cxn modelId="{B26C1435-EF51-4C65-84AF-B5B8B164C4CF}" type="presOf" srcId="{CDD2CBBA-6868-441B-B631-C3F0FA0B9C5D}" destId="{ADAF7BBF-8D37-4AE6-8693-FBADFF8A7DEB}" srcOrd="0" destOrd="0" presId="urn:microsoft.com/office/officeart/2005/8/layout/default"/>
    <dgm:cxn modelId="{9C47CFD3-F6FF-4969-806E-B2A6462569C3}" srcId="{CDD2CBBA-6868-441B-B631-C3F0FA0B9C5D}" destId="{1F1A1349-9063-45B4-9C76-9BE8725BE397}" srcOrd="2" destOrd="0" parTransId="{6C57744E-0B14-411F-9F6F-B177C8676FFF}" sibTransId="{697FF5E8-AFA4-4F4F-B241-203603C2E115}"/>
    <dgm:cxn modelId="{C0D21ECF-E585-442B-8E6F-D70B7994E83B}" type="presOf" srcId="{1F1A1349-9063-45B4-9C76-9BE8725BE397}" destId="{12C19D1C-CDC0-464A-8E24-EF669C22C094}" srcOrd="0" destOrd="0" presId="urn:microsoft.com/office/officeart/2005/8/layout/default"/>
    <dgm:cxn modelId="{0AEB5BC1-21D4-488B-BACF-CFB53913A318}" srcId="{CDD2CBBA-6868-441B-B631-C3F0FA0B9C5D}" destId="{9DC59F02-8B37-43CF-8DA1-691BCF4E7195}" srcOrd="0" destOrd="0" parTransId="{88F37F90-7238-4812-9AE7-58B0AD743EA8}" sibTransId="{B1B3EC55-5EF1-4072-BA33-D0D68422B914}"/>
    <dgm:cxn modelId="{2A661B7C-FC32-4139-AA00-422C35A06859}" type="presOf" srcId="{9DC59F02-8B37-43CF-8DA1-691BCF4E7195}" destId="{0E6D7FDD-94DA-439A-8ED2-25D180869C67}" srcOrd="0" destOrd="0" presId="urn:microsoft.com/office/officeart/2005/8/layout/default"/>
    <dgm:cxn modelId="{5D018C03-D58E-4A1F-BF33-DF94ACDCE9C4}" type="presOf" srcId="{7BA4C81F-D4E9-4239-BDE2-CC93E1D07DD6}" destId="{07101F42-096F-474B-A816-A7045097B268}" srcOrd="0" destOrd="0" presId="urn:microsoft.com/office/officeart/2005/8/layout/default"/>
    <dgm:cxn modelId="{D1E514B2-9D93-4963-8280-3C351E5F94AA}" type="presParOf" srcId="{ADAF7BBF-8D37-4AE6-8693-FBADFF8A7DEB}" destId="{0E6D7FDD-94DA-439A-8ED2-25D180869C67}" srcOrd="0" destOrd="0" presId="urn:microsoft.com/office/officeart/2005/8/layout/default"/>
    <dgm:cxn modelId="{995901C6-6140-477E-A954-927E85D6A027}" type="presParOf" srcId="{ADAF7BBF-8D37-4AE6-8693-FBADFF8A7DEB}" destId="{9745393A-B1A5-4BAB-BB85-AD2F0894B76C}" srcOrd="1" destOrd="0" presId="urn:microsoft.com/office/officeart/2005/8/layout/default"/>
    <dgm:cxn modelId="{E6929FC2-3901-4E88-98C3-23474AC4C617}" type="presParOf" srcId="{ADAF7BBF-8D37-4AE6-8693-FBADFF8A7DEB}" destId="{07101F42-096F-474B-A816-A7045097B268}" srcOrd="2" destOrd="0" presId="urn:microsoft.com/office/officeart/2005/8/layout/default"/>
    <dgm:cxn modelId="{FDDE9B3A-AB28-4D24-B756-D4641D72F206}" type="presParOf" srcId="{ADAF7BBF-8D37-4AE6-8693-FBADFF8A7DEB}" destId="{B9829682-C1E0-49EE-B635-86DCAEB680ED}" srcOrd="3" destOrd="0" presId="urn:microsoft.com/office/officeart/2005/8/layout/default"/>
    <dgm:cxn modelId="{E50C4C41-F906-4ECD-833A-21D44CEEF30F}" type="presParOf" srcId="{ADAF7BBF-8D37-4AE6-8693-FBADFF8A7DEB}" destId="{12C19D1C-CDC0-464A-8E24-EF669C22C09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0F8B2AF-51D5-4952-8048-7EC9372DBD2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4A9F12B-3BB6-46F5-810A-974B45E2B4BD}">
      <dgm:prSet phldrT="[Text]"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1000 </a:t>
          </a:r>
        </a:p>
        <a:p>
          <a:r>
            <a:rPr lang="en-US" dirty="0"/>
            <a:t>Purpose, Authority and Responsibility</a:t>
          </a:r>
        </a:p>
      </dgm:t>
    </dgm:pt>
    <dgm:pt modelId="{6177FD4D-C3CB-4F81-A4D0-6C15A5A8605C}" type="parTrans" cxnId="{CA5D4DC2-076F-4DE1-A920-1ABA3418D6EA}">
      <dgm:prSet/>
      <dgm:spPr/>
      <dgm:t>
        <a:bodyPr/>
        <a:lstStyle/>
        <a:p>
          <a:endParaRPr lang="en-US"/>
        </a:p>
      </dgm:t>
    </dgm:pt>
    <dgm:pt modelId="{986C10EC-B47E-4B0A-91FA-FE74F07624A4}" type="sibTrans" cxnId="{CA5D4DC2-076F-4DE1-A920-1ABA3418D6EA}">
      <dgm:prSet/>
      <dgm:spPr/>
      <dgm:t>
        <a:bodyPr/>
        <a:lstStyle/>
        <a:p>
          <a:endParaRPr lang="en-US"/>
        </a:p>
      </dgm:t>
    </dgm:pt>
    <dgm:pt modelId="{D316533C-F19C-47FE-9610-EE6AE8C2F953}">
      <dgm:prSet phldrT="[Text]"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2110 </a:t>
          </a:r>
        </a:p>
        <a:p>
          <a:r>
            <a:rPr lang="en-US" dirty="0"/>
            <a:t>Governance</a:t>
          </a:r>
        </a:p>
      </dgm:t>
    </dgm:pt>
    <dgm:pt modelId="{BD03C416-7327-47D3-8BCD-17B51A467E0D}" type="parTrans" cxnId="{007FF7F0-8086-4263-BF0C-8999CB0EB431}">
      <dgm:prSet/>
      <dgm:spPr/>
      <dgm:t>
        <a:bodyPr/>
        <a:lstStyle/>
        <a:p>
          <a:endParaRPr lang="en-US"/>
        </a:p>
      </dgm:t>
    </dgm:pt>
    <dgm:pt modelId="{76D02BF3-50BC-41E7-A714-2186EE067C04}" type="sibTrans" cxnId="{007FF7F0-8086-4263-BF0C-8999CB0EB431}">
      <dgm:prSet/>
      <dgm:spPr/>
      <dgm:t>
        <a:bodyPr/>
        <a:lstStyle/>
        <a:p>
          <a:endParaRPr lang="en-US"/>
        </a:p>
      </dgm:t>
    </dgm:pt>
    <dgm:pt modelId="{907BEC60-7B20-43C2-86F9-62A971C7E556}" type="pres">
      <dgm:prSet presAssocID="{D0F8B2AF-51D5-4952-8048-7EC9372DBD2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ABEDC76B-108B-4C30-8CB2-DAB3934770AF}" type="pres">
      <dgm:prSet presAssocID="{54A9F12B-3BB6-46F5-810A-974B45E2B4B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2EF177B-A148-49E0-B209-6C04B2EBB7C4}" type="pres">
      <dgm:prSet presAssocID="{986C10EC-B47E-4B0A-91FA-FE74F07624A4}" presName="sibTrans" presStyleCnt="0"/>
      <dgm:spPr/>
    </dgm:pt>
    <dgm:pt modelId="{2239495F-3D6F-4CA6-AF92-1FA0CFB302DF}" type="pres">
      <dgm:prSet presAssocID="{D316533C-F19C-47FE-9610-EE6AE8C2F95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C8FB3836-538B-495D-9449-A333E98A5277}" type="presOf" srcId="{D316533C-F19C-47FE-9610-EE6AE8C2F953}" destId="{2239495F-3D6F-4CA6-AF92-1FA0CFB302DF}" srcOrd="0" destOrd="0" presId="urn:microsoft.com/office/officeart/2005/8/layout/default"/>
    <dgm:cxn modelId="{99FD3FBC-A882-4D29-AC68-E1FAF0121A8A}" type="presOf" srcId="{D0F8B2AF-51D5-4952-8048-7EC9372DBD28}" destId="{907BEC60-7B20-43C2-86F9-62A971C7E556}" srcOrd="0" destOrd="0" presId="urn:microsoft.com/office/officeart/2005/8/layout/default"/>
    <dgm:cxn modelId="{CA5D4DC2-076F-4DE1-A920-1ABA3418D6EA}" srcId="{D0F8B2AF-51D5-4952-8048-7EC9372DBD28}" destId="{54A9F12B-3BB6-46F5-810A-974B45E2B4BD}" srcOrd="0" destOrd="0" parTransId="{6177FD4D-C3CB-4F81-A4D0-6C15A5A8605C}" sibTransId="{986C10EC-B47E-4B0A-91FA-FE74F07624A4}"/>
    <dgm:cxn modelId="{007FF7F0-8086-4263-BF0C-8999CB0EB431}" srcId="{D0F8B2AF-51D5-4952-8048-7EC9372DBD28}" destId="{D316533C-F19C-47FE-9610-EE6AE8C2F953}" srcOrd="1" destOrd="0" parTransId="{BD03C416-7327-47D3-8BCD-17B51A467E0D}" sibTransId="{76D02BF3-50BC-41E7-A714-2186EE067C04}"/>
    <dgm:cxn modelId="{5BCC3A17-3678-492C-B236-C815A9503E23}" type="presOf" srcId="{54A9F12B-3BB6-46F5-810A-974B45E2B4BD}" destId="{ABEDC76B-108B-4C30-8CB2-DAB3934770AF}" srcOrd="0" destOrd="0" presId="urn:microsoft.com/office/officeart/2005/8/layout/default"/>
    <dgm:cxn modelId="{8BE3656F-3DD9-4551-9EB7-1392915D4C76}" type="presParOf" srcId="{907BEC60-7B20-43C2-86F9-62A971C7E556}" destId="{ABEDC76B-108B-4C30-8CB2-DAB3934770AF}" srcOrd="0" destOrd="0" presId="urn:microsoft.com/office/officeart/2005/8/layout/default"/>
    <dgm:cxn modelId="{4B449509-7F94-4072-8320-481FFE079E24}" type="presParOf" srcId="{907BEC60-7B20-43C2-86F9-62A971C7E556}" destId="{D2EF177B-A148-49E0-B209-6C04B2EBB7C4}" srcOrd="1" destOrd="0" presId="urn:microsoft.com/office/officeart/2005/8/layout/default"/>
    <dgm:cxn modelId="{05005BD4-EFAA-46D9-B566-F92A91535E70}" type="presParOf" srcId="{907BEC60-7B20-43C2-86F9-62A971C7E556}" destId="{2239495F-3D6F-4CA6-AF92-1FA0CFB302D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0F8B2AF-51D5-4952-8048-7EC9372DBD2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4A9F12B-3BB6-46F5-810A-974B45E2B4BD}">
      <dgm:prSet phldrT="[Text]"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Practice Guide: Second Line of Defense</a:t>
          </a:r>
        </a:p>
      </dgm:t>
    </dgm:pt>
    <dgm:pt modelId="{6177FD4D-C3CB-4F81-A4D0-6C15A5A8605C}" type="parTrans" cxnId="{CA5D4DC2-076F-4DE1-A920-1ABA3418D6EA}">
      <dgm:prSet/>
      <dgm:spPr/>
      <dgm:t>
        <a:bodyPr/>
        <a:lstStyle/>
        <a:p>
          <a:endParaRPr lang="en-US"/>
        </a:p>
      </dgm:t>
    </dgm:pt>
    <dgm:pt modelId="{986C10EC-B47E-4B0A-91FA-FE74F07624A4}" type="sibTrans" cxnId="{CA5D4DC2-076F-4DE1-A920-1ABA3418D6EA}">
      <dgm:prSet/>
      <dgm:spPr/>
      <dgm:t>
        <a:bodyPr/>
        <a:lstStyle/>
        <a:p>
          <a:endParaRPr lang="en-US"/>
        </a:p>
      </dgm:t>
    </dgm:pt>
    <dgm:pt modelId="{09601B04-8424-4E45-BDB1-A1C2047EA028}">
      <dgm:prSet phldrT="[Text]"/>
      <dgm:spPr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Practice Guide: Talent Management</a:t>
          </a:r>
        </a:p>
      </dgm:t>
    </dgm:pt>
    <dgm:pt modelId="{9715CE73-B971-4C12-B292-06C3F7A0EE97}" type="parTrans" cxnId="{D57D7E6C-5F27-4B1E-8706-12E2235DAD8B}">
      <dgm:prSet/>
      <dgm:spPr/>
      <dgm:t>
        <a:bodyPr/>
        <a:lstStyle/>
        <a:p>
          <a:endParaRPr lang="en-US"/>
        </a:p>
      </dgm:t>
    </dgm:pt>
    <dgm:pt modelId="{C7EFF53E-5807-4B28-BFDE-3C267EDBA2C8}" type="sibTrans" cxnId="{D57D7E6C-5F27-4B1E-8706-12E2235DAD8B}">
      <dgm:prSet/>
      <dgm:spPr/>
      <dgm:t>
        <a:bodyPr/>
        <a:lstStyle/>
        <a:p>
          <a:endParaRPr lang="en-US"/>
        </a:p>
      </dgm:t>
    </dgm:pt>
    <dgm:pt modelId="{907BEC60-7B20-43C2-86F9-62A971C7E556}" type="pres">
      <dgm:prSet presAssocID="{D0F8B2AF-51D5-4952-8048-7EC9372DBD2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ABEDC76B-108B-4C30-8CB2-DAB3934770AF}" type="pres">
      <dgm:prSet presAssocID="{54A9F12B-3BB6-46F5-810A-974B45E2B4B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2EF177B-A148-49E0-B209-6C04B2EBB7C4}" type="pres">
      <dgm:prSet presAssocID="{986C10EC-B47E-4B0A-91FA-FE74F07624A4}" presName="sibTrans" presStyleCnt="0"/>
      <dgm:spPr/>
    </dgm:pt>
    <dgm:pt modelId="{9040101A-9162-44F2-A3B4-E6BA4A6D489E}" type="pres">
      <dgm:prSet presAssocID="{09601B04-8424-4E45-BDB1-A1C2047EA02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CA5D4DC2-076F-4DE1-A920-1ABA3418D6EA}" srcId="{D0F8B2AF-51D5-4952-8048-7EC9372DBD28}" destId="{54A9F12B-3BB6-46F5-810A-974B45E2B4BD}" srcOrd="0" destOrd="0" parTransId="{6177FD4D-C3CB-4F81-A4D0-6C15A5A8605C}" sibTransId="{986C10EC-B47E-4B0A-91FA-FE74F07624A4}"/>
    <dgm:cxn modelId="{E1C7C5E4-0811-4AAE-8C93-D00B575D4244}" type="presOf" srcId="{54A9F12B-3BB6-46F5-810A-974B45E2B4BD}" destId="{ABEDC76B-108B-4C30-8CB2-DAB3934770AF}" srcOrd="0" destOrd="0" presId="urn:microsoft.com/office/officeart/2005/8/layout/default"/>
    <dgm:cxn modelId="{D57D7E6C-5F27-4B1E-8706-12E2235DAD8B}" srcId="{D0F8B2AF-51D5-4952-8048-7EC9372DBD28}" destId="{09601B04-8424-4E45-BDB1-A1C2047EA028}" srcOrd="1" destOrd="0" parTransId="{9715CE73-B971-4C12-B292-06C3F7A0EE97}" sibTransId="{C7EFF53E-5807-4B28-BFDE-3C267EDBA2C8}"/>
    <dgm:cxn modelId="{2AD0C0B3-5341-45A6-9D22-5DF44AFB4E16}" type="presOf" srcId="{D0F8B2AF-51D5-4952-8048-7EC9372DBD28}" destId="{907BEC60-7B20-43C2-86F9-62A971C7E556}" srcOrd="0" destOrd="0" presId="urn:microsoft.com/office/officeart/2005/8/layout/default"/>
    <dgm:cxn modelId="{40A804D5-6DE8-4C4D-A996-7FF3D4A3DDEA}" type="presOf" srcId="{09601B04-8424-4E45-BDB1-A1C2047EA028}" destId="{9040101A-9162-44F2-A3B4-E6BA4A6D489E}" srcOrd="0" destOrd="0" presId="urn:microsoft.com/office/officeart/2005/8/layout/default"/>
    <dgm:cxn modelId="{5DC3C6B0-70F6-4CDE-AC2B-EEFEF81225EC}" type="presParOf" srcId="{907BEC60-7B20-43C2-86F9-62A971C7E556}" destId="{ABEDC76B-108B-4C30-8CB2-DAB3934770AF}" srcOrd="0" destOrd="0" presId="urn:microsoft.com/office/officeart/2005/8/layout/default"/>
    <dgm:cxn modelId="{EAF6A9A9-5EB5-4C6A-8DA0-E69D25D16259}" type="presParOf" srcId="{907BEC60-7B20-43C2-86F9-62A971C7E556}" destId="{D2EF177B-A148-49E0-B209-6C04B2EBB7C4}" srcOrd="1" destOrd="0" presId="urn:microsoft.com/office/officeart/2005/8/layout/default"/>
    <dgm:cxn modelId="{1435182D-B57B-4033-8DE1-552D82E3A48A}" type="presParOf" srcId="{907BEC60-7B20-43C2-86F9-62A971C7E556}" destId="{9040101A-9162-44F2-A3B4-E6BA4A6D489E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AB408-F6D5-4ADA-8F95-24C880C3072A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FE8E3-8295-4F6C-9025-55D3A7C5A6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10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IIA was founded 75 years ago. </a:t>
            </a:r>
          </a:p>
          <a:p>
            <a:endParaRPr lang="en-US" dirty="0"/>
          </a:p>
          <a:p>
            <a:r>
              <a:rPr lang="en-US" dirty="0"/>
              <a:t>The organization soon turned its attention towards professional standards and ethical principles. </a:t>
            </a:r>
          </a:p>
          <a:p>
            <a:endParaRPr lang="en-US" dirty="0"/>
          </a:p>
          <a:p>
            <a:r>
              <a:rPr lang="en-US" dirty="0"/>
              <a:t>These have been through various iterations over the years. </a:t>
            </a:r>
          </a:p>
          <a:p>
            <a:endParaRPr lang="en-US" dirty="0"/>
          </a:p>
          <a:p>
            <a:r>
              <a:rPr lang="en-US" dirty="0"/>
              <a:t>2009 saw the first version of what we know as the IPPF – the International Professional Practices  Framework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69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1000: </a:t>
            </a:r>
            <a:r>
              <a:rPr lang="en-US" dirty="0">
                <a:effectLst/>
              </a:rPr>
              <a:t>This guide supports the implementation of Standard 1000, including the internal audit charter, a formal document that defines the internal audit activity's purpose, authority, and responsibility.</a:t>
            </a:r>
          </a:p>
          <a:p>
            <a:endParaRPr lang="en-US" dirty="0"/>
          </a:p>
          <a:p>
            <a:r>
              <a:rPr lang="en-US" dirty="0"/>
              <a:t>2110: </a:t>
            </a:r>
            <a:r>
              <a:rPr lang="en-US" dirty="0">
                <a:effectLst/>
              </a:rPr>
              <a:t>This guide supports the implementation of Standard 2110 for assessing and improving the organization’s governance processes.</a:t>
            </a:r>
          </a:p>
          <a:p>
            <a:endParaRPr lang="en-US" dirty="0"/>
          </a:p>
          <a:p>
            <a:r>
              <a:rPr lang="en-US" dirty="0"/>
              <a:t>More implementation guidance will be released.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84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1000: </a:t>
            </a:r>
            <a:r>
              <a:rPr lang="en-US" dirty="0">
                <a:effectLst/>
              </a:rPr>
              <a:t>This guide supports the implementation of Standard 1000, including the internal audit charter, a formal document that defines the internal audit activity's purpose, authority, and responsibility.</a:t>
            </a:r>
          </a:p>
          <a:p>
            <a:endParaRPr lang="en-US" dirty="0"/>
          </a:p>
          <a:p>
            <a:r>
              <a:rPr lang="en-US" dirty="0"/>
              <a:t>2110: </a:t>
            </a:r>
            <a:r>
              <a:rPr lang="en-US" dirty="0">
                <a:effectLst/>
              </a:rPr>
              <a:t>This guide supports the implementation of Standard 2110 for assessing and improving the organization’s governance processes.</a:t>
            </a:r>
          </a:p>
          <a:p>
            <a:endParaRPr lang="en-US" dirty="0"/>
          </a:p>
          <a:p>
            <a:r>
              <a:rPr lang="en-US" dirty="0"/>
              <a:t>More implementation guidance will be released.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89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2009 version has been updated regularly for content but in 2015 it underwent a restructuring with some new elements and new terminology.</a:t>
            </a:r>
          </a:p>
          <a:p>
            <a:endParaRPr lang="en-US" dirty="0"/>
          </a:p>
          <a:p>
            <a:r>
              <a:rPr lang="en-US" dirty="0"/>
              <a:t>At this stage the Standards themselves were not updated. This work is ongoing.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79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“looking under the bonnet (hood)” of the changes to the IPPF, let’s consider the underpinning structure that supports the standards setting process.</a:t>
            </a:r>
          </a:p>
          <a:p>
            <a:endParaRPr lang="en-US" dirty="0"/>
          </a:p>
          <a:p>
            <a:r>
              <a:rPr lang="en-US" dirty="0"/>
              <a:t>This is also undergoing a change. Most significant is the introduction of sector specific guidance committees for the development of sector specific guidance in</a:t>
            </a:r>
          </a:p>
          <a:p>
            <a:pPr marL="171450" indent="-171450">
              <a:buFontTx/>
              <a:buChar char="-"/>
            </a:pPr>
            <a:r>
              <a:rPr lang="en-US" dirty="0"/>
              <a:t>Financial Services</a:t>
            </a:r>
          </a:p>
          <a:p>
            <a:pPr marL="171450" indent="-171450">
              <a:buFontTx/>
              <a:buChar char="-"/>
            </a:pPr>
            <a:r>
              <a:rPr lang="en-US" dirty="0"/>
              <a:t>Public Sector</a:t>
            </a:r>
          </a:p>
          <a:p>
            <a:pPr marL="171450" indent="-171450">
              <a:buFontTx/>
              <a:buChar char="-"/>
            </a:pPr>
            <a:r>
              <a:rPr lang="en-US" dirty="0"/>
              <a:t>IT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 other two elements to note are the Standards Board and the Oversight Council.</a:t>
            </a:r>
          </a:p>
          <a:p>
            <a:endParaRPr lang="en-US" dirty="0"/>
          </a:p>
          <a:p>
            <a:r>
              <a:rPr lang="en-US" dirty="0"/>
              <a:t>Let’s look at their roles.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56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Launched in July 2015 the new IPPF has a fresh feel and appearance to it. </a:t>
            </a:r>
          </a:p>
          <a:p>
            <a:endParaRPr lang="en-US" dirty="0"/>
          </a:p>
          <a:p>
            <a:r>
              <a:rPr lang="en-US" dirty="0"/>
              <a:t>It introduced a mission for internal auditing and 10 core principles. The mission describes the purpose of internal auditing (as opposed to its definition). </a:t>
            </a:r>
          </a:p>
          <a:p>
            <a:endParaRPr lang="en-US" dirty="0"/>
          </a:p>
          <a:p>
            <a:r>
              <a:rPr lang="en-US" dirty="0"/>
              <a:t>It has always been said that the standards are principles-based but we had never previously defined those principles. </a:t>
            </a:r>
          </a:p>
          <a:p>
            <a:endParaRPr lang="en-US" dirty="0"/>
          </a:p>
          <a:p>
            <a:r>
              <a:rPr lang="en-US" dirty="0"/>
              <a:t>We did away with “strongly recommended” guidance in exchange for “recommended” of two sorts: Implemental and Supplemental Guidance.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3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mission is shorter and pithier than the definition. It defines what internal audit is trying to achieve.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88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core principles were effectively reverse-engineered from the standards rather than the other way round. They had previously been implicit and are now explicit. </a:t>
            </a:r>
          </a:p>
          <a:p>
            <a:endParaRPr lang="en-US" dirty="0"/>
          </a:p>
          <a:p>
            <a:r>
              <a:rPr lang="en-US" dirty="0"/>
              <a:t>Collectively they articulate what effective internal audit looks like in practice. </a:t>
            </a:r>
          </a:p>
          <a:p>
            <a:endParaRPr lang="en-US" dirty="0"/>
          </a:p>
          <a:p>
            <a:r>
              <a:rPr lang="en-US" dirty="0"/>
              <a:t>The standards have been mapped to the principles to confirm that the list of 10 is complete. There is a very good fit. It may indicate however that in some cases additional standards are required to build further on the principles.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57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definition has been around for a good number of years (since 1999) and has been widely cited in legislation, academic literature, organizational manuals and policy papers, and so on. </a:t>
            </a:r>
          </a:p>
          <a:p>
            <a:endParaRPr lang="en-US" dirty="0"/>
          </a:p>
          <a:p>
            <a:r>
              <a:rPr lang="en-US" dirty="0"/>
              <a:t>So to change it would cause some discomfort. Any change would need to be for good reason.</a:t>
            </a:r>
          </a:p>
          <a:p>
            <a:endParaRPr lang="en-US" dirty="0"/>
          </a:p>
          <a:p>
            <a:r>
              <a:rPr lang="en-US" dirty="0"/>
              <a:t>When this was written in the late 90s the addition of “consulting” was considered a very important element. However since then the glamour of consulting has faded a little and it tends to carry some negative connotations. The IIA more commonly talks about “advice and insight” in preference. When the definition is eventually re-worked this is something to be considered.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6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structure of the standards within the IPPF remains the same, divided between attribute standards and performance standards.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51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Following the revisions to the IPPF The IIA exposed two new standards relating to:</a:t>
            </a:r>
          </a:p>
          <a:p>
            <a:pPr marL="171450" indent="-171450">
              <a:buFontTx/>
              <a:buChar char="-"/>
            </a:pPr>
            <a:r>
              <a:rPr lang="en-US" dirty="0"/>
              <a:t>Chief Audit Executive Roles beyond internal auditing, especially relevant where the CAE may be asked to take on roles that blur the three lines of </a:t>
            </a:r>
            <a:r>
              <a:rPr lang="en-US" dirty="0" err="1"/>
              <a:t>defence</a:t>
            </a:r>
            <a:r>
              <a:rPr lang="en-US" dirty="0"/>
              <a:t> (i.e. related to risk management and compliance)</a:t>
            </a:r>
          </a:p>
          <a:p>
            <a:pPr marL="171450" indent="-171450">
              <a:buFontTx/>
              <a:buChar char="-"/>
            </a:pPr>
            <a:r>
              <a:rPr lang="en-US" dirty="0"/>
              <a:t>Potentially objectivity-impairing situations where internal audit moves from a consulting role to an assurance one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r>
              <a:rPr lang="en-US" dirty="0"/>
              <a:t>Various other amendments were proposed, including:</a:t>
            </a:r>
          </a:p>
          <a:p>
            <a:pPr marL="171450" indent="-171450">
              <a:buFontTx/>
              <a:buChar char="-"/>
            </a:pPr>
            <a:r>
              <a:rPr lang="en-US" dirty="0"/>
              <a:t>Getting the language right to match the core principles, such as “is insightful, proactive and future-focused” </a:t>
            </a:r>
          </a:p>
          <a:p>
            <a:pPr marL="171450" indent="-171450">
              <a:buFontTx/>
              <a:buChar char="-"/>
            </a:pPr>
            <a:r>
              <a:rPr lang="en-US" dirty="0"/>
              <a:t>Revisions to the reporting of quality assurance and improvement program</a:t>
            </a:r>
          </a:p>
          <a:p>
            <a:pPr marL="171450" indent="-171450">
              <a:buFontTx/>
              <a:buChar char="-"/>
            </a:pPr>
            <a:r>
              <a:rPr lang="en-US" dirty="0"/>
              <a:t>Enhancing communication between the CAE, the board and senior management 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r>
              <a:rPr lang="en-US" dirty="0"/>
              <a:t>This exposure has just closed. </a:t>
            </a:r>
          </a:p>
          <a:p>
            <a:endParaRPr lang="en-US" dirty="0"/>
          </a:p>
          <a:p>
            <a:r>
              <a:rPr lang="en-US" dirty="0"/>
              <a:t>The Standards and Guidance Committee will review the feedback and propose a final version to come into force at the beginning of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FE8E3-8295-4F6C-9025-55D3A7C5A6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98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 txBox="1">
            <a:spLocks/>
          </p:cNvSpPr>
          <p:nvPr userDrawn="1"/>
        </p:nvSpPr>
        <p:spPr>
          <a:xfrm>
            <a:off x="4572000" y="1828802"/>
            <a:ext cx="4572000" cy="320039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5486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90000"/>
              </a:lnSpc>
            </a:pPr>
            <a:endParaRPr lang="de-DE" sz="3000" dirty="0">
              <a:solidFill>
                <a:prstClr val="white"/>
              </a:solidFill>
            </a:endParaRP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72000" cy="673946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9" y="2130427"/>
            <a:ext cx="4113213" cy="2581275"/>
          </a:xfrm>
        </p:spPr>
        <p:txBody>
          <a:bodyPr rIns="0">
            <a:normAutofit/>
          </a:bodyPr>
          <a:lstStyle>
            <a:lvl1pPr algn="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6500" y="5283202"/>
            <a:ext cx="3668713" cy="1114425"/>
          </a:xfrm>
        </p:spPr>
        <p:txBody>
          <a:bodyPr rIns="0" anchor="ctr" anchorCtr="0">
            <a:normAutofit/>
          </a:bodyPr>
          <a:lstStyle>
            <a:lvl1pPr marL="0" indent="0" algn="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1" y="6739468"/>
            <a:ext cx="9144001" cy="118872"/>
          </a:xfrm>
          <a:prstGeom prst="rect">
            <a:avLst/>
          </a:prstGeom>
          <a:solidFill>
            <a:srgbClr val="008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246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002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1"/>
            <a:ext cx="9144000" cy="142574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8788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66841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" y="-1"/>
            <a:ext cx="2758101" cy="68580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2057400" cy="6356350"/>
          </a:xfrm>
        </p:spPr>
        <p:txBody>
          <a:bodyPr lIns="0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100" y="454026"/>
            <a:ext cx="5473700" cy="5672138"/>
          </a:xfrm>
        </p:spPr>
        <p:txBody>
          <a:bodyPr/>
          <a:lstStyle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100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8170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3429000" y="1417640"/>
            <a:ext cx="5715000" cy="19986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3429000" y="3416300"/>
            <a:ext cx="5715000" cy="3442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-1"/>
            <a:ext cx="9144000" cy="142574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8788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759201" y="1425577"/>
            <a:ext cx="4927600" cy="1990725"/>
          </a:xfrm>
        </p:spPr>
        <p:txBody>
          <a:bodyPr lIns="0" rIns="0" anchor="ctr" anchorCtr="1">
            <a:normAutofit/>
          </a:bodyPr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hart Placeholder 17"/>
          <p:cNvSpPr>
            <a:spLocks noGrp="1"/>
          </p:cNvSpPr>
          <p:nvPr>
            <p:ph type="chart" sz="quarter" idx="14"/>
          </p:nvPr>
        </p:nvSpPr>
        <p:spPr>
          <a:xfrm>
            <a:off x="3759201" y="3517900"/>
            <a:ext cx="4926013" cy="265430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5"/>
          </p:nvPr>
        </p:nvSpPr>
        <p:spPr>
          <a:xfrm>
            <a:off x="458788" y="1425575"/>
            <a:ext cx="2895600" cy="4846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35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1" y="-1"/>
            <a:ext cx="9144001" cy="142574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796" y="36512"/>
            <a:ext cx="5003800" cy="1417638"/>
          </a:xfr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8788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3683001" y="1651000"/>
            <a:ext cx="5011738" cy="4508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541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8788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2133600"/>
            <a:ext cx="3060700" cy="177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3060700" y="2133600"/>
            <a:ext cx="6083300" cy="1778000"/>
          </a:xfrm>
          <a:solidFill>
            <a:schemeClr val="accent5">
              <a:lumMod val="50000"/>
            </a:schemeClr>
          </a:solidFill>
        </p:spPr>
        <p:txBody>
          <a:bodyPr lIns="365760" rIns="365760" anchor="ctr" anchorCtr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558801" y="4000500"/>
            <a:ext cx="8043863" cy="208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078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8788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  <p:sp>
        <p:nvSpPr>
          <p:cNvPr id="15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429000" cy="673946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2286000" y="2514600"/>
            <a:ext cx="6858000" cy="1828800"/>
          </a:xfrm>
          <a:solidFill>
            <a:schemeClr val="tx1"/>
          </a:solidFill>
          <a:ln>
            <a:noFill/>
          </a:ln>
        </p:spPr>
        <p:txBody>
          <a:bodyPr>
            <a:normAutofit/>
          </a:bodyPr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9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715000" cy="673946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5715000" y="2133600"/>
            <a:ext cx="3429000" cy="472474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2400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8788" y="6356352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6356352"/>
            <a:ext cx="1841500" cy="365125"/>
          </a:xfrm>
        </p:spPr>
        <p:txBody>
          <a:bodyPr/>
          <a:lstStyle/>
          <a:p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" y="6271730"/>
            <a:ext cx="9144001" cy="586610"/>
            <a:chOff x="-1" y="6271730"/>
            <a:chExt cx="9144001" cy="58661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" y="6739468"/>
              <a:ext cx="9144001" cy="118872"/>
            </a:xfrm>
            <a:prstGeom prst="rect">
              <a:avLst/>
            </a:prstGeom>
            <a:solidFill>
              <a:srgbClr val="008FC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8108759" y="6271730"/>
              <a:ext cx="586270" cy="586270"/>
              <a:chOff x="8108759" y="6271730"/>
              <a:chExt cx="586270" cy="58627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8108759" y="6271730"/>
                <a:ext cx="586270" cy="58627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80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10" descr="IIALogo-wht.png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3124" y="6404175"/>
                <a:ext cx="369199" cy="304427"/>
              </a:xfrm>
              <a:prstGeom prst="rect">
                <a:avLst/>
              </a:prstGeom>
            </p:spPr>
          </p:pic>
        </p:grpSp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5943601" y="2286000"/>
            <a:ext cx="2997200" cy="4292600"/>
          </a:xfrm>
        </p:spPr>
        <p:txBody>
          <a:bodyPr>
            <a:normAutofit/>
          </a:bodyPr>
          <a:lstStyle>
            <a:lvl1pPr algn="l"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5715000" y="0"/>
            <a:ext cx="3429000" cy="2133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41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860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1488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srgbClr val="061D38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78A0C73-D945-1A4B-A945-058C1D45DC8B}" type="slidenum">
              <a:rPr lang="en-US" smtClean="0">
                <a:solidFill>
                  <a:srgbClr val="061D38">
                    <a:tint val="75000"/>
                  </a:srgbClr>
                </a:solidFill>
              </a:rPr>
              <a:pPr defTabSz="457200"/>
              <a:t>‹nr.›</a:t>
            </a:fld>
            <a:endParaRPr lang="en-US">
              <a:solidFill>
                <a:srgbClr val="061D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43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1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gi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International Professional Practices Framework</a:t>
            </a:r>
          </a:p>
        </p:txBody>
      </p:sp>
      <p:pic>
        <p:nvPicPr>
          <p:cNvPr id="5" name="Picture Placeholder 5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0" r="13580"/>
          <a:stretch/>
        </p:blipFill>
        <p:spPr>
          <a:prstGeom prst="rect">
            <a:avLst/>
          </a:prstGeom>
        </p:spPr>
      </p:pic>
      <p:sp>
        <p:nvSpPr>
          <p:cNvPr id="6" name="Subtitle 4"/>
          <p:cNvSpPr>
            <a:spLocks noGrp="1"/>
          </p:cNvSpPr>
          <p:nvPr>
            <p:ph type="subTitle" idx="1"/>
          </p:nvPr>
        </p:nvSpPr>
        <p:spPr>
          <a:xfrm>
            <a:off x="4734046" y="5283202"/>
            <a:ext cx="3951167" cy="1114425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de-DE" sz="1800" dirty="0"/>
              <a:t>Gerry Cox</a:t>
            </a:r>
          </a:p>
        </p:txBody>
      </p:sp>
    </p:spTree>
    <p:extLst>
      <p:ext uri="{BB962C8B-B14F-4D97-AF65-F5344CB8AC3E}">
        <p14:creationId xmlns:p14="http://schemas.microsoft.com/office/powerpoint/2010/main" val="542016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principles of internal audit – NEW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9803" y="1755096"/>
            <a:ext cx="773973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Demonstrates integrity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Demonstrates competence and due professional care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Is objective and free from undue influence 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Aligns with the strategies, objectives and risks of the organization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Is appropriately positioned and adequately resourced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Demonstrates quality and continuous improvement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Communicates effectively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Provides risk-based assurance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Is insightful, proactive, and future-focused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ea typeface="Yu Mincho Light" panose="02020300000000000000" pitchFamily="18" charset="-128"/>
                <a:cs typeface="Adobe Arabic" panose="02040503050201020203" pitchFamily="18" charset="-78"/>
              </a:rPr>
              <a:t>Promotes organizational improvement</a:t>
            </a:r>
            <a:endParaRPr lang="en-US" sz="3600" dirty="0">
              <a:solidFill>
                <a:srgbClr val="002060"/>
              </a:solidFill>
              <a:ea typeface="Yu Mincho Light" panose="02020300000000000000" pitchFamily="18" charset="-12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3952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internal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015" y="1875692"/>
            <a:ext cx="7967785" cy="4642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002060"/>
                </a:solidFill>
                <a:cs typeface="Aldhabi" panose="01000000000000000000" pitchFamily="2" charset="-78"/>
              </a:rPr>
              <a:t>Internal auditing is an independent, objective assurance and consulting activity designed to add value and improve an organization's operations. It helps an organization accomplish its objectives by bringing a systematic, disciplined approach to evaluate and improve the effectiveness of risk management, control, and governance processes.</a:t>
            </a:r>
          </a:p>
        </p:txBody>
      </p:sp>
    </p:spTree>
    <p:extLst>
      <p:ext uri="{BB962C8B-B14F-4D97-AF65-F5344CB8AC3E}">
        <p14:creationId xmlns:p14="http://schemas.microsoft.com/office/powerpoint/2010/main" val="1803571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standards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147537"/>
              </p:ext>
            </p:extLst>
          </p:nvPr>
        </p:nvGraphicFramePr>
        <p:xfrm>
          <a:off x="183662" y="1666203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7382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Exposure February 1 to April 30, 2016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3760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4755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Implementation Guidance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7246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3496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Supplemental Guidance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9716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107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15807"/>
            <a:ext cx="8178487" cy="425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24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720066"/>
            <a:ext cx="9144000" cy="2137934"/>
          </a:xfrm>
        </p:spPr>
      </p:pic>
      <p:sp>
        <p:nvSpPr>
          <p:cNvPr id="6" name="Rectangle 5"/>
          <p:cNvSpPr/>
          <p:nvPr/>
        </p:nvSpPr>
        <p:spPr>
          <a:xfrm rot="10800000">
            <a:off x="6867884" y="4773853"/>
            <a:ext cx="1231087" cy="178477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standards from 1941…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862660"/>
              </p:ext>
            </p:extLst>
          </p:nvPr>
        </p:nvGraphicFramePr>
        <p:xfrm>
          <a:off x="-318888" y="1575227"/>
          <a:ext cx="8229600" cy="4164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 rot="10800000">
            <a:off x="8475489" y="4773854"/>
            <a:ext cx="181215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 rot="10800000">
            <a:off x="8196622" y="4773855"/>
            <a:ext cx="181215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ctangle 9"/>
          <p:cNvSpPr/>
          <p:nvPr/>
        </p:nvSpPr>
        <p:spPr>
          <a:xfrm rot="10800000">
            <a:off x="8754355" y="4773853"/>
            <a:ext cx="181215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97372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 rot="10800000">
            <a:off x="4510543" y="3297965"/>
            <a:ext cx="780471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…to 2015 and beyond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5570"/>
          <a:stretch/>
        </p:blipFill>
        <p:spPr>
          <a:xfrm>
            <a:off x="5349526" y="1741041"/>
            <a:ext cx="3272173" cy="3339131"/>
          </a:xfrm>
          <a:prstGeom prst="rect">
            <a:avLst/>
          </a:prstGeom>
          <a:effectLst>
            <a:reflection blurRad="6350" stA="34000" endPos="1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 rot="10800000">
            <a:off x="85787" y="3297964"/>
            <a:ext cx="986955" cy="178477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Rectangle 6"/>
          <p:cNvSpPr/>
          <p:nvPr/>
        </p:nvSpPr>
        <p:spPr>
          <a:xfrm rot="10800000">
            <a:off x="1449261" y="3297966"/>
            <a:ext cx="181215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Rectangle 7"/>
          <p:cNvSpPr/>
          <p:nvPr/>
        </p:nvSpPr>
        <p:spPr>
          <a:xfrm rot="10800000">
            <a:off x="1170394" y="3297967"/>
            <a:ext cx="181215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 rot="10800000">
            <a:off x="2207559" y="2968104"/>
            <a:ext cx="181215" cy="178476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54549"/>
              <a:satOff val="73726"/>
              <a:lumOff val="-14510"/>
              <a:alphaOff val="0"/>
            </a:schemeClr>
          </a:fillRef>
          <a:effectRef idx="0">
            <a:schemeClr val="accent5">
              <a:hueOff val="-5954549"/>
              <a:satOff val="73726"/>
              <a:lumOff val="-1451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TextBox 13"/>
          <p:cNvSpPr txBox="1"/>
          <p:nvPr/>
        </p:nvSpPr>
        <p:spPr>
          <a:xfrm>
            <a:off x="2484130" y="520976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IPPF 2009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6035" y="5209760"/>
            <a:ext cx="1274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IPPF 2015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83" t="35025" r="30163" b="9593"/>
          <a:stretch/>
        </p:blipFill>
        <p:spPr>
          <a:xfrm>
            <a:off x="1605751" y="2110326"/>
            <a:ext cx="2985477" cy="2969846"/>
          </a:xfrm>
          <a:prstGeom prst="rect">
            <a:avLst/>
          </a:prstGeom>
          <a:effectLst>
            <a:reflection blurRad="6350" stA="34000" endPos="1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110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>
            <a:stCxn id="4" idx="2"/>
          </p:cNvCxnSpPr>
          <p:nvPr/>
        </p:nvCxnSpPr>
        <p:spPr>
          <a:xfrm flipH="1">
            <a:off x="5100415" y="1896377"/>
            <a:ext cx="1" cy="26325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6887"/>
          </a:xfrm>
        </p:spPr>
        <p:txBody>
          <a:bodyPr/>
          <a:lstStyle/>
          <a:p>
            <a:r>
              <a:rPr lang="en-US" dirty="0"/>
              <a:t>New standards and guidance committee structure 2016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799867" y="1488604"/>
            <a:ext cx="2601097" cy="40777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Board of Directors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057308" y="1488604"/>
            <a:ext cx="1822587" cy="7302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IPPF Oversight Council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99867" y="2113949"/>
            <a:ext cx="2601097" cy="40777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Executive Committee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799868" y="2739294"/>
            <a:ext cx="2601097" cy="52250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Vice Chair(s) – Professional Practices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99868" y="3479371"/>
            <a:ext cx="2601097" cy="53120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Professional Practices Steering Committee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604422" y="4515752"/>
            <a:ext cx="1609987" cy="8040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Guidance Development Committee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95377" y="4502530"/>
            <a:ext cx="1609987" cy="8040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Public Sector Development Committee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981564" y="4509871"/>
            <a:ext cx="1708324" cy="8040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FS Development Committee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770856" y="4522229"/>
            <a:ext cx="1373144" cy="8040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IT Guidance Committee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" y="4528972"/>
            <a:ext cx="2150075" cy="797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Professional Responsibility and Ethics Committee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2499" y="3047407"/>
            <a:ext cx="1638764" cy="1088260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rgbClr val="92D05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International Internal Audit Standards Board</a:t>
            </a:r>
          </a:p>
        </p:txBody>
      </p:sp>
      <p:sp>
        <p:nvSpPr>
          <p:cNvPr id="20" name="Right Brace 19"/>
          <p:cNvSpPr/>
          <p:nvPr/>
        </p:nvSpPr>
        <p:spPr>
          <a:xfrm rot="5400000">
            <a:off x="5705851" y="2303480"/>
            <a:ext cx="333633" cy="653649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572000" y="5738543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Supplemental Guidance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39812" y="2115294"/>
            <a:ext cx="2383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Standards and Implementation Guidance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2499" y="5396502"/>
            <a:ext cx="1685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Code of Ethics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075038" y="4355386"/>
            <a:ext cx="7382390" cy="220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7" idx="0"/>
          </p:cNvCxnSpPr>
          <p:nvPr/>
        </p:nvCxnSpPr>
        <p:spPr>
          <a:xfrm flipH="1" flipV="1">
            <a:off x="1075038" y="4377471"/>
            <a:ext cx="1" cy="151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3" idx="0"/>
          </p:cNvCxnSpPr>
          <p:nvPr/>
        </p:nvCxnSpPr>
        <p:spPr>
          <a:xfrm flipH="1" flipV="1">
            <a:off x="3409415" y="4377471"/>
            <a:ext cx="1" cy="1382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5" idx="0"/>
          </p:cNvCxnSpPr>
          <p:nvPr/>
        </p:nvCxnSpPr>
        <p:spPr>
          <a:xfrm flipV="1">
            <a:off x="6835726" y="4366428"/>
            <a:ext cx="0" cy="1434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6" idx="0"/>
          </p:cNvCxnSpPr>
          <p:nvPr/>
        </p:nvCxnSpPr>
        <p:spPr>
          <a:xfrm flipV="1">
            <a:off x="8457428" y="4355386"/>
            <a:ext cx="0" cy="1668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00965" y="1692490"/>
            <a:ext cx="6563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endCxn id="12" idx="1"/>
          </p:cNvCxnSpPr>
          <p:nvPr/>
        </p:nvCxnSpPr>
        <p:spPr>
          <a:xfrm>
            <a:off x="1871263" y="3744975"/>
            <a:ext cx="1928605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779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Standards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417638"/>
          <a:ext cx="8229600" cy="5363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545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Oversight Council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417638"/>
          <a:ext cx="8229600" cy="5372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6470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/>
          </p:nvPr>
        </p:nvGraphicFramePr>
        <p:xfrm>
          <a:off x="457199" y="1520982"/>
          <a:ext cx="8228013" cy="4879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 due diligence </a:t>
            </a:r>
          </a:p>
        </p:txBody>
      </p:sp>
    </p:spTree>
    <p:extLst>
      <p:ext uri="{BB962C8B-B14F-4D97-AF65-F5344CB8AC3E}">
        <p14:creationId xmlns:p14="http://schemas.microsoft.com/office/powerpoint/2010/main" val="377951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2015 – what’s new?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354717" y="1846537"/>
            <a:ext cx="4671588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Mission – NEW </a:t>
            </a:r>
          </a:p>
          <a:p>
            <a:r>
              <a:rPr lang="en-US" dirty="0"/>
              <a:t>Core Principles – NEW </a:t>
            </a:r>
          </a:p>
          <a:p>
            <a:r>
              <a:rPr lang="en-US" dirty="0"/>
              <a:t>Definition</a:t>
            </a:r>
          </a:p>
          <a:p>
            <a:r>
              <a:rPr lang="en-US" dirty="0"/>
              <a:t>Code of Ethics</a:t>
            </a:r>
          </a:p>
          <a:p>
            <a:r>
              <a:rPr lang="en-US" dirty="0"/>
              <a:t>Standards</a:t>
            </a:r>
          </a:p>
          <a:p>
            <a:r>
              <a:rPr lang="en-US" dirty="0"/>
              <a:t>Recommended Guidance (Implementation and Supplemental)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3" y="1848800"/>
            <a:ext cx="3448749" cy="378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9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of internal audit – NEW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390" y="2130400"/>
            <a:ext cx="6262487" cy="2287919"/>
          </a:xfrm>
        </p:spPr>
        <p:txBody>
          <a:bodyPr/>
          <a:lstStyle/>
          <a:p>
            <a:pPr marL="0" lvl="0" indent="0">
              <a:buNone/>
            </a:pPr>
            <a:r>
              <a:rPr lang="en-US" b="1" u="sng" dirty="0">
                <a:solidFill>
                  <a:srgbClr val="002060"/>
                </a:solidFill>
              </a:rPr>
              <a:t>Mission</a:t>
            </a:r>
            <a:r>
              <a:rPr lang="en-US" dirty="0">
                <a:solidFill>
                  <a:srgbClr val="002060"/>
                </a:solidFill>
              </a:rPr>
              <a:t>: To enhance and protect organizational value by providing risk-based and objective assurance, advice, and insight.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151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061D38"/>
      </a:dk1>
      <a:lt1>
        <a:sysClr val="window" lastClr="FFFFFF"/>
      </a:lt1>
      <a:dk2>
        <a:srgbClr val="004572"/>
      </a:dk2>
      <a:lt2>
        <a:srgbClr val="FFFFFE"/>
      </a:lt2>
      <a:accent1>
        <a:srgbClr val="008FC7"/>
      </a:accent1>
      <a:accent2>
        <a:srgbClr val="D32E30"/>
      </a:accent2>
      <a:accent3>
        <a:srgbClr val="4C4C4C"/>
      </a:accent3>
      <a:accent4>
        <a:srgbClr val="CECBC2"/>
      </a:accent4>
      <a:accent5>
        <a:srgbClr val="A7A8A7"/>
      </a:accent5>
      <a:accent6>
        <a:srgbClr val="DF6626"/>
      </a:accent6>
      <a:hlink>
        <a:srgbClr val="008FC7"/>
      </a:hlink>
      <a:folHlink>
        <a:srgbClr val="38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IA PPT Boilerplate_FINAL 08.28.14" id="{18E8892C-BA73-4B4E-B62E-581030CE10D8}" vid="{7E426258-9FFA-42F6-8A73-AF91B5EAB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1419</Words>
  <Application>Microsoft Office PowerPoint</Application>
  <PresentationFormat>Skærmshow (4:3)</PresentationFormat>
  <Paragraphs>176</Paragraphs>
  <Slides>16</Slides>
  <Notes>11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3" baseType="lpstr">
      <vt:lpstr>Yu Mincho Light</vt:lpstr>
      <vt:lpstr>Adobe Arabic</vt:lpstr>
      <vt:lpstr>Aldhabi</vt:lpstr>
      <vt:lpstr>Arial</vt:lpstr>
      <vt:lpstr>Calibri</vt:lpstr>
      <vt:lpstr>Franklin Gothic Book</vt:lpstr>
      <vt:lpstr>1_Office Theme</vt:lpstr>
      <vt:lpstr>The International Professional Practices Framework</vt:lpstr>
      <vt:lpstr>Evolution of standards from 1941…</vt:lpstr>
      <vt:lpstr>…to 2015 and beyond</vt:lpstr>
      <vt:lpstr>New standards and guidance committee structure 2016</vt:lpstr>
      <vt:lpstr>The role of the Standards Board</vt:lpstr>
      <vt:lpstr>The role of the Oversight Council</vt:lpstr>
      <vt:lpstr>Standards due diligence </vt:lpstr>
      <vt:lpstr>2015 – what’s new?</vt:lpstr>
      <vt:lpstr>Mission of internal audit – NEW </vt:lpstr>
      <vt:lpstr>Core principles of internal audit – NEW </vt:lpstr>
      <vt:lpstr>Definition of internal audit</vt:lpstr>
      <vt:lpstr>Professional standards </vt:lpstr>
      <vt:lpstr>Exposure February 1 to April 30, 2016</vt:lpstr>
      <vt:lpstr>New Implementation Guidance</vt:lpstr>
      <vt:lpstr>New Supplemental Guidance</vt:lpstr>
      <vt:lpstr>PowerPoint-præsentation</vt:lpstr>
    </vt:vector>
  </TitlesOfParts>
  <Company>The Institute of Internal Auditors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Progress – Professionalism Goal</dc:title>
  <dc:creator>Hal Garyn</dc:creator>
  <cp:lastModifiedBy>Mette E. Matthiasen</cp:lastModifiedBy>
  <cp:revision>68</cp:revision>
  <cp:lastPrinted>2015-09-16T15:12:06Z</cp:lastPrinted>
  <dcterms:created xsi:type="dcterms:W3CDTF">2015-09-16T15:09:34Z</dcterms:created>
  <dcterms:modified xsi:type="dcterms:W3CDTF">2016-05-19T08:19:44Z</dcterms:modified>
</cp:coreProperties>
</file>