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308" r:id="rId4"/>
    <p:sldId id="311" r:id="rId5"/>
    <p:sldId id="312" r:id="rId6"/>
    <p:sldId id="361" r:id="rId7"/>
    <p:sldId id="347" r:id="rId8"/>
    <p:sldId id="350" r:id="rId9"/>
    <p:sldId id="365" r:id="rId10"/>
    <p:sldId id="352" r:id="rId11"/>
    <p:sldId id="364" r:id="rId12"/>
    <p:sldId id="354" r:id="rId13"/>
    <p:sldId id="356" r:id="rId14"/>
    <p:sldId id="358" r:id="rId15"/>
    <p:sldId id="339" r:id="rId16"/>
    <p:sldId id="362" r:id="rId17"/>
    <p:sldId id="360" r:id="rId18"/>
    <p:sldId id="340" r:id="rId19"/>
    <p:sldId id="357" r:id="rId20"/>
    <p:sldId id="341" r:id="rId21"/>
  </p:sldIdLst>
  <p:sldSz cx="12192000" cy="6858000"/>
  <p:notesSz cx="6858000" cy="9144000"/>
  <p:custDataLst>
    <p:tags r:id="rId23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6849A-3FE8-4DD0-8CB5-863A49D2E36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EDD1EE-0942-4CF7-B877-0AD15714E989}">
      <dgm:prSet phldrT="[Text]"/>
      <dgm:spPr/>
      <dgm:t>
        <a:bodyPr/>
        <a:lstStyle/>
        <a:p>
          <a:r>
            <a:rPr lang="nb-NO" b="1" dirty="0" smtClean="0"/>
            <a:t>SAIs</a:t>
          </a:r>
          <a:endParaRPr lang="en-US" b="1" dirty="0"/>
        </a:p>
      </dgm:t>
    </dgm:pt>
    <dgm:pt modelId="{EA1E7DFC-38C4-478C-9B8E-2C168D34A8FA}" type="parTrans" cxnId="{D3FF61F3-903D-43D9-BCFD-88C57D79E8B1}">
      <dgm:prSet/>
      <dgm:spPr/>
      <dgm:t>
        <a:bodyPr/>
        <a:lstStyle/>
        <a:p>
          <a:endParaRPr lang="en-US" b="1"/>
        </a:p>
      </dgm:t>
    </dgm:pt>
    <dgm:pt modelId="{F35485BA-6DE5-4C59-8FA0-0F3AA7B5A546}" type="sibTrans" cxnId="{D3FF61F3-903D-43D9-BCFD-88C57D79E8B1}">
      <dgm:prSet/>
      <dgm:spPr/>
      <dgm:t>
        <a:bodyPr/>
        <a:lstStyle/>
        <a:p>
          <a:endParaRPr lang="en-US" b="1"/>
        </a:p>
      </dgm:t>
    </dgm:pt>
    <dgm:pt modelId="{7A553172-DD35-43D4-A6CC-C126CB6C30DD}">
      <dgm:prSet phldrT="[Text]"/>
      <dgm:spPr/>
      <dgm:t>
        <a:bodyPr/>
        <a:lstStyle/>
        <a:p>
          <a:r>
            <a:rPr lang="nb-NO" b="1" dirty="0" smtClean="0"/>
            <a:t>INTOSAI PSC &amp; </a:t>
          </a:r>
          <a:r>
            <a:rPr lang="nb-NO" b="1" dirty="0" err="1" smtClean="0"/>
            <a:t>subcommittees</a:t>
          </a:r>
          <a:r>
            <a:rPr lang="nb-NO" b="1" dirty="0" smtClean="0"/>
            <a:t>, CBC, KSC</a:t>
          </a:r>
          <a:endParaRPr lang="en-US" b="1" dirty="0"/>
        </a:p>
      </dgm:t>
    </dgm:pt>
    <dgm:pt modelId="{001A1352-79F1-40BA-B394-460C4C12D05D}" type="parTrans" cxnId="{E1C4ED67-25F5-4D85-95F4-1AA21CC0ABD7}">
      <dgm:prSet/>
      <dgm:spPr/>
      <dgm:t>
        <a:bodyPr/>
        <a:lstStyle/>
        <a:p>
          <a:endParaRPr lang="en-US" b="1"/>
        </a:p>
      </dgm:t>
    </dgm:pt>
    <dgm:pt modelId="{FF939F9D-775D-4485-A1D8-DF3596E644A0}" type="sibTrans" cxnId="{E1C4ED67-25F5-4D85-95F4-1AA21CC0ABD7}">
      <dgm:prSet/>
      <dgm:spPr/>
      <dgm:t>
        <a:bodyPr/>
        <a:lstStyle/>
        <a:p>
          <a:endParaRPr lang="en-US" b="1"/>
        </a:p>
      </dgm:t>
    </dgm:pt>
    <dgm:pt modelId="{C52ABB39-589E-4FB1-88BD-750DC16B2179}">
      <dgm:prSet phldrT="[Text]"/>
      <dgm:spPr/>
      <dgm:t>
        <a:bodyPr/>
        <a:lstStyle/>
        <a:p>
          <a:r>
            <a:rPr lang="nb-NO" b="1" dirty="0" smtClean="0"/>
            <a:t>INTOSAI Regions</a:t>
          </a:r>
          <a:endParaRPr lang="en-US" b="1" dirty="0"/>
        </a:p>
      </dgm:t>
    </dgm:pt>
    <dgm:pt modelId="{4DDC68C3-08EB-4952-B42F-FD04E7C142D7}" type="parTrans" cxnId="{4F9C2046-D789-4D0C-9744-A5B3DE154998}">
      <dgm:prSet/>
      <dgm:spPr/>
      <dgm:t>
        <a:bodyPr/>
        <a:lstStyle/>
        <a:p>
          <a:endParaRPr lang="en-US" b="1"/>
        </a:p>
      </dgm:t>
    </dgm:pt>
    <dgm:pt modelId="{2E1E4104-6EC8-4087-8ADF-79AFBAE27F05}" type="sibTrans" cxnId="{4F9C2046-D789-4D0C-9744-A5B3DE154998}">
      <dgm:prSet/>
      <dgm:spPr/>
      <dgm:t>
        <a:bodyPr/>
        <a:lstStyle/>
        <a:p>
          <a:endParaRPr lang="en-US" b="1"/>
        </a:p>
      </dgm:t>
    </dgm:pt>
    <dgm:pt modelId="{9AF5C7C9-8603-45FB-A117-D4B043C56008}">
      <dgm:prSet phldrT="[Text]"/>
      <dgm:spPr/>
      <dgm:t>
        <a:bodyPr/>
        <a:lstStyle/>
        <a:p>
          <a:r>
            <a:rPr lang="nb-NO" b="1" dirty="0" err="1" smtClean="0"/>
            <a:t>Financing</a:t>
          </a:r>
          <a:r>
            <a:rPr lang="nb-NO" b="1" dirty="0" smtClean="0"/>
            <a:t> partners – World Bank, USAID, DFATD Canada, SIDA, IFAD, DFID</a:t>
          </a:r>
          <a:endParaRPr lang="en-US" b="1" dirty="0"/>
        </a:p>
      </dgm:t>
    </dgm:pt>
    <dgm:pt modelId="{369A397C-0F80-47AE-8D07-0DAC4AF495DC}" type="parTrans" cxnId="{788EFB35-2DA5-49B9-A354-F0E226D40904}">
      <dgm:prSet/>
      <dgm:spPr/>
      <dgm:t>
        <a:bodyPr/>
        <a:lstStyle/>
        <a:p>
          <a:endParaRPr lang="en-US" b="1"/>
        </a:p>
      </dgm:t>
    </dgm:pt>
    <dgm:pt modelId="{629669C6-F899-44E4-9C7A-537B3D64D1EE}" type="sibTrans" cxnId="{788EFB35-2DA5-49B9-A354-F0E226D40904}">
      <dgm:prSet/>
      <dgm:spPr/>
      <dgm:t>
        <a:bodyPr/>
        <a:lstStyle/>
        <a:p>
          <a:endParaRPr lang="en-US" b="1"/>
        </a:p>
      </dgm:t>
    </dgm:pt>
    <dgm:pt modelId="{F62C849C-3233-4733-AA09-8916D5E05427}" type="pres">
      <dgm:prSet presAssocID="{44A6849A-3FE8-4DD0-8CB5-863A49D2E3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B87544-97B1-4AA7-AF9E-EC86F6189A71}" type="pres">
      <dgm:prSet presAssocID="{3DEDD1EE-0942-4CF7-B877-0AD15714E98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E5955-A72F-4D35-9800-091E04CF5991}" type="pres">
      <dgm:prSet presAssocID="{F35485BA-6DE5-4C59-8FA0-0F3AA7B5A546}" presName="sibTrans" presStyleCnt="0"/>
      <dgm:spPr/>
    </dgm:pt>
    <dgm:pt modelId="{E84942D3-C31A-4F9E-9CBF-164EDA29CB14}" type="pres">
      <dgm:prSet presAssocID="{7A553172-DD35-43D4-A6CC-C126CB6C30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F698C-64A8-493D-8E73-34C4C80C4A7E}" type="pres">
      <dgm:prSet presAssocID="{FF939F9D-775D-4485-A1D8-DF3596E644A0}" presName="sibTrans" presStyleCnt="0"/>
      <dgm:spPr/>
    </dgm:pt>
    <dgm:pt modelId="{9505E573-A02D-40BB-A56B-D1DFFCE0F856}" type="pres">
      <dgm:prSet presAssocID="{C52ABB39-589E-4FB1-88BD-750DC16B21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69003-9779-422A-9513-889A824E8964}" type="pres">
      <dgm:prSet presAssocID="{2E1E4104-6EC8-4087-8ADF-79AFBAE27F05}" presName="sibTrans" presStyleCnt="0"/>
      <dgm:spPr/>
    </dgm:pt>
    <dgm:pt modelId="{D143A227-C59B-4992-A53E-AE0769845D9B}" type="pres">
      <dgm:prSet presAssocID="{9AF5C7C9-8603-45FB-A117-D4B043C5600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F61F3-903D-43D9-BCFD-88C57D79E8B1}" srcId="{44A6849A-3FE8-4DD0-8CB5-863A49D2E369}" destId="{3DEDD1EE-0942-4CF7-B877-0AD15714E989}" srcOrd="0" destOrd="0" parTransId="{EA1E7DFC-38C4-478C-9B8E-2C168D34A8FA}" sibTransId="{F35485BA-6DE5-4C59-8FA0-0F3AA7B5A546}"/>
    <dgm:cxn modelId="{3838DE9D-93F6-4896-9D1D-394DA6806B86}" type="presOf" srcId="{7A553172-DD35-43D4-A6CC-C126CB6C30DD}" destId="{E84942D3-C31A-4F9E-9CBF-164EDA29CB14}" srcOrd="0" destOrd="0" presId="urn:microsoft.com/office/officeart/2005/8/layout/default"/>
    <dgm:cxn modelId="{40C88F22-89F6-4DAE-8AD6-7942BCEA9594}" type="presOf" srcId="{9AF5C7C9-8603-45FB-A117-D4B043C56008}" destId="{D143A227-C59B-4992-A53E-AE0769845D9B}" srcOrd="0" destOrd="0" presId="urn:microsoft.com/office/officeart/2005/8/layout/default"/>
    <dgm:cxn modelId="{52939773-3B8C-416B-B03E-C683EBC5B6D7}" type="presOf" srcId="{C52ABB39-589E-4FB1-88BD-750DC16B2179}" destId="{9505E573-A02D-40BB-A56B-D1DFFCE0F856}" srcOrd="0" destOrd="0" presId="urn:microsoft.com/office/officeart/2005/8/layout/default"/>
    <dgm:cxn modelId="{32219C67-B3E2-46D6-8D22-5EC06FBB47EA}" type="presOf" srcId="{3DEDD1EE-0942-4CF7-B877-0AD15714E989}" destId="{B7B87544-97B1-4AA7-AF9E-EC86F6189A71}" srcOrd="0" destOrd="0" presId="urn:microsoft.com/office/officeart/2005/8/layout/default"/>
    <dgm:cxn modelId="{788EFB35-2DA5-49B9-A354-F0E226D40904}" srcId="{44A6849A-3FE8-4DD0-8CB5-863A49D2E369}" destId="{9AF5C7C9-8603-45FB-A117-D4B043C56008}" srcOrd="3" destOrd="0" parTransId="{369A397C-0F80-47AE-8D07-0DAC4AF495DC}" sibTransId="{629669C6-F899-44E4-9C7A-537B3D64D1EE}"/>
    <dgm:cxn modelId="{E1C4ED67-25F5-4D85-95F4-1AA21CC0ABD7}" srcId="{44A6849A-3FE8-4DD0-8CB5-863A49D2E369}" destId="{7A553172-DD35-43D4-A6CC-C126CB6C30DD}" srcOrd="1" destOrd="0" parTransId="{001A1352-79F1-40BA-B394-460C4C12D05D}" sibTransId="{FF939F9D-775D-4485-A1D8-DF3596E644A0}"/>
    <dgm:cxn modelId="{4F9C2046-D789-4D0C-9744-A5B3DE154998}" srcId="{44A6849A-3FE8-4DD0-8CB5-863A49D2E369}" destId="{C52ABB39-589E-4FB1-88BD-750DC16B2179}" srcOrd="2" destOrd="0" parTransId="{4DDC68C3-08EB-4952-B42F-FD04E7C142D7}" sibTransId="{2E1E4104-6EC8-4087-8ADF-79AFBAE27F05}"/>
    <dgm:cxn modelId="{4FCA2449-DD4F-426A-A311-8CCCB17396A1}" type="presOf" srcId="{44A6849A-3FE8-4DD0-8CB5-863A49D2E369}" destId="{F62C849C-3233-4733-AA09-8916D5E05427}" srcOrd="0" destOrd="0" presId="urn:microsoft.com/office/officeart/2005/8/layout/default"/>
    <dgm:cxn modelId="{B92E8E30-EC1A-4923-BD13-427CFC47F24A}" type="presParOf" srcId="{F62C849C-3233-4733-AA09-8916D5E05427}" destId="{B7B87544-97B1-4AA7-AF9E-EC86F6189A71}" srcOrd="0" destOrd="0" presId="urn:microsoft.com/office/officeart/2005/8/layout/default"/>
    <dgm:cxn modelId="{DFF1C4EA-6E78-4921-9BF9-678549CA1BFA}" type="presParOf" srcId="{F62C849C-3233-4733-AA09-8916D5E05427}" destId="{351E5955-A72F-4D35-9800-091E04CF5991}" srcOrd="1" destOrd="0" presId="urn:microsoft.com/office/officeart/2005/8/layout/default"/>
    <dgm:cxn modelId="{180AA763-00A3-44E9-8BCA-31983DE87971}" type="presParOf" srcId="{F62C849C-3233-4733-AA09-8916D5E05427}" destId="{E84942D3-C31A-4F9E-9CBF-164EDA29CB14}" srcOrd="2" destOrd="0" presId="urn:microsoft.com/office/officeart/2005/8/layout/default"/>
    <dgm:cxn modelId="{D985EBA3-DF88-49D0-8D5D-70A581EC89AD}" type="presParOf" srcId="{F62C849C-3233-4733-AA09-8916D5E05427}" destId="{FCBF698C-64A8-493D-8E73-34C4C80C4A7E}" srcOrd="3" destOrd="0" presId="urn:microsoft.com/office/officeart/2005/8/layout/default"/>
    <dgm:cxn modelId="{01256ED5-167E-4150-9795-F61B4DD7CA7A}" type="presParOf" srcId="{F62C849C-3233-4733-AA09-8916D5E05427}" destId="{9505E573-A02D-40BB-A56B-D1DFFCE0F856}" srcOrd="4" destOrd="0" presId="urn:microsoft.com/office/officeart/2005/8/layout/default"/>
    <dgm:cxn modelId="{BF47A698-F8CF-442A-A61D-48CEB0767B24}" type="presParOf" srcId="{F62C849C-3233-4733-AA09-8916D5E05427}" destId="{51669003-9779-422A-9513-889A824E8964}" srcOrd="5" destOrd="0" presId="urn:microsoft.com/office/officeart/2005/8/layout/default"/>
    <dgm:cxn modelId="{A8E53497-15D8-4D17-A00B-8E2AC11A368F}" type="presParOf" srcId="{F62C849C-3233-4733-AA09-8916D5E05427}" destId="{D143A227-C59B-4992-A53E-AE0769845D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EC1D7-7E82-4825-B9E0-4190504F0366}" type="doc">
      <dgm:prSet loTypeId="urn:microsoft.com/office/officeart/2005/8/layout/cycle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C9B5CF3-0FFD-4D60-9896-782368A874E8}">
      <dgm:prSet phldrT="[Text]" custT="1"/>
      <dgm:spPr/>
      <dgm:t>
        <a:bodyPr/>
        <a:lstStyle/>
        <a:p>
          <a:r>
            <a:rPr lang="en-US" sz="1800" b="1" smtClean="0"/>
            <a:t>1.Development of Global Public Goods</a:t>
          </a:r>
          <a:endParaRPr lang="en-US" sz="1800" b="1" dirty="0"/>
        </a:p>
      </dgm:t>
    </dgm:pt>
    <dgm:pt modelId="{D3C6634A-47AB-49DC-85EC-8D1AAFD89589}" type="parTrans" cxnId="{09D20615-CB98-4064-BBA4-6C6796183A1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62ECBCD5-66DD-4154-A32F-BE01BCEE3327}" type="sibTrans" cxnId="{09D20615-CB98-4064-BBA4-6C6796183A1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0D3A2A8-8605-429F-91CB-82D971D65B82}">
      <dgm:prSet phldrT="[Text]" custT="1"/>
      <dgm:spPr/>
      <dgm:t>
        <a:bodyPr/>
        <a:lstStyle/>
        <a:p>
          <a:r>
            <a:rPr lang="en-US" sz="1800" b="1" smtClean="0"/>
            <a:t>2.ISSAI Certification Programmes </a:t>
          </a:r>
          <a:endParaRPr lang="en-US" sz="1800" b="1" dirty="0"/>
        </a:p>
      </dgm:t>
    </dgm:pt>
    <dgm:pt modelId="{1F4AE976-C176-48F9-A22D-CB00E956DD1D}" type="parTrans" cxnId="{6AFE6B2E-0397-49DE-A378-3E94F8B0E64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ADD6C1FD-93E9-47E7-A8B8-61B1F8A75AF0}" type="sibTrans" cxnId="{6AFE6B2E-0397-49DE-A378-3E94F8B0E64E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72737EE-9595-4698-8218-5ED1A4087D19}">
      <dgm:prSet phldrT="[Text]" custT="1"/>
      <dgm:spPr/>
      <dgm:t>
        <a:bodyPr/>
        <a:lstStyle/>
        <a:p>
          <a:r>
            <a:rPr lang="en-US" sz="1800" b="1" smtClean="0"/>
            <a:t>3.ISSAI Knowledge Network/Community of Practice</a:t>
          </a:r>
          <a:endParaRPr lang="en-US" sz="1800" b="1" dirty="0"/>
        </a:p>
      </dgm:t>
    </dgm:pt>
    <dgm:pt modelId="{A0AECC88-57A3-48F8-B7DB-A829B0831E03}" type="parTrans" cxnId="{1AE90F1A-F45E-49BC-AA1E-F672F55BC38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FF4DF6A7-767C-40C7-A883-9293681C2F30}" type="sibTrans" cxnId="{1AE90F1A-F45E-49BC-AA1E-F672F55BC38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DDEB06A6-8AE7-4140-97D0-00E8E53A564C}">
      <dgm:prSet phldrT="[Text]" custT="1"/>
      <dgm:spPr/>
      <dgm:t>
        <a:bodyPr/>
        <a:lstStyle/>
        <a:p>
          <a:r>
            <a:rPr lang="en-US" sz="1800" b="1" smtClean="0"/>
            <a:t>4.ISSAI Based Cooperative Audits</a:t>
          </a:r>
          <a:endParaRPr lang="en-US" sz="1800" b="1" dirty="0"/>
        </a:p>
      </dgm:t>
    </dgm:pt>
    <dgm:pt modelId="{7D39F840-E429-4C41-9E09-576F28B2C4F8}" type="parTrans" cxnId="{3ED7A319-D389-4563-9D22-5ED6185090D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7F97D30E-48AF-4F07-A842-8AD1583EB603}" type="sibTrans" cxnId="{3ED7A319-D389-4563-9D22-5ED6185090D3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2F31E7F1-0983-41EF-8AFA-D46357613D22}">
      <dgm:prSet phldrT="[Text]" custT="1"/>
      <dgm:spPr/>
      <dgm:t>
        <a:bodyPr/>
        <a:lstStyle/>
        <a:p>
          <a:r>
            <a:rPr lang="en-US" sz="1800" b="1" smtClean="0"/>
            <a:t>5.SAI level ISSAI Implementation Startup </a:t>
          </a:r>
          <a:endParaRPr lang="en-US" sz="1800" b="1" dirty="0"/>
        </a:p>
      </dgm:t>
    </dgm:pt>
    <dgm:pt modelId="{802E451A-513F-4D62-B62F-9865AD2C0D70}" type="parTrans" cxnId="{DFD0AE71-EEF6-436F-9F67-77E83CBA1BAB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A48B8A19-620F-4476-9143-B56DCF97C19C}" type="sibTrans" cxnId="{DFD0AE71-EEF6-436F-9F67-77E83CBA1BAB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9C536365-02C3-4069-9C36-23522357321C}" type="pres">
      <dgm:prSet presAssocID="{B3AEC1D7-7E82-4825-B9E0-4190504F03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F7BAAB-8796-45B7-8BE7-B602ACE259F9}" type="pres">
      <dgm:prSet presAssocID="{B3AEC1D7-7E82-4825-B9E0-4190504F0366}" presName="cycle" presStyleCnt="0"/>
      <dgm:spPr/>
      <dgm:t>
        <a:bodyPr/>
        <a:lstStyle/>
        <a:p>
          <a:endParaRPr lang="en-US"/>
        </a:p>
      </dgm:t>
    </dgm:pt>
    <dgm:pt modelId="{AB79E461-00EB-4232-B429-9FF4DD5F0453}" type="pres">
      <dgm:prSet presAssocID="{6C9B5CF3-0FFD-4D60-9896-782368A874E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7F73F-3A62-47D5-BD14-9F495B4A6DF7}" type="pres">
      <dgm:prSet presAssocID="{62ECBCD5-66DD-4154-A32F-BE01BCEE3327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88F56A8D-811F-4E57-AA90-7CF99CBD3BAB}" type="pres">
      <dgm:prSet presAssocID="{20D3A2A8-8605-429F-91CB-82D971D65B82}" presName="nodeFollowingNodes" presStyleLbl="node1" presStyleIdx="1" presStyleCnt="5" custRadScaleRad="107034" custRadScaleInc="2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B18A2-5428-475B-A39B-A9144DF881F7}" type="pres">
      <dgm:prSet presAssocID="{972737EE-9595-4698-8218-5ED1A4087D19}" presName="nodeFollowingNodes" presStyleLbl="node1" presStyleIdx="2" presStyleCnt="5" custRadScaleRad="104393" custRadScaleInc="-5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1B476-83FB-41E8-A18D-06B51F7E2A74}" type="pres">
      <dgm:prSet presAssocID="{DDEB06A6-8AE7-4140-97D0-00E8E53A564C}" presName="nodeFollowingNodes" presStyleLbl="node1" presStyleIdx="3" presStyleCnt="5" custRadScaleRad="104767" custRadScaleInc="5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789BF-A665-479E-AE85-F6A26A1C440E}" type="pres">
      <dgm:prSet presAssocID="{2F31E7F1-0983-41EF-8AFA-D46357613D2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E6B2E-0397-49DE-A378-3E94F8B0E64E}" srcId="{B3AEC1D7-7E82-4825-B9E0-4190504F0366}" destId="{20D3A2A8-8605-429F-91CB-82D971D65B82}" srcOrd="1" destOrd="0" parTransId="{1F4AE976-C176-48F9-A22D-CB00E956DD1D}" sibTransId="{ADD6C1FD-93E9-47E7-A8B8-61B1F8A75AF0}"/>
    <dgm:cxn modelId="{09D20615-CB98-4064-BBA4-6C6796183A18}" srcId="{B3AEC1D7-7E82-4825-B9E0-4190504F0366}" destId="{6C9B5CF3-0FFD-4D60-9896-782368A874E8}" srcOrd="0" destOrd="0" parTransId="{D3C6634A-47AB-49DC-85EC-8D1AAFD89589}" sibTransId="{62ECBCD5-66DD-4154-A32F-BE01BCEE3327}"/>
    <dgm:cxn modelId="{2B1AE3E6-C36B-45CD-9C15-EE4939698BC2}" type="presOf" srcId="{972737EE-9595-4698-8218-5ED1A4087D19}" destId="{85BB18A2-5428-475B-A39B-A9144DF881F7}" srcOrd="0" destOrd="0" presId="urn:microsoft.com/office/officeart/2005/8/layout/cycle3"/>
    <dgm:cxn modelId="{C03079B1-4E8B-4BEA-A9DB-D1512D7619A8}" type="presOf" srcId="{B3AEC1D7-7E82-4825-B9E0-4190504F0366}" destId="{9C536365-02C3-4069-9C36-23522357321C}" srcOrd="0" destOrd="0" presId="urn:microsoft.com/office/officeart/2005/8/layout/cycle3"/>
    <dgm:cxn modelId="{DFD0AE71-EEF6-436F-9F67-77E83CBA1BAB}" srcId="{B3AEC1D7-7E82-4825-B9E0-4190504F0366}" destId="{2F31E7F1-0983-41EF-8AFA-D46357613D22}" srcOrd="4" destOrd="0" parTransId="{802E451A-513F-4D62-B62F-9865AD2C0D70}" sibTransId="{A48B8A19-620F-4476-9143-B56DCF97C19C}"/>
    <dgm:cxn modelId="{F29C6444-878E-4AF8-B926-EB518E911AC8}" type="presOf" srcId="{2F31E7F1-0983-41EF-8AFA-D46357613D22}" destId="{A41789BF-A665-479E-AE85-F6A26A1C440E}" srcOrd="0" destOrd="0" presId="urn:microsoft.com/office/officeart/2005/8/layout/cycle3"/>
    <dgm:cxn modelId="{3ED7A319-D389-4563-9D22-5ED6185090D3}" srcId="{B3AEC1D7-7E82-4825-B9E0-4190504F0366}" destId="{DDEB06A6-8AE7-4140-97D0-00E8E53A564C}" srcOrd="3" destOrd="0" parTransId="{7D39F840-E429-4C41-9E09-576F28B2C4F8}" sibTransId="{7F97D30E-48AF-4F07-A842-8AD1583EB603}"/>
    <dgm:cxn modelId="{E5575F6F-8F1D-4AA4-B17B-DE0D522DF214}" type="presOf" srcId="{62ECBCD5-66DD-4154-A32F-BE01BCEE3327}" destId="{E3B7F73F-3A62-47D5-BD14-9F495B4A6DF7}" srcOrd="0" destOrd="0" presId="urn:microsoft.com/office/officeart/2005/8/layout/cycle3"/>
    <dgm:cxn modelId="{1AE90F1A-F45E-49BC-AA1E-F672F55BC383}" srcId="{B3AEC1D7-7E82-4825-B9E0-4190504F0366}" destId="{972737EE-9595-4698-8218-5ED1A4087D19}" srcOrd="2" destOrd="0" parTransId="{A0AECC88-57A3-48F8-B7DB-A829B0831E03}" sibTransId="{FF4DF6A7-767C-40C7-A883-9293681C2F30}"/>
    <dgm:cxn modelId="{A5E1191F-CA7B-4212-82DC-86D75E3F2DEF}" type="presOf" srcId="{DDEB06A6-8AE7-4140-97D0-00E8E53A564C}" destId="{4C51B476-83FB-41E8-A18D-06B51F7E2A74}" srcOrd="0" destOrd="0" presId="urn:microsoft.com/office/officeart/2005/8/layout/cycle3"/>
    <dgm:cxn modelId="{3DA1716F-D8A0-4C20-9884-649443E25D23}" type="presOf" srcId="{6C9B5CF3-0FFD-4D60-9896-782368A874E8}" destId="{AB79E461-00EB-4232-B429-9FF4DD5F0453}" srcOrd="0" destOrd="0" presId="urn:microsoft.com/office/officeart/2005/8/layout/cycle3"/>
    <dgm:cxn modelId="{93F5C4C8-FA20-4FE2-AA76-588B5EF699C9}" type="presOf" srcId="{20D3A2A8-8605-429F-91CB-82D971D65B82}" destId="{88F56A8D-811F-4E57-AA90-7CF99CBD3BAB}" srcOrd="0" destOrd="0" presId="urn:microsoft.com/office/officeart/2005/8/layout/cycle3"/>
    <dgm:cxn modelId="{BC46AEB2-797B-4D02-846B-4013E67142C1}" type="presParOf" srcId="{9C536365-02C3-4069-9C36-23522357321C}" destId="{09F7BAAB-8796-45B7-8BE7-B602ACE259F9}" srcOrd="0" destOrd="0" presId="urn:microsoft.com/office/officeart/2005/8/layout/cycle3"/>
    <dgm:cxn modelId="{23F418CA-79C0-4474-96CB-CE5F8298A5E8}" type="presParOf" srcId="{09F7BAAB-8796-45B7-8BE7-B602ACE259F9}" destId="{AB79E461-00EB-4232-B429-9FF4DD5F0453}" srcOrd="0" destOrd="0" presId="urn:microsoft.com/office/officeart/2005/8/layout/cycle3"/>
    <dgm:cxn modelId="{AA37BF25-FED2-4309-919F-6E682FD01D69}" type="presParOf" srcId="{09F7BAAB-8796-45B7-8BE7-B602ACE259F9}" destId="{E3B7F73F-3A62-47D5-BD14-9F495B4A6DF7}" srcOrd="1" destOrd="0" presId="urn:microsoft.com/office/officeart/2005/8/layout/cycle3"/>
    <dgm:cxn modelId="{30E8FD84-5410-4B24-8F65-A47FFD21D5E5}" type="presParOf" srcId="{09F7BAAB-8796-45B7-8BE7-B602ACE259F9}" destId="{88F56A8D-811F-4E57-AA90-7CF99CBD3BAB}" srcOrd="2" destOrd="0" presId="urn:microsoft.com/office/officeart/2005/8/layout/cycle3"/>
    <dgm:cxn modelId="{607B7CB3-7CE6-4A09-AA21-76CD02639EEC}" type="presParOf" srcId="{09F7BAAB-8796-45B7-8BE7-B602ACE259F9}" destId="{85BB18A2-5428-475B-A39B-A9144DF881F7}" srcOrd="3" destOrd="0" presId="urn:microsoft.com/office/officeart/2005/8/layout/cycle3"/>
    <dgm:cxn modelId="{DB80C217-46AA-4723-B7EB-1DC5CCCAD8D4}" type="presParOf" srcId="{09F7BAAB-8796-45B7-8BE7-B602ACE259F9}" destId="{4C51B476-83FB-41E8-A18D-06B51F7E2A74}" srcOrd="4" destOrd="0" presId="urn:microsoft.com/office/officeart/2005/8/layout/cycle3"/>
    <dgm:cxn modelId="{498EAF08-8095-420F-9B5E-083E025072DA}" type="presParOf" srcId="{09F7BAAB-8796-45B7-8BE7-B602ACE259F9}" destId="{A41789BF-A665-479E-AE85-F6A26A1C440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B87045-0572-4F19-86FB-E55769D80C92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nb-NO"/>
        </a:p>
      </dgm:t>
    </dgm:pt>
    <dgm:pt modelId="{B5538CE7-70F5-4B89-8A86-3D923F698BD5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nb-NO" sz="1800" b="1" dirty="0" err="1" smtClean="0"/>
            <a:t>eLearning</a:t>
          </a:r>
          <a:r>
            <a:rPr lang="nb-NO" sz="1800" b="1" dirty="0" smtClean="0"/>
            <a:t>/ workshop </a:t>
          </a:r>
          <a:endParaRPr lang="nb-NO" sz="1800" b="1" dirty="0"/>
        </a:p>
      </dgm:t>
    </dgm:pt>
    <dgm:pt modelId="{33E0405C-1BA3-4D89-9B65-62681514B38A}" type="par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272703D7-ABA3-4A73-A1F7-333B2689A8BF}" type="sibTrans" cxnId="{BD595989-BDFF-4B50-8E74-44389AA7F540}">
      <dgm:prSet/>
      <dgm:spPr/>
      <dgm:t>
        <a:bodyPr/>
        <a:lstStyle/>
        <a:p>
          <a:endParaRPr lang="nb-NO" sz="1800" b="1"/>
        </a:p>
      </dgm:t>
    </dgm:pt>
    <dgm:pt modelId="{5032D9A6-D86F-430C-9BFB-C0C511A1D5E7}">
      <dgm:prSet phldrT="[Text]" custT="1"/>
      <dgm:spPr/>
      <dgm:t>
        <a:bodyPr/>
        <a:lstStyle/>
        <a:p>
          <a:r>
            <a:rPr lang="nb-NO" sz="1800" b="1" dirty="0" err="1" smtClean="0"/>
            <a:t>Focus</a:t>
          </a:r>
          <a:r>
            <a:rPr lang="nb-NO" sz="1800" b="1" dirty="0" smtClean="0"/>
            <a:t> </a:t>
          </a:r>
          <a:r>
            <a:rPr lang="nb-NO" sz="1800" b="1" dirty="0" err="1" smtClean="0"/>
            <a:t>on</a:t>
          </a:r>
          <a:r>
            <a:rPr lang="nb-NO" sz="1800" b="1" dirty="0" smtClean="0"/>
            <a:t> </a:t>
          </a:r>
          <a:r>
            <a:rPr lang="nb-NO" sz="1800" b="1" dirty="0" err="1" smtClean="0"/>
            <a:t>subject</a:t>
          </a:r>
          <a:r>
            <a:rPr lang="nb-NO" sz="1800" b="1" dirty="0" smtClean="0"/>
            <a:t> matter &amp; </a:t>
          </a:r>
          <a:r>
            <a:rPr lang="nb-NO" sz="1800" b="1" dirty="0" err="1" smtClean="0"/>
            <a:t>methodology</a:t>
          </a:r>
          <a:r>
            <a:rPr lang="nb-NO" sz="1800" b="1" dirty="0" smtClean="0"/>
            <a:t> </a:t>
          </a:r>
          <a:endParaRPr lang="nb-NO" sz="1800" b="1" dirty="0"/>
        </a:p>
      </dgm:t>
    </dgm:pt>
    <dgm:pt modelId="{9FA84D0D-CC0A-4372-8484-37D5588588AF}" type="par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15C9F11E-D9F1-4F1F-8E78-0866A0B3865B}" type="sibTrans" cxnId="{4354EC08-A261-4F2E-A465-A519871028FC}">
      <dgm:prSet/>
      <dgm:spPr/>
      <dgm:t>
        <a:bodyPr/>
        <a:lstStyle/>
        <a:p>
          <a:endParaRPr lang="nb-NO" sz="1800" b="1"/>
        </a:p>
      </dgm:t>
    </dgm:pt>
    <dgm:pt modelId="{F77D1DA5-DB52-413D-B194-61F44C238559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nb-NO" sz="1800" b="1" dirty="0" err="1" smtClean="0"/>
            <a:t>Audit</a:t>
          </a:r>
          <a:r>
            <a:rPr lang="nb-NO" sz="1800" b="1" dirty="0" smtClean="0"/>
            <a:t> Planning Meeting/</a:t>
          </a:r>
          <a:r>
            <a:rPr lang="nb-NO" sz="1800" b="1" dirty="0" err="1" smtClean="0"/>
            <a:t>efacilitation</a:t>
          </a:r>
          <a:endParaRPr lang="nb-NO" sz="1800" b="1" dirty="0"/>
        </a:p>
      </dgm:t>
    </dgm:pt>
    <dgm:pt modelId="{9058E4DB-9219-45D9-8D6A-7F83C67E0036}" type="par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9EBDBF98-128E-4F7E-9EDA-F20DC6FE0B78}" type="sibTrans" cxnId="{5A573419-C925-4A96-89E8-937C857F7FD4}">
      <dgm:prSet/>
      <dgm:spPr/>
      <dgm:t>
        <a:bodyPr/>
        <a:lstStyle/>
        <a:p>
          <a:endParaRPr lang="nb-NO" sz="1800" b="1"/>
        </a:p>
      </dgm:t>
    </dgm:pt>
    <dgm:pt modelId="{B9F45E41-FD31-4C63-A3E7-2C98D5EFE37D}">
      <dgm:prSet phldrT="[Text]" custT="1"/>
      <dgm:spPr/>
      <dgm:t>
        <a:bodyPr/>
        <a:lstStyle/>
        <a:p>
          <a:r>
            <a:rPr lang="nb-NO" sz="1800" b="1" dirty="0" smtClean="0"/>
            <a:t>Mentor support and </a:t>
          </a:r>
          <a:r>
            <a:rPr lang="nb-NO" sz="1800" b="1" dirty="0" err="1" smtClean="0"/>
            <a:t>review</a:t>
          </a:r>
          <a:r>
            <a:rPr lang="nb-NO" sz="1800" b="1" dirty="0" smtClean="0"/>
            <a:t>  </a:t>
          </a:r>
          <a:endParaRPr lang="nb-NO" sz="1800" b="1" dirty="0"/>
        </a:p>
      </dgm:t>
    </dgm:pt>
    <dgm:pt modelId="{8DF0F5A6-1B50-4616-BBA8-9AE1157BAFB0}" type="par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9EDC5839-3F28-428F-BFB3-B5723B59769A}" type="sibTrans" cxnId="{CFB45A75-4357-409F-93EF-142C3BDCFF32}">
      <dgm:prSet/>
      <dgm:spPr/>
      <dgm:t>
        <a:bodyPr/>
        <a:lstStyle/>
        <a:p>
          <a:endParaRPr lang="nb-NO" sz="1800" b="1"/>
        </a:p>
      </dgm:t>
    </dgm:pt>
    <dgm:pt modelId="{8502CAD2-E671-45BB-9A12-06C5537595D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1800" b="1" dirty="0" err="1" smtClean="0"/>
            <a:t>Audit</a:t>
          </a:r>
          <a:r>
            <a:rPr lang="nb-NO" sz="1800" b="1" dirty="0" smtClean="0"/>
            <a:t> </a:t>
          </a:r>
          <a:r>
            <a:rPr lang="nb-NO" sz="1800" b="1" dirty="0" err="1" smtClean="0"/>
            <a:t>Review</a:t>
          </a:r>
          <a:r>
            <a:rPr lang="nb-NO" sz="1800" b="1" dirty="0" smtClean="0"/>
            <a:t> </a:t>
          </a:r>
          <a:r>
            <a:rPr lang="nb-NO" sz="1800" b="1" dirty="0" err="1" smtClean="0"/>
            <a:t>Meeting</a:t>
          </a:r>
          <a:endParaRPr lang="nb-NO" sz="1800" b="1" dirty="0"/>
        </a:p>
      </dgm:t>
    </dgm:pt>
    <dgm:pt modelId="{6F9F2BD4-BFC0-4566-8454-8CF0F335F63C}" type="par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366F07C2-6D05-4014-BC8E-5E3430B36755}" type="sibTrans" cxnId="{28E57886-C497-49DB-92D1-20114A178494}">
      <dgm:prSet/>
      <dgm:spPr/>
      <dgm:t>
        <a:bodyPr/>
        <a:lstStyle/>
        <a:p>
          <a:endParaRPr lang="nb-NO" sz="1800" b="1"/>
        </a:p>
      </dgm:t>
    </dgm:pt>
    <dgm:pt modelId="{83FF476F-3FC3-4CC3-A073-8877F8DA56D6}">
      <dgm:prSet phldrT="[Text]" custT="1"/>
      <dgm:spPr/>
      <dgm:t>
        <a:bodyPr/>
        <a:lstStyle/>
        <a:p>
          <a:r>
            <a:rPr lang="nb-NO" sz="1800" b="1" dirty="0" smtClean="0"/>
            <a:t>Support for finalising </a:t>
          </a:r>
          <a:r>
            <a:rPr lang="nb-NO" sz="1800" b="1" dirty="0" err="1" smtClean="0"/>
            <a:t>audit</a:t>
          </a:r>
          <a:r>
            <a:rPr lang="nb-NO" sz="1800" b="1" dirty="0" smtClean="0"/>
            <a:t> report</a:t>
          </a:r>
          <a:endParaRPr lang="nb-NO" sz="1800" b="1" dirty="0"/>
        </a:p>
      </dgm:t>
    </dgm:pt>
    <dgm:pt modelId="{B960CD68-B728-48EA-AD14-892BEB2CD1A9}" type="par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D14951DF-0681-4F9F-A0D9-1B2C0D38E2EA}" type="sibTrans" cxnId="{10942F0D-5DE4-4F5D-B31C-65926F10A364}">
      <dgm:prSet/>
      <dgm:spPr/>
      <dgm:t>
        <a:bodyPr/>
        <a:lstStyle/>
        <a:p>
          <a:endParaRPr lang="nb-NO" sz="1800" b="1"/>
        </a:p>
      </dgm:t>
    </dgm:pt>
    <dgm:pt modelId="{A19FF1F9-8938-4811-8A82-8EF0C867895E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nb-NO" sz="1800" b="1" dirty="0" err="1" smtClean="0"/>
            <a:t>Quality</a:t>
          </a:r>
          <a:r>
            <a:rPr lang="nb-NO" sz="1800" b="1" dirty="0" smtClean="0"/>
            <a:t> </a:t>
          </a:r>
          <a:r>
            <a:rPr lang="nb-NO" sz="1800" b="1" dirty="0" err="1" smtClean="0"/>
            <a:t>Assurance</a:t>
          </a:r>
          <a:r>
            <a:rPr lang="nb-NO" sz="1800" b="1" dirty="0" smtClean="0"/>
            <a:t> </a:t>
          </a:r>
          <a:endParaRPr lang="nb-NO" sz="1800" b="1" dirty="0"/>
        </a:p>
      </dgm:t>
    </dgm:pt>
    <dgm:pt modelId="{48EF86F4-5689-4345-A16D-ED044EB638B7}" type="par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8B29C17F-B4E6-4F28-8059-92FEBA03A4B3}" type="sibTrans" cxnId="{28608EEF-4F88-4CF2-9648-497D710FEFB7}">
      <dgm:prSet/>
      <dgm:spPr/>
      <dgm:t>
        <a:bodyPr/>
        <a:lstStyle/>
        <a:p>
          <a:endParaRPr lang="nb-NO" sz="1800" b="1"/>
        </a:p>
      </dgm:t>
    </dgm:pt>
    <dgm:pt modelId="{55C3EF0C-E6EA-482A-99C1-4916969B5C62}">
      <dgm:prSet custT="1"/>
      <dgm:spPr/>
      <dgm:t>
        <a:bodyPr/>
        <a:lstStyle/>
        <a:p>
          <a:r>
            <a:rPr lang="nb-NO" sz="1800" b="1" dirty="0" err="1" smtClean="0"/>
            <a:t>Independent</a:t>
          </a:r>
          <a:r>
            <a:rPr lang="nb-NO" sz="1800" b="1" dirty="0" smtClean="0"/>
            <a:t> </a:t>
          </a:r>
          <a:r>
            <a:rPr lang="nb-NO" sz="1800" b="1" dirty="0" err="1" smtClean="0"/>
            <a:t>assurance</a:t>
          </a:r>
          <a:r>
            <a:rPr lang="nb-NO" sz="1800" b="1" dirty="0" smtClean="0"/>
            <a:t> </a:t>
          </a:r>
          <a:r>
            <a:rPr lang="nb-NO" sz="1800" b="1" dirty="0" err="1" smtClean="0"/>
            <a:t>of</a:t>
          </a:r>
          <a:r>
            <a:rPr lang="nb-NO" sz="1800" b="1" dirty="0" smtClean="0"/>
            <a:t> </a:t>
          </a:r>
          <a:r>
            <a:rPr lang="nb-NO" sz="1800" b="1" dirty="0" err="1" smtClean="0"/>
            <a:t>audit</a:t>
          </a:r>
          <a:r>
            <a:rPr lang="nb-NO" sz="1800" b="1" dirty="0" smtClean="0"/>
            <a:t> </a:t>
          </a:r>
          <a:r>
            <a:rPr lang="nb-NO" sz="1800" b="1" dirty="0" err="1" smtClean="0"/>
            <a:t>quality</a:t>
          </a:r>
          <a:r>
            <a:rPr lang="nb-NO" sz="1800" b="1" dirty="0" smtClean="0"/>
            <a:t> </a:t>
          </a:r>
          <a:endParaRPr lang="nb-NO" sz="1800" b="1" dirty="0"/>
        </a:p>
      </dgm:t>
    </dgm:pt>
    <dgm:pt modelId="{53F2B3B4-2EEC-4524-BC7E-C49813CC66B9}" type="par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CE3A0F76-5C01-4EF3-9B80-A2EB9CBED51B}" type="sibTrans" cxnId="{6290D591-8F9B-487D-91D9-D4659C47D89E}">
      <dgm:prSet/>
      <dgm:spPr/>
      <dgm:t>
        <a:bodyPr/>
        <a:lstStyle/>
        <a:p>
          <a:endParaRPr lang="nb-NO" sz="1800" b="1"/>
        </a:p>
      </dgm:t>
    </dgm:pt>
    <dgm:pt modelId="{C8F1B7EB-E637-4B54-8A97-7D4DC1DF0E5E}">
      <dgm:prSet phldrT="[Text]" custT="1"/>
      <dgm:spPr/>
      <dgm:t>
        <a:bodyPr/>
        <a:lstStyle/>
        <a:p>
          <a:r>
            <a:rPr lang="nb-NO" sz="1800" b="1" dirty="0" smtClean="0"/>
            <a:t>Design &amp; Deployment </a:t>
          </a:r>
          <a:r>
            <a:rPr lang="nb-NO" sz="1800" b="1" dirty="0" err="1" smtClean="0"/>
            <a:t>on</a:t>
          </a:r>
          <a:r>
            <a:rPr lang="nb-NO" sz="1800" b="1" dirty="0" smtClean="0"/>
            <a:t> IDI </a:t>
          </a:r>
          <a:r>
            <a:rPr lang="nb-NO" sz="1800" b="1" dirty="0" err="1" smtClean="0"/>
            <a:t>platform</a:t>
          </a:r>
          <a:endParaRPr lang="nb-NO" sz="1800" b="1" dirty="0" smtClean="0"/>
        </a:p>
      </dgm:t>
    </dgm:pt>
    <dgm:pt modelId="{D1DFBEF4-B326-4FE9-86F0-1920784F32BD}" type="parTrans" cxnId="{DB7699C1-EFC2-47AE-9335-6358FC0FEDC0}">
      <dgm:prSet/>
      <dgm:spPr/>
      <dgm:t>
        <a:bodyPr/>
        <a:lstStyle/>
        <a:p>
          <a:endParaRPr lang="en-US"/>
        </a:p>
      </dgm:t>
    </dgm:pt>
    <dgm:pt modelId="{8982C368-65B7-4A11-9C2F-2FD2EE7F79A7}" type="sibTrans" cxnId="{DB7699C1-EFC2-47AE-9335-6358FC0FEDC0}">
      <dgm:prSet/>
      <dgm:spPr/>
      <dgm:t>
        <a:bodyPr/>
        <a:lstStyle/>
        <a:p>
          <a:endParaRPr lang="en-US"/>
        </a:p>
      </dgm:t>
    </dgm:pt>
    <dgm:pt modelId="{0B228CFF-491F-4D55-9900-471B41C1888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nb-NO" sz="1800" b="1" dirty="0" smtClean="0"/>
            <a:t>SAI </a:t>
          </a:r>
          <a:r>
            <a:rPr lang="nb-NO" sz="1800" b="1" dirty="0" err="1" smtClean="0"/>
            <a:t>Commitment</a:t>
          </a:r>
          <a:r>
            <a:rPr lang="nb-NO" sz="1800" b="1" dirty="0" smtClean="0"/>
            <a:t> </a:t>
          </a:r>
          <a:endParaRPr lang="en-US" sz="1800" b="1" dirty="0"/>
        </a:p>
      </dgm:t>
    </dgm:pt>
    <dgm:pt modelId="{36A8247B-CE87-4119-BC76-F917794FFEA4}" type="parTrans" cxnId="{54880882-DDB5-4050-BEB4-89AD1349EAB0}">
      <dgm:prSet/>
      <dgm:spPr/>
      <dgm:t>
        <a:bodyPr/>
        <a:lstStyle/>
        <a:p>
          <a:endParaRPr lang="en-US"/>
        </a:p>
      </dgm:t>
    </dgm:pt>
    <dgm:pt modelId="{FF8559AA-0AD0-4791-9B33-A4356E37E1AC}" type="sibTrans" cxnId="{54880882-DDB5-4050-BEB4-89AD1349EAB0}">
      <dgm:prSet/>
      <dgm:spPr/>
      <dgm:t>
        <a:bodyPr/>
        <a:lstStyle/>
        <a:p>
          <a:endParaRPr lang="en-US"/>
        </a:p>
      </dgm:t>
    </dgm:pt>
    <dgm:pt modelId="{6194497C-62BC-4780-B3BE-2D7707EC2380}">
      <dgm:prSet/>
      <dgm:spPr/>
      <dgm:t>
        <a:bodyPr/>
        <a:lstStyle/>
        <a:p>
          <a:r>
            <a:rPr lang="nb-NO" b="1" dirty="0" smtClean="0"/>
            <a:t>Agreement  </a:t>
          </a:r>
          <a:r>
            <a:rPr lang="nb-NO" b="1" dirty="0" err="1" smtClean="0"/>
            <a:t>with</a:t>
          </a:r>
          <a:r>
            <a:rPr lang="nb-NO" b="1" dirty="0" smtClean="0"/>
            <a:t> SAI </a:t>
          </a:r>
          <a:r>
            <a:rPr lang="nb-NO" b="1" dirty="0" err="1" smtClean="0"/>
            <a:t>leadership</a:t>
          </a:r>
          <a:endParaRPr lang="en-US" b="1" dirty="0"/>
        </a:p>
      </dgm:t>
    </dgm:pt>
    <dgm:pt modelId="{2713FEC9-54F6-4556-8A6E-F3155D0A3200}" type="parTrans" cxnId="{33CB04EC-F865-4B1A-9C39-B07590DC5D9C}">
      <dgm:prSet/>
      <dgm:spPr/>
      <dgm:t>
        <a:bodyPr/>
        <a:lstStyle/>
        <a:p>
          <a:endParaRPr lang="en-US"/>
        </a:p>
      </dgm:t>
    </dgm:pt>
    <dgm:pt modelId="{E1B9BE89-D3EB-4829-824F-82EA49CBDF5F}" type="sibTrans" cxnId="{33CB04EC-F865-4B1A-9C39-B07590DC5D9C}">
      <dgm:prSet/>
      <dgm:spPr/>
      <dgm:t>
        <a:bodyPr/>
        <a:lstStyle/>
        <a:p>
          <a:endParaRPr lang="en-US"/>
        </a:p>
      </dgm:t>
    </dgm:pt>
    <dgm:pt modelId="{DE89A79D-C622-4B7B-8444-6313B6D87903}">
      <dgm:prSet/>
      <dgm:spPr/>
      <dgm:t>
        <a:bodyPr/>
        <a:lstStyle/>
        <a:p>
          <a:r>
            <a:rPr lang="nb-NO" b="1" dirty="0" err="1" smtClean="0"/>
            <a:t>Roles</a:t>
          </a:r>
          <a:r>
            <a:rPr lang="nb-NO" b="1" dirty="0" smtClean="0"/>
            <a:t> &amp; </a:t>
          </a:r>
          <a:r>
            <a:rPr lang="nb-NO" b="1" dirty="0" err="1" smtClean="0"/>
            <a:t>responsibilities</a:t>
          </a:r>
          <a:endParaRPr lang="en-US" b="1" dirty="0"/>
        </a:p>
      </dgm:t>
    </dgm:pt>
    <dgm:pt modelId="{E6E960ED-56E4-4D6F-A1A1-14E57AA1579F}" type="parTrans" cxnId="{FB8E4E64-EF51-44C0-9F01-11FF90E3E109}">
      <dgm:prSet/>
      <dgm:spPr/>
      <dgm:t>
        <a:bodyPr/>
        <a:lstStyle/>
        <a:p>
          <a:endParaRPr lang="en-US"/>
        </a:p>
      </dgm:t>
    </dgm:pt>
    <dgm:pt modelId="{070ABEBD-E432-45A2-9861-76570ECFF567}" type="sibTrans" cxnId="{FB8E4E64-EF51-44C0-9F01-11FF90E3E109}">
      <dgm:prSet/>
      <dgm:spPr/>
      <dgm:t>
        <a:bodyPr/>
        <a:lstStyle/>
        <a:p>
          <a:endParaRPr lang="en-US"/>
        </a:p>
      </dgm:t>
    </dgm:pt>
    <dgm:pt modelId="{9BBB0DC5-C18D-45FE-BB76-C88C03726C9D}" type="pres">
      <dgm:prSet presAssocID="{ADB87045-0572-4F19-86FB-E55769D80C9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90B3AA-F54A-464C-A006-749DF6A250FF}" type="pres">
      <dgm:prSet presAssocID="{0B228CFF-491F-4D55-9900-471B41C18880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B0477-0954-4ADC-A936-E7E97D465E6E}" type="pres">
      <dgm:prSet presAssocID="{0B228CFF-491F-4D55-9900-471B41C18880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379C2-8D0E-4ED1-9E42-5ED46BDDDCCD}" type="pres">
      <dgm:prSet presAssocID="{B5538CE7-70F5-4B89-8A86-3D923F698BD5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1634D-D47F-4B6E-9F7B-2993B1D67A92}" type="pres">
      <dgm:prSet presAssocID="{B5538CE7-70F5-4B89-8A86-3D923F698BD5}" presName="childText2" presStyleLbl="solidAlignAcc1" presStyleIdx="1" presStyleCnt="5" custScaleY="127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40463-B34F-48A1-A79E-8613BE0BFB84}" type="pres">
      <dgm:prSet presAssocID="{F77D1DA5-DB52-413D-B194-61F44C238559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014D6-6504-4845-A4F3-BB64A1B253BD}" type="pres">
      <dgm:prSet presAssocID="{F77D1DA5-DB52-413D-B194-61F44C238559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42217-70AC-498D-AFF5-34936B251C05}" type="pres">
      <dgm:prSet presAssocID="{8502CAD2-E671-45BB-9A12-06C5537595DA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04B6A-12AE-44B0-AF88-DED46D9B5A81}" type="pres">
      <dgm:prSet presAssocID="{8502CAD2-E671-45BB-9A12-06C5537595DA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EC63-5C53-4676-889E-DBA05008864D}" type="pres">
      <dgm:prSet presAssocID="{A19FF1F9-8938-4811-8A82-8EF0C867895E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FAEC2-9CAF-4690-8BBB-9D51F0C409C8}" type="pres">
      <dgm:prSet presAssocID="{A19FF1F9-8938-4811-8A82-8EF0C867895E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92C8A-B8EA-4EDD-AEE1-EF31F00C1C6F}" type="presOf" srcId="{0B228CFF-491F-4D55-9900-471B41C18880}" destId="{3190B3AA-F54A-464C-A006-749DF6A250FF}" srcOrd="0" destOrd="0" presId="urn:microsoft.com/office/officeart/2009/3/layout/IncreasingArrowsProcess"/>
    <dgm:cxn modelId="{76630BBC-43E0-40C4-8059-0AC1543687DF}" type="presOf" srcId="{ADB87045-0572-4F19-86FB-E55769D80C92}" destId="{9BBB0DC5-C18D-45FE-BB76-C88C03726C9D}" srcOrd="0" destOrd="0" presId="urn:microsoft.com/office/officeart/2009/3/layout/IncreasingArrowsProcess"/>
    <dgm:cxn modelId="{BD595989-BDFF-4B50-8E74-44389AA7F540}" srcId="{ADB87045-0572-4F19-86FB-E55769D80C92}" destId="{B5538CE7-70F5-4B89-8A86-3D923F698BD5}" srcOrd="1" destOrd="0" parTransId="{33E0405C-1BA3-4D89-9B65-62681514B38A}" sibTransId="{272703D7-ABA3-4A73-A1F7-333B2689A8BF}"/>
    <dgm:cxn modelId="{51947D0D-9260-49F0-BE6D-B25295465F8D}" type="presOf" srcId="{B9F45E41-FD31-4C63-A3E7-2C98D5EFE37D}" destId="{DAB014D6-6504-4845-A4F3-BB64A1B253BD}" srcOrd="0" destOrd="0" presId="urn:microsoft.com/office/officeart/2009/3/layout/IncreasingArrowsProcess"/>
    <dgm:cxn modelId="{496D375F-1F0A-488C-B6DC-721474E2756A}" type="presOf" srcId="{8502CAD2-E671-45BB-9A12-06C5537595DA}" destId="{93042217-70AC-498D-AFF5-34936B251C05}" srcOrd="0" destOrd="0" presId="urn:microsoft.com/office/officeart/2009/3/layout/IncreasingArrowsProcess"/>
    <dgm:cxn modelId="{FB8E4E64-EF51-44C0-9F01-11FF90E3E109}" srcId="{0B228CFF-491F-4D55-9900-471B41C18880}" destId="{DE89A79D-C622-4B7B-8444-6313B6D87903}" srcOrd="1" destOrd="0" parTransId="{E6E960ED-56E4-4D6F-A1A1-14E57AA1579F}" sibTransId="{070ABEBD-E432-45A2-9861-76570ECFF567}"/>
    <dgm:cxn modelId="{7BE67F21-24FC-44C3-A256-4C5A0936CCD7}" type="presOf" srcId="{B5538CE7-70F5-4B89-8A86-3D923F698BD5}" destId="{595379C2-8D0E-4ED1-9E42-5ED46BDDDCCD}" srcOrd="0" destOrd="0" presId="urn:microsoft.com/office/officeart/2009/3/layout/IncreasingArrowsProcess"/>
    <dgm:cxn modelId="{28E57886-C497-49DB-92D1-20114A178494}" srcId="{ADB87045-0572-4F19-86FB-E55769D80C92}" destId="{8502CAD2-E671-45BB-9A12-06C5537595DA}" srcOrd="3" destOrd="0" parTransId="{6F9F2BD4-BFC0-4566-8454-8CF0F335F63C}" sibTransId="{366F07C2-6D05-4014-BC8E-5E3430B36755}"/>
    <dgm:cxn modelId="{A62D896B-FBB6-4AC5-9D6A-A0EA09933445}" type="presOf" srcId="{55C3EF0C-E6EA-482A-99C1-4916969B5C62}" destId="{DE8FAEC2-9CAF-4690-8BBB-9D51F0C409C8}" srcOrd="0" destOrd="0" presId="urn:microsoft.com/office/officeart/2009/3/layout/IncreasingArrowsProcess"/>
    <dgm:cxn modelId="{80556909-438F-4112-A403-1E3EA6B73E5F}" type="presOf" srcId="{A19FF1F9-8938-4811-8A82-8EF0C867895E}" destId="{5602EC63-5C53-4676-889E-DBA05008864D}" srcOrd="0" destOrd="0" presId="urn:microsoft.com/office/officeart/2009/3/layout/IncreasingArrowsProcess"/>
    <dgm:cxn modelId="{28608EEF-4F88-4CF2-9648-497D710FEFB7}" srcId="{ADB87045-0572-4F19-86FB-E55769D80C92}" destId="{A19FF1F9-8938-4811-8A82-8EF0C867895E}" srcOrd="4" destOrd="0" parTransId="{48EF86F4-5689-4345-A16D-ED044EB638B7}" sibTransId="{8B29C17F-B4E6-4F28-8059-92FEBA03A4B3}"/>
    <dgm:cxn modelId="{5A573419-C925-4A96-89E8-937C857F7FD4}" srcId="{ADB87045-0572-4F19-86FB-E55769D80C92}" destId="{F77D1DA5-DB52-413D-B194-61F44C238559}" srcOrd="2" destOrd="0" parTransId="{9058E4DB-9219-45D9-8D6A-7F83C67E0036}" sibTransId="{9EBDBF98-128E-4F7E-9EDA-F20DC6FE0B78}"/>
    <dgm:cxn modelId="{4354EC08-A261-4F2E-A465-A519871028FC}" srcId="{B5538CE7-70F5-4B89-8A86-3D923F698BD5}" destId="{5032D9A6-D86F-430C-9BFB-C0C511A1D5E7}" srcOrd="0" destOrd="0" parTransId="{9FA84D0D-CC0A-4372-8484-37D5588588AF}" sibTransId="{15C9F11E-D9F1-4F1F-8E78-0866A0B3865B}"/>
    <dgm:cxn modelId="{DB7699C1-EFC2-47AE-9335-6358FC0FEDC0}" srcId="{B5538CE7-70F5-4B89-8A86-3D923F698BD5}" destId="{C8F1B7EB-E637-4B54-8A97-7D4DC1DF0E5E}" srcOrd="1" destOrd="0" parTransId="{D1DFBEF4-B326-4FE9-86F0-1920784F32BD}" sibTransId="{8982C368-65B7-4A11-9C2F-2FD2EE7F79A7}"/>
    <dgm:cxn modelId="{6290D591-8F9B-487D-91D9-D4659C47D89E}" srcId="{A19FF1F9-8938-4811-8A82-8EF0C867895E}" destId="{55C3EF0C-E6EA-482A-99C1-4916969B5C62}" srcOrd="0" destOrd="0" parTransId="{53F2B3B4-2EEC-4524-BC7E-C49813CC66B9}" sibTransId="{CE3A0F76-5C01-4EF3-9B80-A2EB9CBED51B}"/>
    <dgm:cxn modelId="{54880882-DDB5-4050-BEB4-89AD1349EAB0}" srcId="{ADB87045-0572-4F19-86FB-E55769D80C92}" destId="{0B228CFF-491F-4D55-9900-471B41C18880}" srcOrd="0" destOrd="0" parTransId="{36A8247B-CE87-4119-BC76-F917794FFEA4}" sibTransId="{FF8559AA-0AD0-4791-9B33-A4356E37E1AC}"/>
    <dgm:cxn modelId="{33CB04EC-F865-4B1A-9C39-B07590DC5D9C}" srcId="{0B228CFF-491F-4D55-9900-471B41C18880}" destId="{6194497C-62BC-4780-B3BE-2D7707EC2380}" srcOrd="0" destOrd="0" parTransId="{2713FEC9-54F6-4556-8A6E-F3155D0A3200}" sibTransId="{E1B9BE89-D3EB-4829-824F-82EA49CBDF5F}"/>
    <dgm:cxn modelId="{C8979B59-7499-4297-A5C7-7377765E2407}" type="presOf" srcId="{DE89A79D-C622-4B7B-8444-6313B6D87903}" destId="{457B0477-0954-4ADC-A936-E7E97D465E6E}" srcOrd="0" destOrd="1" presId="urn:microsoft.com/office/officeart/2009/3/layout/IncreasingArrowsProcess"/>
    <dgm:cxn modelId="{DCACDA23-3D38-4994-91F0-F9511C2C1635}" type="presOf" srcId="{F77D1DA5-DB52-413D-B194-61F44C238559}" destId="{62540463-B34F-48A1-A79E-8613BE0BFB84}" srcOrd="0" destOrd="0" presId="urn:microsoft.com/office/officeart/2009/3/layout/IncreasingArrowsProcess"/>
    <dgm:cxn modelId="{CFB45A75-4357-409F-93EF-142C3BDCFF32}" srcId="{F77D1DA5-DB52-413D-B194-61F44C238559}" destId="{B9F45E41-FD31-4C63-A3E7-2C98D5EFE37D}" srcOrd="0" destOrd="0" parTransId="{8DF0F5A6-1B50-4616-BBA8-9AE1157BAFB0}" sibTransId="{9EDC5839-3F28-428F-BFB3-B5723B59769A}"/>
    <dgm:cxn modelId="{DB099C2A-B2FF-46C0-B4FD-519E4F2DD2DA}" type="presOf" srcId="{83FF476F-3FC3-4CC3-A073-8877F8DA56D6}" destId="{A9C04B6A-12AE-44B0-AF88-DED46D9B5A81}" srcOrd="0" destOrd="0" presId="urn:microsoft.com/office/officeart/2009/3/layout/IncreasingArrowsProcess"/>
    <dgm:cxn modelId="{10942F0D-5DE4-4F5D-B31C-65926F10A364}" srcId="{8502CAD2-E671-45BB-9A12-06C5537595DA}" destId="{83FF476F-3FC3-4CC3-A073-8877F8DA56D6}" srcOrd="0" destOrd="0" parTransId="{B960CD68-B728-48EA-AD14-892BEB2CD1A9}" sibTransId="{D14951DF-0681-4F9F-A0D9-1B2C0D38E2EA}"/>
    <dgm:cxn modelId="{8AAF0EAB-5D6E-415D-994E-B7E6C387C557}" type="presOf" srcId="{5032D9A6-D86F-430C-9BFB-C0C511A1D5E7}" destId="{E2A1634D-D47F-4B6E-9F7B-2993B1D67A92}" srcOrd="0" destOrd="0" presId="urn:microsoft.com/office/officeart/2009/3/layout/IncreasingArrowsProcess"/>
    <dgm:cxn modelId="{2FD9C51D-D467-49E2-97DC-5ADF37DB219C}" type="presOf" srcId="{6194497C-62BC-4780-B3BE-2D7707EC2380}" destId="{457B0477-0954-4ADC-A936-E7E97D465E6E}" srcOrd="0" destOrd="0" presId="urn:microsoft.com/office/officeart/2009/3/layout/IncreasingArrowsProcess"/>
    <dgm:cxn modelId="{0A1CF03C-EB9C-4FD3-9FF5-75714DDDFE8A}" type="presOf" srcId="{C8F1B7EB-E637-4B54-8A97-7D4DC1DF0E5E}" destId="{E2A1634D-D47F-4B6E-9F7B-2993B1D67A92}" srcOrd="0" destOrd="1" presId="urn:microsoft.com/office/officeart/2009/3/layout/IncreasingArrowsProcess"/>
    <dgm:cxn modelId="{C6626FD5-2A6F-4CFA-8472-0FEEDF719C21}" type="presParOf" srcId="{9BBB0DC5-C18D-45FE-BB76-C88C03726C9D}" destId="{3190B3AA-F54A-464C-A006-749DF6A250FF}" srcOrd="0" destOrd="0" presId="urn:microsoft.com/office/officeart/2009/3/layout/IncreasingArrowsProcess"/>
    <dgm:cxn modelId="{096EC625-5879-4682-AD29-A9A0192F2319}" type="presParOf" srcId="{9BBB0DC5-C18D-45FE-BB76-C88C03726C9D}" destId="{457B0477-0954-4ADC-A936-E7E97D465E6E}" srcOrd="1" destOrd="0" presId="urn:microsoft.com/office/officeart/2009/3/layout/IncreasingArrowsProcess"/>
    <dgm:cxn modelId="{1632E17F-96E5-4B07-B007-33A19FBF57D6}" type="presParOf" srcId="{9BBB0DC5-C18D-45FE-BB76-C88C03726C9D}" destId="{595379C2-8D0E-4ED1-9E42-5ED46BDDDCCD}" srcOrd="2" destOrd="0" presId="urn:microsoft.com/office/officeart/2009/3/layout/IncreasingArrowsProcess"/>
    <dgm:cxn modelId="{7D66D2B5-5E5B-4CA5-BAF0-042B9694E33C}" type="presParOf" srcId="{9BBB0DC5-C18D-45FE-BB76-C88C03726C9D}" destId="{E2A1634D-D47F-4B6E-9F7B-2993B1D67A92}" srcOrd="3" destOrd="0" presId="urn:microsoft.com/office/officeart/2009/3/layout/IncreasingArrowsProcess"/>
    <dgm:cxn modelId="{04B31FDA-342E-4C98-BB04-6E9E7AF2F01D}" type="presParOf" srcId="{9BBB0DC5-C18D-45FE-BB76-C88C03726C9D}" destId="{62540463-B34F-48A1-A79E-8613BE0BFB84}" srcOrd="4" destOrd="0" presId="urn:microsoft.com/office/officeart/2009/3/layout/IncreasingArrowsProcess"/>
    <dgm:cxn modelId="{728D276F-B7F9-4161-9945-8582AFC09C97}" type="presParOf" srcId="{9BBB0DC5-C18D-45FE-BB76-C88C03726C9D}" destId="{DAB014D6-6504-4845-A4F3-BB64A1B253BD}" srcOrd="5" destOrd="0" presId="urn:microsoft.com/office/officeart/2009/3/layout/IncreasingArrowsProcess"/>
    <dgm:cxn modelId="{D4A78206-21C5-4A50-B2F5-DD26C1B8F3AD}" type="presParOf" srcId="{9BBB0DC5-C18D-45FE-BB76-C88C03726C9D}" destId="{93042217-70AC-498D-AFF5-34936B251C05}" srcOrd="6" destOrd="0" presId="urn:microsoft.com/office/officeart/2009/3/layout/IncreasingArrowsProcess"/>
    <dgm:cxn modelId="{7BC76CF7-8871-4E87-8741-70CAB49EBDEF}" type="presParOf" srcId="{9BBB0DC5-C18D-45FE-BB76-C88C03726C9D}" destId="{A9C04B6A-12AE-44B0-AF88-DED46D9B5A81}" srcOrd="7" destOrd="0" presId="urn:microsoft.com/office/officeart/2009/3/layout/IncreasingArrowsProcess"/>
    <dgm:cxn modelId="{67681AFD-9AB4-48B0-88D1-678600915E0D}" type="presParOf" srcId="{9BBB0DC5-C18D-45FE-BB76-C88C03726C9D}" destId="{5602EC63-5C53-4676-889E-DBA05008864D}" srcOrd="8" destOrd="0" presId="urn:microsoft.com/office/officeart/2009/3/layout/IncreasingArrowsProcess"/>
    <dgm:cxn modelId="{8DBA7BCA-2B1B-44AF-ADEF-FB67A555C6BB}" type="presParOf" srcId="{9BBB0DC5-C18D-45FE-BB76-C88C03726C9D}" destId="{DE8FAEC2-9CAF-4690-8BBB-9D51F0C409C8}" srcOrd="9" destOrd="0" presId="urn:microsoft.com/office/officeart/2009/3/layout/IncreasingArrows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51DBF6-3FED-4C4A-9861-65B8D132F509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72BC19-93B2-4F47-BF23-BD6878D0FF23}">
      <dgm:prSet phldrT="[Text]" custT="1"/>
      <dgm:spPr/>
      <dgm:t>
        <a:bodyPr/>
        <a:lstStyle/>
        <a:p>
          <a:r>
            <a:rPr lang="en-GB" sz="1600" b="1" dirty="0" smtClean="0">
              <a:solidFill>
                <a:schemeClr val="tx1"/>
              </a:solidFill>
              <a:latin typeface="Candara" panose="020E0502030303020204" pitchFamily="34" charset="0"/>
            </a:rPr>
            <a:t>IDI Capacity Development Programme Portfolios</a:t>
          </a:r>
        </a:p>
        <a:p>
          <a:r>
            <a:rPr lang="en-GB" sz="1600" b="1" dirty="0" smtClean="0">
              <a:solidFill>
                <a:schemeClr val="tx1"/>
              </a:solidFill>
              <a:latin typeface="Candara" panose="020E0502030303020204" pitchFamily="34" charset="0"/>
            </a:rPr>
            <a:t>2016-18</a:t>
          </a:r>
        </a:p>
      </dgm:t>
    </dgm:pt>
    <dgm:pt modelId="{D8BCE92E-1AFC-4A7E-A0A9-6043CD934667}" type="parTrans" cxnId="{BD7A7151-E812-4010-BEA1-A36E2AFD7FDD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DC7FD32-B723-4F32-9101-F5E9C6F15B71}" type="sibTrans" cxnId="{BD7A7151-E812-4010-BEA1-A36E2AFD7FDD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78AF42F-21F5-45EA-9F06-BD100863BF1B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1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</a:rPr>
            <a:t>Strategy, Performance Measurement &amp; reporting </a:t>
          </a:r>
          <a:endParaRPr lang="en-US" sz="1600" b="1" dirty="0">
            <a:solidFill>
              <a:schemeClr val="tx1"/>
            </a:solidFill>
          </a:endParaRPr>
        </a:p>
      </dgm:t>
    </dgm:pt>
    <dgm:pt modelId="{45FB8C92-140D-40D4-91AF-2BA7F091B5DD}" type="parTrans" cxnId="{28C3F715-74DE-454C-BF67-50E94C11651C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F3AA68A-B2D3-4EFC-8471-4652EE2AF86E}" type="sibTrans" cxnId="{28C3F715-74DE-454C-BF67-50E94C11651C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77A9332-0688-4AD6-B025-437494BEDF8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2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</a:rPr>
            <a:t>SAI engaging with Stakeholders</a:t>
          </a:r>
          <a:endParaRPr lang="en-US" sz="1600" b="1" dirty="0">
            <a:solidFill>
              <a:schemeClr val="tx1"/>
            </a:solidFill>
          </a:endParaRPr>
        </a:p>
      </dgm:t>
    </dgm:pt>
    <dgm:pt modelId="{D1B74969-62B1-4FC2-8630-9EE03EA68D4D}" type="parTrans" cxnId="{2D13FA96-1D4A-4236-87DE-33167D2E8E84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967EFF7A-4539-4531-9DD9-52073A89938A}" type="sibTrans" cxnId="{2D13FA96-1D4A-4236-87DE-33167D2E8E84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38ACCD6-0CA2-4DCA-B411-4F463EB9F95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3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</a:rPr>
            <a:t>Auditing SDGs</a:t>
          </a:r>
          <a:endParaRPr lang="en-US" sz="1600" b="1" dirty="0">
            <a:solidFill>
              <a:schemeClr val="tx1"/>
            </a:solidFill>
          </a:endParaRPr>
        </a:p>
      </dgm:t>
    </dgm:pt>
    <dgm:pt modelId="{09C38978-D59F-4996-B0C3-4455F8BD85A0}" type="parTrans" cxnId="{1BA8FFF2-4A2F-4758-8271-CBBC5D9D119B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42D28F0-5E16-4575-B681-2FC240DA44AB}" type="sibTrans" cxnId="{1BA8FFF2-4A2F-4758-8271-CBBC5D9D119B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25F98C9-A7A3-40F1-96E4-CCA5291B092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4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</a:rPr>
            <a:t>ISSAI implementation – Phase II</a:t>
          </a:r>
          <a:endParaRPr lang="en-US" sz="1600" b="1" dirty="0">
            <a:solidFill>
              <a:schemeClr val="tx1"/>
            </a:solidFill>
          </a:endParaRPr>
        </a:p>
      </dgm:t>
    </dgm:pt>
    <dgm:pt modelId="{EDB9C901-B793-4C73-A488-CDDBE71A759F}" type="parTrans" cxnId="{140579F3-329C-4DF6-A61E-15613DFACE64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616633E3-67DC-4B3D-8D3E-8D128D171D3F}" type="sibTrans" cxnId="{140579F3-329C-4DF6-A61E-15613DFACE64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E81615A-B7C1-4762-B08B-C0C06DFFE9C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5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Calibri" pitchFamily="34" charset="0"/>
            </a:rPr>
            <a:t>SAI Fighting Corruption</a:t>
          </a:r>
        </a:p>
      </dgm:t>
    </dgm:pt>
    <dgm:pt modelId="{479ECF0C-C324-45D2-BA5E-1D94007BDE33}" type="parTrans" cxnId="{CA2CBA80-7865-415F-BA7A-8C4A92403B1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6E35D1A-DB9E-4F53-8264-EF7BC4DF8817}" type="sibTrans" cxnId="{CA2CBA80-7865-415F-BA7A-8C4A92403B1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E89A04A-34FD-43B8-A162-F10CD63CF93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6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</a:rPr>
            <a:t>SAI Independence</a:t>
          </a:r>
          <a:endParaRPr lang="en-US" sz="1600" b="1" dirty="0">
            <a:solidFill>
              <a:schemeClr val="tx1"/>
            </a:solidFill>
          </a:endParaRPr>
        </a:p>
      </dgm:t>
    </dgm:pt>
    <dgm:pt modelId="{9E91E88E-95BF-44BC-8931-79B9B58AC2DF}" type="parTrans" cxnId="{CB94441A-1D29-4FF8-A541-66FC69FBB8A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3F71D309-2DBF-4571-BCD6-D63A8B3BD6C1}" type="sibTrans" cxnId="{CB94441A-1D29-4FF8-A541-66FC69FBB8A1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4027D85B-6394-4FC7-8092-1CF9E76190D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7</a:t>
          </a:r>
        </a:p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</a:rPr>
            <a:t>SAI Young Leaders</a:t>
          </a:r>
          <a:endParaRPr lang="en-US" sz="1600" b="1" dirty="0">
            <a:solidFill>
              <a:schemeClr val="tx1"/>
            </a:solidFill>
          </a:endParaRPr>
        </a:p>
      </dgm:t>
    </dgm:pt>
    <dgm:pt modelId="{55951BE9-B33E-4A55-92ED-893368A624BE}" type="parTrans" cxnId="{EA818C60-1478-4FFF-A32D-ECECEB3D040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A09FF4B2-998F-4A4F-9EE7-6A46F5120709}" type="sibTrans" cxnId="{EA818C60-1478-4FFF-A32D-ECECEB3D040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3A75F77-2F60-4F1E-BD3E-E8CA5BAB84D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GB" sz="1600" b="1" dirty="0" smtClean="0">
              <a:solidFill>
                <a:schemeClr val="tx1"/>
              </a:solidFill>
              <a:latin typeface="Bodoni MT Black" panose="02070A03080606020203" pitchFamily="18" charset="0"/>
            </a:rPr>
            <a:t>8</a:t>
          </a:r>
        </a:p>
        <a:p>
          <a:pPr>
            <a:spcAft>
              <a:spcPct val="35000"/>
            </a:spcAft>
          </a:pPr>
          <a:r>
            <a:rPr lang="en-GB" sz="1600" b="1" dirty="0" smtClean="0">
              <a:solidFill>
                <a:schemeClr val="tx1"/>
              </a:solidFill>
            </a:rPr>
            <a:t>Enhance eLearning capacity </a:t>
          </a:r>
          <a:endParaRPr lang="en-US" sz="1600" b="1" dirty="0">
            <a:solidFill>
              <a:schemeClr val="tx1"/>
            </a:solidFill>
          </a:endParaRPr>
        </a:p>
      </dgm:t>
    </dgm:pt>
    <dgm:pt modelId="{455E222C-CDE2-40DD-8171-FA8407C8B7F6}" type="parTrans" cxnId="{611B10DE-9577-405F-9B3F-959E805E259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C413D7C-C740-413A-B47B-3741240B7162}" type="sibTrans" cxnId="{611B10DE-9577-405F-9B3F-959E805E259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F17113CD-78FE-4470-B78C-042C3D4C5FF0}" type="pres">
      <dgm:prSet presAssocID="{8B51DBF6-3FED-4C4A-9861-65B8D132F5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505B0A-B3A6-4192-8044-9E5FE52A62AC}" type="pres">
      <dgm:prSet presAssocID="{FA72BC19-93B2-4F47-BF23-BD6878D0FF23}" presName="centerShape" presStyleLbl="node0" presStyleIdx="0" presStyleCnt="1"/>
      <dgm:spPr/>
      <dgm:t>
        <a:bodyPr/>
        <a:lstStyle/>
        <a:p>
          <a:endParaRPr lang="en-US"/>
        </a:p>
      </dgm:t>
    </dgm:pt>
    <dgm:pt modelId="{84C13576-6358-4D6B-943C-2D962602E7C9}" type="pres">
      <dgm:prSet presAssocID="{45FB8C92-140D-40D4-91AF-2BA7F091B5DD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20A0FD20-220C-4C64-A089-77C49B920AEF}" type="pres">
      <dgm:prSet presAssocID="{578AF42F-21F5-45EA-9F06-BD100863BF1B}" presName="node" presStyleLbl="node1" presStyleIdx="0" presStyleCnt="8" custRadScaleRad="104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CAD77-8DDD-4232-83C7-EE3930E8EBB7}" type="pres">
      <dgm:prSet presAssocID="{D1B74969-62B1-4FC2-8630-9EE03EA68D4D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84630B75-6C9B-4BF0-9EFD-2ECCA690BAD2}" type="pres">
      <dgm:prSet presAssocID="{C77A9332-0688-4AD6-B025-437494BEDF8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F4526-FF6D-4962-ABD8-940A5BC4BE59}" type="pres">
      <dgm:prSet presAssocID="{09C38978-D59F-4996-B0C3-4455F8BD85A0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AAF971A2-A61E-4B7D-B6E2-7DF02DC15FAD}" type="pres">
      <dgm:prSet presAssocID="{238ACCD6-0CA2-4DCA-B411-4F463EB9F95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EF2AB-09EA-4CCC-9BBD-37D8187A3CAE}" type="pres">
      <dgm:prSet presAssocID="{EDB9C901-B793-4C73-A488-CDDBE71A759F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778DC673-6A34-4C1F-8DF9-266AF30255EE}" type="pres">
      <dgm:prSet presAssocID="{225F98C9-A7A3-40F1-96E4-CCA5291B0925}" presName="node" presStyleLbl="node1" presStyleIdx="3" presStyleCnt="8" custScaleX="113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EB63B-2C18-4742-96E3-64DF535EC2F0}" type="pres">
      <dgm:prSet presAssocID="{479ECF0C-C324-45D2-BA5E-1D94007BDE33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EB45E14F-9C56-4A1B-B29E-D52D50913FCB}" type="pres">
      <dgm:prSet presAssocID="{5E81615A-B7C1-4762-B08B-C0C06DFFE9C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F8E15-1A30-40B6-9146-8DDCE73C0B91}" type="pres">
      <dgm:prSet presAssocID="{9E91E88E-95BF-44BC-8931-79B9B58AC2DF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DE58E144-4A66-455A-88F0-CC20501CC536}" type="pres">
      <dgm:prSet presAssocID="{3E89A04A-34FD-43B8-A162-F10CD63CF939}" presName="node" presStyleLbl="node1" presStyleIdx="5" presStyleCnt="8" custScaleX="119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E5AA9-1153-45CA-8A7B-4B05E66ADD0F}" type="pres">
      <dgm:prSet presAssocID="{55951BE9-B33E-4A55-92ED-893368A624BE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9F70BC13-6149-4066-AAB3-DA914199B03D}" type="pres">
      <dgm:prSet presAssocID="{4027D85B-6394-4FC7-8092-1CF9E76190D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FBC57-D648-40D2-9FA7-A7CF4733D470}" type="pres">
      <dgm:prSet presAssocID="{455E222C-CDE2-40DD-8171-FA8407C8B7F6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07BE427C-DA00-4D55-85C6-B623924508C8}" type="pres">
      <dgm:prSet presAssocID="{03A75F77-2F60-4F1E-BD3E-E8CA5BAB84D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4441A-1D29-4FF8-A541-66FC69FBB8A1}" srcId="{FA72BC19-93B2-4F47-BF23-BD6878D0FF23}" destId="{3E89A04A-34FD-43B8-A162-F10CD63CF939}" srcOrd="5" destOrd="0" parTransId="{9E91E88E-95BF-44BC-8931-79B9B58AC2DF}" sibTransId="{3F71D309-2DBF-4571-BCD6-D63A8B3BD6C1}"/>
    <dgm:cxn modelId="{D84A3F01-F5FB-404F-87BC-ABAA24D6CC2C}" type="presOf" srcId="{5E81615A-B7C1-4762-B08B-C0C06DFFE9C3}" destId="{EB45E14F-9C56-4A1B-B29E-D52D50913FCB}" srcOrd="0" destOrd="0" presId="urn:microsoft.com/office/officeart/2005/8/layout/radial4"/>
    <dgm:cxn modelId="{58E67B07-4190-43A5-8381-6ED0945DDC48}" type="presOf" srcId="{55951BE9-B33E-4A55-92ED-893368A624BE}" destId="{99BE5AA9-1153-45CA-8A7B-4B05E66ADD0F}" srcOrd="0" destOrd="0" presId="urn:microsoft.com/office/officeart/2005/8/layout/radial4"/>
    <dgm:cxn modelId="{2EA6262B-E1BC-4702-B76D-1EC937F61A56}" type="presOf" srcId="{D1B74969-62B1-4FC2-8630-9EE03EA68D4D}" destId="{0D9CAD77-8DDD-4232-83C7-EE3930E8EBB7}" srcOrd="0" destOrd="0" presId="urn:microsoft.com/office/officeart/2005/8/layout/radial4"/>
    <dgm:cxn modelId="{38E7C644-B556-4663-8CDD-07C0C87395BD}" type="presOf" srcId="{479ECF0C-C324-45D2-BA5E-1D94007BDE33}" destId="{890EB63B-2C18-4742-96E3-64DF535EC2F0}" srcOrd="0" destOrd="0" presId="urn:microsoft.com/office/officeart/2005/8/layout/radial4"/>
    <dgm:cxn modelId="{BD7A7151-E812-4010-BEA1-A36E2AFD7FDD}" srcId="{8B51DBF6-3FED-4C4A-9861-65B8D132F509}" destId="{FA72BC19-93B2-4F47-BF23-BD6878D0FF23}" srcOrd="0" destOrd="0" parTransId="{D8BCE92E-1AFC-4A7E-A0A9-6043CD934667}" sibTransId="{0DC7FD32-B723-4F32-9101-F5E9C6F15B71}"/>
    <dgm:cxn modelId="{4A48A7FB-D843-4402-A9E0-424235E5A6C2}" type="presOf" srcId="{225F98C9-A7A3-40F1-96E4-CCA5291B0925}" destId="{778DC673-6A34-4C1F-8DF9-266AF30255EE}" srcOrd="0" destOrd="0" presId="urn:microsoft.com/office/officeart/2005/8/layout/radial4"/>
    <dgm:cxn modelId="{1BA8FFF2-4A2F-4758-8271-CBBC5D9D119B}" srcId="{FA72BC19-93B2-4F47-BF23-BD6878D0FF23}" destId="{238ACCD6-0CA2-4DCA-B411-4F463EB9F953}" srcOrd="2" destOrd="0" parTransId="{09C38978-D59F-4996-B0C3-4455F8BD85A0}" sibTransId="{B42D28F0-5E16-4575-B681-2FC240DA44AB}"/>
    <dgm:cxn modelId="{C3847CE4-BCA4-426F-B001-69F59DEF5C6A}" type="presOf" srcId="{9E91E88E-95BF-44BC-8931-79B9B58AC2DF}" destId="{1A1F8E15-1A30-40B6-9146-8DDCE73C0B91}" srcOrd="0" destOrd="0" presId="urn:microsoft.com/office/officeart/2005/8/layout/radial4"/>
    <dgm:cxn modelId="{8C66973C-2954-4531-8128-3D69265783D2}" type="presOf" srcId="{8B51DBF6-3FED-4C4A-9861-65B8D132F509}" destId="{F17113CD-78FE-4470-B78C-042C3D4C5FF0}" srcOrd="0" destOrd="0" presId="urn:microsoft.com/office/officeart/2005/8/layout/radial4"/>
    <dgm:cxn modelId="{6BB145EE-5FD8-4DDE-8AD6-C9BB070AF3F5}" type="presOf" srcId="{EDB9C901-B793-4C73-A488-CDDBE71A759F}" destId="{BC0EF2AB-09EA-4CCC-9BBD-37D8187A3CAE}" srcOrd="0" destOrd="0" presId="urn:microsoft.com/office/officeart/2005/8/layout/radial4"/>
    <dgm:cxn modelId="{140579F3-329C-4DF6-A61E-15613DFACE64}" srcId="{FA72BC19-93B2-4F47-BF23-BD6878D0FF23}" destId="{225F98C9-A7A3-40F1-96E4-CCA5291B0925}" srcOrd="3" destOrd="0" parTransId="{EDB9C901-B793-4C73-A488-CDDBE71A759F}" sibTransId="{616633E3-67DC-4B3D-8D3E-8D128D171D3F}"/>
    <dgm:cxn modelId="{CA2CBA80-7865-415F-BA7A-8C4A92403B1A}" srcId="{FA72BC19-93B2-4F47-BF23-BD6878D0FF23}" destId="{5E81615A-B7C1-4762-B08B-C0C06DFFE9C3}" srcOrd="4" destOrd="0" parTransId="{479ECF0C-C324-45D2-BA5E-1D94007BDE33}" sibTransId="{E6E35D1A-DB9E-4F53-8264-EF7BC4DF8817}"/>
    <dgm:cxn modelId="{6D2628D6-7606-423B-9E08-BFC316011F29}" type="presOf" srcId="{578AF42F-21F5-45EA-9F06-BD100863BF1B}" destId="{20A0FD20-220C-4C64-A089-77C49B920AEF}" srcOrd="0" destOrd="0" presId="urn:microsoft.com/office/officeart/2005/8/layout/radial4"/>
    <dgm:cxn modelId="{28C3F715-74DE-454C-BF67-50E94C11651C}" srcId="{FA72BC19-93B2-4F47-BF23-BD6878D0FF23}" destId="{578AF42F-21F5-45EA-9F06-BD100863BF1B}" srcOrd="0" destOrd="0" parTransId="{45FB8C92-140D-40D4-91AF-2BA7F091B5DD}" sibTransId="{2F3AA68A-B2D3-4EFC-8471-4652EE2AF86E}"/>
    <dgm:cxn modelId="{7B523FD4-4F37-4CD0-A1B0-C35A6C91EB1E}" type="presOf" srcId="{C77A9332-0688-4AD6-B025-437494BEDF83}" destId="{84630B75-6C9B-4BF0-9EFD-2ECCA690BAD2}" srcOrd="0" destOrd="0" presId="urn:microsoft.com/office/officeart/2005/8/layout/radial4"/>
    <dgm:cxn modelId="{A339631D-BFB6-40A5-9894-FB0E081629FE}" type="presOf" srcId="{09C38978-D59F-4996-B0C3-4455F8BD85A0}" destId="{189F4526-FF6D-4962-ABD8-940A5BC4BE59}" srcOrd="0" destOrd="0" presId="urn:microsoft.com/office/officeart/2005/8/layout/radial4"/>
    <dgm:cxn modelId="{B50C07B9-E6B8-42A2-8DB0-BCF9DC5906E8}" type="presOf" srcId="{45FB8C92-140D-40D4-91AF-2BA7F091B5DD}" destId="{84C13576-6358-4D6B-943C-2D962602E7C9}" srcOrd="0" destOrd="0" presId="urn:microsoft.com/office/officeart/2005/8/layout/radial4"/>
    <dgm:cxn modelId="{5E87CCC4-30FE-48D8-BD87-B219ABF9386F}" type="presOf" srcId="{4027D85B-6394-4FC7-8092-1CF9E76190DE}" destId="{9F70BC13-6149-4066-AAB3-DA914199B03D}" srcOrd="0" destOrd="0" presId="urn:microsoft.com/office/officeart/2005/8/layout/radial4"/>
    <dgm:cxn modelId="{1E92BFEF-1A55-43C9-AF89-EEFDCFE99933}" type="presOf" srcId="{FA72BC19-93B2-4F47-BF23-BD6878D0FF23}" destId="{D1505B0A-B3A6-4192-8044-9E5FE52A62AC}" srcOrd="0" destOrd="0" presId="urn:microsoft.com/office/officeart/2005/8/layout/radial4"/>
    <dgm:cxn modelId="{A6B546B5-943B-40F9-B294-D7C289BAA151}" type="presOf" srcId="{455E222C-CDE2-40DD-8171-FA8407C8B7F6}" destId="{905FBC57-D648-40D2-9FA7-A7CF4733D470}" srcOrd="0" destOrd="0" presId="urn:microsoft.com/office/officeart/2005/8/layout/radial4"/>
    <dgm:cxn modelId="{611B10DE-9577-405F-9B3F-959E805E2598}" srcId="{FA72BC19-93B2-4F47-BF23-BD6878D0FF23}" destId="{03A75F77-2F60-4F1E-BD3E-E8CA5BAB84DA}" srcOrd="7" destOrd="0" parTransId="{455E222C-CDE2-40DD-8171-FA8407C8B7F6}" sibTransId="{5C413D7C-C740-413A-B47B-3741240B7162}"/>
    <dgm:cxn modelId="{2D13FA96-1D4A-4236-87DE-33167D2E8E84}" srcId="{FA72BC19-93B2-4F47-BF23-BD6878D0FF23}" destId="{C77A9332-0688-4AD6-B025-437494BEDF83}" srcOrd="1" destOrd="0" parTransId="{D1B74969-62B1-4FC2-8630-9EE03EA68D4D}" sibTransId="{967EFF7A-4539-4531-9DD9-52073A89938A}"/>
    <dgm:cxn modelId="{4B2E941F-E9BB-4DCA-95AF-1199455DDC94}" type="presOf" srcId="{238ACCD6-0CA2-4DCA-B411-4F463EB9F953}" destId="{AAF971A2-A61E-4B7D-B6E2-7DF02DC15FAD}" srcOrd="0" destOrd="0" presId="urn:microsoft.com/office/officeart/2005/8/layout/radial4"/>
    <dgm:cxn modelId="{EA818C60-1478-4FFF-A32D-ECECEB3D0405}" srcId="{FA72BC19-93B2-4F47-BF23-BD6878D0FF23}" destId="{4027D85B-6394-4FC7-8092-1CF9E76190DE}" srcOrd="6" destOrd="0" parTransId="{55951BE9-B33E-4A55-92ED-893368A624BE}" sibTransId="{A09FF4B2-998F-4A4F-9EE7-6A46F5120709}"/>
    <dgm:cxn modelId="{7B257AB5-768A-4A5E-919E-D186E6D2B3D3}" type="presOf" srcId="{3E89A04A-34FD-43B8-A162-F10CD63CF939}" destId="{DE58E144-4A66-455A-88F0-CC20501CC536}" srcOrd="0" destOrd="0" presId="urn:microsoft.com/office/officeart/2005/8/layout/radial4"/>
    <dgm:cxn modelId="{CE8A6127-2DF1-4C0B-B6AB-9CD389AEB0F8}" type="presOf" srcId="{03A75F77-2F60-4F1E-BD3E-E8CA5BAB84DA}" destId="{07BE427C-DA00-4D55-85C6-B623924508C8}" srcOrd="0" destOrd="0" presId="urn:microsoft.com/office/officeart/2005/8/layout/radial4"/>
    <dgm:cxn modelId="{172077A6-3B84-4C5C-90FE-2D11625951A3}" type="presParOf" srcId="{F17113CD-78FE-4470-B78C-042C3D4C5FF0}" destId="{D1505B0A-B3A6-4192-8044-9E5FE52A62AC}" srcOrd="0" destOrd="0" presId="urn:microsoft.com/office/officeart/2005/8/layout/radial4"/>
    <dgm:cxn modelId="{E13F5FAD-2B8C-4A86-B9E2-98FF46CB479D}" type="presParOf" srcId="{F17113CD-78FE-4470-B78C-042C3D4C5FF0}" destId="{84C13576-6358-4D6B-943C-2D962602E7C9}" srcOrd="1" destOrd="0" presId="urn:microsoft.com/office/officeart/2005/8/layout/radial4"/>
    <dgm:cxn modelId="{AE948E18-83F1-47A9-B226-D5B4D6FE54D8}" type="presParOf" srcId="{F17113CD-78FE-4470-B78C-042C3D4C5FF0}" destId="{20A0FD20-220C-4C64-A089-77C49B920AEF}" srcOrd="2" destOrd="0" presId="urn:microsoft.com/office/officeart/2005/8/layout/radial4"/>
    <dgm:cxn modelId="{A04DE7AC-7A31-4CB4-92BB-F7E6C8EF6932}" type="presParOf" srcId="{F17113CD-78FE-4470-B78C-042C3D4C5FF0}" destId="{0D9CAD77-8DDD-4232-83C7-EE3930E8EBB7}" srcOrd="3" destOrd="0" presId="urn:microsoft.com/office/officeart/2005/8/layout/radial4"/>
    <dgm:cxn modelId="{436260DC-5658-4BB0-BFF1-38EA076B5BC5}" type="presParOf" srcId="{F17113CD-78FE-4470-B78C-042C3D4C5FF0}" destId="{84630B75-6C9B-4BF0-9EFD-2ECCA690BAD2}" srcOrd="4" destOrd="0" presId="urn:microsoft.com/office/officeart/2005/8/layout/radial4"/>
    <dgm:cxn modelId="{30E360F9-BCD1-472C-80A4-F6E823FF648B}" type="presParOf" srcId="{F17113CD-78FE-4470-B78C-042C3D4C5FF0}" destId="{189F4526-FF6D-4962-ABD8-940A5BC4BE59}" srcOrd="5" destOrd="0" presId="urn:microsoft.com/office/officeart/2005/8/layout/radial4"/>
    <dgm:cxn modelId="{F059ED25-39DD-4C96-8675-67257CE81F77}" type="presParOf" srcId="{F17113CD-78FE-4470-B78C-042C3D4C5FF0}" destId="{AAF971A2-A61E-4B7D-B6E2-7DF02DC15FAD}" srcOrd="6" destOrd="0" presId="urn:microsoft.com/office/officeart/2005/8/layout/radial4"/>
    <dgm:cxn modelId="{0332A70D-9928-467E-ADB0-FB8F34C92602}" type="presParOf" srcId="{F17113CD-78FE-4470-B78C-042C3D4C5FF0}" destId="{BC0EF2AB-09EA-4CCC-9BBD-37D8187A3CAE}" srcOrd="7" destOrd="0" presId="urn:microsoft.com/office/officeart/2005/8/layout/radial4"/>
    <dgm:cxn modelId="{4DD01D5B-8B0E-4BF7-B696-006BD5E91341}" type="presParOf" srcId="{F17113CD-78FE-4470-B78C-042C3D4C5FF0}" destId="{778DC673-6A34-4C1F-8DF9-266AF30255EE}" srcOrd="8" destOrd="0" presId="urn:microsoft.com/office/officeart/2005/8/layout/radial4"/>
    <dgm:cxn modelId="{0C839884-2E0B-48FE-B1E6-6B4C024E66AA}" type="presParOf" srcId="{F17113CD-78FE-4470-B78C-042C3D4C5FF0}" destId="{890EB63B-2C18-4742-96E3-64DF535EC2F0}" srcOrd="9" destOrd="0" presId="urn:microsoft.com/office/officeart/2005/8/layout/radial4"/>
    <dgm:cxn modelId="{81884978-C8BC-4D79-BB17-BDA347CD2EC0}" type="presParOf" srcId="{F17113CD-78FE-4470-B78C-042C3D4C5FF0}" destId="{EB45E14F-9C56-4A1B-B29E-D52D50913FCB}" srcOrd="10" destOrd="0" presId="urn:microsoft.com/office/officeart/2005/8/layout/radial4"/>
    <dgm:cxn modelId="{2612762B-3B90-4FB9-B9E4-E4796B369EFC}" type="presParOf" srcId="{F17113CD-78FE-4470-B78C-042C3D4C5FF0}" destId="{1A1F8E15-1A30-40B6-9146-8DDCE73C0B91}" srcOrd="11" destOrd="0" presId="urn:microsoft.com/office/officeart/2005/8/layout/radial4"/>
    <dgm:cxn modelId="{06216AC7-5CD2-4685-98BC-58AF82D68954}" type="presParOf" srcId="{F17113CD-78FE-4470-B78C-042C3D4C5FF0}" destId="{DE58E144-4A66-455A-88F0-CC20501CC536}" srcOrd="12" destOrd="0" presId="urn:microsoft.com/office/officeart/2005/8/layout/radial4"/>
    <dgm:cxn modelId="{4019368C-20DF-4FF5-BC38-42DFC8DA6A41}" type="presParOf" srcId="{F17113CD-78FE-4470-B78C-042C3D4C5FF0}" destId="{99BE5AA9-1153-45CA-8A7B-4B05E66ADD0F}" srcOrd="13" destOrd="0" presId="urn:microsoft.com/office/officeart/2005/8/layout/radial4"/>
    <dgm:cxn modelId="{91F0D6FB-5788-48D8-9835-8E373CF220AE}" type="presParOf" srcId="{F17113CD-78FE-4470-B78C-042C3D4C5FF0}" destId="{9F70BC13-6149-4066-AAB3-DA914199B03D}" srcOrd="14" destOrd="0" presId="urn:microsoft.com/office/officeart/2005/8/layout/radial4"/>
    <dgm:cxn modelId="{A2F52F10-0532-469E-9896-8AC137C948B6}" type="presParOf" srcId="{F17113CD-78FE-4470-B78C-042C3D4C5FF0}" destId="{905FBC57-D648-40D2-9FA7-A7CF4733D470}" srcOrd="15" destOrd="0" presId="urn:microsoft.com/office/officeart/2005/8/layout/radial4"/>
    <dgm:cxn modelId="{EDF3D445-8BFC-49F8-94AC-0D8EC451675C}" type="presParOf" srcId="{F17113CD-78FE-4470-B78C-042C3D4C5FF0}" destId="{07BE427C-DA00-4D55-85C6-B623924508C8}" srcOrd="16" destOrd="0" presId="urn:microsoft.com/office/officeart/2005/8/layout/radial4"/>
  </dgm:cxnLst>
  <dgm:bg>
    <a:solidFill>
      <a:schemeClr val="bg1"/>
    </a:solidFill>
  </dgm:bg>
  <dgm:whole>
    <a:ln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4C5B68-F679-430F-8906-6D47BB3D8234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B6F5AA-20BF-42FE-99E8-14D7DDDF851D}">
      <dgm:prSet phldrT="[Text]"/>
      <dgm:spPr/>
      <dgm:t>
        <a:bodyPr/>
        <a:lstStyle/>
        <a:p>
          <a:r>
            <a:rPr lang="nb-NO" b="1" dirty="0" err="1" smtClean="0"/>
            <a:t>Revision</a:t>
          </a:r>
          <a:r>
            <a:rPr lang="nb-NO" b="1" dirty="0" smtClean="0"/>
            <a:t> &amp; </a:t>
          </a:r>
          <a:r>
            <a:rPr lang="nb-NO" b="1" dirty="0" err="1" smtClean="0"/>
            <a:t>Maintenance</a:t>
          </a:r>
          <a:r>
            <a:rPr lang="nb-NO" b="1" dirty="0" smtClean="0"/>
            <a:t> </a:t>
          </a:r>
          <a:r>
            <a:rPr lang="nb-NO" b="1" dirty="0" err="1" smtClean="0"/>
            <a:t>of</a:t>
          </a:r>
          <a:r>
            <a:rPr lang="nb-NO" b="1" dirty="0" smtClean="0"/>
            <a:t> 3i Products</a:t>
          </a:r>
          <a:endParaRPr lang="en-US" b="1" dirty="0"/>
        </a:p>
      </dgm:t>
    </dgm:pt>
    <dgm:pt modelId="{3E3E8058-67FA-4D00-8AB0-D141D3FB8C81}" type="parTrans" cxnId="{B48B42E9-A3E3-420B-811E-74E5784F49D9}">
      <dgm:prSet/>
      <dgm:spPr/>
      <dgm:t>
        <a:bodyPr/>
        <a:lstStyle/>
        <a:p>
          <a:endParaRPr lang="en-US" b="1"/>
        </a:p>
      </dgm:t>
    </dgm:pt>
    <dgm:pt modelId="{BF2C83F4-0EDE-4DC1-BA7B-7476059E36D2}" type="sibTrans" cxnId="{B48B42E9-A3E3-420B-811E-74E5784F49D9}">
      <dgm:prSet/>
      <dgm:spPr/>
      <dgm:t>
        <a:bodyPr/>
        <a:lstStyle/>
        <a:p>
          <a:endParaRPr lang="en-US" b="1"/>
        </a:p>
      </dgm:t>
    </dgm:pt>
    <dgm:pt modelId="{7F74425A-2832-46AE-8F95-B3EB4327CB7F}">
      <dgm:prSet phldrT="[Text]"/>
      <dgm:spPr/>
      <dgm:t>
        <a:bodyPr/>
        <a:lstStyle/>
        <a:p>
          <a:r>
            <a:rPr lang="nb-NO" b="1" dirty="0" smtClean="0"/>
            <a:t>Strengthen IDI Certification Programmes (</a:t>
          </a:r>
          <a:r>
            <a:rPr lang="nb-NO" b="1" i="1" dirty="0" smtClean="0"/>
            <a:t>Competency Based)</a:t>
          </a:r>
          <a:endParaRPr lang="en-US" b="1" i="1" dirty="0"/>
        </a:p>
      </dgm:t>
    </dgm:pt>
    <dgm:pt modelId="{9C0EB019-0D11-46EB-9103-B9E501F49EB4}" type="parTrans" cxnId="{275D3D1C-C40F-4AB3-88CB-660E6BE1ECF2}">
      <dgm:prSet/>
      <dgm:spPr/>
      <dgm:t>
        <a:bodyPr/>
        <a:lstStyle/>
        <a:p>
          <a:endParaRPr lang="en-US" b="1"/>
        </a:p>
      </dgm:t>
    </dgm:pt>
    <dgm:pt modelId="{2DB1DF37-488F-4E98-B998-91A4C7CB8EA4}" type="sibTrans" cxnId="{275D3D1C-C40F-4AB3-88CB-660E6BE1ECF2}">
      <dgm:prSet/>
      <dgm:spPr/>
      <dgm:t>
        <a:bodyPr/>
        <a:lstStyle/>
        <a:p>
          <a:endParaRPr lang="en-US" b="1"/>
        </a:p>
      </dgm:t>
    </dgm:pt>
    <dgm:pt modelId="{83993D33-187D-44E9-A696-51DF79F48696}">
      <dgm:prSet phldrT="[Text]"/>
      <dgm:spPr/>
      <dgm:t>
        <a:bodyPr/>
        <a:lstStyle/>
        <a:p>
          <a:r>
            <a:rPr lang="nb-NO" b="1" dirty="0" smtClean="0"/>
            <a:t>Participate in INTOSAI Certification for Auditors</a:t>
          </a:r>
          <a:endParaRPr lang="en-US" b="1" dirty="0"/>
        </a:p>
      </dgm:t>
    </dgm:pt>
    <dgm:pt modelId="{95FE358F-C602-4F4F-925A-92D4FA5FB001}" type="parTrans" cxnId="{6D4105CB-76FB-46BA-B1B3-FB49C4C83B00}">
      <dgm:prSet/>
      <dgm:spPr/>
      <dgm:t>
        <a:bodyPr/>
        <a:lstStyle/>
        <a:p>
          <a:endParaRPr lang="en-US" b="1"/>
        </a:p>
      </dgm:t>
    </dgm:pt>
    <dgm:pt modelId="{2BD22BC2-A31D-4FF1-8C03-DC2BEF917880}" type="sibTrans" cxnId="{6D4105CB-76FB-46BA-B1B3-FB49C4C83B00}">
      <dgm:prSet/>
      <dgm:spPr/>
      <dgm:t>
        <a:bodyPr/>
        <a:lstStyle/>
        <a:p>
          <a:endParaRPr lang="en-US" b="1"/>
        </a:p>
      </dgm:t>
    </dgm:pt>
    <dgm:pt modelId="{ADEDB3F0-1B65-4F1B-81E9-3DC6B2261F74}">
      <dgm:prSet/>
      <dgm:spPr/>
      <dgm:t>
        <a:bodyPr/>
        <a:lstStyle/>
        <a:p>
          <a:r>
            <a:rPr lang="nb-NO" b="1" dirty="0" err="1" smtClean="0"/>
            <a:t>Quality</a:t>
          </a:r>
          <a:r>
            <a:rPr lang="nb-NO" b="1" dirty="0" smtClean="0"/>
            <a:t> </a:t>
          </a:r>
          <a:r>
            <a:rPr lang="nb-NO" b="1" dirty="0" err="1" smtClean="0"/>
            <a:t>Assurance</a:t>
          </a:r>
          <a:r>
            <a:rPr lang="nb-NO" b="1" dirty="0" smtClean="0"/>
            <a:t> </a:t>
          </a:r>
          <a:r>
            <a:rPr lang="nb-NO" b="1" dirty="0" err="1" smtClean="0"/>
            <a:t>Programme</a:t>
          </a:r>
          <a:endParaRPr lang="en-US" b="1" dirty="0"/>
        </a:p>
      </dgm:t>
    </dgm:pt>
    <dgm:pt modelId="{25DD5DD4-DE2C-42A4-96B7-ABBFF16F6193}" type="parTrans" cxnId="{A9B054C5-D3ED-4AEA-8D1E-704A63F1B6B6}">
      <dgm:prSet/>
      <dgm:spPr/>
      <dgm:t>
        <a:bodyPr/>
        <a:lstStyle/>
        <a:p>
          <a:endParaRPr lang="en-US" b="1"/>
        </a:p>
      </dgm:t>
    </dgm:pt>
    <dgm:pt modelId="{36ABF7C5-CF63-42B6-A45A-B4228F18DB54}" type="sibTrans" cxnId="{A9B054C5-D3ED-4AEA-8D1E-704A63F1B6B6}">
      <dgm:prSet/>
      <dgm:spPr/>
      <dgm:t>
        <a:bodyPr/>
        <a:lstStyle/>
        <a:p>
          <a:endParaRPr lang="en-US" b="1"/>
        </a:p>
      </dgm:t>
    </dgm:pt>
    <dgm:pt modelId="{C195C7CC-3C37-4592-A787-90A8A6C9DF6F}">
      <dgm:prSet/>
      <dgm:spPr/>
      <dgm:t>
        <a:bodyPr/>
        <a:lstStyle/>
        <a:p>
          <a:r>
            <a:rPr lang="nb-NO" b="1" dirty="0" smtClean="0"/>
            <a:t>3i Cooperative </a:t>
          </a:r>
          <a:r>
            <a:rPr lang="nb-NO" b="1" dirty="0" err="1" smtClean="0"/>
            <a:t>Audits</a:t>
          </a:r>
          <a:endParaRPr lang="en-US" b="1" dirty="0"/>
        </a:p>
      </dgm:t>
    </dgm:pt>
    <dgm:pt modelId="{A98D6672-88C1-45E5-AA54-F08C597FB31C}" type="parTrans" cxnId="{8EAC547D-6121-4E18-9230-2971D367E2D0}">
      <dgm:prSet/>
      <dgm:spPr/>
      <dgm:t>
        <a:bodyPr/>
        <a:lstStyle/>
        <a:p>
          <a:endParaRPr lang="en-US" b="1"/>
        </a:p>
      </dgm:t>
    </dgm:pt>
    <dgm:pt modelId="{144720CE-BFCE-437E-B138-52515DB8B9E9}" type="sibTrans" cxnId="{8EAC547D-6121-4E18-9230-2971D367E2D0}">
      <dgm:prSet/>
      <dgm:spPr/>
      <dgm:t>
        <a:bodyPr/>
        <a:lstStyle/>
        <a:p>
          <a:endParaRPr lang="en-US" b="1"/>
        </a:p>
      </dgm:t>
    </dgm:pt>
    <dgm:pt modelId="{EAAF7595-D4E2-4F46-BEC4-B512192B09E7}">
      <dgm:prSet/>
      <dgm:spPr/>
      <dgm:t>
        <a:bodyPr/>
        <a:lstStyle/>
        <a:p>
          <a:r>
            <a:rPr lang="nb-NO" b="1" dirty="0" smtClean="0"/>
            <a:t>3i </a:t>
          </a:r>
          <a:r>
            <a:rPr lang="nb-NO" b="1" dirty="0" err="1" smtClean="0"/>
            <a:t>Community</a:t>
          </a:r>
          <a:r>
            <a:rPr lang="nb-NO" b="1" dirty="0" smtClean="0"/>
            <a:t> </a:t>
          </a:r>
          <a:r>
            <a:rPr lang="nb-NO" b="1" dirty="0" err="1" smtClean="0"/>
            <a:t>of</a:t>
          </a:r>
          <a:r>
            <a:rPr lang="nb-NO" b="1" dirty="0" smtClean="0"/>
            <a:t> </a:t>
          </a:r>
          <a:r>
            <a:rPr lang="nb-NO" b="1" dirty="0" err="1" smtClean="0"/>
            <a:t>Practice</a:t>
          </a:r>
          <a:endParaRPr lang="en-US" b="1" dirty="0"/>
        </a:p>
      </dgm:t>
    </dgm:pt>
    <dgm:pt modelId="{91045EAC-2BBD-4A7B-B935-4C50A8B4D710}" type="parTrans" cxnId="{41D1252D-DCCB-45A3-B79B-634533C2A911}">
      <dgm:prSet/>
      <dgm:spPr/>
      <dgm:t>
        <a:bodyPr/>
        <a:lstStyle/>
        <a:p>
          <a:endParaRPr lang="en-US" b="1"/>
        </a:p>
      </dgm:t>
    </dgm:pt>
    <dgm:pt modelId="{11E57BA8-A16A-4D53-A748-4F8F90DE9A69}" type="sibTrans" cxnId="{41D1252D-DCCB-45A3-B79B-634533C2A911}">
      <dgm:prSet/>
      <dgm:spPr/>
      <dgm:t>
        <a:bodyPr/>
        <a:lstStyle/>
        <a:p>
          <a:endParaRPr lang="en-US" b="1"/>
        </a:p>
      </dgm:t>
    </dgm:pt>
    <dgm:pt modelId="{9F997CA9-67FB-4183-BFF4-A5A53F939476}">
      <dgm:prSet/>
      <dgm:spPr/>
      <dgm:t>
        <a:bodyPr/>
        <a:lstStyle/>
        <a:p>
          <a:r>
            <a:rPr lang="nb-NO" b="1" dirty="0" smtClean="0"/>
            <a:t>Support for </a:t>
          </a:r>
          <a:r>
            <a:rPr lang="nb-NO" b="1" dirty="0" err="1" smtClean="0"/>
            <a:t>Implementation</a:t>
          </a:r>
          <a:r>
            <a:rPr lang="nb-NO" b="1" dirty="0" smtClean="0"/>
            <a:t> at SAI </a:t>
          </a:r>
          <a:r>
            <a:rPr lang="nb-NO" b="1" dirty="0" err="1" smtClean="0"/>
            <a:t>level</a:t>
          </a:r>
          <a:endParaRPr lang="en-US" b="1" dirty="0"/>
        </a:p>
      </dgm:t>
    </dgm:pt>
    <dgm:pt modelId="{4B549440-6ED8-4818-8D69-4F654303EF1A}" type="parTrans" cxnId="{F10C9D48-4E1F-4333-A826-3B70482BB6F2}">
      <dgm:prSet/>
      <dgm:spPr/>
      <dgm:t>
        <a:bodyPr/>
        <a:lstStyle/>
        <a:p>
          <a:endParaRPr lang="en-US" b="1"/>
        </a:p>
      </dgm:t>
    </dgm:pt>
    <dgm:pt modelId="{34899ABE-2B43-4551-9234-479C3228E99D}" type="sibTrans" cxnId="{F10C9D48-4E1F-4333-A826-3B70482BB6F2}">
      <dgm:prSet/>
      <dgm:spPr/>
      <dgm:t>
        <a:bodyPr/>
        <a:lstStyle/>
        <a:p>
          <a:endParaRPr lang="en-US" b="1"/>
        </a:p>
      </dgm:t>
    </dgm:pt>
    <dgm:pt modelId="{F2E0E203-A054-43D9-A48C-9164367990DB}" type="pres">
      <dgm:prSet presAssocID="{C44C5B68-F679-430F-8906-6D47BB3D8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8495EC-C6FB-43F5-9CB4-84C7E078FD7C}" type="pres">
      <dgm:prSet presAssocID="{4FB6F5AA-20BF-42FE-99E8-14D7DDDF851D}" presName="composite" presStyleCnt="0"/>
      <dgm:spPr/>
    </dgm:pt>
    <dgm:pt modelId="{4D911638-1ACC-4A4F-A568-62DB835A9495}" type="pres">
      <dgm:prSet presAssocID="{4FB6F5AA-20BF-42FE-99E8-14D7DDDF851D}" presName="rect1" presStyleLbl="trAlignAcc1" presStyleIdx="0" presStyleCnt="7" custScaleX="83185" custLinFactNeighborX="1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6504A-18D8-4AF8-AB1E-6B14ED24F47F}" type="pres">
      <dgm:prSet presAssocID="{4FB6F5AA-20BF-42FE-99E8-14D7DDDF851D}" presName="rect2" presStyleLbl="fgImgPlace1" presStyleIdx="0" presStyleCnt="7" custScaleX="178217" custLinFactNeighborX="17649" custLinFactNeighborY="32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1389E0-2941-4A60-AB65-52139421E1E2}" type="pres">
      <dgm:prSet presAssocID="{BF2C83F4-0EDE-4DC1-BA7B-7476059E36D2}" presName="sibTrans" presStyleCnt="0"/>
      <dgm:spPr/>
    </dgm:pt>
    <dgm:pt modelId="{50703941-FE77-4026-9246-F34A651CCE04}" type="pres">
      <dgm:prSet presAssocID="{7F74425A-2832-46AE-8F95-B3EB4327CB7F}" presName="composite" presStyleCnt="0"/>
      <dgm:spPr/>
    </dgm:pt>
    <dgm:pt modelId="{F9025977-6EAF-4892-8253-758018117D6B}" type="pres">
      <dgm:prSet presAssocID="{7F74425A-2832-46AE-8F95-B3EB4327CB7F}" presName="rect1" presStyleLbl="tr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90280-0A23-4A31-BEAD-71F88CC49F28}" type="pres">
      <dgm:prSet presAssocID="{7F74425A-2832-46AE-8F95-B3EB4327CB7F}" presName="rect2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4C34FC-7DDB-49BE-B9B2-618F3F1D2CFA}" type="pres">
      <dgm:prSet presAssocID="{2DB1DF37-488F-4E98-B998-91A4C7CB8EA4}" presName="sibTrans" presStyleCnt="0"/>
      <dgm:spPr/>
    </dgm:pt>
    <dgm:pt modelId="{DFBEEF74-7E07-4FB1-892B-D0F131891C1D}" type="pres">
      <dgm:prSet presAssocID="{83993D33-187D-44E9-A696-51DF79F48696}" presName="composite" presStyleCnt="0"/>
      <dgm:spPr/>
    </dgm:pt>
    <dgm:pt modelId="{5F35D1FA-1C7F-4EAD-9999-A8F2AB06076D}" type="pres">
      <dgm:prSet presAssocID="{83993D33-187D-44E9-A696-51DF79F48696}" presName="rect1" presStyleLbl="tr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E5EC1-FCBD-4BEF-8111-73C5EC7B16DC}" type="pres">
      <dgm:prSet presAssocID="{83993D33-187D-44E9-A696-51DF79F48696}" presName="rect2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54C32BC-0C13-4805-901C-0BCAC35EC888}" type="pres">
      <dgm:prSet presAssocID="{2BD22BC2-A31D-4FF1-8C03-DC2BEF917880}" presName="sibTrans" presStyleCnt="0"/>
      <dgm:spPr/>
    </dgm:pt>
    <dgm:pt modelId="{A7865C95-C3A9-4521-913F-450D9274CB3D}" type="pres">
      <dgm:prSet presAssocID="{ADEDB3F0-1B65-4F1B-81E9-3DC6B2261F74}" presName="composite" presStyleCnt="0"/>
      <dgm:spPr/>
    </dgm:pt>
    <dgm:pt modelId="{5C26924C-A8C6-403F-A303-BBDB314E5C05}" type="pres">
      <dgm:prSet presAssocID="{ADEDB3F0-1B65-4F1B-81E9-3DC6B2261F74}" presName="rect1" presStyleLbl="trAlignAcc1" presStyleIdx="3" presStyleCnt="7" custScaleY="85150" custLinFactNeighborX="-6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06606-312E-495B-8B64-E1AA522B1F17}" type="pres">
      <dgm:prSet presAssocID="{ADEDB3F0-1B65-4F1B-81E9-3DC6B2261F74}" presName="rect2" presStyleLbl="fgImgPlace1" presStyleIdx="3" presStyleCnt="7" custScaleX="163248" custLinFactNeighborX="-4915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FA4614-55B1-4146-BD95-D359334B440F}" type="pres">
      <dgm:prSet presAssocID="{36ABF7C5-CF63-42B6-A45A-B4228F18DB54}" presName="sibTrans" presStyleCnt="0"/>
      <dgm:spPr/>
    </dgm:pt>
    <dgm:pt modelId="{11E73614-0B2B-4560-A9D0-EEC9FA7845BE}" type="pres">
      <dgm:prSet presAssocID="{C195C7CC-3C37-4592-A787-90A8A6C9DF6F}" presName="composite" presStyleCnt="0"/>
      <dgm:spPr/>
    </dgm:pt>
    <dgm:pt modelId="{C05B71ED-CF18-45B2-9B29-C9E09456EADA}" type="pres">
      <dgm:prSet presAssocID="{C195C7CC-3C37-4592-A787-90A8A6C9DF6F}" presName="rect1" presStyleLbl="trAlignAcc1" presStyleIdx="4" presStyleCnt="7" custScaleY="78325" custLinFactNeighborX="103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DD75A-9C84-4C94-8D42-D251C0663F38}" type="pres">
      <dgm:prSet presAssocID="{C195C7CC-3C37-4592-A787-90A8A6C9DF6F}" presName="rect2" presStyleLbl="fgImgPlace1" presStyleIdx="4" presStyleCnt="7" custScaleX="203296" custScaleY="84270" custLinFactNeighborY="341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19E86A4-32C9-46D7-AFF7-1307664C87FC}" type="pres">
      <dgm:prSet presAssocID="{144720CE-BFCE-437E-B138-52515DB8B9E9}" presName="sibTrans" presStyleCnt="0"/>
      <dgm:spPr/>
    </dgm:pt>
    <dgm:pt modelId="{B308B2BD-78C5-4524-BAAD-582F369308CD}" type="pres">
      <dgm:prSet presAssocID="{EAAF7595-D4E2-4F46-BEC4-B512192B09E7}" presName="composite" presStyleCnt="0"/>
      <dgm:spPr/>
    </dgm:pt>
    <dgm:pt modelId="{BBE01B3E-B394-488F-A11A-B3A1E1EA98D3}" type="pres">
      <dgm:prSet presAssocID="{EAAF7595-D4E2-4F46-BEC4-B512192B09E7}" presName="rect1" presStyleLbl="trAlignAcc1" presStyleIdx="5" presStyleCnt="7" custScaleY="84472" custLinFactNeighborX="-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3BF8B-7B1F-4CC1-B7B6-14FF5373D407}" type="pres">
      <dgm:prSet presAssocID="{EAAF7595-D4E2-4F46-BEC4-B512192B09E7}" presName="rect2" presStyleLbl="fgImgPlace1" presStyleIdx="5" presStyleCnt="7" custScaleX="156262" custLinFactNeighborX="-6348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F90F350-D360-455E-854B-261616BFF99D}" type="pres">
      <dgm:prSet presAssocID="{11E57BA8-A16A-4D53-A748-4F8F90DE9A69}" presName="sibTrans" presStyleCnt="0"/>
      <dgm:spPr/>
    </dgm:pt>
    <dgm:pt modelId="{8F331584-0D84-4126-86BD-841B90EDE7AA}" type="pres">
      <dgm:prSet presAssocID="{9F997CA9-67FB-4183-BFF4-A5A53F939476}" presName="composite" presStyleCnt="0"/>
      <dgm:spPr/>
    </dgm:pt>
    <dgm:pt modelId="{5904AF31-B91D-4DBA-B7C6-12C6645E574B}" type="pres">
      <dgm:prSet presAssocID="{9F997CA9-67FB-4183-BFF4-A5A53F939476}" presName="rect1" presStyleLbl="trAlignAcc1" presStyleIdx="6" presStyleCnt="7" custScaleX="96096" custScaleY="93069" custLinFactNeighborX="13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214F0-600A-4A1E-AAF9-503EC0A2303A}" type="pres">
      <dgm:prSet presAssocID="{9F997CA9-67FB-4183-BFF4-A5A53F939476}" presName="rect2" presStyleLbl="fgImgPlace1" presStyleIdx="6" presStyleCnt="7" custScaleX="195858" custLinFactNeighborX="102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CF36A910-1505-4A20-A913-EADCBC03BF25}" type="presOf" srcId="{7F74425A-2832-46AE-8F95-B3EB4327CB7F}" destId="{F9025977-6EAF-4892-8253-758018117D6B}" srcOrd="0" destOrd="0" presId="urn:microsoft.com/office/officeart/2008/layout/PictureStrips"/>
    <dgm:cxn modelId="{E175C053-A3D6-4828-BC69-A678A802699B}" type="presOf" srcId="{9F997CA9-67FB-4183-BFF4-A5A53F939476}" destId="{5904AF31-B91D-4DBA-B7C6-12C6645E574B}" srcOrd="0" destOrd="0" presId="urn:microsoft.com/office/officeart/2008/layout/PictureStrips"/>
    <dgm:cxn modelId="{275D3D1C-C40F-4AB3-88CB-660E6BE1ECF2}" srcId="{C44C5B68-F679-430F-8906-6D47BB3D8234}" destId="{7F74425A-2832-46AE-8F95-B3EB4327CB7F}" srcOrd="1" destOrd="0" parTransId="{9C0EB019-0D11-46EB-9103-B9E501F49EB4}" sibTransId="{2DB1DF37-488F-4E98-B998-91A4C7CB8EA4}"/>
    <dgm:cxn modelId="{6D4105CB-76FB-46BA-B1B3-FB49C4C83B00}" srcId="{C44C5B68-F679-430F-8906-6D47BB3D8234}" destId="{83993D33-187D-44E9-A696-51DF79F48696}" srcOrd="2" destOrd="0" parTransId="{95FE358F-C602-4F4F-925A-92D4FA5FB001}" sibTransId="{2BD22BC2-A31D-4FF1-8C03-DC2BEF917880}"/>
    <dgm:cxn modelId="{E27CF056-8835-4A45-8D66-0B390BF71AFA}" type="presOf" srcId="{EAAF7595-D4E2-4F46-BEC4-B512192B09E7}" destId="{BBE01B3E-B394-488F-A11A-B3A1E1EA98D3}" srcOrd="0" destOrd="0" presId="urn:microsoft.com/office/officeart/2008/layout/PictureStrips"/>
    <dgm:cxn modelId="{51CD81BA-0E2B-46A4-929F-78AE1AB03F64}" type="presOf" srcId="{83993D33-187D-44E9-A696-51DF79F48696}" destId="{5F35D1FA-1C7F-4EAD-9999-A8F2AB06076D}" srcOrd="0" destOrd="0" presId="urn:microsoft.com/office/officeart/2008/layout/PictureStrips"/>
    <dgm:cxn modelId="{8EAC547D-6121-4E18-9230-2971D367E2D0}" srcId="{C44C5B68-F679-430F-8906-6D47BB3D8234}" destId="{C195C7CC-3C37-4592-A787-90A8A6C9DF6F}" srcOrd="4" destOrd="0" parTransId="{A98D6672-88C1-45E5-AA54-F08C597FB31C}" sibTransId="{144720CE-BFCE-437E-B138-52515DB8B9E9}"/>
    <dgm:cxn modelId="{46A5DDEE-4974-4763-A1AF-405E05E4C2B1}" type="presOf" srcId="{C44C5B68-F679-430F-8906-6D47BB3D8234}" destId="{F2E0E203-A054-43D9-A48C-9164367990DB}" srcOrd="0" destOrd="0" presId="urn:microsoft.com/office/officeart/2008/layout/PictureStrips"/>
    <dgm:cxn modelId="{A9B054C5-D3ED-4AEA-8D1E-704A63F1B6B6}" srcId="{C44C5B68-F679-430F-8906-6D47BB3D8234}" destId="{ADEDB3F0-1B65-4F1B-81E9-3DC6B2261F74}" srcOrd="3" destOrd="0" parTransId="{25DD5DD4-DE2C-42A4-96B7-ABBFF16F6193}" sibTransId="{36ABF7C5-CF63-42B6-A45A-B4228F18DB54}"/>
    <dgm:cxn modelId="{F10C9D48-4E1F-4333-A826-3B70482BB6F2}" srcId="{C44C5B68-F679-430F-8906-6D47BB3D8234}" destId="{9F997CA9-67FB-4183-BFF4-A5A53F939476}" srcOrd="6" destOrd="0" parTransId="{4B549440-6ED8-4818-8D69-4F654303EF1A}" sibTransId="{34899ABE-2B43-4551-9234-479C3228E99D}"/>
    <dgm:cxn modelId="{41D1252D-DCCB-45A3-B79B-634533C2A911}" srcId="{C44C5B68-F679-430F-8906-6D47BB3D8234}" destId="{EAAF7595-D4E2-4F46-BEC4-B512192B09E7}" srcOrd="5" destOrd="0" parTransId="{91045EAC-2BBD-4A7B-B935-4C50A8B4D710}" sibTransId="{11E57BA8-A16A-4D53-A748-4F8F90DE9A69}"/>
    <dgm:cxn modelId="{A63AC712-4AE3-4A62-937A-91E779577B9A}" type="presOf" srcId="{4FB6F5AA-20BF-42FE-99E8-14D7DDDF851D}" destId="{4D911638-1ACC-4A4F-A568-62DB835A9495}" srcOrd="0" destOrd="0" presId="urn:microsoft.com/office/officeart/2008/layout/PictureStrips"/>
    <dgm:cxn modelId="{2B780FB7-DBFB-42B2-AEC9-F1DC2DF2ADAF}" type="presOf" srcId="{C195C7CC-3C37-4592-A787-90A8A6C9DF6F}" destId="{C05B71ED-CF18-45B2-9B29-C9E09456EADA}" srcOrd="0" destOrd="0" presId="urn:microsoft.com/office/officeart/2008/layout/PictureStrips"/>
    <dgm:cxn modelId="{B48B42E9-A3E3-420B-811E-74E5784F49D9}" srcId="{C44C5B68-F679-430F-8906-6D47BB3D8234}" destId="{4FB6F5AA-20BF-42FE-99E8-14D7DDDF851D}" srcOrd="0" destOrd="0" parTransId="{3E3E8058-67FA-4D00-8AB0-D141D3FB8C81}" sibTransId="{BF2C83F4-0EDE-4DC1-BA7B-7476059E36D2}"/>
    <dgm:cxn modelId="{CD61073B-7114-43A9-AFDD-DF33F104CD28}" type="presOf" srcId="{ADEDB3F0-1B65-4F1B-81E9-3DC6B2261F74}" destId="{5C26924C-A8C6-403F-A303-BBDB314E5C05}" srcOrd="0" destOrd="0" presId="urn:microsoft.com/office/officeart/2008/layout/PictureStrips"/>
    <dgm:cxn modelId="{0570FC15-A7B2-4F3E-9D03-A4ADFF2E12F0}" type="presParOf" srcId="{F2E0E203-A054-43D9-A48C-9164367990DB}" destId="{3D8495EC-C6FB-43F5-9CB4-84C7E078FD7C}" srcOrd="0" destOrd="0" presId="urn:microsoft.com/office/officeart/2008/layout/PictureStrips"/>
    <dgm:cxn modelId="{B66058E3-61BE-4644-87B1-9278E6C3E0B1}" type="presParOf" srcId="{3D8495EC-C6FB-43F5-9CB4-84C7E078FD7C}" destId="{4D911638-1ACC-4A4F-A568-62DB835A9495}" srcOrd="0" destOrd="0" presId="urn:microsoft.com/office/officeart/2008/layout/PictureStrips"/>
    <dgm:cxn modelId="{B25D9F32-2215-4C9E-A6F6-3B284C1B7F43}" type="presParOf" srcId="{3D8495EC-C6FB-43F5-9CB4-84C7E078FD7C}" destId="{8876504A-18D8-4AF8-AB1E-6B14ED24F47F}" srcOrd="1" destOrd="0" presId="urn:microsoft.com/office/officeart/2008/layout/PictureStrips"/>
    <dgm:cxn modelId="{A9CB319F-888D-4C35-93ED-0C2E1A4A4721}" type="presParOf" srcId="{F2E0E203-A054-43D9-A48C-9164367990DB}" destId="{911389E0-2941-4A60-AB65-52139421E1E2}" srcOrd="1" destOrd="0" presId="urn:microsoft.com/office/officeart/2008/layout/PictureStrips"/>
    <dgm:cxn modelId="{80DB61C8-3511-456B-8609-25F6EB954348}" type="presParOf" srcId="{F2E0E203-A054-43D9-A48C-9164367990DB}" destId="{50703941-FE77-4026-9246-F34A651CCE04}" srcOrd="2" destOrd="0" presId="urn:microsoft.com/office/officeart/2008/layout/PictureStrips"/>
    <dgm:cxn modelId="{F52E8481-3CCE-4E97-98A2-F90672184A10}" type="presParOf" srcId="{50703941-FE77-4026-9246-F34A651CCE04}" destId="{F9025977-6EAF-4892-8253-758018117D6B}" srcOrd="0" destOrd="0" presId="urn:microsoft.com/office/officeart/2008/layout/PictureStrips"/>
    <dgm:cxn modelId="{69DED3F2-FE95-41B8-877B-715A6E2E7438}" type="presParOf" srcId="{50703941-FE77-4026-9246-F34A651CCE04}" destId="{B4190280-0A23-4A31-BEAD-71F88CC49F28}" srcOrd="1" destOrd="0" presId="urn:microsoft.com/office/officeart/2008/layout/PictureStrips"/>
    <dgm:cxn modelId="{48FE6ED7-0E38-4AA1-A3A1-862D75D41E9E}" type="presParOf" srcId="{F2E0E203-A054-43D9-A48C-9164367990DB}" destId="{044C34FC-7DDB-49BE-B9B2-618F3F1D2CFA}" srcOrd="3" destOrd="0" presId="urn:microsoft.com/office/officeart/2008/layout/PictureStrips"/>
    <dgm:cxn modelId="{EEFD936E-13C6-4172-8B1A-3CF987E79A9A}" type="presParOf" srcId="{F2E0E203-A054-43D9-A48C-9164367990DB}" destId="{DFBEEF74-7E07-4FB1-892B-D0F131891C1D}" srcOrd="4" destOrd="0" presId="urn:microsoft.com/office/officeart/2008/layout/PictureStrips"/>
    <dgm:cxn modelId="{16CC1F96-286B-4144-8FDE-F2B754A23B3F}" type="presParOf" srcId="{DFBEEF74-7E07-4FB1-892B-D0F131891C1D}" destId="{5F35D1FA-1C7F-4EAD-9999-A8F2AB06076D}" srcOrd="0" destOrd="0" presId="urn:microsoft.com/office/officeart/2008/layout/PictureStrips"/>
    <dgm:cxn modelId="{5D9BA44C-9A2E-4655-9B83-3C7A90A16283}" type="presParOf" srcId="{DFBEEF74-7E07-4FB1-892B-D0F131891C1D}" destId="{AD6E5EC1-FCBD-4BEF-8111-73C5EC7B16DC}" srcOrd="1" destOrd="0" presId="urn:microsoft.com/office/officeart/2008/layout/PictureStrips"/>
    <dgm:cxn modelId="{27E68119-0295-4FE0-B0F8-568254259605}" type="presParOf" srcId="{F2E0E203-A054-43D9-A48C-9164367990DB}" destId="{554C32BC-0C13-4805-901C-0BCAC35EC888}" srcOrd="5" destOrd="0" presId="urn:microsoft.com/office/officeart/2008/layout/PictureStrips"/>
    <dgm:cxn modelId="{B84610EE-40A8-45B1-82FA-DEA004C25EB0}" type="presParOf" srcId="{F2E0E203-A054-43D9-A48C-9164367990DB}" destId="{A7865C95-C3A9-4521-913F-450D9274CB3D}" srcOrd="6" destOrd="0" presId="urn:microsoft.com/office/officeart/2008/layout/PictureStrips"/>
    <dgm:cxn modelId="{FDB7B39D-C0A8-42B5-8259-F361D0B9DEFC}" type="presParOf" srcId="{A7865C95-C3A9-4521-913F-450D9274CB3D}" destId="{5C26924C-A8C6-403F-A303-BBDB314E5C05}" srcOrd="0" destOrd="0" presId="urn:microsoft.com/office/officeart/2008/layout/PictureStrips"/>
    <dgm:cxn modelId="{9B14218F-4B4A-44DA-94C5-14486A173DAF}" type="presParOf" srcId="{A7865C95-C3A9-4521-913F-450D9274CB3D}" destId="{B3506606-312E-495B-8B64-E1AA522B1F17}" srcOrd="1" destOrd="0" presId="urn:microsoft.com/office/officeart/2008/layout/PictureStrips"/>
    <dgm:cxn modelId="{B4554953-4989-4B6F-B563-ECCE5AF0B73A}" type="presParOf" srcId="{F2E0E203-A054-43D9-A48C-9164367990DB}" destId="{D3FA4614-55B1-4146-BD95-D359334B440F}" srcOrd="7" destOrd="0" presId="urn:microsoft.com/office/officeart/2008/layout/PictureStrips"/>
    <dgm:cxn modelId="{18EF1482-001E-4DEC-BE80-C3C6A765B06A}" type="presParOf" srcId="{F2E0E203-A054-43D9-A48C-9164367990DB}" destId="{11E73614-0B2B-4560-A9D0-EEC9FA7845BE}" srcOrd="8" destOrd="0" presId="urn:microsoft.com/office/officeart/2008/layout/PictureStrips"/>
    <dgm:cxn modelId="{8BF4A499-695C-400C-9F58-87AE070394A0}" type="presParOf" srcId="{11E73614-0B2B-4560-A9D0-EEC9FA7845BE}" destId="{C05B71ED-CF18-45B2-9B29-C9E09456EADA}" srcOrd="0" destOrd="0" presId="urn:microsoft.com/office/officeart/2008/layout/PictureStrips"/>
    <dgm:cxn modelId="{4ED113C7-2D13-4A64-85E0-ECE21448F5A8}" type="presParOf" srcId="{11E73614-0B2B-4560-A9D0-EEC9FA7845BE}" destId="{527DD75A-9C84-4C94-8D42-D251C0663F38}" srcOrd="1" destOrd="0" presId="urn:microsoft.com/office/officeart/2008/layout/PictureStrips"/>
    <dgm:cxn modelId="{AACD60C7-8476-49CD-9C04-0D2C5C3CA439}" type="presParOf" srcId="{F2E0E203-A054-43D9-A48C-9164367990DB}" destId="{E19E86A4-32C9-46D7-AFF7-1307664C87FC}" srcOrd="9" destOrd="0" presId="urn:microsoft.com/office/officeart/2008/layout/PictureStrips"/>
    <dgm:cxn modelId="{37F73561-2DF4-4B00-9BE4-A371879D0EF1}" type="presParOf" srcId="{F2E0E203-A054-43D9-A48C-9164367990DB}" destId="{B308B2BD-78C5-4524-BAAD-582F369308CD}" srcOrd="10" destOrd="0" presId="urn:microsoft.com/office/officeart/2008/layout/PictureStrips"/>
    <dgm:cxn modelId="{7D66C7F8-7E68-4CA9-A58F-F32F58E6526A}" type="presParOf" srcId="{B308B2BD-78C5-4524-BAAD-582F369308CD}" destId="{BBE01B3E-B394-488F-A11A-B3A1E1EA98D3}" srcOrd="0" destOrd="0" presId="urn:microsoft.com/office/officeart/2008/layout/PictureStrips"/>
    <dgm:cxn modelId="{C381F282-732F-42CD-92F7-682C4CECCC5C}" type="presParOf" srcId="{B308B2BD-78C5-4524-BAAD-582F369308CD}" destId="{D483BF8B-7B1F-4CC1-B7B6-14FF5373D407}" srcOrd="1" destOrd="0" presId="urn:microsoft.com/office/officeart/2008/layout/PictureStrips"/>
    <dgm:cxn modelId="{4452E5C5-A6A7-4B9A-8BAE-00E7DD5F68DE}" type="presParOf" srcId="{F2E0E203-A054-43D9-A48C-9164367990DB}" destId="{5F90F350-D360-455E-854B-261616BFF99D}" srcOrd="11" destOrd="0" presId="urn:microsoft.com/office/officeart/2008/layout/PictureStrips"/>
    <dgm:cxn modelId="{6BCEAB41-4E67-4795-8D22-B1D8E5C5564B}" type="presParOf" srcId="{F2E0E203-A054-43D9-A48C-9164367990DB}" destId="{8F331584-0D84-4126-86BD-841B90EDE7AA}" srcOrd="12" destOrd="0" presId="urn:microsoft.com/office/officeart/2008/layout/PictureStrips"/>
    <dgm:cxn modelId="{3DD30BE2-8591-4E1F-A7DD-FCF2BE313133}" type="presParOf" srcId="{8F331584-0D84-4126-86BD-841B90EDE7AA}" destId="{5904AF31-B91D-4DBA-B7C6-12C6645E574B}" srcOrd="0" destOrd="0" presId="urn:microsoft.com/office/officeart/2008/layout/PictureStrips"/>
    <dgm:cxn modelId="{88C923E5-AAC2-4543-A86B-9564589B7BE3}" type="presParOf" srcId="{8F331584-0D84-4126-86BD-841B90EDE7AA}" destId="{F84214F0-600A-4A1E-AAF9-503EC0A230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D419BC-86FA-4A84-A64C-63117A16F234}" type="doc">
      <dgm:prSet loTypeId="urn:microsoft.com/office/officeart/2011/layout/CircleProcess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023B59-7916-4F07-996F-0E7EE32B6AE1}">
      <dgm:prSet phldrT="[Text]" custT="1"/>
      <dgm:spPr/>
      <dgm:t>
        <a:bodyPr/>
        <a:lstStyle/>
        <a:p>
          <a:r>
            <a:rPr lang="nb-NO" sz="1600" b="1" dirty="0" smtClean="0"/>
            <a:t>ISSAI </a:t>
          </a:r>
          <a:r>
            <a:rPr lang="nb-NO" sz="1600" b="1" dirty="0" err="1" smtClean="0"/>
            <a:t>Awareness</a:t>
          </a:r>
          <a:r>
            <a:rPr lang="nb-NO" sz="1600" b="1" dirty="0" smtClean="0"/>
            <a:t> &amp; Initial </a:t>
          </a:r>
          <a:r>
            <a:rPr lang="nb-NO" sz="1600" b="1" dirty="0" err="1" smtClean="0"/>
            <a:t>Decisions</a:t>
          </a:r>
          <a:endParaRPr lang="en-US" sz="1600" b="1" dirty="0"/>
        </a:p>
      </dgm:t>
    </dgm:pt>
    <dgm:pt modelId="{42C3272B-50BA-47C0-90C7-4A57456E32EC}" type="parTrans" cxnId="{F78F2187-8294-46CF-B260-5BB79B4FCE3A}">
      <dgm:prSet/>
      <dgm:spPr/>
      <dgm:t>
        <a:bodyPr/>
        <a:lstStyle/>
        <a:p>
          <a:endParaRPr lang="en-US" sz="1600" b="1"/>
        </a:p>
      </dgm:t>
    </dgm:pt>
    <dgm:pt modelId="{8D8FC3A8-2FB3-4FD3-AC28-142AE8D7E9B2}" type="sibTrans" cxnId="{F78F2187-8294-46CF-B260-5BB79B4FCE3A}">
      <dgm:prSet/>
      <dgm:spPr/>
      <dgm:t>
        <a:bodyPr/>
        <a:lstStyle/>
        <a:p>
          <a:endParaRPr lang="en-US" sz="1600" b="1"/>
        </a:p>
      </dgm:t>
    </dgm:pt>
    <dgm:pt modelId="{9CF5DD00-C9DA-461D-9725-64C4806755F4}">
      <dgm:prSet phldrT="[Text]" custT="1"/>
      <dgm:spPr/>
      <dgm:t>
        <a:bodyPr/>
        <a:lstStyle/>
        <a:p>
          <a:r>
            <a:rPr lang="nb-NO" sz="1600" b="1" dirty="0" err="1" smtClean="0"/>
            <a:t>Guidance</a:t>
          </a:r>
          <a:r>
            <a:rPr lang="nb-NO" sz="1600" b="1" dirty="0" smtClean="0"/>
            <a:t> to </a:t>
          </a:r>
          <a:r>
            <a:rPr lang="nb-NO" sz="1600" b="1" dirty="0" err="1" smtClean="0"/>
            <a:t>facilitate</a:t>
          </a:r>
          <a:r>
            <a:rPr lang="nb-NO" sz="1600" b="1" dirty="0" smtClean="0"/>
            <a:t> </a:t>
          </a:r>
          <a:r>
            <a:rPr lang="nb-NO" sz="1600" b="1" dirty="0" err="1" smtClean="0"/>
            <a:t>basic</a:t>
          </a:r>
          <a:r>
            <a:rPr lang="nb-NO" sz="1600" b="1" dirty="0" smtClean="0"/>
            <a:t> </a:t>
          </a:r>
          <a:r>
            <a:rPr lang="nb-NO" sz="1600" b="1" dirty="0" err="1" smtClean="0"/>
            <a:t>understanding</a:t>
          </a:r>
          <a:r>
            <a:rPr lang="nb-NO" sz="1600" b="1" dirty="0" smtClean="0"/>
            <a:t> and </a:t>
          </a:r>
          <a:r>
            <a:rPr lang="nb-NO" sz="1600" b="1" dirty="0" err="1" smtClean="0"/>
            <a:t>key</a:t>
          </a:r>
          <a:r>
            <a:rPr lang="nb-NO" sz="1600" b="1" dirty="0" smtClean="0"/>
            <a:t> </a:t>
          </a:r>
          <a:r>
            <a:rPr lang="nb-NO" sz="1600" b="1" dirty="0" err="1" smtClean="0"/>
            <a:t>decisions</a:t>
          </a:r>
          <a:endParaRPr lang="en-US" sz="1600" b="1" dirty="0"/>
        </a:p>
      </dgm:t>
    </dgm:pt>
    <dgm:pt modelId="{C17410C0-EDE2-488A-8E7A-34F9ECB704C0}" type="parTrans" cxnId="{476343A2-877C-4CAB-8392-A597406B14AE}">
      <dgm:prSet/>
      <dgm:spPr/>
      <dgm:t>
        <a:bodyPr/>
        <a:lstStyle/>
        <a:p>
          <a:endParaRPr lang="en-US" sz="1600" b="1"/>
        </a:p>
      </dgm:t>
    </dgm:pt>
    <dgm:pt modelId="{7C68BAF3-7F3D-40F6-92B4-03CEEAF3EC04}" type="sibTrans" cxnId="{476343A2-877C-4CAB-8392-A597406B14AE}">
      <dgm:prSet/>
      <dgm:spPr/>
      <dgm:t>
        <a:bodyPr/>
        <a:lstStyle/>
        <a:p>
          <a:endParaRPr lang="en-US" sz="1600" b="1"/>
        </a:p>
      </dgm:t>
    </dgm:pt>
    <dgm:pt modelId="{9F81FB89-66A7-43EA-A151-802D79BBCAAA}">
      <dgm:prSet phldrT="[Text]" custT="1"/>
      <dgm:spPr/>
      <dgm:t>
        <a:bodyPr/>
        <a:lstStyle/>
        <a:p>
          <a:r>
            <a:rPr lang="nb-NO" sz="1600" b="1" dirty="0" smtClean="0"/>
            <a:t>Initial </a:t>
          </a:r>
          <a:r>
            <a:rPr lang="nb-NO" sz="1600" b="1" dirty="0" err="1" smtClean="0"/>
            <a:t>assessment</a:t>
          </a:r>
          <a:endParaRPr lang="en-US" sz="1600" b="1" dirty="0"/>
        </a:p>
      </dgm:t>
    </dgm:pt>
    <dgm:pt modelId="{C0192281-ABFD-4FA0-8500-00E2ABA38449}" type="parTrans" cxnId="{993A2931-182A-48D0-88C3-FA083FE5851D}">
      <dgm:prSet/>
      <dgm:spPr/>
      <dgm:t>
        <a:bodyPr/>
        <a:lstStyle/>
        <a:p>
          <a:endParaRPr lang="en-US" sz="1600" b="1"/>
        </a:p>
      </dgm:t>
    </dgm:pt>
    <dgm:pt modelId="{8DC2F7CC-56B3-4B74-AB74-E49268B1843D}" type="sibTrans" cxnId="{993A2931-182A-48D0-88C3-FA083FE5851D}">
      <dgm:prSet/>
      <dgm:spPr/>
      <dgm:t>
        <a:bodyPr/>
        <a:lstStyle/>
        <a:p>
          <a:endParaRPr lang="en-US" sz="1600" b="1"/>
        </a:p>
      </dgm:t>
    </dgm:pt>
    <dgm:pt modelId="{CB2E7516-BB30-483F-8A1A-20999DDC01E8}">
      <dgm:prSet phldrT="[Text]" custT="1"/>
      <dgm:spPr/>
      <dgm:t>
        <a:bodyPr/>
        <a:lstStyle/>
        <a:p>
          <a:r>
            <a:rPr lang="nb-NO" sz="1600" b="1" dirty="0" smtClean="0"/>
            <a:t> SAI PMF</a:t>
          </a:r>
          <a:endParaRPr lang="en-US" sz="1600" b="1" dirty="0"/>
        </a:p>
      </dgm:t>
    </dgm:pt>
    <dgm:pt modelId="{D8783717-8E47-4AE5-9AC7-B8CC5B8F1915}" type="parTrans" cxnId="{6B29230A-0347-4162-B41C-EEBD4A7B7FA0}">
      <dgm:prSet/>
      <dgm:spPr/>
      <dgm:t>
        <a:bodyPr/>
        <a:lstStyle/>
        <a:p>
          <a:endParaRPr lang="en-US" sz="1600" b="1"/>
        </a:p>
      </dgm:t>
    </dgm:pt>
    <dgm:pt modelId="{805D4954-02DC-46E0-A19C-95B5D89A175A}" type="sibTrans" cxnId="{6B29230A-0347-4162-B41C-EEBD4A7B7FA0}">
      <dgm:prSet/>
      <dgm:spPr/>
      <dgm:t>
        <a:bodyPr/>
        <a:lstStyle/>
        <a:p>
          <a:endParaRPr lang="en-US" sz="1600" b="1"/>
        </a:p>
      </dgm:t>
    </dgm:pt>
    <dgm:pt modelId="{04D1483B-D005-4535-849A-478CC4476577}">
      <dgm:prSet phldrT="[Text]" custT="1"/>
      <dgm:spPr/>
      <dgm:t>
        <a:bodyPr/>
        <a:lstStyle/>
        <a:p>
          <a:r>
            <a:rPr lang="nb-NO" sz="1600" b="1" dirty="0" smtClean="0"/>
            <a:t>SAI </a:t>
          </a:r>
          <a:r>
            <a:rPr lang="nb-NO" sz="1600" b="1" dirty="0" err="1" smtClean="0"/>
            <a:t>strategy</a:t>
          </a:r>
          <a:r>
            <a:rPr lang="nb-NO" sz="1600" b="1" dirty="0" smtClean="0"/>
            <a:t>, </a:t>
          </a:r>
          <a:r>
            <a:rPr lang="nb-NO" sz="1600" b="1" dirty="0" err="1" smtClean="0"/>
            <a:t>including</a:t>
          </a:r>
          <a:r>
            <a:rPr lang="nb-NO" sz="1600" b="1" dirty="0" smtClean="0"/>
            <a:t> ISSAI </a:t>
          </a:r>
          <a:r>
            <a:rPr lang="nb-NO" sz="1600" b="1" dirty="0" err="1" smtClean="0"/>
            <a:t>implementation</a:t>
          </a:r>
          <a:r>
            <a:rPr lang="nb-NO" sz="1600" b="1" dirty="0" smtClean="0"/>
            <a:t> </a:t>
          </a:r>
          <a:r>
            <a:rPr lang="nb-NO" sz="1600" b="1" dirty="0" err="1" smtClean="0"/>
            <a:t>strategy</a:t>
          </a:r>
          <a:endParaRPr lang="en-US" sz="1600" b="1" dirty="0"/>
        </a:p>
      </dgm:t>
    </dgm:pt>
    <dgm:pt modelId="{9034E8E6-017C-46A6-B3B0-2F48E3BF1478}" type="parTrans" cxnId="{9DBC2BED-25F5-41C9-8DF7-AA441BDC4CAC}">
      <dgm:prSet/>
      <dgm:spPr/>
      <dgm:t>
        <a:bodyPr/>
        <a:lstStyle/>
        <a:p>
          <a:endParaRPr lang="en-US" sz="1600" b="1"/>
        </a:p>
      </dgm:t>
    </dgm:pt>
    <dgm:pt modelId="{63E0DC28-9E11-4986-9C1F-D0B997DEA268}" type="sibTrans" cxnId="{9DBC2BED-25F5-41C9-8DF7-AA441BDC4CAC}">
      <dgm:prSet/>
      <dgm:spPr/>
      <dgm:t>
        <a:bodyPr/>
        <a:lstStyle/>
        <a:p>
          <a:endParaRPr lang="en-US" sz="1600" b="1"/>
        </a:p>
      </dgm:t>
    </dgm:pt>
    <dgm:pt modelId="{7ECB0082-21EF-41F2-8A5E-1CB6052C3570}">
      <dgm:prSet phldrT="[Text]" custT="1"/>
      <dgm:spPr/>
      <dgm:t>
        <a:bodyPr/>
        <a:lstStyle/>
        <a:p>
          <a:r>
            <a:rPr lang="nb-NO" sz="1600" b="1" dirty="0" smtClean="0"/>
            <a:t>SAI Strategic Management  </a:t>
          </a:r>
          <a:r>
            <a:rPr lang="nb-NO" sz="1600" b="1" dirty="0" err="1" smtClean="0"/>
            <a:t>Handbook</a:t>
          </a:r>
          <a:r>
            <a:rPr lang="nb-NO" sz="1600" b="1" dirty="0" smtClean="0"/>
            <a:t> and ISSAI </a:t>
          </a:r>
          <a:r>
            <a:rPr lang="nb-NO" sz="1600" b="1" dirty="0" err="1" smtClean="0"/>
            <a:t>implementation</a:t>
          </a:r>
          <a:r>
            <a:rPr lang="nb-NO" sz="1600" b="1" dirty="0" smtClean="0"/>
            <a:t> </a:t>
          </a:r>
          <a:r>
            <a:rPr lang="nb-NO" sz="1600" b="1" dirty="0" err="1" smtClean="0"/>
            <a:t>handbooks</a:t>
          </a:r>
          <a:endParaRPr lang="en-US" sz="1600" b="1" dirty="0"/>
        </a:p>
      </dgm:t>
    </dgm:pt>
    <dgm:pt modelId="{D25537F2-738B-40F9-B027-72C0551FD86C}" type="parTrans" cxnId="{D19ABE40-94DB-4037-92D7-06CB1EA3129C}">
      <dgm:prSet/>
      <dgm:spPr/>
      <dgm:t>
        <a:bodyPr/>
        <a:lstStyle/>
        <a:p>
          <a:endParaRPr lang="en-US" sz="1600" b="1"/>
        </a:p>
      </dgm:t>
    </dgm:pt>
    <dgm:pt modelId="{353BB19D-F729-4C47-9F3D-87E99072EB45}" type="sibTrans" cxnId="{D19ABE40-94DB-4037-92D7-06CB1EA3129C}">
      <dgm:prSet/>
      <dgm:spPr/>
      <dgm:t>
        <a:bodyPr/>
        <a:lstStyle/>
        <a:p>
          <a:endParaRPr lang="en-US" sz="1600" b="1"/>
        </a:p>
      </dgm:t>
    </dgm:pt>
    <dgm:pt modelId="{F270380D-665C-4439-8198-EC08025FA186}">
      <dgm:prSet custT="1"/>
      <dgm:spPr/>
      <dgm:t>
        <a:bodyPr/>
        <a:lstStyle/>
        <a:p>
          <a:r>
            <a:rPr lang="nb-NO" sz="1600" b="1" dirty="0" err="1" smtClean="0"/>
            <a:t>Define</a:t>
          </a:r>
          <a:r>
            <a:rPr lang="nb-NO" sz="1600" b="1" dirty="0" smtClean="0"/>
            <a:t> </a:t>
          </a:r>
          <a:r>
            <a:rPr lang="nb-NO" sz="1600" b="1" dirty="0" err="1" smtClean="0"/>
            <a:t>audit</a:t>
          </a:r>
          <a:r>
            <a:rPr lang="nb-NO" sz="1600" b="1" dirty="0" smtClean="0"/>
            <a:t> </a:t>
          </a:r>
          <a:r>
            <a:rPr lang="nb-NO" sz="1600" b="1" dirty="0" err="1" smtClean="0"/>
            <a:t>methodology</a:t>
          </a:r>
          <a:r>
            <a:rPr lang="nb-NO" sz="1600" b="1" dirty="0" smtClean="0"/>
            <a:t> </a:t>
          </a:r>
          <a:endParaRPr lang="en-US" sz="1600" b="1" dirty="0"/>
        </a:p>
      </dgm:t>
    </dgm:pt>
    <dgm:pt modelId="{AD3443DD-4E56-4B2A-83FD-D7AAE8858CCA}" type="parTrans" cxnId="{17026C10-6C06-4B95-8653-AD14D17BC19A}">
      <dgm:prSet/>
      <dgm:spPr/>
      <dgm:t>
        <a:bodyPr/>
        <a:lstStyle/>
        <a:p>
          <a:endParaRPr lang="en-US" sz="1600" b="1"/>
        </a:p>
      </dgm:t>
    </dgm:pt>
    <dgm:pt modelId="{A0E2E4D6-6049-4222-90D8-DD99EBF57506}" type="sibTrans" cxnId="{17026C10-6C06-4B95-8653-AD14D17BC19A}">
      <dgm:prSet/>
      <dgm:spPr/>
      <dgm:t>
        <a:bodyPr/>
        <a:lstStyle/>
        <a:p>
          <a:endParaRPr lang="en-US" sz="1600" b="1"/>
        </a:p>
      </dgm:t>
    </dgm:pt>
    <dgm:pt modelId="{CF5F3ABE-25D4-46FE-A9A5-30104A954D2B}">
      <dgm:prSet custT="1"/>
      <dgm:spPr/>
      <dgm:t>
        <a:bodyPr/>
        <a:lstStyle/>
        <a:p>
          <a:r>
            <a:rPr lang="nb-NO" sz="1600" b="1" dirty="0" err="1" smtClean="0"/>
            <a:t>Implement</a:t>
          </a:r>
          <a:r>
            <a:rPr lang="nb-NO" sz="1600" b="1" dirty="0" smtClean="0"/>
            <a:t> in </a:t>
          </a:r>
          <a:r>
            <a:rPr lang="nb-NO" sz="1600" b="1" dirty="0" err="1" smtClean="0"/>
            <a:t>Audit</a:t>
          </a:r>
          <a:r>
            <a:rPr lang="nb-NO" sz="1600" b="1" dirty="0" smtClean="0"/>
            <a:t> </a:t>
          </a:r>
          <a:r>
            <a:rPr lang="nb-NO" sz="1600" b="1" dirty="0" err="1" smtClean="0"/>
            <a:t>practice</a:t>
          </a:r>
          <a:r>
            <a:rPr lang="nb-NO" sz="1600" b="1" dirty="0" smtClean="0"/>
            <a:t> </a:t>
          </a:r>
          <a:endParaRPr lang="en-US" sz="1600" b="1" dirty="0"/>
        </a:p>
      </dgm:t>
    </dgm:pt>
    <dgm:pt modelId="{02383536-31B8-4F75-9E89-5F0F05F28A49}" type="parTrans" cxnId="{CB6EF953-DC35-42D5-8777-00D55E0761B0}">
      <dgm:prSet/>
      <dgm:spPr/>
      <dgm:t>
        <a:bodyPr/>
        <a:lstStyle/>
        <a:p>
          <a:endParaRPr lang="en-US" sz="1600" b="1"/>
        </a:p>
      </dgm:t>
    </dgm:pt>
    <dgm:pt modelId="{816DA307-EF6F-42D7-8526-F015A39037BB}" type="sibTrans" cxnId="{CB6EF953-DC35-42D5-8777-00D55E0761B0}">
      <dgm:prSet/>
      <dgm:spPr/>
      <dgm:t>
        <a:bodyPr/>
        <a:lstStyle/>
        <a:p>
          <a:endParaRPr lang="en-US" sz="1600" b="1"/>
        </a:p>
      </dgm:t>
    </dgm:pt>
    <dgm:pt modelId="{DFE6D416-C911-4FAC-B33F-8676C9AF25FD}">
      <dgm:prSet custT="1"/>
      <dgm:spPr/>
      <dgm:t>
        <a:bodyPr/>
        <a:lstStyle/>
        <a:p>
          <a:r>
            <a:rPr lang="nb-NO" sz="1600" b="1" dirty="0" err="1" smtClean="0"/>
            <a:t>iCATs</a:t>
          </a:r>
          <a:endParaRPr lang="en-US" sz="1600" b="1" dirty="0"/>
        </a:p>
      </dgm:t>
    </dgm:pt>
    <dgm:pt modelId="{6D4AE486-483F-4230-A6FA-02A9F4350E4E}" type="parTrans" cxnId="{D787088E-393A-4806-A1DD-626FCA1F09AE}">
      <dgm:prSet/>
      <dgm:spPr/>
      <dgm:t>
        <a:bodyPr/>
        <a:lstStyle/>
        <a:p>
          <a:endParaRPr lang="en-US" sz="1600" b="1"/>
        </a:p>
      </dgm:t>
    </dgm:pt>
    <dgm:pt modelId="{05EB11B9-6AD2-45E0-8A22-8278806A6ADB}" type="sibTrans" cxnId="{D787088E-393A-4806-A1DD-626FCA1F09AE}">
      <dgm:prSet/>
      <dgm:spPr/>
      <dgm:t>
        <a:bodyPr/>
        <a:lstStyle/>
        <a:p>
          <a:endParaRPr lang="en-US" sz="1600" b="1"/>
        </a:p>
      </dgm:t>
    </dgm:pt>
    <dgm:pt modelId="{BFF5E981-FE18-4EF9-AD76-032E1DA7777A}">
      <dgm:prSet custT="1"/>
      <dgm:spPr/>
      <dgm:t>
        <a:bodyPr/>
        <a:lstStyle/>
        <a:p>
          <a:r>
            <a:rPr lang="nb-NO" sz="1600" b="1" dirty="0" err="1" smtClean="0"/>
            <a:t>Blended</a:t>
          </a:r>
          <a:r>
            <a:rPr lang="nb-NO" sz="1600" b="1" dirty="0" smtClean="0"/>
            <a:t> support for pilots </a:t>
          </a:r>
          <a:r>
            <a:rPr lang="nb-NO" sz="1600" b="1" dirty="0" err="1" smtClean="0"/>
            <a:t>audits</a:t>
          </a:r>
          <a:endParaRPr lang="en-US" sz="1600" b="1" dirty="0"/>
        </a:p>
      </dgm:t>
    </dgm:pt>
    <dgm:pt modelId="{1F8397F0-AF46-422C-8A61-C8F9C0916C63}" type="parTrans" cxnId="{CDF5D60E-BFFE-40EA-B6A4-2AA2B4AFB009}">
      <dgm:prSet/>
      <dgm:spPr/>
      <dgm:t>
        <a:bodyPr/>
        <a:lstStyle/>
        <a:p>
          <a:endParaRPr lang="en-US" sz="1600" b="1"/>
        </a:p>
      </dgm:t>
    </dgm:pt>
    <dgm:pt modelId="{1B2B202E-9DC3-4186-A46F-54105E8856EA}" type="sibTrans" cxnId="{CDF5D60E-BFFE-40EA-B6A4-2AA2B4AFB009}">
      <dgm:prSet/>
      <dgm:spPr/>
      <dgm:t>
        <a:bodyPr/>
        <a:lstStyle/>
        <a:p>
          <a:endParaRPr lang="en-US" sz="1600" b="1"/>
        </a:p>
      </dgm:t>
    </dgm:pt>
    <dgm:pt modelId="{4D0C2E2E-415E-4C13-8642-FCED7124B90E}">
      <dgm:prSet custT="1"/>
      <dgm:spPr/>
      <dgm:t>
        <a:bodyPr/>
        <a:lstStyle/>
        <a:p>
          <a:r>
            <a:rPr lang="nb-NO" sz="1600" b="1" dirty="0" err="1" smtClean="0"/>
            <a:t>Quality</a:t>
          </a:r>
          <a:r>
            <a:rPr lang="nb-NO" sz="1600" b="1" dirty="0" smtClean="0"/>
            <a:t> </a:t>
          </a:r>
          <a:r>
            <a:rPr lang="nb-NO" sz="1600" b="1" dirty="0" err="1" smtClean="0"/>
            <a:t>Assurance</a:t>
          </a:r>
          <a:endParaRPr lang="en-US" sz="1600" b="1" dirty="0"/>
        </a:p>
      </dgm:t>
    </dgm:pt>
    <dgm:pt modelId="{3F17F58D-6CEC-4588-9736-B805C1EA2575}" type="parTrans" cxnId="{043F2233-FAE2-4B33-954E-BDD69C45C133}">
      <dgm:prSet/>
      <dgm:spPr/>
      <dgm:t>
        <a:bodyPr/>
        <a:lstStyle/>
        <a:p>
          <a:endParaRPr lang="en-US" sz="1600" b="1"/>
        </a:p>
      </dgm:t>
    </dgm:pt>
    <dgm:pt modelId="{F8024A1E-D1E7-432F-B129-900E7D311E04}" type="sibTrans" cxnId="{043F2233-FAE2-4B33-954E-BDD69C45C133}">
      <dgm:prSet/>
      <dgm:spPr/>
      <dgm:t>
        <a:bodyPr/>
        <a:lstStyle/>
        <a:p>
          <a:endParaRPr lang="en-US" sz="1600" b="1"/>
        </a:p>
      </dgm:t>
    </dgm:pt>
    <dgm:pt modelId="{F8F86DFF-7F9B-4322-A884-A083F965112E}">
      <dgm:prSet custT="1"/>
      <dgm:spPr/>
      <dgm:t>
        <a:bodyPr/>
        <a:lstStyle/>
        <a:p>
          <a:r>
            <a:rPr lang="nb-NO" sz="1600" b="1" dirty="0" err="1" smtClean="0"/>
            <a:t>iCATs</a:t>
          </a:r>
          <a:r>
            <a:rPr lang="nb-NO" sz="1600" b="1" dirty="0" smtClean="0"/>
            <a:t> as QA </a:t>
          </a:r>
          <a:r>
            <a:rPr lang="nb-NO" sz="1600" b="1" dirty="0" err="1" smtClean="0"/>
            <a:t>tool</a:t>
          </a:r>
          <a:endParaRPr lang="en-US" sz="1600" b="1" dirty="0"/>
        </a:p>
      </dgm:t>
    </dgm:pt>
    <dgm:pt modelId="{7E809E65-B6A8-40E3-98B7-6965DD43CAC7}" type="parTrans" cxnId="{86DBE97F-A545-439B-9113-4F7C1FAFFB61}">
      <dgm:prSet/>
      <dgm:spPr/>
      <dgm:t>
        <a:bodyPr/>
        <a:lstStyle/>
        <a:p>
          <a:endParaRPr lang="en-US" sz="1600" b="1"/>
        </a:p>
      </dgm:t>
    </dgm:pt>
    <dgm:pt modelId="{7C2BAD18-6F2E-4FF9-8BA5-284F5F6E0A9A}" type="sibTrans" cxnId="{86DBE97F-A545-439B-9113-4F7C1FAFFB61}">
      <dgm:prSet/>
      <dgm:spPr/>
      <dgm:t>
        <a:bodyPr/>
        <a:lstStyle/>
        <a:p>
          <a:endParaRPr lang="en-US" sz="1600" b="1"/>
        </a:p>
      </dgm:t>
    </dgm:pt>
    <dgm:pt modelId="{8D4E688E-2D91-4EA7-B32C-9ED1798754F3}">
      <dgm:prSet custT="1"/>
      <dgm:spPr/>
      <dgm:t>
        <a:bodyPr/>
        <a:lstStyle/>
        <a:p>
          <a:r>
            <a:rPr lang="nb-NO" sz="1600" b="1" dirty="0" smtClean="0"/>
            <a:t>ISSAI </a:t>
          </a:r>
          <a:r>
            <a:rPr lang="nb-NO" sz="1600" b="1" dirty="0" err="1" smtClean="0"/>
            <a:t>Implementation</a:t>
          </a:r>
          <a:r>
            <a:rPr lang="nb-NO" sz="1600" b="1" dirty="0" smtClean="0"/>
            <a:t> </a:t>
          </a:r>
          <a:r>
            <a:rPr lang="nb-NO" sz="1600" b="1" dirty="0" err="1" smtClean="0"/>
            <a:t>Handbooks</a:t>
          </a:r>
          <a:endParaRPr lang="en-US" sz="1600" b="1" dirty="0"/>
        </a:p>
      </dgm:t>
    </dgm:pt>
    <dgm:pt modelId="{8A61870E-5E85-4A43-83BB-F18BEF26FDA2}" type="parTrans" cxnId="{074E2C80-3F8E-41FE-9133-205FBA7FC797}">
      <dgm:prSet/>
      <dgm:spPr/>
      <dgm:t>
        <a:bodyPr/>
        <a:lstStyle/>
        <a:p>
          <a:endParaRPr lang="en-US"/>
        </a:p>
      </dgm:t>
    </dgm:pt>
    <dgm:pt modelId="{5E857284-F714-4530-96A8-391D0E2BE913}" type="sibTrans" cxnId="{074E2C80-3F8E-41FE-9133-205FBA7FC797}">
      <dgm:prSet/>
      <dgm:spPr/>
      <dgm:t>
        <a:bodyPr/>
        <a:lstStyle/>
        <a:p>
          <a:endParaRPr lang="en-US"/>
        </a:p>
      </dgm:t>
    </dgm:pt>
    <dgm:pt modelId="{CF841288-4FB7-4B6F-BA59-32E6089218CF}">
      <dgm:prSet phldrT="[Text]" custT="1"/>
      <dgm:spPr/>
      <dgm:t>
        <a:bodyPr/>
        <a:lstStyle/>
        <a:p>
          <a:r>
            <a:rPr lang="nb-NO" sz="1600" b="1" dirty="0" err="1" smtClean="0"/>
            <a:t>iCATs</a:t>
          </a:r>
          <a:r>
            <a:rPr lang="nb-NO" sz="1600" b="1" dirty="0" smtClean="0"/>
            <a:t> </a:t>
          </a:r>
          <a:endParaRPr lang="en-US" sz="1600" b="1" dirty="0"/>
        </a:p>
      </dgm:t>
    </dgm:pt>
    <dgm:pt modelId="{907270D9-8D29-4E1C-A7F7-50966C712A6D}" type="parTrans" cxnId="{3AE0E6A6-4FF0-4E91-B15E-8C3F6A6EB80E}">
      <dgm:prSet/>
      <dgm:spPr/>
      <dgm:t>
        <a:bodyPr/>
        <a:lstStyle/>
        <a:p>
          <a:endParaRPr lang="en-US"/>
        </a:p>
      </dgm:t>
    </dgm:pt>
    <dgm:pt modelId="{3EDCAB3C-0BD7-4B7F-AC54-E5DF5D88B202}" type="sibTrans" cxnId="{3AE0E6A6-4FF0-4E91-B15E-8C3F6A6EB80E}">
      <dgm:prSet/>
      <dgm:spPr/>
      <dgm:t>
        <a:bodyPr/>
        <a:lstStyle/>
        <a:p>
          <a:endParaRPr lang="en-US"/>
        </a:p>
      </dgm:t>
    </dgm:pt>
    <dgm:pt modelId="{9EA6AE49-559C-4534-B1CE-D56D157C28DE}" type="pres">
      <dgm:prSet presAssocID="{16D419BC-86FA-4A84-A64C-63117A16F23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C76FA28-D11F-4A9A-8EE7-6F5322CD4C03}" type="pres">
      <dgm:prSet presAssocID="{4D0C2E2E-415E-4C13-8642-FCED7124B90E}" presName="Accent6" presStyleCnt="0"/>
      <dgm:spPr/>
    </dgm:pt>
    <dgm:pt modelId="{A9D540E6-4455-48B8-A3C1-71C3E7A67154}" type="pres">
      <dgm:prSet presAssocID="{4D0C2E2E-415E-4C13-8642-FCED7124B90E}" presName="Accent" presStyleLbl="node1" presStyleIdx="0" presStyleCnt="6"/>
      <dgm:spPr/>
    </dgm:pt>
    <dgm:pt modelId="{A0005696-3987-4568-A5A2-D4C1340DD61E}" type="pres">
      <dgm:prSet presAssocID="{4D0C2E2E-415E-4C13-8642-FCED7124B90E}" presName="ParentBackground6" presStyleCnt="0"/>
      <dgm:spPr/>
    </dgm:pt>
    <dgm:pt modelId="{B1FE6673-207A-4093-AE7F-29B5238EC93F}" type="pres">
      <dgm:prSet presAssocID="{4D0C2E2E-415E-4C13-8642-FCED7124B90E}" presName="ParentBackground" presStyleLbl="fgAcc1" presStyleIdx="0" presStyleCnt="6"/>
      <dgm:spPr/>
      <dgm:t>
        <a:bodyPr/>
        <a:lstStyle/>
        <a:p>
          <a:endParaRPr lang="en-US"/>
        </a:p>
      </dgm:t>
    </dgm:pt>
    <dgm:pt modelId="{B6247219-E38F-49CD-9AA9-855DE3B59EFC}" type="pres">
      <dgm:prSet presAssocID="{4D0C2E2E-415E-4C13-8642-FCED7124B90E}" presName="Child6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60812-7B45-42FF-9CC4-E1E1AA1C3561}" type="pres">
      <dgm:prSet presAssocID="{4D0C2E2E-415E-4C13-8642-FCED7124B90E}" presName="Parent6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130F9-F722-45F1-93CB-29970D7C7302}" type="pres">
      <dgm:prSet presAssocID="{CF5F3ABE-25D4-46FE-A9A5-30104A954D2B}" presName="Accent5" presStyleCnt="0"/>
      <dgm:spPr/>
    </dgm:pt>
    <dgm:pt modelId="{97EA881C-64D3-4AC5-8BB8-64E3876D630A}" type="pres">
      <dgm:prSet presAssocID="{CF5F3ABE-25D4-46FE-A9A5-30104A954D2B}" presName="Accent" presStyleLbl="node1" presStyleIdx="1" presStyleCnt="6"/>
      <dgm:spPr/>
    </dgm:pt>
    <dgm:pt modelId="{5DFA47EB-BE9D-4A90-AE4C-2BF0E24FB129}" type="pres">
      <dgm:prSet presAssocID="{CF5F3ABE-25D4-46FE-A9A5-30104A954D2B}" presName="ParentBackground5" presStyleCnt="0"/>
      <dgm:spPr/>
    </dgm:pt>
    <dgm:pt modelId="{14B316EC-F639-48F9-AE11-D12442634768}" type="pres">
      <dgm:prSet presAssocID="{CF5F3ABE-25D4-46FE-A9A5-30104A954D2B}" presName="ParentBackground" presStyleLbl="fgAcc1" presStyleIdx="1" presStyleCnt="6"/>
      <dgm:spPr/>
      <dgm:t>
        <a:bodyPr/>
        <a:lstStyle/>
        <a:p>
          <a:endParaRPr lang="en-US"/>
        </a:p>
      </dgm:t>
    </dgm:pt>
    <dgm:pt modelId="{2A870AD5-489F-43B8-8E57-4B506164A6DC}" type="pres">
      <dgm:prSet presAssocID="{CF5F3ABE-25D4-46FE-A9A5-30104A954D2B}" presName="Child5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DE334-9916-4F5B-8719-95D701FA34DF}" type="pres">
      <dgm:prSet presAssocID="{CF5F3ABE-25D4-46FE-A9A5-30104A954D2B}" presName="Parent5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B7512-D5D8-4E1B-9B36-A5653C741542}" type="pres">
      <dgm:prSet presAssocID="{F270380D-665C-4439-8198-EC08025FA186}" presName="Accent4" presStyleCnt="0"/>
      <dgm:spPr/>
    </dgm:pt>
    <dgm:pt modelId="{954C375E-0B3C-47A9-BB41-59FB8C557155}" type="pres">
      <dgm:prSet presAssocID="{F270380D-665C-4439-8198-EC08025FA186}" presName="Accent" presStyleLbl="node1" presStyleIdx="2" presStyleCnt="6"/>
      <dgm:spPr/>
    </dgm:pt>
    <dgm:pt modelId="{B265E8C5-CDE5-47E6-8CA5-2622471575E3}" type="pres">
      <dgm:prSet presAssocID="{F270380D-665C-4439-8198-EC08025FA186}" presName="ParentBackground4" presStyleCnt="0"/>
      <dgm:spPr/>
    </dgm:pt>
    <dgm:pt modelId="{E971DF84-FA94-4D34-B559-8828E3B0BBBB}" type="pres">
      <dgm:prSet presAssocID="{F270380D-665C-4439-8198-EC08025FA186}" presName="ParentBackground" presStyleLbl="fgAcc1" presStyleIdx="2" presStyleCnt="6"/>
      <dgm:spPr/>
      <dgm:t>
        <a:bodyPr/>
        <a:lstStyle/>
        <a:p>
          <a:endParaRPr lang="en-US"/>
        </a:p>
      </dgm:t>
    </dgm:pt>
    <dgm:pt modelId="{2AE0F63B-64BD-4169-A6B6-988195EC33ED}" type="pres">
      <dgm:prSet presAssocID="{F270380D-665C-4439-8198-EC08025FA186}" presName="Child4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47031-480A-41AE-9763-B139B38F9483}" type="pres">
      <dgm:prSet presAssocID="{F270380D-665C-4439-8198-EC08025FA186}" presName="Parent4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C8FEF-8EBA-454D-8317-72D231DF2AA7}" type="pres">
      <dgm:prSet presAssocID="{04D1483B-D005-4535-849A-478CC4476577}" presName="Accent3" presStyleCnt="0"/>
      <dgm:spPr/>
    </dgm:pt>
    <dgm:pt modelId="{7CC7228B-12D9-44F8-8BAC-BF026FC0AB55}" type="pres">
      <dgm:prSet presAssocID="{04D1483B-D005-4535-849A-478CC4476577}" presName="Accent" presStyleLbl="node1" presStyleIdx="3" presStyleCnt="6"/>
      <dgm:spPr/>
    </dgm:pt>
    <dgm:pt modelId="{70652353-3E3C-458A-BC6A-90C5368BC0A9}" type="pres">
      <dgm:prSet presAssocID="{04D1483B-D005-4535-849A-478CC4476577}" presName="ParentBackground3" presStyleCnt="0"/>
      <dgm:spPr/>
    </dgm:pt>
    <dgm:pt modelId="{D78AB5DF-9605-49A1-B436-5E2AF7183B61}" type="pres">
      <dgm:prSet presAssocID="{04D1483B-D005-4535-849A-478CC4476577}" presName="ParentBackground" presStyleLbl="fgAcc1" presStyleIdx="3" presStyleCnt="6"/>
      <dgm:spPr/>
      <dgm:t>
        <a:bodyPr/>
        <a:lstStyle/>
        <a:p>
          <a:endParaRPr lang="en-US"/>
        </a:p>
      </dgm:t>
    </dgm:pt>
    <dgm:pt modelId="{8B05F447-E773-4850-8FF5-D235F5D5B626}" type="pres">
      <dgm:prSet presAssocID="{04D1483B-D005-4535-849A-478CC4476577}" presName="Child3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6BDA9-07C9-4D29-9962-96097E8D2E2F}" type="pres">
      <dgm:prSet presAssocID="{04D1483B-D005-4535-849A-478CC4476577}" presName="Parent3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B5904-6C15-41FD-84BB-3CE2316A6EB3}" type="pres">
      <dgm:prSet presAssocID="{9F81FB89-66A7-43EA-A151-802D79BBCAAA}" presName="Accent2" presStyleCnt="0"/>
      <dgm:spPr/>
    </dgm:pt>
    <dgm:pt modelId="{9053EF8C-2850-45BE-82B9-9611CBF13396}" type="pres">
      <dgm:prSet presAssocID="{9F81FB89-66A7-43EA-A151-802D79BBCAAA}" presName="Accent" presStyleLbl="node1" presStyleIdx="4" presStyleCnt="6"/>
      <dgm:spPr/>
    </dgm:pt>
    <dgm:pt modelId="{576BC21A-05AB-40EB-9FA7-AF7F4CA9071D}" type="pres">
      <dgm:prSet presAssocID="{9F81FB89-66A7-43EA-A151-802D79BBCAAA}" presName="ParentBackground2" presStyleCnt="0"/>
      <dgm:spPr/>
    </dgm:pt>
    <dgm:pt modelId="{2526CA41-FB1E-4B72-9FED-167E5BEC575E}" type="pres">
      <dgm:prSet presAssocID="{9F81FB89-66A7-43EA-A151-802D79BBCAAA}" presName="ParentBackground" presStyleLbl="fgAcc1" presStyleIdx="4" presStyleCnt="6"/>
      <dgm:spPr/>
      <dgm:t>
        <a:bodyPr/>
        <a:lstStyle/>
        <a:p>
          <a:endParaRPr lang="en-US"/>
        </a:p>
      </dgm:t>
    </dgm:pt>
    <dgm:pt modelId="{E7B9D639-C735-429D-971C-61137023E67F}" type="pres">
      <dgm:prSet presAssocID="{9F81FB89-66A7-43EA-A151-802D79BBCAAA}" presName="Child2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29AB3-DBE7-472D-87A1-CDEC434E9C19}" type="pres">
      <dgm:prSet presAssocID="{9F81FB89-66A7-43EA-A151-802D79BBCAAA}" presName="Parent2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D249C-B88E-45B3-96C8-1E208C1F3757}" type="pres">
      <dgm:prSet presAssocID="{5D023B59-7916-4F07-996F-0E7EE32B6AE1}" presName="Accent1" presStyleCnt="0"/>
      <dgm:spPr/>
    </dgm:pt>
    <dgm:pt modelId="{FEF8FE04-F919-46C4-943B-458B3CBA3C51}" type="pres">
      <dgm:prSet presAssocID="{5D023B59-7916-4F07-996F-0E7EE32B6AE1}" presName="Accent" presStyleLbl="node1" presStyleIdx="5" presStyleCnt="6"/>
      <dgm:spPr/>
    </dgm:pt>
    <dgm:pt modelId="{9E595D5D-395F-4885-B4D9-6A11699FF11E}" type="pres">
      <dgm:prSet presAssocID="{5D023B59-7916-4F07-996F-0E7EE32B6AE1}" presName="ParentBackground1" presStyleCnt="0"/>
      <dgm:spPr/>
    </dgm:pt>
    <dgm:pt modelId="{364716FF-4D0D-4621-B1E0-97CF7BCBFCDE}" type="pres">
      <dgm:prSet presAssocID="{5D023B59-7916-4F07-996F-0E7EE32B6AE1}" presName="ParentBackground" presStyleLbl="fgAcc1" presStyleIdx="5" presStyleCnt="6"/>
      <dgm:spPr/>
      <dgm:t>
        <a:bodyPr/>
        <a:lstStyle/>
        <a:p>
          <a:endParaRPr lang="en-US"/>
        </a:p>
      </dgm:t>
    </dgm:pt>
    <dgm:pt modelId="{80819CB0-E21E-48E7-AF58-F07ABAAEE073}" type="pres">
      <dgm:prSet presAssocID="{5D023B59-7916-4F07-996F-0E7EE32B6AE1}" presName="Child1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19000-6F56-4536-94C4-E1234CB9D6BA}" type="pres">
      <dgm:prSet presAssocID="{5D023B59-7916-4F07-996F-0E7EE32B6AE1}" presName="Parent1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C2BED-25F5-41C9-8DF7-AA441BDC4CAC}" srcId="{16D419BC-86FA-4A84-A64C-63117A16F234}" destId="{04D1483B-D005-4535-849A-478CC4476577}" srcOrd="2" destOrd="0" parTransId="{9034E8E6-017C-46A6-B3B0-2F48E3BF1478}" sibTransId="{63E0DC28-9E11-4986-9C1F-D0B997DEA268}"/>
    <dgm:cxn modelId="{043F2233-FAE2-4B33-954E-BDD69C45C133}" srcId="{16D419BC-86FA-4A84-A64C-63117A16F234}" destId="{4D0C2E2E-415E-4C13-8642-FCED7124B90E}" srcOrd="5" destOrd="0" parTransId="{3F17F58D-6CEC-4588-9736-B805C1EA2575}" sibTransId="{F8024A1E-D1E7-432F-B129-900E7D311E04}"/>
    <dgm:cxn modelId="{476343A2-877C-4CAB-8392-A597406B14AE}" srcId="{5D023B59-7916-4F07-996F-0E7EE32B6AE1}" destId="{9CF5DD00-C9DA-461D-9725-64C4806755F4}" srcOrd="0" destOrd="0" parTransId="{C17410C0-EDE2-488A-8E7A-34F9ECB704C0}" sibTransId="{7C68BAF3-7F3D-40F6-92B4-03CEEAF3EC04}"/>
    <dgm:cxn modelId="{DCD83420-80CA-4FCB-AD1F-B2974C0F5CE8}" type="presOf" srcId="{9F81FB89-66A7-43EA-A151-802D79BBCAAA}" destId="{2526CA41-FB1E-4B72-9FED-167E5BEC575E}" srcOrd="0" destOrd="0" presId="urn:microsoft.com/office/officeart/2011/layout/CircleProcess"/>
    <dgm:cxn modelId="{86DBE97F-A545-439B-9113-4F7C1FAFFB61}" srcId="{4D0C2E2E-415E-4C13-8642-FCED7124B90E}" destId="{F8F86DFF-7F9B-4322-A884-A083F965112E}" srcOrd="0" destOrd="0" parTransId="{7E809E65-B6A8-40E3-98B7-6965DD43CAC7}" sibTransId="{7C2BAD18-6F2E-4FF9-8BA5-284F5F6E0A9A}"/>
    <dgm:cxn modelId="{CD24AE75-C106-445B-842C-CA54B4BD7A57}" type="presOf" srcId="{DFE6D416-C911-4FAC-B33F-8676C9AF25FD}" destId="{2AE0F63B-64BD-4169-A6B6-988195EC33ED}" srcOrd="0" destOrd="0" presId="urn:microsoft.com/office/officeart/2011/layout/CircleProcess"/>
    <dgm:cxn modelId="{074E2C80-3F8E-41FE-9133-205FBA7FC797}" srcId="{F270380D-665C-4439-8198-EC08025FA186}" destId="{8D4E688E-2D91-4EA7-B32C-9ED1798754F3}" srcOrd="1" destOrd="0" parTransId="{8A61870E-5E85-4A43-83BB-F18BEF26FDA2}" sibTransId="{5E857284-F714-4530-96A8-391D0E2BE913}"/>
    <dgm:cxn modelId="{F78F2187-8294-46CF-B260-5BB79B4FCE3A}" srcId="{16D419BC-86FA-4A84-A64C-63117A16F234}" destId="{5D023B59-7916-4F07-996F-0E7EE32B6AE1}" srcOrd="0" destOrd="0" parTransId="{42C3272B-50BA-47C0-90C7-4A57456E32EC}" sibTransId="{8D8FC3A8-2FB3-4FD3-AC28-142AE8D7E9B2}"/>
    <dgm:cxn modelId="{B7A06762-C6EE-4363-89CC-21AACC113EC4}" type="presOf" srcId="{16D419BC-86FA-4A84-A64C-63117A16F234}" destId="{9EA6AE49-559C-4534-B1CE-D56D157C28DE}" srcOrd="0" destOrd="0" presId="urn:microsoft.com/office/officeart/2011/layout/CircleProcess"/>
    <dgm:cxn modelId="{27324E32-6D4A-41F5-A06F-6F8C579F442F}" type="presOf" srcId="{CF5F3ABE-25D4-46FE-A9A5-30104A954D2B}" destId="{14B316EC-F639-48F9-AE11-D12442634768}" srcOrd="0" destOrd="0" presId="urn:microsoft.com/office/officeart/2011/layout/CircleProcess"/>
    <dgm:cxn modelId="{8CCBBD6E-BF87-45AA-B2D9-36169E12DFB9}" type="presOf" srcId="{04D1483B-D005-4535-849A-478CC4476577}" destId="{D78AB5DF-9605-49A1-B436-5E2AF7183B61}" srcOrd="0" destOrd="0" presId="urn:microsoft.com/office/officeart/2011/layout/CircleProcess"/>
    <dgm:cxn modelId="{B2D2CE8F-66CB-4C23-9F3F-5153F699B7C3}" type="presOf" srcId="{8D4E688E-2D91-4EA7-B32C-9ED1798754F3}" destId="{2AE0F63B-64BD-4169-A6B6-988195EC33ED}" srcOrd="0" destOrd="1" presId="urn:microsoft.com/office/officeart/2011/layout/CircleProcess"/>
    <dgm:cxn modelId="{3C495AD3-D9BF-4C3A-BC9E-2B7A6336F1D8}" type="presOf" srcId="{5D023B59-7916-4F07-996F-0E7EE32B6AE1}" destId="{9BC19000-6F56-4536-94C4-E1234CB9D6BA}" srcOrd="1" destOrd="0" presId="urn:microsoft.com/office/officeart/2011/layout/CircleProcess"/>
    <dgm:cxn modelId="{CB6EF953-DC35-42D5-8777-00D55E0761B0}" srcId="{16D419BC-86FA-4A84-A64C-63117A16F234}" destId="{CF5F3ABE-25D4-46FE-A9A5-30104A954D2B}" srcOrd="4" destOrd="0" parTransId="{02383536-31B8-4F75-9E89-5F0F05F28A49}" sibTransId="{816DA307-EF6F-42D7-8526-F015A39037BB}"/>
    <dgm:cxn modelId="{BA7E88FC-0A1A-45F0-9166-FAD82161EBFC}" type="presOf" srcId="{F270380D-665C-4439-8198-EC08025FA186}" destId="{EFF47031-480A-41AE-9763-B139B38F9483}" srcOrd="1" destOrd="0" presId="urn:microsoft.com/office/officeart/2011/layout/CircleProcess"/>
    <dgm:cxn modelId="{63D29F20-70F1-4DF8-B9ED-6C5F52D20201}" type="presOf" srcId="{CF841288-4FB7-4B6F-BA59-32E6089218CF}" destId="{E7B9D639-C735-429D-971C-61137023E67F}" srcOrd="0" destOrd="1" presId="urn:microsoft.com/office/officeart/2011/layout/CircleProcess"/>
    <dgm:cxn modelId="{D787088E-393A-4806-A1DD-626FCA1F09AE}" srcId="{F270380D-665C-4439-8198-EC08025FA186}" destId="{DFE6D416-C911-4FAC-B33F-8676C9AF25FD}" srcOrd="0" destOrd="0" parTransId="{6D4AE486-483F-4230-A6FA-02A9F4350E4E}" sibTransId="{05EB11B9-6AD2-45E0-8A22-8278806A6ADB}"/>
    <dgm:cxn modelId="{0EE08EE5-68F0-44FE-8A22-69B4B2A05234}" type="presOf" srcId="{5D023B59-7916-4F07-996F-0E7EE32B6AE1}" destId="{364716FF-4D0D-4621-B1E0-97CF7BCBFCDE}" srcOrd="0" destOrd="0" presId="urn:microsoft.com/office/officeart/2011/layout/CircleProcess"/>
    <dgm:cxn modelId="{754039CC-EFAE-4C1C-B222-2FDAB99A1C79}" type="presOf" srcId="{BFF5E981-FE18-4EF9-AD76-032E1DA7777A}" destId="{2A870AD5-489F-43B8-8E57-4B506164A6DC}" srcOrd="0" destOrd="0" presId="urn:microsoft.com/office/officeart/2011/layout/CircleProcess"/>
    <dgm:cxn modelId="{CDF5D60E-BFFE-40EA-B6A4-2AA2B4AFB009}" srcId="{CF5F3ABE-25D4-46FE-A9A5-30104A954D2B}" destId="{BFF5E981-FE18-4EF9-AD76-032E1DA7777A}" srcOrd="0" destOrd="0" parTransId="{1F8397F0-AF46-422C-8A61-C8F9C0916C63}" sibTransId="{1B2B202E-9DC3-4186-A46F-54105E8856EA}"/>
    <dgm:cxn modelId="{3AE0E6A6-4FF0-4E91-B15E-8C3F6A6EB80E}" srcId="{9F81FB89-66A7-43EA-A151-802D79BBCAAA}" destId="{CF841288-4FB7-4B6F-BA59-32E6089218CF}" srcOrd="1" destOrd="0" parTransId="{907270D9-8D29-4E1C-A7F7-50966C712A6D}" sibTransId="{3EDCAB3C-0BD7-4B7F-AC54-E5DF5D88B202}"/>
    <dgm:cxn modelId="{C6C0020D-43F6-4183-B6EB-81372D7BD164}" type="presOf" srcId="{9F81FB89-66A7-43EA-A151-802D79BBCAAA}" destId="{95E29AB3-DBE7-472D-87A1-CDEC434E9C19}" srcOrd="1" destOrd="0" presId="urn:microsoft.com/office/officeart/2011/layout/CircleProcess"/>
    <dgm:cxn modelId="{993A2931-182A-48D0-88C3-FA083FE5851D}" srcId="{16D419BC-86FA-4A84-A64C-63117A16F234}" destId="{9F81FB89-66A7-43EA-A151-802D79BBCAAA}" srcOrd="1" destOrd="0" parTransId="{C0192281-ABFD-4FA0-8500-00E2ABA38449}" sibTransId="{8DC2F7CC-56B3-4B74-AB74-E49268B1843D}"/>
    <dgm:cxn modelId="{65373B19-7FBF-4769-826C-11569C12C163}" type="presOf" srcId="{4D0C2E2E-415E-4C13-8642-FCED7124B90E}" destId="{B1FE6673-207A-4093-AE7F-29B5238EC93F}" srcOrd="0" destOrd="0" presId="urn:microsoft.com/office/officeart/2011/layout/CircleProcess"/>
    <dgm:cxn modelId="{1DF409AE-A26F-4C41-8BF8-792B57F07CC9}" type="presOf" srcId="{04D1483B-D005-4535-849A-478CC4476577}" destId="{0F26BDA9-07C9-4D29-9962-96097E8D2E2F}" srcOrd="1" destOrd="0" presId="urn:microsoft.com/office/officeart/2011/layout/CircleProcess"/>
    <dgm:cxn modelId="{37FB9D35-4AAC-49FC-BAB0-2A336D65A70C}" type="presOf" srcId="{CF5F3ABE-25D4-46FE-A9A5-30104A954D2B}" destId="{49DDE334-9916-4F5B-8719-95D701FA34DF}" srcOrd="1" destOrd="0" presId="urn:microsoft.com/office/officeart/2011/layout/CircleProcess"/>
    <dgm:cxn modelId="{1AC8AEA7-7152-4BCF-8422-2626DA2F4328}" type="presOf" srcId="{4D0C2E2E-415E-4C13-8642-FCED7124B90E}" destId="{3B360812-7B45-42FF-9CC4-E1E1AA1C3561}" srcOrd="1" destOrd="0" presId="urn:microsoft.com/office/officeart/2011/layout/CircleProcess"/>
    <dgm:cxn modelId="{6B29230A-0347-4162-B41C-EEBD4A7B7FA0}" srcId="{9F81FB89-66A7-43EA-A151-802D79BBCAAA}" destId="{CB2E7516-BB30-483F-8A1A-20999DDC01E8}" srcOrd="0" destOrd="0" parTransId="{D8783717-8E47-4AE5-9AC7-B8CC5B8F1915}" sibTransId="{805D4954-02DC-46E0-A19C-95B5D89A175A}"/>
    <dgm:cxn modelId="{B2F56DBA-0FBF-4E0B-BE8A-4170801E2D2A}" type="presOf" srcId="{9CF5DD00-C9DA-461D-9725-64C4806755F4}" destId="{80819CB0-E21E-48E7-AF58-F07ABAAEE073}" srcOrd="0" destOrd="0" presId="urn:microsoft.com/office/officeart/2011/layout/CircleProcess"/>
    <dgm:cxn modelId="{7EA21BB5-7FFD-425B-B6DA-0E50BCB4D3DD}" type="presOf" srcId="{F270380D-665C-4439-8198-EC08025FA186}" destId="{E971DF84-FA94-4D34-B559-8828E3B0BBBB}" srcOrd="0" destOrd="0" presId="urn:microsoft.com/office/officeart/2011/layout/CircleProcess"/>
    <dgm:cxn modelId="{D59A18DA-8914-43B6-A623-BC386F072014}" type="presOf" srcId="{F8F86DFF-7F9B-4322-A884-A083F965112E}" destId="{B6247219-E38F-49CD-9AA9-855DE3B59EFC}" srcOrd="0" destOrd="0" presId="urn:microsoft.com/office/officeart/2011/layout/CircleProcess"/>
    <dgm:cxn modelId="{87663B45-49F1-4947-A8B3-9B04CD9D98AF}" type="presOf" srcId="{CB2E7516-BB30-483F-8A1A-20999DDC01E8}" destId="{E7B9D639-C735-429D-971C-61137023E67F}" srcOrd="0" destOrd="0" presId="urn:microsoft.com/office/officeart/2011/layout/CircleProcess"/>
    <dgm:cxn modelId="{1B93BC3D-2002-4BFE-B8C9-845E25801567}" type="presOf" srcId="{7ECB0082-21EF-41F2-8A5E-1CB6052C3570}" destId="{8B05F447-E773-4850-8FF5-D235F5D5B626}" srcOrd="0" destOrd="0" presId="urn:microsoft.com/office/officeart/2011/layout/CircleProcess"/>
    <dgm:cxn modelId="{D19ABE40-94DB-4037-92D7-06CB1EA3129C}" srcId="{04D1483B-D005-4535-849A-478CC4476577}" destId="{7ECB0082-21EF-41F2-8A5E-1CB6052C3570}" srcOrd="0" destOrd="0" parTransId="{D25537F2-738B-40F9-B027-72C0551FD86C}" sibTransId="{353BB19D-F729-4C47-9F3D-87E99072EB45}"/>
    <dgm:cxn modelId="{17026C10-6C06-4B95-8653-AD14D17BC19A}" srcId="{16D419BC-86FA-4A84-A64C-63117A16F234}" destId="{F270380D-665C-4439-8198-EC08025FA186}" srcOrd="3" destOrd="0" parTransId="{AD3443DD-4E56-4B2A-83FD-D7AAE8858CCA}" sibTransId="{A0E2E4D6-6049-4222-90D8-DD99EBF57506}"/>
    <dgm:cxn modelId="{2C5A4E16-1D3B-4094-9879-76F700E342B1}" type="presParOf" srcId="{9EA6AE49-559C-4534-B1CE-D56D157C28DE}" destId="{6C76FA28-D11F-4A9A-8EE7-6F5322CD4C03}" srcOrd="0" destOrd="0" presId="urn:microsoft.com/office/officeart/2011/layout/CircleProcess"/>
    <dgm:cxn modelId="{9C413E4A-2EB8-480F-AEF2-B42E077C8919}" type="presParOf" srcId="{6C76FA28-D11F-4A9A-8EE7-6F5322CD4C03}" destId="{A9D540E6-4455-48B8-A3C1-71C3E7A67154}" srcOrd="0" destOrd="0" presId="urn:microsoft.com/office/officeart/2011/layout/CircleProcess"/>
    <dgm:cxn modelId="{2C5A56B5-93D6-40CE-9BF0-81FE68414082}" type="presParOf" srcId="{9EA6AE49-559C-4534-B1CE-D56D157C28DE}" destId="{A0005696-3987-4568-A5A2-D4C1340DD61E}" srcOrd="1" destOrd="0" presId="urn:microsoft.com/office/officeart/2011/layout/CircleProcess"/>
    <dgm:cxn modelId="{2EED4CBA-AF78-4025-866F-13F8ABAD4329}" type="presParOf" srcId="{A0005696-3987-4568-A5A2-D4C1340DD61E}" destId="{B1FE6673-207A-4093-AE7F-29B5238EC93F}" srcOrd="0" destOrd="0" presId="urn:microsoft.com/office/officeart/2011/layout/CircleProcess"/>
    <dgm:cxn modelId="{B120AB33-9A22-43E2-AF5E-4898A546CE88}" type="presParOf" srcId="{9EA6AE49-559C-4534-B1CE-D56D157C28DE}" destId="{B6247219-E38F-49CD-9AA9-855DE3B59EFC}" srcOrd="2" destOrd="0" presId="urn:microsoft.com/office/officeart/2011/layout/CircleProcess"/>
    <dgm:cxn modelId="{FF46054C-2792-46F8-A626-7136A610B5A4}" type="presParOf" srcId="{9EA6AE49-559C-4534-B1CE-D56D157C28DE}" destId="{3B360812-7B45-42FF-9CC4-E1E1AA1C3561}" srcOrd="3" destOrd="0" presId="urn:microsoft.com/office/officeart/2011/layout/CircleProcess"/>
    <dgm:cxn modelId="{A5C5CE30-E731-4743-B1C3-122D780E80F7}" type="presParOf" srcId="{9EA6AE49-559C-4534-B1CE-D56D157C28DE}" destId="{0BC130F9-F722-45F1-93CB-29970D7C7302}" srcOrd="4" destOrd="0" presId="urn:microsoft.com/office/officeart/2011/layout/CircleProcess"/>
    <dgm:cxn modelId="{630247FD-7145-4A5E-9FE3-B149E80688E5}" type="presParOf" srcId="{0BC130F9-F722-45F1-93CB-29970D7C7302}" destId="{97EA881C-64D3-4AC5-8BB8-64E3876D630A}" srcOrd="0" destOrd="0" presId="urn:microsoft.com/office/officeart/2011/layout/CircleProcess"/>
    <dgm:cxn modelId="{867376C0-E297-4870-A0EE-753EA1DD9D9E}" type="presParOf" srcId="{9EA6AE49-559C-4534-B1CE-D56D157C28DE}" destId="{5DFA47EB-BE9D-4A90-AE4C-2BF0E24FB129}" srcOrd="5" destOrd="0" presId="urn:microsoft.com/office/officeart/2011/layout/CircleProcess"/>
    <dgm:cxn modelId="{FB2CDAF6-5A62-4305-881F-3AF53A715154}" type="presParOf" srcId="{5DFA47EB-BE9D-4A90-AE4C-2BF0E24FB129}" destId="{14B316EC-F639-48F9-AE11-D12442634768}" srcOrd="0" destOrd="0" presId="urn:microsoft.com/office/officeart/2011/layout/CircleProcess"/>
    <dgm:cxn modelId="{2B87E0F7-2628-4EC1-A1A9-AFFB7C5C342D}" type="presParOf" srcId="{9EA6AE49-559C-4534-B1CE-D56D157C28DE}" destId="{2A870AD5-489F-43B8-8E57-4B506164A6DC}" srcOrd="6" destOrd="0" presId="urn:microsoft.com/office/officeart/2011/layout/CircleProcess"/>
    <dgm:cxn modelId="{5F9A72CB-2327-4825-9E67-2A77BEF87A5F}" type="presParOf" srcId="{9EA6AE49-559C-4534-B1CE-D56D157C28DE}" destId="{49DDE334-9916-4F5B-8719-95D701FA34DF}" srcOrd="7" destOrd="0" presId="urn:microsoft.com/office/officeart/2011/layout/CircleProcess"/>
    <dgm:cxn modelId="{722C96B2-3A76-451D-8D40-CB6577F60A2D}" type="presParOf" srcId="{9EA6AE49-559C-4534-B1CE-D56D157C28DE}" destId="{498B7512-D5D8-4E1B-9B36-A5653C741542}" srcOrd="8" destOrd="0" presId="urn:microsoft.com/office/officeart/2011/layout/CircleProcess"/>
    <dgm:cxn modelId="{58081B60-619D-46FA-B92D-67C968F86A89}" type="presParOf" srcId="{498B7512-D5D8-4E1B-9B36-A5653C741542}" destId="{954C375E-0B3C-47A9-BB41-59FB8C557155}" srcOrd="0" destOrd="0" presId="urn:microsoft.com/office/officeart/2011/layout/CircleProcess"/>
    <dgm:cxn modelId="{29FD0198-6C0F-481C-8F14-D5A2EC884422}" type="presParOf" srcId="{9EA6AE49-559C-4534-B1CE-D56D157C28DE}" destId="{B265E8C5-CDE5-47E6-8CA5-2622471575E3}" srcOrd="9" destOrd="0" presId="urn:microsoft.com/office/officeart/2011/layout/CircleProcess"/>
    <dgm:cxn modelId="{0A79CF64-8433-4CC5-A6C0-D8E4C2C2E3CD}" type="presParOf" srcId="{B265E8C5-CDE5-47E6-8CA5-2622471575E3}" destId="{E971DF84-FA94-4D34-B559-8828E3B0BBBB}" srcOrd="0" destOrd="0" presId="urn:microsoft.com/office/officeart/2011/layout/CircleProcess"/>
    <dgm:cxn modelId="{D254F57F-F566-4CED-90E7-1093881DE215}" type="presParOf" srcId="{9EA6AE49-559C-4534-B1CE-D56D157C28DE}" destId="{2AE0F63B-64BD-4169-A6B6-988195EC33ED}" srcOrd="10" destOrd="0" presId="urn:microsoft.com/office/officeart/2011/layout/CircleProcess"/>
    <dgm:cxn modelId="{3AD5BAA6-AE37-419E-8D46-5BF846693161}" type="presParOf" srcId="{9EA6AE49-559C-4534-B1CE-D56D157C28DE}" destId="{EFF47031-480A-41AE-9763-B139B38F9483}" srcOrd="11" destOrd="0" presId="urn:microsoft.com/office/officeart/2011/layout/CircleProcess"/>
    <dgm:cxn modelId="{7EAA72A6-E8ED-4BA9-992F-2D1CE61599ED}" type="presParOf" srcId="{9EA6AE49-559C-4534-B1CE-D56D157C28DE}" destId="{530C8FEF-8EBA-454D-8317-72D231DF2AA7}" srcOrd="12" destOrd="0" presId="urn:microsoft.com/office/officeart/2011/layout/CircleProcess"/>
    <dgm:cxn modelId="{8AF856FB-2DDD-48B8-8E59-14DA5579EFBD}" type="presParOf" srcId="{530C8FEF-8EBA-454D-8317-72D231DF2AA7}" destId="{7CC7228B-12D9-44F8-8BAC-BF026FC0AB55}" srcOrd="0" destOrd="0" presId="urn:microsoft.com/office/officeart/2011/layout/CircleProcess"/>
    <dgm:cxn modelId="{F4AC6B36-E0FD-466E-A763-AD7E1DC550E9}" type="presParOf" srcId="{9EA6AE49-559C-4534-B1CE-D56D157C28DE}" destId="{70652353-3E3C-458A-BC6A-90C5368BC0A9}" srcOrd="13" destOrd="0" presId="urn:microsoft.com/office/officeart/2011/layout/CircleProcess"/>
    <dgm:cxn modelId="{236EC41B-2F08-4C71-B7CF-5D013C762856}" type="presParOf" srcId="{70652353-3E3C-458A-BC6A-90C5368BC0A9}" destId="{D78AB5DF-9605-49A1-B436-5E2AF7183B61}" srcOrd="0" destOrd="0" presId="urn:microsoft.com/office/officeart/2011/layout/CircleProcess"/>
    <dgm:cxn modelId="{14FA2F0D-0B33-48FB-AFB4-3C5F7805422B}" type="presParOf" srcId="{9EA6AE49-559C-4534-B1CE-D56D157C28DE}" destId="{8B05F447-E773-4850-8FF5-D235F5D5B626}" srcOrd="14" destOrd="0" presId="urn:microsoft.com/office/officeart/2011/layout/CircleProcess"/>
    <dgm:cxn modelId="{6A15B20A-566E-4F1E-9179-0140A880DE32}" type="presParOf" srcId="{9EA6AE49-559C-4534-B1CE-D56D157C28DE}" destId="{0F26BDA9-07C9-4D29-9962-96097E8D2E2F}" srcOrd="15" destOrd="0" presId="urn:microsoft.com/office/officeart/2011/layout/CircleProcess"/>
    <dgm:cxn modelId="{21A16FED-A2D9-4791-BD53-273FD9E3DE79}" type="presParOf" srcId="{9EA6AE49-559C-4534-B1CE-D56D157C28DE}" destId="{EC9B5904-6C15-41FD-84BB-3CE2316A6EB3}" srcOrd="16" destOrd="0" presId="urn:microsoft.com/office/officeart/2011/layout/CircleProcess"/>
    <dgm:cxn modelId="{EBE15F51-2645-415E-9BCC-4252000A1490}" type="presParOf" srcId="{EC9B5904-6C15-41FD-84BB-3CE2316A6EB3}" destId="{9053EF8C-2850-45BE-82B9-9611CBF13396}" srcOrd="0" destOrd="0" presId="urn:microsoft.com/office/officeart/2011/layout/CircleProcess"/>
    <dgm:cxn modelId="{16984E5B-83EC-4B94-8039-34728F8E5BEF}" type="presParOf" srcId="{9EA6AE49-559C-4534-B1CE-D56D157C28DE}" destId="{576BC21A-05AB-40EB-9FA7-AF7F4CA9071D}" srcOrd="17" destOrd="0" presId="urn:microsoft.com/office/officeart/2011/layout/CircleProcess"/>
    <dgm:cxn modelId="{B13C959E-DFE7-4DB4-A4C6-3397C8C20268}" type="presParOf" srcId="{576BC21A-05AB-40EB-9FA7-AF7F4CA9071D}" destId="{2526CA41-FB1E-4B72-9FED-167E5BEC575E}" srcOrd="0" destOrd="0" presId="urn:microsoft.com/office/officeart/2011/layout/CircleProcess"/>
    <dgm:cxn modelId="{19EAF011-2A4E-4E89-A70F-E8CD8E620AA0}" type="presParOf" srcId="{9EA6AE49-559C-4534-B1CE-D56D157C28DE}" destId="{E7B9D639-C735-429D-971C-61137023E67F}" srcOrd="18" destOrd="0" presId="urn:microsoft.com/office/officeart/2011/layout/CircleProcess"/>
    <dgm:cxn modelId="{B42F4C0A-0563-42F6-A84E-9164AC4FB92E}" type="presParOf" srcId="{9EA6AE49-559C-4534-B1CE-D56D157C28DE}" destId="{95E29AB3-DBE7-472D-87A1-CDEC434E9C19}" srcOrd="19" destOrd="0" presId="urn:microsoft.com/office/officeart/2011/layout/CircleProcess"/>
    <dgm:cxn modelId="{BB355D3E-6A63-4552-8B90-ED563D15F92E}" type="presParOf" srcId="{9EA6AE49-559C-4534-B1CE-D56D157C28DE}" destId="{252D249C-B88E-45B3-96C8-1E208C1F3757}" srcOrd="20" destOrd="0" presId="urn:microsoft.com/office/officeart/2011/layout/CircleProcess"/>
    <dgm:cxn modelId="{212633E3-D503-4EC3-928E-901283F066CB}" type="presParOf" srcId="{252D249C-B88E-45B3-96C8-1E208C1F3757}" destId="{FEF8FE04-F919-46C4-943B-458B3CBA3C51}" srcOrd="0" destOrd="0" presId="urn:microsoft.com/office/officeart/2011/layout/CircleProcess"/>
    <dgm:cxn modelId="{5ED3C64C-8C71-44E7-9C3C-CB6A6F8DACE9}" type="presParOf" srcId="{9EA6AE49-559C-4534-B1CE-D56D157C28DE}" destId="{9E595D5D-395F-4885-B4D9-6A11699FF11E}" srcOrd="21" destOrd="0" presId="urn:microsoft.com/office/officeart/2011/layout/CircleProcess"/>
    <dgm:cxn modelId="{85D98E0E-13C1-4F14-9CF4-5F4041B3F01E}" type="presParOf" srcId="{9E595D5D-395F-4885-B4D9-6A11699FF11E}" destId="{364716FF-4D0D-4621-B1E0-97CF7BCBFCDE}" srcOrd="0" destOrd="0" presId="urn:microsoft.com/office/officeart/2011/layout/CircleProcess"/>
    <dgm:cxn modelId="{0B9120A1-1CFC-41D7-8DBB-96004D9CC893}" type="presParOf" srcId="{9EA6AE49-559C-4534-B1CE-D56D157C28DE}" destId="{80819CB0-E21E-48E7-AF58-F07ABAAEE073}" srcOrd="22" destOrd="0" presId="urn:microsoft.com/office/officeart/2011/layout/CircleProcess"/>
    <dgm:cxn modelId="{2C604EA0-920F-465F-91E2-94D138AEA915}" type="presParOf" srcId="{9EA6AE49-559C-4534-B1CE-D56D157C28DE}" destId="{9BC19000-6F56-4536-94C4-E1234CB9D6BA}" srcOrd="23" destOrd="0" presId="urn:microsoft.com/office/officeart/2011/layout/CircleProcess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7544-97B1-4AA7-AF9E-EC86F6189A71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b="1" kern="1200" dirty="0" smtClean="0"/>
            <a:t>SAIs</a:t>
          </a:r>
          <a:endParaRPr lang="en-US" sz="2900" b="1" kern="1200" dirty="0"/>
        </a:p>
      </dsp:txBody>
      <dsp:txXfrm>
        <a:off x="1748064" y="2975"/>
        <a:ext cx="3342605" cy="2005563"/>
      </dsp:txXfrm>
    </dsp:sp>
    <dsp:sp modelId="{E84942D3-C31A-4F9E-9CBF-164EDA29CB14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b="1" kern="1200" dirty="0" smtClean="0"/>
            <a:t>INTOSAI PSC &amp; </a:t>
          </a:r>
          <a:r>
            <a:rPr lang="nb-NO" sz="2900" b="1" kern="1200" dirty="0" err="1" smtClean="0"/>
            <a:t>subcommittees</a:t>
          </a:r>
          <a:r>
            <a:rPr lang="nb-NO" sz="2900" b="1" kern="1200" dirty="0" smtClean="0"/>
            <a:t>, CBC, KSC</a:t>
          </a:r>
          <a:endParaRPr lang="en-US" sz="2900" b="1" kern="1200" dirty="0"/>
        </a:p>
      </dsp:txBody>
      <dsp:txXfrm>
        <a:off x="5424930" y="2975"/>
        <a:ext cx="3342605" cy="2005563"/>
      </dsp:txXfrm>
    </dsp:sp>
    <dsp:sp modelId="{9505E573-A02D-40BB-A56B-D1DFFCE0F856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b="1" kern="1200" dirty="0" smtClean="0"/>
            <a:t>INTOSAI Regions</a:t>
          </a:r>
          <a:endParaRPr lang="en-US" sz="2900" b="1" kern="1200" dirty="0"/>
        </a:p>
      </dsp:txBody>
      <dsp:txXfrm>
        <a:off x="1748064" y="2342799"/>
        <a:ext cx="3342605" cy="2005563"/>
      </dsp:txXfrm>
    </dsp:sp>
    <dsp:sp modelId="{D143A227-C59B-4992-A53E-AE0769845D9B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900" b="1" kern="1200" dirty="0" err="1" smtClean="0"/>
            <a:t>Financing</a:t>
          </a:r>
          <a:r>
            <a:rPr lang="nb-NO" sz="2900" b="1" kern="1200" dirty="0" smtClean="0"/>
            <a:t> partners – World Bank, USAID, DFATD Canada, SIDA, IFAD, DFID</a:t>
          </a:r>
          <a:endParaRPr lang="en-US" sz="2900" b="1" kern="1200" dirty="0"/>
        </a:p>
      </dsp:txBody>
      <dsp:txXfrm>
        <a:off x="5424930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7F73F-3A62-47D5-BD14-9F495B4A6DF7}">
      <dsp:nvSpPr>
        <dsp:cNvPr id="0" name=""/>
        <dsp:cNvSpPr/>
      </dsp:nvSpPr>
      <dsp:spPr>
        <a:xfrm>
          <a:off x="3352759" y="-32283"/>
          <a:ext cx="4911771" cy="4911771"/>
        </a:xfrm>
        <a:prstGeom prst="circularArrow">
          <a:avLst>
            <a:gd name="adj1" fmla="val 5544"/>
            <a:gd name="adj2" fmla="val 330680"/>
            <a:gd name="adj3" fmla="val 13724056"/>
            <a:gd name="adj4" fmla="val 1741761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79E461-00EB-4232-B429-9FF4DD5F0453}">
      <dsp:nvSpPr>
        <dsp:cNvPr id="0" name=""/>
        <dsp:cNvSpPr/>
      </dsp:nvSpPr>
      <dsp:spPr>
        <a:xfrm>
          <a:off x="4633018" y="1904"/>
          <a:ext cx="2351253" cy="11756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1.Development of Global Public Goods</a:t>
          </a:r>
          <a:endParaRPr lang="en-US" sz="1800" b="1" kern="1200" dirty="0"/>
        </a:p>
      </dsp:txBody>
      <dsp:txXfrm>
        <a:off x="4690407" y="59293"/>
        <a:ext cx="2236475" cy="1060848"/>
      </dsp:txXfrm>
    </dsp:sp>
    <dsp:sp modelId="{88F56A8D-811F-4E57-AA90-7CF99CBD3BAB}">
      <dsp:nvSpPr>
        <dsp:cNvPr id="0" name=""/>
        <dsp:cNvSpPr/>
      </dsp:nvSpPr>
      <dsp:spPr>
        <a:xfrm>
          <a:off x="6779454" y="1449214"/>
          <a:ext cx="2351253" cy="1175626"/>
        </a:xfrm>
        <a:prstGeom prst="round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2.ISSAI Certification Programmes </a:t>
          </a:r>
          <a:endParaRPr lang="en-US" sz="1800" b="1" kern="1200" dirty="0"/>
        </a:p>
      </dsp:txBody>
      <dsp:txXfrm>
        <a:off x="6836843" y="1506603"/>
        <a:ext cx="2236475" cy="1060848"/>
      </dsp:txXfrm>
    </dsp:sp>
    <dsp:sp modelId="{85BB18A2-5428-475B-A39B-A9144DF881F7}">
      <dsp:nvSpPr>
        <dsp:cNvPr id="0" name=""/>
        <dsp:cNvSpPr/>
      </dsp:nvSpPr>
      <dsp:spPr>
        <a:xfrm>
          <a:off x="6014928" y="3791022"/>
          <a:ext cx="2351253" cy="1175626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3.ISSAI Knowledge Network/Community of Practice</a:t>
          </a:r>
          <a:endParaRPr lang="en-US" sz="1800" b="1" kern="1200" dirty="0"/>
        </a:p>
      </dsp:txBody>
      <dsp:txXfrm>
        <a:off x="6072317" y="3848411"/>
        <a:ext cx="2236475" cy="1060848"/>
      </dsp:txXfrm>
    </dsp:sp>
    <dsp:sp modelId="{4C51B476-83FB-41E8-A18D-06B51F7E2A74}">
      <dsp:nvSpPr>
        <dsp:cNvPr id="0" name=""/>
        <dsp:cNvSpPr/>
      </dsp:nvSpPr>
      <dsp:spPr>
        <a:xfrm>
          <a:off x="3238762" y="3791035"/>
          <a:ext cx="2351253" cy="1175626"/>
        </a:xfrm>
        <a:prstGeom prst="round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4.ISSAI Based Cooperative Audits</a:t>
          </a:r>
          <a:endParaRPr lang="en-US" sz="1800" b="1" kern="1200" dirty="0"/>
        </a:p>
      </dsp:txBody>
      <dsp:txXfrm>
        <a:off x="3296151" y="3848424"/>
        <a:ext cx="2236475" cy="1060848"/>
      </dsp:txXfrm>
    </dsp:sp>
    <dsp:sp modelId="{A41789BF-A665-479E-AE85-F6A26A1C440E}">
      <dsp:nvSpPr>
        <dsp:cNvPr id="0" name=""/>
        <dsp:cNvSpPr/>
      </dsp:nvSpPr>
      <dsp:spPr>
        <a:xfrm>
          <a:off x="2640962" y="1449218"/>
          <a:ext cx="2351253" cy="1175626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5.SAI level ISSAI Implementation Startup </a:t>
          </a:r>
          <a:endParaRPr lang="en-US" sz="1800" b="1" kern="1200" dirty="0"/>
        </a:p>
      </dsp:txBody>
      <dsp:txXfrm>
        <a:off x="2698351" y="1506607"/>
        <a:ext cx="2236475" cy="1060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0B3AA-F54A-464C-A006-749DF6A250FF}">
      <dsp:nvSpPr>
        <dsp:cNvPr id="0" name=""/>
        <dsp:cNvSpPr/>
      </dsp:nvSpPr>
      <dsp:spPr>
        <a:xfrm>
          <a:off x="717519" y="60773"/>
          <a:ext cx="8136591" cy="11832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84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SAI </a:t>
          </a:r>
          <a:r>
            <a:rPr lang="nb-NO" sz="1800" b="1" kern="1200" dirty="0" err="1" smtClean="0"/>
            <a:t>Commitment</a:t>
          </a:r>
          <a:r>
            <a:rPr lang="nb-NO" sz="1800" b="1" kern="1200" dirty="0" smtClean="0"/>
            <a:t> </a:t>
          </a:r>
          <a:endParaRPr lang="en-US" sz="1800" b="1" kern="1200" dirty="0"/>
        </a:p>
      </dsp:txBody>
      <dsp:txXfrm>
        <a:off x="717519" y="356595"/>
        <a:ext cx="7840769" cy="591644"/>
      </dsp:txXfrm>
    </dsp:sp>
    <dsp:sp modelId="{457B0477-0954-4ADC-A936-E7E97D465E6E}">
      <dsp:nvSpPr>
        <dsp:cNvPr id="0" name=""/>
        <dsp:cNvSpPr/>
      </dsp:nvSpPr>
      <dsp:spPr>
        <a:xfrm>
          <a:off x="717519" y="971732"/>
          <a:ext cx="1503804" cy="2172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1" kern="1200" dirty="0" smtClean="0"/>
            <a:t>Agreement  </a:t>
          </a:r>
          <a:r>
            <a:rPr lang="nb-NO" sz="1700" b="1" kern="1200" dirty="0" err="1" smtClean="0"/>
            <a:t>with</a:t>
          </a:r>
          <a:r>
            <a:rPr lang="nb-NO" sz="1700" b="1" kern="1200" dirty="0" smtClean="0"/>
            <a:t> SAI </a:t>
          </a:r>
          <a:r>
            <a:rPr lang="nb-NO" sz="1700" b="1" kern="1200" dirty="0" err="1" smtClean="0"/>
            <a:t>leadership</a:t>
          </a:r>
          <a:endParaRPr lang="en-US" sz="1700" b="1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b="1" kern="1200" dirty="0" err="1" smtClean="0"/>
            <a:t>Roles</a:t>
          </a:r>
          <a:r>
            <a:rPr lang="nb-NO" sz="1700" b="1" kern="1200" dirty="0" smtClean="0"/>
            <a:t> &amp; </a:t>
          </a:r>
          <a:r>
            <a:rPr lang="nb-NO" sz="1700" b="1" kern="1200" dirty="0" err="1" smtClean="0"/>
            <a:t>responsibilities</a:t>
          </a:r>
          <a:endParaRPr lang="en-US" sz="1700" b="1" kern="1200" dirty="0"/>
        </a:p>
      </dsp:txBody>
      <dsp:txXfrm>
        <a:off x="717519" y="971732"/>
        <a:ext cx="1503804" cy="2172707"/>
      </dsp:txXfrm>
    </dsp:sp>
    <dsp:sp modelId="{595379C2-8D0E-4ED1-9E42-5ED46BDDDCCD}">
      <dsp:nvSpPr>
        <dsp:cNvPr id="0" name=""/>
        <dsp:cNvSpPr/>
      </dsp:nvSpPr>
      <dsp:spPr>
        <a:xfrm>
          <a:off x="2221161" y="455355"/>
          <a:ext cx="6632949" cy="1183288"/>
        </a:xfrm>
        <a:prstGeom prst="rightArrow">
          <a:avLst>
            <a:gd name="adj1" fmla="val 5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84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eLearning</a:t>
          </a:r>
          <a:r>
            <a:rPr lang="nb-NO" sz="1800" b="1" kern="1200" dirty="0" smtClean="0"/>
            <a:t>/ workshop </a:t>
          </a:r>
          <a:endParaRPr lang="nb-NO" sz="1800" b="1" kern="1200" dirty="0"/>
        </a:p>
      </dsp:txBody>
      <dsp:txXfrm>
        <a:off x="2221161" y="751177"/>
        <a:ext cx="6337127" cy="591644"/>
      </dsp:txXfrm>
    </dsp:sp>
    <dsp:sp modelId="{E2A1634D-D47F-4B6E-9F7B-2993B1D67A92}">
      <dsp:nvSpPr>
        <dsp:cNvPr id="0" name=""/>
        <dsp:cNvSpPr/>
      </dsp:nvSpPr>
      <dsp:spPr>
        <a:xfrm>
          <a:off x="2221161" y="1070315"/>
          <a:ext cx="1503804" cy="2764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Focus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on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subject</a:t>
          </a:r>
          <a:r>
            <a:rPr lang="nb-NO" sz="1800" b="1" kern="1200" dirty="0" smtClean="0"/>
            <a:t> matter &amp; </a:t>
          </a:r>
          <a:r>
            <a:rPr lang="nb-NO" sz="1800" b="1" kern="1200" dirty="0" err="1" smtClean="0"/>
            <a:t>methodology</a:t>
          </a:r>
          <a:r>
            <a:rPr lang="nb-NO" sz="1800" b="1" kern="1200" dirty="0" smtClean="0"/>
            <a:t> </a:t>
          </a:r>
          <a:endParaRPr lang="nb-NO" sz="1800" b="1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Design &amp; Deployment </a:t>
          </a:r>
          <a:r>
            <a:rPr lang="nb-NO" sz="1800" b="1" kern="1200" dirty="0" err="1" smtClean="0"/>
            <a:t>on</a:t>
          </a:r>
          <a:r>
            <a:rPr lang="nb-NO" sz="1800" b="1" kern="1200" dirty="0" smtClean="0"/>
            <a:t> IDI </a:t>
          </a:r>
          <a:r>
            <a:rPr lang="nb-NO" sz="1800" b="1" kern="1200" dirty="0" err="1" smtClean="0"/>
            <a:t>platform</a:t>
          </a:r>
          <a:endParaRPr lang="nb-NO" sz="1800" b="1" kern="1200" dirty="0" smtClean="0"/>
        </a:p>
      </dsp:txBody>
      <dsp:txXfrm>
        <a:off x="2221161" y="1070315"/>
        <a:ext cx="1503804" cy="2764705"/>
      </dsp:txXfrm>
    </dsp:sp>
    <dsp:sp modelId="{62540463-B34F-48A1-A79E-8613BE0BFB84}">
      <dsp:nvSpPr>
        <dsp:cNvPr id="0" name=""/>
        <dsp:cNvSpPr/>
      </dsp:nvSpPr>
      <dsp:spPr>
        <a:xfrm>
          <a:off x="3724803" y="849936"/>
          <a:ext cx="5129307" cy="11832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84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Audit</a:t>
          </a:r>
          <a:r>
            <a:rPr lang="nb-NO" sz="1800" b="1" kern="1200" dirty="0" smtClean="0"/>
            <a:t> Planning Meeting/</a:t>
          </a:r>
          <a:r>
            <a:rPr lang="nb-NO" sz="1800" b="1" kern="1200" dirty="0" err="1" smtClean="0"/>
            <a:t>efacilitation</a:t>
          </a:r>
          <a:endParaRPr lang="nb-NO" sz="1800" b="1" kern="1200" dirty="0"/>
        </a:p>
      </dsp:txBody>
      <dsp:txXfrm>
        <a:off x="3724803" y="1145758"/>
        <a:ext cx="4833485" cy="591644"/>
      </dsp:txXfrm>
    </dsp:sp>
    <dsp:sp modelId="{DAB014D6-6504-4845-A4F3-BB64A1B253BD}">
      <dsp:nvSpPr>
        <dsp:cNvPr id="0" name=""/>
        <dsp:cNvSpPr/>
      </dsp:nvSpPr>
      <dsp:spPr>
        <a:xfrm>
          <a:off x="3724803" y="1760895"/>
          <a:ext cx="1503804" cy="2172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Mentor support and </a:t>
          </a:r>
          <a:r>
            <a:rPr lang="nb-NO" sz="1800" b="1" kern="1200" dirty="0" err="1" smtClean="0"/>
            <a:t>review</a:t>
          </a:r>
          <a:r>
            <a:rPr lang="nb-NO" sz="1800" b="1" kern="1200" dirty="0" smtClean="0"/>
            <a:t>  </a:t>
          </a:r>
          <a:endParaRPr lang="nb-NO" sz="1800" b="1" kern="1200" dirty="0"/>
        </a:p>
      </dsp:txBody>
      <dsp:txXfrm>
        <a:off x="3724803" y="1760895"/>
        <a:ext cx="1503804" cy="2172707"/>
      </dsp:txXfrm>
    </dsp:sp>
    <dsp:sp modelId="{93042217-70AC-498D-AFF5-34936B251C05}">
      <dsp:nvSpPr>
        <dsp:cNvPr id="0" name=""/>
        <dsp:cNvSpPr/>
      </dsp:nvSpPr>
      <dsp:spPr>
        <a:xfrm>
          <a:off x="5229259" y="1244518"/>
          <a:ext cx="3624851" cy="11832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84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Audit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Review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Meeting</a:t>
          </a:r>
          <a:endParaRPr lang="nb-NO" sz="1800" b="1" kern="1200" dirty="0"/>
        </a:p>
      </dsp:txBody>
      <dsp:txXfrm>
        <a:off x="5229259" y="1540340"/>
        <a:ext cx="3329029" cy="591644"/>
      </dsp:txXfrm>
    </dsp:sp>
    <dsp:sp modelId="{A9C04B6A-12AE-44B0-AF88-DED46D9B5A81}">
      <dsp:nvSpPr>
        <dsp:cNvPr id="0" name=""/>
        <dsp:cNvSpPr/>
      </dsp:nvSpPr>
      <dsp:spPr>
        <a:xfrm>
          <a:off x="5229259" y="2155477"/>
          <a:ext cx="1503804" cy="2172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/>
            <a:t>Support for finalising </a:t>
          </a:r>
          <a:r>
            <a:rPr lang="nb-NO" sz="1800" b="1" kern="1200" dirty="0" err="1" smtClean="0"/>
            <a:t>audit</a:t>
          </a:r>
          <a:r>
            <a:rPr lang="nb-NO" sz="1800" b="1" kern="1200" dirty="0" smtClean="0"/>
            <a:t> report</a:t>
          </a:r>
          <a:endParaRPr lang="nb-NO" sz="1800" b="1" kern="1200" dirty="0"/>
        </a:p>
      </dsp:txBody>
      <dsp:txXfrm>
        <a:off x="5229259" y="2155477"/>
        <a:ext cx="1503804" cy="2172707"/>
      </dsp:txXfrm>
    </dsp:sp>
    <dsp:sp modelId="{5602EC63-5C53-4676-889E-DBA05008864D}">
      <dsp:nvSpPr>
        <dsp:cNvPr id="0" name=""/>
        <dsp:cNvSpPr/>
      </dsp:nvSpPr>
      <dsp:spPr>
        <a:xfrm>
          <a:off x="6732901" y="1639099"/>
          <a:ext cx="2121209" cy="118328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8784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Quality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Assurance</a:t>
          </a:r>
          <a:r>
            <a:rPr lang="nb-NO" sz="1800" b="1" kern="1200" dirty="0" smtClean="0"/>
            <a:t> </a:t>
          </a:r>
          <a:endParaRPr lang="nb-NO" sz="1800" b="1" kern="1200" dirty="0"/>
        </a:p>
      </dsp:txBody>
      <dsp:txXfrm>
        <a:off x="6732901" y="1934921"/>
        <a:ext cx="1825387" cy="591644"/>
      </dsp:txXfrm>
    </dsp:sp>
    <dsp:sp modelId="{DE8FAEC2-9CAF-4690-8BBB-9D51F0C409C8}">
      <dsp:nvSpPr>
        <dsp:cNvPr id="0" name=""/>
        <dsp:cNvSpPr/>
      </dsp:nvSpPr>
      <dsp:spPr>
        <a:xfrm>
          <a:off x="6732901" y="2550058"/>
          <a:ext cx="1503804" cy="21727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err="1" smtClean="0"/>
            <a:t>Independent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assurance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of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audit</a:t>
          </a:r>
          <a:r>
            <a:rPr lang="nb-NO" sz="1800" b="1" kern="1200" dirty="0" smtClean="0"/>
            <a:t> </a:t>
          </a:r>
          <a:r>
            <a:rPr lang="nb-NO" sz="1800" b="1" kern="1200" dirty="0" err="1" smtClean="0"/>
            <a:t>quality</a:t>
          </a:r>
          <a:r>
            <a:rPr lang="nb-NO" sz="1800" b="1" kern="1200" dirty="0" smtClean="0"/>
            <a:t> </a:t>
          </a:r>
          <a:endParaRPr lang="nb-NO" sz="1800" b="1" kern="1200" dirty="0"/>
        </a:p>
      </dsp:txBody>
      <dsp:txXfrm>
        <a:off x="6732901" y="2550058"/>
        <a:ext cx="1503804" cy="2172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05B0A-B3A6-4192-8044-9E5FE52A62AC}">
      <dsp:nvSpPr>
        <dsp:cNvPr id="0" name=""/>
        <dsp:cNvSpPr/>
      </dsp:nvSpPr>
      <dsp:spPr>
        <a:xfrm>
          <a:off x="4232513" y="3257832"/>
          <a:ext cx="1990413" cy="19904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IDI Capacity Development Programme Portfolios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andara" panose="020E0502030303020204" pitchFamily="34" charset="0"/>
            </a:rPr>
            <a:t>2016-18</a:t>
          </a:r>
        </a:p>
      </dsp:txBody>
      <dsp:txXfrm>
        <a:off x="4524002" y="3549321"/>
        <a:ext cx="1407435" cy="1407435"/>
      </dsp:txXfrm>
    </dsp:sp>
    <dsp:sp modelId="{84C13576-6358-4D6B-943C-2D962602E7C9}">
      <dsp:nvSpPr>
        <dsp:cNvPr id="0" name=""/>
        <dsp:cNvSpPr/>
      </dsp:nvSpPr>
      <dsp:spPr>
        <a:xfrm rot="10800000">
          <a:off x="1268451" y="3969405"/>
          <a:ext cx="2801038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0FD20-220C-4C64-A089-77C49B920AEF}">
      <dsp:nvSpPr>
        <dsp:cNvPr id="0" name=""/>
        <dsp:cNvSpPr/>
      </dsp:nvSpPr>
      <dsp:spPr>
        <a:xfrm>
          <a:off x="571806" y="3695723"/>
          <a:ext cx="1393289" cy="11146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Strategy, Performance Measurement &amp; reporting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04452" y="3728369"/>
        <a:ext cx="1327997" cy="1049339"/>
      </dsp:txXfrm>
    </dsp:sp>
    <dsp:sp modelId="{0D9CAD77-8DDD-4232-83C7-EE3930E8EBB7}">
      <dsp:nvSpPr>
        <dsp:cNvPr id="0" name=""/>
        <dsp:cNvSpPr/>
      </dsp:nvSpPr>
      <dsp:spPr>
        <a:xfrm rot="12342857">
          <a:off x="1682713" y="2898052"/>
          <a:ext cx="2640640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30B75-6C9B-4BF0-9EFD-2ECCA690BAD2}">
      <dsp:nvSpPr>
        <dsp:cNvPr id="0" name=""/>
        <dsp:cNvSpPr/>
      </dsp:nvSpPr>
      <dsp:spPr>
        <a:xfrm>
          <a:off x="1116821" y="2051505"/>
          <a:ext cx="1393289" cy="11146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SAI engaging with Stakeholders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149467" y="2084151"/>
        <a:ext cx="1327997" cy="1049339"/>
      </dsp:txXfrm>
    </dsp:sp>
    <dsp:sp modelId="{189F4526-FF6D-4962-ABD8-940A5BC4BE59}">
      <dsp:nvSpPr>
        <dsp:cNvPr id="0" name=""/>
        <dsp:cNvSpPr/>
      </dsp:nvSpPr>
      <dsp:spPr>
        <a:xfrm rot="13885714">
          <a:off x="2367869" y="2038894"/>
          <a:ext cx="2640640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971A2-A61E-4B7D-B6E2-7DF02DC15FAD}">
      <dsp:nvSpPr>
        <dsp:cNvPr id="0" name=""/>
        <dsp:cNvSpPr/>
      </dsp:nvSpPr>
      <dsp:spPr>
        <a:xfrm>
          <a:off x="2168338" y="732944"/>
          <a:ext cx="1393289" cy="11146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Auditing SDGs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200984" y="765590"/>
        <a:ext cx="1327997" cy="1049339"/>
      </dsp:txXfrm>
    </dsp:sp>
    <dsp:sp modelId="{BC0EF2AB-09EA-4CCC-9BBD-37D8187A3CAE}">
      <dsp:nvSpPr>
        <dsp:cNvPr id="0" name=""/>
        <dsp:cNvSpPr/>
      </dsp:nvSpPr>
      <dsp:spPr>
        <a:xfrm rot="15428571">
          <a:off x="3357948" y="1562098"/>
          <a:ext cx="2640640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DC673-6A34-4C1F-8DF9-266AF30255EE}">
      <dsp:nvSpPr>
        <dsp:cNvPr id="0" name=""/>
        <dsp:cNvSpPr/>
      </dsp:nvSpPr>
      <dsp:spPr>
        <a:xfrm>
          <a:off x="3595359" y="1199"/>
          <a:ext cx="1578220" cy="11146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ISSAI implementation – Phase II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628005" y="33845"/>
        <a:ext cx="1512928" cy="1049339"/>
      </dsp:txXfrm>
    </dsp:sp>
    <dsp:sp modelId="{890EB63B-2C18-4742-96E3-64DF535EC2F0}">
      <dsp:nvSpPr>
        <dsp:cNvPr id="0" name=""/>
        <dsp:cNvSpPr/>
      </dsp:nvSpPr>
      <dsp:spPr>
        <a:xfrm rot="16971429">
          <a:off x="4456852" y="1562098"/>
          <a:ext cx="2640640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5E14F-9C56-4A1B-B29E-D52D50913FCB}">
      <dsp:nvSpPr>
        <dsp:cNvPr id="0" name=""/>
        <dsp:cNvSpPr/>
      </dsp:nvSpPr>
      <dsp:spPr>
        <a:xfrm>
          <a:off x="5374326" y="1199"/>
          <a:ext cx="1393289" cy="1114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Calibri" pitchFamily="34" charset="0"/>
            </a:rPr>
            <a:t>SAI Fighting Corruption</a:t>
          </a:r>
        </a:p>
      </dsp:txBody>
      <dsp:txXfrm>
        <a:off x="5406972" y="33845"/>
        <a:ext cx="1327997" cy="1049339"/>
      </dsp:txXfrm>
    </dsp:sp>
    <dsp:sp modelId="{1A1F8E15-1A30-40B6-9146-8DDCE73C0B91}">
      <dsp:nvSpPr>
        <dsp:cNvPr id="0" name=""/>
        <dsp:cNvSpPr/>
      </dsp:nvSpPr>
      <dsp:spPr>
        <a:xfrm rot="18514286">
          <a:off x="5446930" y="2038894"/>
          <a:ext cx="2640640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8E144-4A66-455A-88F0-CC20501CC536}">
      <dsp:nvSpPr>
        <dsp:cNvPr id="0" name=""/>
        <dsp:cNvSpPr/>
      </dsp:nvSpPr>
      <dsp:spPr>
        <a:xfrm>
          <a:off x="6759199" y="732944"/>
          <a:ext cx="1662514" cy="11146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SAI Independence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791845" y="765590"/>
        <a:ext cx="1597222" cy="1049339"/>
      </dsp:txXfrm>
    </dsp:sp>
    <dsp:sp modelId="{99BE5AA9-1153-45CA-8A7B-4B05E66ADD0F}">
      <dsp:nvSpPr>
        <dsp:cNvPr id="0" name=""/>
        <dsp:cNvSpPr/>
      </dsp:nvSpPr>
      <dsp:spPr>
        <a:xfrm rot="20057143">
          <a:off x="6132086" y="2898052"/>
          <a:ext cx="2640640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0BC13-6149-4066-AAB3-DA914199B03D}">
      <dsp:nvSpPr>
        <dsp:cNvPr id="0" name=""/>
        <dsp:cNvSpPr/>
      </dsp:nvSpPr>
      <dsp:spPr>
        <a:xfrm>
          <a:off x="7945329" y="2051505"/>
          <a:ext cx="1393289" cy="11146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SAI Young Leaders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977975" y="2084151"/>
        <a:ext cx="1327997" cy="1049339"/>
      </dsp:txXfrm>
    </dsp:sp>
    <dsp:sp modelId="{905FBC57-D648-40D2-9FA7-A7CF4733D470}">
      <dsp:nvSpPr>
        <dsp:cNvPr id="0" name=""/>
        <dsp:cNvSpPr/>
      </dsp:nvSpPr>
      <dsp:spPr>
        <a:xfrm>
          <a:off x="6376615" y="3969405"/>
          <a:ext cx="2640640" cy="5672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E427C-DA00-4D55-85C6-B623924508C8}">
      <dsp:nvSpPr>
        <dsp:cNvPr id="0" name=""/>
        <dsp:cNvSpPr/>
      </dsp:nvSpPr>
      <dsp:spPr>
        <a:xfrm>
          <a:off x="8320611" y="3695723"/>
          <a:ext cx="1393289" cy="11146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1600" b="1" kern="1200" dirty="0" smtClean="0">
              <a:solidFill>
                <a:schemeClr val="tx1"/>
              </a:solidFill>
              <a:latin typeface="Bodoni MT Black" panose="02070A03080606020203" pitchFamily="18" charset="0"/>
            </a:rPr>
            <a:t>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chemeClr val="tx1"/>
              </a:solidFill>
            </a:rPr>
            <a:t>Enhance eLearning capacity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353257" y="3728369"/>
        <a:ext cx="1327997" cy="1049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11638-1ACC-4A4F-A568-62DB835A9495}">
      <dsp:nvSpPr>
        <dsp:cNvPr id="0" name=""/>
        <dsp:cNvSpPr/>
      </dsp:nvSpPr>
      <dsp:spPr>
        <a:xfrm>
          <a:off x="834590" y="958618"/>
          <a:ext cx="3088472" cy="11602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7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kern="1200" dirty="0" err="1" smtClean="0"/>
            <a:t>Revision</a:t>
          </a:r>
          <a:r>
            <a:rPr lang="nb-NO" sz="2100" b="1" kern="1200" dirty="0" smtClean="0"/>
            <a:t> &amp; </a:t>
          </a:r>
          <a:r>
            <a:rPr lang="nb-NO" sz="2100" b="1" kern="1200" dirty="0" err="1" smtClean="0"/>
            <a:t>Maintenance</a:t>
          </a:r>
          <a:r>
            <a:rPr lang="nb-NO" sz="2100" b="1" kern="1200" dirty="0" smtClean="0"/>
            <a:t> </a:t>
          </a:r>
          <a:r>
            <a:rPr lang="nb-NO" sz="2100" b="1" kern="1200" dirty="0" err="1" smtClean="0"/>
            <a:t>of</a:t>
          </a:r>
          <a:r>
            <a:rPr lang="nb-NO" sz="2100" b="1" kern="1200" dirty="0" smtClean="0"/>
            <a:t> 3i Products</a:t>
          </a:r>
          <a:endParaRPr lang="en-US" sz="2100" b="1" kern="1200" dirty="0"/>
        </a:p>
      </dsp:txBody>
      <dsp:txXfrm>
        <a:off x="834590" y="958618"/>
        <a:ext cx="3088472" cy="1160242"/>
      </dsp:txXfrm>
    </dsp:sp>
    <dsp:sp modelId="{8876504A-18D8-4AF8-AB1E-6B14ED24F47F}">
      <dsp:nvSpPr>
        <dsp:cNvPr id="0" name=""/>
        <dsp:cNvSpPr/>
      </dsp:nvSpPr>
      <dsp:spPr>
        <a:xfrm>
          <a:off x="146634" y="830840"/>
          <a:ext cx="1447424" cy="121825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25977-6EAF-4892-8253-758018117D6B}">
      <dsp:nvSpPr>
        <dsp:cNvPr id="0" name=""/>
        <dsp:cNvSpPr/>
      </dsp:nvSpPr>
      <dsp:spPr>
        <a:xfrm>
          <a:off x="4215066" y="958618"/>
          <a:ext cx="3712775" cy="11602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7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kern="1200" dirty="0" smtClean="0"/>
            <a:t>Strengthen IDI Certification Programmes (</a:t>
          </a:r>
          <a:r>
            <a:rPr lang="nb-NO" sz="2100" b="1" i="1" kern="1200" dirty="0" smtClean="0"/>
            <a:t>Competency Based)</a:t>
          </a:r>
          <a:endParaRPr lang="en-US" sz="2100" b="1" i="1" kern="1200" dirty="0"/>
        </a:p>
      </dsp:txBody>
      <dsp:txXfrm>
        <a:off x="4215066" y="958618"/>
        <a:ext cx="3712775" cy="1160242"/>
      </dsp:txXfrm>
    </dsp:sp>
    <dsp:sp modelId="{B4190280-0A23-4A31-BEAD-71F88CC49F28}">
      <dsp:nvSpPr>
        <dsp:cNvPr id="0" name=""/>
        <dsp:cNvSpPr/>
      </dsp:nvSpPr>
      <dsp:spPr>
        <a:xfrm>
          <a:off x="4060367" y="791027"/>
          <a:ext cx="812169" cy="121825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5D1FA-1C7F-4EAD-9999-A8F2AB06076D}">
      <dsp:nvSpPr>
        <dsp:cNvPr id="0" name=""/>
        <dsp:cNvSpPr/>
      </dsp:nvSpPr>
      <dsp:spPr>
        <a:xfrm>
          <a:off x="8266664" y="958618"/>
          <a:ext cx="3712775" cy="11602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7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kern="1200" dirty="0" smtClean="0"/>
            <a:t>Participate in INTOSAI Certification for Auditors</a:t>
          </a:r>
          <a:endParaRPr lang="en-US" sz="2100" b="1" kern="1200" dirty="0"/>
        </a:p>
      </dsp:txBody>
      <dsp:txXfrm>
        <a:off x="8266664" y="958618"/>
        <a:ext cx="3712775" cy="1160242"/>
      </dsp:txXfrm>
    </dsp:sp>
    <dsp:sp modelId="{AD6E5EC1-FCBD-4BEF-8111-73C5EC7B16DC}">
      <dsp:nvSpPr>
        <dsp:cNvPr id="0" name=""/>
        <dsp:cNvSpPr/>
      </dsp:nvSpPr>
      <dsp:spPr>
        <a:xfrm>
          <a:off x="8111965" y="791027"/>
          <a:ext cx="812169" cy="121825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924C-A8C6-403F-A303-BBDB314E5C05}">
      <dsp:nvSpPr>
        <dsp:cNvPr id="0" name=""/>
        <dsp:cNvSpPr/>
      </dsp:nvSpPr>
      <dsp:spPr>
        <a:xfrm>
          <a:off x="1855717" y="2505382"/>
          <a:ext cx="3712775" cy="9879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7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kern="1200" dirty="0" err="1" smtClean="0"/>
            <a:t>Quality</a:t>
          </a:r>
          <a:r>
            <a:rPr lang="nb-NO" sz="2100" b="1" kern="1200" dirty="0" smtClean="0"/>
            <a:t> </a:t>
          </a:r>
          <a:r>
            <a:rPr lang="nb-NO" sz="2100" b="1" kern="1200" dirty="0" err="1" smtClean="0"/>
            <a:t>Assurance</a:t>
          </a:r>
          <a:r>
            <a:rPr lang="nb-NO" sz="2100" b="1" kern="1200" dirty="0" smtClean="0"/>
            <a:t> </a:t>
          </a:r>
          <a:r>
            <a:rPr lang="nb-NO" sz="2100" b="1" kern="1200" dirty="0" err="1" smtClean="0"/>
            <a:t>Programme</a:t>
          </a:r>
          <a:endParaRPr lang="en-US" sz="2100" b="1" kern="1200" dirty="0"/>
        </a:p>
      </dsp:txBody>
      <dsp:txXfrm>
        <a:off x="1855717" y="2505382"/>
        <a:ext cx="3712775" cy="987946"/>
      </dsp:txXfrm>
    </dsp:sp>
    <dsp:sp modelId="{B3506606-312E-495B-8B64-E1AA522B1F17}">
      <dsp:nvSpPr>
        <dsp:cNvPr id="0" name=""/>
        <dsp:cNvSpPr/>
      </dsp:nvSpPr>
      <dsp:spPr>
        <a:xfrm>
          <a:off x="1294478" y="2251643"/>
          <a:ext cx="1325850" cy="121825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B71ED-CF18-45B2-9B29-C9E09456EADA}">
      <dsp:nvSpPr>
        <dsp:cNvPr id="0" name=""/>
        <dsp:cNvSpPr/>
      </dsp:nvSpPr>
      <dsp:spPr>
        <a:xfrm>
          <a:off x="6958846" y="2516864"/>
          <a:ext cx="3712775" cy="90875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7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kern="1200" dirty="0" smtClean="0"/>
            <a:t>3i Cooperative </a:t>
          </a:r>
          <a:r>
            <a:rPr lang="nb-NO" sz="2100" b="1" kern="1200" dirty="0" err="1" smtClean="0"/>
            <a:t>Audits</a:t>
          </a:r>
          <a:endParaRPr lang="en-US" sz="2100" b="1" kern="1200" dirty="0"/>
        </a:p>
      </dsp:txBody>
      <dsp:txXfrm>
        <a:off x="6958846" y="2516864"/>
        <a:ext cx="3712775" cy="908759"/>
      </dsp:txXfrm>
    </dsp:sp>
    <dsp:sp modelId="{527DD75A-9C84-4C94-8D42-D251C0663F38}">
      <dsp:nvSpPr>
        <dsp:cNvPr id="0" name=""/>
        <dsp:cNvSpPr/>
      </dsp:nvSpPr>
      <dsp:spPr>
        <a:xfrm>
          <a:off x="6002114" y="2360890"/>
          <a:ext cx="1651108" cy="102662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01B3E-B394-488F-A11A-B3A1E1EA98D3}">
      <dsp:nvSpPr>
        <dsp:cNvPr id="0" name=""/>
        <dsp:cNvSpPr/>
      </dsp:nvSpPr>
      <dsp:spPr>
        <a:xfrm>
          <a:off x="1909504" y="3908720"/>
          <a:ext cx="3712775" cy="980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7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kern="1200" dirty="0" smtClean="0"/>
            <a:t>3i </a:t>
          </a:r>
          <a:r>
            <a:rPr lang="nb-NO" sz="2100" b="1" kern="1200" dirty="0" err="1" smtClean="0"/>
            <a:t>Community</a:t>
          </a:r>
          <a:r>
            <a:rPr lang="nb-NO" sz="2100" b="1" kern="1200" dirty="0" smtClean="0"/>
            <a:t> </a:t>
          </a:r>
          <a:r>
            <a:rPr lang="nb-NO" sz="2100" b="1" kern="1200" dirty="0" err="1" smtClean="0"/>
            <a:t>of</a:t>
          </a:r>
          <a:r>
            <a:rPr lang="nb-NO" sz="2100" b="1" kern="1200" dirty="0" smtClean="0"/>
            <a:t> </a:t>
          </a:r>
          <a:r>
            <a:rPr lang="nb-NO" sz="2100" b="1" kern="1200" dirty="0" err="1" smtClean="0"/>
            <a:t>Practice</a:t>
          </a:r>
          <a:endParaRPr lang="en-US" sz="2100" b="1" kern="1200" dirty="0"/>
        </a:p>
      </dsp:txBody>
      <dsp:txXfrm>
        <a:off x="1909504" y="3908720"/>
        <a:ext cx="3712775" cy="980079"/>
      </dsp:txXfrm>
    </dsp:sp>
    <dsp:sp modelId="{D483BF8B-7B1F-4CC1-B7B6-14FF5373D407}">
      <dsp:nvSpPr>
        <dsp:cNvPr id="0" name=""/>
        <dsp:cNvSpPr/>
      </dsp:nvSpPr>
      <dsp:spPr>
        <a:xfrm>
          <a:off x="1243569" y="3651048"/>
          <a:ext cx="1269112" cy="121825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4AF31-B91D-4DBA-B7C6-12C6645E574B}">
      <dsp:nvSpPr>
        <dsp:cNvPr id="0" name=""/>
        <dsp:cNvSpPr/>
      </dsp:nvSpPr>
      <dsp:spPr>
        <a:xfrm>
          <a:off x="7154702" y="3833910"/>
          <a:ext cx="3567828" cy="10798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5871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100" b="1" kern="1200" dirty="0" smtClean="0"/>
            <a:t>Support for </a:t>
          </a:r>
          <a:r>
            <a:rPr lang="nb-NO" sz="2100" b="1" kern="1200" dirty="0" err="1" smtClean="0"/>
            <a:t>Implementation</a:t>
          </a:r>
          <a:r>
            <a:rPr lang="nb-NO" sz="2100" b="1" kern="1200" dirty="0" smtClean="0"/>
            <a:t> at SAI </a:t>
          </a:r>
          <a:r>
            <a:rPr lang="nb-NO" sz="2100" b="1" kern="1200" dirty="0" err="1" smtClean="0"/>
            <a:t>level</a:t>
          </a:r>
          <a:endParaRPr lang="en-US" sz="2100" b="1" kern="1200" dirty="0"/>
        </a:p>
      </dsp:txBody>
      <dsp:txXfrm>
        <a:off x="7154702" y="3833910"/>
        <a:ext cx="3567828" cy="1079825"/>
      </dsp:txXfrm>
    </dsp:sp>
    <dsp:sp modelId="{F84214F0-600A-4A1E-AAF9-503EC0A2303A}">
      <dsp:nvSpPr>
        <dsp:cNvPr id="0" name=""/>
        <dsp:cNvSpPr/>
      </dsp:nvSpPr>
      <dsp:spPr>
        <a:xfrm>
          <a:off x="6047585" y="3626111"/>
          <a:ext cx="1590699" cy="1218254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540E6-4455-48B8-A3C1-71C3E7A67154}">
      <dsp:nvSpPr>
        <dsp:cNvPr id="0" name=""/>
        <dsp:cNvSpPr/>
      </dsp:nvSpPr>
      <dsp:spPr>
        <a:xfrm>
          <a:off x="9867557" y="774732"/>
          <a:ext cx="1813645" cy="18133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FE6673-207A-4093-AE7F-29B5238EC93F}">
      <dsp:nvSpPr>
        <dsp:cNvPr id="0" name=""/>
        <dsp:cNvSpPr/>
      </dsp:nvSpPr>
      <dsp:spPr>
        <a:xfrm>
          <a:off x="9928626" y="835186"/>
          <a:ext cx="1692658" cy="16923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Quality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Assurance</a:t>
          </a:r>
          <a:endParaRPr lang="en-US" sz="1600" b="1" kern="1200" dirty="0"/>
        </a:p>
      </dsp:txBody>
      <dsp:txXfrm>
        <a:off x="10170599" y="1077002"/>
        <a:ext cx="1208712" cy="1208760"/>
      </dsp:txXfrm>
    </dsp:sp>
    <dsp:sp modelId="{B6247219-E38F-49CD-9AA9-855DE3B59EFC}">
      <dsp:nvSpPr>
        <dsp:cNvPr id="0" name=""/>
        <dsp:cNvSpPr/>
      </dsp:nvSpPr>
      <dsp:spPr>
        <a:xfrm>
          <a:off x="9928626" y="2621441"/>
          <a:ext cx="1692658" cy="99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err="1" smtClean="0"/>
            <a:t>iCATs</a:t>
          </a:r>
          <a:r>
            <a:rPr lang="nb-NO" sz="1600" b="1" kern="1200" dirty="0" smtClean="0"/>
            <a:t> as QA </a:t>
          </a:r>
          <a:r>
            <a:rPr lang="nb-NO" sz="1600" b="1" kern="1200" dirty="0" err="1" smtClean="0"/>
            <a:t>tool</a:t>
          </a:r>
          <a:endParaRPr lang="en-US" sz="1600" b="1" kern="1200" dirty="0"/>
        </a:p>
      </dsp:txBody>
      <dsp:txXfrm>
        <a:off x="9928626" y="2621441"/>
        <a:ext cx="1692658" cy="993990"/>
      </dsp:txXfrm>
    </dsp:sp>
    <dsp:sp modelId="{97EA881C-64D3-4AC5-8BB8-64E3876D630A}">
      <dsp:nvSpPr>
        <dsp:cNvPr id="0" name=""/>
        <dsp:cNvSpPr/>
      </dsp:nvSpPr>
      <dsp:spPr>
        <a:xfrm rot="2700000">
          <a:off x="7994123" y="774529"/>
          <a:ext cx="1813389" cy="18133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316EC-F639-48F9-AE11-D12442634768}">
      <dsp:nvSpPr>
        <dsp:cNvPr id="0" name=""/>
        <dsp:cNvSpPr/>
      </dsp:nvSpPr>
      <dsp:spPr>
        <a:xfrm>
          <a:off x="8055064" y="835186"/>
          <a:ext cx="1692658" cy="16923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Implement</a:t>
          </a:r>
          <a:r>
            <a:rPr lang="nb-NO" sz="1600" b="1" kern="1200" dirty="0" smtClean="0"/>
            <a:t> in </a:t>
          </a:r>
          <a:r>
            <a:rPr lang="nb-NO" sz="1600" b="1" kern="1200" dirty="0" err="1" smtClean="0"/>
            <a:t>Audit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practice</a:t>
          </a:r>
          <a:r>
            <a:rPr lang="nb-NO" sz="1600" b="1" kern="1200" dirty="0" smtClean="0"/>
            <a:t> </a:t>
          </a:r>
          <a:endParaRPr lang="en-US" sz="1600" b="1" kern="1200" dirty="0"/>
        </a:p>
      </dsp:txBody>
      <dsp:txXfrm>
        <a:off x="8297037" y="1077002"/>
        <a:ext cx="1208712" cy="1208760"/>
      </dsp:txXfrm>
    </dsp:sp>
    <dsp:sp modelId="{2A870AD5-489F-43B8-8E57-4B506164A6DC}">
      <dsp:nvSpPr>
        <dsp:cNvPr id="0" name=""/>
        <dsp:cNvSpPr/>
      </dsp:nvSpPr>
      <dsp:spPr>
        <a:xfrm>
          <a:off x="8055064" y="2621441"/>
          <a:ext cx="1692658" cy="99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err="1" smtClean="0"/>
            <a:t>Blended</a:t>
          </a:r>
          <a:r>
            <a:rPr lang="nb-NO" sz="1600" b="1" kern="1200" dirty="0" smtClean="0"/>
            <a:t> support for pilots </a:t>
          </a:r>
          <a:r>
            <a:rPr lang="nb-NO" sz="1600" b="1" kern="1200" dirty="0" err="1" smtClean="0"/>
            <a:t>audits</a:t>
          </a:r>
          <a:endParaRPr lang="en-US" sz="1600" b="1" kern="1200" dirty="0"/>
        </a:p>
      </dsp:txBody>
      <dsp:txXfrm>
        <a:off x="8055064" y="2621441"/>
        <a:ext cx="1692658" cy="993990"/>
      </dsp:txXfrm>
    </dsp:sp>
    <dsp:sp modelId="{954C375E-0B3C-47A9-BB41-59FB8C557155}">
      <dsp:nvSpPr>
        <dsp:cNvPr id="0" name=""/>
        <dsp:cNvSpPr/>
      </dsp:nvSpPr>
      <dsp:spPr>
        <a:xfrm rot="2700000">
          <a:off x="6120560" y="774529"/>
          <a:ext cx="1813389" cy="18133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71DF84-FA94-4D34-B559-8828E3B0BBBB}">
      <dsp:nvSpPr>
        <dsp:cNvPr id="0" name=""/>
        <dsp:cNvSpPr/>
      </dsp:nvSpPr>
      <dsp:spPr>
        <a:xfrm>
          <a:off x="6181502" y="835186"/>
          <a:ext cx="1692658" cy="16923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err="1" smtClean="0"/>
            <a:t>Define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audit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methodology</a:t>
          </a:r>
          <a:r>
            <a:rPr lang="nb-NO" sz="1600" b="1" kern="1200" dirty="0" smtClean="0"/>
            <a:t> </a:t>
          </a:r>
          <a:endParaRPr lang="en-US" sz="1600" b="1" kern="1200" dirty="0"/>
        </a:p>
      </dsp:txBody>
      <dsp:txXfrm>
        <a:off x="6423475" y="1077002"/>
        <a:ext cx="1208712" cy="1208760"/>
      </dsp:txXfrm>
    </dsp:sp>
    <dsp:sp modelId="{2AE0F63B-64BD-4169-A6B6-988195EC33ED}">
      <dsp:nvSpPr>
        <dsp:cNvPr id="0" name=""/>
        <dsp:cNvSpPr/>
      </dsp:nvSpPr>
      <dsp:spPr>
        <a:xfrm>
          <a:off x="6181502" y="2621441"/>
          <a:ext cx="1692658" cy="99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err="1" smtClean="0"/>
            <a:t>iCATs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smtClean="0"/>
            <a:t>ISSAI </a:t>
          </a:r>
          <a:r>
            <a:rPr lang="nb-NO" sz="1600" b="1" kern="1200" dirty="0" err="1" smtClean="0"/>
            <a:t>Implementation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Handbooks</a:t>
          </a:r>
          <a:endParaRPr lang="en-US" sz="1600" b="1" kern="1200" dirty="0"/>
        </a:p>
      </dsp:txBody>
      <dsp:txXfrm>
        <a:off x="6181502" y="2621441"/>
        <a:ext cx="1692658" cy="993990"/>
      </dsp:txXfrm>
    </dsp:sp>
    <dsp:sp modelId="{7CC7228B-12D9-44F8-8BAC-BF026FC0AB55}">
      <dsp:nvSpPr>
        <dsp:cNvPr id="0" name=""/>
        <dsp:cNvSpPr/>
      </dsp:nvSpPr>
      <dsp:spPr>
        <a:xfrm rot="2700000">
          <a:off x="4246998" y="774529"/>
          <a:ext cx="1813389" cy="18133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8AB5DF-9605-49A1-B436-5E2AF7183B61}">
      <dsp:nvSpPr>
        <dsp:cNvPr id="0" name=""/>
        <dsp:cNvSpPr/>
      </dsp:nvSpPr>
      <dsp:spPr>
        <a:xfrm>
          <a:off x="4307940" y="835186"/>
          <a:ext cx="1692658" cy="16923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SAI </a:t>
          </a:r>
          <a:r>
            <a:rPr lang="nb-NO" sz="1600" b="1" kern="1200" dirty="0" err="1" smtClean="0"/>
            <a:t>strategy</a:t>
          </a:r>
          <a:r>
            <a:rPr lang="nb-NO" sz="1600" b="1" kern="1200" dirty="0" smtClean="0"/>
            <a:t>, </a:t>
          </a:r>
          <a:r>
            <a:rPr lang="nb-NO" sz="1600" b="1" kern="1200" dirty="0" err="1" smtClean="0"/>
            <a:t>including</a:t>
          </a:r>
          <a:r>
            <a:rPr lang="nb-NO" sz="1600" b="1" kern="1200" dirty="0" smtClean="0"/>
            <a:t> ISSAI </a:t>
          </a:r>
          <a:r>
            <a:rPr lang="nb-NO" sz="1600" b="1" kern="1200" dirty="0" err="1" smtClean="0"/>
            <a:t>implementation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strategy</a:t>
          </a:r>
          <a:endParaRPr lang="en-US" sz="1600" b="1" kern="1200" dirty="0"/>
        </a:p>
      </dsp:txBody>
      <dsp:txXfrm>
        <a:off x="4548761" y="1077002"/>
        <a:ext cx="1208712" cy="1208760"/>
      </dsp:txXfrm>
    </dsp:sp>
    <dsp:sp modelId="{8B05F447-E773-4850-8FF5-D235F5D5B626}">
      <dsp:nvSpPr>
        <dsp:cNvPr id="0" name=""/>
        <dsp:cNvSpPr/>
      </dsp:nvSpPr>
      <dsp:spPr>
        <a:xfrm>
          <a:off x="4307940" y="2621441"/>
          <a:ext cx="1692658" cy="99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smtClean="0"/>
            <a:t>SAI Strategic Management  </a:t>
          </a:r>
          <a:r>
            <a:rPr lang="nb-NO" sz="1600" b="1" kern="1200" dirty="0" err="1" smtClean="0"/>
            <a:t>Handbook</a:t>
          </a:r>
          <a:r>
            <a:rPr lang="nb-NO" sz="1600" b="1" kern="1200" dirty="0" smtClean="0"/>
            <a:t> and ISSAI </a:t>
          </a:r>
          <a:r>
            <a:rPr lang="nb-NO" sz="1600" b="1" kern="1200" dirty="0" err="1" smtClean="0"/>
            <a:t>implementation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handbooks</a:t>
          </a:r>
          <a:endParaRPr lang="en-US" sz="1600" b="1" kern="1200" dirty="0"/>
        </a:p>
      </dsp:txBody>
      <dsp:txXfrm>
        <a:off x="4307940" y="2621441"/>
        <a:ext cx="1692658" cy="993990"/>
      </dsp:txXfrm>
    </dsp:sp>
    <dsp:sp modelId="{9053EF8C-2850-45BE-82B9-9611CBF13396}">
      <dsp:nvSpPr>
        <dsp:cNvPr id="0" name=""/>
        <dsp:cNvSpPr/>
      </dsp:nvSpPr>
      <dsp:spPr>
        <a:xfrm rot="2700000">
          <a:off x="2373436" y="774529"/>
          <a:ext cx="1813389" cy="18133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26CA41-FB1E-4B72-9FED-167E5BEC575E}">
      <dsp:nvSpPr>
        <dsp:cNvPr id="0" name=""/>
        <dsp:cNvSpPr/>
      </dsp:nvSpPr>
      <dsp:spPr>
        <a:xfrm>
          <a:off x="2434378" y="835186"/>
          <a:ext cx="1692658" cy="16923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Initial </a:t>
          </a:r>
          <a:r>
            <a:rPr lang="nb-NO" sz="1600" b="1" kern="1200" dirty="0" err="1" smtClean="0"/>
            <a:t>assessment</a:t>
          </a:r>
          <a:endParaRPr lang="en-US" sz="1600" b="1" kern="1200" dirty="0"/>
        </a:p>
      </dsp:txBody>
      <dsp:txXfrm>
        <a:off x="2675198" y="1077002"/>
        <a:ext cx="1208712" cy="1208760"/>
      </dsp:txXfrm>
    </dsp:sp>
    <dsp:sp modelId="{E7B9D639-C735-429D-971C-61137023E67F}">
      <dsp:nvSpPr>
        <dsp:cNvPr id="0" name=""/>
        <dsp:cNvSpPr/>
      </dsp:nvSpPr>
      <dsp:spPr>
        <a:xfrm>
          <a:off x="2434378" y="2621441"/>
          <a:ext cx="1692658" cy="99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smtClean="0"/>
            <a:t> SAI PMF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err="1" smtClean="0"/>
            <a:t>iCATs</a:t>
          </a:r>
          <a:r>
            <a:rPr lang="nb-NO" sz="1600" b="1" kern="1200" dirty="0" smtClean="0"/>
            <a:t> </a:t>
          </a:r>
          <a:endParaRPr lang="en-US" sz="1600" b="1" kern="1200" dirty="0"/>
        </a:p>
      </dsp:txBody>
      <dsp:txXfrm>
        <a:off x="2434378" y="2621441"/>
        <a:ext cx="1692658" cy="993990"/>
      </dsp:txXfrm>
    </dsp:sp>
    <dsp:sp modelId="{FEF8FE04-F919-46C4-943B-458B3CBA3C51}">
      <dsp:nvSpPr>
        <dsp:cNvPr id="0" name=""/>
        <dsp:cNvSpPr/>
      </dsp:nvSpPr>
      <dsp:spPr>
        <a:xfrm rot="2700000">
          <a:off x="499874" y="774529"/>
          <a:ext cx="1813389" cy="181338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716FF-4D0D-4621-B1E0-97CF7BCBFCDE}">
      <dsp:nvSpPr>
        <dsp:cNvPr id="0" name=""/>
        <dsp:cNvSpPr/>
      </dsp:nvSpPr>
      <dsp:spPr>
        <a:xfrm>
          <a:off x="559663" y="835186"/>
          <a:ext cx="1692658" cy="169239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ISSAI </a:t>
          </a:r>
          <a:r>
            <a:rPr lang="nb-NO" sz="1600" b="1" kern="1200" dirty="0" err="1" smtClean="0"/>
            <a:t>Awareness</a:t>
          </a:r>
          <a:r>
            <a:rPr lang="nb-NO" sz="1600" b="1" kern="1200" dirty="0" smtClean="0"/>
            <a:t> &amp; Initial </a:t>
          </a:r>
          <a:r>
            <a:rPr lang="nb-NO" sz="1600" b="1" kern="1200" dirty="0" err="1" smtClean="0"/>
            <a:t>Decisions</a:t>
          </a:r>
          <a:endParaRPr lang="en-US" sz="1600" b="1" kern="1200" dirty="0"/>
        </a:p>
      </dsp:txBody>
      <dsp:txXfrm>
        <a:off x="801636" y="1077002"/>
        <a:ext cx="1208712" cy="1208760"/>
      </dsp:txXfrm>
    </dsp:sp>
    <dsp:sp modelId="{80819CB0-E21E-48E7-AF58-F07ABAAEE073}">
      <dsp:nvSpPr>
        <dsp:cNvPr id="0" name=""/>
        <dsp:cNvSpPr/>
      </dsp:nvSpPr>
      <dsp:spPr>
        <a:xfrm>
          <a:off x="559663" y="2621441"/>
          <a:ext cx="1692658" cy="993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b-NO" sz="1600" b="1" kern="1200" dirty="0" err="1" smtClean="0"/>
            <a:t>Guidance</a:t>
          </a:r>
          <a:r>
            <a:rPr lang="nb-NO" sz="1600" b="1" kern="1200" dirty="0" smtClean="0"/>
            <a:t> to </a:t>
          </a:r>
          <a:r>
            <a:rPr lang="nb-NO" sz="1600" b="1" kern="1200" dirty="0" err="1" smtClean="0"/>
            <a:t>facilitate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basic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understanding</a:t>
          </a:r>
          <a:r>
            <a:rPr lang="nb-NO" sz="1600" b="1" kern="1200" dirty="0" smtClean="0"/>
            <a:t> and </a:t>
          </a:r>
          <a:r>
            <a:rPr lang="nb-NO" sz="1600" b="1" kern="1200" dirty="0" err="1" smtClean="0"/>
            <a:t>key</a:t>
          </a:r>
          <a:r>
            <a:rPr lang="nb-NO" sz="1600" b="1" kern="1200" dirty="0" smtClean="0"/>
            <a:t> </a:t>
          </a:r>
          <a:r>
            <a:rPr lang="nb-NO" sz="1600" b="1" kern="1200" dirty="0" err="1" smtClean="0"/>
            <a:t>decisions</a:t>
          </a:r>
          <a:endParaRPr lang="en-US" sz="1600" b="1" kern="1200" dirty="0"/>
        </a:p>
      </dsp:txBody>
      <dsp:txXfrm>
        <a:off x="559663" y="2621441"/>
        <a:ext cx="1692658" cy="993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7F835-453A-4169-8365-BC0431ABBFD0}" type="datetimeFigureOut">
              <a:rPr lang="nb-NO" smtClean="0"/>
              <a:t>27.05.2016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FD6FD-0DB8-40C5-B14C-FB58E90864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8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30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0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80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27DF-744E-4097-BE75-361C7CE834AD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9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134D-EC25-45FF-A6D3-1EC2AA5B8DC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D5D9-51B8-4C52-AF88-AC177733A306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8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6BB1-EE25-4A9C-A001-39DDC0EC1558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15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7793-FFD8-4CED-93CD-9DE18DD2F46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31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EB71-6572-42CE-A8C4-213FB2754390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C0F7-F2DB-435D-92AF-6AEE325C76D5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24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F8C2-732E-49B6-8C63-76327207A7CD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4831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73156-8E00-4E79-9F72-7FB753AC5446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2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D249-AD52-4DAF-8D7C-D19BDC87960C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08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5C2C-19D8-4686-8518-073D4269AB8F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2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30365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83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06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68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376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0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114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14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CEB1-1D14-4357-AF2E-3B562034ECFB}" type="datetimeFigureOut">
              <a:rPr lang="es-MX" smtClean="0"/>
              <a:pPr/>
              <a:t>27/05/2016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E830-2433-4476-9766-7A57497EF88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5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8B3E8-5D77-4F78-BF6A-F043F2A25C59}" type="datetime1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27/05/2016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4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icommunity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o/url?sa=i&amp;rct=j&amp;q=&amp;esrc=s&amp;source=images&amp;cd=&amp;cad=rja&amp;uact=8&amp;ved=0CAcQjRxqFQoTCJ-1v8TEj8YCFUGOLAodqdwJiA&amp;url=http://tadnet.ning.com/group/communitiesofpractice&amp;ei=e6J9Vd-LOsGcsgGpuafACA&amp;psig=AFQjCNGJhn645yRJwBtJJhD2C3zKhP7wJQ&amp;ust=1434383289456900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78930" y="3102312"/>
            <a:ext cx="5613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ISSAI Implementation Initiative – 3i </a:t>
            </a:r>
            <a:r>
              <a:rPr lang="en-US" sz="3200" b="1" dirty="0" err="1" smtClean="0">
                <a:solidFill>
                  <a:schemeClr val="bg1"/>
                </a:solidFill>
              </a:rPr>
              <a:t>Programme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Update on Phase I and Phase II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8483" y="5287932"/>
            <a:ext cx="6053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chemeClr val="bg1"/>
                </a:solidFill>
              </a:rPr>
              <a:t>PSC Steering Committee Meeting </a:t>
            </a:r>
          </a:p>
          <a:p>
            <a:r>
              <a:rPr lang="en-GB" sz="2400" b="1" i="1" dirty="0" smtClean="0">
                <a:solidFill>
                  <a:schemeClr val="bg1"/>
                </a:solidFill>
              </a:rPr>
              <a:t>26- 27 May 2016 ,Copenhagen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10654" y="1388896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20065 </a:t>
            </a:r>
            <a:r>
              <a:rPr lang="en-US" sz="2400" dirty="0"/>
              <a:t>visits from 200 </a:t>
            </a:r>
            <a:r>
              <a:rPr lang="en-US" sz="2400" dirty="0" smtClean="0"/>
              <a:t>countries since May 2015 </a:t>
            </a:r>
            <a:endParaRPr lang="en-US" sz="2400" dirty="0"/>
          </a:p>
          <a:p>
            <a:r>
              <a:rPr lang="nb-NO" sz="2400" dirty="0" err="1" smtClean="0"/>
              <a:t>Downloads</a:t>
            </a:r>
            <a:r>
              <a:rPr lang="nb-NO" sz="2400" dirty="0" smtClean="0"/>
              <a:t>: </a:t>
            </a:r>
            <a:r>
              <a:rPr lang="nb-NO" sz="2400" dirty="0" err="1" smtClean="0"/>
              <a:t>iCATs</a:t>
            </a:r>
            <a:r>
              <a:rPr lang="nb-NO" sz="2400" dirty="0" smtClean="0"/>
              <a:t>: 12503, </a:t>
            </a:r>
            <a:r>
              <a:rPr lang="nb-NO" sz="2400" dirty="0" err="1" smtClean="0"/>
              <a:t>Handbooks</a:t>
            </a:r>
            <a:r>
              <a:rPr lang="nb-NO" sz="2400" dirty="0" smtClean="0"/>
              <a:t>: 18908</a:t>
            </a:r>
          </a:p>
          <a:p>
            <a:r>
              <a:rPr lang="nb-NO" sz="2400" dirty="0" err="1" smtClean="0"/>
              <a:t>Communities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practices</a:t>
            </a:r>
            <a:r>
              <a:rPr lang="nb-NO" sz="2400" dirty="0" smtClean="0"/>
              <a:t>: 750 </a:t>
            </a:r>
            <a:r>
              <a:rPr lang="nb-NO" sz="2400" dirty="0" err="1" smtClean="0"/>
              <a:t>registered</a:t>
            </a:r>
            <a:r>
              <a:rPr lang="nb-NO" sz="2400" dirty="0" smtClean="0"/>
              <a:t> </a:t>
            </a:r>
            <a:r>
              <a:rPr lang="nb-NO" sz="2400" dirty="0" err="1" smtClean="0"/>
              <a:t>users</a:t>
            </a:r>
            <a:endParaRPr lang="nb-NO" sz="2400" dirty="0" smtClean="0"/>
          </a:p>
          <a:p>
            <a:pPr lvl="1"/>
            <a:r>
              <a:rPr lang="nb-NO" dirty="0" smtClean="0"/>
              <a:t>FA, PA, CA, </a:t>
            </a:r>
          </a:p>
          <a:p>
            <a:pPr lvl="1"/>
            <a:r>
              <a:rPr lang="nb-NO" dirty="0" smtClean="0"/>
              <a:t>PASAI Cooperative </a:t>
            </a:r>
            <a:r>
              <a:rPr lang="nb-NO" dirty="0" err="1" smtClean="0"/>
              <a:t>audit</a:t>
            </a:r>
            <a:r>
              <a:rPr lang="nb-NO" dirty="0" smtClean="0"/>
              <a:t>, </a:t>
            </a:r>
          </a:p>
          <a:p>
            <a:pPr lvl="1"/>
            <a:r>
              <a:rPr lang="nb-NO" dirty="0" err="1" smtClean="0"/>
              <a:t>iCAT</a:t>
            </a:r>
            <a:r>
              <a:rPr lang="nb-NO" dirty="0" smtClean="0"/>
              <a:t> </a:t>
            </a:r>
            <a:r>
              <a:rPr lang="nb-NO" dirty="0" err="1" smtClean="0"/>
              <a:t>review</a:t>
            </a:r>
            <a:r>
              <a:rPr lang="nb-NO" dirty="0" smtClean="0"/>
              <a:t> </a:t>
            </a:r>
            <a:r>
              <a:rPr lang="nb-NO" dirty="0" err="1" smtClean="0"/>
              <a:t>group</a:t>
            </a:r>
            <a:r>
              <a:rPr lang="nb-NO" dirty="0" smtClean="0"/>
              <a:t>, </a:t>
            </a:r>
          </a:p>
          <a:p>
            <a:pPr lvl="1"/>
            <a:r>
              <a:rPr lang="nb-NO" dirty="0" smtClean="0"/>
              <a:t>CA </a:t>
            </a:r>
            <a:r>
              <a:rPr lang="nb-NO" dirty="0" err="1" smtClean="0"/>
              <a:t>subcommittee</a:t>
            </a:r>
            <a:r>
              <a:rPr lang="nb-NO" dirty="0" smtClean="0"/>
              <a:t>      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/>
            <a:endParaRPr lang="nb-NO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10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5" t="6985" r="25211" b="6530"/>
          <a:stretch/>
        </p:blipFill>
        <p:spPr bwMode="auto">
          <a:xfrm>
            <a:off x="6979393" y="1147909"/>
            <a:ext cx="5036025" cy="483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3833" y="5004124"/>
            <a:ext cx="377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hlinkClick r:id="rId3"/>
              </a:rPr>
              <a:t>www.idicommunity.org</a:t>
            </a:r>
            <a:r>
              <a:rPr lang="nb-NO" sz="2800" b="1" dirty="0" smtClean="0"/>
              <a:t> </a:t>
            </a:r>
            <a:endParaRPr lang="nb-NO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50857" y="317315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3i </a:t>
            </a:r>
            <a:r>
              <a:rPr lang="nb-NO" sz="3600" b="1" dirty="0" smtClean="0">
                <a:solidFill>
                  <a:schemeClr val="bg1"/>
                </a:solidFill>
              </a:rPr>
              <a:t>Phase 1 Results – 3i community portal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bg1"/>
                </a:solidFill>
              </a:rPr>
              <a:t>3i Cooperative </a:t>
            </a:r>
            <a:r>
              <a:rPr lang="nb-NO" sz="3600" b="1" dirty="0" err="1" smtClean="0">
                <a:solidFill>
                  <a:schemeClr val="bg1"/>
                </a:solidFill>
              </a:rPr>
              <a:t>Audits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1026" name="Picture 2" descr="\\n13os2cfi002\102330$\TC\users\102330arsh\Desktop\map-wor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053"/>
            <a:ext cx="12192000" cy="61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30210" y="1692323"/>
            <a:ext cx="3568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ASOSAI : PA  </a:t>
            </a:r>
            <a:r>
              <a:rPr lang="nb-NO" dirty="0" err="1" smtClean="0"/>
              <a:t>Disaster</a:t>
            </a:r>
            <a:r>
              <a:rPr lang="nb-NO" dirty="0" smtClean="0"/>
              <a:t> Management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51593" y="3271041"/>
            <a:ext cx="216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PASAI : </a:t>
            </a:r>
          </a:p>
          <a:p>
            <a:r>
              <a:rPr lang="nb-NO" dirty="0" smtClean="0"/>
              <a:t>FA  </a:t>
            </a:r>
            <a:r>
              <a:rPr lang="nb-NO" dirty="0" err="1" smtClean="0"/>
              <a:t>externally</a:t>
            </a:r>
            <a:r>
              <a:rPr lang="nb-NO" dirty="0" smtClean="0"/>
              <a:t> </a:t>
            </a:r>
            <a:r>
              <a:rPr lang="nb-NO" dirty="0" err="1" smtClean="0"/>
              <a:t>aided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, </a:t>
            </a:r>
          </a:p>
          <a:p>
            <a:r>
              <a:rPr lang="nb-NO" dirty="0" smtClean="0"/>
              <a:t>CA </a:t>
            </a:r>
            <a:r>
              <a:rPr lang="nb-NO" dirty="0" err="1" smtClean="0"/>
              <a:t>Procurement</a:t>
            </a:r>
            <a:r>
              <a:rPr lang="nb-NO" dirty="0" smtClean="0"/>
              <a:t>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79601" y="5256663"/>
            <a:ext cx="4495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AFROSAI-E : PA </a:t>
            </a:r>
            <a:r>
              <a:rPr lang="nb-NO" dirty="0" err="1" smtClean="0"/>
              <a:t>Extractives</a:t>
            </a:r>
            <a:r>
              <a:rPr lang="nb-NO" dirty="0" smtClean="0"/>
              <a:t>, </a:t>
            </a:r>
          </a:p>
          <a:p>
            <a:r>
              <a:rPr lang="nb-NO" dirty="0" smtClean="0"/>
              <a:t>FA &amp; CA </a:t>
            </a:r>
            <a:r>
              <a:rPr lang="nb-NO" dirty="0" err="1" smtClean="0"/>
              <a:t>externally</a:t>
            </a:r>
            <a:r>
              <a:rPr lang="nb-NO" dirty="0" smtClean="0"/>
              <a:t> </a:t>
            </a:r>
            <a:r>
              <a:rPr lang="nb-NO" dirty="0" err="1" smtClean="0"/>
              <a:t>aided</a:t>
            </a:r>
            <a:r>
              <a:rPr lang="nb-NO" dirty="0" smtClean="0"/>
              <a:t> </a:t>
            </a:r>
            <a:r>
              <a:rPr lang="nb-NO" dirty="0" err="1" smtClean="0"/>
              <a:t>projects</a:t>
            </a:r>
            <a:r>
              <a:rPr lang="nb-NO" dirty="0" smtClean="0"/>
              <a:t> </a:t>
            </a:r>
            <a:r>
              <a:rPr lang="nb-NO" dirty="0" err="1" smtClean="0"/>
              <a:t>agriculture</a:t>
            </a:r>
            <a:r>
              <a:rPr lang="nb-NO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03809" y="3882072"/>
            <a:ext cx="134753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CREFIAF : PA </a:t>
            </a:r>
            <a:r>
              <a:rPr lang="nb-NO" sz="1600" b="1" dirty="0" err="1" smtClean="0"/>
              <a:t>Gender</a:t>
            </a:r>
            <a:r>
              <a:rPr lang="nb-NO" sz="1600" b="1" dirty="0" smtClean="0"/>
              <a:t> &amp; </a:t>
            </a:r>
          </a:p>
          <a:p>
            <a:r>
              <a:rPr lang="nb-NO" sz="1600" b="1" dirty="0" smtClean="0"/>
              <a:t>Environment   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7475" y="3572253"/>
            <a:ext cx="154046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 smtClean="0"/>
              <a:t>CAROSAI : </a:t>
            </a:r>
          </a:p>
          <a:p>
            <a:r>
              <a:rPr lang="nb-NO" dirty="0" smtClean="0"/>
              <a:t>PA Revenue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49000" y="4631140"/>
            <a:ext cx="311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OLACEFS : PA fighting </a:t>
            </a:r>
            <a:r>
              <a:rPr lang="nb-NO" dirty="0" err="1" smtClean="0"/>
              <a:t>poverty</a:t>
            </a:r>
            <a:r>
              <a:rPr lang="nb-NO" dirty="0" smtClean="0"/>
              <a:t>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584" y="5902994"/>
            <a:ext cx="4270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Transregional : Auditing </a:t>
            </a:r>
            <a:r>
              <a:rPr lang="nb-NO" dirty="0" err="1" smtClean="0"/>
              <a:t>Borrowing</a:t>
            </a:r>
            <a:r>
              <a:rPr lang="nb-NO" dirty="0" smtClean="0"/>
              <a:t> &amp; Lending Frameworks, IT </a:t>
            </a:r>
            <a:r>
              <a:rPr lang="nb-NO" dirty="0" err="1" smtClean="0"/>
              <a:t>Audit</a:t>
            </a:r>
            <a:r>
              <a:rPr lang="nb-NO" dirty="0" smtClean="0"/>
              <a:t> , </a:t>
            </a:r>
            <a:r>
              <a:rPr lang="nb-NO" b="1" dirty="0" err="1" smtClean="0"/>
              <a:t>SDGs</a:t>
            </a:r>
            <a:r>
              <a:rPr lang="nb-NO" b="1" dirty="0" smtClean="0"/>
              <a:t>, fighting </a:t>
            </a:r>
            <a:r>
              <a:rPr lang="nb-NO" b="1" dirty="0" err="1" smtClean="0"/>
              <a:t>corruption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32084" y="3051075"/>
            <a:ext cx="2598126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b="1" dirty="0" smtClean="0"/>
              <a:t>ARABOSAI : CA </a:t>
            </a:r>
            <a:r>
              <a:rPr lang="nb-NO" sz="1600" b="1" dirty="0" err="1" smtClean="0"/>
              <a:t>Procurement</a:t>
            </a:r>
            <a:r>
              <a:rPr lang="nb-NO" sz="1600" b="1" dirty="0" smtClean="0"/>
              <a:t>, PA fighting </a:t>
            </a:r>
            <a:r>
              <a:rPr lang="nb-NO" sz="1600" b="1" dirty="0" err="1" smtClean="0"/>
              <a:t>corruption</a:t>
            </a:r>
            <a:r>
              <a:rPr lang="nb-NO" sz="1600" b="1" dirty="0" smtClean="0"/>
              <a:t>, FA 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239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2545961" y="0"/>
            <a:ext cx="964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5524" y="261610"/>
            <a:ext cx="9646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chemeClr val="bg1"/>
                </a:solidFill>
              </a:rPr>
              <a:t>Cooperative </a:t>
            </a:r>
            <a:r>
              <a:rPr lang="nb-NO" sz="3200" b="1" dirty="0" err="1" smtClean="0">
                <a:solidFill>
                  <a:schemeClr val="bg1"/>
                </a:solidFill>
              </a:rPr>
              <a:t>Audit</a:t>
            </a:r>
            <a:r>
              <a:rPr lang="nb-NO" sz="3200" b="1" dirty="0" smtClean="0">
                <a:solidFill>
                  <a:schemeClr val="bg1"/>
                </a:solidFill>
              </a:rPr>
              <a:t> Support Model </a:t>
            </a:r>
            <a:endParaRPr lang="nb-NO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907278"/>
              </p:ext>
            </p:extLst>
          </p:nvPr>
        </p:nvGraphicFramePr>
        <p:xfrm>
          <a:off x="1" y="1296536"/>
          <a:ext cx="9571630" cy="478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Archana at IDI\EUROSAI Congress\How ISSAI Proof is your SAI\Bad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3418" y="1487607"/>
            <a:ext cx="2295669" cy="229566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92487" y="5697519"/>
            <a:ext cx="356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i="1" dirty="0" err="1" smtClean="0"/>
              <a:t>Onsite</a:t>
            </a:r>
            <a:r>
              <a:rPr lang="nb-NO" i="1" dirty="0" smtClean="0"/>
              <a:t>/online support during </a:t>
            </a:r>
            <a:r>
              <a:rPr lang="nb-NO" i="1" dirty="0" err="1" smtClean="0"/>
              <a:t>audit</a:t>
            </a:r>
            <a:r>
              <a:rPr lang="nb-NO" i="1" dirty="0" smtClean="0"/>
              <a:t> </a:t>
            </a:r>
            <a:endParaRPr lang="en-US" i="1" dirty="0"/>
          </a:p>
        </p:txBody>
      </p:sp>
      <p:pic>
        <p:nvPicPr>
          <p:cNvPr id="1026" name="Picture 2" descr="http://api.ning.com/files/AYGwrZOozniQ0G1veLLV4kz1Z2*f7U0yz1uM1muR-5Cb3fEX8vEyB1UIaOW0Q*wjTUYvK8R0Cg9w3y-DTwvs40ANOo26xVnt/CoPLogoNov2010med.jpg?crop=1%3A1&amp;width=17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417" y="4025588"/>
            <a:ext cx="2295669" cy="22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11" name="TextBox 10"/>
          <p:cNvSpPr txBox="1"/>
          <p:nvPr/>
        </p:nvSpPr>
        <p:spPr>
          <a:xfrm>
            <a:off x="2398814" y="249387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bg1"/>
                </a:solidFill>
              </a:rPr>
              <a:t>SAI </a:t>
            </a:r>
            <a:r>
              <a:rPr lang="nb-NO" sz="3600" b="1" dirty="0" err="1" smtClean="0">
                <a:solidFill>
                  <a:schemeClr val="bg1"/>
                </a:solidFill>
              </a:rPr>
              <a:t>Outcomes</a:t>
            </a:r>
            <a:endParaRPr lang="nb-NO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6162" y="6211669"/>
            <a:ext cx="321632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b="1" dirty="0" smtClean="0"/>
              <a:t>IDI </a:t>
            </a:r>
            <a:r>
              <a:rPr lang="nb-NO" b="1" dirty="0" err="1" smtClean="0"/>
              <a:t>Performance</a:t>
            </a:r>
            <a:r>
              <a:rPr lang="nb-NO" b="1" dirty="0" smtClean="0"/>
              <a:t> &amp; </a:t>
            </a:r>
          </a:p>
          <a:p>
            <a:r>
              <a:rPr lang="nb-NO" b="1" dirty="0" err="1" smtClean="0"/>
              <a:t>Accountability</a:t>
            </a:r>
            <a:r>
              <a:rPr lang="nb-NO" b="1" dirty="0" smtClean="0"/>
              <a:t> Report 2014 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37232" y="1163007"/>
          <a:ext cx="10631606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10733"/>
                <a:gridCol w="3220873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Indicators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Baseline</a:t>
                      </a:r>
                      <a:r>
                        <a:rPr lang="nb-NO" sz="2000" baseline="0" dirty="0" smtClean="0"/>
                        <a:t> 2014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%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of</a:t>
                      </a:r>
                      <a:r>
                        <a:rPr lang="nb-NO" sz="2000" baseline="0" dirty="0" smtClean="0"/>
                        <a:t> SAIs </a:t>
                      </a:r>
                      <a:r>
                        <a:rPr lang="nb-NO" sz="2000" baseline="0" dirty="0" err="1" smtClean="0"/>
                        <a:t>that</a:t>
                      </a:r>
                      <a:r>
                        <a:rPr lang="nb-NO" sz="2000" baseline="0" dirty="0" smtClean="0"/>
                        <a:t> have 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decided</a:t>
                      </a:r>
                      <a:r>
                        <a:rPr lang="nb-NO" sz="2000" dirty="0" smtClean="0"/>
                        <a:t> to </a:t>
                      </a:r>
                      <a:r>
                        <a:rPr lang="nb-NO" sz="2000" dirty="0" err="1" smtClean="0"/>
                        <a:t>adopt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respective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dirty="0" err="1" smtClean="0"/>
                        <a:t>ISSAIs</a:t>
                      </a:r>
                      <a:r>
                        <a:rPr lang="nb-NO" sz="2000" dirty="0" smtClean="0"/>
                        <a:t>.</a:t>
                      </a:r>
                      <a:r>
                        <a:rPr lang="nb-NO" sz="2000" baseline="0" dirty="0" smtClean="0"/>
                        <a:t> </a:t>
                      </a:r>
                      <a:endParaRPr lang="nb-NO" sz="2000" dirty="0" smtClean="0"/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FA: 100 % SAIs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CA: 97% SAIs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PA: 90% SAIs</a:t>
                      </a:r>
                    </a:p>
                    <a:p>
                      <a:r>
                        <a:rPr lang="nb-NO" sz="1400" dirty="0" err="1" smtClean="0"/>
                        <a:t>Monitoring</a:t>
                      </a:r>
                      <a:r>
                        <a:rPr lang="nb-NO" sz="1400" dirty="0" smtClean="0"/>
                        <a:t> Sample</a:t>
                      </a:r>
                      <a:endParaRPr lang="nb-NO" sz="1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%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of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SAIs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baseline="0" dirty="0" err="1" smtClean="0"/>
                        <a:t>u</a:t>
                      </a:r>
                      <a:r>
                        <a:rPr lang="nb-NO" sz="2000" dirty="0" err="1" smtClean="0"/>
                        <a:t>ndertaken</a:t>
                      </a:r>
                      <a:r>
                        <a:rPr lang="nb-NO" sz="2000" dirty="0" smtClean="0"/>
                        <a:t> an </a:t>
                      </a:r>
                      <a:r>
                        <a:rPr lang="nb-NO" sz="2000" dirty="0" err="1" smtClean="0"/>
                        <a:t>assessment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of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compliance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with</a:t>
                      </a:r>
                      <a:r>
                        <a:rPr lang="nb-NO" sz="2000" dirty="0" smtClean="0"/>
                        <a:t> standards.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(</a:t>
                      </a:r>
                      <a:r>
                        <a:rPr lang="nb-NO" sz="2000" dirty="0" err="1" smtClean="0"/>
                        <a:t>iCATs</a:t>
                      </a:r>
                      <a:r>
                        <a:rPr lang="nb-NO" sz="2000" dirty="0" smtClean="0"/>
                        <a:t> or SAI PMF)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FA: 17% SAIs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CA: 15% SAIs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PA: 15% SAIs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err="1" smtClean="0"/>
                        <a:t>Monitoring</a:t>
                      </a:r>
                      <a:r>
                        <a:rPr lang="nb-NO" sz="1400" dirty="0" smtClean="0"/>
                        <a:t> Sample</a:t>
                      </a:r>
                      <a:endParaRPr lang="nb-NO" sz="1400" i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% SAIs </a:t>
                      </a:r>
                      <a:r>
                        <a:rPr lang="nb-NO" sz="2000" dirty="0" err="1" smtClean="0"/>
                        <a:t>that</a:t>
                      </a:r>
                      <a:r>
                        <a:rPr lang="nb-NO" sz="2000" dirty="0" smtClean="0"/>
                        <a:t> have ISSAI </a:t>
                      </a:r>
                      <a:r>
                        <a:rPr lang="nb-NO" sz="2000" dirty="0" err="1" smtClean="0"/>
                        <a:t>compliant</a:t>
                      </a:r>
                      <a:r>
                        <a:rPr lang="nb-NO" sz="2000" dirty="0" smtClean="0"/>
                        <a:t> manuals and </a:t>
                      </a:r>
                      <a:r>
                        <a:rPr lang="nb-NO" sz="2000" dirty="0" err="1" smtClean="0"/>
                        <a:t>policies</a:t>
                      </a:r>
                      <a:r>
                        <a:rPr lang="nb-NO" sz="2000" dirty="0" smtClean="0"/>
                        <a:t> in </a:t>
                      </a:r>
                      <a:r>
                        <a:rPr lang="nb-NO" sz="2000" dirty="0" err="1" smtClean="0"/>
                        <a:t>place</a:t>
                      </a:r>
                      <a:r>
                        <a:rPr lang="nb-NO" sz="2000" dirty="0" smtClean="0"/>
                        <a:t> </a:t>
                      </a:r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No baseline </a:t>
                      </a:r>
                      <a:r>
                        <a:rPr lang="nb-NO" sz="2000" dirty="0" err="1" smtClean="0"/>
                        <a:t>available</a:t>
                      </a:r>
                      <a:r>
                        <a:rPr lang="nb-NO" sz="2000" dirty="0" smtClean="0"/>
                        <a:t> for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err="1" smtClean="0"/>
                        <a:t>the</a:t>
                      </a:r>
                      <a:r>
                        <a:rPr lang="nb-NO" sz="2000" baseline="0" dirty="0" smtClean="0"/>
                        <a:t> </a:t>
                      </a:r>
                      <a:r>
                        <a:rPr lang="nb-NO" sz="2000" dirty="0" smtClean="0"/>
                        <a:t>3 areas </a:t>
                      </a:r>
                      <a:r>
                        <a:rPr lang="nb-NO" sz="2000" dirty="0" err="1" smtClean="0"/>
                        <a:t>audit</a:t>
                      </a:r>
                      <a:r>
                        <a:rPr lang="nb-NO" sz="2000" dirty="0" smtClean="0"/>
                        <a:t> </a:t>
                      </a:r>
                      <a:endParaRPr lang="nb-NO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% SAIs </a:t>
                      </a:r>
                      <a:r>
                        <a:rPr lang="nb-NO" sz="2000" dirty="0" err="1" smtClean="0"/>
                        <a:t>that</a:t>
                      </a:r>
                      <a:r>
                        <a:rPr lang="nb-NO" sz="2000" dirty="0" smtClean="0"/>
                        <a:t> have </a:t>
                      </a:r>
                      <a:r>
                        <a:rPr lang="nb-NO" sz="2000" dirty="0" err="1" smtClean="0"/>
                        <a:t>generally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implemented</a:t>
                      </a:r>
                      <a:r>
                        <a:rPr lang="nb-NO" sz="2000" dirty="0" smtClean="0"/>
                        <a:t> </a:t>
                      </a:r>
                      <a:r>
                        <a:rPr lang="nb-NO" sz="2000" dirty="0" err="1" smtClean="0"/>
                        <a:t>ISSAIs</a:t>
                      </a:r>
                      <a:r>
                        <a:rPr lang="nb-NO" sz="2000" dirty="0" smtClean="0"/>
                        <a:t> in </a:t>
                      </a:r>
                      <a:r>
                        <a:rPr lang="nb-NO" sz="2000" dirty="0" err="1" smtClean="0"/>
                        <a:t>practice</a:t>
                      </a:r>
                      <a:endParaRPr lang="nb-NO" sz="2000" dirty="0" smtClean="0"/>
                    </a:p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FA: 3% SAIs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CA: 10% SAIs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 smtClean="0"/>
                        <a:t>PA: 7% SAIs</a:t>
                      </a:r>
                    </a:p>
                    <a:p>
                      <a:r>
                        <a:rPr lang="nb-NO" sz="1400" dirty="0" smtClean="0"/>
                        <a:t>(SAI PMF) </a:t>
                      </a:r>
                      <a:endParaRPr lang="nb-NO" sz="1400" b="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2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14</a:t>
            </a:fld>
            <a:endParaRPr lang="es-MX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35601" y="3013332"/>
            <a:ext cx="5456399" cy="10957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3i Programme Phase II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94065" y="4053419"/>
            <a:ext cx="5339469" cy="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7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530535" y="1811286"/>
            <a:ext cx="4340604" cy="3042932"/>
          </a:xfrm>
          <a:prstGeom prst="rightArrow">
            <a:avLst>
              <a:gd name="adj1" fmla="val 65269"/>
              <a:gd name="adj2" fmla="val 69341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2" name="Shape 32"/>
          <p:cNvSpPr/>
          <p:nvPr/>
        </p:nvSpPr>
        <p:spPr>
          <a:xfrm flipH="1" flipV="1">
            <a:off x="3396606" y="558799"/>
            <a:ext cx="13271" cy="6138361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3" name="Shape 33"/>
          <p:cNvSpPr/>
          <p:nvPr/>
        </p:nvSpPr>
        <p:spPr>
          <a:xfrm flipH="1" flipV="1">
            <a:off x="5731253" y="653336"/>
            <a:ext cx="51997" cy="6008062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4" name="Shape 34"/>
          <p:cNvSpPr/>
          <p:nvPr/>
        </p:nvSpPr>
        <p:spPr>
          <a:xfrm flipH="1" flipV="1">
            <a:off x="7760493" y="558799"/>
            <a:ext cx="32085" cy="6141792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5" name="Shape 35"/>
          <p:cNvSpPr/>
          <p:nvPr/>
        </p:nvSpPr>
        <p:spPr>
          <a:xfrm flipH="1" flipV="1">
            <a:off x="9274280" y="558798"/>
            <a:ext cx="27946" cy="6231759"/>
          </a:xfrm>
          <a:prstGeom prst="line">
            <a:avLst/>
          </a:prstGeom>
          <a:ln w="38100" cap="rnd">
            <a:solidFill/>
            <a:custDash>
              <a:ds d="1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36" name="Shape 36"/>
          <p:cNvSpPr/>
          <p:nvPr/>
        </p:nvSpPr>
        <p:spPr>
          <a:xfrm>
            <a:off x="1559060" y="6266205"/>
            <a:ext cx="9048681" cy="383577"/>
          </a:xfrm>
          <a:prstGeom prst="roundRect">
            <a:avLst>
              <a:gd name="adj" fmla="val 21532"/>
            </a:avLst>
          </a:prstGeom>
          <a:solidFill>
            <a:schemeClr val="accent4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547">
                <a:solidFill>
                  <a:schemeClr val="bg1"/>
                </a:solidFill>
              </a:rPr>
              <a:t>Country governance, political, social, cultural + public financial management environment </a:t>
            </a:r>
          </a:p>
        </p:txBody>
      </p:sp>
      <p:sp>
        <p:nvSpPr>
          <p:cNvPr id="37" name="Shape 37"/>
          <p:cNvSpPr/>
          <p:nvPr/>
        </p:nvSpPr>
        <p:spPr>
          <a:xfrm>
            <a:off x="9350372" y="684835"/>
            <a:ext cx="1305910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contribution to Impact</a:t>
            </a:r>
          </a:p>
        </p:txBody>
      </p:sp>
      <p:sp>
        <p:nvSpPr>
          <p:cNvPr id="38" name="Shape 38"/>
          <p:cNvSpPr/>
          <p:nvPr/>
        </p:nvSpPr>
        <p:spPr>
          <a:xfrm>
            <a:off x="7997901" y="833862"/>
            <a:ext cx="1086114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outcomes</a:t>
            </a:r>
          </a:p>
        </p:txBody>
      </p:sp>
      <p:sp>
        <p:nvSpPr>
          <p:cNvPr id="39" name="Shape 39"/>
          <p:cNvSpPr/>
          <p:nvPr/>
        </p:nvSpPr>
        <p:spPr>
          <a:xfrm>
            <a:off x="6331192" y="838869"/>
            <a:ext cx="760208" cy="19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outputs</a:t>
            </a:r>
          </a:p>
        </p:txBody>
      </p:sp>
      <p:sp>
        <p:nvSpPr>
          <p:cNvPr id="40" name="Shape 40"/>
          <p:cNvSpPr/>
          <p:nvPr/>
        </p:nvSpPr>
        <p:spPr>
          <a:xfrm>
            <a:off x="3534434" y="653337"/>
            <a:ext cx="2117675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organisation systems + professional staff capacity</a:t>
            </a:r>
          </a:p>
        </p:txBody>
      </p:sp>
      <p:sp>
        <p:nvSpPr>
          <p:cNvPr id="41" name="Shape 41"/>
          <p:cNvSpPr/>
          <p:nvPr/>
        </p:nvSpPr>
        <p:spPr>
          <a:xfrm>
            <a:off x="1983465" y="663497"/>
            <a:ext cx="1464419" cy="389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800"/>
            </a:lvl1pPr>
          </a:lstStyle>
          <a:p>
            <a:pPr lvl="0"/>
            <a:r>
              <a:rPr sz="1266" dirty="0"/>
              <a:t>SAI institutional capacity </a:t>
            </a:r>
          </a:p>
        </p:txBody>
      </p:sp>
      <p:sp>
        <p:nvSpPr>
          <p:cNvPr id="43" name="Shape 43"/>
          <p:cNvSpPr/>
          <p:nvPr/>
        </p:nvSpPr>
        <p:spPr>
          <a:xfrm>
            <a:off x="3640047" y="1652862"/>
            <a:ext cx="4120447" cy="384267"/>
          </a:xfrm>
          <a:prstGeom prst="roundRect">
            <a:avLst>
              <a:gd name="adj" fmla="val 3485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 Internal governance and ethics  +</a:t>
            </a:r>
          </a:p>
        </p:txBody>
      </p:sp>
      <p:sp>
        <p:nvSpPr>
          <p:cNvPr id="42" name="Shape 42"/>
          <p:cNvSpPr/>
          <p:nvPr/>
        </p:nvSpPr>
        <p:spPr>
          <a:xfrm>
            <a:off x="1817927" y="2082980"/>
            <a:ext cx="1339454" cy="820152"/>
          </a:xfrm>
          <a:prstGeom prst="roundRect">
            <a:avLst>
              <a:gd name="adj" fmla="val 16332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/>
                </a:solidFill>
              </a:rPr>
              <a:t>Independence + legal framework </a:t>
            </a:r>
          </a:p>
        </p:txBody>
      </p:sp>
      <p:sp>
        <p:nvSpPr>
          <p:cNvPr id="44" name="Shape 44"/>
          <p:cNvSpPr/>
          <p:nvPr/>
        </p:nvSpPr>
        <p:spPr>
          <a:xfrm>
            <a:off x="3857947" y="2233351"/>
            <a:ext cx="987451" cy="23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500"/>
            </a:lvl1pPr>
          </a:lstStyle>
          <a:p>
            <a:pPr lvl="0">
              <a:defRPr sz="1800"/>
            </a:pPr>
            <a:r>
              <a:rPr sz="1055" dirty="0"/>
              <a:t>SAI core services</a:t>
            </a:r>
          </a:p>
        </p:txBody>
      </p:sp>
      <p:sp>
        <p:nvSpPr>
          <p:cNvPr id="46" name="Shape 46"/>
          <p:cNvSpPr/>
          <p:nvPr/>
        </p:nvSpPr>
        <p:spPr>
          <a:xfrm>
            <a:off x="3631721" y="2518587"/>
            <a:ext cx="3321183" cy="229776"/>
          </a:xfrm>
          <a:prstGeom prst="roundRect">
            <a:avLst>
              <a:gd name="adj" fmla="val 37226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FA standards, process, quality +             </a:t>
            </a:r>
            <a:r>
              <a:rPr sz="1125" dirty="0" smtClean="0">
                <a:solidFill>
                  <a:schemeClr val="bg1"/>
                </a:solidFill>
              </a:rPr>
              <a:t>results  </a:t>
            </a:r>
            <a:endParaRPr sz="1125" dirty="0">
              <a:solidFill>
                <a:schemeClr val="bg1"/>
              </a:solidFill>
            </a:endParaRPr>
          </a:p>
        </p:txBody>
      </p:sp>
      <p:sp>
        <p:nvSpPr>
          <p:cNvPr id="48" name="Shape 48"/>
          <p:cNvSpPr/>
          <p:nvPr/>
        </p:nvSpPr>
        <p:spPr>
          <a:xfrm>
            <a:off x="3640085" y="3071889"/>
            <a:ext cx="3312820" cy="223373"/>
          </a:xfrm>
          <a:prstGeom prst="roundRect">
            <a:avLst>
              <a:gd name="adj" fmla="val 3628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CA standards, process, quality +            </a:t>
            </a:r>
            <a:r>
              <a:rPr lang="en-US" sz="1125" dirty="0" smtClean="0">
                <a:solidFill>
                  <a:schemeClr val="bg1"/>
                </a:solidFill>
              </a:rPr>
              <a:t> </a:t>
            </a:r>
            <a:r>
              <a:rPr sz="1125" dirty="0" smtClean="0">
                <a:solidFill>
                  <a:schemeClr val="bg1"/>
                </a:solidFill>
              </a:rPr>
              <a:t>results </a:t>
            </a:r>
            <a:endParaRPr sz="1125" dirty="0">
              <a:solidFill>
                <a:schemeClr val="bg1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640047" y="3454484"/>
            <a:ext cx="3312858" cy="232605"/>
          </a:xfrm>
          <a:prstGeom prst="roundRect">
            <a:avLst>
              <a:gd name="adj" fmla="val 3628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Judgement process                   </a:t>
            </a:r>
            <a:r>
              <a:rPr lang="en-US" sz="1125" dirty="0" smtClean="0">
                <a:solidFill>
                  <a:schemeClr val="bg1"/>
                </a:solidFill>
              </a:rPr>
              <a:t>  </a:t>
            </a:r>
            <a:r>
              <a:rPr sz="1125" dirty="0" smtClean="0">
                <a:solidFill>
                  <a:schemeClr val="bg1"/>
                </a:solidFill>
              </a:rPr>
              <a:t>+            </a:t>
            </a:r>
            <a:r>
              <a:rPr lang="en-US" sz="1125" dirty="0" smtClean="0">
                <a:solidFill>
                  <a:schemeClr val="bg1"/>
                </a:solidFill>
              </a:rPr>
              <a:t> </a:t>
            </a:r>
            <a:r>
              <a:rPr sz="1125" dirty="0" smtClean="0">
                <a:solidFill>
                  <a:schemeClr val="bg1"/>
                </a:solidFill>
              </a:rPr>
              <a:t>results </a:t>
            </a:r>
            <a:endParaRPr sz="1125" dirty="0">
              <a:solidFill>
                <a:schemeClr val="bg1"/>
              </a:solidFill>
            </a:endParaRPr>
          </a:p>
        </p:txBody>
      </p:sp>
      <p:sp>
        <p:nvSpPr>
          <p:cNvPr id="51" name="Shape 51"/>
          <p:cNvSpPr/>
          <p:nvPr/>
        </p:nvSpPr>
        <p:spPr>
          <a:xfrm>
            <a:off x="3534453" y="4401520"/>
            <a:ext cx="1038598" cy="819681"/>
          </a:xfrm>
          <a:prstGeom prst="roundRect">
            <a:avLst>
              <a:gd name="adj" fmla="val 16341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Corporate services </a:t>
            </a:r>
          </a:p>
        </p:txBody>
      </p:sp>
      <p:sp>
        <p:nvSpPr>
          <p:cNvPr id="52" name="Shape 52"/>
          <p:cNvSpPr/>
          <p:nvPr/>
        </p:nvSpPr>
        <p:spPr>
          <a:xfrm>
            <a:off x="4678662" y="4406872"/>
            <a:ext cx="1044082" cy="808978"/>
          </a:xfrm>
          <a:prstGeom prst="roundRect">
            <a:avLst>
              <a:gd name="adj" fmla="val 16557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/>
                </a:solidFill>
              </a:rPr>
              <a:t>HRM + Professional staff development  </a:t>
            </a:r>
          </a:p>
        </p:txBody>
      </p:sp>
      <p:sp>
        <p:nvSpPr>
          <p:cNvPr id="53" name="Shape 53"/>
          <p:cNvSpPr/>
          <p:nvPr/>
        </p:nvSpPr>
        <p:spPr>
          <a:xfrm>
            <a:off x="1708997" y="1831077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Shape 54"/>
          <p:cNvSpPr/>
          <p:nvPr/>
        </p:nvSpPr>
        <p:spPr>
          <a:xfrm>
            <a:off x="3487423" y="2183779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" name="Shape 55"/>
          <p:cNvSpPr/>
          <p:nvPr/>
        </p:nvSpPr>
        <p:spPr>
          <a:xfrm>
            <a:off x="6026821" y="1588863"/>
            <a:ext cx="1339454" cy="491945"/>
          </a:xfrm>
          <a:prstGeom prst="roundRect">
            <a:avLst>
              <a:gd name="adj" fmla="val 27228"/>
            </a:avLst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algn="r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accountability reporting</a:t>
            </a:r>
          </a:p>
        </p:txBody>
      </p:sp>
      <p:sp>
        <p:nvSpPr>
          <p:cNvPr id="56" name="Shape 56"/>
          <p:cNvSpPr/>
          <p:nvPr/>
        </p:nvSpPr>
        <p:spPr>
          <a:xfrm>
            <a:off x="3443696" y="4211569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7" name="Shape 57"/>
          <p:cNvSpPr/>
          <p:nvPr/>
        </p:nvSpPr>
        <p:spPr>
          <a:xfrm>
            <a:off x="3548231" y="3362276"/>
            <a:ext cx="4014217" cy="1"/>
          </a:xfrm>
          <a:prstGeom prst="line">
            <a:avLst/>
          </a:prstGeom>
          <a:ln w="63500" cap="rnd">
            <a:solidFill>
              <a:srgbClr val="1F5A7A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58" name="Shape 58"/>
          <p:cNvSpPr/>
          <p:nvPr/>
        </p:nvSpPr>
        <p:spPr>
          <a:xfrm>
            <a:off x="4553069" y="4160969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9" name="Shape 59"/>
          <p:cNvSpPr/>
          <p:nvPr/>
        </p:nvSpPr>
        <p:spPr>
          <a:xfrm>
            <a:off x="3461173" y="5214977"/>
            <a:ext cx="4430322" cy="1087239"/>
          </a:xfrm>
          <a:prstGeom prst="rightArrow">
            <a:avLst>
              <a:gd name="adj1" fmla="val 60560"/>
              <a:gd name="adj2" fmla="val 126610"/>
            </a:avLst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60" name="Shape 60"/>
          <p:cNvSpPr/>
          <p:nvPr/>
        </p:nvSpPr>
        <p:spPr>
          <a:xfrm>
            <a:off x="7904710" y="2397106"/>
            <a:ext cx="1293853" cy="680144"/>
          </a:xfrm>
          <a:prstGeom prst="roundRect">
            <a:avLst>
              <a:gd name="adj" fmla="val 18754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Audits recommendations implemented</a:t>
            </a:r>
          </a:p>
        </p:txBody>
      </p:sp>
      <p:sp>
        <p:nvSpPr>
          <p:cNvPr id="62" name="Shape 62"/>
          <p:cNvSpPr/>
          <p:nvPr/>
        </p:nvSpPr>
        <p:spPr>
          <a:xfrm>
            <a:off x="7894025" y="3167639"/>
            <a:ext cx="1328960" cy="777618"/>
          </a:xfrm>
          <a:prstGeom prst="roundRect">
            <a:avLst>
              <a:gd name="adj" fmla="val 17225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/>
                </a:solidFill>
              </a:rPr>
              <a:t>Public confidence in government financial systems </a:t>
            </a:r>
          </a:p>
        </p:txBody>
      </p:sp>
      <p:sp>
        <p:nvSpPr>
          <p:cNvPr id="63" name="Shape 63"/>
          <p:cNvSpPr/>
          <p:nvPr/>
        </p:nvSpPr>
        <p:spPr>
          <a:xfrm>
            <a:off x="3534434" y="5277492"/>
            <a:ext cx="4283800" cy="962209"/>
          </a:xfrm>
          <a:prstGeom prst="rightArrow">
            <a:avLst>
              <a:gd name="adj1" fmla="val 55509"/>
              <a:gd name="adj2" fmla="val 130265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sz="1687">
              <a:solidFill>
                <a:schemeClr val="bg1"/>
              </a:solidFill>
            </a:endParaRPr>
          </a:p>
        </p:txBody>
      </p:sp>
      <p:sp>
        <p:nvSpPr>
          <p:cNvPr id="67" name="Shape 67"/>
          <p:cNvSpPr/>
          <p:nvPr/>
        </p:nvSpPr>
        <p:spPr>
          <a:xfrm>
            <a:off x="7913003" y="4830269"/>
            <a:ext cx="1339453" cy="654043"/>
          </a:xfrm>
          <a:prstGeom prst="roundRect">
            <a:avLst>
              <a:gd name="adj" fmla="val 20480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/>
                </a:solidFill>
              </a:rPr>
              <a:t>Stakeholders  engagement in accountability </a:t>
            </a:r>
          </a:p>
        </p:txBody>
      </p:sp>
      <p:sp>
        <p:nvSpPr>
          <p:cNvPr id="68" name="Shape 68"/>
          <p:cNvSpPr/>
          <p:nvPr/>
        </p:nvSpPr>
        <p:spPr>
          <a:xfrm>
            <a:off x="9405888" y="2867040"/>
            <a:ext cx="1494009" cy="1337775"/>
          </a:xfrm>
          <a:prstGeom prst="roundRect">
            <a:avLst>
              <a:gd name="adj" fmla="val 11949"/>
            </a:avLst>
          </a:prstGeom>
          <a:solidFill>
            <a:schemeClr val="accent4">
              <a:lumMod val="75000"/>
            </a:schemeClr>
          </a:solidFill>
          <a:ln w="12700">
            <a:miter lim="400000"/>
          </a:ln>
          <a:effectLst>
            <a:innerShdw blurRad="114300">
              <a:prstClr val="black"/>
            </a:inn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b="1" dirty="0">
                <a:solidFill>
                  <a:schemeClr val="bg1"/>
                </a:solidFill>
              </a:rPr>
              <a:t>Value and benefits </a:t>
            </a:r>
            <a:r>
              <a:rPr lang="en-US" sz="1125" b="1" dirty="0" smtClean="0">
                <a:solidFill>
                  <a:schemeClr val="bg1"/>
                </a:solidFill>
              </a:rPr>
              <a:t>delivered by contributing to Sustainable Development Goals (SDG)</a:t>
            </a:r>
            <a:endParaRPr sz="1125" b="1" dirty="0">
              <a:solidFill>
                <a:schemeClr val="bg1"/>
              </a:solidFill>
            </a:endParaRPr>
          </a:p>
        </p:txBody>
      </p:sp>
      <p:sp>
        <p:nvSpPr>
          <p:cNvPr id="73" name="Shape 73"/>
          <p:cNvSpPr/>
          <p:nvPr/>
        </p:nvSpPr>
        <p:spPr>
          <a:xfrm>
            <a:off x="3534434" y="5369326"/>
            <a:ext cx="2153708" cy="778541"/>
          </a:xfrm>
          <a:prstGeom prst="roundRect">
            <a:avLst>
              <a:gd name="adj" fmla="val 15012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/>
                </a:solidFill>
              </a:rPr>
              <a:t>Communication and Stakeholder management</a:t>
            </a:r>
          </a:p>
        </p:txBody>
      </p:sp>
      <p:sp>
        <p:nvSpPr>
          <p:cNvPr id="74" name="Shape 74"/>
          <p:cNvSpPr/>
          <p:nvPr/>
        </p:nvSpPr>
        <p:spPr>
          <a:xfrm>
            <a:off x="5683455" y="5678700"/>
            <a:ext cx="1269449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>
                <a:solidFill>
                  <a:schemeClr val="bg1"/>
                </a:solidFill>
              </a:rPr>
              <a:t>+            results</a:t>
            </a:r>
          </a:p>
        </p:txBody>
      </p:sp>
      <p:sp>
        <p:nvSpPr>
          <p:cNvPr id="75" name="Shape 75"/>
          <p:cNvSpPr/>
          <p:nvPr/>
        </p:nvSpPr>
        <p:spPr>
          <a:xfrm>
            <a:off x="2934697" y="295140"/>
            <a:ext cx="147007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800" b="1">
                <a:solidFill>
                  <a:srgbClr val="661D0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sz="1266" dirty="0"/>
              <a:t>SAI capacity </a:t>
            </a:r>
          </a:p>
        </p:txBody>
      </p:sp>
      <p:sp>
        <p:nvSpPr>
          <p:cNvPr id="76" name="Shape 76"/>
          <p:cNvSpPr/>
          <p:nvPr/>
        </p:nvSpPr>
        <p:spPr>
          <a:xfrm>
            <a:off x="7904710" y="1661775"/>
            <a:ext cx="1291009" cy="688545"/>
          </a:xfrm>
          <a:prstGeom prst="roundRect">
            <a:avLst>
              <a:gd name="adj" fmla="val 18526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>
                <a:solidFill>
                  <a:schemeClr val="bg1"/>
                </a:solidFill>
              </a:rPr>
              <a:t>Public confidence in the SAI</a:t>
            </a:r>
          </a:p>
        </p:txBody>
      </p:sp>
      <p:sp>
        <p:nvSpPr>
          <p:cNvPr id="77" name="Shape 77"/>
          <p:cNvSpPr/>
          <p:nvPr/>
        </p:nvSpPr>
        <p:spPr>
          <a:xfrm>
            <a:off x="7887924" y="4009647"/>
            <a:ext cx="1339454" cy="717503"/>
          </a:xfrm>
          <a:prstGeom prst="roundRect">
            <a:avLst>
              <a:gd name="adj" fmla="val 17846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5" dirty="0" smtClean="0">
                <a:solidFill>
                  <a:schemeClr val="bg1"/>
                </a:solidFill>
              </a:rPr>
              <a:t>Improve</a:t>
            </a:r>
            <a:r>
              <a:rPr lang="en-US" sz="1125" dirty="0" smtClean="0">
                <a:solidFill>
                  <a:schemeClr val="bg1"/>
                </a:solidFill>
              </a:rPr>
              <a:t>d</a:t>
            </a:r>
            <a:r>
              <a:rPr sz="1125" dirty="0" smtClean="0">
                <a:solidFill>
                  <a:schemeClr val="bg1"/>
                </a:solidFill>
              </a:rPr>
              <a:t> </a:t>
            </a:r>
            <a:r>
              <a:rPr sz="1125" dirty="0">
                <a:solidFill>
                  <a:schemeClr val="bg1"/>
                </a:solidFill>
              </a:rPr>
              <a:t>compliance with laws and regulations </a:t>
            </a:r>
          </a:p>
        </p:txBody>
      </p:sp>
      <p:sp>
        <p:nvSpPr>
          <p:cNvPr id="78" name="Shape 78"/>
          <p:cNvSpPr/>
          <p:nvPr/>
        </p:nvSpPr>
        <p:spPr>
          <a:xfrm>
            <a:off x="1630829" y="1092326"/>
            <a:ext cx="8930344" cy="279749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266" dirty="0">
                <a:solidFill>
                  <a:schemeClr val="bg1"/>
                </a:solidFill>
              </a:rPr>
              <a:t>SAI culture + leadership</a:t>
            </a:r>
          </a:p>
        </p:txBody>
      </p:sp>
      <p:sp>
        <p:nvSpPr>
          <p:cNvPr id="79" name="Shape 79"/>
          <p:cNvSpPr/>
          <p:nvPr/>
        </p:nvSpPr>
        <p:spPr>
          <a:xfrm>
            <a:off x="3442958" y="1440238"/>
            <a:ext cx="349911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0" name="Shape 80"/>
          <p:cNvSpPr/>
          <p:nvPr/>
        </p:nvSpPr>
        <p:spPr>
          <a:xfrm>
            <a:off x="1593177" y="558800"/>
            <a:ext cx="4313679" cy="5633303"/>
          </a:xfrm>
          <a:prstGeom prst="roundRect">
            <a:avLst>
              <a:gd name="adj" fmla="val 10000"/>
            </a:avLst>
          </a:prstGeom>
          <a:ln w="25400">
            <a:solidFill>
              <a:srgbClr val="992B0F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sz="1687"/>
          </a:p>
        </p:txBody>
      </p:sp>
      <p:sp>
        <p:nvSpPr>
          <p:cNvPr id="61" name="Rectangle 60"/>
          <p:cNvSpPr/>
          <p:nvPr/>
        </p:nvSpPr>
        <p:spPr>
          <a:xfrm rot="16200000">
            <a:off x="-3108223" y="3134222"/>
            <a:ext cx="6862778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SAI Strategic Management Framework</a:t>
            </a:r>
            <a:endParaRPr lang="en-US" sz="32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55040" y="295140"/>
            <a:ext cx="10251440" cy="6495418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44774" y="-4780"/>
            <a:ext cx="2421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Value &amp; benefits of SAIs</a:t>
            </a:r>
            <a:endParaRPr lang="en-US" sz="1600" b="1" dirty="0"/>
          </a:p>
        </p:txBody>
      </p:sp>
      <p:sp>
        <p:nvSpPr>
          <p:cNvPr id="64" name="Shape 64"/>
          <p:cNvSpPr/>
          <p:nvPr/>
        </p:nvSpPr>
        <p:spPr>
          <a:xfrm>
            <a:off x="3414401" y="5251909"/>
            <a:ext cx="349910" cy="349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6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5" name="Shape 46"/>
          <p:cNvSpPr/>
          <p:nvPr/>
        </p:nvSpPr>
        <p:spPr>
          <a:xfrm>
            <a:off x="3639245" y="2799615"/>
            <a:ext cx="3321183" cy="229776"/>
          </a:xfrm>
          <a:prstGeom prst="roundRect">
            <a:avLst>
              <a:gd name="adj" fmla="val 37226"/>
            </a:avLst>
          </a:prstGeom>
          <a:solidFill>
            <a:schemeClr val="accent1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25" dirty="0">
                <a:solidFill>
                  <a:schemeClr val="bg1"/>
                </a:solidFill>
              </a:rPr>
              <a:t>P</a:t>
            </a:r>
            <a:r>
              <a:rPr sz="1125" dirty="0" smtClean="0">
                <a:solidFill>
                  <a:schemeClr val="bg1"/>
                </a:solidFill>
              </a:rPr>
              <a:t>A </a:t>
            </a:r>
            <a:r>
              <a:rPr sz="1125" dirty="0">
                <a:solidFill>
                  <a:schemeClr val="bg1"/>
                </a:solidFill>
              </a:rPr>
              <a:t>standards, process, quality +             </a:t>
            </a:r>
            <a:r>
              <a:rPr sz="1125" dirty="0" smtClean="0">
                <a:solidFill>
                  <a:schemeClr val="bg1"/>
                </a:solidFill>
              </a:rPr>
              <a:t>results  </a:t>
            </a:r>
            <a:endParaRPr sz="1125" dirty="0">
              <a:solidFill>
                <a:schemeClr val="bg1"/>
              </a:solidFill>
            </a:endParaRPr>
          </a:p>
        </p:txBody>
      </p:sp>
      <p:sp>
        <p:nvSpPr>
          <p:cNvPr id="66" name="Shape 50"/>
          <p:cNvSpPr/>
          <p:nvPr/>
        </p:nvSpPr>
        <p:spPr>
          <a:xfrm>
            <a:off x="3646455" y="3764265"/>
            <a:ext cx="3312858" cy="232198"/>
          </a:xfrm>
          <a:prstGeom prst="roundRect">
            <a:avLst>
              <a:gd name="adj" fmla="val 36287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 algn="just">
              <a:defRPr sz="1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125" dirty="0" smtClean="0">
                <a:solidFill>
                  <a:schemeClr val="bg1"/>
                </a:solidFill>
              </a:rPr>
              <a:t>Other core services </a:t>
            </a:r>
            <a:r>
              <a:rPr sz="1125" dirty="0" smtClean="0">
                <a:solidFill>
                  <a:schemeClr val="bg1"/>
                </a:solidFill>
              </a:rPr>
              <a:t>                   </a:t>
            </a:r>
            <a:r>
              <a:rPr lang="en-US" sz="1125" dirty="0" smtClean="0">
                <a:solidFill>
                  <a:schemeClr val="bg1"/>
                </a:solidFill>
              </a:rPr>
              <a:t> </a:t>
            </a:r>
            <a:r>
              <a:rPr sz="1125" dirty="0" smtClean="0">
                <a:solidFill>
                  <a:schemeClr val="bg1"/>
                </a:solidFill>
              </a:rPr>
              <a:t>+            </a:t>
            </a:r>
            <a:r>
              <a:rPr lang="en-US" sz="1125" dirty="0" smtClean="0">
                <a:solidFill>
                  <a:schemeClr val="bg1"/>
                </a:solidFill>
              </a:rPr>
              <a:t> </a:t>
            </a:r>
            <a:r>
              <a:rPr sz="1125" dirty="0" smtClean="0">
                <a:solidFill>
                  <a:schemeClr val="bg1"/>
                </a:solidFill>
              </a:rPr>
              <a:t>results </a:t>
            </a:r>
            <a:endParaRPr sz="112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28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1104811"/>
              </p:ext>
            </p:extLst>
          </p:nvPr>
        </p:nvGraphicFramePr>
        <p:xfrm>
          <a:off x="1167063" y="1106905"/>
          <a:ext cx="10455441" cy="524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624" y="0"/>
            <a:ext cx="10515600" cy="1325563"/>
          </a:xfrm>
        </p:spPr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IDI </a:t>
            </a:r>
            <a:r>
              <a:rPr lang="nb-NO" b="1" dirty="0" err="1" smtClean="0">
                <a:solidFill>
                  <a:schemeClr val="bg1"/>
                </a:solidFill>
              </a:rPr>
              <a:t>Programme</a:t>
            </a:r>
            <a:r>
              <a:rPr lang="nb-NO" b="1" dirty="0" smtClean="0">
                <a:solidFill>
                  <a:schemeClr val="bg1"/>
                </a:solidFill>
              </a:rPr>
              <a:t> Portfolio 2016-2016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4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609809"/>
              </p:ext>
            </p:extLst>
          </p:nvPr>
        </p:nvGraphicFramePr>
        <p:xfrm>
          <a:off x="0" y="1223271"/>
          <a:ext cx="11982734" cy="570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53796" y="213198"/>
            <a:ext cx="9838204" cy="769441"/>
            <a:chOff x="2353796" y="274141"/>
            <a:chExt cx="9838204" cy="76944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3796" y="282454"/>
              <a:ext cx="746850" cy="76112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effectLst>
              <a:innerShdw blurRad="114300">
                <a:prstClr val="black"/>
              </a:innerShdw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3100646" y="274141"/>
              <a:ext cx="9091354" cy="76944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effectLst>
              <a:innerShdw blurRad="114300">
                <a:prstClr val="black"/>
              </a:innerShdw>
            </a:effectLst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44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3i Phase II-Results Framework</a:t>
              </a:r>
              <a:endParaRPr lang="en-US" sz="44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27221" y="1215190"/>
            <a:ext cx="670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i="1" dirty="0" smtClean="0"/>
              <a:t>Support for ISSAI </a:t>
            </a:r>
            <a:r>
              <a:rPr lang="nb-NO" sz="2400" b="1" i="1" dirty="0" err="1" smtClean="0"/>
              <a:t>Implementation</a:t>
            </a:r>
            <a:r>
              <a:rPr lang="nb-NO" sz="2400" b="1" i="1" dirty="0" smtClean="0"/>
              <a:t> as a </a:t>
            </a:r>
            <a:r>
              <a:rPr lang="nb-NO" sz="2400" b="1" i="1" dirty="0" err="1" smtClean="0"/>
              <a:t>work</a:t>
            </a:r>
            <a:r>
              <a:rPr lang="nb-NO" sz="2400" b="1" i="1" dirty="0" smtClean="0"/>
              <a:t> </a:t>
            </a:r>
            <a:r>
              <a:rPr lang="nb-NO" sz="2400" b="1" i="1" dirty="0" err="1" smtClean="0"/>
              <a:t>stream</a:t>
            </a:r>
            <a:r>
              <a:rPr lang="nb-NO" sz="2400" b="1" i="1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20122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18</a:t>
            </a:fld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150" t="7641" r="38012" b="37839"/>
          <a:stretch>
            <a:fillRect/>
          </a:stretch>
        </p:blipFill>
        <p:spPr bwMode="auto">
          <a:xfrm>
            <a:off x="559557" y="2181173"/>
            <a:ext cx="1582933" cy="233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237" t="8134" r="34051" b="13467"/>
          <a:stretch>
            <a:fillRect/>
          </a:stretch>
        </p:blipFill>
        <p:spPr bwMode="auto">
          <a:xfrm>
            <a:off x="1337483" y="2734180"/>
            <a:ext cx="1615687" cy="22336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09793" y="1058953"/>
            <a:ext cx="77027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Guidance on initial mapping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Updating </a:t>
            </a:r>
            <a:r>
              <a:rPr lang="en-US" sz="2800" dirty="0" err="1" smtClean="0"/>
              <a:t>iCATs</a:t>
            </a:r>
            <a:r>
              <a:rPr lang="en-US" sz="2800" dirty="0" smtClean="0"/>
              <a:t> – remove level 2, clustering requirements, </a:t>
            </a:r>
            <a:r>
              <a:rPr lang="en-US" sz="2800" dirty="0" err="1" smtClean="0"/>
              <a:t>iCATs</a:t>
            </a:r>
            <a:r>
              <a:rPr lang="en-US" sz="2800" dirty="0" smtClean="0"/>
              <a:t> as QA tools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New version of ISSAI Implementation Handbook for Financial Audit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Updating ISSAI Implementation Handbook for Performance Audit ( equity, assurance)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Updating ISSAI Implementation Handbook for Compliance Audit ( attest engagement, direct reporting engagement, more ‘how to’ guidance)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 smtClean="0">
                <a:solidFill>
                  <a:schemeClr val="bg1"/>
                </a:solidFill>
              </a:rPr>
              <a:t>Revision</a:t>
            </a:r>
            <a:r>
              <a:rPr lang="nb-NO" sz="3600" b="1" dirty="0" smtClean="0">
                <a:solidFill>
                  <a:schemeClr val="bg1"/>
                </a:solidFill>
              </a:rPr>
              <a:t> and </a:t>
            </a:r>
            <a:r>
              <a:rPr lang="nb-NO" sz="3600" b="1" dirty="0" err="1" smtClean="0">
                <a:solidFill>
                  <a:schemeClr val="bg1"/>
                </a:solidFill>
              </a:rPr>
              <a:t>Maintenance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of</a:t>
            </a:r>
            <a:r>
              <a:rPr lang="nb-NO" sz="3600" b="1" dirty="0" smtClean="0">
                <a:solidFill>
                  <a:schemeClr val="bg1"/>
                </a:solidFill>
              </a:rPr>
              <a:t> 3i  Products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Standard\Desktop\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04" y="3334028"/>
            <a:ext cx="1618181" cy="236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445462" y="5993883"/>
            <a:ext cx="7536738" cy="36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076341"/>
              </p:ext>
            </p:extLst>
          </p:nvPr>
        </p:nvGraphicFramePr>
        <p:xfrm>
          <a:off x="218360" y="1712636"/>
          <a:ext cx="11805315" cy="401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45462" y="327843"/>
            <a:ext cx="7351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i="1" dirty="0" smtClean="0">
                <a:solidFill>
                  <a:schemeClr val="bg1"/>
                </a:solidFill>
              </a:rPr>
              <a:t>SAI </a:t>
            </a:r>
            <a:r>
              <a:rPr lang="nb-NO" sz="2800" b="1" i="1" dirty="0" err="1" smtClean="0">
                <a:solidFill>
                  <a:schemeClr val="bg1"/>
                </a:solidFill>
              </a:rPr>
              <a:t>level</a:t>
            </a:r>
            <a:r>
              <a:rPr lang="nb-NO" sz="2800" b="1" i="1" dirty="0" smtClean="0">
                <a:solidFill>
                  <a:schemeClr val="bg1"/>
                </a:solidFill>
              </a:rPr>
              <a:t> support for ISSAI </a:t>
            </a:r>
            <a:r>
              <a:rPr lang="nb-NO" sz="2800" b="1" i="1" dirty="0" err="1" smtClean="0">
                <a:solidFill>
                  <a:schemeClr val="bg1"/>
                </a:solidFill>
              </a:rPr>
              <a:t>Implementation</a:t>
            </a:r>
            <a:r>
              <a:rPr lang="nb-NO" sz="2800" b="1" i="1" dirty="0" smtClean="0">
                <a:solidFill>
                  <a:schemeClr val="bg1"/>
                </a:solidFill>
              </a:rPr>
              <a:t>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51399" y="1199462"/>
            <a:ext cx="654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err="1" smtClean="0">
                <a:solidFill>
                  <a:schemeClr val="accent2">
                    <a:lumMod val="50000"/>
                  </a:schemeClr>
                </a:solidFill>
              </a:rPr>
              <a:t>Focus</a:t>
            </a:r>
            <a:r>
              <a:rPr lang="nb-NO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2">
                    <a:lumMod val="50000"/>
                  </a:schemeClr>
                </a:solidFill>
              </a:rPr>
              <a:t>on</a:t>
            </a:r>
            <a:r>
              <a:rPr lang="nb-NO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2">
                    <a:lumMod val="50000"/>
                  </a:schemeClr>
                </a:solidFill>
              </a:rPr>
              <a:t>organisational</a:t>
            </a:r>
            <a:r>
              <a:rPr lang="nb-NO" b="1" dirty="0" smtClean="0">
                <a:solidFill>
                  <a:schemeClr val="accent2">
                    <a:lumMod val="50000"/>
                  </a:schemeClr>
                </a:solidFill>
              </a:rPr>
              <a:t> systems and </a:t>
            </a:r>
            <a:r>
              <a:rPr lang="nb-NO" b="1" dirty="0" err="1" smtClean="0">
                <a:solidFill>
                  <a:schemeClr val="accent2">
                    <a:lumMod val="50000"/>
                  </a:schemeClr>
                </a:solidFill>
              </a:rPr>
              <a:t>professional</a:t>
            </a:r>
            <a:r>
              <a:rPr lang="nb-NO" b="1" dirty="0" smtClean="0">
                <a:solidFill>
                  <a:schemeClr val="accent2">
                    <a:lumMod val="50000"/>
                  </a:schemeClr>
                </a:solidFill>
              </a:rPr>
              <a:t> staff 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1066" y="5823285"/>
            <a:ext cx="46003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Leadership</a:t>
            </a:r>
            <a:r>
              <a:rPr lang="nb-NO" b="1" dirty="0" smtClean="0"/>
              <a:t>, </a:t>
            </a:r>
            <a:r>
              <a:rPr lang="nb-NO" b="1" dirty="0" err="1" smtClean="0"/>
              <a:t>Advocacy</a:t>
            </a:r>
            <a:r>
              <a:rPr lang="nb-NO" b="1" dirty="0" smtClean="0"/>
              <a:t> &amp; </a:t>
            </a:r>
            <a:r>
              <a:rPr lang="nb-NO" b="1" dirty="0" err="1" smtClean="0"/>
              <a:t>Change</a:t>
            </a:r>
            <a:r>
              <a:rPr lang="nb-NO" b="1" dirty="0" smtClean="0"/>
              <a:t> Management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28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11" y="0"/>
            <a:ext cx="10011889" cy="1045029"/>
          </a:xfrm>
        </p:spPr>
        <p:txBody>
          <a:bodyPr>
            <a:norm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Presentation Plan </a:t>
            </a:r>
            <a:endParaRPr lang="nb-NO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846229" y="1812362"/>
            <a:ext cx="8006098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3200" b="1" dirty="0" smtClean="0"/>
              <a:t> 3i </a:t>
            </a:r>
            <a:r>
              <a:rPr lang="nb-NO" sz="3200" b="1" dirty="0" err="1" smtClean="0"/>
              <a:t>Phase</a:t>
            </a:r>
            <a:r>
              <a:rPr lang="nb-NO" sz="3200" b="1" dirty="0" smtClean="0"/>
              <a:t> I – </a:t>
            </a:r>
            <a:r>
              <a:rPr lang="nb-NO" sz="3200" b="1" dirty="0" err="1" smtClean="0"/>
              <a:t>current</a:t>
            </a:r>
            <a:r>
              <a:rPr lang="nb-NO" sz="3200" b="1" dirty="0" smtClean="0"/>
              <a:t> status </a:t>
            </a:r>
            <a:endParaRPr lang="nb-NO" sz="3200" b="1" dirty="0"/>
          </a:p>
        </p:txBody>
      </p:sp>
      <p:sp>
        <p:nvSpPr>
          <p:cNvPr id="10" name="TextBox 4"/>
          <p:cNvSpPr txBox="1"/>
          <p:nvPr/>
        </p:nvSpPr>
        <p:spPr>
          <a:xfrm>
            <a:off x="2954513" y="2960760"/>
            <a:ext cx="8006098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sz="3200" b="1" dirty="0" smtClean="0"/>
              <a:t>3i Phase II – </a:t>
            </a:r>
            <a:r>
              <a:rPr lang="nb-NO" sz="3200" b="1" dirty="0" err="1" smtClean="0"/>
              <a:t>future</a:t>
            </a:r>
            <a:r>
              <a:rPr lang="nb-NO" sz="3200" b="1" dirty="0" smtClean="0"/>
              <a:t> plans    </a:t>
            </a:r>
            <a:endParaRPr lang="nb-NO" sz="3200" b="1" dirty="0"/>
          </a:p>
        </p:txBody>
      </p:sp>
    </p:spTree>
    <p:extLst>
      <p:ext uri="{BB962C8B-B14F-4D97-AF65-F5344CB8AC3E}">
        <p14:creationId xmlns:p14="http://schemas.microsoft.com/office/powerpoint/2010/main" val="87719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bg1"/>
                </a:solidFill>
              </a:rPr>
              <a:t>3i </a:t>
            </a:r>
            <a:r>
              <a:rPr lang="nb-NO" sz="3600" b="1" dirty="0" err="1" smtClean="0">
                <a:solidFill>
                  <a:schemeClr val="bg1"/>
                </a:solidFill>
              </a:rPr>
              <a:t>Programme</a:t>
            </a:r>
            <a:r>
              <a:rPr lang="nb-NO" sz="3600" b="1" dirty="0" smtClean="0">
                <a:solidFill>
                  <a:schemeClr val="bg1"/>
                </a:solidFill>
              </a:rPr>
              <a:t> – </a:t>
            </a:r>
            <a:r>
              <a:rPr lang="nb-NO" sz="3600" b="1" dirty="0" err="1" smtClean="0">
                <a:solidFill>
                  <a:schemeClr val="bg1"/>
                </a:solidFill>
              </a:rPr>
              <a:t>Phase</a:t>
            </a:r>
            <a:r>
              <a:rPr lang="nb-NO" sz="3600" b="1" dirty="0" smtClean="0">
                <a:solidFill>
                  <a:schemeClr val="bg1"/>
                </a:solidFill>
              </a:rPr>
              <a:t> I </a:t>
            </a:r>
            <a:r>
              <a:rPr lang="nb-NO" sz="3600" b="1" dirty="0" err="1" smtClean="0">
                <a:solidFill>
                  <a:schemeClr val="bg1"/>
                </a:solidFill>
              </a:rPr>
              <a:t>Coverage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31" y="1844823"/>
            <a:ext cx="7128149" cy="4269373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1524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623392" y="1239144"/>
            <a:ext cx="11137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139 SAIs and 2 sub national audit offices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/>
              <a:pPr/>
              <a:t>3</a:t>
            </a:fld>
            <a:endParaRPr lang="es-MX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11519"/>
              </p:ext>
            </p:extLst>
          </p:nvPr>
        </p:nvGraphicFramePr>
        <p:xfrm>
          <a:off x="8085488" y="2052975"/>
          <a:ext cx="3856304" cy="382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6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0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nb-NO" sz="2400" b="1" dirty="0" smtClean="0"/>
                        <a:t>Region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nb-NO" sz="2400" b="1" dirty="0" smtClean="0"/>
                        <a:t>SAIs </a:t>
                      </a:r>
                      <a:endParaRPr lang="nb-NO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AFROSAI-E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nb-NO" sz="2400" b="1" dirty="0" smtClean="0"/>
                        <a:t>22 </a:t>
                      </a:r>
                      <a:endParaRPr lang="nb-NO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ASOSAI 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20 </a:t>
                      </a:r>
                      <a:endParaRPr lang="nb-NO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EUROSAI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11</a:t>
                      </a:r>
                      <a:endParaRPr lang="nb-NO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PASAI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15 + 2 Sub-National </a:t>
                      </a:r>
                      <a:r>
                        <a:rPr lang="nb-NO" sz="2400" b="1" dirty="0" err="1" smtClean="0"/>
                        <a:t>Audit</a:t>
                      </a:r>
                      <a:r>
                        <a:rPr lang="nb-NO" sz="2400" b="1" dirty="0" smtClean="0"/>
                        <a:t> Offices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CAROSAI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15 </a:t>
                      </a:r>
                      <a:endParaRPr lang="nb-NO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OLACEFS 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ARABOSAI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CREFIAF</a:t>
                      </a:r>
                      <a:endParaRPr lang="nb-NO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/>
                        <a:t>20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4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818094" y="188353"/>
            <a:ext cx="455446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dirty="0" smtClean="0">
                <a:solidFill>
                  <a:schemeClr val="bg1"/>
                </a:solidFill>
                <a:latin typeface="Calibri"/>
                <a:cs typeface="Calibri"/>
              </a:rPr>
              <a:t>3i</a:t>
            </a:r>
            <a:r>
              <a:rPr sz="4400" b="1" spc="-1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chemeClr val="bg1"/>
                </a:solidFill>
                <a:latin typeface="Calibri"/>
                <a:cs typeface="Calibri"/>
              </a:rPr>
              <a:t>Obj</a:t>
            </a:r>
            <a:r>
              <a:rPr sz="4400" b="1" dirty="0">
                <a:solidFill>
                  <a:schemeClr val="bg1"/>
                </a:solidFill>
                <a:latin typeface="Calibri"/>
                <a:cs typeface="Calibri"/>
              </a:rPr>
              <a:t>ecti</a:t>
            </a:r>
            <a:r>
              <a:rPr sz="4400" b="1" spc="-50" dirty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sz="4400" b="1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11219358" y="6612759"/>
            <a:ext cx="2744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>
                <a:solidFill>
                  <a:srgbClr val="9A9A9A"/>
                </a:solidFill>
                <a:latin typeface="Calibri"/>
                <a:cs typeface="Calibri"/>
              </a:rPr>
              <a:pPr marL="102870">
                <a:lnSpc>
                  <a:spcPct val="100000"/>
                </a:lnSpc>
              </a:p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2169994" y="1511189"/>
            <a:ext cx="3089187" cy="1853458"/>
          </a:xfrm>
          <a:custGeom>
            <a:avLst/>
            <a:gdLst/>
            <a:ahLst/>
            <a:cxnLst/>
            <a:rect l="l" t="t" r="r" b="b"/>
            <a:pathLst>
              <a:path w="3089187" h="1853458">
                <a:moveTo>
                  <a:pt x="2903747" y="0"/>
                </a:moveTo>
                <a:lnTo>
                  <a:pt x="185358" y="0"/>
                </a:lnTo>
                <a:lnTo>
                  <a:pt x="170154" y="614"/>
                </a:lnTo>
                <a:lnTo>
                  <a:pt x="126765" y="9457"/>
                </a:lnTo>
                <a:lnTo>
                  <a:pt x="87714" y="27791"/>
                </a:lnTo>
                <a:lnTo>
                  <a:pt x="54285" y="54326"/>
                </a:lnTo>
                <a:lnTo>
                  <a:pt x="27768" y="87773"/>
                </a:lnTo>
                <a:lnTo>
                  <a:pt x="9448" y="126839"/>
                </a:lnTo>
                <a:lnTo>
                  <a:pt x="614" y="170235"/>
                </a:lnTo>
                <a:lnTo>
                  <a:pt x="0" y="185440"/>
                </a:lnTo>
                <a:lnTo>
                  <a:pt x="0" y="1668170"/>
                </a:lnTo>
                <a:lnTo>
                  <a:pt x="5386" y="1712703"/>
                </a:lnTo>
                <a:lnTo>
                  <a:pt x="20687" y="1753329"/>
                </a:lnTo>
                <a:lnTo>
                  <a:pt x="44615" y="1788761"/>
                </a:lnTo>
                <a:lnTo>
                  <a:pt x="75882" y="1817714"/>
                </a:lnTo>
                <a:lnTo>
                  <a:pt x="113203" y="1838900"/>
                </a:lnTo>
                <a:lnTo>
                  <a:pt x="155289" y="1851033"/>
                </a:lnTo>
                <a:lnTo>
                  <a:pt x="185358" y="1853458"/>
                </a:lnTo>
                <a:lnTo>
                  <a:pt x="2903747" y="1853458"/>
                </a:lnTo>
                <a:lnTo>
                  <a:pt x="2948299" y="1848074"/>
                </a:lnTo>
                <a:lnTo>
                  <a:pt x="2988952" y="1832780"/>
                </a:lnTo>
                <a:lnTo>
                  <a:pt x="3024416" y="1808862"/>
                </a:lnTo>
                <a:lnTo>
                  <a:pt x="3053398" y="1777607"/>
                </a:lnTo>
                <a:lnTo>
                  <a:pt x="3074610" y="1740301"/>
                </a:lnTo>
                <a:lnTo>
                  <a:pt x="3086759" y="1698229"/>
                </a:lnTo>
                <a:lnTo>
                  <a:pt x="3089187" y="1668170"/>
                </a:lnTo>
                <a:lnTo>
                  <a:pt x="3089187" y="185440"/>
                </a:lnTo>
                <a:lnTo>
                  <a:pt x="3083796" y="140887"/>
                </a:lnTo>
                <a:lnTo>
                  <a:pt x="3068482" y="100234"/>
                </a:lnTo>
                <a:lnTo>
                  <a:pt x="3044537" y="64771"/>
                </a:lnTo>
                <a:lnTo>
                  <a:pt x="3013251" y="35788"/>
                </a:lnTo>
                <a:lnTo>
                  <a:pt x="2975914" y="14577"/>
                </a:lnTo>
                <a:lnTo>
                  <a:pt x="2933818" y="2428"/>
                </a:lnTo>
                <a:lnTo>
                  <a:pt x="2903747" y="0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7"/>
          <p:cNvSpPr/>
          <p:nvPr/>
        </p:nvSpPr>
        <p:spPr>
          <a:xfrm>
            <a:off x="1732547" y="3603877"/>
            <a:ext cx="8855241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5451599" y="2080886"/>
            <a:ext cx="1490621" cy="766053"/>
          </a:xfrm>
          <a:custGeom>
            <a:avLst/>
            <a:gdLst/>
            <a:ahLst/>
            <a:cxnLst/>
            <a:rect l="l" t="t" r="r" b="b"/>
            <a:pathLst>
              <a:path w="654923" h="766053">
                <a:moveTo>
                  <a:pt x="327416" y="0"/>
                </a:moveTo>
                <a:lnTo>
                  <a:pt x="327416" y="153283"/>
                </a:lnTo>
                <a:lnTo>
                  <a:pt x="0" y="153283"/>
                </a:lnTo>
                <a:lnTo>
                  <a:pt x="0" y="612891"/>
                </a:lnTo>
                <a:lnTo>
                  <a:pt x="327416" y="612891"/>
                </a:lnTo>
                <a:lnTo>
                  <a:pt x="327416" y="766053"/>
                </a:lnTo>
                <a:lnTo>
                  <a:pt x="654923" y="383042"/>
                </a:lnTo>
                <a:lnTo>
                  <a:pt x="327416" y="0"/>
                </a:lnTo>
                <a:close/>
              </a:path>
            </a:pathLst>
          </a:custGeom>
          <a:solidFill>
            <a:srgbClr val="ABB1B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10"/>
          <p:cNvSpPr txBox="1"/>
          <p:nvPr/>
        </p:nvSpPr>
        <p:spPr>
          <a:xfrm>
            <a:off x="2801890" y="1811339"/>
            <a:ext cx="1782445" cy="114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3800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800" spc="-3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3800" dirty="0">
              <a:latin typeface="Calibri"/>
              <a:cs typeface="Calibri"/>
            </a:endParaRPr>
          </a:p>
          <a:p>
            <a:pPr algn="ctr">
              <a:lnSpc>
                <a:spcPts val="4180"/>
              </a:lnSpc>
            </a:pPr>
            <a:r>
              <a:rPr sz="3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itu</a:t>
            </a:r>
            <a:r>
              <a:rPr sz="38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3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2169994" y="4407597"/>
            <a:ext cx="685033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sz="3200" b="1" spc="-25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po</a:t>
            </a:r>
            <a:r>
              <a:rPr sz="3200" b="1" spc="-5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3200" b="1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b="1" spc="-55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AIs</a:t>
            </a:r>
            <a:r>
              <a:rPr sz="3200" b="1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 smtClean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8105" algn="ctr">
              <a:lnSpc>
                <a:spcPct val="100000"/>
              </a:lnSpc>
            </a:pPr>
            <a:r>
              <a:rPr sz="3200" b="1" spc="-10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pl</a:t>
            </a:r>
            <a:r>
              <a:rPr sz="3200" b="1" spc="-2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b="1" spc="-30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3200" b="1" spc="-20" dirty="0">
                <a:solidFill>
                  <a:schemeClr val="bg1"/>
                </a:solidFill>
                <a:latin typeface="Calibri"/>
                <a:cs typeface="Calibri"/>
              </a:rPr>
              <a:t>e</a:t>
            </a:r>
            <a:r>
              <a:rPr sz="3200" b="1" spc="-40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ting</a:t>
            </a:r>
            <a:r>
              <a:rPr sz="3200" b="1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IS</a:t>
            </a:r>
            <a:r>
              <a:rPr sz="3200" b="1" spc="-6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3200" b="1" spc="-15" dirty="0">
                <a:solidFill>
                  <a:schemeClr val="bg1"/>
                </a:solidFill>
                <a:latin typeface="Calibri"/>
                <a:cs typeface="Calibri"/>
              </a:rPr>
              <a:t>AIs</a:t>
            </a:r>
            <a:endParaRPr sz="3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C:\Archana at IDI\EUROSAI Congress\How ISSAI Proof is your SAI\Bad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169" y="1134978"/>
            <a:ext cx="2311905" cy="2311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33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115" y="0"/>
            <a:ext cx="10515600" cy="1325563"/>
          </a:xfrm>
        </p:spPr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</a:rPr>
              <a:t>Partners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378345"/>
              </p:ext>
            </p:extLst>
          </p:nvPr>
        </p:nvGraphicFramePr>
        <p:xfrm>
          <a:off x="838200" y="154889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18" y="-27384"/>
            <a:ext cx="9262281" cy="114300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3600" b="1" dirty="0" smtClean="0">
                <a:solidFill>
                  <a:schemeClr val="bg1"/>
                </a:solidFill>
              </a:rPr>
              <a:t>3i </a:t>
            </a:r>
            <a:r>
              <a:rPr lang="nb-NO" sz="3600" b="1" dirty="0" err="1" smtClean="0">
                <a:solidFill>
                  <a:schemeClr val="bg1"/>
                </a:solidFill>
              </a:rPr>
              <a:t>Phase</a:t>
            </a:r>
            <a:r>
              <a:rPr lang="nb-NO" sz="3600" b="1" dirty="0" smtClean="0">
                <a:solidFill>
                  <a:schemeClr val="bg1"/>
                </a:solidFill>
              </a:rPr>
              <a:t> I </a:t>
            </a:r>
            <a:r>
              <a:rPr lang="nb-NO" sz="3600" b="1" dirty="0" err="1" smtClean="0">
                <a:solidFill>
                  <a:schemeClr val="bg1"/>
                </a:solidFill>
              </a:rPr>
              <a:t>Results</a:t>
            </a:r>
            <a:r>
              <a:rPr lang="nb-NO" sz="3600" b="1" dirty="0" smtClean="0">
                <a:solidFill>
                  <a:schemeClr val="bg1"/>
                </a:solidFill>
              </a:rPr>
              <a:t> Framework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068244"/>
              </p:ext>
            </p:extLst>
          </p:nvPr>
        </p:nvGraphicFramePr>
        <p:xfrm>
          <a:off x="239349" y="1196752"/>
          <a:ext cx="1161729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15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150" t="7641" r="38012" b="37839"/>
          <a:stretch>
            <a:fillRect/>
          </a:stretch>
        </p:blipFill>
        <p:spPr bwMode="auto">
          <a:xfrm>
            <a:off x="559557" y="2181173"/>
            <a:ext cx="1582933" cy="2336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237" t="8134" r="34051" b="13467"/>
          <a:stretch>
            <a:fillRect/>
          </a:stretch>
        </p:blipFill>
        <p:spPr bwMode="auto">
          <a:xfrm>
            <a:off x="1337483" y="2734180"/>
            <a:ext cx="1615687" cy="22336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67783" y="2015949"/>
            <a:ext cx="68511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Used in all three ISSAI Certification </a:t>
            </a:r>
            <a:r>
              <a:rPr lang="en-US" sz="2800" dirty="0" err="1" smtClean="0"/>
              <a:t>Programmes</a:t>
            </a:r>
            <a:endParaRPr lang="en-US" sz="28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Used for ISSAI based cooperative audits 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800" dirty="0" smtClean="0"/>
              <a:t>Translated into Arabic, Spanish and French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en-US" sz="2800" b="1" dirty="0" smtClean="0"/>
              <a:t>18908 downloads </a:t>
            </a:r>
            <a:r>
              <a:rPr lang="en-US" sz="2800" dirty="0" smtClean="0"/>
              <a:t>of handbooks </a:t>
            </a:r>
            <a:endParaRPr lang="en-US" sz="2800" dirty="0" smtClean="0"/>
          </a:p>
          <a:p>
            <a:pPr marL="269875" indent="-269875">
              <a:buFont typeface="Arial" pitchFamily="34" charset="0"/>
              <a:buChar char="•"/>
            </a:pPr>
            <a:endParaRPr lang="en-US" sz="2800" dirty="0"/>
          </a:p>
          <a:p>
            <a:pPr marL="269875" indent="-269875"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3i 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r>
              <a:rPr lang="nb-NO" sz="3600" b="1" dirty="0" err="1" smtClean="0">
                <a:solidFill>
                  <a:schemeClr val="bg1"/>
                </a:solidFill>
              </a:rPr>
              <a:t>Phase</a:t>
            </a:r>
            <a:r>
              <a:rPr lang="nb-NO" sz="3600" b="1" dirty="0" smtClean="0">
                <a:solidFill>
                  <a:schemeClr val="bg1"/>
                </a:solidFill>
              </a:rPr>
              <a:t> I </a:t>
            </a:r>
            <a:r>
              <a:rPr lang="nb-NO" sz="3600" b="1" dirty="0" err="1" smtClean="0">
                <a:solidFill>
                  <a:schemeClr val="bg1"/>
                </a:solidFill>
              </a:rPr>
              <a:t>Results</a:t>
            </a:r>
            <a:r>
              <a:rPr lang="nb-NO" sz="3600" b="1" dirty="0" smtClean="0">
                <a:solidFill>
                  <a:schemeClr val="bg1"/>
                </a:solidFill>
              </a:rPr>
              <a:t> – Global Public </a:t>
            </a:r>
            <a:r>
              <a:rPr lang="nb-NO" sz="3600" b="1" dirty="0" err="1" smtClean="0">
                <a:solidFill>
                  <a:schemeClr val="bg1"/>
                </a:solidFill>
              </a:rPr>
              <a:t>Goods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1377" y="1287721"/>
            <a:ext cx="9376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err="1" smtClean="0">
                <a:solidFill>
                  <a:srgbClr val="002060"/>
                </a:solidFill>
              </a:rPr>
              <a:t>Use</a:t>
            </a:r>
            <a:r>
              <a:rPr lang="nb-NO" sz="2800" b="1" dirty="0" smtClean="0">
                <a:solidFill>
                  <a:srgbClr val="002060"/>
                </a:solidFill>
              </a:rPr>
              <a:t> </a:t>
            </a:r>
            <a:r>
              <a:rPr lang="nb-NO" sz="2800" b="1" dirty="0" err="1" smtClean="0">
                <a:solidFill>
                  <a:srgbClr val="002060"/>
                </a:solidFill>
              </a:rPr>
              <a:t>of</a:t>
            </a:r>
            <a:r>
              <a:rPr lang="nb-NO" sz="2800" b="1" dirty="0" smtClean="0">
                <a:solidFill>
                  <a:srgbClr val="002060"/>
                </a:solidFill>
              </a:rPr>
              <a:t> ISSAI </a:t>
            </a:r>
            <a:r>
              <a:rPr lang="nb-NO" sz="2800" b="1" dirty="0" err="1" smtClean="0">
                <a:solidFill>
                  <a:srgbClr val="002060"/>
                </a:solidFill>
              </a:rPr>
              <a:t>Implementation</a:t>
            </a:r>
            <a:r>
              <a:rPr lang="nb-NO" sz="2800" b="1" dirty="0" smtClean="0">
                <a:solidFill>
                  <a:srgbClr val="002060"/>
                </a:solidFill>
              </a:rPr>
              <a:t> </a:t>
            </a:r>
            <a:r>
              <a:rPr lang="nb-NO" sz="2800" b="1" dirty="0" err="1" smtClean="0">
                <a:solidFill>
                  <a:srgbClr val="002060"/>
                </a:solidFill>
              </a:rPr>
              <a:t>Handbooks</a:t>
            </a:r>
            <a:r>
              <a:rPr lang="nb-NO" sz="2800" b="1" dirty="0" smtClean="0">
                <a:solidFill>
                  <a:srgbClr val="002060"/>
                </a:solidFill>
              </a:rPr>
              <a:t> for FA, PA and CA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tandard\Desktop\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04" y="3334028"/>
            <a:ext cx="1618181" cy="2366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783" y="4736170"/>
            <a:ext cx="6005080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prstClr val="white"/>
                </a:solidFill>
              </a:rPr>
              <a:t>iCATs</a:t>
            </a:r>
            <a:r>
              <a:rPr lang="en-US" sz="3600" b="1" dirty="0">
                <a:solidFill>
                  <a:prstClr val="white"/>
                </a:solidFill>
              </a:rPr>
              <a:t> Conducted in all regions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E830-2433-4476-9766-7A57497EF88C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\\n13os2cfi002\102330$\TC\users\102330arsh\Desktop\map-worl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3265"/>
            <a:ext cx="12192000" cy="61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66102" y="3572254"/>
            <a:ext cx="164500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ASOSAI : FA-12 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PA-13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CA-10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01266" y="4220626"/>
            <a:ext cx="111227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PASAI : </a:t>
            </a:r>
          </a:p>
          <a:p>
            <a:r>
              <a:rPr lang="nb-NO" dirty="0">
                <a:solidFill>
                  <a:prstClr val="black"/>
                </a:solidFill>
              </a:rPr>
              <a:t>FA-  9</a:t>
            </a:r>
          </a:p>
          <a:p>
            <a:r>
              <a:rPr lang="en-US" dirty="0">
                <a:solidFill>
                  <a:prstClr val="black"/>
                </a:solidFill>
              </a:rPr>
              <a:t>PA- 9</a:t>
            </a:r>
          </a:p>
          <a:p>
            <a:r>
              <a:rPr lang="en-US" dirty="0">
                <a:solidFill>
                  <a:prstClr val="black"/>
                </a:solidFill>
              </a:rPr>
              <a:t>CA- 8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3810" y="3882072"/>
            <a:ext cx="1056046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CREFIA</a:t>
            </a:r>
            <a:r>
              <a:rPr lang="en-US" dirty="0">
                <a:solidFill>
                  <a:prstClr val="black"/>
                </a:solidFill>
              </a:rPr>
              <a:t>F</a:t>
            </a:r>
          </a:p>
          <a:p>
            <a:r>
              <a:rPr lang="en-US" dirty="0">
                <a:solidFill>
                  <a:prstClr val="black"/>
                </a:solidFill>
              </a:rPr>
              <a:t>FA-14</a:t>
            </a:r>
          </a:p>
          <a:p>
            <a:r>
              <a:rPr lang="en-US" dirty="0">
                <a:solidFill>
                  <a:prstClr val="black"/>
                </a:solidFill>
              </a:rPr>
              <a:t>PA- 14</a:t>
            </a:r>
          </a:p>
          <a:p>
            <a:r>
              <a:rPr lang="en-US" dirty="0">
                <a:solidFill>
                  <a:prstClr val="black"/>
                </a:solidFill>
              </a:rPr>
              <a:t>CA- 19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7475" y="3572254"/>
            <a:ext cx="143301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CAROSAI : </a:t>
            </a:r>
          </a:p>
          <a:p>
            <a:r>
              <a:rPr lang="en-US" dirty="0">
                <a:solidFill>
                  <a:prstClr val="black"/>
                </a:solidFill>
              </a:rPr>
              <a:t>FA-7</a:t>
            </a:r>
          </a:p>
          <a:p>
            <a:r>
              <a:rPr lang="en-US" dirty="0">
                <a:solidFill>
                  <a:prstClr val="black"/>
                </a:solidFill>
              </a:rPr>
              <a:t>PA-6</a:t>
            </a:r>
          </a:p>
          <a:p>
            <a:r>
              <a:rPr lang="en-US" dirty="0">
                <a:solidFill>
                  <a:prstClr val="black"/>
                </a:solidFill>
              </a:rPr>
              <a:t>CA-7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02572" y="4959290"/>
            <a:ext cx="1644746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OLACEFS : FA- 9</a:t>
            </a:r>
          </a:p>
          <a:p>
            <a:r>
              <a:rPr lang="nb-NO" dirty="0">
                <a:solidFill>
                  <a:prstClr val="black"/>
                </a:solidFill>
              </a:rPr>
              <a:t>	 PA- 9</a:t>
            </a:r>
          </a:p>
          <a:p>
            <a:r>
              <a:rPr lang="nb-NO" dirty="0">
                <a:solidFill>
                  <a:prstClr val="black"/>
                </a:solidFill>
              </a:rPr>
              <a:t>	 CA- 9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9856" y="3051075"/>
            <a:ext cx="187035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prstClr val="black"/>
                </a:solidFill>
              </a:rPr>
              <a:t>ARABOSAI :FA-14</a:t>
            </a:r>
          </a:p>
          <a:p>
            <a:r>
              <a:rPr lang="nb-NO" sz="1600" dirty="0">
                <a:solidFill>
                  <a:prstClr val="black"/>
                </a:solidFill>
              </a:rPr>
              <a:t>                      PA-14</a:t>
            </a:r>
          </a:p>
          <a:p>
            <a:r>
              <a:rPr lang="nb-NO" sz="1600" dirty="0">
                <a:solidFill>
                  <a:prstClr val="black"/>
                </a:solidFill>
              </a:rPr>
              <a:t>                      CA-15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1930" y="6536809"/>
            <a:ext cx="565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Total Number of </a:t>
            </a:r>
            <a:r>
              <a:rPr lang="en-US" b="1" dirty="0" err="1">
                <a:solidFill>
                  <a:prstClr val="black"/>
                </a:solidFill>
              </a:rPr>
              <a:t>iCATs</a:t>
            </a:r>
            <a:r>
              <a:rPr lang="en-US" b="1" dirty="0">
                <a:solidFill>
                  <a:prstClr val="black"/>
                </a:solidFill>
              </a:rPr>
              <a:t> received : FA-68 , PA-69 , CA-51</a:t>
            </a:r>
            <a:endParaRPr lang="nb-NO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0818" y="1633822"/>
            <a:ext cx="1272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EUROSAI</a:t>
            </a:r>
          </a:p>
          <a:p>
            <a:r>
              <a:rPr lang="en-US" dirty="0">
                <a:solidFill>
                  <a:prstClr val="black"/>
                </a:solidFill>
              </a:rPr>
              <a:t>FA- 2</a:t>
            </a:r>
          </a:p>
          <a:p>
            <a:r>
              <a:rPr lang="en-US" dirty="0">
                <a:solidFill>
                  <a:prstClr val="black"/>
                </a:solidFill>
              </a:rPr>
              <a:t>PA- 3</a:t>
            </a:r>
          </a:p>
          <a:p>
            <a:r>
              <a:rPr lang="en-US" dirty="0">
                <a:solidFill>
                  <a:prstClr val="black"/>
                </a:solidFill>
              </a:rPr>
              <a:t>CA-2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3170" y="5261317"/>
            <a:ext cx="123795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AFROSAI-E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FA-1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PA-1</a:t>
            </a:r>
          </a:p>
          <a:p>
            <a:r>
              <a:rPr lang="en-US" dirty="0">
                <a:solidFill>
                  <a:prstClr val="black"/>
                </a:solidFill>
              </a:rPr>
              <a:t>CA-1</a:t>
            </a: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520260"/>
            <a:ext cx="2844800" cy="365125"/>
          </a:xfrm>
        </p:spPr>
        <p:txBody>
          <a:bodyPr/>
          <a:lstStyle/>
          <a:p>
            <a:fld id="{F8DE68CA-CE29-48B2-A76D-5FAA5388020D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869507" y="1402532"/>
            <a:ext cx="770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PSC-IDI </a:t>
            </a:r>
            <a:r>
              <a:rPr lang="nb-NO" sz="2800" b="1" dirty="0" err="1" smtClean="0"/>
              <a:t>Certified</a:t>
            </a:r>
            <a:r>
              <a:rPr lang="nb-NO" sz="2800" b="1" dirty="0" smtClean="0"/>
              <a:t> ISSAI </a:t>
            </a:r>
            <a:r>
              <a:rPr lang="nb-NO" sz="2800" b="1" dirty="0" err="1" smtClean="0"/>
              <a:t>Facilitators</a:t>
            </a:r>
            <a:r>
              <a:rPr lang="nb-NO" sz="2800" b="1" dirty="0" smtClean="0"/>
              <a:t> for FA, PA, CA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30680"/>
              </p:ext>
            </p:extLst>
          </p:nvPr>
        </p:nvGraphicFramePr>
        <p:xfrm>
          <a:off x="256794" y="2042367"/>
          <a:ext cx="8816454" cy="29565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04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41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31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150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b-NO" sz="2200" baseline="0" dirty="0" smtClean="0"/>
                        <a:t> English </a:t>
                      </a:r>
                      <a:r>
                        <a:rPr lang="nb-NO" sz="2200" baseline="0" dirty="0" err="1" smtClean="0"/>
                        <a:t>speaking</a:t>
                      </a:r>
                      <a:r>
                        <a:rPr lang="nb-NO" sz="2200" baseline="0" dirty="0" smtClean="0"/>
                        <a:t> regions</a:t>
                      </a:r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2200" dirty="0" smtClean="0"/>
                        <a:t>OLACEFS</a:t>
                      </a:r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ARABOSAI</a:t>
                      </a:r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CREFIAF</a:t>
                      </a:r>
                      <a:endParaRPr lang="nb-NO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2012-2014</a:t>
                      </a:r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2014-2015</a:t>
                      </a:r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2015-2016</a:t>
                      </a:r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 smtClean="0"/>
                        <a:t>2015-2016</a:t>
                      </a:r>
                      <a:endParaRPr lang="nb-NO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198 </a:t>
                      </a:r>
                      <a:r>
                        <a:rPr lang="nb-NO" sz="2200" dirty="0" err="1" smtClean="0"/>
                        <a:t>Certified</a:t>
                      </a:r>
                      <a:r>
                        <a:rPr lang="nb-NO" sz="2200" dirty="0" smtClean="0"/>
                        <a:t> ISSAI </a:t>
                      </a:r>
                      <a:r>
                        <a:rPr lang="nb-NO" sz="2200" dirty="0" err="1" smtClean="0"/>
                        <a:t>Facilitators</a:t>
                      </a:r>
                      <a:r>
                        <a:rPr lang="nb-NO" sz="2200" dirty="0" smtClean="0"/>
                        <a:t> and </a:t>
                      </a:r>
                      <a:r>
                        <a:rPr lang="nb-NO" sz="2200" dirty="0" err="1" smtClean="0"/>
                        <a:t>certified</a:t>
                      </a:r>
                      <a:r>
                        <a:rPr lang="nb-NO" sz="2200" dirty="0" smtClean="0"/>
                        <a:t> mentors </a:t>
                      </a:r>
                    </a:p>
                    <a:p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 smtClean="0"/>
                        <a:t>56</a:t>
                      </a:r>
                      <a:r>
                        <a:rPr lang="nb-NO" sz="2200" baseline="0" dirty="0" smtClean="0"/>
                        <a:t> </a:t>
                      </a:r>
                      <a:r>
                        <a:rPr lang="nb-NO" sz="2200" baseline="0" dirty="0" err="1" smtClean="0"/>
                        <a:t>Certified</a:t>
                      </a:r>
                      <a:r>
                        <a:rPr lang="nb-NO" sz="2200" baseline="0" dirty="0" smtClean="0"/>
                        <a:t> ISSAI </a:t>
                      </a:r>
                      <a:r>
                        <a:rPr lang="nb-NO" sz="2200" baseline="0" dirty="0" err="1" smtClean="0"/>
                        <a:t>Facilitators</a:t>
                      </a:r>
                      <a:r>
                        <a:rPr lang="nb-NO" sz="2200" baseline="0" dirty="0" smtClean="0"/>
                        <a:t> and 6 </a:t>
                      </a:r>
                      <a:r>
                        <a:rPr lang="nb-NO" sz="2200" baseline="0" dirty="0" err="1" smtClean="0"/>
                        <a:t>Certified</a:t>
                      </a:r>
                      <a:r>
                        <a:rPr lang="nb-NO" sz="2200" baseline="0" dirty="0" smtClean="0"/>
                        <a:t> ISSAI </a:t>
                      </a:r>
                      <a:r>
                        <a:rPr lang="nb-NO" sz="2200" dirty="0" smtClean="0"/>
                        <a:t> mentors</a:t>
                      </a:r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82 participants </a:t>
                      </a:r>
                      <a:endParaRPr lang="nb-NO" sz="2200" dirty="0" smtClean="0"/>
                    </a:p>
                    <a:p>
                      <a:endParaRPr lang="nb-NO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96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98815" y="249388"/>
            <a:ext cx="964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bg1"/>
                </a:solidFill>
              </a:rPr>
              <a:t>3i </a:t>
            </a:r>
            <a:r>
              <a:rPr lang="nb-NO" sz="3600" b="1" dirty="0" err="1" smtClean="0">
                <a:solidFill>
                  <a:schemeClr val="bg1"/>
                </a:solidFill>
              </a:rPr>
              <a:t>Phase</a:t>
            </a:r>
            <a:r>
              <a:rPr lang="nb-NO" sz="3600" b="1" dirty="0" smtClean="0">
                <a:solidFill>
                  <a:schemeClr val="bg1"/>
                </a:solidFill>
              </a:rPr>
              <a:t> I </a:t>
            </a:r>
            <a:r>
              <a:rPr lang="nb-NO" sz="3600" b="1" dirty="0" err="1" smtClean="0">
                <a:solidFill>
                  <a:schemeClr val="bg1"/>
                </a:solidFill>
              </a:rPr>
              <a:t>Results</a:t>
            </a:r>
            <a:r>
              <a:rPr lang="nb-NO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\\Client\G$\Backup PC200115\shofiq\pic for site\Certificate awarding pictures\SAI Cambodia\SAI Cambodia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9" t="26913" r="28921" b="15732"/>
          <a:stretch/>
        </p:blipFill>
        <p:spPr bwMode="auto">
          <a:xfrm>
            <a:off x="9204158" y="2722872"/>
            <a:ext cx="2624859" cy="3268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204158" y="0"/>
            <a:ext cx="2987842" cy="2193561"/>
            <a:chOff x="1096137" y="1115187"/>
            <a:chExt cx="20574" cy="18288"/>
          </a:xfrm>
        </p:grpSpPr>
        <p:pic>
          <p:nvPicPr>
            <p:cNvPr id="10" name="Picture 3" descr="fa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6137" y="1115187"/>
              <a:ext cx="20574" cy="909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sm" len="sm"/>
            </a:ln>
            <a:effectLst/>
          </p:spPr>
        </p:pic>
        <p:pic>
          <p:nvPicPr>
            <p:cNvPr id="13" name="Picture 4" descr="Untitl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137" y="1124214"/>
              <a:ext cx="20574" cy="9261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 type="none" w="sm" len="sm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191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407eb97fac9ae249974cf7686e3c4dc63d6c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Widescreen</PresentationFormat>
  <Paragraphs>263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Bodoni MT Black</vt:lpstr>
      <vt:lpstr>Calibri</vt:lpstr>
      <vt:lpstr>Calibri Light</vt:lpstr>
      <vt:lpstr>Candara</vt:lpstr>
      <vt:lpstr>Helvetica</vt:lpstr>
      <vt:lpstr>Times New Roman</vt:lpstr>
      <vt:lpstr>Tema de Office</vt:lpstr>
      <vt:lpstr>1_Tema de Office</vt:lpstr>
      <vt:lpstr>PowerPoint Presentation</vt:lpstr>
      <vt:lpstr>Presentation Plan </vt:lpstr>
      <vt:lpstr>PowerPoint Presentation</vt:lpstr>
      <vt:lpstr>PowerPoint Presentation</vt:lpstr>
      <vt:lpstr>Partners</vt:lpstr>
      <vt:lpstr> 3i Phase I Results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IDI Programme Portfolio 2016-2016 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Castro Rojas</dc:creator>
  <cp:lastModifiedBy>Henry McGregor</cp:lastModifiedBy>
  <cp:revision>214</cp:revision>
  <dcterms:created xsi:type="dcterms:W3CDTF">2014-11-14T09:58:46Z</dcterms:created>
  <dcterms:modified xsi:type="dcterms:W3CDTF">2016-05-27T06:36:07Z</dcterms:modified>
</cp:coreProperties>
</file>