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56" r:id="rId2"/>
    <p:sldId id="308" r:id="rId3"/>
    <p:sldId id="281" r:id="rId4"/>
    <p:sldId id="283" r:id="rId5"/>
    <p:sldId id="284" r:id="rId6"/>
    <p:sldId id="319" r:id="rId7"/>
    <p:sldId id="285" r:id="rId8"/>
    <p:sldId id="286" r:id="rId9"/>
    <p:sldId id="289" r:id="rId10"/>
    <p:sldId id="296" r:id="rId11"/>
    <p:sldId id="297" r:id="rId12"/>
    <p:sldId id="298" r:id="rId13"/>
    <p:sldId id="299" r:id="rId14"/>
    <p:sldId id="300" r:id="rId15"/>
    <p:sldId id="316" r:id="rId16"/>
    <p:sldId id="309" r:id="rId17"/>
    <p:sldId id="321" r:id="rId18"/>
    <p:sldId id="311" r:id="rId19"/>
    <p:sldId id="320" r:id="rId20"/>
    <p:sldId id="312" r:id="rId21"/>
    <p:sldId id="323" r:id="rId22"/>
    <p:sldId id="314" r:id="rId23"/>
    <p:sldId id="324" r:id="rId24"/>
    <p:sldId id="315" r:id="rId25"/>
    <p:sldId id="317" r:id="rId26"/>
    <p:sldId id="302" r:id="rId27"/>
    <p:sldId id="318" r:id="rId28"/>
    <p:sldId id="306" r:id="rId29"/>
    <p:sldId id="307" r:id="rId30"/>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0">
          <p15:clr>
            <a:srgbClr val="A4A3A4"/>
          </p15:clr>
        </p15:guide>
        <p15:guide id="2" orient="horz" pos="2160">
          <p15:clr>
            <a:srgbClr val="A4A3A4"/>
          </p15:clr>
        </p15:guide>
        <p15:guide id="3" orient="horz" pos="288" userDrawn="1">
          <p15:clr>
            <a:srgbClr val="A4A3A4"/>
          </p15:clr>
        </p15:guide>
        <p15:guide id="4" pos="289">
          <p15:clr>
            <a:srgbClr val="A4A3A4"/>
          </p15:clr>
        </p15:guide>
        <p15:guide id="5" pos="5471">
          <p15:clr>
            <a:srgbClr val="A4A3A4"/>
          </p15:clr>
        </p15:guide>
        <p15:guide id="6"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0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106" autoAdjust="0"/>
    <p:restoredTop sz="94660"/>
  </p:normalViewPr>
  <p:slideViewPr>
    <p:cSldViewPr snapToGrid="0" snapToObjects="1" showGuides="1">
      <p:cViewPr varScale="1">
        <p:scale>
          <a:sx n="95" d="100"/>
          <a:sy n="95" d="100"/>
        </p:scale>
        <p:origin x="412" y="56"/>
      </p:cViewPr>
      <p:guideLst>
        <p:guide orient="horz" pos="4030"/>
        <p:guide orient="horz" pos="2160"/>
        <p:guide orient="horz" pos="288"/>
        <p:guide pos="289"/>
        <p:guide pos="5471"/>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Theiia.org\Storage\Users$\rdeschaine\Documents\Ad%20Hoc%20Reports\2015\2015-05-01%20Numbers%20for%20Kevin%20Presentatio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Growth by</a:t>
            </a:r>
            <a:r>
              <a:rPr lang="en-US" baseline="0" dirty="0"/>
              <a:t> </a:t>
            </a:r>
            <a:r>
              <a:rPr lang="en-US" baseline="0" dirty="0" smtClean="0"/>
              <a:t>decade</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Total By Decade</c:v>
          </c:tx>
          <c:spPr>
            <a:solidFill>
              <a:schemeClr val="accent1"/>
            </a:solidFill>
            <a:ln>
              <a:noFill/>
            </a:ln>
            <a:effectLst/>
          </c:spPr>
          <c:invertIfNegative val="0"/>
          <c:dLbls>
            <c:dLbl>
              <c:idx val="0"/>
              <c:layout>
                <c:manualLayout>
                  <c:x val="0"/>
                  <c:y val="-4.325994066234922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3648970415256911E-2"/>
                  <c:y val="5.733393738889711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6.8422643196401178E-2"/>
                  <c:y val="6.07065219411853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8422643196401289E-2"/>
                  <c:y val="0.12815821298694677"/>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7.4787540237926872E-2"/>
                  <c:y val="7.419686015033760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 (2)'!$A$60:$A$64</c:f>
              <c:strCache>
                <c:ptCount val="5"/>
                <c:pt idx="0">
                  <c:v>1970's</c:v>
                </c:pt>
                <c:pt idx="1">
                  <c:v>1980's</c:v>
                </c:pt>
                <c:pt idx="2">
                  <c:v>1990's</c:v>
                </c:pt>
                <c:pt idx="3">
                  <c:v>2000's</c:v>
                </c:pt>
                <c:pt idx="4">
                  <c:v>2010's</c:v>
                </c:pt>
              </c:strCache>
            </c:strRef>
          </c:cat>
          <c:val>
            <c:numRef>
              <c:f>'pivot (2)'!$H$60:$H$64</c:f>
              <c:numCache>
                <c:formatCode>General</c:formatCode>
                <c:ptCount val="5"/>
                <c:pt idx="0">
                  <c:v>9017</c:v>
                </c:pt>
                <c:pt idx="1">
                  <c:v>6956</c:v>
                </c:pt>
                <c:pt idx="2">
                  <c:v>11855</c:v>
                </c:pt>
                <c:pt idx="3">
                  <c:v>73242</c:v>
                </c:pt>
                <c:pt idx="4">
                  <c:v>59881</c:v>
                </c:pt>
              </c:numCache>
            </c:numRef>
          </c:val>
        </c:ser>
        <c:dLbls>
          <c:showLegendKey val="0"/>
          <c:showVal val="0"/>
          <c:showCatName val="0"/>
          <c:showSerName val="0"/>
          <c:showPercent val="0"/>
          <c:showBubbleSize val="0"/>
        </c:dLbls>
        <c:gapWidth val="219"/>
        <c:overlap val="-27"/>
        <c:axId val="412737360"/>
        <c:axId val="412738448"/>
      </c:barChart>
      <c:lineChart>
        <c:grouping val="standard"/>
        <c:varyColors val="0"/>
        <c:ser>
          <c:idx val="1"/>
          <c:order val="1"/>
          <c:tx>
            <c:v>Cumulative Total</c:v>
          </c:tx>
          <c:spPr>
            <a:ln w="28575" cap="rnd">
              <a:solidFill>
                <a:schemeClr val="accent2"/>
              </a:solidFill>
              <a:round/>
            </a:ln>
            <a:effectLst/>
          </c:spPr>
          <c:marker>
            <c:symbol val="none"/>
          </c:marker>
          <c:dLbls>
            <c:dLbl>
              <c:idx val="0"/>
              <c:layout>
                <c:manualLayout>
                  <c:x val="-8.433488580021542E-2"/>
                  <c:y val="1.68629227614402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3691301197845752E-3"/>
                  <c:y val="-6.797990675512002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0322171078060622E-2"/>
                  <c:y val="-9.887986437108367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375866257737393E-2"/>
                  <c:y val="-8.03398898015054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'pivot (2)'!$A$60:$A$64</c:f>
              <c:strCache>
                <c:ptCount val="5"/>
                <c:pt idx="0">
                  <c:v>1970's</c:v>
                </c:pt>
                <c:pt idx="1">
                  <c:v>1980's</c:v>
                </c:pt>
                <c:pt idx="2">
                  <c:v>1990's</c:v>
                </c:pt>
                <c:pt idx="3">
                  <c:v>2000's</c:v>
                </c:pt>
                <c:pt idx="4">
                  <c:v>2010's</c:v>
                </c:pt>
              </c:strCache>
            </c:strRef>
          </c:cat>
          <c:val>
            <c:numRef>
              <c:f>'pivot (2)'!$I$60:$I$64</c:f>
              <c:numCache>
                <c:formatCode>General</c:formatCode>
                <c:ptCount val="5"/>
                <c:pt idx="0">
                  <c:v>9017</c:v>
                </c:pt>
                <c:pt idx="1">
                  <c:v>15973</c:v>
                </c:pt>
                <c:pt idx="2">
                  <c:v>27828</c:v>
                </c:pt>
                <c:pt idx="3">
                  <c:v>101070</c:v>
                </c:pt>
                <c:pt idx="4">
                  <c:v>160951</c:v>
                </c:pt>
              </c:numCache>
            </c:numRef>
          </c:val>
          <c:smooth val="0"/>
        </c:ser>
        <c:dLbls>
          <c:showLegendKey val="0"/>
          <c:showVal val="0"/>
          <c:showCatName val="0"/>
          <c:showSerName val="0"/>
          <c:showPercent val="0"/>
          <c:showBubbleSize val="0"/>
        </c:dLbls>
        <c:marker val="1"/>
        <c:smooth val="0"/>
        <c:axId val="412737360"/>
        <c:axId val="412738448"/>
      </c:lineChart>
      <c:catAx>
        <c:axId val="412737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12738448"/>
        <c:crosses val="autoZero"/>
        <c:auto val="1"/>
        <c:lblAlgn val="ctr"/>
        <c:lblOffset val="100"/>
        <c:noMultiLvlLbl val="0"/>
      </c:catAx>
      <c:valAx>
        <c:axId val="412738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273736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65B6B7-8923-4E87-A80B-6FE1495013F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F693F5B-83A5-4573-BEE7-EBB34A65E05E}">
      <dgm:prSet/>
      <dgm:spPr>
        <a:solidFill>
          <a:srgbClr val="002060"/>
        </a:solidFill>
      </dgm:spPr>
      <dgm:t>
        <a:bodyPr/>
        <a:lstStyle/>
        <a:p>
          <a:pPr rtl="0"/>
          <a:r>
            <a:rPr lang="en-US" i="1" dirty="0" smtClean="0">
              <a:solidFill>
                <a:schemeClr val="bg1"/>
              </a:solidFill>
            </a:rPr>
            <a:t>The IIA’s Core Purpose</a:t>
          </a:r>
          <a:endParaRPr lang="en-US" dirty="0">
            <a:solidFill>
              <a:schemeClr val="bg1"/>
            </a:solidFill>
          </a:endParaRPr>
        </a:p>
      </dgm:t>
    </dgm:pt>
    <dgm:pt modelId="{20632EDD-221C-440B-9844-AE9A27EB0C40}" type="parTrans" cxnId="{F99F4127-648E-41EB-92D4-9184F3B93668}">
      <dgm:prSet/>
      <dgm:spPr/>
      <dgm:t>
        <a:bodyPr/>
        <a:lstStyle/>
        <a:p>
          <a:endParaRPr lang="en-US"/>
        </a:p>
      </dgm:t>
    </dgm:pt>
    <dgm:pt modelId="{8C75E718-AA74-4C1E-8B99-D9D7103B86DA}" type="sibTrans" cxnId="{F99F4127-648E-41EB-92D4-9184F3B93668}">
      <dgm:prSet/>
      <dgm:spPr/>
      <dgm:t>
        <a:bodyPr/>
        <a:lstStyle/>
        <a:p>
          <a:endParaRPr lang="en-US"/>
        </a:p>
      </dgm:t>
    </dgm:pt>
    <dgm:pt modelId="{4F91D83A-9E30-4316-A6BA-33A04B18B5DE}">
      <dgm:prSet custT="1"/>
      <dgm:spPr>
        <a:solidFill>
          <a:schemeClr val="tx1">
            <a:alpha val="90000"/>
          </a:schemeClr>
        </a:solidFill>
        <a:ln>
          <a:solidFill>
            <a:srgbClr val="162F56"/>
          </a:solidFill>
        </a:ln>
      </dgm:spPr>
      <dgm:t>
        <a:bodyPr/>
        <a:lstStyle/>
        <a:p>
          <a:pPr rtl="0"/>
          <a:r>
            <a:rPr lang="en-US" sz="2400" i="1" dirty="0" smtClean="0">
              <a:solidFill>
                <a:schemeClr val="bg2"/>
              </a:solidFill>
            </a:rPr>
            <a:t>To advance the profession and its value around the world.</a:t>
          </a:r>
          <a:endParaRPr lang="en-US" sz="2400" dirty="0">
            <a:solidFill>
              <a:schemeClr val="bg2"/>
            </a:solidFill>
          </a:endParaRPr>
        </a:p>
      </dgm:t>
    </dgm:pt>
    <dgm:pt modelId="{53FE562B-DDF6-41BF-AA0F-B945BF7F8108}" type="parTrans" cxnId="{6F5D7864-AC49-41BF-AA1C-F6729464094A}">
      <dgm:prSet/>
      <dgm:spPr/>
      <dgm:t>
        <a:bodyPr/>
        <a:lstStyle/>
        <a:p>
          <a:endParaRPr lang="en-US"/>
        </a:p>
      </dgm:t>
    </dgm:pt>
    <dgm:pt modelId="{1B41AFFA-CD42-45A3-9146-ADDD94CF460C}" type="sibTrans" cxnId="{6F5D7864-AC49-41BF-AA1C-F6729464094A}">
      <dgm:prSet/>
      <dgm:spPr/>
      <dgm:t>
        <a:bodyPr/>
        <a:lstStyle/>
        <a:p>
          <a:endParaRPr lang="en-US"/>
        </a:p>
      </dgm:t>
    </dgm:pt>
    <dgm:pt modelId="{BFFFFEA6-5847-4446-AB16-CD745419D9DF}">
      <dgm:prSet/>
      <dgm:spPr>
        <a:solidFill>
          <a:srgbClr val="002060"/>
        </a:solidFill>
      </dgm:spPr>
      <dgm:t>
        <a:bodyPr/>
        <a:lstStyle/>
        <a:p>
          <a:pPr rtl="0"/>
          <a:r>
            <a:rPr lang="en-US" i="1" dirty="0" smtClean="0">
              <a:solidFill>
                <a:schemeClr val="bg1"/>
              </a:solidFill>
            </a:rPr>
            <a:t>The IIA’s Big Audacious Goal</a:t>
          </a:r>
          <a:endParaRPr lang="en-US" dirty="0">
            <a:solidFill>
              <a:schemeClr val="bg1"/>
            </a:solidFill>
          </a:endParaRPr>
        </a:p>
      </dgm:t>
    </dgm:pt>
    <dgm:pt modelId="{6D6C4440-A1BB-4809-9172-57AAE202BF92}" type="parTrans" cxnId="{30400DFF-F4E8-4E43-B48E-DDF35C392B4F}">
      <dgm:prSet/>
      <dgm:spPr/>
      <dgm:t>
        <a:bodyPr/>
        <a:lstStyle/>
        <a:p>
          <a:endParaRPr lang="en-US"/>
        </a:p>
      </dgm:t>
    </dgm:pt>
    <dgm:pt modelId="{E148E9F9-D239-49E0-8A1F-1B7CEE1C531A}" type="sibTrans" cxnId="{30400DFF-F4E8-4E43-B48E-DDF35C392B4F}">
      <dgm:prSet/>
      <dgm:spPr/>
      <dgm:t>
        <a:bodyPr/>
        <a:lstStyle/>
        <a:p>
          <a:endParaRPr lang="en-US"/>
        </a:p>
      </dgm:t>
    </dgm:pt>
    <dgm:pt modelId="{B97E9141-9694-4251-B9A8-3AF2600F7873}">
      <dgm:prSet custT="1"/>
      <dgm:spPr>
        <a:solidFill>
          <a:schemeClr val="tx1">
            <a:alpha val="90000"/>
          </a:schemeClr>
        </a:solidFill>
        <a:ln>
          <a:solidFill>
            <a:srgbClr val="162F56"/>
          </a:solidFill>
        </a:ln>
      </dgm:spPr>
      <dgm:t>
        <a:bodyPr/>
        <a:lstStyle/>
        <a:p>
          <a:pPr rtl="0"/>
          <a:r>
            <a:rPr lang="en-US" sz="2400" i="1" dirty="0" smtClean="0">
              <a:solidFill>
                <a:schemeClr val="bg2"/>
              </a:solidFill>
            </a:rPr>
            <a:t>Internal audit professionals will be universally recognized as indispensible to effective governance, risk management, and control.</a:t>
          </a:r>
          <a:endParaRPr lang="en-US" sz="2400" dirty="0">
            <a:solidFill>
              <a:schemeClr val="bg2"/>
            </a:solidFill>
          </a:endParaRPr>
        </a:p>
      </dgm:t>
    </dgm:pt>
    <dgm:pt modelId="{3E2E6363-5F6C-4D31-99F2-8CBC110E5EC6}" type="parTrans" cxnId="{0CFF1237-5969-4BFB-9936-790869981447}">
      <dgm:prSet/>
      <dgm:spPr/>
      <dgm:t>
        <a:bodyPr/>
        <a:lstStyle/>
        <a:p>
          <a:endParaRPr lang="en-US"/>
        </a:p>
      </dgm:t>
    </dgm:pt>
    <dgm:pt modelId="{A26C75B8-AF1A-45B0-85DA-0EED82F56C56}" type="sibTrans" cxnId="{0CFF1237-5969-4BFB-9936-790869981447}">
      <dgm:prSet/>
      <dgm:spPr/>
      <dgm:t>
        <a:bodyPr/>
        <a:lstStyle/>
        <a:p>
          <a:endParaRPr lang="en-US"/>
        </a:p>
      </dgm:t>
    </dgm:pt>
    <dgm:pt modelId="{352CFA67-9B37-4AB6-8ABD-FD8A575187F2}" type="pres">
      <dgm:prSet presAssocID="{2765B6B7-8923-4E87-A80B-6FE1495013FF}" presName="linear" presStyleCnt="0">
        <dgm:presLayoutVars>
          <dgm:dir/>
          <dgm:animLvl val="lvl"/>
          <dgm:resizeHandles val="exact"/>
        </dgm:presLayoutVars>
      </dgm:prSet>
      <dgm:spPr/>
      <dgm:t>
        <a:bodyPr/>
        <a:lstStyle/>
        <a:p>
          <a:endParaRPr lang="en-US"/>
        </a:p>
      </dgm:t>
    </dgm:pt>
    <dgm:pt modelId="{D7596C09-FBFB-4276-AF2D-FCF03DC6D37D}" type="pres">
      <dgm:prSet presAssocID="{3F693F5B-83A5-4573-BEE7-EBB34A65E05E}" presName="parentLin" presStyleCnt="0"/>
      <dgm:spPr/>
    </dgm:pt>
    <dgm:pt modelId="{257A65D0-A199-4C31-8E10-8EFAA4A1B2DB}" type="pres">
      <dgm:prSet presAssocID="{3F693F5B-83A5-4573-BEE7-EBB34A65E05E}" presName="parentLeftMargin" presStyleLbl="node1" presStyleIdx="0" presStyleCnt="2"/>
      <dgm:spPr/>
      <dgm:t>
        <a:bodyPr/>
        <a:lstStyle/>
        <a:p>
          <a:endParaRPr lang="en-US"/>
        </a:p>
      </dgm:t>
    </dgm:pt>
    <dgm:pt modelId="{B534EA27-5525-4C97-B3CF-B2690D7F9E87}" type="pres">
      <dgm:prSet presAssocID="{3F693F5B-83A5-4573-BEE7-EBB34A65E05E}" presName="parentText" presStyleLbl="node1" presStyleIdx="0" presStyleCnt="2">
        <dgm:presLayoutVars>
          <dgm:chMax val="0"/>
          <dgm:bulletEnabled val="1"/>
        </dgm:presLayoutVars>
      </dgm:prSet>
      <dgm:spPr/>
      <dgm:t>
        <a:bodyPr/>
        <a:lstStyle/>
        <a:p>
          <a:endParaRPr lang="en-US"/>
        </a:p>
      </dgm:t>
    </dgm:pt>
    <dgm:pt modelId="{E0F60E81-F4E6-4872-8D47-7598645AAD2D}" type="pres">
      <dgm:prSet presAssocID="{3F693F5B-83A5-4573-BEE7-EBB34A65E05E}" presName="negativeSpace" presStyleCnt="0"/>
      <dgm:spPr/>
    </dgm:pt>
    <dgm:pt modelId="{9E93E474-54D5-4B8B-9851-EACA49C29FE1}" type="pres">
      <dgm:prSet presAssocID="{3F693F5B-83A5-4573-BEE7-EBB34A65E05E}" presName="childText" presStyleLbl="conFgAcc1" presStyleIdx="0" presStyleCnt="2">
        <dgm:presLayoutVars>
          <dgm:bulletEnabled val="1"/>
        </dgm:presLayoutVars>
      </dgm:prSet>
      <dgm:spPr/>
      <dgm:t>
        <a:bodyPr/>
        <a:lstStyle/>
        <a:p>
          <a:endParaRPr lang="en-US"/>
        </a:p>
      </dgm:t>
    </dgm:pt>
    <dgm:pt modelId="{8809AAD7-85DF-41AC-A92B-8D50F2E212DB}" type="pres">
      <dgm:prSet presAssocID="{8C75E718-AA74-4C1E-8B99-D9D7103B86DA}" presName="spaceBetweenRectangles" presStyleCnt="0"/>
      <dgm:spPr/>
    </dgm:pt>
    <dgm:pt modelId="{7D08E70D-C69B-4326-8418-FC13757B65DA}" type="pres">
      <dgm:prSet presAssocID="{BFFFFEA6-5847-4446-AB16-CD745419D9DF}" presName="parentLin" presStyleCnt="0"/>
      <dgm:spPr/>
    </dgm:pt>
    <dgm:pt modelId="{E8040764-04A5-4446-8F9D-2EBB90785159}" type="pres">
      <dgm:prSet presAssocID="{BFFFFEA6-5847-4446-AB16-CD745419D9DF}" presName="parentLeftMargin" presStyleLbl="node1" presStyleIdx="0" presStyleCnt="2"/>
      <dgm:spPr/>
      <dgm:t>
        <a:bodyPr/>
        <a:lstStyle/>
        <a:p>
          <a:endParaRPr lang="en-US"/>
        </a:p>
      </dgm:t>
    </dgm:pt>
    <dgm:pt modelId="{FAAF9985-BC0D-4A9B-81C2-CB3924481799}" type="pres">
      <dgm:prSet presAssocID="{BFFFFEA6-5847-4446-AB16-CD745419D9DF}" presName="parentText" presStyleLbl="node1" presStyleIdx="1" presStyleCnt="2">
        <dgm:presLayoutVars>
          <dgm:chMax val="0"/>
          <dgm:bulletEnabled val="1"/>
        </dgm:presLayoutVars>
      </dgm:prSet>
      <dgm:spPr/>
      <dgm:t>
        <a:bodyPr/>
        <a:lstStyle/>
        <a:p>
          <a:endParaRPr lang="en-US"/>
        </a:p>
      </dgm:t>
    </dgm:pt>
    <dgm:pt modelId="{3D1086ED-5D80-42C1-A901-BC91D4BF0DD6}" type="pres">
      <dgm:prSet presAssocID="{BFFFFEA6-5847-4446-AB16-CD745419D9DF}" presName="negativeSpace" presStyleCnt="0"/>
      <dgm:spPr/>
    </dgm:pt>
    <dgm:pt modelId="{10B4673C-14CF-4EFD-B172-A1E5B8D079BE}" type="pres">
      <dgm:prSet presAssocID="{BFFFFEA6-5847-4446-AB16-CD745419D9DF}" presName="childText" presStyleLbl="conFgAcc1" presStyleIdx="1" presStyleCnt="2">
        <dgm:presLayoutVars>
          <dgm:bulletEnabled val="1"/>
        </dgm:presLayoutVars>
      </dgm:prSet>
      <dgm:spPr/>
      <dgm:t>
        <a:bodyPr/>
        <a:lstStyle/>
        <a:p>
          <a:endParaRPr lang="en-US"/>
        </a:p>
      </dgm:t>
    </dgm:pt>
  </dgm:ptLst>
  <dgm:cxnLst>
    <dgm:cxn modelId="{228956F1-17B9-474F-A8AE-FD8BCCB712D5}" type="presOf" srcId="{3F693F5B-83A5-4573-BEE7-EBB34A65E05E}" destId="{257A65D0-A199-4C31-8E10-8EFAA4A1B2DB}" srcOrd="0" destOrd="0" presId="urn:microsoft.com/office/officeart/2005/8/layout/list1"/>
    <dgm:cxn modelId="{4F6D817A-D94B-457A-9340-9473FF30900E}" type="presOf" srcId="{BFFFFEA6-5847-4446-AB16-CD745419D9DF}" destId="{E8040764-04A5-4446-8F9D-2EBB90785159}" srcOrd="0" destOrd="0" presId="urn:microsoft.com/office/officeart/2005/8/layout/list1"/>
    <dgm:cxn modelId="{30400DFF-F4E8-4E43-B48E-DDF35C392B4F}" srcId="{2765B6B7-8923-4E87-A80B-6FE1495013FF}" destId="{BFFFFEA6-5847-4446-AB16-CD745419D9DF}" srcOrd="1" destOrd="0" parTransId="{6D6C4440-A1BB-4809-9172-57AAE202BF92}" sibTransId="{E148E9F9-D239-49E0-8A1F-1B7CEE1C531A}"/>
    <dgm:cxn modelId="{F99F4127-648E-41EB-92D4-9184F3B93668}" srcId="{2765B6B7-8923-4E87-A80B-6FE1495013FF}" destId="{3F693F5B-83A5-4573-BEE7-EBB34A65E05E}" srcOrd="0" destOrd="0" parTransId="{20632EDD-221C-440B-9844-AE9A27EB0C40}" sibTransId="{8C75E718-AA74-4C1E-8B99-D9D7103B86DA}"/>
    <dgm:cxn modelId="{F079B762-4B02-4E30-AEF5-BDF6C1BA8D4E}" type="presOf" srcId="{3F693F5B-83A5-4573-BEE7-EBB34A65E05E}" destId="{B534EA27-5525-4C97-B3CF-B2690D7F9E87}" srcOrd="1" destOrd="0" presId="urn:microsoft.com/office/officeart/2005/8/layout/list1"/>
    <dgm:cxn modelId="{436FDA29-E9F4-40EB-9F6D-6E4B8ECDEC40}" type="presOf" srcId="{4F91D83A-9E30-4316-A6BA-33A04B18B5DE}" destId="{9E93E474-54D5-4B8B-9851-EACA49C29FE1}" srcOrd="0" destOrd="0" presId="urn:microsoft.com/office/officeart/2005/8/layout/list1"/>
    <dgm:cxn modelId="{6F5D7864-AC49-41BF-AA1C-F6729464094A}" srcId="{3F693F5B-83A5-4573-BEE7-EBB34A65E05E}" destId="{4F91D83A-9E30-4316-A6BA-33A04B18B5DE}" srcOrd="0" destOrd="0" parTransId="{53FE562B-DDF6-41BF-AA0F-B945BF7F8108}" sibTransId="{1B41AFFA-CD42-45A3-9146-ADDD94CF460C}"/>
    <dgm:cxn modelId="{CB7B883D-4FD6-4CE2-9EA9-0EEEA01F2F27}" type="presOf" srcId="{BFFFFEA6-5847-4446-AB16-CD745419D9DF}" destId="{FAAF9985-BC0D-4A9B-81C2-CB3924481799}" srcOrd="1" destOrd="0" presId="urn:microsoft.com/office/officeart/2005/8/layout/list1"/>
    <dgm:cxn modelId="{AAA553AC-19F7-4625-8993-EA4EA4E415EA}" type="presOf" srcId="{B97E9141-9694-4251-B9A8-3AF2600F7873}" destId="{10B4673C-14CF-4EFD-B172-A1E5B8D079BE}" srcOrd="0" destOrd="0" presId="urn:microsoft.com/office/officeart/2005/8/layout/list1"/>
    <dgm:cxn modelId="{0CFF1237-5969-4BFB-9936-790869981447}" srcId="{BFFFFEA6-5847-4446-AB16-CD745419D9DF}" destId="{B97E9141-9694-4251-B9A8-3AF2600F7873}" srcOrd="0" destOrd="0" parTransId="{3E2E6363-5F6C-4D31-99F2-8CBC110E5EC6}" sibTransId="{A26C75B8-AF1A-45B0-85DA-0EED82F56C56}"/>
    <dgm:cxn modelId="{17215051-12CC-475A-9639-C2C3DA354440}" type="presOf" srcId="{2765B6B7-8923-4E87-A80B-6FE1495013FF}" destId="{352CFA67-9B37-4AB6-8ABD-FD8A575187F2}" srcOrd="0" destOrd="0" presId="urn:microsoft.com/office/officeart/2005/8/layout/list1"/>
    <dgm:cxn modelId="{9CF1D8F7-4DE1-479D-A2DF-4EA0B8CF0A7D}" type="presParOf" srcId="{352CFA67-9B37-4AB6-8ABD-FD8A575187F2}" destId="{D7596C09-FBFB-4276-AF2D-FCF03DC6D37D}" srcOrd="0" destOrd="0" presId="urn:microsoft.com/office/officeart/2005/8/layout/list1"/>
    <dgm:cxn modelId="{9FB00C41-4451-4B43-8B68-B4EB0763FD07}" type="presParOf" srcId="{D7596C09-FBFB-4276-AF2D-FCF03DC6D37D}" destId="{257A65D0-A199-4C31-8E10-8EFAA4A1B2DB}" srcOrd="0" destOrd="0" presId="urn:microsoft.com/office/officeart/2005/8/layout/list1"/>
    <dgm:cxn modelId="{2D0EC5AD-E7D7-4D35-A189-4100F4060B93}" type="presParOf" srcId="{D7596C09-FBFB-4276-AF2D-FCF03DC6D37D}" destId="{B534EA27-5525-4C97-B3CF-B2690D7F9E87}" srcOrd="1" destOrd="0" presId="urn:microsoft.com/office/officeart/2005/8/layout/list1"/>
    <dgm:cxn modelId="{91026B94-2B80-4D80-A59D-782616C0A2AE}" type="presParOf" srcId="{352CFA67-9B37-4AB6-8ABD-FD8A575187F2}" destId="{E0F60E81-F4E6-4872-8D47-7598645AAD2D}" srcOrd="1" destOrd="0" presId="urn:microsoft.com/office/officeart/2005/8/layout/list1"/>
    <dgm:cxn modelId="{3BD15C48-B65B-4088-A17E-D0055AD716BD}" type="presParOf" srcId="{352CFA67-9B37-4AB6-8ABD-FD8A575187F2}" destId="{9E93E474-54D5-4B8B-9851-EACA49C29FE1}" srcOrd="2" destOrd="0" presId="urn:microsoft.com/office/officeart/2005/8/layout/list1"/>
    <dgm:cxn modelId="{D38D2698-6B08-457A-8497-305711484DB7}" type="presParOf" srcId="{352CFA67-9B37-4AB6-8ABD-FD8A575187F2}" destId="{8809AAD7-85DF-41AC-A92B-8D50F2E212DB}" srcOrd="3" destOrd="0" presId="urn:microsoft.com/office/officeart/2005/8/layout/list1"/>
    <dgm:cxn modelId="{38AA9BEA-BA71-4ADD-BA26-946C1E183FD8}" type="presParOf" srcId="{352CFA67-9B37-4AB6-8ABD-FD8A575187F2}" destId="{7D08E70D-C69B-4326-8418-FC13757B65DA}" srcOrd="4" destOrd="0" presId="urn:microsoft.com/office/officeart/2005/8/layout/list1"/>
    <dgm:cxn modelId="{4E7C2591-557A-4AEC-BFD0-0002139506DB}" type="presParOf" srcId="{7D08E70D-C69B-4326-8418-FC13757B65DA}" destId="{E8040764-04A5-4446-8F9D-2EBB90785159}" srcOrd="0" destOrd="0" presId="urn:microsoft.com/office/officeart/2005/8/layout/list1"/>
    <dgm:cxn modelId="{1E2889F8-3646-4615-ACDA-B2436E5C40F0}" type="presParOf" srcId="{7D08E70D-C69B-4326-8418-FC13757B65DA}" destId="{FAAF9985-BC0D-4A9B-81C2-CB3924481799}" srcOrd="1" destOrd="0" presId="urn:microsoft.com/office/officeart/2005/8/layout/list1"/>
    <dgm:cxn modelId="{2743989D-1872-4E07-AEE3-9489846DA5D4}" type="presParOf" srcId="{352CFA67-9B37-4AB6-8ABD-FD8A575187F2}" destId="{3D1086ED-5D80-42C1-A901-BC91D4BF0DD6}" srcOrd="5" destOrd="0" presId="urn:microsoft.com/office/officeart/2005/8/layout/list1"/>
    <dgm:cxn modelId="{1CC372F5-7338-432F-BA2B-F96997F71902}" type="presParOf" srcId="{352CFA67-9B37-4AB6-8ABD-FD8A575187F2}" destId="{10B4673C-14CF-4EFD-B172-A1E5B8D079B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1BE2FF-977F-4E72-BB33-E3E20F93AD06}" type="doc">
      <dgm:prSet loTypeId="urn:microsoft.com/office/officeart/2005/8/layout/chevron1" loCatId="process" qsTypeId="urn:microsoft.com/office/officeart/2005/8/quickstyle/simple1" qsCatId="simple" csTypeId="urn:microsoft.com/office/officeart/2005/8/colors/colorful5" csCatId="colorful" phldr="1"/>
      <dgm:spPr/>
    </dgm:pt>
    <dgm:pt modelId="{AA8E5843-CEFE-4AED-911E-18CF90172106}">
      <dgm:prSet phldrT="[Text]"/>
      <dgm:spPr/>
      <dgm:t>
        <a:bodyPr/>
        <a:lstStyle/>
        <a:p>
          <a:r>
            <a:rPr lang="en-US" dirty="0" smtClean="0"/>
            <a:t>1941</a:t>
          </a:r>
        </a:p>
        <a:p>
          <a:r>
            <a:rPr lang="en-US" dirty="0" smtClean="0"/>
            <a:t>IIA is born</a:t>
          </a:r>
          <a:endParaRPr lang="en-US" dirty="0"/>
        </a:p>
      </dgm:t>
    </dgm:pt>
    <dgm:pt modelId="{E6F83ED3-53F5-4FA1-A8C1-9E2EBEFA2FE3}" type="parTrans" cxnId="{A088668B-1D99-4E46-B358-D29397469801}">
      <dgm:prSet/>
      <dgm:spPr/>
      <dgm:t>
        <a:bodyPr/>
        <a:lstStyle/>
        <a:p>
          <a:endParaRPr lang="en-US"/>
        </a:p>
      </dgm:t>
    </dgm:pt>
    <dgm:pt modelId="{D6AAAFBA-AF0A-43E4-A091-040EE34DA888}" type="sibTrans" cxnId="{A088668B-1D99-4E46-B358-D29397469801}">
      <dgm:prSet/>
      <dgm:spPr/>
      <dgm:t>
        <a:bodyPr/>
        <a:lstStyle/>
        <a:p>
          <a:endParaRPr lang="en-US"/>
        </a:p>
      </dgm:t>
    </dgm:pt>
    <dgm:pt modelId="{E4FDE295-9398-4CAF-97AB-F527A9805CF3}">
      <dgm:prSet phldrT="[Text]"/>
      <dgm:spPr/>
      <dgm:t>
        <a:bodyPr/>
        <a:lstStyle/>
        <a:p>
          <a:r>
            <a:rPr lang="en-US" dirty="0" smtClean="0"/>
            <a:t>1973</a:t>
          </a:r>
        </a:p>
        <a:p>
          <a:r>
            <a:rPr lang="en-US" dirty="0" smtClean="0"/>
            <a:t>CIA launches</a:t>
          </a:r>
          <a:endParaRPr lang="en-US" dirty="0"/>
        </a:p>
      </dgm:t>
    </dgm:pt>
    <dgm:pt modelId="{2164CACB-B0B1-4F41-A990-87424BC29BA8}" type="parTrans" cxnId="{DCA3A517-F0B3-49E9-82CD-63A80F48882A}">
      <dgm:prSet/>
      <dgm:spPr/>
      <dgm:t>
        <a:bodyPr/>
        <a:lstStyle/>
        <a:p>
          <a:endParaRPr lang="en-US"/>
        </a:p>
      </dgm:t>
    </dgm:pt>
    <dgm:pt modelId="{8AD8F4FF-9A42-4C11-AC2F-25A1F514A8F6}" type="sibTrans" cxnId="{DCA3A517-F0B3-49E9-82CD-63A80F48882A}">
      <dgm:prSet/>
      <dgm:spPr/>
      <dgm:t>
        <a:bodyPr/>
        <a:lstStyle/>
        <a:p>
          <a:endParaRPr lang="en-US"/>
        </a:p>
      </dgm:t>
    </dgm:pt>
    <dgm:pt modelId="{F39EF6F9-EF73-4427-B196-82D823462496}">
      <dgm:prSet phldrT="[Text]"/>
      <dgm:spPr/>
      <dgm:t>
        <a:bodyPr/>
        <a:lstStyle/>
        <a:p>
          <a:r>
            <a:rPr lang="en-US" dirty="0" smtClean="0"/>
            <a:t>1978</a:t>
          </a:r>
        </a:p>
        <a:p>
          <a:r>
            <a:rPr lang="en-US" dirty="0" smtClean="0"/>
            <a:t>CIA in 55 global sites</a:t>
          </a:r>
          <a:endParaRPr lang="en-US" dirty="0"/>
        </a:p>
      </dgm:t>
    </dgm:pt>
    <dgm:pt modelId="{03AD6D56-217E-4C52-BA09-9C1E6D7EA1B5}" type="parTrans" cxnId="{6ADE60A0-047B-45AF-846D-ED5DF975F839}">
      <dgm:prSet/>
      <dgm:spPr/>
      <dgm:t>
        <a:bodyPr/>
        <a:lstStyle/>
        <a:p>
          <a:endParaRPr lang="en-US"/>
        </a:p>
      </dgm:t>
    </dgm:pt>
    <dgm:pt modelId="{BAEBC351-90A3-4FFD-9AA9-4ACCD457D645}" type="sibTrans" cxnId="{6ADE60A0-047B-45AF-846D-ED5DF975F839}">
      <dgm:prSet/>
      <dgm:spPr/>
      <dgm:t>
        <a:bodyPr/>
        <a:lstStyle/>
        <a:p>
          <a:endParaRPr lang="en-US"/>
        </a:p>
      </dgm:t>
    </dgm:pt>
    <dgm:pt modelId="{E3A4376A-784F-42C6-9804-B0A1270A8479}">
      <dgm:prSet phldrT="[Text]"/>
      <dgm:spPr/>
      <dgm:t>
        <a:bodyPr/>
        <a:lstStyle/>
        <a:p>
          <a:r>
            <a:rPr lang="en-US" dirty="0" smtClean="0"/>
            <a:t>1990</a:t>
          </a:r>
        </a:p>
        <a:p>
          <a:r>
            <a:rPr lang="en-US" dirty="0" smtClean="0"/>
            <a:t>CIA in Spanish and French</a:t>
          </a:r>
          <a:endParaRPr lang="en-US" dirty="0"/>
        </a:p>
      </dgm:t>
    </dgm:pt>
    <dgm:pt modelId="{6CD04EAA-6538-4E84-8F8C-8DDCBA5B7838}" type="parTrans" cxnId="{9D6FF2BB-7D4A-4AF3-84EB-BCE9193B75D0}">
      <dgm:prSet/>
      <dgm:spPr/>
      <dgm:t>
        <a:bodyPr/>
        <a:lstStyle/>
        <a:p>
          <a:endParaRPr lang="en-US"/>
        </a:p>
      </dgm:t>
    </dgm:pt>
    <dgm:pt modelId="{FE84D151-86E7-4ADA-9C90-7CAF8D63AF18}" type="sibTrans" cxnId="{9D6FF2BB-7D4A-4AF3-84EB-BCE9193B75D0}">
      <dgm:prSet/>
      <dgm:spPr/>
      <dgm:t>
        <a:bodyPr/>
        <a:lstStyle/>
        <a:p>
          <a:endParaRPr lang="en-US"/>
        </a:p>
      </dgm:t>
    </dgm:pt>
    <dgm:pt modelId="{38C72FC5-309F-4457-BF7C-25C74FD280A9}">
      <dgm:prSet phldrT="[Text]"/>
      <dgm:spPr/>
      <dgm:t>
        <a:bodyPr/>
        <a:lstStyle/>
        <a:p>
          <a:r>
            <a:rPr lang="en-US" dirty="0" smtClean="0"/>
            <a:t>2000</a:t>
          </a:r>
        </a:p>
        <a:p>
          <a:r>
            <a:rPr lang="en-US" dirty="0" smtClean="0"/>
            <a:t>CGAP launches </a:t>
          </a:r>
          <a:endParaRPr lang="en-US" dirty="0"/>
        </a:p>
      </dgm:t>
    </dgm:pt>
    <dgm:pt modelId="{8F5F168A-5BF5-4484-A01E-17ACB0A6F578}" type="parTrans" cxnId="{993300E0-780D-4741-B4E5-64303DA26E53}">
      <dgm:prSet/>
      <dgm:spPr/>
      <dgm:t>
        <a:bodyPr/>
        <a:lstStyle/>
        <a:p>
          <a:endParaRPr lang="en-US"/>
        </a:p>
      </dgm:t>
    </dgm:pt>
    <dgm:pt modelId="{00E29A29-7363-480A-BBCE-516B97D178D3}" type="sibTrans" cxnId="{993300E0-780D-4741-B4E5-64303DA26E53}">
      <dgm:prSet/>
      <dgm:spPr/>
      <dgm:t>
        <a:bodyPr/>
        <a:lstStyle/>
        <a:p>
          <a:endParaRPr lang="en-US"/>
        </a:p>
      </dgm:t>
    </dgm:pt>
    <dgm:pt modelId="{B64D9B5D-B5B6-48AB-895A-589489CB36E9}" type="pres">
      <dgm:prSet presAssocID="{171BE2FF-977F-4E72-BB33-E3E20F93AD06}" presName="Name0" presStyleCnt="0">
        <dgm:presLayoutVars>
          <dgm:dir/>
          <dgm:animLvl val="lvl"/>
          <dgm:resizeHandles val="exact"/>
        </dgm:presLayoutVars>
      </dgm:prSet>
      <dgm:spPr/>
    </dgm:pt>
    <dgm:pt modelId="{77BBC41A-EACF-410C-94D5-4AE5C5B00E1F}" type="pres">
      <dgm:prSet presAssocID="{AA8E5843-CEFE-4AED-911E-18CF90172106}" presName="parTxOnly" presStyleLbl="node1" presStyleIdx="0" presStyleCnt="5">
        <dgm:presLayoutVars>
          <dgm:chMax val="0"/>
          <dgm:chPref val="0"/>
          <dgm:bulletEnabled val="1"/>
        </dgm:presLayoutVars>
      </dgm:prSet>
      <dgm:spPr/>
      <dgm:t>
        <a:bodyPr/>
        <a:lstStyle/>
        <a:p>
          <a:endParaRPr lang="en-US"/>
        </a:p>
      </dgm:t>
    </dgm:pt>
    <dgm:pt modelId="{39777892-E397-486B-A17E-7AD5060CED29}" type="pres">
      <dgm:prSet presAssocID="{D6AAAFBA-AF0A-43E4-A091-040EE34DA888}" presName="parTxOnlySpace" presStyleCnt="0"/>
      <dgm:spPr/>
    </dgm:pt>
    <dgm:pt modelId="{80C36251-FD66-4C97-A00F-F7C78316B8F5}" type="pres">
      <dgm:prSet presAssocID="{E4FDE295-9398-4CAF-97AB-F527A9805CF3}" presName="parTxOnly" presStyleLbl="node1" presStyleIdx="1" presStyleCnt="5">
        <dgm:presLayoutVars>
          <dgm:chMax val="0"/>
          <dgm:chPref val="0"/>
          <dgm:bulletEnabled val="1"/>
        </dgm:presLayoutVars>
      </dgm:prSet>
      <dgm:spPr/>
      <dgm:t>
        <a:bodyPr/>
        <a:lstStyle/>
        <a:p>
          <a:endParaRPr lang="en-US"/>
        </a:p>
      </dgm:t>
    </dgm:pt>
    <dgm:pt modelId="{BFC9A8A4-1B70-409B-BFC8-393E2A80D48A}" type="pres">
      <dgm:prSet presAssocID="{8AD8F4FF-9A42-4C11-AC2F-25A1F514A8F6}" presName="parTxOnlySpace" presStyleCnt="0"/>
      <dgm:spPr/>
    </dgm:pt>
    <dgm:pt modelId="{4A189890-E7B4-4538-954D-DDBFD699ED9B}" type="pres">
      <dgm:prSet presAssocID="{F39EF6F9-EF73-4427-B196-82D823462496}" presName="parTxOnly" presStyleLbl="node1" presStyleIdx="2" presStyleCnt="5">
        <dgm:presLayoutVars>
          <dgm:chMax val="0"/>
          <dgm:chPref val="0"/>
          <dgm:bulletEnabled val="1"/>
        </dgm:presLayoutVars>
      </dgm:prSet>
      <dgm:spPr/>
      <dgm:t>
        <a:bodyPr/>
        <a:lstStyle/>
        <a:p>
          <a:endParaRPr lang="en-US"/>
        </a:p>
      </dgm:t>
    </dgm:pt>
    <dgm:pt modelId="{72B3ADE7-8190-453E-BCEC-27478051E28A}" type="pres">
      <dgm:prSet presAssocID="{BAEBC351-90A3-4FFD-9AA9-4ACCD457D645}" presName="parTxOnlySpace" presStyleCnt="0"/>
      <dgm:spPr/>
    </dgm:pt>
    <dgm:pt modelId="{9F886CCD-81D4-421A-AE06-051BF9718197}" type="pres">
      <dgm:prSet presAssocID="{E3A4376A-784F-42C6-9804-B0A1270A8479}" presName="parTxOnly" presStyleLbl="node1" presStyleIdx="3" presStyleCnt="5">
        <dgm:presLayoutVars>
          <dgm:chMax val="0"/>
          <dgm:chPref val="0"/>
          <dgm:bulletEnabled val="1"/>
        </dgm:presLayoutVars>
      </dgm:prSet>
      <dgm:spPr/>
      <dgm:t>
        <a:bodyPr/>
        <a:lstStyle/>
        <a:p>
          <a:endParaRPr lang="en-US"/>
        </a:p>
      </dgm:t>
    </dgm:pt>
    <dgm:pt modelId="{0F4B868B-EB3C-4FF7-8702-D8119BB377E3}" type="pres">
      <dgm:prSet presAssocID="{FE84D151-86E7-4ADA-9C90-7CAF8D63AF18}" presName="parTxOnlySpace" presStyleCnt="0"/>
      <dgm:spPr/>
    </dgm:pt>
    <dgm:pt modelId="{F116716C-86FE-491E-9B78-D5EDBAEE86E2}" type="pres">
      <dgm:prSet presAssocID="{38C72FC5-309F-4457-BF7C-25C74FD280A9}" presName="parTxOnly" presStyleLbl="node1" presStyleIdx="4" presStyleCnt="5">
        <dgm:presLayoutVars>
          <dgm:chMax val="0"/>
          <dgm:chPref val="0"/>
          <dgm:bulletEnabled val="1"/>
        </dgm:presLayoutVars>
      </dgm:prSet>
      <dgm:spPr/>
      <dgm:t>
        <a:bodyPr/>
        <a:lstStyle/>
        <a:p>
          <a:endParaRPr lang="en-US"/>
        </a:p>
      </dgm:t>
    </dgm:pt>
  </dgm:ptLst>
  <dgm:cxnLst>
    <dgm:cxn modelId="{6ADE60A0-047B-45AF-846D-ED5DF975F839}" srcId="{171BE2FF-977F-4E72-BB33-E3E20F93AD06}" destId="{F39EF6F9-EF73-4427-B196-82D823462496}" srcOrd="2" destOrd="0" parTransId="{03AD6D56-217E-4C52-BA09-9C1E6D7EA1B5}" sibTransId="{BAEBC351-90A3-4FFD-9AA9-4ACCD457D645}"/>
    <dgm:cxn modelId="{CE925F51-7161-4436-968B-43685F7D4B66}" type="presOf" srcId="{F39EF6F9-EF73-4427-B196-82D823462496}" destId="{4A189890-E7B4-4538-954D-DDBFD699ED9B}" srcOrd="0" destOrd="0" presId="urn:microsoft.com/office/officeart/2005/8/layout/chevron1"/>
    <dgm:cxn modelId="{20816616-431B-43DD-8D29-2E0B36F391A4}" type="presOf" srcId="{38C72FC5-309F-4457-BF7C-25C74FD280A9}" destId="{F116716C-86FE-491E-9B78-D5EDBAEE86E2}" srcOrd="0" destOrd="0" presId="urn:microsoft.com/office/officeart/2005/8/layout/chevron1"/>
    <dgm:cxn modelId="{801CE7AB-57AB-4C45-AFC9-0CB8EF3909C0}" type="presOf" srcId="{171BE2FF-977F-4E72-BB33-E3E20F93AD06}" destId="{B64D9B5D-B5B6-48AB-895A-589489CB36E9}" srcOrd="0" destOrd="0" presId="urn:microsoft.com/office/officeart/2005/8/layout/chevron1"/>
    <dgm:cxn modelId="{2E77C79D-01BD-47D4-9275-7F482715FE19}" type="presOf" srcId="{E3A4376A-784F-42C6-9804-B0A1270A8479}" destId="{9F886CCD-81D4-421A-AE06-051BF9718197}" srcOrd="0" destOrd="0" presId="urn:microsoft.com/office/officeart/2005/8/layout/chevron1"/>
    <dgm:cxn modelId="{A088668B-1D99-4E46-B358-D29397469801}" srcId="{171BE2FF-977F-4E72-BB33-E3E20F93AD06}" destId="{AA8E5843-CEFE-4AED-911E-18CF90172106}" srcOrd="0" destOrd="0" parTransId="{E6F83ED3-53F5-4FA1-A8C1-9E2EBEFA2FE3}" sibTransId="{D6AAAFBA-AF0A-43E4-A091-040EE34DA888}"/>
    <dgm:cxn modelId="{DCA3A517-F0B3-49E9-82CD-63A80F48882A}" srcId="{171BE2FF-977F-4E72-BB33-E3E20F93AD06}" destId="{E4FDE295-9398-4CAF-97AB-F527A9805CF3}" srcOrd="1" destOrd="0" parTransId="{2164CACB-B0B1-4F41-A990-87424BC29BA8}" sibTransId="{8AD8F4FF-9A42-4C11-AC2F-25A1F514A8F6}"/>
    <dgm:cxn modelId="{9D6FF2BB-7D4A-4AF3-84EB-BCE9193B75D0}" srcId="{171BE2FF-977F-4E72-BB33-E3E20F93AD06}" destId="{E3A4376A-784F-42C6-9804-B0A1270A8479}" srcOrd="3" destOrd="0" parTransId="{6CD04EAA-6538-4E84-8F8C-8DDCBA5B7838}" sibTransId="{FE84D151-86E7-4ADA-9C90-7CAF8D63AF18}"/>
    <dgm:cxn modelId="{993300E0-780D-4741-B4E5-64303DA26E53}" srcId="{171BE2FF-977F-4E72-BB33-E3E20F93AD06}" destId="{38C72FC5-309F-4457-BF7C-25C74FD280A9}" srcOrd="4" destOrd="0" parTransId="{8F5F168A-5BF5-4484-A01E-17ACB0A6F578}" sibTransId="{00E29A29-7363-480A-BBCE-516B97D178D3}"/>
    <dgm:cxn modelId="{A5B23402-87C2-4841-972F-487B87037DA7}" type="presOf" srcId="{E4FDE295-9398-4CAF-97AB-F527A9805CF3}" destId="{80C36251-FD66-4C97-A00F-F7C78316B8F5}" srcOrd="0" destOrd="0" presId="urn:microsoft.com/office/officeart/2005/8/layout/chevron1"/>
    <dgm:cxn modelId="{2679D741-9E8F-4644-B1CA-9FE22119AD2F}" type="presOf" srcId="{AA8E5843-CEFE-4AED-911E-18CF90172106}" destId="{77BBC41A-EACF-410C-94D5-4AE5C5B00E1F}" srcOrd="0" destOrd="0" presId="urn:microsoft.com/office/officeart/2005/8/layout/chevron1"/>
    <dgm:cxn modelId="{BF240E8A-FA9C-4CA7-AD54-F6B57E782594}" type="presParOf" srcId="{B64D9B5D-B5B6-48AB-895A-589489CB36E9}" destId="{77BBC41A-EACF-410C-94D5-4AE5C5B00E1F}" srcOrd="0" destOrd="0" presId="urn:microsoft.com/office/officeart/2005/8/layout/chevron1"/>
    <dgm:cxn modelId="{BFA61FEE-3206-4209-ABF9-2A2F77A23613}" type="presParOf" srcId="{B64D9B5D-B5B6-48AB-895A-589489CB36E9}" destId="{39777892-E397-486B-A17E-7AD5060CED29}" srcOrd="1" destOrd="0" presId="urn:microsoft.com/office/officeart/2005/8/layout/chevron1"/>
    <dgm:cxn modelId="{EF025B38-ECD3-45BE-9F18-AEFE7C543212}" type="presParOf" srcId="{B64D9B5D-B5B6-48AB-895A-589489CB36E9}" destId="{80C36251-FD66-4C97-A00F-F7C78316B8F5}" srcOrd="2" destOrd="0" presId="urn:microsoft.com/office/officeart/2005/8/layout/chevron1"/>
    <dgm:cxn modelId="{DECFDB54-EEF6-4D49-B8B5-AAFB71F9C698}" type="presParOf" srcId="{B64D9B5D-B5B6-48AB-895A-589489CB36E9}" destId="{BFC9A8A4-1B70-409B-BFC8-393E2A80D48A}" srcOrd="3" destOrd="0" presId="urn:microsoft.com/office/officeart/2005/8/layout/chevron1"/>
    <dgm:cxn modelId="{29948054-7394-4745-BA19-BEC77EABFA3A}" type="presParOf" srcId="{B64D9B5D-B5B6-48AB-895A-589489CB36E9}" destId="{4A189890-E7B4-4538-954D-DDBFD699ED9B}" srcOrd="4" destOrd="0" presId="urn:microsoft.com/office/officeart/2005/8/layout/chevron1"/>
    <dgm:cxn modelId="{9738E6D4-0085-4867-B212-793EE14CED23}" type="presParOf" srcId="{B64D9B5D-B5B6-48AB-895A-589489CB36E9}" destId="{72B3ADE7-8190-453E-BCEC-27478051E28A}" srcOrd="5" destOrd="0" presId="urn:microsoft.com/office/officeart/2005/8/layout/chevron1"/>
    <dgm:cxn modelId="{0402A1D0-B700-4009-B238-F2EBCD8D4B6C}" type="presParOf" srcId="{B64D9B5D-B5B6-48AB-895A-589489CB36E9}" destId="{9F886CCD-81D4-421A-AE06-051BF9718197}" srcOrd="6" destOrd="0" presId="urn:microsoft.com/office/officeart/2005/8/layout/chevron1"/>
    <dgm:cxn modelId="{658E6AAE-97C8-4664-9E09-673C60E9F7C3}" type="presParOf" srcId="{B64D9B5D-B5B6-48AB-895A-589489CB36E9}" destId="{0F4B868B-EB3C-4FF7-8702-D8119BB377E3}" srcOrd="7" destOrd="0" presId="urn:microsoft.com/office/officeart/2005/8/layout/chevron1"/>
    <dgm:cxn modelId="{6C4CD886-00DE-45C7-BC10-39200DDC45D0}" type="presParOf" srcId="{B64D9B5D-B5B6-48AB-895A-589489CB36E9}" destId="{F116716C-86FE-491E-9B78-D5EDBAEE86E2}"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1BE2FF-977F-4E72-BB33-E3E20F93AD06}" type="doc">
      <dgm:prSet loTypeId="urn:microsoft.com/office/officeart/2005/8/layout/chevron1" loCatId="process" qsTypeId="urn:microsoft.com/office/officeart/2005/8/quickstyle/simple1" qsCatId="simple" csTypeId="urn:microsoft.com/office/officeart/2005/8/colors/colorful5" csCatId="colorful" phldr="1"/>
      <dgm:spPr/>
    </dgm:pt>
    <dgm:pt modelId="{232B1320-BE78-441A-9782-14FB6A0C1FD4}">
      <dgm:prSet phldrT="[Text]"/>
      <dgm:spPr/>
      <dgm:t>
        <a:bodyPr/>
        <a:lstStyle/>
        <a:p>
          <a:r>
            <a:rPr lang="en-US" dirty="0" smtClean="0"/>
            <a:t>2001</a:t>
          </a:r>
        </a:p>
        <a:p>
          <a:r>
            <a:rPr lang="en-US" dirty="0" smtClean="0"/>
            <a:t>CCSA launches</a:t>
          </a:r>
          <a:endParaRPr lang="en-US" dirty="0"/>
        </a:p>
      </dgm:t>
    </dgm:pt>
    <dgm:pt modelId="{8023A007-A23C-4504-97F9-02F01C69CA8D}" type="parTrans" cxnId="{085D40BD-5FB5-42F6-8B4E-E0081241EDE5}">
      <dgm:prSet/>
      <dgm:spPr/>
      <dgm:t>
        <a:bodyPr/>
        <a:lstStyle/>
        <a:p>
          <a:endParaRPr lang="en-US"/>
        </a:p>
      </dgm:t>
    </dgm:pt>
    <dgm:pt modelId="{4FB21C41-8CA6-4D6A-9514-4BDCF634EF39}" type="sibTrans" cxnId="{085D40BD-5FB5-42F6-8B4E-E0081241EDE5}">
      <dgm:prSet/>
      <dgm:spPr/>
      <dgm:t>
        <a:bodyPr/>
        <a:lstStyle/>
        <a:p>
          <a:endParaRPr lang="en-US"/>
        </a:p>
      </dgm:t>
    </dgm:pt>
    <dgm:pt modelId="{C09CA69B-E01B-4AD2-8805-1BB8CDFE60BB}">
      <dgm:prSet phldrT="[Text]"/>
      <dgm:spPr/>
      <dgm:t>
        <a:bodyPr/>
        <a:lstStyle/>
        <a:p>
          <a:r>
            <a:rPr lang="en-US" dirty="0" smtClean="0"/>
            <a:t>2002</a:t>
          </a:r>
        </a:p>
        <a:p>
          <a:r>
            <a:rPr lang="en-US" dirty="0" smtClean="0"/>
            <a:t>CFSA acquired</a:t>
          </a:r>
          <a:endParaRPr lang="en-US" dirty="0"/>
        </a:p>
      </dgm:t>
    </dgm:pt>
    <dgm:pt modelId="{8936FEBC-71C8-47CA-81D5-BE095B3256E8}" type="parTrans" cxnId="{DCA7C343-B641-4E9B-BCE1-3EB5A3C3BC3D}">
      <dgm:prSet/>
      <dgm:spPr/>
      <dgm:t>
        <a:bodyPr/>
        <a:lstStyle/>
        <a:p>
          <a:endParaRPr lang="en-US"/>
        </a:p>
      </dgm:t>
    </dgm:pt>
    <dgm:pt modelId="{6BA57EA1-0AA0-4767-B051-191BE23D981B}" type="sibTrans" cxnId="{DCA7C343-B641-4E9B-BCE1-3EB5A3C3BC3D}">
      <dgm:prSet/>
      <dgm:spPr/>
      <dgm:t>
        <a:bodyPr/>
        <a:lstStyle/>
        <a:p>
          <a:endParaRPr lang="en-US"/>
        </a:p>
      </dgm:t>
    </dgm:pt>
    <dgm:pt modelId="{31318708-E424-410F-B329-B304E0756743}">
      <dgm:prSet phldrT="[Text]"/>
      <dgm:spPr/>
      <dgm:t>
        <a:bodyPr/>
        <a:lstStyle/>
        <a:p>
          <a:r>
            <a:rPr lang="en-US" dirty="0" smtClean="0"/>
            <a:t>2008</a:t>
          </a:r>
        </a:p>
        <a:p>
          <a:r>
            <a:rPr lang="en-US" dirty="0" smtClean="0"/>
            <a:t>Computer based testing</a:t>
          </a:r>
          <a:endParaRPr lang="en-US" dirty="0"/>
        </a:p>
      </dgm:t>
    </dgm:pt>
    <dgm:pt modelId="{07575BE7-0105-4DCE-AE3B-AA29D37C0BE7}" type="parTrans" cxnId="{F939D2A7-F274-4360-AC27-BCCCCF53855C}">
      <dgm:prSet/>
      <dgm:spPr/>
      <dgm:t>
        <a:bodyPr/>
        <a:lstStyle/>
        <a:p>
          <a:endParaRPr lang="en-US"/>
        </a:p>
      </dgm:t>
    </dgm:pt>
    <dgm:pt modelId="{C2F291DD-0FC4-40DE-9CD0-5EA02AA9AF64}" type="sibTrans" cxnId="{F939D2A7-F274-4360-AC27-BCCCCF53855C}">
      <dgm:prSet/>
      <dgm:spPr/>
      <dgm:t>
        <a:bodyPr/>
        <a:lstStyle/>
        <a:p>
          <a:endParaRPr lang="en-US"/>
        </a:p>
      </dgm:t>
    </dgm:pt>
    <dgm:pt modelId="{6A69E619-0D0A-49D5-B959-C9D1B392048B}">
      <dgm:prSet phldrT="[Text]"/>
      <dgm:spPr/>
      <dgm:t>
        <a:bodyPr/>
        <a:lstStyle/>
        <a:p>
          <a:r>
            <a:rPr lang="en-US" dirty="0" smtClean="0"/>
            <a:t>2011</a:t>
          </a:r>
        </a:p>
        <a:p>
          <a:r>
            <a:rPr lang="en-US" dirty="0" smtClean="0"/>
            <a:t>100,000 CIAs</a:t>
          </a:r>
          <a:endParaRPr lang="en-US" dirty="0"/>
        </a:p>
      </dgm:t>
    </dgm:pt>
    <dgm:pt modelId="{70CE877C-570D-4265-A158-1FE212E97E2C}" type="parTrans" cxnId="{74A17AAF-CB9A-445C-B0FF-D08F87C8EBA9}">
      <dgm:prSet/>
      <dgm:spPr/>
      <dgm:t>
        <a:bodyPr/>
        <a:lstStyle/>
        <a:p>
          <a:endParaRPr lang="en-US"/>
        </a:p>
      </dgm:t>
    </dgm:pt>
    <dgm:pt modelId="{66A0FCA9-64AB-432F-AAA5-6E6D73B5B399}" type="sibTrans" cxnId="{74A17AAF-CB9A-445C-B0FF-D08F87C8EBA9}">
      <dgm:prSet/>
      <dgm:spPr/>
      <dgm:t>
        <a:bodyPr/>
        <a:lstStyle/>
        <a:p>
          <a:endParaRPr lang="en-US"/>
        </a:p>
      </dgm:t>
    </dgm:pt>
    <dgm:pt modelId="{1687AACD-0832-4B49-81FB-F3CD79729045}">
      <dgm:prSet phldrT="[Text]"/>
      <dgm:spPr/>
      <dgm:t>
        <a:bodyPr/>
        <a:lstStyle/>
        <a:p>
          <a:r>
            <a:rPr lang="en-US" dirty="0" smtClean="0"/>
            <a:t>2011</a:t>
          </a:r>
        </a:p>
        <a:p>
          <a:r>
            <a:rPr lang="en-US" dirty="0" smtClean="0"/>
            <a:t>CRMA launches</a:t>
          </a:r>
          <a:endParaRPr lang="en-US" dirty="0"/>
        </a:p>
      </dgm:t>
    </dgm:pt>
    <dgm:pt modelId="{2B2541E7-BCDE-4AB0-BBC6-E7D96187A482}" type="parTrans" cxnId="{A9FE100C-0CEF-4830-8CCA-C5DD8E77446F}">
      <dgm:prSet/>
      <dgm:spPr/>
      <dgm:t>
        <a:bodyPr/>
        <a:lstStyle/>
        <a:p>
          <a:endParaRPr lang="en-US"/>
        </a:p>
      </dgm:t>
    </dgm:pt>
    <dgm:pt modelId="{307BAA48-A868-4B82-B052-05FF025BF69F}" type="sibTrans" cxnId="{A9FE100C-0CEF-4830-8CCA-C5DD8E77446F}">
      <dgm:prSet/>
      <dgm:spPr/>
      <dgm:t>
        <a:bodyPr/>
        <a:lstStyle/>
        <a:p>
          <a:endParaRPr lang="en-US"/>
        </a:p>
      </dgm:t>
    </dgm:pt>
    <dgm:pt modelId="{B64D9B5D-B5B6-48AB-895A-589489CB36E9}" type="pres">
      <dgm:prSet presAssocID="{171BE2FF-977F-4E72-BB33-E3E20F93AD06}" presName="Name0" presStyleCnt="0">
        <dgm:presLayoutVars>
          <dgm:dir/>
          <dgm:animLvl val="lvl"/>
          <dgm:resizeHandles val="exact"/>
        </dgm:presLayoutVars>
      </dgm:prSet>
      <dgm:spPr/>
    </dgm:pt>
    <dgm:pt modelId="{CDBC8017-154B-4B9B-BAB9-22EC776F68D3}" type="pres">
      <dgm:prSet presAssocID="{232B1320-BE78-441A-9782-14FB6A0C1FD4}" presName="parTxOnly" presStyleLbl="node1" presStyleIdx="0" presStyleCnt="5">
        <dgm:presLayoutVars>
          <dgm:chMax val="0"/>
          <dgm:chPref val="0"/>
          <dgm:bulletEnabled val="1"/>
        </dgm:presLayoutVars>
      </dgm:prSet>
      <dgm:spPr/>
      <dgm:t>
        <a:bodyPr/>
        <a:lstStyle/>
        <a:p>
          <a:endParaRPr lang="en-US"/>
        </a:p>
      </dgm:t>
    </dgm:pt>
    <dgm:pt modelId="{A346964F-6281-4495-9BFC-406C7E4CD015}" type="pres">
      <dgm:prSet presAssocID="{4FB21C41-8CA6-4D6A-9514-4BDCF634EF39}" presName="parTxOnlySpace" presStyleCnt="0"/>
      <dgm:spPr/>
    </dgm:pt>
    <dgm:pt modelId="{E92B6837-5B39-4A85-807F-E02AE457DDB0}" type="pres">
      <dgm:prSet presAssocID="{C09CA69B-E01B-4AD2-8805-1BB8CDFE60BB}" presName="parTxOnly" presStyleLbl="node1" presStyleIdx="1" presStyleCnt="5">
        <dgm:presLayoutVars>
          <dgm:chMax val="0"/>
          <dgm:chPref val="0"/>
          <dgm:bulletEnabled val="1"/>
        </dgm:presLayoutVars>
      </dgm:prSet>
      <dgm:spPr/>
      <dgm:t>
        <a:bodyPr/>
        <a:lstStyle/>
        <a:p>
          <a:endParaRPr lang="en-US"/>
        </a:p>
      </dgm:t>
    </dgm:pt>
    <dgm:pt modelId="{D1DBE3DC-8516-4A6D-8876-1E41A9B2D4E1}" type="pres">
      <dgm:prSet presAssocID="{6BA57EA1-0AA0-4767-B051-191BE23D981B}" presName="parTxOnlySpace" presStyleCnt="0"/>
      <dgm:spPr/>
    </dgm:pt>
    <dgm:pt modelId="{2EA759D5-2B8C-4285-92DA-DBB28E34D823}" type="pres">
      <dgm:prSet presAssocID="{31318708-E424-410F-B329-B304E0756743}" presName="parTxOnly" presStyleLbl="node1" presStyleIdx="2" presStyleCnt="5">
        <dgm:presLayoutVars>
          <dgm:chMax val="0"/>
          <dgm:chPref val="0"/>
          <dgm:bulletEnabled val="1"/>
        </dgm:presLayoutVars>
      </dgm:prSet>
      <dgm:spPr/>
      <dgm:t>
        <a:bodyPr/>
        <a:lstStyle/>
        <a:p>
          <a:endParaRPr lang="en-US"/>
        </a:p>
      </dgm:t>
    </dgm:pt>
    <dgm:pt modelId="{9FF6FD8E-8D72-4B92-B940-3DE27A6103A5}" type="pres">
      <dgm:prSet presAssocID="{C2F291DD-0FC4-40DE-9CD0-5EA02AA9AF64}" presName="parTxOnlySpace" presStyleCnt="0"/>
      <dgm:spPr/>
    </dgm:pt>
    <dgm:pt modelId="{75C53BFF-E310-4F98-9785-E9A7935FADAD}" type="pres">
      <dgm:prSet presAssocID="{6A69E619-0D0A-49D5-B959-C9D1B392048B}" presName="parTxOnly" presStyleLbl="node1" presStyleIdx="3" presStyleCnt="5">
        <dgm:presLayoutVars>
          <dgm:chMax val="0"/>
          <dgm:chPref val="0"/>
          <dgm:bulletEnabled val="1"/>
        </dgm:presLayoutVars>
      </dgm:prSet>
      <dgm:spPr/>
      <dgm:t>
        <a:bodyPr/>
        <a:lstStyle/>
        <a:p>
          <a:endParaRPr lang="en-US"/>
        </a:p>
      </dgm:t>
    </dgm:pt>
    <dgm:pt modelId="{2EE8CF53-046C-4DAA-949A-6E93CFF86B10}" type="pres">
      <dgm:prSet presAssocID="{66A0FCA9-64AB-432F-AAA5-6E6D73B5B399}" presName="parTxOnlySpace" presStyleCnt="0"/>
      <dgm:spPr/>
    </dgm:pt>
    <dgm:pt modelId="{ECC56F8E-F075-42FD-8693-8ABEFA62FDEE}" type="pres">
      <dgm:prSet presAssocID="{1687AACD-0832-4B49-81FB-F3CD79729045}" presName="parTxOnly" presStyleLbl="node1" presStyleIdx="4" presStyleCnt="5">
        <dgm:presLayoutVars>
          <dgm:chMax val="0"/>
          <dgm:chPref val="0"/>
          <dgm:bulletEnabled val="1"/>
        </dgm:presLayoutVars>
      </dgm:prSet>
      <dgm:spPr/>
      <dgm:t>
        <a:bodyPr/>
        <a:lstStyle/>
        <a:p>
          <a:endParaRPr lang="en-US"/>
        </a:p>
      </dgm:t>
    </dgm:pt>
  </dgm:ptLst>
  <dgm:cxnLst>
    <dgm:cxn modelId="{5FE095CF-2D04-45E1-928E-C42866F77941}" type="presOf" srcId="{C09CA69B-E01B-4AD2-8805-1BB8CDFE60BB}" destId="{E92B6837-5B39-4A85-807F-E02AE457DDB0}" srcOrd="0" destOrd="0" presId="urn:microsoft.com/office/officeart/2005/8/layout/chevron1"/>
    <dgm:cxn modelId="{DCA7C343-B641-4E9B-BCE1-3EB5A3C3BC3D}" srcId="{171BE2FF-977F-4E72-BB33-E3E20F93AD06}" destId="{C09CA69B-E01B-4AD2-8805-1BB8CDFE60BB}" srcOrd="1" destOrd="0" parTransId="{8936FEBC-71C8-47CA-81D5-BE095B3256E8}" sibTransId="{6BA57EA1-0AA0-4767-B051-191BE23D981B}"/>
    <dgm:cxn modelId="{E3E23D31-A8EE-4E77-A737-018C59B35798}" type="presOf" srcId="{1687AACD-0832-4B49-81FB-F3CD79729045}" destId="{ECC56F8E-F075-42FD-8693-8ABEFA62FDEE}" srcOrd="0" destOrd="0" presId="urn:microsoft.com/office/officeart/2005/8/layout/chevron1"/>
    <dgm:cxn modelId="{F939D2A7-F274-4360-AC27-BCCCCF53855C}" srcId="{171BE2FF-977F-4E72-BB33-E3E20F93AD06}" destId="{31318708-E424-410F-B329-B304E0756743}" srcOrd="2" destOrd="0" parTransId="{07575BE7-0105-4DCE-AE3B-AA29D37C0BE7}" sibTransId="{C2F291DD-0FC4-40DE-9CD0-5EA02AA9AF64}"/>
    <dgm:cxn modelId="{799ED380-08D2-493B-951F-0CF5657502CC}" type="presOf" srcId="{31318708-E424-410F-B329-B304E0756743}" destId="{2EA759D5-2B8C-4285-92DA-DBB28E34D823}" srcOrd="0" destOrd="0" presId="urn:microsoft.com/office/officeart/2005/8/layout/chevron1"/>
    <dgm:cxn modelId="{085D40BD-5FB5-42F6-8B4E-E0081241EDE5}" srcId="{171BE2FF-977F-4E72-BB33-E3E20F93AD06}" destId="{232B1320-BE78-441A-9782-14FB6A0C1FD4}" srcOrd="0" destOrd="0" parTransId="{8023A007-A23C-4504-97F9-02F01C69CA8D}" sibTransId="{4FB21C41-8CA6-4D6A-9514-4BDCF634EF39}"/>
    <dgm:cxn modelId="{C3ED363A-4750-4E28-AE8C-DCB73CB778C9}" type="presOf" srcId="{171BE2FF-977F-4E72-BB33-E3E20F93AD06}" destId="{B64D9B5D-B5B6-48AB-895A-589489CB36E9}" srcOrd="0" destOrd="0" presId="urn:microsoft.com/office/officeart/2005/8/layout/chevron1"/>
    <dgm:cxn modelId="{A9FE100C-0CEF-4830-8CCA-C5DD8E77446F}" srcId="{171BE2FF-977F-4E72-BB33-E3E20F93AD06}" destId="{1687AACD-0832-4B49-81FB-F3CD79729045}" srcOrd="4" destOrd="0" parTransId="{2B2541E7-BCDE-4AB0-BBC6-E7D96187A482}" sibTransId="{307BAA48-A868-4B82-B052-05FF025BF69F}"/>
    <dgm:cxn modelId="{A1BEE5C8-4E27-45EC-B8C5-6F354F366413}" type="presOf" srcId="{232B1320-BE78-441A-9782-14FB6A0C1FD4}" destId="{CDBC8017-154B-4B9B-BAB9-22EC776F68D3}" srcOrd="0" destOrd="0" presId="urn:microsoft.com/office/officeart/2005/8/layout/chevron1"/>
    <dgm:cxn modelId="{74A17AAF-CB9A-445C-B0FF-D08F87C8EBA9}" srcId="{171BE2FF-977F-4E72-BB33-E3E20F93AD06}" destId="{6A69E619-0D0A-49D5-B959-C9D1B392048B}" srcOrd="3" destOrd="0" parTransId="{70CE877C-570D-4265-A158-1FE212E97E2C}" sibTransId="{66A0FCA9-64AB-432F-AAA5-6E6D73B5B399}"/>
    <dgm:cxn modelId="{33FA5B8C-F5DD-4E3D-A697-606A80D72232}" type="presOf" srcId="{6A69E619-0D0A-49D5-B959-C9D1B392048B}" destId="{75C53BFF-E310-4F98-9785-E9A7935FADAD}" srcOrd="0" destOrd="0" presId="urn:microsoft.com/office/officeart/2005/8/layout/chevron1"/>
    <dgm:cxn modelId="{950CD0D8-CE96-4DCC-97FE-6687457F2436}" type="presParOf" srcId="{B64D9B5D-B5B6-48AB-895A-589489CB36E9}" destId="{CDBC8017-154B-4B9B-BAB9-22EC776F68D3}" srcOrd="0" destOrd="0" presId="urn:microsoft.com/office/officeart/2005/8/layout/chevron1"/>
    <dgm:cxn modelId="{F6207CF5-D64D-41DE-80BF-2E487A5E49D1}" type="presParOf" srcId="{B64D9B5D-B5B6-48AB-895A-589489CB36E9}" destId="{A346964F-6281-4495-9BFC-406C7E4CD015}" srcOrd="1" destOrd="0" presId="urn:microsoft.com/office/officeart/2005/8/layout/chevron1"/>
    <dgm:cxn modelId="{C70BCB0D-9D0A-4770-BB3B-D699A3635C9E}" type="presParOf" srcId="{B64D9B5D-B5B6-48AB-895A-589489CB36E9}" destId="{E92B6837-5B39-4A85-807F-E02AE457DDB0}" srcOrd="2" destOrd="0" presId="urn:microsoft.com/office/officeart/2005/8/layout/chevron1"/>
    <dgm:cxn modelId="{949A0007-8878-4601-AE87-911C87C1AF05}" type="presParOf" srcId="{B64D9B5D-B5B6-48AB-895A-589489CB36E9}" destId="{D1DBE3DC-8516-4A6D-8876-1E41A9B2D4E1}" srcOrd="3" destOrd="0" presId="urn:microsoft.com/office/officeart/2005/8/layout/chevron1"/>
    <dgm:cxn modelId="{52455755-439E-4CA9-9895-76D3F0A4480E}" type="presParOf" srcId="{B64D9B5D-B5B6-48AB-895A-589489CB36E9}" destId="{2EA759D5-2B8C-4285-92DA-DBB28E34D823}" srcOrd="4" destOrd="0" presId="urn:microsoft.com/office/officeart/2005/8/layout/chevron1"/>
    <dgm:cxn modelId="{588E2D9D-4FF4-479C-B23D-516CF5E1EBBE}" type="presParOf" srcId="{B64D9B5D-B5B6-48AB-895A-589489CB36E9}" destId="{9FF6FD8E-8D72-4B92-B940-3DE27A6103A5}" srcOrd="5" destOrd="0" presId="urn:microsoft.com/office/officeart/2005/8/layout/chevron1"/>
    <dgm:cxn modelId="{D0C4FF53-440E-4191-A23A-4228216E398B}" type="presParOf" srcId="{B64D9B5D-B5B6-48AB-895A-589489CB36E9}" destId="{75C53BFF-E310-4F98-9785-E9A7935FADAD}" srcOrd="6" destOrd="0" presId="urn:microsoft.com/office/officeart/2005/8/layout/chevron1"/>
    <dgm:cxn modelId="{F3C44B04-56C1-4759-A267-DD8FAC52C98F}" type="presParOf" srcId="{B64D9B5D-B5B6-48AB-895A-589489CB36E9}" destId="{2EE8CF53-046C-4DAA-949A-6E93CFF86B10}" srcOrd="7" destOrd="0" presId="urn:microsoft.com/office/officeart/2005/8/layout/chevron1"/>
    <dgm:cxn modelId="{E420FA40-2590-490C-859A-22E7FFB695F0}" type="presParOf" srcId="{B64D9B5D-B5B6-48AB-895A-589489CB36E9}" destId="{ECC56F8E-F075-42FD-8693-8ABEFA62FDEE}" srcOrd="8"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1BE2FF-977F-4E72-BB33-E3E20F93AD06}" type="doc">
      <dgm:prSet loTypeId="urn:microsoft.com/office/officeart/2005/8/layout/chevron1" loCatId="process" qsTypeId="urn:microsoft.com/office/officeart/2005/8/quickstyle/simple1" qsCatId="simple" csTypeId="urn:microsoft.com/office/officeart/2005/8/colors/colorful5" csCatId="colorful" phldr="1"/>
      <dgm:spPr/>
    </dgm:pt>
    <dgm:pt modelId="{C139B341-3C5D-4E1F-A164-5DC4386096F6}">
      <dgm:prSet phldrT="[Text]"/>
      <dgm:spPr/>
      <dgm:t>
        <a:bodyPr/>
        <a:lstStyle/>
        <a:p>
          <a:r>
            <a:rPr lang="en-US" dirty="0" smtClean="0"/>
            <a:t>2014</a:t>
          </a:r>
        </a:p>
        <a:p>
          <a:r>
            <a:rPr lang="en-US" dirty="0" smtClean="0"/>
            <a:t>QIAL launches</a:t>
          </a:r>
          <a:endParaRPr lang="en-US" dirty="0"/>
        </a:p>
      </dgm:t>
    </dgm:pt>
    <dgm:pt modelId="{B0C07832-1F6B-47E5-B0F1-A232B91AB656}" type="parTrans" cxnId="{70C84319-8ECD-427B-88B2-817EF92286D3}">
      <dgm:prSet/>
      <dgm:spPr/>
      <dgm:t>
        <a:bodyPr/>
        <a:lstStyle/>
        <a:p>
          <a:endParaRPr lang="en-US"/>
        </a:p>
      </dgm:t>
    </dgm:pt>
    <dgm:pt modelId="{BFCCAC75-2861-4AAA-A7D1-9B06018278DE}" type="sibTrans" cxnId="{70C84319-8ECD-427B-88B2-817EF92286D3}">
      <dgm:prSet/>
      <dgm:spPr/>
      <dgm:t>
        <a:bodyPr/>
        <a:lstStyle/>
        <a:p>
          <a:endParaRPr lang="en-US"/>
        </a:p>
      </dgm:t>
    </dgm:pt>
    <dgm:pt modelId="{89026B52-E5C7-4E5D-8296-83B95DB2B9AD}">
      <dgm:prSet phldrT="[Text]"/>
      <dgm:spPr/>
      <dgm:t>
        <a:bodyPr/>
        <a:lstStyle/>
        <a:p>
          <a:r>
            <a:rPr lang="en-US" dirty="0" smtClean="0"/>
            <a:t>2015</a:t>
          </a:r>
        </a:p>
        <a:p>
          <a:r>
            <a:rPr lang="en-US" dirty="0" smtClean="0"/>
            <a:t>Internal Audit Practitioner</a:t>
          </a:r>
          <a:endParaRPr lang="en-US" dirty="0"/>
        </a:p>
      </dgm:t>
    </dgm:pt>
    <dgm:pt modelId="{56B1CF11-B1C8-4594-8E38-241CCCA10A41}" type="parTrans" cxnId="{ADDAD6A2-A07A-4160-AA57-47D05DBBE411}">
      <dgm:prSet/>
      <dgm:spPr/>
      <dgm:t>
        <a:bodyPr/>
        <a:lstStyle/>
        <a:p>
          <a:endParaRPr lang="en-US"/>
        </a:p>
      </dgm:t>
    </dgm:pt>
    <dgm:pt modelId="{175F985C-7151-44F0-A5DF-1E2EF1EC528B}" type="sibTrans" cxnId="{ADDAD6A2-A07A-4160-AA57-47D05DBBE411}">
      <dgm:prSet/>
      <dgm:spPr/>
      <dgm:t>
        <a:bodyPr/>
        <a:lstStyle/>
        <a:p>
          <a:endParaRPr lang="en-US"/>
        </a:p>
      </dgm:t>
    </dgm:pt>
    <dgm:pt modelId="{E9084DE0-BC6C-4D9E-BF79-33418FB1BBE1}">
      <dgm:prSet phldrT="[Text]"/>
      <dgm:spPr/>
      <dgm:t>
        <a:bodyPr/>
        <a:lstStyle/>
        <a:p>
          <a:r>
            <a:rPr lang="en-US" dirty="0" smtClean="0"/>
            <a:t>2015</a:t>
          </a:r>
        </a:p>
        <a:p>
          <a:r>
            <a:rPr lang="en-US" dirty="0" smtClean="0"/>
            <a:t>BEAC administration</a:t>
          </a:r>
          <a:endParaRPr lang="en-US" dirty="0"/>
        </a:p>
      </dgm:t>
    </dgm:pt>
    <dgm:pt modelId="{9D4DB604-FD12-4295-B167-5CAB8C747B00}" type="parTrans" cxnId="{E75881FE-7669-4296-A0F5-5E2AD0CEEB43}">
      <dgm:prSet/>
      <dgm:spPr/>
      <dgm:t>
        <a:bodyPr/>
        <a:lstStyle/>
        <a:p>
          <a:endParaRPr lang="en-US"/>
        </a:p>
      </dgm:t>
    </dgm:pt>
    <dgm:pt modelId="{E2E3EB95-4A77-4EFC-944E-C7B5A0911E2C}" type="sibTrans" cxnId="{E75881FE-7669-4296-A0F5-5E2AD0CEEB43}">
      <dgm:prSet/>
      <dgm:spPr/>
      <dgm:t>
        <a:bodyPr/>
        <a:lstStyle/>
        <a:p>
          <a:endParaRPr lang="en-US"/>
        </a:p>
      </dgm:t>
    </dgm:pt>
    <dgm:pt modelId="{4548526E-DA2D-459E-802B-984B09DFD0AF}">
      <dgm:prSet phldrT="[Text]"/>
      <dgm:spPr/>
      <dgm:t>
        <a:bodyPr/>
        <a:lstStyle/>
        <a:p>
          <a:r>
            <a:rPr lang="en-US" dirty="0" smtClean="0"/>
            <a:t>2014</a:t>
          </a:r>
        </a:p>
        <a:p>
          <a:r>
            <a:rPr lang="en-US" dirty="0" smtClean="0"/>
            <a:t>CGAP review starts</a:t>
          </a:r>
          <a:endParaRPr lang="en-US" dirty="0"/>
        </a:p>
      </dgm:t>
    </dgm:pt>
    <dgm:pt modelId="{01D09511-2141-4CA8-80A8-13DD43FB6815}" type="parTrans" cxnId="{FCDBDD93-9B55-483C-B689-F3DB52C72EBB}">
      <dgm:prSet/>
      <dgm:spPr/>
      <dgm:t>
        <a:bodyPr/>
        <a:lstStyle/>
        <a:p>
          <a:endParaRPr lang="en-US"/>
        </a:p>
      </dgm:t>
    </dgm:pt>
    <dgm:pt modelId="{5D08BCB4-98D2-4854-B9DE-FE9606B2A9E1}" type="sibTrans" cxnId="{FCDBDD93-9B55-483C-B689-F3DB52C72EBB}">
      <dgm:prSet/>
      <dgm:spPr/>
      <dgm:t>
        <a:bodyPr/>
        <a:lstStyle/>
        <a:p>
          <a:endParaRPr lang="en-US"/>
        </a:p>
      </dgm:t>
    </dgm:pt>
    <dgm:pt modelId="{106F4574-D73A-4F14-BCCE-C89A6EDE3C2F}">
      <dgm:prSet phldrT="[Text]"/>
      <dgm:spPr/>
      <dgm:t>
        <a:bodyPr/>
        <a:lstStyle/>
        <a:p>
          <a:r>
            <a:rPr lang="en-US" dirty="0" smtClean="0"/>
            <a:t>2015</a:t>
          </a:r>
        </a:p>
        <a:p>
          <a:r>
            <a:rPr lang="en-US" dirty="0" smtClean="0"/>
            <a:t>CFSA review starts</a:t>
          </a:r>
          <a:endParaRPr lang="en-US" dirty="0"/>
        </a:p>
      </dgm:t>
    </dgm:pt>
    <dgm:pt modelId="{85A37CE5-B1E6-407F-A31D-EE7E75A5D599}" type="parTrans" cxnId="{34FA7FD8-5C81-46C7-A725-7A0F091DF684}">
      <dgm:prSet/>
      <dgm:spPr/>
      <dgm:t>
        <a:bodyPr/>
        <a:lstStyle/>
        <a:p>
          <a:endParaRPr lang="en-US"/>
        </a:p>
      </dgm:t>
    </dgm:pt>
    <dgm:pt modelId="{1F01CE86-CD31-434D-B119-525316AFA770}" type="sibTrans" cxnId="{34FA7FD8-5C81-46C7-A725-7A0F091DF684}">
      <dgm:prSet/>
      <dgm:spPr/>
      <dgm:t>
        <a:bodyPr/>
        <a:lstStyle/>
        <a:p>
          <a:endParaRPr lang="en-US"/>
        </a:p>
      </dgm:t>
    </dgm:pt>
    <dgm:pt modelId="{B64D9B5D-B5B6-48AB-895A-589489CB36E9}" type="pres">
      <dgm:prSet presAssocID="{171BE2FF-977F-4E72-BB33-E3E20F93AD06}" presName="Name0" presStyleCnt="0">
        <dgm:presLayoutVars>
          <dgm:dir/>
          <dgm:animLvl val="lvl"/>
          <dgm:resizeHandles val="exact"/>
        </dgm:presLayoutVars>
      </dgm:prSet>
      <dgm:spPr/>
    </dgm:pt>
    <dgm:pt modelId="{48FE7677-0DE2-4BFE-8FF1-710A49798263}" type="pres">
      <dgm:prSet presAssocID="{C139B341-3C5D-4E1F-A164-5DC4386096F6}" presName="parTxOnly" presStyleLbl="node1" presStyleIdx="0" presStyleCnt="5">
        <dgm:presLayoutVars>
          <dgm:chMax val="0"/>
          <dgm:chPref val="0"/>
          <dgm:bulletEnabled val="1"/>
        </dgm:presLayoutVars>
      </dgm:prSet>
      <dgm:spPr/>
      <dgm:t>
        <a:bodyPr/>
        <a:lstStyle/>
        <a:p>
          <a:endParaRPr lang="en-US"/>
        </a:p>
      </dgm:t>
    </dgm:pt>
    <dgm:pt modelId="{970B49AA-605C-4D3A-AC9B-86AF5D65E1F3}" type="pres">
      <dgm:prSet presAssocID="{BFCCAC75-2861-4AAA-A7D1-9B06018278DE}" presName="parTxOnlySpace" presStyleCnt="0"/>
      <dgm:spPr/>
    </dgm:pt>
    <dgm:pt modelId="{5E3D7FE7-0C67-4BE2-A166-CCC336DC9E97}" type="pres">
      <dgm:prSet presAssocID="{4548526E-DA2D-459E-802B-984B09DFD0AF}" presName="parTxOnly" presStyleLbl="node1" presStyleIdx="1" presStyleCnt="5">
        <dgm:presLayoutVars>
          <dgm:chMax val="0"/>
          <dgm:chPref val="0"/>
          <dgm:bulletEnabled val="1"/>
        </dgm:presLayoutVars>
      </dgm:prSet>
      <dgm:spPr/>
      <dgm:t>
        <a:bodyPr/>
        <a:lstStyle/>
        <a:p>
          <a:endParaRPr lang="en-US"/>
        </a:p>
      </dgm:t>
    </dgm:pt>
    <dgm:pt modelId="{BC7F25A2-55FD-473B-BD29-1A7909128108}" type="pres">
      <dgm:prSet presAssocID="{5D08BCB4-98D2-4854-B9DE-FE9606B2A9E1}" presName="parTxOnlySpace" presStyleCnt="0"/>
      <dgm:spPr/>
    </dgm:pt>
    <dgm:pt modelId="{C3077517-AB95-4F4A-92FD-868C12AC272C}" type="pres">
      <dgm:prSet presAssocID="{106F4574-D73A-4F14-BCCE-C89A6EDE3C2F}" presName="parTxOnly" presStyleLbl="node1" presStyleIdx="2" presStyleCnt="5">
        <dgm:presLayoutVars>
          <dgm:chMax val="0"/>
          <dgm:chPref val="0"/>
          <dgm:bulletEnabled val="1"/>
        </dgm:presLayoutVars>
      </dgm:prSet>
      <dgm:spPr/>
      <dgm:t>
        <a:bodyPr/>
        <a:lstStyle/>
        <a:p>
          <a:endParaRPr lang="en-US"/>
        </a:p>
      </dgm:t>
    </dgm:pt>
    <dgm:pt modelId="{7BE3D9DD-53F0-456B-9CCD-D8C0CC2AB9C9}" type="pres">
      <dgm:prSet presAssocID="{1F01CE86-CD31-434D-B119-525316AFA770}" presName="parTxOnlySpace" presStyleCnt="0"/>
      <dgm:spPr/>
    </dgm:pt>
    <dgm:pt modelId="{CF2D81E8-34B1-42C2-9A62-F4392B6D6659}" type="pres">
      <dgm:prSet presAssocID="{89026B52-E5C7-4E5D-8296-83B95DB2B9AD}" presName="parTxOnly" presStyleLbl="node1" presStyleIdx="3" presStyleCnt="5">
        <dgm:presLayoutVars>
          <dgm:chMax val="0"/>
          <dgm:chPref val="0"/>
          <dgm:bulletEnabled val="1"/>
        </dgm:presLayoutVars>
      </dgm:prSet>
      <dgm:spPr/>
      <dgm:t>
        <a:bodyPr/>
        <a:lstStyle/>
        <a:p>
          <a:endParaRPr lang="en-US"/>
        </a:p>
      </dgm:t>
    </dgm:pt>
    <dgm:pt modelId="{EE16EA2B-C234-432C-8DC6-9B33EAF3C739}" type="pres">
      <dgm:prSet presAssocID="{175F985C-7151-44F0-A5DF-1E2EF1EC528B}" presName="parTxOnlySpace" presStyleCnt="0"/>
      <dgm:spPr/>
    </dgm:pt>
    <dgm:pt modelId="{3CEB219D-5823-4C27-883F-526A8A8CC6EA}" type="pres">
      <dgm:prSet presAssocID="{E9084DE0-BC6C-4D9E-BF79-33418FB1BBE1}" presName="parTxOnly" presStyleLbl="node1" presStyleIdx="4" presStyleCnt="5">
        <dgm:presLayoutVars>
          <dgm:chMax val="0"/>
          <dgm:chPref val="0"/>
          <dgm:bulletEnabled val="1"/>
        </dgm:presLayoutVars>
      </dgm:prSet>
      <dgm:spPr/>
      <dgm:t>
        <a:bodyPr/>
        <a:lstStyle/>
        <a:p>
          <a:endParaRPr lang="en-US"/>
        </a:p>
      </dgm:t>
    </dgm:pt>
  </dgm:ptLst>
  <dgm:cxnLst>
    <dgm:cxn modelId="{D52F1663-23EF-4844-94E2-52257D090CEF}" type="presOf" srcId="{106F4574-D73A-4F14-BCCE-C89A6EDE3C2F}" destId="{C3077517-AB95-4F4A-92FD-868C12AC272C}" srcOrd="0" destOrd="0" presId="urn:microsoft.com/office/officeart/2005/8/layout/chevron1"/>
    <dgm:cxn modelId="{77DBF9ED-EC9A-49D7-8DD3-783CF22DEBB5}" type="presOf" srcId="{4548526E-DA2D-459E-802B-984B09DFD0AF}" destId="{5E3D7FE7-0C67-4BE2-A166-CCC336DC9E97}" srcOrd="0" destOrd="0" presId="urn:microsoft.com/office/officeart/2005/8/layout/chevron1"/>
    <dgm:cxn modelId="{FCDBDD93-9B55-483C-B689-F3DB52C72EBB}" srcId="{171BE2FF-977F-4E72-BB33-E3E20F93AD06}" destId="{4548526E-DA2D-459E-802B-984B09DFD0AF}" srcOrd="1" destOrd="0" parTransId="{01D09511-2141-4CA8-80A8-13DD43FB6815}" sibTransId="{5D08BCB4-98D2-4854-B9DE-FE9606B2A9E1}"/>
    <dgm:cxn modelId="{2EC061EC-4F10-41B4-85D5-D0BB3AE9DAEF}" type="presOf" srcId="{C139B341-3C5D-4E1F-A164-5DC4386096F6}" destId="{48FE7677-0DE2-4BFE-8FF1-710A49798263}" srcOrd="0" destOrd="0" presId="urn:microsoft.com/office/officeart/2005/8/layout/chevron1"/>
    <dgm:cxn modelId="{E75881FE-7669-4296-A0F5-5E2AD0CEEB43}" srcId="{171BE2FF-977F-4E72-BB33-E3E20F93AD06}" destId="{E9084DE0-BC6C-4D9E-BF79-33418FB1BBE1}" srcOrd="4" destOrd="0" parTransId="{9D4DB604-FD12-4295-B167-5CAB8C747B00}" sibTransId="{E2E3EB95-4A77-4EFC-944E-C7B5A0911E2C}"/>
    <dgm:cxn modelId="{D5466658-86CE-401C-A06D-2D8160618798}" type="presOf" srcId="{89026B52-E5C7-4E5D-8296-83B95DB2B9AD}" destId="{CF2D81E8-34B1-42C2-9A62-F4392B6D6659}" srcOrd="0" destOrd="0" presId="urn:microsoft.com/office/officeart/2005/8/layout/chevron1"/>
    <dgm:cxn modelId="{365FBC75-F60B-4D71-B728-AA6EA068BC7C}" type="presOf" srcId="{171BE2FF-977F-4E72-BB33-E3E20F93AD06}" destId="{B64D9B5D-B5B6-48AB-895A-589489CB36E9}" srcOrd="0" destOrd="0" presId="urn:microsoft.com/office/officeart/2005/8/layout/chevron1"/>
    <dgm:cxn modelId="{028CDBDD-B387-42A0-905C-4B7ACB016DDF}" type="presOf" srcId="{E9084DE0-BC6C-4D9E-BF79-33418FB1BBE1}" destId="{3CEB219D-5823-4C27-883F-526A8A8CC6EA}" srcOrd="0" destOrd="0" presId="urn:microsoft.com/office/officeart/2005/8/layout/chevron1"/>
    <dgm:cxn modelId="{ADDAD6A2-A07A-4160-AA57-47D05DBBE411}" srcId="{171BE2FF-977F-4E72-BB33-E3E20F93AD06}" destId="{89026B52-E5C7-4E5D-8296-83B95DB2B9AD}" srcOrd="3" destOrd="0" parTransId="{56B1CF11-B1C8-4594-8E38-241CCCA10A41}" sibTransId="{175F985C-7151-44F0-A5DF-1E2EF1EC528B}"/>
    <dgm:cxn modelId="{34FA7FD8-5C81-46C7-A725-7A0F091DF684}" srcId="{171BE2FF-977F-4E72-BB33-E3E20F93AD06}" destId="{106F4574-D73A-4F14-BCCE-C89A6EDE3C2F}" srcOrd="2" destOrd="0" parTransId="{85A37CE5-B1E6-407F-A31D-EE7E75A5D599}" sibTransId="{1F01CE86-CD31-434D-B119-525316AFA770}"/>
    <dgm:cxn modelId="{70C84319-8ECD-427B-88B2-817EF92286D3}" srcId="{171BE2FF-977F-4E72-BB33-E3E20F93AD06}" destId="{C139B341-3C5D-4E1F-A164-5DC4386096F6}" srcOrd="0" destOrd="0" parTransId="{B0C07832-1F6B-47E5-B0F1-A232B91AB656}" sibTransId="{BFCCAC75-2861-4AAA-A7D1-9B06018278DE}"/>
    <dgm:cxn modelId="{67684508-E1B9-4C03-8681-CF1EE614717B}" type="presParOf" srcId="{B64D9B5D-B5B6-48AB-895A-589489CB36E9}" destId="{48FE7677-0DE2-4BFE-8FF1-710A49798263}" srcOrd="0" destOrd="0" presId="urn:microsoft.com/office/officeart/2005/8/layout/chevron1"/>
    <dgm:cxn modelId="{A4AA7EFE-E21D-42C2-BBD4-8910399C06F6}" type="presParOf" srcId="{B64D9B5D-B5B6-48AB-895A-589489CB36E9}" destId="{970B49AA-605C-4D3A-AC9B-86AF5D65E1F3}" srcOrd="1" destOrd="0" presId="urn:microsoft.com/office/officeart/2005/8/layout/chevron1"/>
    <dgm:cxn modelId="{7A3030D6-7158-4780-83F5-DB599F4E6C41}" type="presParOf" srcId="{B64D9B5D-B5B6-48AB-895A-589489CB36E9}" destId="{5E3D7FE7-0C67-4BE2-A166-CCC336DC9E97}" srcOrd="2" destOrd="0" presId="urn:microsoft.com/office/officeart/2005/8/layout/chevron1"/>
    <dgm:cxn modelId="{BB005211-1003-4064-B36E-78B84D6B4C6C}" type="presParOf" srcId="{B64D9B5D-B5B6-48AB-895A-589489CB36E9}" destId="{BC7F25A2-55FD-473B-BD29-1A7909128108}" srcOrd="3" destOrd="0" presId="urn:microsoft.com/office/officeart/2005/8/layout/chevron1"/>
    <dgm:cxn modelId="{1AD8488D-578C-4681-A44F-B4C0ED245CBA}" type="presParOf" srcId="{B64D9B5D-B5B6-48AB-895A-589489CB36E9}" destId="{C3077517-AB95-4F4A-92FD-868C12AC272C}" srcOrd="4" destOrd="0" presId="urn:microsoft.com/office/officeart/2005/8/layout/chevron1"/>
    <dgm:cxn modelId="{D9234438-8BA1-4079-A168-CB772401F1F1}" type="presParOf" srcId="{B64D9B5D-B5B6-48AB-895A-589489CB36E9}" destId="{7BE3D9DD-53F0-456B-9CCD-D8C0CC2AB9C9}" srcOrd="5" destOrd="0" presId="urn:microsoft.com/office/officeart/2005/8/layout/chevron1"/>
    <dgm:cxn modelId="{5E76EA8B-8478-4FA3-BB37-9B3216F6B4D6}" type="presParOf" srcId="{B64D9B5D-B5B6-48AB-895A-589489CB36E9}" destId="{CF2D81E8-34B1-42C2-9A62-F4392B6D6659}" srcOrd="6" destOrd="0" presId="urn:microsoft.com/office/officeart/2005/8/layout/chevron1"/>
    <dgm:cxn modelId="{68D1C3B2-9733-4B64-9952-BC1FCB8FAE1F}" type="presParOf" srcId="{B64D9B5D-B5B6-48AB-895A-589489CB36E9}" destId="{EE16EA2B-C234-432C-8DC6-9B33EAF3C739}" srcOrd="7" destOrd="0" presId="urn:microsoft.com/office/officeart/2005/8/layout/chevron1"/>
    <dgm:cxn modelId="{6987BFE2-F883-44BF-96DB-49A9C99B7720}" type="presParOf" srcId="{B64D9B5D-B5B6-48AB-895A-589489CB36E9}" destId="{3CEB219D-5823-4C27-883F-526A8A8CC6EA}" srcOrd="8"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F7F030-C802-4447-B4BD-39D9C876C998}"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DB6E810D-7B30-4998-9B0D-366E35DD7E5A}">
      <dgm:prSet phldrT="[Text]"/>
      <dgm:spPr/>
      <dgm:t>
        <a:bodyPr/>
        <a:lstStyle/>
        <a:p>
          <a:r>
            <a:rPr lang="en-US" dirty="0" smtClean="0"/>
            <a:t>80,000 exam parts delivered annually</a:t>
          </a:r>
          <a:endParaRPr lang="en-US" dirty="0"/>
        </a:p>
      </dgm:t>
    </dgm:pt>
    <dgm:pt modelId="{ADB0BE61-C79D-4F71-9159-8682F08D0F2D}" type="parTrans" cxnId="{7AD79378-22AD-4D94-A88D-0A7B160142E7}">
      <dgm:prSet/>
      <dgm:spPr/>
      <dgm:t>
        <a:bodyPr/>
        <a:lstStyle/>
        <a:p>
          <a:endParaRPr lang="en-US"/>
        </a:p>
      </dgm:t>
    </dgm:pt>
    <dgm:pt modelId="{721E27D5-88FD-49EE-9961-17FFBF89EAC3}" type="sibTrans" cxnId="{7AD79378-22AD-4D94-A88D-0A7B160142E7}">
      <dgm:prSet/>
      <dgm:spPr/>
      <dgm:t>
        <a:bodyPr/>
        <a:lstStyle/>
        <a:p>
          <a:endParaRPr lang="en-US"/>
        </a:p>
      </dgm:t>
    </dgm:pt>
    <dgm:pt modelId="{941D09EE-18B2-4243-9F9C-C30E90FB096D}">
      <dgm:prSet/>
      <dgm:spPr/>
      <dgm:t>
        <a:bodyPr/>
        <a:lstStyle/>
        <a:p>
          <a:r>
            <a:rPr lang="en-US" smtClean="0"/>
            <a:t>19 different languages</a:t>
          </a:r>
          <a:endParaRPr lang="en-US" dirty="0" smtClean="0"/>
        </a:p>
      </dgm:t>
    </dgm:pt>
    <dgm:pt modelId="{02819683-5392-419D-AD9E-38E320C63C48}" type="parTrans" cxnId="{EE6B7181-9146-4256-99E6-DBC6D130815C}">
      <dgm:prSet/>
      <dgm:spPr/>
      <dgm:t>
        <a:bodyPr/>
        <a:lstStyle/>
        <a:p>
          <a:endParaRPr lang="en-US"/>
        </a:p>
      </dgm:t>
    </dgm:pt>
    <dgm:pt modelId="{1F7B8483-0218-4CA2-8375-F7F2ED70FFC4}" type="sibTrans" cxnId="{EE6B7181-9146-4256-99E6-DBC6D130815C}">
      <dgm:prSet/>
      <dgm:spPr/>
      <dgm:t>
        <a:bodyPr/>
        <a:lstStyle/>
        <a:p>
          <a:endParaRPr lang="en-US"/>
        </a:p>
      </dgm:t>
    </dgm:pt>
    <dgm:pt modelId="{A6CE89DD-2A25-4FF6-9CDC-FCE86E75F963}">
      <dgm:prSet/>
      <dgm:spPr/>
      <dgm:t>
        <a:bodyPr/>
        <a:lstStyle/>
        <a:p>
          <a:r>
            <a:rPr lang="en-US" dirty="0" smtClean="0"/>
            <a:t>750 test centers in 140 countries</a:t>
          </a:r>
        </a:p>
      </dgm:t>
    </dgm:pt>
    <dgm:pt modelId="{D3E577C6-211B-4944-919F-27A3E4F098B7}" type="parTrans" cxnId="{905B8829-5CFE-4EAF-B31C-573CBE4B7F04}">
      <dgm:prSet/>
      <dgm:spPr/>
      <dgm:t>
        <a:bodyPr/>
        <a:lstStyle/>
        <a:p>
          <a:endParaRPr lang="en-US"/>
        </a:p>
      </dgm:t>
    </dgm:pt>
    <dgm:pt modelId="{11EA04FE-5550-41F7-9C8C-70F09E1AE2F9}" type="sibTrans" cxnId="{905B8829-5CFE-4EAF-B31C-573CBE4B7F04}">
      <dgm:prSet/>
      <dgm:spPr/>
      <dgm:t>
        <a:bodyPr/>
        <a:lstStyle/>
        <a:p>
          <a:endParaRPr lang="en-US"/>
        </a:p>
      </dgm:t>
    </dgm:pt>
    <dgm:pt modelId="{3777DB20-293B-43B9-A877-0DCDAA6CA074}">
      <dgm:prSet/>
      <dgm:spPr/>
      <dgm:t>
        <a:bodyPr/>
        <a:lstStyle/>
        <a:p>
          <a:r>
            <a:rPr lang="en-US" dirty="0" smtClean="0"/>
            <a:t>Computer based and web based</a:t>
          </a:r>
        </a:p>
      </dgm:t>
    </dgm:pt>
    <dgm:pt modelId="{73D390A8-F2D1-435B-90E1-98627BB56A13}" type="parTrans" cxnId="{5E07AA5A-83F5-4400-B887-E836B4AD0BCB}">
      <dgm:prSet/>
      <dgm:spPr/>
      <dgm:t>
        <a:bodyPr/>
        <a:lstStyle/>
        <a:p>
          <a:endParaRPr lang="en-US"/>
        </a:p>
      </dgm:t>
    </dgm:pt>
    <dgm:pt modelId="{290D3C21-668B-4962-A4B9-75C9A9B31840}" type="sibTrans" cxnId="{5E07AA5A-83F5-4400-B887-E836B4AD0BCB}">
      <dgm:prSet/>
      <dgm:spPr/>
      <dgm:t>
        <a:bodyPr/>
        <a:lstStyle/>
        <a:p>
          <a:endParaRPr lang="en-US"/>
        </a:p>
      </dgm:t>
    </dgm:pt>
    <dgm:pt modelId="{E77F3B1C-F67F-4B99-B881-E86DC012EE3A}">
      <dgm:prSet/>
      <dgm:spPr/>
      <dgm:t>
        <a:bodyPr/>
        <a:lstStyle/>
        <a:p>
          <a:r>
            <a:rPr lang="en-US" dirty="0" smtClean="0"/>
            <a:t>Test center and (coming soon) remote proctoring</a:t>
          </a:r>
        </a:p>
      </dgm:t>
    </dgm:pt>
    <dgm:pt modelId="{04EB02C8-C1ED-468B-A358-033F730B2102}" type="parTrans" cxnId="{75283FC5-456D-4DC3-8EFC-EFFE515421D1}">
      <dgm:prSet/>
      <dgm:spPr/>
      <dgm:t>
        <a:bodyPr/>
        <a:lstStyle/>
        <a:p>
          <a:endParaRPr lang="en-US"/>
        </a:p>
      </dgm:t>
    </dgm:pt>
    <dgm:pt modelId="{311CFA54-2EBA-4279-8256-83D6A84630DD}" type="sibTrans" cxnId="{75283FC5-456D-4DC3-8EFC-EFFE515421D1}">
      <dgm:prSet/>
      <dgm:spPr/>
      <dgm:t>
        <a:bodyPr/>
        <a:lstStyle/>
        <a:p>
          <a:endParaRPr lang="en-US"/>
        </a:p>
      </dgm:t>
    </dgm:pt>
    <dgm:pt modelId="{6664EF0E-394A-4245-8A52-E7F23CABF18F}">
      <dgm:prSet/>
      <dgm:spPr/>
      <dgm:t>
        <a:bodyPr/>
        <a:lstStyle/>
        <a:p>
          <a:r>
            <a:rPr lang="en-US" dirty="0" smtClean="0"/>
            <a:t>Multiple choice</a:t>
          </a:r>
        </a:p>
      </dgm:t>
    </dgm:pt>
    <dgm:pt modelId="{CA46BA60-2E42-4D4C-BA79-407BA041A476}" type="parTrans" cxnId="{4D737265-3F17-4545-B1A7-2C1D31F01CDC}">
      <dgm:prSet/>
      <dgm:spPr/>
      <dgm:t>
        <a:bodyPr/>
        <a:lstStyle/>
        <a:p>
          <a:endParaRPr lang="en-US"/>
        </a:p>
      </dgm:t>
    </dgm:pt>
    <dgm:pt modelId="{589CF05E-C4D0-4CE2-AFB8-C4AA323E01E9}" type="sibTrans" cxnId="{4D737265-3F17-4545-B1A7-2C1D31F01CDC}">
      <dgm:prSet/>
      <dgm:spPr/>
      <dgm:t>
        <a:bodyPr/>
        <a:lstStyle/>
        <a:p>
          <a:endParaRPr lang="en-US"/>
        </a:p>
      </dgm:t>
    </dgm:pt>
    <dgm:pt modelId="{C20DCB2C-9239-454F-829C-8B228DDE1FC1}">
      <dgm:prSet/>
      <dgm:spPr/>
      <dgm:t>
        <a:bodyPr/>
        <a:lstStyle/>
        <a:p>
          <a:r>
            <a:rPr lang="en-US" dirty="0" smtClean="0"/>
            <a:t>Case studies and essays</a:t>
          </a:r>
        </a:p>
      </dgm:t>
    </dgm:pt>
    <dgm:pt modelId="{943FB643-3295-4EA2-98C1-A0E465198E64}" type="parTrans" cxnId="{1D2335B0-4AD8-4DEA-8E9A-FC14B98983AF}">
      <dgm:prSet/>
      <dgm:spPr/>
      <dgm:t>
        <a:bodyPr/>
        <a:lstStyle/>
        <a:p>
          <a:endParaRPr lang="en-US"/>
        </a:p>
      </dgm:t>
    </dgm:pt>
    <dgm:pt modelId="{089F2570-B9C1-435B-A3A6-8C783E640DB6}" type="sibTrans" cxnId="{1D2335B0-4AD8-4DEA-8E9A-FC14B98983AF}">
      <dgm:prSet/>
      <dgm:spPr/>
      <dgm:t>
        <a:bodyPr/>
        <a:lstStyle/>
        <a:p>
          <a:endParaRPr lang="en-US"/>
        </a:p>
      </dgm:t>
    </dgm:pt>
    <dgm:pt modelId="{24FBCF20-4ADE-4140-9743-0FE4BB39E1E5}">
      <dgm:prSet/>
      <dgm:spPr/>
      <dgm:t>
        <a:bodyPr/>
        <a:lstStyle/>
        <a:p>
          <a:r>
            <a:rPr lang="en-US" dirty="0" smtClean="0"/>
            <a:t>Presentation and panel interview</a:t>
          </a:r>
        </a:p>
      </dgm:t>
    </dgm:pt>
    <dgm:pt modelId="{6D186350-BE91-432C-97FC-B31CB76BC9E5}" type="parTrans" cxnId="{543EA772-0932-41F4-9672-9D1E6FE7C29A}">
      <dgm:prSet/>
      <dgm:spPr/>
      <dgm:t>
        <a:bodyPr/>
        <a:lstStyle/>
        <a:p>
          <a:endParaRPr lang="en-US"/>
        </a:p>
      </dgm:t>
    </dgm:pt>
    <dgm:pt modelId="{8F5FDD0C-A12E-4121-96B7-14B71C034764}" type="sibTrans" cxnId="{543EA772-0932-41F4-9672-9D1E6FE7C29A}">
      <dgm:prSet/>
      <dgm:spPr/>
      <dgm:t>
        <a:bodyPr/>
        <a:lstStyle/>
        <a:p>
          <a:endParaRPr lang="en-US"/>
        </a:p>
      </dgm:t>
    </dgm:pt>
    <dgm:pt modelId="{976801B1-4EAD-49DD-A755-D299F4135008}">
      <dgm:prSet/>
      <dgm:spPr/>
      <dgm:t>
        <a:bodyPr/>
        <a:lstStyle/>
        <a:p>
          <a:r>
            <a:rPr lang="en-US" smtClean="0"/>
            <a:t>Short answer</a:t>
          </a:r>
          <a:endParaRPr lang="en-US" dirty="0" smtClean="0"/>
        </a:p>
      </dgm:t>
    </dgm:pt>
    <dgm:pt modelId="{338076A8-781D-459B-B96E-6E40FFDDE4A6}" type="parTrans" cxnId="{C74903AC-E1FC-42BD-98D2-0BF87319B865}">
      <dgm:prSet/>
      <dgm:spPr/>
      <dgm:t>
        <a:bodyPr/>
        <a:lstStyle/>
        <a:p>
          <a:endParaRPr lang="en-US"/>
        </a:p>
      </dgm:t>
    </dgm:pt>
    <dgm:pt modelId="{8FBAA6F8-A63D-4E3C-9B5D-37DB68D90FEE}" type="sibTrans" cxnId="{C74903AC-E1FC-42BD-98D2-0BF87319B865}">
      <dgm:prSet/>
      <dgm:spPr/>
      <dgm:t>
        <a:bodyPr/>
        <a:lstStyle/>
        <a:p>
          <a:endParaRPr lang="en-US"/>
        </a:p>
      </dgm:t>
    </dgm:pt>
    <dgm:pt modelId="{D74CB929-41E9-48E2-AB80-51A1450CF285}">
      <dgm:prSet/>
      <dgm:spPr>
        <a:solidFill>
          <a:schemeClr val="bg1"/>
        </a:solidFill>
      </dgm:spPr>
      <dgm:t>
        <a:bodyPr/>
        <a:lstStyle/>
        <a:p>
          <a:endParaRPr lang="en-US" dirty="0" smtClean="0"/>
        </a:p>
      </dgm:t>
    </dgm:pt>
    <dgm:pt modelId="{C8A80141-E209-48A7-A45F-06AE58A9465B}" type="parTrans" cxnId="{657C2FE9-1D85-444A-AC45-B74773A09E64}">
      <dgm:prSet/>
      <dgm:spPr/>
      <dgm:t>
        <a:bodyPr/>
        <a:lstStyle/>
        <a:p>
          <a:endParaRPr lang="en-US"/>
        </a:p>
      </dgm:t>
    </dgm:pt>
    <dgm:pt modelId="{397E530D-6E48-4750-8F5E-EAB376D538B4}" type="sibTrans" cxnId="{657C2FE9-1D85-444A-AC45-B74773A09E64}">
      <dgm:prSet/>
      <dgm:spPr/>
      <dgm:t>
        <a:bodyPr/>
        <a:lstStyle/>
        <a:p>
          <a:endParaRPr lang="en-US"/>
        </a:p>
      </dgm:t>
    </dgm:pt>
    <dgm:pt modelId="{36FCFEB7-B106-451D-B733-B468D6125A0A}">
      <dgm:prSet/>
      <dgm:spPr>
        <a:solidFill>
          <a:schemeClr val="bg1"/>
        </a:solidFill>
      </dgm:spPr>
      <dgm:t>
        <a:bodyPr/>
        <a:lstStyle/>
        <a:p>
          <a:endParaRPr lang="en-US" dirty="0" smtClean="0"/>
        </a:p>
      </dgm:t>
    </dgm:pt>
    <dgm:pt modelId="{C5F77ECA-3E24-4008-B3A5-5D7BF145797F}" type="parTrans" cxnId="{0979E928-D11B-4759-9993-7D6D6E1C3931}">
      <dgm:prSet/>
      <dgm:spPr/>
      <dgm:t>
        <a:bodyPr/>
        <a:lstStyle/>
        <a:p>
          <a:endParaRPr lang="en-US"/>
        </a:p>
      </dgm:t>
    </dgm:pt>
    <dgm:pt modelId="{07519FB0-8CD4-4648-BBD3-DFCC296AD204}" type="sibTrans" cxnId="{0979E928-D11B-4759-9993-7D6D6E1C3931}">
      <dgm:prSet/>
      <dgm:spPr/>
      <dgm:t>
        <a:bodyPr/>
        <a:lstStyle/>
        <a:p>
          <a:endParaRPr lang="en-US"/>
        </a:p>
      </dgm:t>
    </dgm:pt>
    <dgm:pt modelId="{33BD3C35-E9C1-4C43-871C-B968CF8DFF79}">
      <dgm:prSet/>
      <dgm:spPr>
        <a:solidFill>
          <a:schemeClr val="bg1">
            <a:alpha val="0"/>
          </a:schemeClr>
        </a:solidFill>
        <a:ln>
          <a:noFill/>
        </a:ln>
      </dgm:spPr>
      <dgm:t>
        <a:bodyPr/>
        <a:lstStyle/>
        <a:p>
          <a:endParaRPr lang="en-US" dirty="0" smtClean="0"/>
        </a:p>
      </dgm:t>
    </dgm:pt>
    <dgm:pt modelId="{12DB3AC1-94D0-4B63-9A61-4DBBE3EA65C7}" type="sibTrans" cxnId="{AD9B566B-C3BE-41F0-91E9-523E9038003E}">
      <dgm:prSet/>
      <dgm:spPr/>
      <dgm:t>
        <a:bodyPr/>
        <a:lstStyle/>
        <a:p>
          <a:endParaRPr lang="en-US"/>
        </a:p>
      </dgm:t>
    </dgm:pt>
    <dgm:pt modelId="{ED694FA9-D90F-4E4A-A810-09C03CAD0E65}" type="parTrans" cxnId="{AD9B566B-C3BE-41F0-91E9-523E9038003E}">
      <dgm:prSet/>
      <dgm:spPr/>
      <dgm:t>
        <a:bodyPr/>
        <a:lstStyle/>
        <a:p>
          <a:endParaRPr lang="en-US"/>
        </a:p>
      </dgm:t>
    </dgm:pt>
    <dgm:pt modelId="{6691CAE4-E305-4AA0-BAA0-9FC248971931}" type="pres">
      <dgm:prSet presAssocID="{A7F7F030-C802-4447-B4BD-39D9C876C998}" presName="diagram" presStyleCnt="0">
        <dgm:presLayoutVars>
          <dgm:dir/>
          <dgm:resizeHandles val="exact"/>
        </dgm:presLayoutVars>
      </dgm:prSet>
      <dgm:spPr/>
      <dgm:t>
        <a:bodyPr/>
        <a:lstStyle/>
        <a:p>
          <a:endParaRPr lang="en-US"/>
        </a:p>
      </dgm:t>
    </dgm:pt>
    <dgm:pt modelId="{5FD0711E-1B47-4E81-9896-5BD29A3AC62C}" type="pres">
      <dgm:prSet presAssocID="{DB6E810D-7B30-4998-9B0D-366E35DD7E5A}" presName="node" presStyleLbl="node1" presStyleIdx="0" presStyleCnt="12" custLinFactNeighborX="55000" custLinFactNeighborY="2214">
        <dgm:presLayoutVars>
          <dgm:bulletEnabled val="1"/>
        </dgm:presLayoutVars>
      </dgm:prSet>
      <dgm:spPr/>
      <dgm:t>
        <a:bodyPr/>
        <a:lstStyle/>
        <a:p>
          <a:endParaRPr lang="en-US"/>
        </a:p>
      </dgm:t>
    </dgm:pt>
    <dgm:pt modelId="{E09C5AA9-6C01-436B-B2D4-DF5A3F679557}" type="pres">
      <dgm:prSet presAssocID="{721E27D5-88FD-49EE-9961-17FFBF89EAC3}" presName="sibTrans" presStyleCnt="0"/>
      <dgm:spPr/>
    </dgm:pt>
    <dgm:pt modelId="{533652C5-E978-4C2C-833F-74C5FBA9B140}" type="pres">
      <dgm:prSet presAssocID="{941D09EE-18B2-4243-9F9C-C30E90FB096D}" presName="node" presStyleLbl="node1" presStyleIdx="1" presStyleCnt="12" custLinFactNeighborX="55000" custLinFactNeighborY="2214">
        <dgm:presLayoutVars>
          <dgm:bulletEnabled val="1"/>
        </dgm:presLayoutVars>
      </dgm:prSet>
      <dgm:spPr/>
      <dgm:t>
        <a:bodyPr/>
        <a:lstStyle/>
        <a:p>
          <a:endParaRPr lang="en-US"/>
        </a:p>
      </dgm:t>
    </dgm:pt>
    <dgm:pt modelId="{AABE69C9-0D95-4350-B357-0656662EF7B7}" type="pres">
      <dgm:prSet presAssocID="{1F7B8483-0218-4CA2-8375-F7F2ED70FFC4}" presName="sibTrans" presStyleCnt="0"/>
      <dgm:spPr/>
    </dgm:pt>
    <dgm:pt modelId="{8A239E3B-785B-4480-BE9F-C0D59AA0D5E0}" type="pres">
      <dgm:prSet presAssocID="{A6CE89DD-2A25-4FF6-9CDC-FCE86E75F963}" presName="node" presStyleLbl="node1" presStyleIdx="2" presStyleCnt="12" custLinFactNeighborX="55000" custLinFactNeighborY="2214">
        <dgm:presLayoutVars>
          <dgm:bulletEnabled val="1"/>
        </dgm:presLayoutVars>
      </dgm:prSet>
      <dgm:spPr/>
      <dgm:t>
        <a:bodyPr/>
        <a:lstStyle/>
        <a:p>
          <a:endParaRPr lang="en-US"/>
        </a:p>
      </dgm:t>
    </dgm:pt>
    <dgm:pt modelId="{F75F4CD6-F66A-423D-9AB6-1E161FA9180A}" type="pres">
      <dgm:prSet presAssocID="{11EA04FE-5550-41F7-9C8C-70F09E1AE2F9}" presName="sibTrans" presStyleCnt="0"/>
      <dgm:spPr/>
    </dgm:pt>
    <dgm:pt modelId="{6477BADE-32E3-4839-AA57-0131B45F4EAA}" type="pres">
      <dgm:prSet presAssocID="{33BD3C35-E9C1-4C43-871C-B968CF8DFF79}" presName="node" presStyleLbl="node1" presStyleIdx="3" presStyleCnt="12">
        <dgm:presLayoutVars>
          <dgm:bulletEnabled val="1"/>
        </dgm:presLayoutVars>
      </dgm:prSet>
      <dgm:spPr/>
      <dgm:t>
        <a:bodyPr/>
        <a:lstStyle/>
        <a:p>
          <a:endParaRPr lang="en-US"/>
        </a:p>
      </dgm:t>
    </dgm:pt>
    <dgm:pt modelId="{AC199EB8-363B-4500-BA12-731E090EC8FC}" type="pres">
      <dgm:prSet presAssocID="{12DB3AC1-94D0-4B63-9A61-4DBBE3EA65C7}" presName="sibTrans" presStyleCnt="0"/>
      <dgm:spPr/>
    </dgm:pt>
    <dgm:pt modelId="{A676151B-1E0B-4B20-9592-127070536EE4}" type="pres">
      <dgm:prSet presAssocID="{36FCFEB7-B106-451D-B733-B468D6125A0A}" presName="node" presStyleLbl="node1" presStyleIdx="4" presStyleCnt="12">
        <dgm:presLayoutVars>
          <dgm:bulletEnabled val="1"/>
        </dgm:presLayoutVars>
      </dgm:prSet>
      <dgm:spPr/>
      <dgm:t>
        <a:bodyPr/>
        <a:lstStyle/>
        <a:p>
          <a:endParaRPr lang="en-US"/>
        </a:p>
      </dgm:t>
    </dgm:pt>
    <dgm:pt modelId="{08F32FE6-7201-4893-BCF9-CB6F5A918C96}" type="pres">
      <dgm:prSet presAssocID="{07519FB0-8CD4-4648-BBD3-DFCC296AD204}" presName="sibTrans" presStyleCnt="0"/>
      <dgm:spPr/>
    </dgm:pt>
    <dgm:pt modelId="{675E106A-48EB-4D2A-8C30-B1564863D2A1}" type="pres">
      <dgm:prSet presAssocID="{3777DB20-293B-43B9-A877-0DCDAA6CA074}" presName="node" presStyleLbl="node1" presStyleIdx="5" presStyleCnt="12">
        <dgm:presLayoutVars>
          <dgm:bulletEnabled val="1"/>
        </dgm:presLayoutVars>
      </dgm:prSet>
      <dgm:spPr/>
      <dgm:t>
        <a:bodyPr/>
        <a:lstStyle/>
        <a:p>
          <a:endParaRPr lang="en-US"/>
        </a:p>
      </dgm:t>
    </dgm:pt>
    <dgm:pt modelId="{8788F98A-944A-4C56-8EB9-C096F1B5117F}" type="pres">
      <dgm:prSet presAssocID="{290D3C21-668B-4962-A4B9-75C9A9B31840}" presName="sibTrans" presStyleCnt="0"/>
      <dgm:spPr/>
    </dgm:pt>
    <dgm:pt modelId="{F3F32D0E-A5EA-4940-94AF-0650157CD09F}" type="pres">
      <dgm:prSet presAssocID="{E77F3B1C-F67F-4B99-B881-E86DC012EE3A}" presName="node" presStyleLbl="node1" presStyleIdx="6" presStyleCnt="12">
        <dgm:presLayoutVars>
          <dgm:bulletEnabled val="1"/>
        </dgm:presLayoutVars>
      </dgm:prSet>
      <dgm:spPr/>
      <dgm:t>
        <a:bodyPr/>
        <a:lstStyle/>
        <a:p>
          <a:endParaRPr lang="en-US"/>
        </a:p>
      </dgm:t>
    </dgm:pt>
    <dgm:pt modelId="{C205E1E9-646F-4B93-9320-F9402F74FCE1}" type="pres">
      <dgm:prSet presAssocID="{311CFA54-2EBA-4279-8256-83D6A84630DD}" presName="sibTrans" presStyleCnt="0"/>
      <dgm:spPr/>
    </dgm:pt>
    <dgm:pt modelId="{8E2EB9C2-556F-43E1-B054-8994E048B5D9}" type="pres">
      <dgm:prSet presAssocID="{D74CB929-41E9-48E2-AB80-51A1450CF285}" presName="node" presStyleLbl="node1" presStyleIdx="7" presStyleCnt="12">
        <dgm:presLayoutVars>
          <dgm:bulletEnabled val="1"/>
        </dgm:presLayoutVars>
      </dgm:prSet>
      <dgm:spPr/>
      <dgm:t>
        <a:bodyPr/>
        <a:lstStyle/>
        <a:p>
          <a:endParaRPr lang="en-US"/>
        </a:p>
      </dgm:t>
    </dgm:pt>
    <dgm:pt modelId="{657AD5C5-4D6F-4C01-B6C3-77BB9FFD2557}" type="pres">
      <dgm:prSet presAssocID="{397E530D-6E48-4750-8F5E-EAB376D538B4}" presName="sibTrans" presStyleCnt="0"/>
      <dgm:spPr/>
    </dgm:pt>
    <dgm:pt modelId="{740A6CDB-A01C-476F-9AD7-BF6C98F85DA2}" type="pres">
      <dgm:prSet presAssocID="{6664EF0E-394A-4245-8A52-E7F23CABF18F}" presName="node" presStyleLbl="node1" presStyleIdx="8" presStyleCnt="12">
        <dgm:presLayoutVars>
          <dgm:bulletEnabled val="1"/>
        </dgm:presLayoutVars>
      </dgm:prSet>
      <dgm:spPr/>
      <dgm:t>
        <a:bodyPr/>
        <a:lstStyle/>
        <a:p>
          <a:endParaRPr lang="en-US"/>
        </a:p>
      </dgm:t>
    </dgm:pt>
    <dgm:pt modelId="{A37A5B48-7428-4A25-AD0B-4E29188D91D7}" type="pres">
      <dgm:prSet presAssocID="{589CF05E-C4D0-4CE2-AFB8-C4AA323E01E9}" presName="sibTrans" presStyleCnt="0"/>
      <dgm:spPr/>
    </dgm:pt>
    <dgm:pt modelId="{D6A82E0A-7F3F-4875-91BA-0D937B7DB0FF}" type="pres">
      <dgm:prSet presAssocID="{976801B1-4EAD-49DD-A755-D299F4135008}" presName="node" presStyleLbl="node1" presStyleIdx="9" presStyleCnt="12">
        <dgm:presLayoutVars>
          <dgm:bulletEnabled val="1"/>
        </dgm:presLayoutVars>
      </dgm:prSet>
      <dgm:spPr/>
      <dgm:t>
        <a:bodyPr/>
        <a:lstStyle/>
        <a:p>
          <a:endParaRPr lang="en-US"/>
        </a:p>
      </dgm:t>
    </dgm:pt>
    <dgm:pt modelId="{59CCEBB9-95AE-427F-8145-2740323CB561}" type="pres">
      <dgm:prSet presAssocID="{8FBAA6F8-A63D-4E3C-9B5D-37DB68D90FEE}" presName="sibTrans" presStyleCnt="0"/>
      <dgm:spPr/>
    </dgm:pt>
    <dgm:pt modelId="{4607AB68-07CF-456D-89DA-AC36C9C4514D}" type="pres">
      <dgm:prSet presAssocID="{C20DCB2C-9239-454F-829C-8B228DDE1FC1}" presName="node" presStyleLbl="node1" presStyleIdx="10" presStyleCnt="12">
        <dgm:presLayoutVars>
          <dgm:bulletEnabled val="1"/>
        </dgm:presLayoutVars>
      </dgm:prSet>
      <dgm:spPr/>
      <dgm:t>
        <a:bodyPr/>
        <a:lstStyle/>
        <a:p>
          <a:endParaRPr lang="en-US"/>
        </a:p>
      </dgm:t>
    </dgm:pt>
    <dgm:pt modelId="{8122E38D-6414-4108-9DCB-99E7A5B0CF46}" type="pres">
      <dgm:prSet presAssocID="{089F2570-B9C1-435B-A3A6-8C783E640DB6}" presName="sibTrans" presStyleCnt="0"/>
      <dgm:spPr/>
    </dgm:pt>
    <dgm:pt modelId="{670EF09F-8B53-48BA-8A4F-3FF696F5B448}" type="pres">
      <dgm:prSet presAssocID="{24FBCF20-4ADE-4140-9743-0FE4BB39E1E5}" presName="node" presStyleLbl="node1" presStyleIdx="11" presStyleCnt="12">
        <dgm:presLayoutVars>
          <dgm:bulletEnabled val="1"/>
        </dgm:presLayoutVars>
      </dgm:prSet>
      <dgm:spPr/>
      <dgm:t>
        <a:bodyPr/>
        <a:lstStyle/>
        <a:p>
          <a:endParaRPr lang="en-US"/>
        </a:p>
      </dgm:t>
    </dgm:pt>
  </dgm:ptLst>
  <dgm:cxnLst>
    <dgm:cxn modelId="{59C3FEA3-A656-4548-91DD-EEBC752C1FB4}" type="presOf" srcId="{36FCFEB7-B106-451D-B733-B468D6125A0A}" destId="{A676151B-1E0B-4B20-9592-127070536EE4}" srcOrd="0" destOrd="0" presId="urn:microsoft.com/office/officeart/2005/8/layout/default"/>
    <dgm:cxn modelId="{24F28732-9A6B-49AF-810C-D440BB28AABA}" type="presOf" srcId="{DB6E810D-7B30-4998-9B0D-366E35DD7E5A}" destId="{5FD0711E-1B47-4E81-9896-5BD29A3AC62C}" srcOrd="0" destOrd="0" presId="urn:microsoft.com/office/officeart/2005/8/layout/default"/>
    <dgm:cxn modelId="{74EB6D1D-14DF-46AE-B08E-5A0BCAA94238}" type="presOf" srcId="{A7F7F030-C802-4447-B4BD-39D9C876C998}" destId="{6691CAE4-E305-4AA0-BAA0-9FC248971931}" srcOrd="0" destOrd="0" presId="urn:microsoft.com/office/officeart/2005/8/layout/default"/>
    <dgm:cxn modelId="{231FDC8D-72E1-456A-8D25-CE8A6B3BE570}" type="presOf" srcId="{D74CB929-41E9-48E2-AB80-51A1450CF285}" destId="{8E2EB9C2-556F-43E1-B054-8994E048B5D9}" srcOrd="0" destOrd="0" presId="urn:microsoft.com/office/officeart/2005/8/layout/default"/>
    <dgm:cxn modelId="{15D72D2E-AE84-4D58-9EDC-9D5996D57ACF}" type="presOf" srcId="{3777DB20-293B-43B9-A877-0DCDAA6CA074}" destId="{675E106A-48EB-4D2A-8C30-B1564863D2A1}" srcOrd="0" destOrd="0" presId="urn:microsoft.com/office/officeart/2005/8/layout/default"/>
    <dgm:cxn modelId="{0979E928-D11B-4759-9993-7D6D6E1C3931}" srcId="{A7F7F030-C802-4447-B4BD-39D9C876C998}" destId="{36FCFEB7-B106-451D-B733-B468D6125A0A}" srcOrd="4" destOrd="0" parTransId="{C5F77ECA-3E24-4008-B3A5-5D7BF145797F}" sibTransId="{07519FB0-8CD4-4648-BBD3-DFCC296AD204}"/>
    <dgm:cxn modelId="{EE6B7181-9146-4256-99E6-DBC6D130815C}" srcId="{A7F7F030-C802-4447-B4BD-39D9C876C998}" destId="{941D09EE-18B2-4243-9F9C-C30E90FB096D}" srcOrd="1" destOrd="0" parTransId="{02819683-5392-419D-AD9E-38E320C63C48}" sibTransId="{1F7B8483-0218-4CA2-8375-F7F2ED70FFC4}"/>
    <dgm:cxn modelId="{75283FC5-456D-4DC3-8EFC-EFFE515421D1}" srcId="{A7F7F030-C802-4447-B4BD-39D9C876C998}" destId="{E77F3B1C-F67F-4B99-B881-E86DC012EE3A}" srcOrd="6" destOrd="0" parTransId="{04EB02C8-C1ED-468B-A358-033F730B2102}" sibTransId="{311CFA54-2EBA-4279-8256-83D6A84630DD}"/>
    <dgm:cxn modelId="{4D737265-3F17-4545-B1A7-2C1D31F01CDC}" srcId="{A7F7F030-C802-4447-B4BD-39D9C876C998}" destId="{6664EF0E-394A-4245-8A52-E7F23CABF18F}" srcOrd="8" destOrd="0" parTransId="{CA46BA60-2E42-4D4C-BA79-407BA041A476}" sibTransId="{589CF05E-C4D0-4CE2-AFB8-C4AA323E01E9}"/>
    <dgm:cxn modelId="{5E07AA5A-83F5-4400-B887-E836B4AD0BCB}" srcId="{A7F7F030-C802-4447-B4BD-39D9C876C998}" destId="{3777DB20-293B-43B9-A877-0DCDAA6CA074}" srcOrd="5" destOrd="0" parTransId="{73D390A8-F2D1-435B-90E1-98627BB56A13}" sibTransId="{290D3C21-668B-4962-A4B9-75C9A9B31840}"/>
    <dgm:cxn modelId="{7D7214A3-3F65-4C47-A84C-3533FC606E30}" type="presOf" srcId="{941D09EE-18B2-4243-9F9C-C30E90FB096D}" destId="{533652C5-E978-4C2C-833F-74C5FBA9B140}" srcOrd="0" destOrd="0" presId="urn:microsoft.com/office/officeart/2005/8/layout/default"/>
    <dgm:cxn modelId="{759A4214-FEA3-49CE-AD87-0542E3D1A6FD}" type="presOf" srcId="{E77F3B1C-F67F-4B99-B881-E86DC012EE3A}" destId="{F3F32D0E-A5EA-4940-94AF-0650157CD09F}" srcOrd="0" destOrd="0" presId="urn:microsoft.com/office/officeart/2005/8/layout/default"/>
    <dgm:cxn modelId="{99169C01-8079-42DF-811D-8C5FA0EF38A7}" type="presOf" srcId="{C20DCB2C-9239-454F-829C-8B228DDE1FC1}" destId="{4607AB68-07CF-456D-89DA-AC36C9C4514D}" srcOrd="0" destOrd="0" presId="urn:microsoft.com/office/officeart/2005/8/layout/default"/>
    <dgm:cxn modelId="{905B8829-5CFE-4EAF-B31C-573CBE4B7F04}" srcId="{A7F7F030-C802-4447-B4BD-39D9C876C998}" destId="{A6CE89DD-2A25-4FF6-9CDC-FCE86E75F963}" srcOrd="2" destOrd="0" parTransId="{D3E577C6-211B-4944-919F-27A3E4F098B7}" sibTransId="{11EA04FE-5550-41F7-9C8C-70F09E1AE2F9}"/>
    <dgm:cxn modelId="{7AD79378-22AD-4D94-A88D-0A7B160142E7}" srcId="{A7F7F030-C802-4447-B4BD-39D9C876C998}" destId="{DB6E810D-7B30-4998-9B0D-366E35DD7E5A}" srcOrd="0" destOrd="0" parTransId="{ADB0BE61-C79D-4F71-9159-8682F08D0F2D}" sibTransId="{721E27D5-88FD-49EE-9961-17FFBF89EAC3}"/>
    <dgm:cxn modelId="{AD9B566B-C3BE-41F0-91E9-523E9038003E}" srcId="{A7F7F030-C802-4447-B4BD-39D9C876C998}" destId="{33BD3C35-E9C1-4C43-871C-B968CF8DFF79}" srcOrd="3" destOrd="0" parTransId="{ED694FA9-D90F-4E4A-A810-09C03CAD0E65}" sibTransId="{12DB3AC1-94D0-4B63-9A61-4DBBE3EA65C7}"/>
    <dgm:cxn modelId="{72642150-F5BA-4D66-9241-E76E90491585}" type="presOf" srcId="{33BD3C35-E9C1-4C43-871C-B968CF8DFF79}" destId="{6477BADE-32E3-4839-AA57-0131B45F4EAA}" srcOrd="0" destOrd="0" presId="urn:microsoft.com/office/officeart/2005/8/layout/default"/>
    <dgm:cxn modelId="{657C2FE9-1D85-444A-AC45-B74773A09E64}" srcId="{A7F7F030-C802-4447-B4BD-39D9C876C998}" destId="{D74CB929-41E9-48E2-AB80-51A1450CF285}" srcOrd="7" destOrd="0" parTransId="{C8A80141-E209-48A7-A45F-06AE58A9465B}" sibTransId="{397E530D-6E48-4750-8F5E-EAB376D538B4}"/>
    <dgm:cxn modelId="{993D3EB2-F470-4261-AD27-15BAF20BB7CD}" type="presOf" srcId="{A6CE89DD-2A25-4FF6-9CDC-FCE86E75F963}" destId="{8A239E3B-785B-4480-BE9F-C0D59AA0D5E0}" srcOrd="0" destOrd="0" presId="urn:microsoft.com/office/officeart/2005/8/layout/default"/>
    <dgm:cxn modelId="{1D2335B0-4AD8-4DEA-8E9A-FC14B98983AF}" srcId="{A7F7F030-C802-4447-B4BD-39D9C876C998}" destId="{C20DCB2C-9239-454F-829C-8B228DDE1FC1}" srcOrd="10" destOrd="0" parTransId="{943FB643-3295-4EA2-98C1-A0E465198E64}" sibTransId="{089F2570-B9C1-435B-A3A6-8C783E640DB6}"/>
    <dgm:cxn modelId="{77E240E9-2580-478E-B6EC-FA66654872CE}" type="presOf" srcId="{976801B1-4EAD-49DD-A755-D299F4135008}" destId="{D6A82E0A-7F3F-4875-91BA-0D937B7DB0FF}" srcOrd="0" destOrd="0" presId="urn:microsoft.com/office/officeart/2005/8/layout/default"/>
    <dgm:cxn modelId="{C74903AC-E1FC-42BD-98D2-0BF87319B865}" srcId="{A7F7F030-C802-4447-B4BD-39D9C876C998}" destId="{976801B1-4EAD-49DD-A755-D299F4135008}" srcOrd="9" destOrd="0" parTransId="{338076A8-781D-459B-B96E-6E40FFDDE4A6}" sibTransId="{8FBAA6F8-A63D-4E3C-9B5D-37DB68D90FEE}"/>
    <dgm:cxn modelId="{92C969B7-ACB3-44F0-A67F-2BEE58E9A8C2}" type="presOf" srcId="{6664EF0E-394A-4245-8A52-E7F23CABF18F}" destId="{740A6CDB-A01C-476F-9AD7-BF6C98F85DA2}" srcOrd="0" destOrd="0" presId="urn:microsoft.com/office/officeart/2005/8/layout/default"/>
    <dgm:cxn modelId="{EED3FB72-1B5D-4CA8-8687-7A51BA762F05}" type="presOf" srcId="{24FBCF20-4ADE-4140-9743-0FE4BB39E1E5}" destId="{670EF09F-8B53-48BA-8A4F-3FF696F5B448}" srcOrd="0" destOrd="0" presId="urn:microsoft.com/office/officeart/2005/8/layout/default"/>
    <dgm:cxn modelId="{543EA772-0932-41F4-9672-9D1E6FE7C29A}" srcId="{A7F7F030-C802-4447-B4BD-39D9C876C998}" destId="{24FBCF20-4ADE-4140-9743-0FE4BB39E1E5}" srcOrd="11" destOrd="0" parTransId="{6D186350-BE91-432C-97FC-B31CB76BC9E5}" sibTransId="{8F5FDD0C-A12E-4121-96B7-14B71C034764}"/>
    <dgm:cxn modelId="{C825CDF5-5423-4215-8084-ED4D934CCA0F}" type="presParOf" srcId="{6691CAE4-E305-4AA0-BAA0-9FC248971931}" destId="{5FD0711E-1B47-4E81-9896-5BD29A3AC62C}" srcOrd="0" destOrd="0" presId="urn:microsoft.com/office/officeart/2005/8/layout/default"/>
    <dgm:cxn modelId="{14F6D77E-C286-408A-BD46-5986CBBF60D7}" type="presParOf" srcId="{6691CAE4-E305-4AA0-BAA0-9FC248971931}" destId="{E09C5AA9-6C01-436B-B2D4-DF5A3F679557}" srcOrd="1" destOrd="0" presId="urn:microsoft.com/office/officeart/2005/8/layout/default"/>
    <dgm:cxn modelId="{1295E203-39C6-4CEB-B55F-7CF32779519D}" type="presParOf" srcId="{6691CAE4-E305-4AA0-BAA0-9FC248971931}" destId="{533652C5-E978-4C2C-833F-74C5FBA9B140}" srcOrd="2" destOrd="0" presId="urn:microsoft.com/office/officeart/2005/8/layout/default"/>
    <dgm:cxn modelId="{E5C205AA-73CC-420D-AD90-FB9C40900E93}" type="presParOf" srcId="{6691CAE4-E305-4AA0-BAA0-9FC248971931}" destId="{AABE69C9-0D95-4350-B357-0656662EF7B7}" srcOrd="3" destOrd="0" presId="urn:microsoft.com/office/officeart/2005/8/layout/default"/>
    <dgm:cxn modelId="{F32E3B5F-5F26-4001-85D8-33AB73B129DF}" type="presParOf" srcId="{6691CAE4-E305-4AA0-BAA0-9FC248971931}" destId="{8A239E3B-785B-4480-BE9F-C0D59AA0D5E0}" srcOrd="4" destOrd="0" presId="urn:microsoft.com/office/officeart/2005/8/layout/default"/>
    <dgm:cxn modelId="{34760FA1-67C3-494C-A1B2-FD7009B56F4C}" type="presParOf" srcId="{6691CAE4-E305-4AA0-BAA0-9FC248971931}" destId="{F75F4CD6-F66A-423D-9AB6-1E161FA9180A}" srcOrd="5" destOrd="0" presId="urn:microsoft.com/office/officeart/2005/8/layout/default"/>
    <dgm:cxn modelId="{E062F336-3F54-4DA4-9822-C5278C38EB86}" type="presParOf" srcId="{6691CAE4-E305-4AA0-BAA0-9FC248971931}" destId="{6477BADE-32E3-4839-AA57-0131B45F4EAA}" srcOrd="6" destOrd="0" presId="urn:microsoft.com/office/officeart/2005/8/layout/default"/>
    <dgm:cxn modelId="{117E98C6-9E33-4A9A-A99D-D811AB68AF74}" type="presParOf" srcId="{6691CAE4-E305-4AA0-BAA0-9FC248971931}" destId="{AC199EB8-363B-4500-BA12-731E090EC8FC}" srcOrd="7" destOrd="0" presId="urn:microsoft.com/office/officeart/2005/8/layout/default"/>
    <dgm:cxn modelId="{A7343973-5920-4F1A-B62A-26FEA1C807B8}" type="presParOf" srcId="{6691CAE4-E305-4AA0-BAA0-9FC248971931}" destId="{A676151B-1E0B-4B20-9592-127070536EE4}" srcOrd="8" destOrd="0" presId="urn:microsoft.com/office/officeart/2005/8/layout/default"/>
    <dgm:cxn modelId="{4BA0E441-B63D-43E1-BFD9-0ECD2B8E40F5}" type="presParOf" srcId="{6691CAE4-E305-4AA0-BAA0-9FC248971931}" destId="{08F32FE6-7201-4893-BCF9-CB6F5A918C96}" srcOrd="9" destOrd="0" presId="urn:microsoft.com/office/officeart/2005/8/layout/default"/>
    <dgm:cxn modelId="{BA24D494-2340-442B-AEC3-73CFD5AC20D8}" type="presParOf" srcId="{6691CAE4-E305-4AA0-BAA0-9FC248971931}" destId="{675E106A-48EB-4D2A-8C30-B1564863D2A1}" srcOrd="10" destOrd="0" presId="urn:microsoft.com/office/officeart/2005/8/layout/default"/>
    <dgm:cxn modelId="{3CA34CB1-0C59-4877-97AE-008A59AEC1B0}" type="presParOf" srcId="{6691CAE4-E305-4AA0-BAA0-9FC248971931}" destId="{8788F98A-944A-4C56-8EB9-C096F1B5117F}" srcOrd="11" destOrd="0" presId="urn:microsoft.com/office/officeart/2005/8/layout/default"/>
    <dgm:cxn modelId="{6FC65041-87BB-449A-84EB-5B8056E74098}" type="presParOf" srcId="{6691CAE4-E305-4AA0-BAA0-9FC248971931}" destId="{F3F32D0E-A5EA-4940-94AF-0650157CD09F}" srcOrd="12" destOrd="0" presId="urn:microsoft.com/office/officeart/2005/8/layout/default"/>
    <dgm:cxn modelId="{1DE7EDA5-5492-47D3-82C3-95436222F5EF}" type="presParOf" srcId="{6691CAE4-E305-4AA0-BAA0-9FC248971931}" destId="{C205E1E9-646F-4B93-9320-F9402F74FCE1}" srcOrd="13" destOrd="0" presId="urn:microsoft.com/office/officeart/2005/8/layout/default"/>
    <dgm:cxn modelId="{FE894438-8426-4E2D-B4B1-E4977BB8F7CC}" type="presParOf" srcId="{6691CAE4-E305-4AA0-BAA0-9FC248971931}" destId="{8E2EB9C2-556F-43E1-B054-8994E048B5D9}" srcOrd="14" destOrd="0" presId="urn:microsoft.com/office/officeart/2005/8/layout/default"/>
    <dgm:cxn modelId="{D4335EDE-8B31-4F96-8DD3-BEBA45D9D754}" type="presParOf" srcId="{6691CAE4-E305-4AA0-BAA0-9FC248971931}" destId="{657AD5C5-4D6F-4C01-B6C3-77BB9FFD2557}" srcOrd="15" destOrd="0" presId="urn:microsoft.com/office/officeart/2005/8/layout/default"/>
    <dgm:cxn modelId="{53F6C5BF-60C0-405D-991E-5A4A7231A116}" type="presParOf" srcId="{6691CAE4-E305-4AA0-BAA0-9FC248971931}" destId="{740A6CDB-A01C-476F-9AD7-BF6C98F85DA2}" srcOrd="16" destOrd="0" presId="urn:microsoft.com/office/officeart/2005/8/layout/default"/>
    <dgm:cxn modelId="{7D08A437-0CE3-42AF-8A11-31404CEC6467}" type="presParOf" srcId="{6691CAE4-E305-4AA0-BAA0-9FC248971931}" destId="{A37A5B48-7428-4A25-AD0B-4E29188D91D7}" srcOrd="17" destOrd="0" presId="urn:microsoft.com/office/officeart/2005/8/layout/default"/>
    <dgm:cxn modelId="{5061D989-7907-4205-A394-EE2374E0C579}" type="presParOf" srcId="{6691CAE4-E305-4AA0-BAA0-9FC248971931}" destId="{D6A82E0A-7F3F-4875-91BA-0D937B7DB0FF}" srcOrd="18" destOrd="0" presId="urn:microsoft.com/office/officeart/2005/8/layout/default"/>
    <dgm:cxn modelId="{DDB42A9D-929E-48EF-A784-126C0B7564E1}" type="presParOf" srcId="{6691CAE4-E305-4AA0-BAA0-9FC248971931}" destId="{59CCEBB9-95AE-427F-8145-2740323CB561}" srcOrd="19" destOrd="0" presId="urn:microsoft.com/office/officeart/2005/8/layout/default"/>
    <dgm:cxn modelId="{F670C451-31CB-4936-B57F-D49C413C3523}" type="presParOf" srcId="{6691CAE4-E305-4AA0-BAA0-9FC248971931}" destId="{4607AB68-07CF-456D-89DA-AC36C9C4514D}" srcOrd="20" destOrd="0" presId="urn:microsoft.com/office/officeart/2005/8/layout/default"/>
    <dgm:cxn modelId="{30645DBA-E5DD-477D-BED9-D3B89855C426}" type="presParOf" srcId="{6691CAE4-E305-4AA0-BAA0-9FC248971931}" destId="{8122E38D-6414-4108-9DCB-99E7A5B0CF46}" srcOrd="21" destOrd="0" presId="urn:microsoft.com/office/officeart/2005/8/layout/default"/>
    <dgm:cxn modelId="{A072E2AF-E1E3-41C8-8979-09036B9B1D22}" type="presParOf" srcId="{6691CAE4-E305-4AA0-BAA0-9FC248971931}" destId="{670EF09F-8B53-48BA-8A4F-3FF696F5B448}"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77FD14-B388-4574-A7C3-3013B2DFF956}" type="doc">
      <dgm:prSet loTypeId="urn:microsoft.com/office/officeart/2005/8/layout/process1" loCatId="process" qsTypeId="urn:microsoft.com/office/officeart/2005/8/quickstyle/simple1" qsCatId="simple" csTypeId="urn:microsoft.com/office/officeart/2005/8/colors/colorful5" csCatId="colorful" phldr="1"/>
      <dgm:spPr/>
    </dgm:pt>
    <dgm:pt modelId="{203A4CB2-3A52-493D-B6C3-74C6573DA316}">
      <dgm:prSet phldrT="[Text]"/>
      <dgm:spPr/>
      <dgm:t>
        <a:bodyPr/>
        <a:lstStyle/>
        <a:p>
          <a:r>
            <a:rPr lang="en-US" dirty="0" smtClean="0"/>
            <a:t>Global job analysis study</a:t>
          </a:r>
          <a:endParaRPr lang="en-US" dirty="0"/>
        </a:p>
      </dgm:t>
    </dgm:pt>
    <dgm:pt modelId="{3BAC3F27-4F4E-41B7-AE08-B62315608D7B}" type="parTrans" cxnId="{9A00CF32-27A2-4EC2-9B36-9A84E13470D3}">
      <dgm:prSet/>
      <dgm:spPr/>
      <dgm:t>
        <a:bodyPr/>
        <a:lstStyle/>
        <a:p>
          <a:endParaRPr lang="en-US"/>
        </a:p>
      </dgm:t>
    </dgm:pt>
    <dgm:pt modelId="{458D79D7-56DD-4DD3-A3EF-F72F794623D8}" type="sibTrans" cxnId="{9A00CF32-27A2-4EC2-9B36-9A84E13470D3}">
      <dgm:prSet/>
      <dgm:spPr/>
      <dgm:t>
        <a:bodyPr/>
        <a:lstStyle/>
        <a:p>
          <a:endParaRPr lang="en-US"/>
        </a:p>
      </dgm:t>
    </dgm:pt>
    <dgm:pt modelId="{E8A529DF-4C3A-4C4B-B434-961733A4FE14}">
      <dgm:prSet phldrT="[Text]"/>
      <dgm:spPr/>
      <dgm:t>
        <a:bodyPr/>
        <a:lstStyle/>
        <a:p>
          <a:r>
            <a:rPr lang="en-US" dirty="0" smtClean="0"/>
            <a:t>Global item writing program</a:t>
          </a:r>
          <a:endParaRPr lang="en-US" dirty="0"/>
        </a:p>
      </dgm:t>
    </dgm:pt>
    <dgm:pt modelId="{4B163584-52AF-47E6-B39C-5A98985F21CA}" type="parTrans" cxnId="{21A234DC-97A2-4B13-B0B8-50F11ECAACAF}">
      <dgm:prSet/>
      <dgm:spPr/>
      <dgm:t>
        <a:bodyPr/>
        <a:lstStyle/>
        <a:p>
          <a:endParaRPr lang="en-US"/>
        </a:p>
      </dgm:t>
    </dgm:pt>
    <dgm:pt modelId="{263F8499-2C5B-488B-9658-80EF677CB4E7}" type="sibTrans" cxnId="{21A234DC-97A2-4B13-B0B8-50F11ECAACAF}">
      <dgm:prSet/>
      <dgm:spPr/>
      <dgm:t>
        <a:bodyPr/>
        <a:lstStyle/>
        <a:p>
          <a:endParaRPr lang="en-US"/>
        </a:p>
      </dgm:t>
    </dgm:pt>
    <dgm:pt modelId="{76632AAC-C1AF-46C5-851B-D389CD24D11C}">
      <dgm:prSet phldrT="[Text]"/>
      <dgm:spPr/>
      <dgm:t>
        <a:bodyPr/>
        <a:lstStyle/>
        <a:p>
          <a:r>
            <a:rPr lang="en-US" dirty="0" smtClean="0"/>
            <a:t>Technical review</a:t>
          </a:r>
          <a:endParaRPr lang="en-US" dirty="0"/>
        </a:p>
      </dgm:t>
    </dgm:pt>
    <dgm:pt modelId="{A4850FF0-7002-45CF-90A0-B408758E443D}" type="parTrans" cxnId="{8ED55C2A-CF6C-4053-B9BA-32251D42C59C}">
      <dgm:prSet/>
      <dgm:spPr/>
      <dgm:t>
        <a:bodyPr/>
        <a:lstStyle/>
        <a:p>
          <a:endParaRPr lang="en-US"/>
        </a:p>
      </dgm:t>
    </dgm:pt>
    <dgm:pt modelId="{3AA98BF9-920E-402C-B342-37E91DD7CC74}" type="sibTrans" cxnId="{8ED55C2A-CF6C-4053-B9BA-32251D42C59C}">
      <dgm:prSet/>
      <dgm:spPr/>
      <dgm:t>
        <a:bodyPr/>
        <a:lstStyle/>
        <a:p>
          <a:endParaRPr lang="en-US"/>
        </a:p>
      </dgm:t>
    </dgm:pt>
    <dgm:pt modelId="{C9EDDDAC-BD63-4206-804A-F5CD55CE14DD}" type="pres">
      <dgm:prSet presAssocID="{DB77FD14-B388-4574-A7C3-3013B2DFF956}" presName="Name0" presStyleCnt="0">
        <dgm:presLayoutVars>
          <dgm:dir/>
          <dgm:resizeHandles val="exact"/>
        </dgm:presLayoutVars>
      </dgm:prSet>
      <dgm:spPr/>
    </dgm:pt>
    <dgm:pt modelId="{AEDB993C-9875-47CA-9DA0-6B69DD70F524}" type="pres">
      <dgm:prSet presAssocID="{203A4CB2-3A52-493D-B6C3-74C6573DA316}" presName="node" presStyleLbl="node1" presStyleIdx="0" presStyleCnt="3">
        <dgm:presLayoutVars>
          <dgm:bulletEnabled val="1"/>
        </dgm:presLayoutVars>
      </dgm:prSet>
      <dgm:spPr/>
      <dgm:t>
        <a:bodyPr/>
        <a:lstStyle/>
        <a:p>
          <a:endParaRPr lang="en-US"/>
        </a:p>
      </dgm:t>
    </dgm:pt>
    <dgm:pt modelId="{C5A46792-BD2D-4891-9B01-FB7D679882C6}" type="pres">
      <dgm:prSet presAssocID="{458D79D7-56DD-4DD3-A3EF-F72F794623D8}" presName="sibTrans" presStyleLbl="sibTrans2D1" presStyleIdx="0" presStyleCnt="2"/>
      <dgm:spPr/>
      <dgm:t>
        <a:bodyPr/>
        <a:lstStyle/>
        <a:p>
          <a:endParaRPr lang="en-US"/>
        </a:p>
      </dgm:t>
    </dgm:pt>
    <dgm:pt modelId="{8C7FCD82-B4B8-4528-84A9-B8A419D8C641}" type="pres">
      <dgm:prSet presAssocID="{458D79D7-56DD-4DD3-A3EF-F72F794623D8}" presName="connectorText" presStyleLbl="sibTrans2D1" presStyleIdx="0" presStyleCnt="2"/>
      <dgm:spPr/>
      <dgm:t>
        <a:bodyPr/>
        <a:lstStyle/>
        <a:p>
          <a:endParaRPr lang="en-US"/>
        </a:p>
      </dgm:t>
    </dgm:pt>
    <dgm:pt modelId="{02A32C21-9144-4CDC-959D-769A070940C8}" type="pres">
      <dgm:prSet presAssocID="{E8A529DF-4C3A-4C4B-B434-961733A4FE14}" presName="node" presStyleLbl="node1" presStyleIdx="1" presStyleCnt="3">
        <dgm:presLayoutVars>
          <dgm:bulletEnabled val="1"/>
        </dgm:presLayoutVars>
      </dgm:prSet>
      <dgm:spPr/>
      <dgm:t>
        <a:bodyPr/>
        <a:lstStyle/>
        <a:p>
          <a:endParaRPr lang="en-US"/>
        </a:p>
      </dgm:t>
    </dgm:pt>
    <dgm:pt modelId="{DD9C7A37-8298-4768-83DC-917AAB508AD1}" type="pres">
      <dgm:prSet presAssocID="{263F8499-2C5B-488B-9658-80EF677CB4E7}" presName="sibTrans" presStyleLbl="sibTrans2D1" presStyleIdx="1" presStyleCnt="2"/>
      <dgm:spPr/>
      <dgm:t>
        <a:bodyPr/>
        <a:lstStyle/>
        <a:p>
          <a:endParaRPr lang="en-US"/>
        </a:p>
      </dgm:t>
    </dgm:pt>
    <dgm:pt modelId="{9A589C21-0D85-47E2-ADCA-BE06C05AC768}" type="pres">
      <dgm:prSet presAssocID="{263F8499-2C5B-488B-9658-80EF677CB4E7}" presName="connectorText" presStyleLbl="sibTrans2D1" presStyleIdx="1" presStyleCnt="2"/>
      <dgm:spPr/>
      <dgm:t>
        <a:bodyPr/>
        <a:lstStyle/>
        <a:p>
          <a:endParaRPr lang="en-US"/>
        </a:p>
      </dgm:t>
    </dgm:pt>
    <dgm:pt modelId="{511023E4-0A77-4AD9-AB64-828FC8123E38}" type="pres">
      <dgm:prSet presAssocID="{76632AAC-C1AF-46C5-851B-D389CD24D11C}" presName="node" presStyleLbl="node1" presStyleIdx="2" presStyleCnt="3">
        <dgm:presLayoutVars>
          <dgm:bulletEnabled val="1"/>
        </dgm:presLayoutVars>
      </dgm:prSet>
      <dgm:spPr/>
      <dgm:t>
        <a:bodyPr/>
        <a:lstStyle/>
        <a:p>
          <a:endParaRPr lang="en-US"/>
        </a:p>
      </dgm:t>
    </dgm:pt>
  </dgm:ptLst>
  <dgm:cxnLst>
    <dgm:cxn modelId="{1AAA80D8-BF1B-454A-A543-5B9753FF8876}" type="presOf" srcId="{263F8499-2C5B-488B-9658-80EF677CB4E7}" destId="{DD9C7A37-8298-4768-83DC-917AAB508AD1}" srcOrd="0" destOrd="0" presId="urn:microsoft.com/office/officeart/2005/8/layout/process1"/>
    <dgm:cxn modelId="{8ED55C2A-CF6C-4053-B9BA-32251D42C59C}" srcId="{DB77FD14-B388-4574-A7C3-3013B2DFF956}" destId="{76632AAC-C1AF-46C5-851B-D389CD24D11C}" srcOrd="2" destOrd="0" parTransId="{A4850FF0-7002-45CF-90A0-B408758E443D}" sibTransId="{3AA98BF9-920E-402C-B342-37E91DD7CC74}"/>
    <dgm:cxn modelId="{FAE4F7D4-AC31-4037-9846-F03D3C117B63}" type="presOf" srcId="{76632AAC-C1AF-46C5-851B-D389CD24D11C}" destId="{511023E4-0A77-4AD9-AB64-828FC8123E38}" srcOrd="0" destOrd="0" presId="urn:microsoft.com/office/officeart/2005/8/layout/process1"/>
    <dgm:cxn modelId="{800026CC-2F1C-4364-8054-A5C14BDED6F4}" type="presOf" srcId="{263F8499-2C5B-488B-9658-80EF677CB4E7}" destId="{9A589C21-0D85-47E2-ADCA-BE06C05AC768}" srcOrd="1" destOrd="0" presId="urn:microsoft.com/office/officeart/2005/8/layout/process1"/>
    <dgm:cxn modelId="{312DD98E-CB6C-4D6D-A432-B624E67C706A}" type="presOf" srcId="{E8A529DF-4C3A-4C4B-B434-961733A4FE14}" destId="{02A32C21-9144-4CDC-959D-769A070940C8}" srcOrd="0" destOrd="0" presId="urn:microsoft.com/office/officeart/2005/8/layout/process1"/>
    <dgm:cxn modelId="{FAA72D97-EB7A-4255-AF63-703F7F025DEE}" type="presOf" srcId="{203A4CB2-3A52-493D-B6C3-74C6573DA316}" destId="{AEDB993C-9875-47CA-9DA0-6B69DD70F524}" srcOrd="0" destOrd="0" presId="urn:microsoft.com/office/officeart/2005/8/layout/process1"/>
    <dgm:cxn modelId="{04AA3ADD-A458-4617-A388-7E5D3A2CD82B}" type="presOf" srcId="{458D79D7-56DD-4DD3-A3EF-F72F794623D8}" destId="{8C7FCD82-B4B8-4528-84A9-B8A419D8C641}" srcOrd="1" destOrd="0" presId="urn:microsoft.com/office/officeart/2005/8/layout/process1"/>
    <dgm:cxn modelId="{21A234DC-97A2-4B13-B0B8-50F11ECAACAF}" srcId="{DB77FD14-B388-4574-A7C3-3013B2DFF956}" destId="{E8A529DF-4C3A-4C4B-B434-961733A4FE14}" srcOrd="1" destOrd="0" parTransId="{4B163584-52AF-47E6-B39C-5A98985F21CA}" sibTransId="{263F8499-2C5B-488B-9658-80EF677CB4E7}"/>
    <dgm:cxn modelId="{8757834E-10F3-4A19-B41D-F3F109762E20}" type="presOf" srcId="{DB77FD14-B388-4574-A7C3-3013B2DFF956}" destId="{C9EDDDAC-BD63-4206-804A-F5CD55CE14DD}" srcOrd="0" destOrd="0" presId="urn:microsoft.com/office/officeart/2005/8/layout/process1"/>
    <dgm:cxn modelId="{9A00CF32-27A2-4EC2-9B36-9A84E13470D3}" srcId="{DB77FD14-B388-4574-A7C3-3013B2DFF956}" destId="{203A4CB2-3A52-493D-B6C3-74C6573DA316}" srcOrd="0" destOrd="0" parTransId="{3BAC3F27-4F4E-41B7-AE08-B62315608D7B}" sibTransId="{458D79D7-56DD-4DD3-A3EF-F72F794623D8}"/>
    <dgm:cxn modelId="{0CEB642B-7116-40BC-B6A1-4DB56FF466D7}" type="presOf" srcId="{458D79D7-56DD-4DD3-A3EF-F72F794623D8}" destId="{C5A46792-BD2D-4891-9B01-FB7D679882C6}" srcOrd="0" destOrd="0" presId="urn:microsoft.com/office/officeart/2005/8/layout/process1"/>
    <dgm:cxn modelId="{4C5359C0-7133-4FEC-95A8-64886F86B444}" type="presParOf" srcId="{C9EDDDAC-BD63-4206-804A-F5CD55CE14DD}" destId="{AEDB993C-9875-47CA-9DA0-6B69DD70F524}" srcOrd="0" destOrd="0" presId="urn:microsoft.com/office/officeart/2005/8/layout/process1"/>
    <dgm:cxn modelId="{7E7818C9-94ED-4FA8-AC0A-AB554A09812D}" type="presParOf" srcId="{C9EDDDAC-BD63-4206-804A-F5CD55CE14DD}" destId="{C5A46792-BD2D-4891-9B01-FB7D679882C6}" srcOrd="1" destOrd="0" presId="urn:microsoft.com/office/officeart/2005/8/layout/process1"/>
    <dgm:cxn modelId="{E1FA0819-97D6-47AD-A22D-F4D42D7EB03F}" type="presParOf" srcId="{C5A46792-BD2D-4891-9B01-FB7D679882C6}" destId="{8C7FCD82-B4B8-4528-84A9-B8A419D8C641}" srcOrd="0" destOrd="0" presId="urn:microsoft.com/office/officeart/2005/8/layout/process1"/>
    <dgm:cxn modelId="{BB39B93A-587B-4979-B726-F892851E3017}" type="presParOf" srcId="{C9EDDDAC-BD63-4206-804A-F5CD55CE14DD}" destId="{02A32C21-9144-4CDC-959D-769A070940C8}" srcOrd="2" destOrd="0" presId="urn:microsoft.com/office/officeart/2005/8/layout/process1"/>
    <dgm:cxn modelId="{D9C52CEC-BF4F-4FB9-96C8-BD2798683721}" type="presParOf" srcId="{C9EDDDAC-BD63-4206-804A-F5CD55CE14DD}" destId="{DD9C7A37-8298-4768-83DC-917AAB508AD1}" srcOrd="3" destOrd="0" presId="urn:microsoft.com/office/officeart/2005/8/layout/process1"/>
    <dgm:cxn modelId="{AA126BDC-B9DA-4E50-861E-A9447C13C616}" type="presParOf" srcId="{DD9C7A37-8298-4768-83DC-917AAB508AD1}" destId="{9A589C21-0D85-47E2-ADCA-BE06C05AC768}" srcOrd="0" destOrd="0" presId="urn:microsoft.com/office/officeart/2005/8/layout/process1"/>
    <dgm:cxn modelId="{A6443BAF-A609-4EF2-B49C-69272A0653E8}" type="presParOf" srcId="{C9EDDDAC-BD63-4206-804A-F5CD55CE14DD}" destId="{511023E4-0A77-4AD9-AB64-828FC8123E38}"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B77FD14-B388-4574-A7C3-3013B2DFF956}" type="doc">
      <dgm:prSet loTypeId="urn:microsoft.com/office/officeart/2005/8/layout/process1" loCatId="process" qsTypeId="urn:microsoft.com/office/officeart/2005/8/quickstyle/simple1" qsCatId="simple" csTypeId="urn:microsoft.com/office/officeart/2005/8/colors/colorful2" csCatId="colorful" phldr="1"/>
      <dgm:spPr/>
    </dgm:pt>
    <dgm:pt modelId="{203A4CB2-3A52-493D-B6C3-74C6573DA316}">
      <dgm:prSet phldrT="[Text]"/>
      <dgm:spPr/>
      <dgm:t>
        <a:bodyPr/>
        <a:lstStyle/>
        <a:p>
          <a:r>
            <a:rPr lang="en-US" dirty="0" smtClean="0"/>
            <a:t>Translation and QA</a:t>
          </a:r>
          <a:endParaRPr lang="en-US" dirty="0"/>
        </a:p>
      </dgm:t>
    </dgm:pt>
    <dgm:pt modelId="{3BAC3F27-4F4E-41B7-AE08-B62315608D7B}" type="parTrans" cxnId="{9A00CF32-27A2-4EC2-9B36-9A84E13470D3}">
      <dgm:prSet/>
      <dgm:spPr/>
      <dgm:t>
        <a:bodyPr/>
        <a:lstStyle/>
        <a:p>
          <a:endParaRPr lang="en-US"/>
        </a:p>
      </dgm:t>
    </dgm:pt>
    <dgm:pt modelId="{458D79D7-56DD-4DD3-A3EF-F72F794623D8}" type="sibTrans" cxnId="{9A00CF32-27A2-4EC2-9B36-9A84E13470D3}">
      <dgm:prSet/>
      <dgm:spPr/>
      <dgm:t>
        <a:bodyPr/>
        <a:lstStyle/>
        <a:p>
          <a:endParaRPr lang="en-US"/>
        </a:p>
      </dgm:t>
    </dgm:pt>
    <dgm:pt modelId="{E8A529DF-4C3A-4C4B-B434-961733A4FE14}">
      <dgm:prSet phldrT="[Text]"/>
      <dgm:spPr/>
      <dgm:t>
        <a:bodyPr/>
        <a:lstStyle/>
        <a:p>
          <a:r>
            <a:rPr lang="en-US" dirty="0" smtClean="0"/>
            <a:t>Global pre-testing</a:t>
          </a:r>
          <a:endParaRPr lang="en-US" dirty="0"/>
        </a:p>
      </dgm:t>
    </dgm:pt>
    <dgm:pt modelId="{4B163584-52AF-47E6-B39C-5A98985F21CA}" type="parTrans" cxnId="{21A234DC-97A2-4B13-B0B8-50F11ECAACAF}">
      <dgm:prSet/>
      <dgm:spPr/>
      <dgm:t>
        <a:bodyPr/>
        <a:lstStyle/>
        <a:p>
          <a:endParaRPr lang="en-US"/>
        </a:p>
      </dgm:t>
    </dgm:pt>
    <dgm:pt modelId="{263F8499-2C5B-488B-9658-80EF677CB4E7}" type="sibTrans" cxnId="{21A234DC-97A2-4B13-B0B8-50F11ECAACAF}">
      <dgm:prSet/>
      <dgm:spPr/>
      <dgm:t>
        <a:bodyPr/>
        <a:lstStyle/>
        <a:p>
          <a:endParaRPr lang="en-US"/>
        </a:p>
      </dgm:t>
    </dgm:pt>
    <dgm:pt modelId="{76632AAC-C1AF-46C5-851B-D389CD24D11C}">
      <dgm:prSet phldrT="[Text]"/>
      <dgm:spPr/>
      <dgm:t>
        <a:bodyPr/>
        <a:lstStyle/>
        <a:p>
          <a:r>
            <a:rPr lang="en-US" dirty="0" smtClean="0"/>
            <a:t>Global committee approval</a:t>
          </a:r>
          <a:endParaRPr lang="en-US" dirty="0"/>
        </a:p>
      </dgm:t>
    </dgm:pt>
    <dgm:pt modelId="{A4850FF0-7002-45CF-90A0-B408758E443D}" type="parTrans" cxnId="{8ED55C2A-CF6C-4053-B9BA-32251D42C59C}">
      <dgm:prSet/>
      <dgm:spPr/>
      <dgm:t>
        <a:bodyPr/>
        <a:lstStyle/>
        <a:p>
          <a:endParaRPr lang="en-US"/>
        </a:p>
      </dgm:t>
    </dgm:pt>
    <dgm:pt modelId="{3AA98BF9-920E-402C-B342-37E91DD7CC74}" type="sibTrans" cxnId="{8ED55C2A-CF6C-4053-B9BA-32251D42C59C}">
      <dgm:prSet/>
      <dgm:spPr/>
      <dgm:t>
        <a:bodyPr/>
        <a:lstStyle/>
        <a:p>
          <a:endParaRPr lang="en-US"/>
        </a:p>
      </dgm:t>
    </dgm:pt>
    <dgm:pt modelId="{C9EDDDAC-BD63-4206-804A-F5CD55CE14DD}" type="pres">
      <dgm:prSet presAssocID="{DB77FD14-B388-4574-A7C3-3013B2DFF956}" presName="Name0" presStyleCnt="0">
        <dgm:presLayoutVars>
          <dgm:dir/>
          <dgm:resizeHandles val="exact"/>
        </dgm:presLayoutVars>
      </dgm:prSet>
      <dgm:spPr/>
    </dgm:pt>
    <dgm:pt modelId="{AEDB993C-9875-47CA-9DA0-6B69DD70F524}" type="pres">
      <dgm:prSet presAssocID="{203A4CB2-3A52-493D-B6C3-74C6573DA316}" presName="node" presStyleLbl="node1" presStyleIdx="0" presStyleCnt="3">
        <dgm:presLayoutVars>
          <dgm:bulletEnabled val="1"/>
        </dgm:presLayoutVars>
      </dgm:prSet>
      <dgm:spPr/>
      <dgm:t>
        <a:bodyPr/>
        <a:lstStyle/>
        <a:p>
          <a:endParaRPr lang="en-US"/>
        </a:p>
      </dgm:t>
    </dgm:pt>
    <dgm:pt modelId="{C5A46792-BD2D-4891-9B01-FB7D679882C6}" type="pres">
      <dgm:prSet presAssocID="{458D79D7-56DD-4DD3-A3EF-F72F794623D8}" presName="sibTrans" presStyleLbl="sibTrans2D1" presStyleIdx="0" presStyleCnt="2" custAng="10800000"/>
      <dgm:spPr/>
      <dgm:t>
        <a:bodyPr/>
        <a:lstStyle/>
        <a:p>
          <a:endParaRPr lang="en-US"/>
        </a:p>
      </dgm:t>
    </dgm:pt>
    <dgm:pt modelId="{8C7FCD82-B4B8-4528-84A9-B8A419D8C641}" type="pres">
      <dgm:prSet presAssocID="{458D79D7-56DD-4DD3-A3EF-F72F794623D8}" presName="connectorText" presStyleLbl="sibTrans2D1" presStyleIdx="0" presStyleCnt="2"/>
      <dgm:spPr/>
      <dgm:t>
        <a:bodyPr/>
        <a:lstStyle/>
        <a:p>
          <a:endParaRPr lang="en-US"/>
        </a:p>
      </dgm:t>
    </dgm:pt>
    <dgm:pt modelId="{02A32C21-9144-4CDC-959D-769A070940C8}" type="pres">
      <dgm:prSet presAssocID="{E8A529DF-4C3A-4C4B-B434-961733A4FE14}" presName="node" presStyleLbl="node1" presStyleIdx="1" presStyleCnt="3">
        <dgm:presLayoutVars>
          <dgm:bulletEnabled val="1"/>
        </dgm:presLayoutVars>
      </dgm:prSet>
      <dgm:spPr/>
      <dgm:t>
        <a:bodyPr/>
        <a:lstStyle/>
        <a:p>
          <a:endParaRPr lang="en-US"/>
        </a:p>
      </dgm:t>
    </dgm:pt>
    <dgm:pt modelId="{DD9C7A37-8298-4768-83DC-917AAB508AD1}" type="pres">
      <dgm:prSet presAssocID="{263F8499-2C5B-488B-9658-80EF677CB4E7}" presName="sibTrans" presStyleLbl="sibTrans2D1" presStyleIdx="1" presStyleCnt="2" custAng="10800000"/>
      <dgm:spPr/>
      <dgm:t>
        <a:bodyPr/>
        <a:lstStyle/>
        <a:p>
          <a:endParaRPr lang="en-US"/>
        </a:p>
      </dgm:t>
    </dgm:pt>
    <dgm:pt modelId="{9A589C21-0D85-47E2-ADCA-BE06C05AC768}" type="pres">
      <dgm:prSet presAssocID="{263F8499-2C5B-488B-9658-80EF677CB4E7}" presName="connectorText" presStyleLbl="sibTrans2D1" presStyleIdx="1" presStyleCnt="2"/>
      <dgm:spPr/>
      <dgm:t>
        <a:bodyPr/>
        <a:lstStyle/>
        <a:p>
          <a:endParaRPr lang="en-US"/>
        </a:p>
      </dgm:t>
    </dgm:pt>
    <dgm:pt modelId="{511023E4-0A77-4AD9-AB64-828FC8123E38}" type="pres">
      <dgm:prSet presAssocID="{76632AAC-C1AF-46C5-851B-D389CD24D11C}" presName="node" presStyleLbl="node1" presStyleIdx="2" presStyleCnt="3">
        <dgm:presLayoutVars>
          <dgm:bulletEnabled val="1"/>
        </dgm:presLayoutVars>
      </dgm:prSet>
      <dgm:spPr/>
      <dgm:t>
        <a:bodyPr/>
        <a:lstStyle/>
        <a:p>
          <a:endParaRPr lang="en-US"/>
        </a:p>
      </dgm:t>
    </dgm:pt>
  </dgm:ptLst>
  <dgm:cxnLst>
    <dgm:cxn modelId="{568A46EC-CE9C-42F7-B8DC-93B7C428A008}" type="presOf" srcId="{203A4CB2-3A52-493D-B6C3-74C6573DA316}" destId="{AEDB993C-9875-47CA-9DA0-6B69DD70F524}" srcOrd="0" destOrd="0" presId="urn:microsoft.com/office/officeart/2005/8/layout/process1"/>
    <dgm:cxn modelId="{8ED55C2A-CF6C-4053-B9BA-32251D42C59C}" srcId="{DB77FD14-B388-4574-A7C3-3013B2DFF956}" destId="{76632AAC-C1AF-46C5-851B-D389CD24D11C}" srcOrd="2" destOrd="0" parTransId="{A4850FF0-7002-45CF-90A0-B408758E443D}" sibTransId="{3AA98BF9-920E-402C-B342-37E91DD7CC74}"/>
    <dgm:cxn modelId="{DEB878FD-B389-4FB4-834F-0EA815558616}" type="presOf" srcId="{76632AAC-C1AF-46C5-851B-D389CD24D11C}" destId="{511023E4-0A77-4AD9-AB64-828FC8123E38}" srcOrd="0" destOrd="0" presId="urn:microsoft.com/office/officeart/2005/8/layout/process1"/>
    <dgm:cxn modelId="{21A234DC-97A2-4B13-B0B8-50F11ECAACAF}" srcId="{DB77FD14-B388-4574-A7C3-3013B2DFF956}" destId="{E8A529DF-4C3A-4C4B-B434-961733A4FE14}" srcOrd="1" destOrd="0" parTransId="{4B163584-52AF-47E6-B39C-5A98985F21CA}" sibTransId="{263F8499-2C5B-488B-9658-80EF677CB4E7}"/>
    <dgm:cxn modelId="{74D2D316-66E6-4E4D-9446-ABB66ADB0C29}" type="presOf" srcId="{263F8499-2C5B-488B-9658-80EF677CB4E7}" destId="{9A589C21-0D85-47E2-ADCA-BE06C05AC768}" srcOrd="1" destOrd="0" presId="urn:microsoft.com/office/officeart/2005/8/layout/process1"/>
    <dgm:cxn modelId="{8FB48D03-CD09-463D-B5F2-88E4E913AFA4}" type="presOf" srcId="{458D79D7-56DD-4DD3-A3EF-F72F794623D8}" destId="{8C7FCD82-B4B8-4528-84A9-B8A419D8C641}" srcOrd="1" destOrd="0" presId="urn:microsoft.com/office/officeart/2005/8/layout/process1"/>
    <dgm:cxn modelId="{645A0864-A4B9-437E-9F5C-33B62789892B}" type="presOf" srcId="{263F8499-2C5B-488B-9658-80EF677CB4E7}" destId="{DD9C7A37-8298-4768-83DC-917AAB508AD1}" srcOrd="0" destOrd="0" presId="urn:microsoft.com/office/officeart/2005/8/layout/process1"/>
    <dgm:cxn modelId="{EB6C5466-C528-4615-8AD1-A8CA237E5925}" type="presOf" srcId="{E8A529DF-4C3A-4C4B-B434-961733A4FE14}" destId="{02A32C21-9144-4CDC-959D-769A070940C8}" srcOrd="0" destOrd="0" presId="urn:microsoft.com/office/officeart/2005/8/layout/process1"/>
    <dgm:cxn modelId="{67A62BF1-33CE-4C33-8F5E-ED1587B4249E}" type="presOf" srcId="{DB77FD14-B388-4574-A7C3-3013B2DFF956}" destId="{C9EDDDAC-BD63-4206-804A-F5CD55CE14DD}" srcOrd="0" destOrd="0" presId="urn:microsoft.com/office/officeart/2005/8/layout/process1"/>
    <dgm:cxn modelId="{9A00CF32-27A2-4EC2-9B36-9A84E13470D3}" srcId="{DB77FD14-B388-4574-A7C3-3013B2DFF956}" destId="{203A4CB2-3A52-493D-B6C3-74C6573DA316}" srcOrd="0" destOrd="0" parTransId="{3BAC3F27-4F4E-41B7-AE08-B62315608D7B}" sibTransId="{458D79D7-56DD-4DD3-A3EF-F72F794623D8}"/>
    <dgm:cxn modelId="{C9663389-0694-4799-878E-B1D12AD3A08F}" type="presOf" srcId="{458D79D7-56DD-4DD3-A3EF-F72F794623D8}" destId="{C5A46792-BD2D-4891-9B01-FB7D679882C6}" srcOrd="0" destOrd="0" presId="urn:microsoft.com/office/officeart/2005/8/layout/process1"/>
    <dgm:cxn modelId="{3DA50EB8-644E-4733-8A77-E50D9BDABA26}" type="presParOf" srcId="{C9EDDDAC-BD63-4206-804A-F5CD55CE14DD}" destId="{AEDB993C-9875-47CA-9DA0-6B69DD70F524}" srcOrd="0" destOrd="0" presId="urn:microsoft.com/office/officeart/2005/8/layout/process1"/>
    <dgm:cxn modelId="{68B15CD9-E12B-4ACA-9EC8-52294F98B20F}" type="presParOf" srcId="{C9EDDDAC-BD63-4206-804A-F5CD55CE14DD}" destId="{C5A46792-BD2D-4891-9B01-FB7D679882C6}" srcOrd="1" destOrd="0" presId="urn:microsoft.com/office/officeart/2005/8/layout/process1"/>
    <dgm:cxn modelId="{E5CAF6EC-6549-45EA-B6DE-6138C57E210A}" type="presParOf" srcId="{C5A46792-BD2D-4891-9B01-FB7D679882C6}" destId="{8C7FCD82-B4B8-4528-84A9-B8A419D8C641}" srcOrd="0" destOrd="0" presId="urn:microsoft.com/office/officeart/2005/8/layout/process1"/>
    <dgm:cxn modelId="{92B1FCE6-40C8-470F-A5EE-D3BA63484599}" type="presParOf" srcId="{C9EDDDAC-BD63-4206-804A-F5CD55CE14DD}" destId="{02A32C21-9144-4CDC-959D-769A070940C8}" srcOrd="2" destOrd="0" presId="urn:microsoft.com/office/officeart/2005/8/layout/process1"/>
    <dgm:cxn modelId="{55E01722-19B3-496A-BF21-4B1F4C1A282E}" type="presParOf" srcId="{C9EDDDAC-BD63-4206-804A-F5CD55CE14DD}" destId="{DD9C7A37-8298-4768-83DC-917AAB508AD1}" srcOrd="3" destOrd="0" presId="urn:microsoft.com/office/officeart/2005/8/layout/process1"/>
    <dgm:cxn modelId="{C15E9309-2823-4DC0-9637-3F3615E622EA}" type="presParOf" srcId="{DD9C7A37-8298-4768-83DC-917AAB508AD1}" destId="{9A589C21-0D85-47E2-ADCA-BE06C05AC768}" srcOrd="0" destOrd="0" presId="urn:microsoft.com/office/officeart/2005/8/layout/process1"/>
    <dgm:cxn modelId="{76046687-888F-4C97-B9FB-A171196BE351}" type="presParOf" srcId="{C9EDDDAC-BD63-4206-804A-F5CD55CE14DD}" destId="{511023E4-0A77-4AD9-AB64-828FC8123E38}"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B77FD14-B388-4574-A7C3-3013B2DFF956}" type="doc">
      <dgm:prSet loTypeId="urn:microsoft.com/office/officeart/2005/8/layout/process1" loCatId="process" qsTypeId="urn:microsoft.com/office/officeart/2005/8/quickstyle/simple1" qsCatId="simple" csTypeId="urn:microsoft.com/office/officeart/2005/8/colors/colorful3" csCatId="colorful" phldr="1"/>
      <dgm:spPr/>
    </dgm:pt>
    <dgm:pt modelId="{203A4CB2-3A52-493D-B6C3-74C6573DA316}">
      <dgm:prSet phldrT="[Text]"/>
      <dgm:spPr/>
      <dgm:t>
        <a:bodyPr/>
        <a:lstStyle/>
        <a:p>
          <a:r>
            <a:rPr lang="en-US" dirty="0" smtClean="0"/>
            <a:t>Publication</a:t>
          </a:r>
          <a:endParaRPr lang="en-US" dirty="0"/>
        </a:p>
      </dgm:t>
    </dgm:pt>
    <dgm:pt modelId="{3BAC3F27-4F4E-41B7-AE08-B62315608D7B}" type="parTrans" cxnId="{9A00CF32-27A2-4EC2-9B36-9A84E13470D3}">
      <dgm:prSet/>
      <dgm:spPr/>
      <dgm:t>
        <a:bodyPr/>
        <a:lstStyle/>
        <a:p>
          <a:endParaRPr lang="en-US"/>
        </a:p>
      </dgm:t>
    </dgm:pt>
    <dgm:pt modelId="{458D79D7-56DD-4DD3-A3EF-F72F794623D8}" type="sibTrans" cxnId="{9A00CF32-27A2-4EC2-9B36-9A84E13470D3}">
      <dgm:prSet/>
      <dgm:spPr/>
      <dgm:t>
        <a:bodyPr/>
        <a:lstStyle/>
        <a:p>
          <a:endParaRPr lang="en-US"/>
        </a:p>
      </dgm:t>
    </dgm:pt>
    <dgm:pt modelId="{E8A529DF-4C3A-4C4B-B434-961733A4FE14}">
      <dgm:prSet phldrT="[Text]"/>
      <dgm:spPr/>
      <dgm:t>
        <a:bodyPr/>
        <a:lstStyle/>
        <a:p>
          <a:r>
            <a:rPr lang="en-US" dirty="0" smtClean="0"/>
            <a:t>Continuous monitoring</a:t>
          </a:r>
          <a:endParaRPr lang="en-US" dirty="0"/>
        </a:p>
      </dgm:t>
    </dgm:pt>
    <dgm:pt modelId="{4B163584-52AF-47E6-B39C-5A98985F21CA}" type="parTrans" cxnId="{21A234DC-97A2-4B13-B0B8-50F11ECAACAF}">
      <dgm:prSet/>
      <dgm:spPr/>
      <dgm:t>
        <a:bodyPr/>
        <a:lstStyle/>
        <a:p>
          <a:endParaRPr lang="en-US"/>
        </a:p>
      </dgm:t>
    </dgm:pt>
    <dgm:pt modelId="{263F8499-2C5B-488B-9658-80EF677CB4E7}" type="sibTrans" cxnId="{21A234DC-97A2-4B13-B0B8-50F11ECAACAF}">
      <dgm:prSet/>
      <dgm:spPr/>
      <dgm:t>
        <a:bodyPr/>
        <a:lstStyle/>
        <a:p>
          <a:endParaRPr lang="en-US"/>
        </a:p>
      </dgm:t>
    </dgm:pt>
    <dgm:pt modelId="{76632AAC-C1AF-46C5-851B-D389CD24D11C}">
      <dgm:prSet phldrT="[Text]"/>
      <dgm:spPr/>
      <dgm:t>
        <a:bodyPr/>
        <a:lstStyle/>
        <a:p>
          <a:r>
            <a:rPr lang="en-US" dirty="0" smtClean="0"/>
            <a:t>Retirement</a:t>
          </a:r>
          <a:endParaRPr lang="en-US" dirty="0"/>
        </a:p>
      </dgm:t>
    </dgm:pt>
    <dgm:pt modelId="{A4850FF0-7002-45CF-90A0-B408758E443D}" type="parTrans" cxnId="{8ED55C2A-CF6C-4053-B9BA-32251D42C59C}">
      <dgm:prSet/>
      <dgm:spPr/>
      <dgm:t>
        <a:bodyPr/>
        <a:lstStyle/>
        <a:p>
          <a:endParaRPr lang="en-US"/>
        </a:p>
      </dgm:t>
    </dgm:pt>
    <dgm:pt modelId="{3AA98BF9-920E-402C-B342-37E91DD7CC74}" type="sibTrans" cxnId="{8ED55C2A-CF6C-4053-B9BA-32251D42C59C}">
      <dgm:prSet/>
      <dgm:spPr/>
      <dgm:t>
        <a:bodyPr/>
        <a:lstStyle/>
        <a:p>
          <a:endParaRPr lang="en-US"/>
        </a:p>
      </dgm:t>
    </dgm:pt>
    <dgm:pt modelId="{C9EDDDAC-BD63-4206-804A-F5CD55CE14DD}" type="pres">
      <dgm:prSet presAssocID="{DB77FD14-B388-4574-A7C3-3013B2DFF956}" presName="Name0" presStyleCnt="0">
        <dgm:presLayoutVars>
          <dgm:dir/>
          <dgm:resizeHandles val="exact"/>
        </dgm:presLayoutVars>
      </dgm:prSet>
      <dgm:spPr/>
    </dgm:pt>
    <dgm:pt modelId="{AEDB993C-9875-47CA-9DA0-6B69DD70F524}" type="pres">
      <dgm:prSet presAssocID="{203A4CB2-3A52-493D-B6C3-74C6573DA316}" presName="node" presStyleLbl="node1" presStyleIdx="0" presStyleCnt="3">
        <dgm:presLayoutVars>
          <dgm:bulletEnabled val="1"/>
        </dgm:presLayoutVars>
      </dgm:prSet>
      <dgm:spPr/>
      <dgm:t>
        <a:bodyPr/>
        <a:lstStyle/>
        <a:p>
          <a:endParaRPr lang="en-US"/>
        </a:p>
      </dgm:t>
    </dgm:pt>
    <dgm:pt modelId="{C5A46792-BD2D-4891-9B01-FB7D679882C6}" type="pres">
      <dgm:prSet presAssocID="{458D79D7-56DD-4DD3-A3EF-F72F794623D8}" presName="sibTrans" presStyleLbl="sibTrans2D1" presStyleIdx="0" presStyleCnt="2" custAng="0"/>
      <dgm:spPr/>
      <dgm:t>
        <a:bodyPr/>
        <a:lstStyle/>
        <a:p>
          <a:endParaRPr lang="en-US"/>
        </a:p>
      </dgm:t>
    </dgm:pt>
    <dgm:pt modelId="{8C7FCD82-B4B8-4528-84A9-B8A419D8C641}" type="pres">
      <dgm:prSet presAssocID="{458D79D7-56DD-4DD3-A3EF-F72F794623D8}" presName="connectorText" presStyleLbl="sibTrans2D1" presStyleIdx="0" presStyleCnt="2"/>
      <dgm:spPr/>
      <dgm:t>
        <a:bodyPr/>
        <a:lstStyle/>
        <a:p>
          <a:endParaRPr lang="en-US"/>
        </a:p>
      </dgm:t>
    </dgm:pt>
    <dgm:pt modelId="{02A32C21-9144-4CDC-959D-769A070940C8}" type="pres">
      <dgm:prSet presAssocID="{E8A529DF-4C3A-4C4B-B434-961733A4FE14}" presName="node" presStyleLbl="node1" presStyleIdx="1" presStyleCnt="3">
        <dgm:presLayoutVars>
          <dgm:bulletEnabled val="1"/>
        </dgm:presLayoutVars>
      </dgm:prSet>
      <dgm:spPr/>
      <dgm:t>
        <a:bodyPr/>
        <a:lstStyle/>
        <a:p>
          <a:endParaRPr lang="en-US"/>
        </a:p>
      </dgm:t>
    </dgm:pt>
    <dgm:pt modelId="{DD9C7A37-8298-4768-83DC-917AAB508AD1}" type="pres">
      <dgm:prSet presAssocID="{263F8499-2C5B-488B-9658-80EF677CB4E7}" presName="sibTrans" presStyleLbl="sibTrans2D1" presStyleIdx="1" presStyleCnt="2" custAng="0"/>
      <dgm:spPr/>
      <dgm:t>
        <a:bodyPr/>
        <a:lstStyle/>
        <a:p>
          <a:endParaRPr lang="en-US"/>
        </a:p>
      </dgm:t>
    </dgm:pt>
    <dgm:pt modelId="{9A589C21-0D85-47E2-ADCA-BE06C05AC768}" type="pres">
      <dgm:prSet presAssocID="{263F8499-2C5B-488B-9658-80EF677CB4E7}" presName="connectorText" presStyleLbl="sibTrans2D1" presStyleIdx="1" presStyleCnt="2"/>
      <dgm:spPr/>
      <dgm:t>
        <a:bodyPr/>
        <a:lstStyle/>
        <a:p>
          <a:endParaRPr lang="en-US"/>
        </a:p>
      </dgm:t>
    </dgm:pt>
    <dgm:pt modelId="{511023E4-0A77-4AD9-AB64-828FC8123E38}" type="pres">
      <dgm:prSet presAssocID="{76632AAC-C1AF-46C5-851B-D389CD24D11C}" presName="node" presStyleLbl="node1" presStyleIdx="2" presStyleCnt="3">
        <dgm:presLayoutVars>
          <dgm:bulletEnabled val="1"/>
        </dgm:presLayoutVars>
      </dgm:prSet>
      <dgm:spPr/>
      <dgm:t>
        <a:bodyPr/>
        <a:lstStyle/>
        <a:p>
          <a:endParaRPr lang="en-US"/>
        </a:p>
      </dgm:t>
    </dgm:pt>
  </dgm:ptLst>
  <dgm:cxnLst>
    <dgm:cxn modelId="{37A4871C-F270-4B59-969A-6D0B2FB53681}" type="presOf" srcId="{76632AAC-C1AF-46C5-851B-D389CD24D11C}" destId="{511023E4-0A77-4AD9-AB64-828FC8123E38}" srcOrd="0" destOrd="0" presId="urn:microsoft.com/office/officeart/2005/8/layout/process1"/>
    <dgm:cxn modelId="{21A234DC-97A2-4B13-B0B8-50F11ECAACAF}" srcId="{DB77FD14-B388-4574-A7C3-3013B2DFF956}" destId="{E8A529DF-4C3A-4C4B-B434-961733A4FE14}" srcOrd="1" destOrd="0" parTransId="{4B163584-52AF-47E6-B39C-5A98985F21CA}" sibTransId="{263F8499-2C5B-488B-9658-80EF677CB4E7}"/>
    <dgm:cxn modelId="{8ED55C2A-CF6C-4053-B9BA-32251D42C59C}" srcId="{DB77FD14-B388-4574-A7C3-3013B2DFF956}" destId="{76632AAC-C1AF-46C5-851B-D389CD24D11C}" srcOrd="2" destOrd="0" parTransId="{A4850FF0-7002-45CF-90A0-B408758E443D}" sibTransId="{3AA98BF9-920E-402C-B342-37E91DD7CC74}"/>
    <dgm:cxn modelId="{F9EE443C-A9CE-4622-BBA2-60B1A3B537BF}" type="presOf" srcId="{458D79D7-56DD-4DD3-A3EF-F72F794623D8}" destId="{8C7FCD82-B4B8-4528-84A9-B8A419D8C641}" srcOrd="1" destOrd="0" presId="urn:microsoft.com/office/officeart/2005/8/layout/process1"/>
    <dgm:cxn modelId="{9A00CF32-27A2-4EC2-9B36-9A84E13470D3}" srcId="{DB77FD14-B388-4574-A7C3-3013B2DFF956}" destId="{203A4CB2-3A52-493D-B6C3-74C6573DA316}" srcOrd="0" destOrd="0" parTransId="{3BAC3F27-4F4E-41B7-AE08-B62315608D7B}" sibTransId="{458D79D7-56DD-4DD3-A3EF-F72F794623D8}"/>
    <dgm:cxn modelId="{C8D33999-9CF4-4F0E-9A54-62344CB83363}" type="presOf" srcId="{203A4CB2-3A52-493D-B6C3-74C6573DA316}" destId="{AEDB993C-9875-47CA-9DA0-6B69DD70F524}" srcOrd="0" destOrd="0" presId="urn:microsoft.com/office/officeart/2005/8/layout/process1"/>
    <dgm:cxn modelId="{C7AA2470-C0AE-4CCD-9248-ED00262D0FF0}" type="presOf" srcId="{E8A529DF-4C3A-4C4B-B434-961733A4FE14}" destId="{02A32C21-9144-4CDC-959D-769A070940C8}" srcOrd="0" destOrd="0" presId="urn:microsoft.com/office/officeart/2005/8/layout/process1"/>
    <dgm:cxn modelId="{97EEDC06-97DE-4CF6-A4A5-19D7DF697FAC}" type="presOf" srcId="{263F8499-2C5B-488B-9658-80EF677CB4E7}" destId="{9A589C21-0D85-47E2-ADCA-BE06C05AC768}" srcOrd="1" destOrd="0" presId="urn:microsoft.com/office/officeart/2005/8/layout/process1"/>
    <dgm:cxn modelId="{EB17BDF3-568E-430F-98AF-9B18778FA97C}" type="presOf" srcId="{DB77FD14-B388-4574-A7C3-3013B2DFF956}" destId="{C9EDDDAC-BD63-4206-804A-F5CD55CE14DD}" srcOrd="0" destOrd="0" presId="urn:microsoft.com/office/officeart/2005/8/layout/process1"/>
    <dgm:cxn modelId="{1A536175-0E86-45A2-B02A-28D469AA809A}" type="presOf" srcId="{263F8499-2C5B-488B-9658-80EF677CB4E7}" destId="{DD9C7A37-8298-4768-83DC-917AAB508AD1}" srcOrd="0" destOrd="0" presId="urn:microsoft.com/office/officeart/2005/8/layout/process1"/>
    <dgm:cxn modelId="{54A841F4-09B7-4496-8792-0D91C419E429}" type="presOf" srcId="{458D79D7-56DD-4DD3-A3EF-F72F794623D8}" destId="{C5A46792-BD2D-4891-9B01-FB7D679882C6}" srcOrd="0" destOrd="0" presId="urn:microsoft.com/office/officeart/2005/8/layout/process1"/>
    <dgm:cxn modelId="{3486B7CA-7CA0-474D-ACF6-CC9B1C7D076B}" type="presParOf" srcId="{C9EDDDAC-BD63-4206-804A-F5CD55CE14DD}" destId="{AEDB993C-9875-47CA-9DA0-6B69DD70F524}" srcOrd="0" destOrd="0" presId="urn:microsoft.com/office/officeart/2005/8/layout/process1"/>
    <dgm:cxn modelId="{BC8B6C51-7182-409B-8490-8171590ABFBF}" type="presParOf" srcId="{C9EDDDAC-BD63-4206-804A-F5CD55CE14DD}" destId="{C5A46792-BD2D-4891-9B01-FB7D679882C6}" srcOrd="1" destOrd="0" presId="urn:microsoft.com/office/officeart/2005/8/layout/process1"/>
    <dgm:cxn modelId="{B74E39C6-B518-4237-8363-3E48179F6E65}" type="presParOf" srcId="{C5A46792-BD2D-4891-9B01-FB7D679882C6}" destId="{8C7FCD82-B4B8-4528-84A9-B8A419D8C641}" srcOrd="0" destOrd="0" presId="urn:microsoft.com/office/officeart/2005/8/layout/process1"/>
    <dgm:cxn modelId="{E7127FAC-EA76-4749-A83A-2726F09AE861}" type="presParOf" srcId="{C9EDDDAC-BD63-4206-804A-F5CD55CE14DD}" destId="{02A32C21-9144-4CDC-959D-769A070940C8}" srcOrd="2" destOrd="0" presId="urn:microsoft.com/office/officeart/2005/8/layout/process1"/>
    <dgm:cxn modelId="{D25E2C75-C4BE-404A-971A-59D4C17B4A58}" type="presParOf" srcId="{C9EDDDAC-BD63-4206-804A-F5CD55CE14DD}" destId="{DD9C7A37-8298-4768-83DC-917AAB508AD1}" srcOrd="3" destOrd="0" presId="urn:microsoft.com/office/officeart/2005/8/layout/process1"/>
    <dgm:cxn modelId="{9B903AA0-5F1C-4B6A-875D-48AECE3EF08D}" type="presParOf" srcId="{DD9C7A37-8298-4768-83DC-917AAB508AD1}" destId="{9A589C21-0D85-47E2-ADCA-BE06C05AC768}" srcOrd="0" destOrd="0" presId="urn:microsoft.com/office/officeart/2005/8/layout/process1"/>
    <dgm:cxn modelId="{F1135FAB-1D01-4AF0-893B-C6F1C59E46B2}" type="presParOf" srcId="{C9EDDDAC-BD63-4206-804A-F5CD55CE14DD}" destId="{511023E4-0A77-4AD9-AB64-828FC8123E38}"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drawing1.xml><?xml version="1.0" encoding="utf-8"?>
<c:userShapes xmlns:c="http://schemas.openxmlformats.org/drawingml/2006/chart">
  <cdr:relSizeAnchor xmlns:cdr="http://schemas.openxmlformats.org/drawingml/2006/chartDrawing">
    <cdr:from>
      <cdr:x>0.8437</cdr:x>
      <cdr:y>0.8606</cdr:y>
    </cdr:from>
    <cdr:to>
      <cdr:x>0.95827</cdr:x>
      <cdr:y>0.92961</cdr:y>
    </cdr:to>
    <cdr:sp macro="" textlink="">
      <cdr:nvSpPr>
        <cdr:cNvPr id="2" name="TextBox 1"/>
        <cdr:cNvSpPr txBox="1"/>
      </cdr:nvSpPr>
      <cdr:spPr>
        <a:xfrm xmlns:a="http://schemas.openxmlformats.org/drawingml/2006/main">
          <a:off x="6733838" y="3240724"/>
          <a:ext cx="914400" cy="25988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dirty="0" smtClean="0">
              <a:solidFill>
                <a:srgbClr val="0070C0"/>
              </a:solidFill>
            </a:rPr>
            <a:t>(t</a:t>
          </a:r>
          <a:r>
            <a:rPr lang="en-US" sz="1100" dirty="0" smtClean="0">
              <a:solidFill>
                <a:srgbClr val="0070C0"/>
              </a:solidFill>
            </a:rPr>
            <a:t>o 2014)</a:t>
          </a:r>
          <a:endParaRPr lang="en-US" sz="1100" dirty="0">
            <a:solidFill>
              <a:srgbClr val="0070C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9D1BF792-0FEA-478A-8FFB-E70A533A635C}" type="datetimeFigureOut">
              <a:rPr lang="en-US" smtClean="0"/>
              <a:t>5/27/2015</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9EFE1A8A-D9BE-494A-908C-382337D8B7CF}" type="slidenum">
              <a:rPr lang="en-US" smtClean="0"/>
              <a:t>‹#›</a:t>
            </a:fld>
            <a:endParaRPr lang="en-US"/>
          </a:p>
        </p:txBody>
      </p:sp>
    </p:spTree>
    <p:extLst>
      <p:ext uri="{BB962C8B-B14F-4D97-AF65-F5344CB8AC3E}">
        <p14:creationId xmlns:p14="http://schemas.microsoft.com/office/powerpoint/2010/main" val="52356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AB90F190-E3DC-4470-9722-5358AE736CB4}" type="datetimeFigureOut">
              <a:rPr lang="en-US" smtClean="0"/>
              <a:t>5/27/2015</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0B7900FD-F643-4F74-9014-7FE4145832E9}" type="slidenum">
              <a:rPr lang="en-US" smtClean="0"/>
              <a:t>‹#›</a:t>
            </a:fld>
            <a:endParaRPr lang="en-US"/>
          </a:p>
        </p:txBody>
      </p:sp>
    </p:spTree>
    <p:extLst>
      <p:ext uri="{BB962C8B-B14F-4D97-AF65-F5344CB8AC3E}">
        <p14:creationId xmlns:p14="http://schemas.microsoft.com/office/powerpoint/2010/main" val="2900799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xfrm>
            <a:off x="997375" y="4637247"/>
            <a:ext cx="5483013" cy="4392216"/>
          </a:xfrm>
          <a:noFill/>
          <a:ln/>
        </p:spPr>
        <p:txBody>
          <a:bodyPr/>
          <a:lstStyle/>
          <a:p>
            <a:pPr eaLnBrk="1" hangingPunct="1"/>
            <a:endParaRPr lang="en-US" smtClean="0"/>
          </a:p>
        </p:txBody>
      </p:sp>
    </p:spTree>
    <p:extLst>
      <p:ext uri="{BB962C8B-B14F-4D97-AF65-F5344CB8AC3E}">
        <p14:creationId xmlns:p14="http://schemas.microsoft.com/office/powerpoint/2010/main" val="3459004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C2627F-EC7D-4B9C-ACB3-111BF665F401}" type="slidenum">
              <a:rPr lang="en-US" smtClean="0"/>
              <a:t>17</a:t>
            </a:fld>
            <a:endParaRPr lang="en-US" dirty="0"/>
          </a:p>
        </p:txBody>
      </p:sp>
    </p:spTree>
    <p:extLst>
      <p:ext uri="{BB962C8B-B14F-4D97-AF65-F5344CB8AC3E}">
        <p14:creationId xmlns:p14="http://schemas.microsoft.com/office/powerpoint/2010/main" val="3400290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7750D-8D89-407F-91EC-C3BB21B28D91}" type="slidenum">
              <a:rPr lang="en-US" smtClean="0"/>
              <a:t>19</a:t>
            </a:fld>
            <a:endParaRPr lang="en-US" dirty="0"/>
          </a:p>
        </p:txBody>
      </p:sp>
    </p:spTree>
    <p:extLst>
      <p:ext uri="{BB962C8B-B14F-4D97-AF65-F5344CB8AC3E}">
        <p14:creationId xmlns:p14="http://schemas.microsoft.com/office/powerpoint/2010/main" val="827140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97750D-8D89-407F-91EC-C3BB21B28D91}" type="slidenum">
              <a:rPr lang="en-US" smtClean="0"/>
              <a:t>21</a:t>
            </a:fld>
            <a:endParaRPr lang="en-US" dirty="0"/>
          </a:p>
        </p:txBody>
      </p:sp>
    </p:spTree>
    <p:extLst>
      <p:ext uri="{BB962C8B-B14F-4D97-AF65-F5344CB8AC3E}">
        <p14:creationId xmlns:p14="http://schemas.microsoft.com/office/powerpoint/2010/main" val="232067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xfrm>
            <a:off x="997375" y="4637247"/>
            <a:ext cx="5483013" cy="4392216"/>
          </a:xfrm>
          <a:noFill/>
          <a:ln/>
        </p:spPr>
        <p:txBody>
          <a:bodyPr/>
          <a:lstStyle/>
          <a:p>
            <a:pPr eaLnBrk="1" hangingPunct="1"/>
            <a:endParaRPr lang="en-US" smtClean="0"/>
          </a:p>
        </p:txBody>
      </p:sp>
    </p:spTree>
    <p:extLst>
      <p:ext uri="{BB962C8B-B14F-4D97-AF65-F5344CB8AC3E}">
        <p14:creationId xmlns:p14="http://schemas.microsoft.com/office/powerpoint/2010/main" val="3127346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4294967295"/>
          </p:nvPr>
        </p:nvSpPr>
        <p:spPr bwMode="auto">
          <a:xfrm>
            <a:off x="4236724" y="9272830"/>
            <a:ext cx="3241040" cy="488394"/>
          </a:xfrm>
          <a:prstGeom prst="rect">
            <a:avLst/>
          </a:prstGeom>
          <a:noFill/>
          <a:ln>
            <a:miter lim="800000"/>
            <a:headEnd/>
            <a:tailEnd/>
          </a:ln>
        </p:spPr>
        <p:txBody>
          <a:bodyPr lIns="98473" tIns="49239" rIns="98473" bIns="49239"/>
          <a:lstStyle/>
          <a:p>
            <a:fld id="{2F7DF8BE-429D-4A97-8D1D-620022EAD95A}" type="slidenum">
              <a:rPr lang="en-US"/>
              <a:pPr/>
              <a:t>28</a:t>
            </a:fld>
            <a:endParaRPr lang="en-US" dirty="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dirty="0" smtClean="0">
              <a:latin typeface="Times" pitchFamily="18" charset="0"/>
            </a:endParaRPr>
          </a:p>
        </p:txBody>
      </p:sp>
    </p:spTree>
    <p:extLst>
      <p:ext uri="{BB962C8B-B14F-4D97-AF65-F5344CB8AC3E}">
        <p14:creationId xmlns:p14="http://schemas.microsoft.com/office/powerpoint/2010/main" val="158025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4294967295"/>
          </p:nvPr>
        </p:nvSpPr>
        <p:spPr bwMode="auto">
          <a:xfrm>
            <a:off x="4236722" y="9272828"/>
            <a:ext cx="3241040" cy="488394"/>
          </a:xfrm>
          <a:prstGeom prst="rect">
            <a:avLst/>
          </a:prstGeom>
          <a:noFill/>
          <a:ln>
            <a:miter lim="800000"/>
            <a:headEnd/>
            <a:tailEnd/>
          </a:ln>
        </p:spPr>
        <p:txBody>
          <a:bodyPr lIns="98483" tIns="49243" rIns="98483" bIns="49243"/>
          <a:lstStyle/>
          <a:p>
            <a:fld id="{2F7DF8BE-429D-4A97-8D1D-620022EAD95A}" type="slidenum">
              <a:rPr lang="en-US"/>
              <a:pPr/>
              <a:t>29</a:t>
            </a:fld>
            <a:endParaRPr lang="en-US" dirty="0"/>
          </a:p>
        </p:txBody>
      </p:sp>
      <p:sp>
        <p:nvSpPr>
          <p:cNvPr id="54275" name="Rectangle 2"/>
          <p:cNvSpPr>
            <a:spLocks noGrp="1" noRot="1" noChangeAspect="1" noChangeArrowheads="1" noTextEdit="1"/>
          </p:cNvSpPr>
          <p:nvPr>
            <p:ph type="sldImg"/>
          </p:nvPr>
        </p:nvSpPr>
        <p:spPr>
          <a:xfrm>
            <a:off x="1284288" y="731838"/>
            <a:ext cx="3568700" cy="2676525"/>
          </a:xfrm>
          <a:ln/>
        </p:spPr>
      </p:sp>
      <p:sp>
        <p:nvSpPr>
          <p:cNvPr id="54276" name="Rectangle 3"/>
          <p:cNvSpPr>
            <a:spLocks noGrp="1" noChangeArrowheads="1"/>
          </p:cNvSpPr>
          <p:nvPr>
            <p:ph type="body" idx="1"/>
          </p:nvPr>
        </p:nvSpPr>
        <p:spPr>
          <a:noFill/>
          <a:ln/>
        </p:spPr>
        <p:txBody>
          <a:bodyPr/>
          <a:lstStyle/>
          <a:p>
            <a:pPr eaLnBrk="1" hangingPunct="1"/>
            <a:r>
              <a:rPr lang="en-US" dirty="0" smtClean="0">
                <a:latin typeface="Times" pitchFamily="18" charset="0"/>
              </a:rPr>
              <a:t> </a:t>
            </a:r>
          </a:p>
        </p:txBody>
      </p:sp>
    </p:spTree>
    <p:extLst>
      <p:ext uri="{BB962C8B-B14F-4D97-AF65-F5344CB8AC3E}">
        <p14:creationId xmlns:p14="http://schemas.microsoft.com/office/powerpoint/2010/main" val="1854686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BC0A80-B19C-B941-B1AA-68B03BE84824}" type="slidenum">
              <a:rPr lang="en-US" smtClean="0"/>
              <a:pPr/>
              <a:t>7</a:t>
            </a:fld>
            <a:endParaRPr lang="en-US"/>
          </a:p>
        </p:txBody>
      </p:sp>
    </p:spTree>
    <p:extLst>
      <p:ext uri="{BB962C8B-B14F-4D97-AF65-F5344CB8AC3E}">
        <p14:creationId xmlns:p14="http://schemas.microsoft.com/office/powerpoint/2010/main" val="1218842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Verdana" panose="020B0604030504040204" pitchFamily="34" charset="0"/>
              </a:defRPr>
            </a:lvl1pPr>
            <a:lvl2pPr marL="785305" indent="-302040">
              <a:defRPr sz="2500">
                <a:solidFill>
                  <a:schemeClr val="tx1"/>
                </a:solidFill>
                <a:latin typeface="Verdana" panose="020B0604030504040204" pitchFamily="34" charset="0"/>
              </a:defRPr>
            </a:lvl2pPr>
            <a:lvl3pPr marL="1208161" indent="-241632">
              <a:defRPr sz="2500">
                <a:solidFill>
                  <a:schemeClr val="tx1"/>
                </a:solidFill>
                <a:latin typeface="Verdana" panose="020B0604030504040204" pitchFamily="34" charset="0"/>
              </a:defRPr>
            </a:lvl3pPr>
            <a:lvl4pPr marL="1691426" indent="-241632">
              <a:defRPr sz="2500">
                <a:solidFill>
                  <a:schemeClr val="tx1"/>
                </a:solidFill>
                <a:latin typeface="Verdana" panose="020B0604030504040204" pitchFamily="34" charset="0"/>
              </a:defRPr>
            </a:lvl4pPr>
            <a:lvl5pPr marL="2174690" indent="-241632">
              <a:defRPr sz="2500">
                <a:solidFill>
                  <a:schemeClr val="tx1"/>
                </a:solidFill>
                <a:latin typeface="Verdana" panose="020B0604030504040204" pitchFamily="34" charset="0"/>
              </a:defRPr>
            </a:lvl5pPr>
            <a:lvl6pPr marL="2657954" indent="-241632" eaLnBrk="0" fontAlgn="base" hangingPunct="0">
              <a:spcBef>
                <a:spcPct val="0"/>
              </a:spcBef>
              <a:spcAft>
                <a:spcPct val="0"/>
              </a:spcAft>
              <a:defRPr sz="2500">
                <a:solidFill>
                  <a:schemeClr val="tx1"/>
                </a:solidFill>
                <a:latin typeface="Verdana" panose="020B0604030504040204" pitchFamily="34" charset="0"/>
              </a:defRPr>
            </a:lvl6pPr>
            <a:lvl7pPr marL="3141218" indent="-241632" eaLnBrk="0" fontAlgn="base" hangingPunct="0">
              <a:spcBef>
                <a:spcPct val="0"/>
              </a:spcBef>
              <a:spcAft>
                <a:spcPct val="0"/>
              </a:spcAft>
              <a:defRPr sz="2500">
                <a:solidFill>
                  <a:schemeClr val="tx1"/>
                </a:solidFill>
                <a:latin typeface="Verdana" panose="020B0604030504040204" pitchFamily="34" charset="0"/>
              </a:defRPr>
            </a:lvl7pPr>
            <a:lvl8pPr marL="3624483" indent="-241632" eaLnBrk="0" fontAlgn="base" hangingPunct="0">
              <a:spcBef>
                <a:spcPct val="0"/>
              </a:spcBef>
              <a:spcAft>
                <a:spcPct val="0"/>
              </a:spcAft>
              <a:defRPr sz="2500">
                <a:solidFill>
                  <a:schemeClr val="tx1"/>
                </a:solidFill>
                <a:latin typeface="Verdana" panose="020B0604030504040204" pitchFamily="34" charset="0"/>
              </a:defRPr>
            </a:lvl8pPr>
            <a:lvl9pPr marL="4107747" indent="-241632" eaLnBrk="0" fontAlgn="base" hangingPunct="0">
              <a:spcBef>
                <a:spcPct val="0"/>
              </a:spcBef>
              <a:spcAft>
                <a:spcPct val="0"/>
              </a:spcAft>
              <a:defRPr sz="2500">
                <a:solidFill>
                  <a:schemeClr val="tx1"/>
                </a:solidFill>
                <a:latin typeface="Verdana" panose="020B0604030504040204" pitchFamily="34" charset="0"/>
              </a:defRPr>
            </a:lvl9pPr>
          </a:lstStyle>
          <a:p>
            <a:fld id="{02323889-64F4-450C-AE72-64FF6BFF2E5B}" type="slidenum">
              <a:rPr lang="en-US" altLang="en-US" sz="1200">
                <a:solidFill>
                  <a:prstClr val="black"/>
                </a:solidFill>
              </a:rPr>
              <a:pPr/>
              <a:t>9</a:t>
            </a:fld>
            <a:endParaRPr lang="en-US" altLang="en-US" sz="1200">
              <a:solidFill>
                <a:prstClr val="black"/>
              </a:solidFill>
            </a:endParaRPr>
          </a:p>
        </p:txBody>
      </p:sp>
    </p:spTree>
    <p:extLst>
      <p:ext uri="{BB962C8B-B14F-4D97-AF65-F5344CB8AC3E}">
        <p14:creationId xmlns:p14="http://schemas.microsoft.com/office/powerpoint/2010/main" val="2079111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xfrm>
            <a:off x="997375" y="4637247"/>
            <a:ext cx="5483013" cy="4392216"/>
          </a:xfrm>
          <a:noFill/>
          <a:ln/>
        </p:spPr>
        <p:txBody>
          <a:bodyPr/>
          <a:lstStyle/>
          <a:p>
            <a:pPr eaLnBrk="1" hangingPunct="1"/>
            <a:endParaRPr lang="en-US" smtClean="0"/>
          </a:p>
        </p:txBody>
      </p:sp>
    </p:spTree>
    <p:extLst>
      <p:ext uri="{BB962C8B-B14F-4D97-AF65-F5344CB8AC3E}">
        <p14:creationId xmlns:p14="http://schemas.microsoft.com/office/powerpoint/2010/main" val="2313113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500" dirty="0"/>
          </a:p>
        </p:txBody>
      </p:sp>
      <p:sp>
        <p:nvSpPr>
          <p:cNvPr id="4" name="Slide Number Placeholder 3"/>
          <p:cNvSpPr>
            <a:spLocks noGrp="1"/>
          </p:cNvSpPr>
          <p:nvPr>
            <p:ph type="sldNum" sz="quarter" idx="10"/>
          </p:nvPr>
        </p:nvSpPr>
        <p:spPr/>
        <p:txBody>
          <a:bodyPr/>
          <a:lstStyle/>
          <a:p>
            <a:fld id="{9DBC0A80-B19C-B941-B1AA-68B03BE84824}" type="slidenum">
              <a:rPr lang="en-US" smtClean="0"/>
              <a:pPr/>
              <a:t>11</a:t>
            </a:fld>
            <a:endParaRPr lang="en-US" dirty="0"/>
          </a:p>
        </p:txBody>
      </p:sp>
    </p:spTree>
    <p:extLst>
      <p:ext uri="{BB962C8B-B14F-4D97-AF65-F5344CB8AC3E}">
        <p14:creationId xmlns:p14="http://schemas.microsoft.com/office/powerpoint/2010/main" val="1085475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pPr>
              <a:defRPr/>
            </a:pPr>
            <a:r>
              <a:rPr lang="en-US" sz="1500" dirty="0"/>
              <a:t>The Core purpose identifies the big picture – why the organization will or should not exist 10 to 30 years into the future. What sense of purpose will motivate members to dedicate their creative energies to The IIA and its efforts over a long period of time?</a:t>
            </a:r>
          </a:p>
          <a:p>
            <a:pPr>
              <a:defRPr/>
            </a:pPr>
            <a:r>
              <a:rPr lang="en-US" sz="1500" dirty="0"/>
              <a:t>As you can see on the screen, the core purpose of The IIA is simple:  To advance the profession and its value around the world.</a:t>
            </a:r>
          </a:p>
          <a:p>
            <a:pPr>
              <a:defRPr/>
            </a:pPr>
            <a:endParaRPr lang="en-US" sz="1500" dirty="0"/>
          </a:p>
          <a:p>
            <a:pPr>
              <a:defRPr/>
            </a:pPr>
            <a:r>
              <a:rPr lang="en-US" sz="1500" dirty="0"/>
              <a:t>The </a:t>
            </a:r>
            <a:r>
              <a:rPr lang="en-US" sz="1500" b="1" dirty="0"/>
              <a:t>10- to 15-year envisioned future</a:t>
            </a:r>
            <a:r>
              <a:rPr lang="en-US" sz="1500" dirty="0"/>
              <a:t> consists of a single, </a:t>
            </a:r>
            <a:r>
              <a:rPr lang="en-US" sz="1500" b="1" dirty="0"/>
              <a:t>big audacious goal (BAG) or vision</a:t>
            </a:r>
            <a:r>
              <a:rPr lang="en-US" sz="1500" dirty="0"/>
              <a:t>. Because it is “audacious” it represents a significant challenge, and its achievement will require all members, institutes, and committees to embrace it. It helps to set the direction for the succession of future three- to five-year strategic plans.</a:t>
            </a:r>
          </a:p>
          <a:p>
            <a:pPr>
              <a:defRPr/>
            </a:pPr>
            <a:r>
              <a:rPr lang="en-US" sz="1500" dirty="0"/>
              <a:t>I believe we all want to embrace the goal that “Internal audit professionals will be universally recognized as indispensible to effective governance, risk management, and control.”</a:t>
            </a:r>
          </a:p>
          <a:p>
            <a:pPr>
              <a:defRPr/>
            </a:pPr>
            <a:endParaRPr lang="en-US" dirty="0" smtClean="0"/>
          </a:p>
        </p:txBody>
      </p:sp>
      <p:sp>
        <p:nvSpPr>
          <p:cNvPr id="54276" name="Slide Number Placeholder 3"/>
          <p:cNvSpPr>
            <a:spLocks noGrp="1"/>
          </p:cNvSpPr>
          <p:nvPr>
            <p:ph type="sldNum" sz="quarter" idx="5"/>
          </p:nvPr>
        </p:nvSpPr>
        <p:spPr>
          <a:noFill/>
        </p:spPr>
        <p:txBody>
          <a:bodyPr/>
          <a:lstStyle/>
          <a:p>
            <a:fld id="{275F0B29-467C-4166-B774-1E0EBF6EF297}" type="slidenum">
              <a:rPr lang="en-US" smtClean="0"/>
              <a:pPr/>
              <a:t>12</a:t>
            </a:fld>
            <a:endParaRPr lang="en-US" smtClean="0"/>
          </a:p>
        </p:txBody>
      </p:sp>
    </p:spTree>
    <p:extLst>
      <p:ext uri="{BB962C8B-B14F-4D97-AF65-F5344CB8AC3E}">
        <p14:creationId xmlns:p14="http://schemas.microsoft.com/office/powerpoint/2010/main" val="3472967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BC0A80-B19C-B941-B1AA-68B03BE84824}" type="slidenum">
              <a:rPr lang="en-US" smtClean="0"/>
              <a:pPr/>
              <a:t>13</a:t>
            </a:fld>
            <a:endParaRPr lang="en-US"/>
          </a:p>
        </p:txBody>
      </p:sp>
    </p:spTree>
    <p:extLst>
      <p:ext uri="{BB962C8B-B14F-4D97-AF65-F5344CB8AC3E}">
        <p14:creationId xmlns:p14="http://schemas.microsoft.com/office/powerpoint/2010/main" val="1673172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DBC0A80-B19C-B941-B1AA-68B03BE84824}" type="slidenum">
              <a:rPr lang="en-US" smtClean="0"/>
              <a:pPr/>
              <a:t>14</a:t>
            </a:fld>
            <a:endParaRPr lang="en-US"/>
          </a:p>
        </p:txBody>
      </p:sp>
    </p:spTree>
    <p:extLst>
      <p:ext uri="{BB962C8B-B14F-4D97-AF65-F5344CB8AC3E}">
        <p14:creationId xmlns:p14="http://schemas.microsoft.com/office/powerpoint/2010/main" val="329308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xfrm>
            <a:off x="997375" y="4637247"/>
            <a:ext cx="5483013" cy="4392216"/>
          </a:xfrm>
          <a:noFill/>
          <a:ln/>
        </p:spPr>
        <p:txBody>
          <a:bodyPr/>
          <a:lstStyle/>
          <a:p>
            <a:pPr eaLnBrk="1" hangingPunct="1"/>
            <a:endParaRPr lang="en-US" smtClean="0"/>
          </a:p>
        </p:txBody>
      </p:sp>
    </p:spTree>
    <p:extLst>
      <p:ext uri="{BB962C8B-B14F-4D97-AF65-F5344CB8AC3E}">
        <p14:creationId xmlns:p14="http://schemas.microsoft.com/office/powerpoint/2010/main" val="4221329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New-PPT-1-1-blank.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108200" y="454025"/>
            <a:ext cx="6577013" cy="2581275"/>
          </a:xfrm>
        </p:spPr>
        <p:txBody>
          <a:bodyPr rIns="0">
            <a:normAutofit/>
          </a:bodyPr>
          <a:lstStyle>
            <a:lvl1pPr algn="r">
              <a:defRPr sz="360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759201" y="3009900"/>
            <a:ext cx="4926012" cy="1114425"/>
          </a:xfrm>
        </p:spPr>
        <p:txBody>
          <a:bodyPr rIns="0" anchor="ctr" anchorCtr="0">
            <a:normAutofit/>
          </a:bodyPr>
          <a:lstStyle>
            <a:lvl1pPr marL="0" indent="0" algn="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Rectangle 8"/>
          <p:cNvSpPr/>
          <p:nvPr userDrawn="1"/>
        </p:nvSpPr>
        <p:spPr>
          <a:xfrm>
            <a:off x="-1" y="6739468"/>
            <a:ext cx="9144001" cy="118872"/>
          </a:xfrm>
          <a:prstGeom prst="rect">
            <a:avLst/>
          </a:prstGeom>
          <a:solidFill>
            <a:srgbClr val="008F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IIA-wht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5100" y="5988873"/>
            <a:ext cx="2180994" cy="408752"/>
          </a:xfrm>
          <a:prstGeom prst="rect">
            <a:avLst/>
          </a:prstGeom>
        </p:spPr>
      </p:pic>
    </p:spTree>
    <p:extLst>
      <p:ext uri="{BB962C8B-B14F-4D97-AF65-F5344CB8AC3E}">
        <p14:creationId xmlns:p14="http://schemas.microsoft.com/office/powerpoint/2010/main" val="781791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9910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 Option 1">
    <p:spTree>
      <p:nvGrpSpPr>
        <p:cNvPr id="1" name=""/>
        <p:cNvGrpSpPr/>
        <p:nvPr/>
      </p:nvGrpSpPr>
      <p:grpSpPr>
        <a:xfrm>
          <a:off x="0" y="0"/>
          <a:ext cx="0" cy="0"/>
          <a:chOff x="0" y="0"/>
          <a:chExt cx="0" cy="0"/>
        </a:xfrm>
      </p:grpSpPr>
      <p:pic>
        <p:nvPicPr>
          <p:cNvPr id="20" name="Picture 19" descr="IIA-blue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5098" y="5988873"/>
            <a:ext cx="2180995" cy="408752"/>
          </a:xfrm>
          <a:prstGeom prst="rect">
            <a:avLst/>
          </a:prstGeom>
        </p:spPr>
      </p:pic>
      <p:pic>
        <p:nvPicPr>
          <p:cNvPr id="14" name="Picture 13" descr="New-PPT-1_head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432560"/>
          </a:xfrm>
          <a:prstGeom prst="rect">
            <a:avLst/>
          </a:prstGeom>
        </p:spPr>
      </p:pic>
      <p:sp>
        <p:nvSpPr>
          <p:cNvPr id="2" name="Title 1"/>
          <p:cNvSpPr>
            <a:spLocks noGrp="1"/>
          </p:cNvSpPr>
          <p:nvPr>
            <p:ph type="title"/>
          </p:nvPr>
        </p:nvSpPr>
        <p:spPr>
          <a:xfrm>
            <a:off x="457200" y="0"/>
            <a:ext cx="8229600" cy="1417638"/>
          </a:xfrm>
        </p:spPr>
        <p:txBody>
          <a:bodyPr>
            <a:normAutofit/>
          </a:bodyPr>
          <a:lstStyle>
            <a:lvl1pPr>
              <a:defRPr sz="30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defRPr>
                <a:solidFill>
                  <a:schemeClr val="accent1"/>
                </a:solidFill>
              </a:defRPr>
            </a:lvl2pPr>
            <a:lvl3pPr>
              <a:defRPr>
                <a:solidFill>
                  <a:schemeClr val="tx2"/>
                </a:solidFill>
              </a:defRPr>
            </a:lvl3pPr>
            <a:lvl4pPr>
              <a:defRPr>
                <a:solidFill>
                  <a:schemeClr val="bg1">
                    <a:lumMod val="50000"/>
                  </a:schemeClr>
                </a:solidFill>
              </a:defRPr>
            </a:lvl4pPr>
            <a:lvl5pPr>
              <a:defRPr>
                <a:solidFill>
                  <a:schemeClr val="accent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Footer Placeholder 4"/>
          <p:cNvSpPr>
            <a:spLocks noGrp="1"/>
          </p:cNvSpPr>
          <p:nvPr>
            <p:ph type="ftr" sz="quarter" idx="11"/>
          </p:nvPr>
        </p:nvSpPr>
        <p:spPr>
          <a:xfrm>
            <a:off x="458788" y="6165850"/>
            <a:ext cx="2895600" cy="365125"/>
          </a:xfrm>
        </p:spPr>
        <p:txBody>
          <a:bodyPr/>
          <a:lstStyle>
            <a:lvl1pPr algn="l">
              <a:defRPr/>
            </a:lvl1pPr>
          </a:lstStyle>
          <a:p>
            <a:endParaRPr lang="en-US" dirty="0"/>
          </a:p>
        </p:txBody>
      </p:sp>
      <p:sp>
        <p:nvSpPr>
          <p:cNvPr id="17" name="Slide Number Placeholder 5"/>
          <p:cNvSpPr>
            <a:spLocks noGrp="1"/>
          </p:cNvSpPr>
          <p:nvPr>
            <p:ph type="sldNum" sz="quarter" idx="12"/>
          </p:nvPr>
        </p:nvSpPr>
        <p:spPr>
          <a:xfrm>
            <a:off x="3651250" y="6165850"/>
            <a:ext cx="1841500" cy="365125"/>
          </a:xfrm>
        </p:spPr>
        <p:txBody>
          <a:bodyPr/>
          <a:lstStyle>
            <a:lvl1pPr algn="ctr">
              <a:defRPr/>
            </a:lvl1pPr>
          </a:lstStyle>
          <a:p>
            <a:fld id="{578A0C73-D945-1A4B-A945-058C1D45DC8B}" type="slidenum">
              <a:rPr lang="en-US" smtClean="0"/>
              <a:pPr/>
              <a:t>‹#›</a:t>
            </a:fld>
            <a:endParaRPr lang="en-US"/>
          </a:p>
        </p:txBody>
      </p:sp>
      <p:sp>
        <p:nvSpPr>
          <p:cNvPr id="18" name="Rectangle 17"/>
          <p:cNvSpPr/>
          <p:nvPr userDrawn="1"/>
        </p:nvSpPr>
        <p:spPr>
          <a:xfrm>
            <a:off x="-1" y="6739468"/>
            <a:ext cx="9144001" cy="118872"/>
          </a:xfrm>
          <a:prstGeom prst="rect">
            <a:avLst/>
          </a:prstGeom>
          <a:solidFill>
            <a:srgbClr val="008F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8798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Option 2">
    <p:spTree>
      <p:nvGrpSpPr>
        <p:cNvPr id="1" name=""/>
        <p:cNvGrpSpPr/>
        <p:nvPr/>
      </p:nvGrpSpPr>
      <p:grpSpPr>
        <a:xfrm>
          <a:off x="0" y="0"/>
          <a:ext cx="0" cy="0"/>
          <a:chOff x="0" y="0"/>
          <a:chExt cx="0" cy="0"/>
        </a:xfrm>
      </p:grpSpPr>
      <p:pic>
        <p:nvPicPr>
          <p:cNvPr id="4" name="Picture 3" descr="New-PPT-1-2-blank.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0"/>
            <a:ext cx="8229600" cy="1417638"/>
          </a:xfrm>
        </p:spPr>
        <p:txBody>
          <a:bodyPr>
            <a:normAutofit/>
          </a:bodyPr>
          <a:lstStyle>
            <a:lvl1pPr>
              <a:defRPr sz="30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58788" y="6165850"/>
            <a:ext cx="2895600" cy="365125"/>
          </a:xfrm>
        </p:spPr>
        <p:txBody>
          <a:bodyPr/>
          <a:lstStyle>
            <a:lvl1pPr algn="l">
              <a:defRPr>
                <a:solidFill>
                  <a:srgbClr val="FFFFFF"/>
                </a:solidFill>
              </a:defRPr>
            </a:lvl1pPr>
          </a:lstStyle>
          <a:p>
            <a:endParaRPr lang="en-US" dirty="0"/>
          </a:p>
        </p:txBody>
      </p:sp>
      <p:sp>
        <p:nvSpPr>
          <p:cNvPr id="6" name="Slide Number Placeholder 5"/>
          <p:cNvSpPr>
            <a:spLocks noGrp="1"/>
          </p:cNvSpPr>
          <p:nvPr>
            <p:ph type="sldNum" sz="quarter" idx="12"/>
          </p:nvPr>
        </p:nvSpPr>
        <p:spPr>
          <a:xfrm>
            <a:off x="3651250" y="6165850"/>
            <a:ext cx="1841500" cy="365125"/>
          </a:xfrm>
        </p:spPr>
        <p:txBody>
          <a:bodyPr/>
          <a:lstStyle>
            <a:lvl1pPr algn="ctr">
              <a:defRPr>
                <a:solidFill>
                  <a:srgbClr val="FFFFFF"/>
                </a:solidFill>
              </a:defRPr>
            </a:lvl1pPr>
          </a:lstStyle>
          <a:p>
            <a:fld id="{578A0C73-D945-1A4B-A945-058C1D45DC8B}" type="slidenum">
              <a:rPr lang="en-US" smtClean="0"/>
              <a:pPr/>
              <a:t>‹#›</a:t>
            </a:fld>
            <a:endParaRPr lang="en-US" dirty="0"/>
          </a:p>
        </p:txBody>
      </p:sp>
      <p:sp>
        <p:nvSpPr>
          <p:cNvPr id="8" name="Rectangle 7"/>
          <p:cNvSpPr/>
          <p:nvPr userDrawn="1"/>
        </p:nvSpPr>
        <p:spPr>
          <a:xfrm>
            <a:off x="-1" y="6739468"/>
            <a:ext cx="9144001" cy="118872"/>
          </a:xfrm>
          <a:prstGeom prst="rect">
            <a:avLst/>
          </a:prstGeom>
          <a:solidFill>
            <a:srgbClr val="008F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IIA-wht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5100" y="5988873"/>
            <a:ext cx="2180994" cy="408752"/>
          </a:xfrm>
          <a:prstGeom prst="rect">
            <a:avLst/>
          </a:prstGeom>
        </p:spPr>
      </p:pic>
    </p:spTree>
    <p:extLst>
      <p:ext uri="{BB962C8B-B14F-4D97-AF65-F5344CB8AC3E}">
        <p14:creationId xmlns:p14="http://schemas.microsoft.com/office/powerpoint/2010/main" val="3912659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Option 3">
    <p:spTree>
      <p:nvGrpSpPr>
        <p:cNvPr id="1" name=""/>
        <p:cNvGrpSpPr/>
        <p:nvPr/>
      </p:nvGrpSpPr>
      <p:grpSpPr>
        <a:xfrm>
          <a:off x="0" y="0"/>
          <a:ext cx="0" cy="0"/>
          <a:chOff x="0" y="0"/>
          <a:chExt cx="0" cy="0"/>
        </a:xfrm>
      </p:grpSpPr>
      <p:pic>
        <p:nvPicPr>
          <p:cNvPr id="4" name="Picture 3" descr="New-PPT-1_s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2137400" cy="6858000"/>
          </a:xfrm>
          <a:prstGeom prst="rect">
            <a:avLst/>
          </a:prstGeom>
        </p:spPr>
      </p:pic>
      <p:sp>
        <p:nvSpPr>
          <p:cNvPr id="2" name="Title 1"/>
          <p:cNvSpPr>
            <a:spLocks noGrp="1"/>
          </p:cNvSpPr>
          <p:nvPr>
            <p:ph type="title"/>
          </p:nvPr>
        </p:nvSpPr>
        <p:spPr>
          <a:xfrm>
            <a:off x="2171700" y="0"/>
            <a:ext cx="6515100" cy="2133600"/>
          </a:xfrm>
        </p:spPr>
        <p:txBody>
          <a:bodyPr>
            <a:normAutofit/>
          </a:bodyPr>
          <a:lstStyle>
            <a:lvl1pPr>
              <a:defRPr sz="3000">
                <a:solidFill>
                  <a:schemeClr val="tx1"/>
                </a:solidFill>
              </a:defRPr>
            </a:lvl1pPr>
          </a:lstStyle>
          <a:p>
            <a:r>
              <a:rPr lang="en-US" smtClean="0"/>
              <a:t>Click to edit Master title style</a:t>
            </a:r>
            <a:endParaRPr lang="en-US" dirty="0"/>
          </a:p>
        </p:txBody>
      </p:sp>
      <p:sp>
        <p:nvSpPr>
          <p:cNvPr id="14" name="Picture Placeholder 13"/>
          <p:cNvSpPr>
            <a:spLocks noGrp="1"/>
          </p:cNvSpPr>
          <p:nvPr>
            <p:ph type="pic" sz="quarter" idx="13"/>
          </p:nvPr>
        </p:nvSpPr>
        <p:spPr>
          <a:xfrm>
            <a:off x="0" y="2133600"/>
            <a:ext cx="3060700" cy="1778000"/>
          </a:xfrm>
        </p:spPr>
        <p:txBody>
          <a:bodyPr/>
          <a:lstStyle/>
          <a:p>
            <a:r>
              <a:rPr lang="en-US" smtClean="0"/>
              <a:t>Click icon to add picture</a:t>
            </a:r>
            <a:endParaRPr lang="en-US" dirty="0"/>
          </a:p>
        </p:txBody>
      </p:sp>
      <p:sp>
        <p:nvSpPr>
          <p:cNvPr id="16" name="Content Placeholder 15"/>
          <p:cNvSpPr>
            <a:spLocks noGrp="1"/>
          </p:cNvSpPr>
          <p:nvPr>
            <p:ph sz="quarter" idx="14"/>
          </p:nvPr>
        </p:nvSpPr>
        <p:spPr>
          <a:xfrm>
            <a:off x="3060700" y="2133600"/>
            <a:ext cx="6083300" cy="1778000"/>
          </a:xfrm>
          <a:solidFill>
            <a:schemeClr val="accent5">
              <a:lumMod val="50000"/>
            </a:schemeClr>
          </a:solidFill>
        </p:spPr>
        <p:txBody>
          <a:bodyPr lIns="365760" rIns="365760" anchor="ctr" anchorCtr="0">
            <a:normAutofit/>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Click to edit Master text styles</a:t>
            </a:r>
          </a:p>
        </p:txBody>
      </p:sp>
      <p:sp>
        <p:nvSpPr>
          <p:cNvPr id="18" name="Text Placeholder 17"/>
          <p:cNvSpPr>
            <a:spLocks noGrp="1"/>
          </p:cNvSpPr>
          <p:nvPr>
            <p:ph type="body" sz="quarter" idx="15"/>
          </p:nvPr>
        </p:nvSpPr>
        <p:spPr>
          <a:xfrm>
            <a:off x="2349500" y="4000500"/>
            <a:ext cx="6253163" cy="175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5" name="Picture 14" descr="IIA-blue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5098" y="5988873"/>
            <a:ext cx="2180995" cy="408752"/>
          </a:xfrm>
          <a:prstGeom prst="rect">
            <a:avLst/>
          </a:prstGeom>
        </p:spPr>
      </p:pic>
      <p:sp>
        <p:nvSpPr>
          <p:cNvPr id="17" name="Footer Placeholder 4"/>
          <p:cNvSpPr>
            <a:spLocks noGrp="1"/>
          </p:cNvSpPr>
          <p:nvPr>
            <p:ph type="ftr" sz="quarter" idx="11"/>
          </p:nvPr>
        </p:nvSpPr>
        <p:spPr>
          <a:xfrm>
            <a:off x="458788" y="6165850"/>
            <a:ext cx="2895600" cy="365125"/>
          </a:xfrm>
        </p:spPr>
        <p:txBody>
          <a:bodyPr/>
          <a:lstStyle>
            <a:lvl1pPr algn="l">
              <a:defRPr>
                <a:solidFill>
                  <a:srgbClr val="FFFFFF"/>
                </a:solidFill>
              </a:defRPr>
            </a:lvl1pPr>
          </a:lstStyle>
          <a:p>
            <a:endParaRPr lang="en-US" dirty="0"/>
          </a:p>
        </p:txBody>
      </p:sp>
      <p:sp>
        <p:nvSpPr>
          <p:cNvPr id="19" name="Slide Number Placeholder 5"/>
          <p:cNvSpPr>
            <a:spLocks noGrp="1"/>
          </p:cNvSpPr>
          <p:nvPr>
            <p:ph type="sldNum" sz="quarter" idx="12"/>
          </p:nvPr>
        </p:nvSpPr>
        <p:spPr>
          <a:xfrm>
            <a:off x="3651250" y="6165850"/>
            <a:ext cx="1841500" cy="365125"/>
          </a:xfrm>
        </p:spPr>
        <p:txBody>
          <a:bodyPr/>
          <a:lstStyle>
            <a:lvl1pPr algn="ctr">
              <a:defRPr/>
            </a:lvl1pPr>
          </a:lstStyle>
          <a:p>
            <a:fld id="{578A0C73-D945-1A4B-A945-058C1D45DC8B}" type="slidenum">
              <a:rPr lang="en-US" smtClean="0"/>
              <a:pPr/>
              <a:t>‹#›</a:t>
            </a:fld>
            <a:endParaRPr lang="en-US"/>
          </a:p>
        </p:txBody>
      </p:sp>
      <p:sp>
        <p:nvSpPr>
          <p:cNvPr id="20" name="Rectangle 19"/>
          <p:cNvSpPr/>
          <p:nvPr userDrawn="1"/>
        </p:nvSpPr>
        <p:spPr>
          <a:xfrm>
            <a:off x="-1" y="6739468"/>
            <a:ext cx="9144001" cy="118872"/>
          </a:xfrm>
          <a:prstGeom prst="rect">
            <a:avLst/>
          </a:prstGeom>
          <a:solidFill>
            <a:srgbClr val="008F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147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Option 4">
    <p:spTree>
      <p:nvGrpSpPr>
        <p:cNvPr id="1" name=""/>
        <p:cNvGrpSpPr/>
        <p:nvPr/>
      </p:nvGrpSpPr>
      <p:grpSpPr>
        <a:xfrm>
          <a:off x="0" y="0"/>
          <a:ext cx="0" cy="0"/>
          <a:chOff x="0" y="0"/>
          <a:chExt cx="0" cy="0"/>
        </a:xfrm>
      </p:grpSpPr>
      <p:pic>
        <p:nvPicPr>
          <p:cNvPr id="20" name="Picture 19" descr="IIA-blue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5098" y="5988873"/>
            <a:ext cx="2180995" cy="408752"/>
          </a:xfrm>
          <a:prstGeom prst="rect">
            <a:avLst/>
          </a:prstGeom>
        </p:spPr>
      </p:pic>
      <p:pic>
        <p:nvPicPr>
          <p:cNvPr id="14" name="Picture 13" descr="New-PPT-1_head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1432560"/>
          </a:xfrm>
          <a:prstGeom prst="rect">
            <a:avLst/>
          </a:prstGeom>
        </p:spPr>
      </p:pic>
      <p:sp>
        <p:nvSpPr>
          <p:cNvPr id="2" name="Title 1"/>
          <p:cNvSpPr>
            <a:spLocks noGrp="1"/>
          </p:cNvSpPr>
          <p:nvPr>
            <p:ph type="title"/>
          </p:nvPr>
        </p:nvSpPr>
        <p:spPr>
          <a:xfrm>
            <a:off x="457200" y="0"/>
            <a:ext cx="8229600" cy="1417638"/>
          </a:xfrm>
        </p:spPr>
        <p:txBody>
          <a:bodyPr>
            <a:normAutofit/>
          </a:bodyPr>
          <a:lstStyle>
            <a:lvl1pPr>
              <a:defRPr sz="30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4114800" cy="4525963"/>
          </a:xfrm>
        </p:spPr>
        <p:txBody>
          <a:bodyPr/>
          <a:lstStyle>
            <a:lvl2pPr>
              <a:defRPr>
                <a:solidFill>
                  <a:schemeClr val="accent1"/>
                </a:solidFill>
              </a:defRPr>
            </a:lvl2pPr>
            <a:lvl3pPr>
              <a:defRPr>
                <a:solidFill>
                  <a:schemeClr val="tx2"/>
                </a:solidFill>
              </a:defRPr>
            </a:lvl3pPr>
            <a:lvl4pPr>
              <a:defRPr>
                <a:solidFill>
                  <a:schemeClr val="bg1">
                    <a:lumMod val="50000"/>
                  </a:schemeClr>
                </a:solidFill>
              </a:defRPr>
            </a:lvl4pPr>
            <a:lvl5pPr>
              <a:defRPr>
                <a:solidFill>
                  <a:schemeClr val="accent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Footer Placeholder 4"/>
          <p:cNvSpPr>
            <a:spLocks noGrp="1"/>
          </p:cNvSpPr>
          <p:nvPr>
            <p:ph type="ftr" sz="quarter" idx="11"/>
          </p:nvPr>
        </p:nvSpPr>
        <p:spPr>
          <a:xfrm>
            <a:off x="458788" y="6165850"/>
            <a:ext cx="2895600" cy="365125"/>
          </a:xfrm>
        </p:spPr>
        <p:txBody>
          <a:bodyPr/>
          <a:lstStyle>
            <a:lvl1pPr algn="l">
              <a:defRPr/>
            </a:lvl1pPr>
          </a:lstStyle>
          <a:p>
            <a:endParaRPr lang="en-US" dirty="0"/>
          </a:p>
        </p:txBody>
      </p:sp>
      <p:sp>
        <p:nvSpPr>
          <p:cNvPr id="17" name="Slide Number Placeholder 5"/>
          <p:cNvSpPr>
            <a:spLocks noGrp="1"/>
          </p:cNvSpPr>
          <p:nvPr>
            <p:ph type="sldNum" sz="quarter" idx="12"/>
          </p:nvPr>
        </p:nvSpPr>
        <p:spPr>
          <a:xfrm>
            <a:off x="3651250" y="6165850"/>
            <a:ext cx="1841500" cy="365125"/>
          </a:xfrm>
        </p:spPr>
        <p:txBody>
          <a:bodyPr/>
          <a:lstStyle>
            <a:lvl1pPr algn="ctr">
              <a:defRPr/>
            </a:lvl1pPr>
          </a:lstStyle>
          <a:p>
            <a:fld id="{578A0C73-D945-1A4B-A945-058C1D45DC8B}" type="slidenum">
              <a:rPr lang="en-US" smtClean="0"/>
              <a:pPr/>
              <a:t>‹#›</a:t>
            </a:fld>
            <a:endParaRPr lang="en-US"/>
          </a:p>
        </p:txBody>
      </p:sp>
      <p:sp>
        <p:nvSpPr>
          <p:cNvPr id="18" name="Rectangle 17"/>
          <p:cNvSpPr/>
          <p:nvPr userDrawn="1"/>
        </p:nvSpPr>
        <p:spPr>
          <a:xfrm>
            <a:off x="-1" y="6739468"/>
            <a:ext cx="9144001" cy="118872"/>
          </a:xfrm>
          <a:prstGeom prst="rect">
            <a:avLst/>
          </a:prstGeom>
          <a:solidFill>
            <a:srgbClr val="008F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3"/>
          </p:nvPr>
        </p:nvSpPr>
        <p:spPr>
          <a:xfrm>
            <a:off x="4864100" y="2120900"/>
            <a:ext cx="3821113" cy="3060700"/>
          </a:xfrm>
        </p:spPr>
        <p:txBody>
          <a:bodyPr/>
          <a:lstStyle/>
          <a:p>
            <a:r>
              <a:rPr lang="en-US" smtClean="0"/>
              <a:t>Click icon to add picture</a:t>
            </a:r>
            <a:endParaRPr lang="en-US"/>
          </a:p>
        </p:txBody>
      </p:sp>
    </p:spTree>
    <p:extLst>
      <p:ext uri="{BB962C8B-B14F-4D97-AF65-F5344CB8AC3E}">
        <p14:creationId xmlns:p14="http://schemas.microsoft.com/office/powerpoint/2010/main" val="1125833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Option 5">
    <p:spTree>
      <p:nvGrpSpPr>
        <p:cNvPr id="1" name=""/>
        <p:cNvGrpSpPr/>
        <p:nvPr/>
      </p:nvGrpSpPr>
      <p:grpSpPr>
        <a:xfrm>
          <a:off x="0" y="0"/>
          <a:ext cx="0" cy="0"/>
          <a:chOff x="0" y="0"/>
          <a:chExt cx="0" cy="0"/>
        </a:xfrm>
      </p:grpSpPr>
      <p:pic>
        <p:nvPicPr>
          <p:cNvPr id="20" name="Picture 19" descr="IIA-blue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15098" y="5988873"/>
            <a:ext cx="2180995" cy="408752"/>
          </a:xfrm>
          <a:prstGeom prst="rect">
            <a:avLst/>
          </a:prstGeom>
        </p:spPr>
      </p:pic>
      <p:sp>
        <p:nvSpPr>
          <p:cNvPr id="2" name="Title 1"/>
          <p:cNvSpPr>
            <a:spLocks noGrp="1"/>
          </p:cNvSpPr>
          <p:nvPr>
            <p:ph type="title"/>
          </p:nvPr>
        </p:nvSpPr>
        <p:spPr>
          <a:xfrm>
            <a:off x="457200" y="0"/>
            <a:ext cx="8229600" cy="1417638"/>
          </a:xfrm>
        </p:spPr>
        <p:txBody>
          <a:bodyPr>
            <a:normAutofit/>
          </a:bodyPr>
          <a:lstStyle>
            <a:lvl1pPr>
              <a:defRPr sz="3000">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199" y="1600200"/>
            <a:ext cx="8238893" cy="4525963"/>
          </a:xfrm>
        </p:spPr>
        <p:txBody>
          <a:bodyPr/>
          <a:lstStyle>
            <a:lvl2pPr>
              <a:defRPr>
                <a:solidFill>
                  <a:schemeClr val="accent1"/>
                </a:solidFill>
              </a:defRPr>
            </a:lvl2pPr>
            <a:lvl3pPr>
              <a:defRPr>
                <a:solidFill>
                  <a:schemeClr val="tx2"/>
                </a:solidFill>
              </a:defRPr>
            </a:lvl3pPr>
            <a:lvl4pPr>
              <a:defRPr>
                <a:solidFill>
                  <a:schemeClr val="bg1">
                    <a:lumMod val="50000"/>
                  </a:schemeClr>
                </a:solidFill>
              </a:defRPr>
            </a:lvl4pPr>
            <a:lvl5pPr>
              <a:defRPr>
                <a:solidFill>
                  <a:schemeClr val="accent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Footer Placeholder 4"/>
          <p:cNvSpPr>
            <a:spLocks noGrp="1"/>
          </p:cNvSpPr>
          <p:nvPr>
            <p:ph type="ftr" sz="quarter" idx="11"/>
          </p:nvPr>
        </p:nvSpPr>
        <p:spPr>
          <a:xfrm>
            <a:off x="458788" y="6165850"/>
            <a:ext cx="2895600" cy="365125"/>
          </a:xfrm>
        </p:spPr>
        <p:txBody>
          <a:bodyPr/>
          <a:lstStyle>
            <a:lvl1pPr algn="l">
              <a:defRPr/>
            </a:lvl1pPr>
          </a:lstStyle>
          <a:p>
            <a:endParaRPr lang="en-US" dirty="0"/>
          </a:p>
        </p:txBody>
      </p:sp>
      <p:sp>
        <p:nvSpPr>
          <p:cNvPr id="17" name="Slide Number Placeholder 5"/>
          <p:cNvSpPr>
            <a:spLocks noGrp="1"/>
          </p:cNvSpPr>
          <p:nvPr>
            <p:ph type="sldNum" sz="quarter" idx="12"/>
          </p:nvPr>
        </p:nvSpPr>
        <p:spPr>
          <a:xfrm>
            <a:off x="3651250" y="6165850"/>
            <a:ext cx="1841500" cy="365125"/>
          </a:xfrm>
        </p:spPr>
        <p:txBody>
          <a:bodyPr/>
          <a:lstStyle>
            <a:lvl1pPr algn="ctr">
              <a:defRPr/>
            </a:lvl1pPr>
          </a:lstStyle>
          <a:p>
            <a:fld id="{578A0C73-D945-1A4B-A945-058C1D45DC8B}" type="slidenum">
              <a:rPr lang="en-US" smtClean="0"/>
              <a:pPr/>
              <a:t>‹#›</a:t>
            </a:fld>
            <a:endParaRPr lang="en-US"/>
          </a:p>
        </p:txBody>
      </p:sp>
      <p:sp>
        <p:nvSpPr>
          <p:cNvPr id="18" name="Rectangle 17"/>
          <p:cNvSpPr/>
          <p:nvPr userDrawn="1"/>
        </p:nvSpPr>
        <p:spPr>
          <a:xfrm>
            <a:off x="-1" y="6739468"/>
            <a:ext cx="9144001" cy="118872"/>
          </a:xfrm>
          <a:prstGeom prst="rect">
            <a:avLst/>
          </a:prstGeom>
          <a:solidFill>
            <a:srgbClr val="008F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501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9" name="Picture 8" descr="New-PPT-1_transition.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625600"/>
            <a:ext cx="4114800" cy="4363273"/>
          </a:xfrm>
        </p:spPr>
        <p:txBody>
          <a:bodyPr>
            <a:normAutofit/>
          </a:bodyPr>
          <a:lstStyle>
            <a:lvl1pPr algn="l">
              <a:defRPr sz="3000">
                <a:solidFill>
                  <a:schemeClr val="tx1"/>
                </a:solidFill>
              </a:defRPr>
            </a:lvl1pPr>
          </a:lstStyle>
          <a:p>
            <a:r>
              <a:rPr lang="en-US" smtClean="0"/>
              <a:t>Click to edit Master title style</a:t>
            </a:r>
            <a:endParaRPr lang="en-US" dirty="0"/>
          </a:p>
        </p:txBody>
      </p:sp>
      <p:sp>
        <p:nvSpPr>
          <p:cNvPr id="5" name="Footer Placeholder 4"/>
          <p:cNvSpPr>
            <a:spLocks noGrp="1"/>
          </p:cNvSpPr>
          <p:nvPr>
            <p:ph type="ftr" sz="quarter" idx="11"/>
          </p:nvPr>
        </p:nvSpPr>
        <p:spPr>
          <a:xfrm>
            <a:off x="458788" y="6165850"/>
            <a:ext cx="2895600" cy="365125"/>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3651250" y="6165850"/>
            <a:ext cx="1841500" cy="365125"/>
          </a:xfrm>
        </p:spPr>
        <p:txBody>
          <a:bodyPr/>
          <a:lstStyle>
            <a:lvl1pPr algn="ctr">
              <a:defRPr/>
            </a:lvl1pPr>
          </a:lstStyle>
          <a:p>
            <a:fld id="{578A0C73-D945-1A4B-A945-058C1D45DC8B}" type="slidenum">
              <a:rPr lang="en-US" smtClean="0"/>
              <a:pPr/>
              <a:t>‹#›</a:t>
            </a:fld>
            <a:endParaRPr lang="en-US"/>
          </a:p>
        </p:txBody>
      </p:sp>
      <p:sp>
        <p:nvSpPr>
          <p:cNvPr id="8" name="Rectangle 7"/>
          <p:cNvSpPr/>
          <p:nvPr userDrawn="1"/>
        </p:nvSpPr>
        <p:spPr>
          <a:xfrm>
            <a:off x="-1" y="6739468"/>
            <a:ext cx="9144001" cy="118872"/>
          </a:xfrm>
          <a:prstGeom prst="rect">
            <a:avLst/>
          </a:prstGeom>
          <a:solidFill>
            <a:srgbClr val="008F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IIA-wht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5100" y="5988873"/>
            <a:ext cx="2180994" cy="408752"/>
          </a:xfrm>
          <a:prstGeom prst="rect">
            <a:avLst/>
          </a:prstGeom>
        </p:spPr>
      </p:pic>
    </p:spTree>
    <p:extLst>
      <p:ext uri="{BB962C8B-B14F-4D97-AF65-F5344CB8AC3E}">
        <p14:creationId xmlns:p14="http://schemas.microsoft.com/office/powerpoint/2010/main" val="387574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Transition Slide">
    <p:spTree>
      <p:nvGrpSpPr>
        <p:cNvPr id="1" name=""/>
        <p:cNvGrpSpPr/>
        <p:nvPr/>
      </p:nvGrpSpPr>
      <p:grpSpPr>
        <a:xfrm>
          <a:off x="0" y="0"/>
          <a:ext cx="0" cy="0"/>
          <a:chOff x="0" y="0"/>
          <a:chExt cx="0" cy="0"/>
        </a:xfrm>
      </p:grpSpPr>
      <p:pic>
        <p:nvPicPr>
          <p:cNvPr id="14" name="Picture 13" descr="New-PPT-1-2-blank.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Picture Placeholder 3"/>
          <p:cNvSpPr>
            <a:spLocks noGrp="1"/>
          </p:cNvSpPr>
          <p:nvPr>
            <p:ph type="pic" sz="quarter" idx="13"/>
          </p:nvPr>
        </p:nvSpPr>
        <p:spPr>
          <a:xfrm>
            <a:off x="0" y="431968"/>
            <a:ext cx="6181329" cy="6307501"/>
          </a:xfrm>
          <a:custGeom>
            <a:avLst/>
            <a:gdLst/>
            <a:ahLst/>
            <a:cxnLst/>
            <a:rect l="l" t="t" r="r" b="b"/>
            <a:pathLst>
              <a:path w="6181329" h="6307501">
                <a:moveTo>
                  <a:pt x="0" y="0"/>
                </a:moveTo>
                <a:lnTo>
                  <a:pt x="241541" y="29555"/>
                </a:lnTo>
                <a:cubicBezTo>
                  <a:pt x="3402145" y="494596"/>
                  <a:pt x="5869509" y="2988326"/>
                  <a:pt x="6165584" y="6087449"/>
                </a:cubicBezTo>
                <a:lnTo>
                  <a:pt x="6181329" y="6307501"/>
                </a:lnTo>
                <a:lnTo>
                  <a:pt x="0" y="6307501"/>
                </a:lnTo>
                <a:close/>
              </a:path>
            </a:pathLst>
          </a:custGeom>
          <a:noFill/>
          <a:ln>
            <a:noFill/>
          </a:ln>
        </p:spPr>
        <p:txBody>
          <a:bodyPr/>
          <a:lstStyle/>
          <a:p>
            <a:r>
              <a:rPr lang="en-US" smtClean="0"/>
              <a:t>Click icon to add picture</a:t>
            </a:r>
            <a:endParaRPr lang="en-US" dirty="0"/>
          </a:p>
        </p:txBody>
      </p:sp>
      <p:sp>
        <p:nvSpPr>
          <p:cNvPr id="2" name="Title 1"/>
          <p:cNvSpPr>
            <a:spLocks noGrp="1"/>
          </p:cNvSpPr>
          <p:nvPr>
            <p:ph type="title"/>
          </p:nvPr>
        </p:nvSpPr>
        <p:spPr>
          <a:xfrm>
            <a:off x="4581294" y="441325"/>
            <a:ext cx="4114800" cy="2987675"/>
          </a:xfrm>
        </p:spPr>
        <p:txBody>
          <a:bodyPr>
            <a:normAutofit/>
          </a:bodyPr>
          <a:lstStyle>
            <a:lvl1pPr algn="r">
              <a:defRPr sz="3000">
                <a:solidFill>
                  <a:schemeClr val="bg1"/>
                </a:solidFill>
              </a:defRPr>
            </a:lvl1pPr>
          </a:lstStyle>
          <a:p>
            <a:r>
              <a:rPr lang="en-US" smtClean="0"/>
              <a:t>Click to edit Master title style</a:t>
            </a:r>
            <a:endParaRPr lang="en-US" dirty="0"/>
          </a:p>
        </p:txBody>
      </p:sp>
      <p:sp>
        <p:nvSpPr>
          <p:cNvPr id="5" name="Footer Placeholder 4"/>
          <p:cNvSpPr>
            <a:spLocks noGrp="1"/>
          </p:cNvSpPr>
          <p:nvPr>
            <p:ph type="ftr" sz="quarter" idx="11"/>
          </p:nvPr>
        </p:nvSpPr>
        <p:spPr>
          <a:xfrm>
            <a:off x="458788" y="6165850"/>
            <a:ext cx="2895600" cy="365125"/>
          </a:xfrm>
        </p:spPr>
        <p:txBody>
          <a:bodyPr/>
          <a:lstStyle>
            <a:lvl1pPr algn="l">
              <a:defRPr>
                <a:solidFill>
                  <a:srgbClr val="FFFFFF"/>
                </a:solidFill>
              </a:defRPr>
            </a:lvl1pPr>
          </a:lstStyle>
          <a:p>
            <a:endParaRPr lang="en-US" dirty="0"/>
          </a:p>
        </p:txBody>
      </p:sp>
      <p:sp>
        <p:nvSpPr>
          <p:cNvPr id="6" name="Slide Number Placeholder 5"/>
          <p:cNvSpPr>
            <a:spLocks noGrp="1"/>
          </p:cNvSpPr>
          <p:nvPr>
            <p:ph type="sldNum" sz="quarter" idx="12"/>
          </p:nvPr>
        </p:nvSpPr>
        <p:spPr>
          <a:xfrm>
            <a:off x="3651250" y="6165850"/>
            <a:ext cx="1841500" cy="365125"/>
          </a:xfrm>
        </p:spPr>
        <p:txBody>
          <a:bodyPr/>
          <a:lstStyle>
            <a:lvl1pPr algn="ctr">
              <a:defRPr>
                <a:solidFill>
                  <a:srgbClr val="FFFFFF"/>
                </a:solidFill>
              </a:defRPr>
            </a:lvl1pPr>
          </a:lstStyle>
          <a:p>
            <a:fld id="{578A0C73-D945-1A4B-A945-058C1D45DC8B}" type="slidenum">
              <a:rPr lang="en-US" smtClean="0"/>
              <a:pPr/>
              <a:t>‹#›</a:t>
            </a:fld>
            <a:endParaRPr lang="en-US" dirty="0"/>
          </a:p>
        </p:txBody>
      </p:sp>
      <p:sp>
        <p:nvSpPr>
          <p:cNvPr id="8" name="Rectangle 7"/>
          <p:cNvSpPr/>
          <p:nvPr userDrawn="1"/>
        </p:nvSpPr>
        <p:spPr>
          <a:xfrm>
            <a:off x="-1" y="6739468"/>
            <a:ext cx="9144001" cy="118872"/>
          </a:xfrm>
          <a:prstGeom prst="rect">
            <a:avLst/>
          </a:prstGeom>
          <a:solidFill>
            <a:srgbClr val="008F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IIA-wht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5100" y="5988873"/>
            <a:ext cx="2180994" cy="408752"/>
          </a:xfrm>
          <a:prstGeom prst="rect">
            <a:avLst/>
          </a:prstGeom>
        </p:spPr>
      </p:pic>
    </p:spTree>
    <p:extLst>
      <p:ext uri="{BB962C8B-B14F-4D97-AF65-F5344CB8AC3E}">
        <p14:creationId xmlns:p14="http://schemas.microsoft.com/office/powerpoint/2010/main" val="215309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4B90EA4-A1D9-1B4C-A420-AFAAE42E9B4D}" type="datetime1">
              <a:rPr lang="en-US" smtClean="0"/>
              <a:pPr/>
              <a:t>5/27/2015</a:t>
            </a:fld>
            <a:endParaRPr lang="en-US" dirty="0"/>
          </a:p>
        </p:txBody>
      </p:sp>
      <p:sp>
        <p:nvSpPr>
          <p:cNvPr id="4" name="Slide Number Placeholder 3"/>
          <p:cNvSpPr>
            <a:spLocks noGrp="1"/>
          </p:cNvSpPr>
          <p:nvPr>
            <p:ph type="sldNum" sz="quarter" idx="12"/>
          </p:nvPr>
        </p:nvSpPr>
        <p:spPr/>
        <p:txBody>
          <a:bodyPr/>
          <a:lstStyle/>
          <a:p>
            <a:fld id="{C1BD5D59-5316-7F4A-BA26-DEB6B50E2481}" type="slidenum">
              <a:rPr lang="en-US" smtClean="0"/>
              <a:pPr/>
              <a:t>‹#›</a:t>
            </a:fld>
            <a:endParaRPr lang="en-US" dirty="0"/>
          </a:p>
        </p:txBody>
      </p:sp>
      <p:pic>
        <p:nvPicPr>
          <p:cNvPr id="5" name="Picture 4" descr="IIALogo-wht.png"/>
          <p:cNvPicPr>
            <a:picLocks noChangeAspect="1"/>
          </p:cNvPicPr>
          <p:nvPr userDrawn="1"/>
        </p:nvPicPr>
        <p:blipFill>
          <a:blip r:embed="rId2"/>
          <a:stretch>
            <a:fillRect/>
          </a:stretch>
        </p:blipFill>
        <p:spPr>
          <a:xfrm>
            <a:off x="8382001" y="176315"/>
            <a:ext cx="304710" cy="251252"/>
          </a:xfrm>
          <a:prstGeom prst="rect">
            <a:avLst/>
          </a:prstGeom>
        </p:spPr>
      </p:pic>
      <p:sp>
        <p:nvSpPr>
          <p:cNvPr id="6" name="Footer Placeholder 4"/>
          <p:cNvSpPr>
            <a:spLocks noGrp="1"/>
          </p:cNvSpPr>
          <p:nvPr>
            <p:ph type="ftr" sz="quarter" idx="3"/>
          </p:nvPr>
        </p:nvSpPr>
        <p:spPr>
          <a:xfrm>
            <a:off x="457200" y="1"/>
            <a:ext cx="7289800" cy="608542"/>
          </a:xfrm>
          <a:prstGeom prst="rect">
            <a:avLst/>
          </a:prstGeom>
        </p:spPr>
        <p:txBody>
          <a:bodyPr vert="horz" lIns="91440" tIns="45720" rIns="91440" bIns="45720" rtlCol="0" anchor="ctr"/>
          <a:lstStyle>
            <a:lvl1pPr algn="l">
              <a:defRPr sz="1000" b="1" i="0" cap="all">
                <a:solidFill>
                  <a:schemeClr val="bg1"/>
                </a:solidFill>
                <a:latin typeface="Arial Narrow"/>
                <a:cs typeface="Arial Narrow"/>
              </a:defRPr>
            </a:lvl1pPr>
          </a:lstStyle>
          <a:p>
            <a:r>
              <a:rPr lang="en-US" dirty="0" smtClean="0"/>
              <a:t>Presentation Title Goes Here     [Edit in Header &amp; Footer Section (Apply to All)]</a:t>
            </a:r>
            <a:endParaRPr lang="en-US" dirty="0"/>
          </a:p>
        </p:txBody>
      </p:sp>
    </p:spTree>
    <p:extLst>
      <p:ext uri="{BB962C8B-B14F-4D97-AF65-F5344CB8AC3E}">
        <p14:creationId xmlns:p14="http://schemas.microsoft.com/office/powerpoint/2010/main" val="178788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71488" y="6356350"/>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8A0C73-D945-1A4B-A945-058C1D45DC8B}" type="slidenum">
              <a:rPr lang="en-US" smtClean="0"/>
              <a:t>‹#›</a:t>
            </a:fld>
            <a:endParaRPr lang="en-US"/>
          </a:p>
        </p:txBody>
      </p:sp>
    </p:spTree>
    <p:extLst>
      <p:ext uri="{BB962C8B-B14F-4D97-AF65-F5344CB8AC3E}">
        <p14:creationId xmlns:p14="http://schemas.microsoft.com/office/powerpoint/2010/main" val="824653336"/>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63" r:id="rId4"/>
    <p:sldLayoutId id="2147483667" r:id="rId5"/>
    <p:sldLayoutId id="2147483668" r:id="rId6"/>
    <p:sldLayoutId id="2147483669" r:id="rId7"/>
    <p:sldLayoutId id="2147483670" r:id="rId8"/>
    <p:sldLayoutId id="2147483672" r:id="rId9"/>
    <p:sldLayoutId id="2147483674"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5"/>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accent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hyperlink" Target="http://www.makeminegreenseattle.com/wp-content/uploads/2011/03/The-Strategic-Planning-Process.jpg"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diagramData" Target="../diagrams/data8.xml"/><Relationship Id="rId2" Type="http://schemas.openxmlformats.org/officeDocument/2006/relationships/diagramData" Target="../diagrams/data6.xml"/><Relationship Id="rId16" Type="http://schemas.microsoft.com/office/2007/relationships/diagramDrawing" Target="../diagrams/drawing8.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mailto:cyndi.plamondon@theiia.org" TargetMode="External"/><Relationship Id="rId2" Type="http://schemas.openxmlformats.org/officeDocument/2006/relationships/hyperlink" Target="mailto:gerry.cox@southwestaudit.co.uk"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9.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Certification programs </a:t>
            </a:r>
            <a:endParaRPr lang="en-US" dirty="0"/>
          </a:p>
        </p:txBody>
      </p:sp>
      <p:sp>
        <p:nvSpPr>
          <p:cNvPr id="6" name="Subtitle 5"/>
          <p:cNvSpPr>
            <a:spLocks noGrp="1"/>
          </p:cNvSpPr>
          <p:nvPr>
            <p:ph type="subTitle" idx="1"/>
          </p:nvPr>
        </p:nvSpPr>
        <p:spPr>
          <a:xfrm>
            <a:off x="2108200" y="3009900"/>
            <a:ext cx="6577013" cy="1114425"/>
          </a:xfrm>
        </p:spPr>
        <p:txBody>
          <a:bodyPr>
            <a:normAutofit fontScale="85000" lnSpcReduction="10000"/>
          </a:bodyPr>
          <a:lstStyle/>
          <a:p>
            <a:r>
              <a:rPr lang="en-US" dirty="0" smtClean="0"/>
              <a:t>Gerry Cox</a:t>
            </a:r>
          </a:p>
          <a:p>
            <a:endParaRPr lang="en-GB" dirty="0"/>
          </a:p>
          <a:p>
            <a:r>
              <a:rPr lang="en-GB" dirty="0"/>
              <a:t> </a:t>
            </a:r>
            <a:r>
              <a:rPr lang="en-GB" sz="2400" dirty="0"/>
              <a:t>INTOSAI Professional Standards Committee </a:t>
            </a:r>
            <a:r>
              <a:rPr lang="en-US" sz="2400" smtClean="0"/>
              <a:t> May </a:t>
            </a:r>
            <a:r>
              <a:rPr lang="en-US" sz="2400" dirty="0" smtClean="0"/>
              <a:t>2015</a:t>
            </a:r>
            <a:endParaRPr lang="en-US" dirty="0"/>
          </a:p>
        </p:txBody>
      </p:sp>
    </p:spTree>
    <p:extLst>
      <p:ext uri="{BB962C8B-B14F-4D97-AF65-F5344CB8AC3E}">
        <p14:creationId xmlns:p14="http://schemas.microsoft.com/office/powerpoint/2010/main" val="33050082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 000012435420 XXLarge.jpg"/>
          <p:cNvPicPr>
            <a:picLocks noChangeAspect="1"/>
          </p:cNvPicPr>
          <p:nvPr/>
        </p:nvPicPr>
        <p:blipFill>
          <a:blip r:embed="rId3"/>
          <a:stretch>
            <a:fillRect/>
          </a:stretch>
        </p:blipFill>
        <p:spPr>
          <a:xfrm>
            <a:off x="0" y="-24036"/>
            <a:ext cx="9144000" cy="6155013"/>
          </a:xfrm>
          <a:prstGeom prst="rect">
            <a:avLst/>
          </a:prstGeom>
        </p:spPr>
      </p:pic>
      <p:sp>
        <p:nvSpPr>
          <p:cNvPr id="5" name="Chord 4"/>
          <p:cNvSpPr/>
          <p:nvPr/>
        </p:nvSpPr>
        <p:spPr bwMode="auto">
          <a:xfrm rot="5400000" flipV="1">
            <a:off x="6559827" y="3123825"/>
            <a:ext cx="3020516" cy="4447836"/>
          </a:xfrm>
          <a:prstGeom prst="chord">
            <a:avLst>
              <a:gd name="adj1" fmla="val 4032237"/>
              <a:gd name="adj2" fmla="val 17517474"/>
            </a:avLst>
          </a:prstGeom>
          <a:solidFill>
            <a:schemeClr val="tx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25602" name="Rectangle 2"/>
          <p:cNvSpPr>
            <a:spLocks noGrp="1" noChangeArrowheads="1"/>
          </p:cNvSpPr>
          <p:nvPr>
            <p:ph type="title"/>
          </p:nvPr>
        </p:nvSpPr>
        <p:spPr>
          <a:xfrm>
            <a:off x="6042792" y="4407108"/>
            <a:ext cx="2983042" cy="1469036"/>
          </a:xfrm>
        </p:spPr>
        <p:txBody>
          <a:bodyPr/>
          <a:lstStyle/>
          <a:p>
            <a:pPr algn="l" eaLnBrk="1" hangingPunct="1"/>
            <a:r>
              <a:rPr lang="en-US" sz="3200" dirty="0" smtClean="0">
                <a:solidFill>
                  <a:schemeClr val="bg1"/>
                </a:solidFill>
              </a:rPr>
              <a:t>Strategic Plans</a:t>
            </a:r>
          </a:p>
        </p:txBody>
      </p:sp>
    </p:spTree>
    <p:extLst>
      <p:ext uri="{BB962C8B-B14F-4D97-AF65-F5344CB8AC3E}">
        <p14:creationId xmlns:p14="http://schemas.microsoft.com/office/powerpoint/2010/main" val="367407409"/>
      </p:ext>
    </p:extLst>
  </p:cSld>
  <p:clrMapOvr>
    <a:masterClrMapping/>
  </p:clrMapOvr>
  <p:transition>
    <p:pull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www.hatboro-horsham.org/cms/lib2/PA01000027/Centricity/Domain/93/strategic_plan.jpg"/>
          <p:cNvPicPr>
            <a:picLocks noChangeAspect="1" noChangeArrowheads="1"/>
          </p:cNvPicPr>
          <p:nvPr/>
        </p:nvPicPr>
        <p:blipFill>
          <a:blip r:embed="rId3"/>
          <a:srcRect l="3547" t="22990" r="3059" b="2285"/>
          <a:stretch>
            <a:fillRect/>
          </a:stretch>
        </p:blipFill>
        <p:spPr bwMode="auto">
          <a:xfrm>
            <a:off x="5075875" y="3642018"/>
            <a:ext cx="3576119" cy="2263366"/>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ctrTitle"/>
          </p:nvPr>
        </p:nvSpPr>
        <p:spPr>
          <a:xfrm>
            <a:off x="839449" y="2525917"/>
            <a:ext cx="7510072" cy="1584356"/>
          </a:xfrm>
          <a:gradFill>
            <a:gsLst>
              <a:gs pos="21000">
                <a:schemeClr val="accent1"/>
              </a:gs>
              <a:gs pos="100000">
                <a:srgbClr val="003661"/>
              </a:gs>
            </a:gsLst>
            <a:path path="circle">
              <a:fillToRect r="100000" b="100000"/>
            </a:path>
          </a:gradFill>
          <a:effectLst>
            <a:outerShdw blurRad="50800" dist="38100" dir="2700000" algn="tl" rotWithShape="0">
              <a:prstClr val="black">
                <a:alpha val="40000"/>
              </a:prstClr>
            </a:outerShdw>
          </a:effectLst>
        </p:spPr>
        <p:txBody>
          <a:bodyPr/>
          <a:lstStyle/>
          <a:p>
            <a:r>
              <a:rPr lang="en-US" sz="3600" dirty="0" smtClean="0">
                <a:solidFill>
                  <a:schemeClr val="tx1"/>
                </a:solidFill>
                <a:effectLst>
                  <a:outerShdw blurRad="38100" dist="38100" dir="2700000" algn="tl">
                    <a:srgbClr val="000000">
                      <a:alpha val="43137"/>
                    </a:srgbClr>
                  </a:outerShdw>
                </a:effectLst>
              </a:rPr>
              <a:t>Global Strategic Plan 2012-2016</a:t>
            </a:r>
            <a:endParaRPr lang="en-US" sz="3600" dirty="0">
              <a:solidFill>
                <a:schemeClr val="tx1"/>
              </a:solidFill>
              <a:effectLst>
                <a:outerShdw blurRad="38100" dist="38100" dir="2700000" algn="tl">
                  <a:srgbClr val="000000">
                    <a:alpha val="43137"/>
                  </a:srgbClr>
                </a:outerShdw>
              </a:effectLst>
            </a:endParaRPr>
          </a:p>
        </p:txBody>
      </p:sp>
      <p:pic>
        <p:nvPicPr>
          <p:cNvPr id="10242" name="Picture 2" descr="http://www.makeminegreenseattle.com/wp-content/uploads/2011/03/The-Strategic-Planning-Process-300x236.jpg">
            <a:hlinkClick r:id="rId4"/>
          </p:cNvPr>
          <p:cNvPicPr>
            <a:picLocks noChangeAspect="1" noChangeArrowheads="1"/>
          </p:cNvPicPr>
          <p:nvPr/>
        </p:nvPicPr>
        <p:blipFill>
          <a:blip r:embed="rId5"/>
          <a:srcRect/>
          <a:stretch>
            <a:fillRect/>
          </a:stretch>
        </p:blipFill>
        <p:spPr bwMode="auto">
          <a:xfrm>
            <a:off x="516343" y="556308"/>
            <a:ext cx="3060071" cy="20836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59852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Strategic Plan</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958640319"/>
              </p:ext>
            </p:extLst>
          </p:nvPr>
        </p:nvGraphicFramePr>
        <p:xfrm>
          <a:off x="685800" y="1737360"/>
          <a:ext cx="7772400" cy="4137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74052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807720"/>
          </a:xfrm>
        </p:spPr>
        <p:txBody>
          <a:bodyPr/>
          <a:lstStyle/>
          <a:p>
            <a:r>
              <a:rPr lang="en-US" dirty="0" smtClean="0"/>
              <a:t>Strategic Goals  </a:t>
            </a:r>
            <a:endParaRPr lang="en-US" dirty="0"/>
          </a:p>
        </p:txBody>
      </p:sp>
      <p:sp>
        <p:nvSpPr>
          <p:cNvPr id="3" name="Content Placeholder 2"/>
          <p:cNvSpPr>
            <a:spLocks noGrp="1"/>
          </p:cNvSpPr>
          <p:nvPr>
            <p:ph idx="1"/>
          </p:nvPr>
        </p:nvSpPr>
        <p:spPr>
          <a:xfrm>
            <a:off x="899160" y="1615440"/>
            <a:ext cx="7345680" cy="1493520"/>
          </a:xfrm>
          <a:solidFill>
            <a:schemeClr val="bg1">
              <a:lumMod val="90000"/>
              <a:lumOff val="10000"/>
            </a:schemeClr>
          </a:solidFill>
        </p:spPr>
        <p:style>
          <a:lnRef idx="2">
            <a:schemeClr val="accent1"/>
          </a:lnRef>
          <a:fillRef idx="1">
            <a:schemeClr val="lt1"/>
          </a:fillRef>
          <a:effectRef idx="0">
            <a:schemeClr val="accent1"/>
          </a:effectRef>
          <a:fontRef idx="minor">
            <a:schemeClr val="dk1"/>
          </a:fontRef>
        </p:style>
        <p:txBody>
          <a:bodyPr/>
          <a:lstStyle/>
          <a:p>
            <a:pPr algn="ctr">
              <a:buNone/>
            </a:pPr>
            <a:r>
              <a:rPr lang="en-US" sz="2400" dirty="0" smtClean="0"/>
              <a:t>Goal A: PROFESSIONALISM</a:t>
            </a:r>
          </a:p>
          <a:p>
            <a:pPr lvl="0" algn="ctr">
              <a:spcBef>
                <a:spcPts val="0"/>
              </a:spcBef>
              <a:buNone/>
            </a:pPr>
            <a:r>
              <a:rPr lang="en-US" sz="2000" dirty="0" smtClean="0"/>
              <a:t>	The IIA will be the driving force for the development of </a:t>
            </a:r>
          </a:p>
          <a:p>
            <a:pPr lvl="0" algn="ctr">
              <a:spcBef>
                <a:spcPts val="0"/>
              </a:spcBef>
              <a:buNone/>
            </a:pPr>
            <a:r>
              <a:rPr lang="en-US" sz="2000" dirty="0" smtClean="0"/>
              <a:t>high-performing internal audit professionals, indispensible </a:t>
            </a:r>
          </a:p>
          <a:p>
            <a:pPr lvl="0" algn="ctr">
              <a:spcBef>
                <a:spcPts val="0"/>
              </a:spcBef>
              <a:buNone/>
            </a:pPr>
            <a:r>
              <a:rPr lang="en-US" sz="2000" dirty="0" smtClean="0"/>
              <a:t>to their organizations </a:t>
            </a:r>
          </a:p>
          <a:p>
            <a:endParaRPr lang="en-US" dirty="0"/>
          </a:p>
        </p:txBody>
      </p:sp>
      <p:sp>
        <p:nvSpPr>
          <p:cNvPr id="4" name="TextBox 3"/>
          <p:cNvSpPr txBox="1"/>
          <p:nvPr/>
        </p:nvSpPr>
        <p:spPr>
          <a:xfrm>
            <a:off x="884420" y="3282846"/>
            <a:ext cx="7480091" cy="1163395"/>
          </a:xfrm>
          <a:prstGeom prst="rect">
            <a:avLst/>
          </a:prstGeom>
          <a:solidFill>
            <a:schemeClr val="bg1">
              <a:lumMod val="90000"/>
              <a:lumOff val="10000"/>
            </a:schemeClr>
          </a:solidFill>
        </p:spPr>
        <p:txBody>
          <a:bodyPr wrap="square" rtlCol="0">
            <a:spAutoFit/>
          </a:bodyPr>
          <a:lstStyle/>
          <a:p>
            <a:pPr lvl="0">
              <a:lnSpc>
                <a:spcPct val="90000"/>
              </a:lnSpc>
              <a:spcBef>
                <a:spcPct val="20000"/>
              </a:spcBef>
            </a:pPr>
            <a:r>
              <a:rPr lang="en-US" sz="2400" dirty="0"/>
              <a:t>Goal B: MEMBERSHIP/VALUE PROPOSITION</a:t>
            </a:r>
          </a:p>
          <a:p>
            <a:pPr>
              <a:lnSpc>
                <a:spcPct val="90000"/>
              </a:lnSpc>
              <a:spcBef>
                <a:spcPct val="20000"/>
              </a:spcBef>
            </a:pPr>
            <a:r>
              <a:rPr lang="en-US" sz="2400" dirty="0"/>
              <a:t>The IIA will deliver the value that compels current, future, and former internal auditors to be </a:t>
            </a:r>
            <a:r>
              <a:rPr lang="en-US" sz="2400" dirty="0" smtClean="0"/>
              <a:t>members</a:t>
            </a:r>
          </a:p>
        </p:txBody>
      </p:sp>
      <p:sp>
        <p:nvSpPr>
          <p:cNvPr id="5" name="TextBox 4"/>
          <p:cNvSpPr txBox="1"/>
          <p:nvPr/>
        </p:nvSpPr>
        <p:spPr>
          <a:xfrm>
            <a:off x="886919" y="4529528"/>
            <a:ext cx="7480091" cy="1163395"/>
          </a:xfrm>
          <a:prstGeom prst="rect">
            <a:avLst/>
          </a:prstGeom>
          <a:solidFill>
            <a:schemeClr val="bg1">
              <a:lumMod val="90000"/>
              <a:lumOff val="10000"/>
            </a:schemeClr>
          </a:solidFill>
        </p:spPr>
        <p:txBody>
          <a:bodyPr wrap="square" rtlCol="0">
            <a:spAutoFit/>
          </a:bodyPr>
          <a:lstStyle/>
          <a:p>
            <a:pPr lvl="0">
              <a:lnSpc>
                <a:spcPct val="90000"/>
              </a:lnSpc>
              <a:spcBef>
                <a:spcPct val="20000"/>
              </a:spcBef>
            </a:pPr>
            <a:r>
              <a:rPr lang="en-US" sz="2400" dirty="0" smtClean="0"/>
              <a:t>Goal </a:t>
            </a:r>
            <a:r>
              <a:rPr lang="en-US" sz="2400" dirty="0"/>
              <a:t>C: ADVOCACY</a:t>
            </a:r>
          </a:p>
          <a:p>
            <a:pPr lvl="0">
              <a:lnSpc>
                <a:spcPct val="90000"/>
              </a:lnSpc>
              <a:spcBef>
                <a:spcPct val="20000"/>
              </a:spcBef>
            </a:pPr>
            <a:r>
              <a:rPr lang="en-US" sz="2400" dirty="0"/>
              <a:t>The IIA will have positively raised the profile of, and demand for, professional internal auditing, globally </a:t>
            </a:r>
          </a:p>
        </p:txBody>
      </p:sp>
    </p:spTree>
    <p:extLst>
      <p:ext uri="{BB962C8B-B14F-4D97-AF65-F5344CB8AC3E}">
        <p14:creationId xmlns:p14="http://schemas.microsoft.com/office/powerpoint/2010/main" val="2445964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807720"/>
          </a:xfrm>
        </p:spPr>
        <p:txBody>
          <a:bodyPr/>
          <a:lstStyle/>
          <a:p>
            <a:r>
              <a:rPr lang="en-US" dirty="0" smtClean="0"/>
              <a:t>Strategic Goals  </a:t>
            </a:r>
            <a:endParaRPr lang="en-US" dirty="0"/>
          </a:p>
        </p:txBody>
      </p:sp>
      <p:sp>
        <p:nvSpPr>
          <p:cNvPr id="3" name="Content Placeholder 2"/>
          <p:cNvSpPr>
            <a:spLocks noGrp="1"/>
          </p:cNvSpPr>
          <p:nvPr>
            <p:ph idx="1"/>
          </p:nvPr>
        </p:nvSpPr>
        <p:spPr>
          <a:xfrm>
            <a:off x="899160" y="1615440"/>
            <a:ext cx="7345680" cy="1517504"/>
          </a:xfrm>
          <a:solidFill>
            <a:schemeClr val="bg1">
              <a:lumMod val="90000"/>
              <a:lumOff val="10000"/>
            </a:schemeClr>
          </a:solidFill>
          <a:ln>
            <a:noFill/>
          </a:ln>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0">
              <a:buNone/>
            </a:pPr>
            <a:r>
              <a:rPr lang="en-US" sz="2600" dirty="0">
                <a:solidFill>
                  <a:schemeClr val="tx1"/>
                </a:solidFill>
              </a:rPr>
              <a:t>Goal D: GOVERNANCE</a:t>
            </a:r>
          </a:p>
          <a:p>
            <a:pPr marL="0" lvl="0" indent="0">
              <a:buNone/>
            </a:pPr>
            <a:r>
              <a:rPr lang="en-US" sz="2600" dirty="0">
                <a:solidFill>
                  <a:schemeClr val="tx1"/>
                </a:solidFill>
              </a:rPr>
              <a:t>The IIA will have a global operating model in place where all affiliated institutes are aligned on core principles</a:t>
            </a:r>
          </a:p>
          <a:p>
            <a:pPr marL="0" indent="0">
              <a:buNone/>
            </a:pPr>
            <a:endParaRPr lang="en-US" dirty="0"/>
          </a:p>
        </p:txBody>
      </p:sp>
      <p:sp>
        <p:nvSpPr>
          <p:cNvPr id="4" name="TextBox 3"/>
          <p:cNvSpPr txBox="1"/>
          <p:nvPr/>
        </p:nvSpPr>
        <p:spPr>
          <a:xfrm>
            <a:off x="884420" y="3132944"/>
            <a:ext cx="7480091" cy="1846659"/>
          </a:xfrm>
          <a:prstGeom prst="rect">
            <a:avLst/>
          </a:prstGeom>
          <a:solidFill>
            <a:schemeClr val="bg1">
              <a:lumMod val="90000"/>
              <a:lumOff val="10000"/>
            </a:schemeClr>
          </a:solidFill>
        </p:spPr>
        <p:txBody>
          <a:bodyPr wrap="square" rtlCol="0">
            <a:spAutoFit/>
          </a:bodyPr>
          <a:lstStyle/>
          <a:p>
            <a:pPr lvl="0">
              <a:spcBef>
                <a:spcPct val="20000"/>
              </a:spcBef>
            </a:pPr>
            <a:endParaRPr lang="en-US" dirty="0" smtClean="0"/>
          </a:p>
          <a:p>
            <a:pPr lvl="0">
              <a:lnSpc>
                <a:spcPct val="90000"/>
              </a:lnSpc>
              <a:spcBef>
                <a:spcPct val="20000"/>
              </a:spcBef>
            </a:pPr>
            <a:r>
              <a:rPr lang="en-US" sz="2400" dirty="0"/>
              <a:t>Goal E:  FINANCIAL</a:t>
            </a:r>
          </a:p>
          <a:p>
            <a:pPr>
              <a:lnSpc>
                <a:spcPct val="90000"/>
              </a:lnSpc>
              <a:spcBef>
                <a:spcPct val="20000"/>
              </a:spcBef>
            </a:pPr>
            <a:r>
              <a:rPr lang="en-US" sz="2400" dirty="0"/>
              <a:t>IIA Global operations will be self-sufficient financially with adequate reserves to carry out its core purpose and strategic direction</a:t>
            </a:r>
          </a:p>
        </p:txBody>
      </p:sp>
    </p:spTree>
    <p:extLst>
      <p:ext uri="{BB962C8B-B14F-4D97-AF65-F5344CB8AC3E}">
        <p14:creationId xmlns:p14="http://schemas.microsoft.com/office/powerpoint/2010/main" val="1969567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 000012435420 XXLarge.jpg"/>
          <p:cNvPicPr>
            <a:picLocks noChangeAspect="1"/>
          </p:cNvPicPr>
          <p:nvPr/>
        </p:nvPicPr>
        <p:blipFill>
          <a:blip r:embed="rId3"/>
          <a:stretch>
            <a:fillRect/>
          </a:stretch>
        </p:blipFill>
        <p:spPr>
          <a:xfrm>
            <a:off x="0" y="-24036"/>
            <a:ext cx="9144000" cy="6155013"/>
          </a:xfrm>
          <a:prstGeom prst="rect">
            <a:avLst/>
          </a:prstGeom>
        </p:spPr>
      </p:pic>
      <p:sp>
        <p:nvSpPr>
          <p:cNvPr id="5" name="Chord 4"/>
          <p:cNvSpPr/>
          <p:nvPr/>
        </p:nvSpPr>
        <p:spPr bwMode="auto">
          <a:xfrm rot="5400000" flipV="1">
            <a:off x="6559827" y="3123825"/>
            <a:ext cx="3020516" cy="4447836"/>
          </a:xfrm>
          <a:prstGeom prst="chord">
            <a:avLst>
              <a:gd name="adj1" fmla="val 4032237"/>
              <a:gd name="adj2" fmla="val 17517474"/>
            </a:avLst>
          </a:prstGeom>
          <a:solidFill>
            <a:schemeClr val="tx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25602" name="Rectangle 2"/>
          <p:cNvSpPr>
            <a:spLocks noGrp="1" noChangeArrowheads="1"/>
          </p:cNvSpPr>
          <p:nvPr>
            <p:ph type="title"/>
          </p:nvPr>
        </p:nvSpPr>
        <p:spPr>
          <a:xfrm>
            <a:off x="6122127" y="4407108"/>
            <a:ext cx="3100251" cy="1469036"/>
          </a:xfrm>
        </p:spPr>
        <p:txBody>
          <a:bodyPr>
            <a:normAutofit fontScale="90000"/>
          </a:bodyPr>
          <a:lstStyle/>
          <a:p>
            <a:pPr algn="l" eaLnBrk="1" hangingPunct="1"/>
            <a:r>
              <a:rPr lang="en-US" sz="3200" dirty="0" smtClean="0">
                <a:solidFill>
                  <a:schemeClr val="bg1"/>
                </a:solidFill>
              </a:rPr>
              <a:t>Exam development and maintenance</a:t>
            </a:r>
          </a:p>
        </p:txBody>
      </p:sp>
    </p:spTree>
    <p:extLst>
      <p:ext uri="{BB962C8B-B14F-4D97-AF65-F5344CB8AC3E}">
        <p14:creationId xmlns:p14="http://schemas.microsoft.com/office/powerpoint/2010/main" val="2678821984"/>
      </p:ext>
    </p:extLst>
  </p:cSld>
  <p:clrMapOvr>
    <a:masterClrMapping/>
  </p:clrMapOvr>
  <p:transition>
    <p:pull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233892" y="3802064"/>
            <a:ext cx="8906933" cy="1828800"/>
          </a:xfrm>
          <a:custGeom>
            <a:avLst/>
            <a:gdLst>
              <a:gd name="connsiteX0" fmla="*/ 9820771 w 10591882"/>
              <a:gd name="connsiteY0" fmla="*/ 0 h 1828800"/>
              <a:gd name="connsiteX1" fmla="*/ 9685305 w 10591882"/>
              <a:gd name="connsiteY1" fmla="*/ 516467 h 1828800"/>
              <a:gd name="connsiteX2" fmla="*/ 736038 w 10591882"/>
              <a:gd name="connsiteY2" fmla="*/ 914400 h 1828800"/>
              <a:gd name="connsiteX3" fmla="*/ 1150905 w 10591882"/>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0591882" h="1828800">
                <a:moveTo>
                  <a:pt x="9820771" y="0"/>
                </a:moveTo>
                <a:cubicBezTo>
                  <a:pt x="10510099" y="182033"/>
                  <a:pt x="11199427" y="364067"/>
                  <a:pt x="9685305" y="516467"/>
                </a:cubicBezTo>
                <a:cubicBezTo>
                  <a:pt x="8171183" y="668867"/>
                  <a:pt x="2158438" y="695678"/>
                  <a:pt x="736038" y="914400"/>
                </a:cubicBezTo>
                <a:cubicBezTo>
                  <a:pt x="-686362" y="1133122"/>
                  <a:pt x="232271" y="1480961"/>
                  <a:pt x="1150905" y="1828800"/>
                </a:cubicBezTo>
              </a:path>
            </a:pathLst>
          </a:custGeom>
          <a:noFill/>
          <a:ln>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237067" y="2027769"/>
            <a:ext cx="8906933" cy="1828800"/>
          </a:xfrm>
          <a:custGeom>
            <a:avLst/>
            <a:gdLst>
              <a:gd name="connsiteX0" fmla="*/ 9820771 w 10591882"/>
              <a:gd name="connsiteY0" fmla="*/ 0 h 1828800"/>
              <a:gd name="connsiteX1" fmla="*/ 9685305 w 10591882"/>
              <a:gd name="connsiteY1" fmla="*/ 516467 h 1828800"/>
              <a:gd name="connsiteX2" fmla="*/ 736038 w 10591882"/>
              <a:gd name="connsiteY2" fmla="*/ 914400 h 1828800"/>
              <a:gd name="connsiteX3" fmla="*/ 1150905 w 10591882"/>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0591882" h="1828800">
                <a:moveTo>
                  <a:pt x="9820771" y="0"/>
                </a:moveTo>
                <a:cubicBezTo>
                  <a:pt x="10510099" y="182033"/>
                  <a:pt x="11199427" y="364067"/>
                  <a:pt x="9685305" y="516467"/>
                </a:cubicBezTo>
                <a:cubicBezTo>
                  <a:pt x="8171183" y="668867"/>
                  <a:pt x="2158438" y="695678"/>
                  <a:pt x="736038" y="914400"/>
                </a:cubicBezTo>
                <a:cubicBezTo>
                  <a:pt x="-686362" y="1133122"/>
                  <a:pt x="232271" y="1480961"/>
                  <a:pt x="1150905" y="1828800"/>
                </a:cubicBezTo>
              </a:path>
            </a:pathLst>
          </a:custGeom>
          <a:noFill/>
          <a:ln>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Global professional certifications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62911201"/>
              </p:ext>
            </p:extLst>
          </p:nvPr>
        </p:nvGraphicFramePr>
        <p:xfrm>
          <a:off x="-3175" y="1125539"/>
          <a:ext cx="9144000" cy="1689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775946210"/>
              </p:ext>
            </p:extLst>
          </p:nvPr>
        </p:nvGraphicFramePr>
        <p:xfrm>
          <a:off x="-3175" y="2942169"/>
          <a:ext cx="9144000" cy="16896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4228774471"/>
              </p:ext>
            </p:extLst>
          </p:nvPr>
        </p:nvGraphicFramePr>
        <p:xfrm>
          <a:off x="0" y="4716464"/>
          <a:ext cx="9144000" cy="168962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Isosceles Triangle 8"/>
          <p:cNvSpPr/>
          <p:nvPr/>
        </p:nvSpPr>
        <p:spPr>
          <a:xfrm rot="16200000">
            <a:off x="4574118" y="2580219"/>
            <a:ext cx="220133" cy="24976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p:cNvSpPr/>
          <p:nvPr/>
        </p:nvSpPr>
        <p:spPr>
          <a:xfrm rot="16200000">
            <a:off x="4574118" y="4384682"/>
            <a:ext cx="220133" cy="249764"/>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26568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of certifications by decade</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156958885"/>
              </p:ext>
            </p:extLst>
          </p:nvPr>
        </p:nvGraphicFramePr>
        <p:xfrm>
          <a:off x="581362" y="1994255"/>
          <a:ext cx="7981276" cy="37656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04741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professional certifications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8715101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65384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Global Certification Portfolio 2015</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12 different Programs</a:t>
            </a:r>
          </a:p>
          <a:p>
            <a:r>
              <a:rPr lang="en-US" dirty="0" smtClean="0"/>
              <a:t>Exams available in 19 languages</a:t>
            </a:r>
          </a:p>
          <a:p>
            <a:r>
              <a:rPr lang="en-US" dirty="0" smtClean="0"/>
              <a:t>Computer based testing since 2008</a:t>
            </a:r>
          </a:p>
          <a:p>
            <a:pPr lvl="1"/>
            <a:r>
              <a:rPr lang="en-US" dirty="0" smtClean="0"/>
              <a:t>China last country to convert from pencil and paper in 2014</a:t>
            </a:r>
          </a:p>
          <a:p>
            <a:r>
              <a:rPr lang="en-US" dirty="0" smtClean="0"/>
              <a:t>On-line candidate management system</a:t>
            </a:r>
          </a:p>
          <a:p>
            <a:r>
              <a:rPr lang="en-US" dirty="0" smtClean="0"/>
              <a:t>Testing on demand 24/7</a:t>
            </a:r>
          </a:p>
          <a:p>
            <a:r>
              <a:rPr lang="en-US" dirty="0" smtClean="0"/>
              <a:t>Global network of test centers</a:t>
            </a:r>
          </a:p>
          <a:p>
            <a:pPr lvl="1"/>
            <a:r>
              <a:rPr lang="en-US" dirty="0" smtClean="0"/>
              <a:t>750 centers</a:t>
            </a:r>
          </a:p>
          <a:p>
            <a:pPr lvl="1"/>
            <a:r>
              <a:rPr lang="en-US" dirty="0" smtClean="0"/>
              <a:t>140 countries</a:t>
            </a:r>
          </a:p>
          <a:p>
            <a:endParaRPr lang="en-US" dirty="0" smtClean="0"/>
          </a:p>
          <a:p>
            <a:pPr marL="0" indent="0">
              <a:buNone/>
            </a:pPr>
            <a:endParaRPr lang="en-US" dirty="0"/>
          </a:p>
        </p:txBody>
      </p:sp>
    </p:spTree>
    <p:extLst>
      <p:ext uri="{BB962C8B-B14F-4D97-AF65-F5344CB8AC3E}">
        <p14:creationId xmlns:p14="http://schemas.microsoft.com/office/powerpoint/2010/main" val="1577361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r>
              <a:rPr lang="en-GB" dirty="0" smtClean="0"/>
              <a:t>Overview of The IIA</a:t>
            </a:r>
          </a:p>
          <a:p>
            <a:r>
              <a:rPr lang="en-GB" dirty="0" smtClean="0"/>
              <a:t>IIA Certifications</a:t>
            </a:r>
          </a:p>
          <a:p>
            <a:pPr lvl="1"/>
            <a:r>
              <a:rPr lang="en-GB" dirty="0" smtClean="0"/>
              <a:t>Development</a:t>
            </a:r>
          </a:p>
          <a:p>
            <a:pPr lvl="1"/>
            <a:r>
              <a:rPr lang="en-GB" dirty="0" smtClean="0"/>
              <a:t>Delivery</a:t>
            </a:r>
          </a:p>
          <a:p>
            <a:pPr lvl="1"/>
            <a:r>
              <a:rPr lang="en-GB" dirty="0" smtClean="0"/>
              <a:t>Challenges</a:t>
            </a:r>
          </a:p>
          <a:p>
            <a:pPr lvl="1"/>
            <a:r>
              <a:rPr lang="en-GB" dirty="0" smtClean="0"/>
              <a:t>Keeping it relevant</a:t>
            </a:r>
            <a:endParaRPr lang="en-GB" dirty="0"/>
          </a:p>
          <a:p>
            <a:r>
              <a:rPr lang="en-GB" dirty="0" smtClean="0"/>
              <a:t>Future opportunities</a:t>
            </a:r>
          </a:p>
          <a:p>
            <a:r>
              <a:rPr lang="en-GB" dirty="0" smtClean="0"/>
              <a:t>Q&amp;A</a:t>
            </a:r>
            <a:r>
              <a:rPr lang="en-GB" dirty="0"/>
              <a:t>  </a:t>
            </a:r>
            <a:endParaRPr lang="en-US" dirty="0"/>
          </a:p>
        </p:txBody>
      </p:sp>
    </p:spTree>
    <p:extLst>
      <p:ext uri="{BB962C8B-B14F-4D97-AF65-F5344CB8AC3E}">
        <p14:creationId xmlns:p14="http://schemas.microsoft.com/office/powerpoint/2010/main" val="351360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566" y="0"/>
            <a:ext cx="6226233" cy="1417638"/>
          </a:xfrm>
        </p:spPr>
        <p:txBody>
          <a:bodyPr/>
          <a:lstStyle/>
          <a:p>
            <a:r>
              <a:rPr lang="en-US" dirty="0" smtClean="0"/>
              <a:t>Creating a new program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54147216"/>
              </p:ext>
            </p:extLst>
          </p:nvPr>
        </p:nvGraphicFramePr>
        <p:xfrm>
          <a:off x="454025" y="1600201"/>
          <a:ext cx="8229600" cy="1828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809132220"/>
              </p:ext>
            </p:extLst>
          </p:nvPr>
        </p:nvGraphicFramePr>
        <p:xfrm>
          <a:off x="455613" y="3420534"/>
          <a:ext cx="8229600" cy="18287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6" name="Group 5"/>
          <p:cNvGrpSpPr/>
          <p:nvPr/>
        </p:nvGrpSpPr>
        <p:grpSpPr>
          <a:xfrm rot="5400000">
            <a:off x="7340042" y="3152461"/>
            <a:ext cx="458317" cy="536145"/>
            <a:chOff x="5411926" y="646326"/>
            <a:chExt cx="458317" cy="536145"/>
          </a:xfrm>
        </p:grpSpPr>
        <p:sp>
          <p:nvSpPr>
            <p:cNvPr id="7" name="Right Arrow 6"/>
            <p:cNvSpPr/>
            <p:nvPr/>
          </p:nvSpPr>
          <p:spPr>
            <a:xfrm>
              <a:off x="5411926" y="646326"/>
              <a:ext cx="458317" cy="536145"/>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 name="Right Arrow 4"/>
            <p:cNvSpPr/>
            <p:nvPr/>
          </p:nvSpPr>
          <p:spPr>
            <a:xfrm>
              <a:off x="5411926" y="753555"/>
              <a:ext cx="320822" cy="3216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p:txBody>
        </p:sp>
      </p:grpSp>
      <p:graphicFrame>
        <p:nvGraphicFramePr>
          <p:cNvPr id="9" name="Content Placeholder 3"/>
          <p:cNvGraphicFramePr>
            <a:graphicFrameLocks/>
          </p:cNvGraphicFramePr>
          <p:nvPr>
            <p:extLst>
              <p:ext uri="{D42A27DB-BD31-4B8C-83A1-F6EECF244321}">
                <p14:modId xmlns:p14="http://schemas.microsoft.com/office/powerpoint/2010/main" val="264276893"/>
              </p:ext>
            </p:extLst>
          </p:nvPr>
        </p:nvGraphicFramePr>
        <p:xfrm>
          <a:off x="455613" y="5249333"/>
          <a:ext cx="8229600" cy="182879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10" name="Group 9"/>
          <p:cNvGrpSpPr/>
          <p:nvPr/>
        </p:nvGrpSpPr>
        <p:grpSpPr>
          <a:xfrm rot="5400000">
            <a:off x="1311775" y="4981260"/>
            <a:ext cx="458317" cy="536145"/>
            <a:chOff x="5411926" y="646326"/>
            <a:chExt cx="458317" cy="536145"/>
          </a:xfrm>
        </p:grpSpPr>
        <p:sp>
          <p:nvSpPr>
            <p:cNvPr id="11" name="Right Arrow 10"/>
            <p:cNvSpPr/>
            <p:nvPr/>
          </p:nvSpPr>
          <p:spPr>
            <a:xfrm>
              <a:off x="5411926" y="646326"/>
              <a:ext cx="458317" cy="536145"/>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2" name="Right Arrow 4"/>
            <p:cNvSpPr/>
            <p:nvPr/>
          </p:nvSpPr>
          <p:spPr>
            <a:xfrm>
              <a:off x="5411926" y="753555"/>
              <a:ext cx="320822" cy="3216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p:txBody>
        </p:sp>
      </p:grpSp>
      <p:grpSp>
        <p:nvGrpSpPr>
          <p:cNvPr id="13" name="Group 12"/>
          <p:cNvGrpSpPr/>
          <p:nvPr/>
        </p:nvGrpSpPr>
        <p:grpSpPr>
          <a:xfrm>
            <a:off x="460376" y="91411"/>
            <a:ext cx="2161877" cy="1297126"/>
            <a:chOff x="7233" y="265836"/>
            <a:chExt cx="2161877" cy="1297126"/>
          </a:xfrm>
        </p:grpSpPr>
        <p:sp>
          <p:nvSpPr>
            <p:cNvPr id="14" name="Rounded Rectangle 13"/>
            <p:cNvSpPr/>
            <p:nvPr/>
          </p:nvSpPr>
          <p:spPr>
            <a:xfrm>
              <a:off x="7233" y="265836"/>
              <a:ext cx="2161877" cy="1297126"/>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5" name="Rounded Rectangle 4"/>
            <p:cNvSpPr/>
            <p:nvPr/>
          </p:nvSpPr>
          <p:spPr>
            <a:xfrm>
              <a:off x="45225" y="303828"/>
              <a:ext cx="2085893" cy="12211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Market analysis – strategic gap</a:t>
              </a:r>
              <a:endParaRPr lang="en-US" sz="2500" kern="1200" dirty="0"/>
            </a:p>
          </p:txBody>
        </p:sp>
      </p:grpSp>
      <p:grpSp>
        <p:nvGrpSpPr>
          <p:cNvPr id="16" name="Group 15"/>
          <p:cNvGrpSpPr/>
          <p:nvPr/>
        </p:nvGrpSpPr>
        <p:grpSpPr>
          <a:xfrm rot="5400000">
            <a:off x="1311775" y="1412405"/>
            <a:ext cx="458317" cy="536145"/>
            <a:chOff x="5411926" y="646326"/>
            <a:chExt cx="458317" cy="536145"/>
          </a:xfrm>
        </p:grpSpPr>
        <p:sp>
          <p:nvSpPr>
            <p:cNvPr id="17" name="Right Arrow 16"/>
            <p:cNvSpPr/>
            <p:nvPr/>
          </p:nvSpPr>
          <p:spPr>
            <a:xfrm>
              <a:off x="5411926" y="646326"/>
              <a:ext cx="458317" cy="536145"/>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8" name="Right Arrow 4"/>
            <p:cNvSpPr/>
            <p:nvPr/>
          </p:nvSpPr>
          <p:spPr>
            <a:xfrm>
              <a:off x="5411926" y="753555"/>
              <a:ext cx="320822" cy="3216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p:txBody>
        </p:sp>
      </p:grpSp>
    </p:spTree>
    <p:extLst>
      <p:ext uri="{BB962C8B-B14F-4D97-AF65-F5344CB8AC3E}">
        <p14:creationId xmlns:p14="http://schemas.microsoft.com/office/powerpoint/2010/main" val="226368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Lessons Learned</a:t>
            </a:r>
            <a:endParaRPr lang="en-US" dirty="0"/>
          </a:p>
        </p:txBody>
      </p:sp>
      <p:sp>
        <p:nvSpPr>
          <p:cNvPr id="3" name="Content Placeholder 2"/>
          <p:cNvSpPr>
            <a:spLocks noGrp="1"/>
          </p:cNvSpPr>
          <p:nvPr>
            <p:ph idx="1"/>
          </p:nvPr>
        </p:nvSpPr>
        <p:spPr/>
        <p:txBody>
          <a:bodyPr>
            <a:normAutofit/>
          </a:bodyPr>
          <a:lstStyle/>
          <a:p>
            <a:r>
              <a:rPr lang="en-US" dirty="0" smtClean="0"/>
              <a:t>Creating exam content is expensive</a:t>
            </a:r>
          </a:p>
          <a:p>
            <a:pPr lvl="1"/>
            <a:r>
              <a:rPr lang="en-US" dirty="0" smtClean="0"/>
              <a:t>Generating content</a:t>
            </a:r>
          </a:p>
          <a:p>
            <a:pPr lvl="1"/>
            <a:r>
              <a:rPr lang="en-US" dirty="0" smtClean="0"/>
              <a:t>Validating content</a:t>
            </a:r>
          </a:p>
          <a:p>
            <a:pPr lvl="1"/>
            <a:r>
              <a:rPr lang="en-US" dirty="0" smtClean="0"/>
              <a:t>Translation</a:t>
            </a:r>
          </a:p>
          <a:p>
            <a:pPr lvl="1"/>
            <a:r>
              <a:rPr lang="en-US" dirty="0" smtClean="0"/>
              <a:t>System infrastructure</a:t>
            </a:r>
          </a:p>
          <a:p>
            <a:pPr lvl="1"/>
            <a:r>
              <a:rPr lang="en-US" dirty="0" smtClean="0"/>
              <a:t>Subject matter expertise</a:t>
            </a:r>
          </a:p>
          <a:p>
            <a:pPr lvl="1"/>
            <a:r>
              <a:rPr lang="en-US" dirty="0"/>
              <a:t>S</a:t>
            </a:r>
            <a:r>
              <a:rPr lang="en-US" dirty="0" smtClean="0"/>
              <a:t>taff and IT resources</a:t>
            </a:r>
          </a:p>
        </p:txBody>
      </p:sp>
    </p:spTree>
    <p:extLst>
      <p:ext uri="{BB962C8B-B14F-4D97-AF65-F5344CB8AC3E}">
        <p14:creationId xmlns:p14="http://schemas.microsoft.com/office/powerpoint/2010/main" val="6808656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a:xfrm>
            <a:off x="457200" y="1600200"/>
            <a:ext cx="8229600" cy="5156200"/>
          </a:xfrm>
        </p:spPr>
        <p:txBody>
          <a:bodyPr>
            <a:normAutofit/>
          </a:bodyPr>
          <a:lstStyle/>
          <a:p>
            <a:r>
              <a:rPr lang="en-US" dirty="0" smtClean="0"/>
              <a:t>Security</a:t>
            </a:r>
          </a:p>
          <a:p>
            <a:pPr lvl="1"/>
            <a:r>
              <a:rPr lang="en-US" dirty="0" smtClean="0"/>
              <a:t>Candidate ID</a:t>
            </a:r>
          </a:p>
          <a:p>
            <a:pPr lvl="1"/>
            <a:r>
              <a:rPr lang="en-US" dirty="0" smtClean="0"/>
              <a:t>Exposure of content</a:t>
            </a:r>
          </a:p>
          <a:p>
            <a:pPr lvl="1"/>
            <a:r>
              <a:rPr lang="en-US" dirty="0" smtClean="0"/>
              <a:t>False claims to be certified</a:t>
            </a:r>
          </a:p>
          <a:p>
            <a:r>
              <a:rPr lang="en-US" dirty="0"/>
              <a:t>Keeping content up to date</a:t>
            </a:r>
          </a:p>
          <a:p>
            <a:r>
              <a:rPr lang="en-US" dirty="0" smtClean="0"/>
              <a:t>Maintaining a sufficient </a:t>
            </a:r>
            <a:r>
              <a:rPr lang="en-US" dirty="0"/>
              <a:t>pipeline for continuous replenishment</a:t>
            </a:r>
          </a:p>
          <a:p>
            <a:r>
              <a:rPr lang="en-US" dirty="0" smtClean="0"/>
              <a:t>Maintaining reserve </a:t>
            </a:r>
            <a:r>
              <a:rPr lang="en-US" dirty="0"/>
              <a:t>item banks as security against </a:t>
            </a:r>
            <a:r>
              <a:rPr lang="en-US" dirty="0" smtClean="0"/>
              <a:t>exposure</a:t>
            </a:r>
          </a:p>
          <a:p>
            <a:endParaRPr lang="en-US" dirty="0"/>
          </a:p>
        </p:txBody>
      </p:sp>
    </p:spTree>
    <p:extLst>
      <p:ext uri="{BB962C8B-B14F-4D97-AF65-F5344CB8AC3E}">
        <p14:creationId xmlns:p14="http://schemas.microsoft.com/office/powerpoint/2010/main" val="1730824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a:xfrm>
            <a:off x="457200" y="1600200"/>
            <a:ext cx="8229600" cy="5156200"/>
          </a:xfrm>
        </p:spPr>
        <p:txBody>
          <a:bodyPr>
            <a:normAutofit fontScale="92500" lnSpcReduction="10000"/>
          </a:bodyPr>
          <a:lstStyle/>
          <a:p>
            <a:r>
              <a:rPr lang="en-US" dirty="0" smtClean="0"/>
              <a:t>Providing </a:t>
            </a:r>
            <a:r>
              <a:rPr lang="en-US" dirty="0"/>
              <a:t>supporting materials in local languages</a:t>
            </a:r>
          </a:p>
          <a:p>
            <a:r>
              <a:rPr lang="en-US" dirty="0" smtClean="0"/>
              <a:t>CPE monitoring</a:t>
            </a:r>
          </a:p>
          <a:p>
            <a:r>
              <a:rPr lang="en-US" dirty="0" smtClean="0"/>
              <a:t>Complexities of administration – requires business partners for:</a:t>
            </a:r>
          </a:p>
          <a:p>
            <a:pPr lvl="1"/>
            <a:r>
              <a:rPr lang="en-US" dirty="0" smtClean="0"/>
              <a:t>Item bank management</a:t>
            </a:r>
          </a:p>
          <a:p>
            <a:pPr lvl="1"/>
            <a:r>
              <a:rPr lang="en-US" dirty="0" smtClean="0"/>
              <a:t>Exam production</a:t>
            </a:r>
          </a:p>
          <a:p>
            <a:pPr lvl="1"/>
            <a:r>
              <a:rPr lang="en-US" dirty="0" smtClean="0"/>
              <a:t>Exam delivery</a:t>
            </a:r>
          </a:p>
          <a:p>
            <a:pPr lvl="1"/>
            <a:r>
              <a:rPr lang="en-US" dirty="0" smtClean="0"/>
              <a:t>Security</a:t>
            </a:r>
          </a:p>
          <a:p>
            <a:pPr lvl="1"/>
            <a:r>
              <a:rPr lang="en-US" dirty="0" smtClean="0"/>
              <a:t>Candidate management </a:t>
            </a:r>
          </a:p>
          <a:p>
            <a:pPr lvl="1"/>
            <a:r>
              <a:rPr lang="en-US" dirty="0" smtClean="0"/>
              <a:t>Certificate production </a:t>
            </a:r>
          </a:p>
          <a:p>
            <a:endParaRPr lang="en-US" dirty="0" smtClean="0"/>
          </a:p>
          <a:p>
            <a:endParaRPr lang="en-US" dirty="0"/>
          </a:p>
        </p:txBody>
      </p:sp>
    </p:spTree>
    <p:extLst>
      <p:ext uri="{BB962C8B-B14F-4D97-AF65-F5344CB8AC3E}">
        <p14:creationId xmlns:p14="http://schemas.microsoft.com/office/powerpoint/2010/main" val="1866201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Keeping it relevant</a:t>
            </a:r>
            <a:endParaRPr lang="en-US" dirty="0"/>
          </a:p>
        </p:txBody>
      </p:sp>
      <p:sp>
        <p:nvSpPr>
          <p:cNvPr id="3" name="Content Placeholder 2"/>
          <p:cNvSpPr>
            <a:spLocks noGrp="1"/>
          </p:cNvSpPr>
          <p:nvPr>
            <p:ph idx="1"/>
          </p:nvPr>
        </p:nvSpPr>
        <p:spPr/>
        <p:txBody>
          <a:bodyPr>
            <a:normAutofit lnSpcReduction="10000"/>
          </a:bodyPr>
          <a:lstStyle/>
          <a:p>
            <a:r>
              <a:rPr lang="en-US" dirty="0" smtClean="0"/>
              <a:t>Global job analysis study</a:t>
            </a:r>
          </a:p>
          <a:p>
            <a:r>
              <a:rPr lang="en-US" dirty="0" smtClean="0"/>
              <a:t>Psychometric tools and analysis</a:t>
            </a:r>
          </a:p>
          <a:p>
            <a:r>
              <a:rPr lang="en-US" dirty="0" smtClean="0"/>
              <a:t>Validated reference material on which to base questions</a:t>
            </a:r>
          </a:p>
          <a:p>
            <a:r>
              <a:rPr lang="en-US" dirty="0" smtClean="0"/>
              <a:t>Motivated team of subject matter experts</a:t>
            </a:r>
          </a:p>
          <a:p>
            <a:r>
              <a:rPr lang="en-US" dirty="0" smtClean="0"/>
              <a:t>Continuous flow of new items</a:t>
            </a:r>
          </a:p>
          <a:p>
            <a:r>
              <a:rPr lang="en-US" dirty="0" smtClean="0"/>
              <a:t>Cyclical review of program</a:t>
            </a:r>
          </a:p>
          <a:p>
            <a:r>
              <a:rPr lang="en-US" dirty="0" smtClean="0"/>
              <a:t>Maintaining a global perspective </a:t>
            </a:r>
            <a:endParaRPr lang="en-US" dirty="0"/>
          </a:p>
        </p:txBody>
      </p:sp>
    </p:spTree>
    <p:extLst>
      <p:ext uri="{BB962C8B-B14F-4D97-AF65-F5344CB8AC3E}">
        <p14:creationId xmlns:p14="http://schemas.microsoft.com/office/powerpoint/2010/main" val="2625455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opportunities</a:t>
            </a:r>
            <a:endParaRPr lang="en-US" dirty="0"/>
          </a:p>
        </p:txBody>
      </p:sp>
      <p:sp>
        <p:nvSpPr>
          <p:cNvPr id="3" name="Content Placeholder 2"/>
          <p:cNvSpPr>
            <a:spLocks noGrp="1"/>
          </p:cNvSpPr>
          <p:nvPr>
            <p:ph idx="1"/>
          </p:nvPr>
        </p:nvSpPr>
        <p:spPr/>
        <p:txBody>
          <a:bodyPr/>
          <a:lstStyle/>
          <a:p>
            <a:r>
              <a:rPr lang="en-US" dirty="0" smtClean="0"/>
              <a:t>Collaborate in development</a:t>
            </a:r>
          </a:p>
          <a:p>
            <a:r>
              <a:rPr lang="en-US" dirty="0" smtClean="0"/>
              <a:t>Collaborate in delivery</a:t>
            </a:r>
          </a:p>
          <a:p>
            <a:r>
              <a:rPr lang="en-US" dirty="0" smtClean="0"/>
              <a:t>Mutual recognition of respective programs</a:t>
            </a:r>
            <a:endParaRPr lang="en-US" dirty="0"/>
          </a:p>
        </p:txBody>
      </p:sp>
    </p:spTree>
    <p:extLst>
      <p:ext uri="{BB962C8B-B14F-4D97-AF65-F5344CB8AC3E}">
        <p14:creationId xmlns:p14="http://schemas.microsoft.com/office/powerpoint/2010/main" val="2247734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 000012435420 XXLarge.jpg"/>
          <p:cNvPicPr>
            <a:picLocks noChangeAspect="1"/>
          </p:cNvPicPr>
          <p:nvPr/>
        </p:nvPicPr>
        <p:blipFill>
          <a:blip r:embed="rId3"/>
          <a:stretch>
            <a:fillRect/>
          </a:stretch>
        </p:blipFill>
        <p:spPr>
          <a:xfrm>
            <a:off x="0" y="-24036"/>
            <a:ext cx="9144000" cy="6055185"/>
          </a:xfrm>
          <a:prstGeom prst="rect">
            <a:avLst/>
          </a:prstGeom>
        </p:spPr>
      </p:pic>
      <p:sp>
        <p:nvSpPr>
          <p:cNvPr id="5" name="Chord 4"/>
          <p:cNvSpPr/>
          <p:nvPr/>
        </p:nvSpPr>
        <p:spPr bwMode="auto">
          <a:xfrm rot="5400000" flipV="1">
            <a:off x="6374570" y="3114205"/>
            <a:ext cx="3155427" cy="4332162"/>
          </a:xfrm>
          <a:prstGeom prst="chord">
            <a:avLst>
              <a:gd name="adj1" fmla="val 4048936"/>
              <a:gd name="adj2" fmla="val 17514555"/>
            </a:avLst>
          </a:prstGeom>
          <a:solidFill>
            <a:schemeClr val="tx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25602" name="Rectangle 2"/>
          <p:cNvSpPr>
            <a:spLocks noGrp="1" noChangeArrowheads="1"/>
          </p:cNvSpPr>
          <p:nvPr>
            <p:ph type="title"/>
          </p:nvPr>
        </p:nvSpPr>
        <p:spPr>
          <a:xfrm>
            <a:off x="6265889" y="4392118"/>
            <a:ext cx="2878112" cy="1394084"/>
          </a:xfrm>
        </p:spPr>
        <p:txBody>
          <a:bodyPr/>
          <a:lstStyle/>
          <a:p>
            <a:pPr algn="l" eaLnBrk="1" hangingPunct="1"/>
            <a:r>
              <a:rPr lang="en-US" sz="3200" dirty="0" smtClean="0">
                <a:solidFill>
                  <a:schemeClr val="bg1"/>
                </a:solidFill>
              </a:rPr>
              <a:t>Contact Information</a:t>
            </a:r>
          </a:p>
        </p:txBody>
      </p:sp>
    </p:spTree>
    <p:extLst>
      <p:ext uri="{BB962C8B-B14F-4D97-AF65-F5344CB8AC3E}">
        <p14:creationId xmlns:p14="http://schemas.microsoft.com/office/powerpoint/2010/main" val="1012014780"/>
      </p:ext>
    </p:extLst>
  </p:cSld>
  <p:clrMapOvr>
    <a:masterClrMapping/>
  </p:clrMapOvr>
  <p:transition>
    <p:pull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r>
              <a:rPr lang="en-GB" dirty="0" smtClean="0"/>
              <a:t>Gerry Cox</a:t>
            </a:r>
          </a:p>
          <a:p>
            <a:pPr marL="0" indent="0">
              <a:buNone/>
            </a:pPr>
            <a:r>
              <a:rPr lang="en-GB" dirty="0" smtClean="0">
                <a:hlinkClick r:id="rId2"/>
              </a:rPr>
              <a:t>gerry.cox@southwestaudit.co.uk</a:t>
            </a:r>
            <a:r>
              <a:rPr lang="en-GB" dirty="0" smtClean="0"/>
              <a:t> </a:t>
            </a:r>
          </a:p>
          <a:p>
            <a:pPr marL="0" indent="0">
              <a:buNone/>
            </a:pPr>
            <a:endParaRPr lang="en-GB" dirty="0"/>
          </a:p>
          <a:p>
            <a:pPr marL="0" indent="0">
              <a:buNone/>
            </a:pPr>
            <a:r>
              <a:rPr lang="en-GB" dirty="0" smtClean="0"/>
              <a:t>Cyndi Plamondon, VP Certifications</a:t>
            </a:r>
          </a:p>
          <a:p>
            <a:pPr marL="0" indent="0">
              <a:buNone/>
            </a:pPr>
            <a:r>
              <a:rPr lang="en-GB" dirty="0" smtClean="0">
                <a:hlinkClick r:id="rId3"/>
              </a:rPr>
              <a:t>cyndi.plamondon@theiia.org</a:t>
            </a:r>
            <a:r>
              <a:rPr lang="en-GB" dirty="0" smtClean="0"/>
              <a:t> </a:t>
            </a:r>
          </a:p>
        </p:txBody>
      </p:sp>
    </p:spTree>
    <p:extLst>
      <p:ext uri="{BB962C8B-B14F-4D97-AF65-F5344CB8AC3E}">
        <p14:creationId xmlns:p14="http://schemas.microsoft.com/office/powerpoint/2010/main" val="1893623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28613" y="102975"/>
            <a:ext cx="8486775" cy="2033707"/>
          </a:xfrm>
        </p:spPr>
        <p:txBody>
          <a:bodyPr/>
          <a:lstStyle/>
          <a:p>
            <a:pPr eaLnBrk="1" fontAlgn="auto" hangingPunct="1">
              <a:spcAft>
                <a:spcPts val="0"/>
              </a:spcAft>
              <a:defRPr/>
            </a:pPr>
            <a:r>
              <a:rPr lang="en-US" sz="4800" dirty="0" smtClean="0"/>
              <a:t>Questions?</a:t>
            </a:r>
          </a:p>
        </p:txBody>
      </p:sp>
      <p:pic>
        <p:nvPicPr>
          <p:cNvPr id="5122" name="Picture 2" descr="http://www.simplyjubileeblog.com/wp-content/uploads/2010/06/Question-and-Answer.png"/>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2836941" y="1759149"/>
            <a:ext cx="3470118" cy="35857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2307416"/>
      </p:ext>
    </p:extLst>
  </p:cSld>
  <p:clrMapOvr>
    <a:masterClrMapping/>
  </p:clrMapOvr>
  <p:transition>
    <p:pull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blog.doostang.com/wp-content/uploads/2009/10/thank-you.jpg"/>
          <p:cNvPicPr>
            <a:picLocks noChangeAspect="1" noChangeArrowheads="1"/>
          </p:cNvPicPr>
          <p:nvPr/>
        </p:nvPicPr>
        <p:blipFill>
          <a:blip r:embed="rId3"/>
          <a:srcRect/>
          <a:stretch>
            <a:fillRect/>
          </a:stretch>
        </p:blipFill>
        <p:spPr bwMode="auto">
          <a:xfrm>
            <a:off x="763588" y="740270"/>
            <a:ext cx="7616825" cy="5062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0469577"/>
      </p:ext>
    </p:extLst>
  </p:cSld>
  <p:clrMapOvr>
    <a:masterClrMapping/>
  </p:clrMapOvr>
  <p:transition>
    <p:pull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 000012435420 XXLarge.jpg"/>
          <p:cNvPicPr>
            <a:picLocks noChangeAspect="1"/>
          </p:cNvPicPr>
          <p:nvPr/>
        </p:nvPicPr>
        <p:blipFill>
          <a:blip r:embed="rId3"/>
          <a:stretch>
            <a:fillRect/>
          </a:stretch>
        </p:blipFill>
        <p:spPr>
          <a:xfrm>
            <a:off x="0" y="-24036"/>
            <a:ext cx="9144000" cy="6055185"/>
          </a:xfrm>
          <a:prstGeom prst="rect">
            <a:avLst/>
          </a:prstGeom>
        </p:spPr>
      </p:pic>
      <p:sp>
        <p:nvSpPr>
          <p:cNvPr id="5" name="Chord 4"/>
          <p:cNvSpPr/>
          <p:nvPr/>
        </p:nvSpPr>
        <p:spPr bwMode="auto">
          <a:xfrm rot="5400000" flipV="1">
            <a:off x="6021913" y="3357620"/>
            <a:ext cx="3116467" cy="3794755"/>
          </a:xfrm>
          <a:prstGeom prst="chord">
            <a:avLst>
              <a:gd name="adj1" fmla="val 3831522"/>
              <a:gd name="adj2" fmla="val 17749776"/>
            </a:avLst>
          </a:prstGeom>
          <a:solidFill>
            <a:schemeClr val="tx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charset="0"/>
            </a:endParaRPr>
          </a:p>
        </p:txBody>
      </p:sp>
      <p:sp>
        <p:nvSpPr>
          <p:cNvPr id="25602" name="Rectangle 2"/>
          <p:cNvSpPr>
            <a:spLocks noGrp="1" noChangeArrowheads="1"/>
          </p:cNvSpPr>
          <p:nvPr>
            <p:ph type="title"/>
          </p:nvPr>
        </p:nvSpPr>
        <p:spPr>
          <a:xfrm>
            <a:off x="5934133" y="4464710"/>
            <a:ext cx="3292029" cy="1580576"/>
          </a:xfrm>
        </p:spPr>
        <p:txBody>
          <a:bodyPr/>
          <a:lstStyle/>
          <a:p>
            <a:pPr algn="l" eaLnBrk="1" hangingPunct="1"/>
            <a:r>
              <a:rPr lang="en-US" sz="3200" dirty="0" smtClean="0">
                <a:solidFill>
                  <a:schemeClr val="bg1"/>
                </a:solidFill>
              </a:rPr>
              <a:t>About The Institute of </a:t>
            </a:r>
            <a:br>
              <a:rPr lang="en-US" sz="3200" dirty="0" smtClean="0">
                <a:solidFill>
                  <a:schemeClr val="bg1"/>
                </a:solidFill>
              </a:rPr>
            </a:br>
            <a:r>
              <a:rPr lang="en-US" sz="3200" dirty="0" smtClean="0">
                <a:solidFill>
                  <a:schemeClr val="bg1"/>
                </a:solidFill>
              </a:rPr>
              <a:t>Internal Auditors</a:t>
            </a:r>
          </a:p>
        </p:txBody>
      </p:sp>
    </p:spTree>
    <p:extLst>
      <p:ext uri="{BB962C8B-B14F-4D97-AF65-F5344CB8AC3E}">
        <p14:creationId xmlns:p14="http://schemas.microsoft.com/office/powerpoint/2010/main" val="3509031495"/>
      </p:ext>
    </p:extLst>
  </p:cSld>
  <p:clrMapOvr>
    <a:masterClrMapping/>
  </p:clrMapOvr>
  <p:transition>
    <p:pull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p:cNvSpPr>
            <a:spLocks noGrp="1" noChangeArrowheads="1"/>
          </p:cNvSpPr>
          <p:nvPr>
            <p:ph type="title" idx="4294967295"/>
          </p:nvPr>
        </p:nvSpPr>
        <p:spPr>
          <a:xfrm>
            <a:off x="389745" y="407145"/>
            <a:ext cx="8483600" cy="1049312"/>
          </a:xfrm>
        </p:spPr>
        <p:txBody>
          <a:bodyPr/>
          <a:lstStyle/>
          <a:p>
            <a:pPr eaLnBrk="1" hangingPunct="1"/>
            <a:r>
              <a:rPr lang="en-US" sz="3600" dirty="0" smtClean="0"/>
              <a:t>Membership Growth</a:t>
            </a:r>
            <a:r>
              <a:rPr lang="en-US" sz="2800" dirty="0" smtClean="0"/>
              <a:t/>
            </a:r>
            <a:br>
              <a:rPr lang="en-US" sz="2800" dirty="0" smtClean="0"/>
            </a:br>
            <a:r>
              <a:rPr lang="en-US" sz="2000" dirty="0" smtClean="0"/>
              <a:t>1980-2014</a:t>
            </a:r>
            <a:endParaRPr lang="en-US" sz="3600" dirty="0" smtClean="0"/>
          </a:p>
        </p:txBody>
      </p:sp>
      <p:graphicFrame>
        <p:nvGraphicFramePr>
          <p:cNvPr id="2050" name="Object 3"/>
          <p:cNvGraphicFramePr>
            <a:graphicFrameLocks noGrp="1" noChangeAspect="1"/>
          </p:cNvGraphicFramePr>
          <p:nvPr>
            <p:ph idx="4294967295"/>
            <p:extLst/>
          </p:nvPr>
        </p:nvGraphicFramePr>
        <p:xfrm>
          <a:off x="1029631" y="1456457"/>
          <a:ext cx="7203828" cy="4709586"/>
        </p:xfrm>
        <a:graphic>
          <a:graphicData uri="http://schemas.openxmlformats.org/presentationml/2006/ole">
            <mc:AlternateContent xmlns:mc="http://schemas.openxmlformats.org/markup-compatibility/2006">
              <mc:Choice xmlns:v="urn:schemas-microsoft-com:vml" Requires="v">
                <p:oleObj spid="_x0000_s1045" name="Worksheet" r:id="rId3" imgW="11801568" imgH="7715250" progId="Excel.Sheet.8">
                  <p:embed/>
                </p:oleObj>
              </mc:Choice>
              <mc:Fallback>
                <p:oleObj name="Worksheet" r:id="rId3" imgW="11801568" imgH="7715250" progId="Excel.Sheet.8">
                  <p:embed/>
                  <p:pic>
                    <p:nvPicPr>
                      <p:cNvPr id="0" name=""/>
                      <p:cNvPicPr>
                        <a:picLocks noGrp="1" noChangeAspect="1" noChangeArrowheads="1"/>
                      </p:cNvPicPr>
                      <p:nvPr/>
                    </p:nvPicPr>
                    <p:blipFill>
                      <a:blip r:embed="rId4"/>
                      <a:srcRect/>
                      <a:stretch>
                        <a:fillRect/>
                      </a:stretch>
                    </p:blipFill>
                    <p:spPr bwMode="auto">
                      <a:xfrm>
                        <a:off x="1029631" y="1456457"/>
                        <a:ext cx="7203828" cy="4709586"/>
                      </a:xfrm>
                      <a:prstGeom prst="rect">
                        <a:avLst/>
                      </a:prstGeom>
                      <a:noFill/>
                      <a:extLst/>
                    </p:spPr>
                  </p:pic>
                </p:oleObj>
              </mc:Fallback>
            </mc:AlternateContent>
          </a:graphicData>
        </a:graphic>
      </p:graphicFrame>
    </p:spTree>
    <p:extLst>
      <p:ext uri="{BB962C8B-B14F-4D97-AF65-F5344CB8AC3E}">
        <p14:creationId xmlns:p14="http://schemas.microsoft.com/office/powerpoint/2010/main" val="1716365167"/>
      </p:ext>
    </p:extLst>
  </p:cSld>
  <p:clrMapOvr>
    <a:masterClrMapping/>
  </p:clrMapOvr>
  <p:transition>
    <p:pull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74650" y="524656"/>
            <a:ext cx="8367713" cy="767115"/>
          </a:xfrm>
        </p:spPr>
        <p:txBody>
          <a:bodyPr/>
          <a:lstStyle/>
          <a:p>
            <a:r>
              <a:rPr lang="en-US" sz="3600" dirty="0" smtClean="0"/>
              <a:t>Vital Statistics</a:t>
            </a:r>
          </a:p>
        </p:txBody>
      </p:sp>
      <p:sp>
        <p:nvSpPr>
          <p:cNvPr id="12291" name="Content Placeholder 2"/>
          <p:cNvSpPr>
            <a:spLocks noGrp="1"/>
          </p:cNvSpPr>
          <p:nvPr>
            <p:ph idx="1"/>
          </p:nvPr>
        </p:nvSpPr>
        <p:spPr>
          <a:xfrm>
            <a:off x="685800" y="1960605"/>
            <a:ext cx="7772400" cy="3914734"/>
          </a:xfrm>
        </p:spPr>
        <p:txBody>
          <a:bodyPr/>
          <a:lstStyle/>
          <a:p>
            <a:pPr>
              <a:lnSpc>
                <a:spcPct val="90000"/>
              </a:lnSpc>
              <a:spcBef>
                <a:spcPts val="600"/>
              </a:spcBef>
              <a:spcAft>
                <a:spcPts val="600"/>
              </a:spcAft>
            </a:pPr>
            <a:r>
              <a:rPr lang="en-US" dirty="0" smtClean="0"/>
              <a:t>More than 185,000 members from 190 countries</a:t>
            </a:r>
          </a:p>
          <a:p>
            <a:pPr>
              <a:lnSpc>
                <a:spcPct val="90000"/>
              </a:lnSpc>
              <a:spcBef>
                <a:spcPts val="600"/>
              </a:spcBef>
              <a:spcAft>
                <a:spcPts val="600"/>
              </a:spcAft>
            </a:pPr>
            <a:r>
              <a:rPr lang="en-US" dirty="0" smtClean="0"/>
              <a:t>IIA Chapters and Institutes</a:t>
            </a:r>
          </a:p>
          <a:p>
            <a:pPr lvl="1">
              <a:lnSpc>
                <a:spcPct val="90000"/>
              </a:lnSpc>
              <a:spcBef>
                <a:spcPts val="600"/>
              </a:spcBef>
              <a:spcAft>
                <a:spcPts val="600"/>
              </a:spcAft>
            </a:pPr>
            <a:r>
              <a:rPr lang="en-US" dirty="0" smtClean="0"/>
              <a:t>155 Chapters </a:t>
            </a:r>
            <a:r>
              <a:rPr lang="en-US" dirty="0" smtClean="0">
                <a:solidFill>
                  <a:schemeClr val="bg2"/>
                </a:solidFill>
              </a:rPr>
              <a:t>US, Canada &amp; Caribbean</a:t>
            </a:r>
          </a:p>
          <a:p>
            <a:pPr lvl="1">
              <a:lnSpc>
                <a:spcPct val="90000"/>
              </a:lnSpc>
              <a:spcBef>
                <a:spcPts val="600"/>
              </a:spcBef>
              <a:spcAft>
                <a:spcPts val="600"/>
              </a:spcAft>
            </a:pPr>
            <a:r>
              <a:rPr lang="en-US" dirty="0" smtClean="0"/>
              <a:t>105 Institutes</a:t>
            </a:r>
            <a:endParaRPr lang="en-US" dirty="0" smtClean="0">
              <a:solidFill>
                <a:schemeClr val="bg2"/>
              </a:solidFill>
            </a:endParaRPr>
          </a:p>
          <a:p>
            <a:pPr>
              <a:lnSpc>
                <a:spcPct val="90000"/>
              </a:lnSpc>
              <a:spcBef>
                <a:spcPts val="600"/>
              </a:spcBef>
              <a:spcAft>
                <a:spcPts val="600"/>
              </a:spcAft>
            </a:pPr>
            <a:r>
              <a:rPr lang="en-US" dirty="0" smtClean="0"/>
              <a:t>CIAs</a:t>
            </a:r>
          </a:p>
          <a:p>
            <a:pPr lvl="1">
              <a:lnSpc>
                <a:spcPct val="90000"/>
              </a:lnSpc>
              <a:spcBef>
                <a:spcPts val="600"/>
              </a:spcBef>
              <a:spcAft>
                <a:spcPts val="600"/>
              </a:spcAft>
            </a:pPr>
            <a:r>
              <a:rPr lang="en-US" dirty="0" smtClean="0"/>
              <a:t>120,000 CIAs</a:t>
            </a:r>
          </a:p>
        </p:txBody>
      </p:sp>
    </p:spTree>
    <p:extLst>
      <p:ext uri="{BB962C8B-B14F-4D97-AF65-F5344CB8AC3E}">
        <p14:creationId xmlns:p14="http://schemas.microsoft.com/office/powerpoint/2010/main" val="4100936172"/>
      </p:ext>
    </p:extLst>
  </p:cSld>
  <p:clrMapOvr>
    <a:masterClrMapping/>
  </p:clrMapOvr>
  <p:transition>
    <p:pull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picture</a:t>
            </a:r>
            <a:endParaRPr lang="en-US" dirty="0"/>
          </a:p>
        </p:txBody>
      </p:sp>
      <p:pic>
        <p:nvPicPr>
          <p:cNvPr id="4" name="Picture 3"/>
          <p:cNvPicPr>
            <a:picLocks noChangeAspect="1"/>
          </p:cNvPicPr>
          <p:nvPr/>
        </p:nvPicPr>
        <p:blipFill>
          <a:blip r:embed="rId2"/>
          <a:stretch>
            <a:fillRect/>
          </a:stretch>
        </p:blipFill>
        <p:spPr>
          <a:xfrm>
            <a:off x="575734" y="1539799"/>
            <a:ext cx="8109480" cy="4901428"/>
          </a:xfrm>
          <a:prstGeom prst="rect">
            <a:avLst/>
          </a:prstGeom>
        </p:spPr>
      </p:pic>
    </p:spTree>
    <p:extLst>
      <p:ext uri="{BB962C8B-B14F-4D97-AF65-F5344CB8AC3E}">
        <p14:creationId xmlns:p14="http://schemas.microsoft.com/office/powerpoint/2010/main" val="4259091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99607"/>
            <a:ext cx="7772400" cy="974360"/>
          </a:xfrm>
        </p:spPr>
        <p:txBody>
          <a:bodyPr/>
          <a:lstStyle/>
          <a:p>
            <a:r>
              <a:rPr lang="en-US" dirty="0" smtClean="0"/>
              <a:t>IIA Mission</a:t>
            </a:r>
            <a:endParaRPr lang="en-US" dirty="0"/>
          </a:p>
        </p:txBody>
      </p:sp>
      <p:sp>
        <p:nvSpPr>
          <p:cNvPr id="4" name="Rectangle 3"/>
          <p:cNvSpPr/>
          <p:nvPr/>
        </p:nvSpPr>
        <p:spPr>
          <a:xfrm>
            <a:off x="734519" y="1723869"/>
            <a:ext cx="7749914" cy="2308324"/>
          </a:xfrm>
          <a:prstGeom prst="rect">
            <a:avLst/>
          </a:prstGeom>
        </p:spPr>
        <p:txBody>
          <a:bodyPr wrap="square">
            <a:spAutoFit/>
          </a:bodyPr>
          <a:lstStyle/>
          <a:p>
            <a:pPr algn="ctr"/>
            <a:r>
              <a:rPr lang="en-US" sz="3600" dirty="0" smtClean="0">
                <a:latin typeface="+mn-lt"/>
                <a:cs typeface="Arial" pitchFamily="34" charset="0"/>
              </a:rPr>
              <a:t>The mission of The Institute of Internal Auditors is to provide dynamic leadership for the global profession of internal auditing</a:t>
            </a:r>
            <a:endParaRPr lang="en-US" sz="3600" dirty="0">
              <a:latin typeface="+mn-lt"/>
              <a:cs typeface="Arial" pitchFamily="34" charset="0"/>
            </a:endParaRPr>
          </a:p>
        </p:txBody>
      </p:sp>
    </p:spTree>
    <p:extLst>
      <p:ext uri="{BB962C8B-B14F-4D97-AF65-F5344CB8AC3E}">
        <p14:creationId xmlns:p14="http://schemas.microsoft.com/office/powerpoint/2010/main" val="2357703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IIA Vision</a:t>
            </a:r>
            <a:endParaRPr lang="en-US" dirty="0"/>
          </a:p>
        </p:txBody>
      </p:sp>
      <p:sp>
        <p:nvSpPr>
          <p:cNvPr id="3" name="Content Placeholder 2"/>
          <p:cNvSpPr>
            <a:spLocks noGrp="1"/>
          </p:cNvSpPr>
          <p:nvPr>
            <p:ph idx="1"/>
          </p:nvPr>
        </p:nvSpPr>
        <p:spPr>
          <a:xfrm>
            <a:off x="685800" y="1981200"/>
            <a:ext cx="7772400" cy="3145436"/>
          </a:xfrm>
        </p:spPr>
        <p:txBody>
          <a:bodyPr/>
          <a:lstStyle/>
          <a:p>
            <a:pPr algn="ctr">
              <a:spcBef>
                <a:spcPts val="0"/>
              </a:spcBef>
              <a:buNone/>
            </a:pPr>
            <a:r>
              <a:rPr lang="en-US" sz="3600" dirty="0" smtClean="0"/>
              <a:t>The IIA will be the </a:t>
            </a:r>
            <a:r>
              <a:rPr lang="en-US" sz="3600" dirty="0" smtClean="0">
                <a:solidFill>
                  <a:srgbClr val="FF0000"/>
                </a:solidFill>
              </a:rPr>
              <a:t>global voice</a:t>
            </a:r>
            <a:r>
              <a:rPr lang="en-US" sz="3600" dirty="0" smtClean="0"/>
              <a:t> of </a:t>
            </a:r>
          </a:p>
          <a:p>
            <a:pPr algn="ctr">
              <a:spcBef>
                <a:spcPts val="0"/>
              </a:spcBef>
              <a:buNone/>
            </a:pPr>
            <a:r>
              <a:rPr lang="en-US" sz="3600" dirty="0" smtClean="0"/>
              <a:t>the internal audit profession: </a:t>
            </a:r>
            <a:r>
              <a:rPr lang="en-US" sz="3600" dirty="0" smtClean="0">
                <a:solidFill>
                  <a:srgbClr val="FF0000"/>
                </a:solidFill>
              </a:rPr>
              <a:t>advocating</a:t>
            </a:r>
            <a:r>
              <a:rPr lang="en-US" sz="3600" dirty="0" smtClean="0"/>
              <a:t> its value, promoting best practice, and providing exceptional </a:t>
            </a:r>
            <a:r>
              <a:rPr lang="en-US" sz="3600" dirty="0" smtClean="0">
                <a:solidFill>
                  <a:srgbClr val="FF0000"/>
                </a:solidFill>
              </a:rPr>
              <a:t>service</a:t>
            </a:r>
            <a:r>
              <a:rPr lang="en-US" sz="3600" dirty="0" smtClean="0"/>
              <a:t> to its members.</a:t>
            </a:r>
          </a:p>
          <a:p>
            <a:endParaRPr lang="en-US" dirty="0"/>
          </a:p>
        </p:txBody>
      </p:sp>
    </p:spTree>
    <p:extLst>
      <p:ext uri="{BB962C8B-B14F-4D97-AF65-F5344CB8AC3E}">
        <p14:creationId xmlns:p14="http://schemas.microsoft.com/office/powerpoint/2010/main" val="3500538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Line 3"/>
          <p:cNvSpPr>
            <a:spLocks noChangeShapeType="1"/>
          </p:cNvSpPr>
          <p:nvPr/>
        </p:nvSpPr>
        <p:spPr bwMode="auto">
          <a:xfrm flipH="1">
            <a:off x="7834313" y="4562475"/>
            <a:ext cx="0" cy="1428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en-US" smtClean="0">
              <a:solidFill>
                <a:srgbClr val="002680"/>
              </a:solidFill>
              <a:latin typeface="Verdana" panose="020B0604030504040204" pitchFamily="34" charset="0"/>
            </a:endParaRPr>
          </a:p>
        </p:txBody>
      </p:sp>
      <p:sp>
        <p:nvSpPr>
          <p:cNvPr id="4099" name="Line 3"/>
          <p:cNvSpPr>
            <a:spLocks noChangeShapeType="1"/>
          </p:cNvSpPr>
          <p:nvPr/>
        </p:nvSpPr>
        <p:spPr bwMode="auto">
          <a:xfrm>
            <a:off x="5794375" y="4586288"/>
            <a:ext cx="3175" cy="2000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en-US" smtClean="0">
              <a:solidFill>
                <a:srgbClr val="002680"/>
              </a:solidFill>
              <a:latin typeface="Verdana" panose="020B0604030504040204" pitchFamily="34" charset="0"/>
            </a:endParaRPr>
          </a:p>
        </p:txBody>
      </p:sp>
      <p:sp>
        <p:nvSpPr>
          <p:cNvPr id="4100" name="Line 3"/>
          <p:cNvSpPr>
            <a:spLocks noChangeShapeType="1"/>
          </p:cNvSpPr>
          <p:nvPr/>
        </p:nvSpPr>
        <p:spPr bwMode="auto">
          <a:xfrm flipH="1">
            <a:off x="3462338" y="4581525"/>
            <a:ext cx="0" cy="1968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en-US" smtClean="0">
              <a:solidFill>
                <a:srgbClr val="002680"/>
              </a:solidFill>
              <a:latin typeface="Verdana" panose="020B0604030504040204" pitchFamily="34" charset="0"/>
            </a:endParaRPr>
          </a:p>
        </p:txBody>
      </p:sp>
      <p:sp>
        <p:nvSpPr>
          <p:cNvPr id="4101" name="Line 2"/>
          <p:cNvSpPr>
            <a:spLocks noChangeShapeType="1"/>
          </p:cNvSpPr>
          <p:nvPr/>
        </p:nvSpPr>
        <p:spPr bwMode="auto">
          <a:xfrm>
            <a:off x="4598988" y="1293813"/>
            <a:ext cx="9525" cy="32702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en-US" smtClean="0">
              <a:solidFill>
                <a:srgbClr val="002680"/>
              </a:solidFill>
              <a:latin typeface="Verdana" panose="020B0604030504040204" pitchFamily="34" charset="0"/>
            </a:endParaRPr>
          </a:p>
        </p:txBody>
      </p:sp>
      <p:sp>
        <p:nvSpPr>
          <p:cNvPr id="4102" name="Line 3"/>
          <p:cNvSpPr>
            <a:spLocks noChangeShapeType="1"/>
          </p:cNvSpPr>
          <p:nvPr/>
        </p:nvSpPr>
        <p:spPr bwMode="auto">
          <a:xfrm>
            <a:off x="1222375" y="4560888"/>
            <a:ext cx="1588" cy="203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en-US" smtClean="0">
              <a:solidFill>
                <a:srgbClr val="002680"/>
              </a:solidFill>
              <a:latin typeface="Verdana" panose="020B0604030504040204" pitchFamily="34" charset="0"/>
            </a:endParaRPr>
          </a:p>
        </p:txBody>
      </p:sp>
      <p:sp>
        <p:nvSpPr>
          <p:cNvPr id="4103" name="AutoShape 5"/>
          <p:cNvSpPr>
            <a:spLocks noChangeArrowheads="1"/>
          </p:cNvSpPr>
          <p:nvPr/>
        </p:nvSpPr>
        <p:spPr bwMode="auto">
          <a:xfrm>
            <a:off x="2460625" y="4695825"/>
            <a:ext cx="2070100" cy="1165225"/>
          </a:xfrm>
          <a:prstGeom prst="roundRect">
            <a:avLst>
              <a:gd name="adj" fmla="val 12495"/>
            </a:avLst>
          </a:prstGeom>
          <a:solidFill>
            <a:schemeClr val="bg1"/>
          </a:solidFill>
          <a:ln w="12700">
            <a:solidFill>
              <a:schemeClr val="tx1"/>
            </a:solidFill>
            <a:round/>
            <a:headEnd/>
            <a:tailEnd/>
          </a:ln>
          <a:effectLst>
            <a:outerShdw dist="28398" dir="1593903" algn="ctr" rotWithShape="0">
              <a:schemeClr val="tx2"/>
            </a:outerShdw>
          </a:effectLst>
        </p:spPr>
        <p:txBody>
          <a:bodyPr wrap="none" anchor="ct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endParaRPr lang="en-US" altLang="en-US" sz="2400" smtClean="0">
              <a:solidFill>
                <a:srgbClr val="002680"/>
              </a:solidFill>
            </a:endParaRPr>
          </a:p>
        </p:txBody>
      </p:sp>
      <p:sp>
        <p:nvSpPr>
          <p:cNvPr id="4104" name="AutoShape 6"/>
          <p:cNvSpPr>
            <a:spLocks noChangeArrowheads="1"/>
          </p:cNvSpPr>
          <p:nvPr/>
        </p:nvSpPr>
        <p:spPr bwMode="auto">
          <a:xfrm>
            <a:off x="3429000" y="3048000"/>
            <a:ext cx="2286000" cy="1065213"/>
          </a:xfrm>
          <a:prstGeom prst="roundRect">
            <a:avLst>
              <a:gd name="adj" fmla="val 12495"/>
            </a:avLst>
          </a:prstGeom>
          <a:solidFill>
            <a:schemeClr val="bg1"/>
          </a:solidFill>
          <a:ln w="12700">
            <a:solidFill>
              <a:schemeClr val="tx1"/>
            </a:solidFill>
            <a:round/>
            <a:headEnd/>
            <a:tailEnd/>
          </a:ln>
          <a:effectLst>
            <a:outerShdw dist="28398" dir="1593903" algn="ctr" rotWithShape="0">
              <a:schemeClr val="tx2"/>
            </a:outerShdw>
          </a:effectLst>
        </p:spPr>
        <p:txBody>
          <a:bodyPr wrap="none" anchor="ct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endParaRPr lang="en-US" altLang="en-US" sz="2400" smtClean="0">
              <a:solidFill>
                <a:srgbClr val="002680"/>
              </a:solidFill>
            </a:endParaRPr>
          </a:p>
        </p:txBody>
      </p:sp>
      <p:sp>
        <p:nvSpPr>
          <p:cNvPr id="4105" name="AutoShape 7"/>
          <p:cNvSpPr>
            <a:spLocks noChangeArrowheads="1"/>
          </p:cNvSpPr>
          <p:nvPr/>
        </p:nvSpPr>
        <p:spPr bwMode="auto">
          <a:xfrm>
            <a:off x="3530600" y="1524000"/>
            <a:ext cx="2025650" cy="1447800"/>
          </a:xfrm>
          <a:prstGeom prst="roundRect">
            <a:avLst>
              <a:gd name="adj" fmla="val 12495"/>
            </a:avLst>
          </a:prstGeom>
          <a:solidFill>
            <a:schemeClr val="bg1"/>
          </a:solidFill>
          <a:ln w="12700">
            <a:solidFill>
              <a:schemeClr val="tx1"/>
            </a:solidFill>
            <a:round/>
            <a:headEnd/>
            <a:tailEnd/>
          </a:ln>
          <a:effectLst>
            <a:outerShdw dist="28398" dir="1593903" algn="ctr" rotWithShape="0">
              <a:schemeClr val="tx2"/>
            </a:outerShdw>
          </a:effectLst>
        </p:spPr>
        <p:txBody>
          <a:bodyPr wrap="none" anchor="ct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endParaRPr lang="en-US" altLang="en-US" sz="2400" smtClean="0">
              <a:solidFill>
                <a:srgbClr val="002680"/>
              </a:solidFill>
            </a:endParaRPr>
          </a:p>
        </p:txBody>
      </p:sp>
      <p:sp>
        <p:nvSpPr>
          <p:cNvPr id="4106" name="Line 8"/>
          <p:cNvSpPr>
            <a:spLocks noChangeShapeType="1"/>
          </p:cNvSpPr>
          <p:nvPr/>
        </p:nvSpPr>
        <p:spPr bwMode="auto">
          <a:xfrm>
            <a:off x="1222375" y="4556125"/>
            <a:ext cx="6642100" cy="2698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en-US" smtClean="0">
              <a:solidFill>
                <a:srgbClr val="002680"/>
              </a:solidFill>
              <a:latin typeface="Verdana" panose="020B0604030504040204" pitchFamily="34" charset="0"/>
            </a:endParaRPr>
          </a:p>
        </p:txBody>
      </p:sp>
      <p:sp>
        <p:nvSpPr>
          <p:cNvPr id="9225" name="Rectangle 9"/>
          <p:cNvSpPr>
            <a:spLocks noChangeArrowheads="1"/>
          </p:cNvSpPr>
          <p:nvPr/>
        </p:nvSpPr>
        <p:spPr bwMode="auto">
          <a:xfrm>
            <a:off x="38100" y="304800"/>
            <a:ext cx="9067800" cy="838200"/>
          </a:xfrm>
          <a:prstGeom prst="rect">
            <a:avLst/>
          </a:prstGeom>
          <a:noFill/>
          <a:ln w="12700">
            <a:noFill/>
            <a:miter lim="800000"/>
            <a:headEnd/>
            <a:tailEnd/>
          </a:ln>
          <a:effectLst/>
        </p:spPr>
        <p:txBody>
          <a:bodyPr lIns="90488" tIns="44450" rIns="90488" bIns="44450" anchor="ctr"/>
          <a:lstStyle/>
          <a:p>
            <a:pPr>
              <a:defRPr/>
            </a:pPr>
            <a:r>
              <a:rPr lang="en-US" b="1" dirty="0">
                <a:solidFill>
                  <a:srgbClr val="002680"/>
                </a:solidFill>
                <a:effectLst>
                  <a:outerShdw blurRad="38100" dist="38100" dir="2700000" algn="tl">
                    <a:srgbClr val="C0C0C0"/>
                  </a:outerShdw>
                </a:effectLst>
                <a:latin typeface="ColumnaSolid" charset="0"/>
              </a:rPr>
              <a:t>VOLUNTEER </a:t>
            </a:r>
            <a:r>
              <a:rPr lang="en-US" b="1" dirty="0" smtClean="0">
                <a:solidFill>
                  <a:srgbClr val="002680"/>
                </a:solidFill>
                <a:effectLst>
                  <a:outerShdw blurRad="38100" dist="38100" dir="2700000" algn="tl">
                    <a:srgbClr val="C0C0C0"/>
                  </a:outerShdw>
                </a:effectLst>
                <a:latin typeface="ColumnaSolid" charset="0"/>
              </a:rPr>
              <a:t>ORGANIZATION</a:t>
            </a:r>
            <a:endParaRPr lang="en-US" b="1" dirty="0">
              <a:solidFill>
                <a:srgbClr val="002680"/>
              </a:solidFill>
              <a:effectLst>
                <a:outerShdw blurRad="38100" dist="38100" dir="2700000" algn="tl">
                  <a:srgbClr val="C0C0C0"/>
                </a:outerShdw>
              </a:effectLst>
              <a:latin typeface="ColumnaSolid" charset="0"/>
            </a:endParaRPr>
          </a:p>
        </p:txBody>
      </p:sp>
      <p:sp>
        <p:nvSpPr>
          <p:cNvPr id="4108" name="Rectangle 10"/>
          <p:cNvSpPr>
            <a:spLocks noChangeArrowheads="1"/>
          </p:cNvSpPr>
          <p:nvPr/>
        </p:nvSpPr>
        <p:spPr bwMode="auto">
          <a:xfrm>
            <a:off x="1588" y="206375"/>
            <a:ext cx="9140825" cy="363538"/>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r>
              <a:rPr lang="en-US" altLang="en-US" sz="1800" b="1" smtClean="0">
                <a:solidFill>
                  <a:srgbClr val="002680"/>
                </a:solidFill>
                <a:latin typeface="B Bodoni Bold" charset="0"/>
              </a:rPr>
              <a:t>The Institute of Internal Auditors</a:t>
            </a:r>
          </a:p>
        </p:txBody>
      </p:sp>
      <p:sp>
        <p:nvSpPr>
          <p:cNvPr id="4109" name="AutoShape 11"/>
          <p:cNvSpPr>
            <a:spLocks noChangeArrowheads="1"/>
          </p:cNvSpPr>
          <p:nvPr/>
        </p:nvSpPr>
        <p:spPr bwMode="auto">
          <a:xfrm>
            <a:off x="942975" y="914400"/>
            <a:ext cx="7286625" cy="381000"/>
          </a:xfrm>
          <a:prstGeom prst="roundRect">
            <a:avLst>
              <a:gd name="adj" fmla="val 12495"/>
            </a:avLst>
          </a:prstGeom>
          <a:solidFill>
            <a:schemeClr val="bg1"/>
          </a:solidFill>
          <a:ln w="12700">
            <a:solidFill>
              <a:schemeClr val="tx1"/>
            </a:solidFill>
            <a:round/>
            <a:headEnd/>
            <a:tailEnd/>
          </a:ln>
          <a:effectLst>
            <a:outerShdw dist="28398" dir="1593903" algn="ctr" rotWithShape="0">
              <a:schemeClr val="tx2"/>
            </a:outerShdw>
          </a:effectLst>
        </p:spPr>
        <p:txBody>
          <a:bodyPr wrap="none" anchor="ct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endParaRPr lang="en-US" altLang="en-US" sz="2400" smtClean="0">
              <a:solidFill>
                <a:srgbClr val="002680"/>
              </a:solidFill>
            </a:endParaRPr>
          </a:p>
        </p:txBody>
      </p:sp>
      <p:sp>
        <p:nvSpPr>
          <p:cNvPr id="4110" name="Rectangle 12"/>
          <p:cNvSpPr>
            <a:spLocks noChangeArrowheads="1"/>
          </p:cNvSpPr>
          <p:nvPr/>
        </p:nvSpPr>
        <p:spPr bwMode="auto">
          <a:xfrm>
            <a:off x="1905000" y="990600"/>
            <a:ext cx="51816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50000"/>
              </a:spcBef>
              <a:buFontTx/>
              <a:buNone/>
            </a:pPr>
            <a:r>
              <a:rPr lang="en-US" altLang="en-US" sz="1200" dirty="0" smtClean="0">
                <a:solidFill>
                  <a:srgbClr val="002680"/>
                </a:solidFill>
                <a:latin typeface="B Bodoni Bold" charset="0"/>
              </a:rPr>
              <a:t>More than185,000 MEMBERS IN 190 COUNTRIES</a:t>
            </a:r>
          </a:p>
          <a:p>
            <a:pPr algn="l">
              <a:spcBef>
                <a:spcPct val="50000"/>
              </a:spcBef>
              <a:buFontTx/>
              <a:buNone/>
            </a:pPr>
            <a:endParaRPr lang="en-US" altLang="en-US" sz="1200" dirty="0" smtClean="0">
              <a:solidFill>
                <a:srgbClr val="002680"/>
              </a:solidFill>
              <a:latin typeface="B Bodoni Bold" charset="0"/>
            </a:endParaRPr>
          </a:p>
        </p:txBody>
      </p:sp>
      <p:sp>
        <p:nvSpPr>
          <p:cNvPr id="9229" name="AutoShape 13"/>
          <p:cNvSpPr>
            <a:spLocks noChangeArrowheads="1"/>
          </p:cNvSpPr>
          <p:nvPr/>
        </p:nvSpPr>
        <p:spPr bwMode="auto">
          <a:xfrm>
            <a:off x="942975" y="1409700"/>
            <a:ext cx="2078038" cy="1319213"/>
          </a:xfrm>
          <a:prstGeom prst="roundRect">
            <a:avLst>
              <a:gd name="adj" fmla="val 12495"/>
            </a:avLst>
          </a:prstGeom>
          <a:solidFill>
            <a:schemeClr val="bg1"/>
          </a:solidFill>
          <a:ln w="12700">
            <a:solidFill>
              <a:schemeClr val="tx1"/>
            </a:solidFill>
            <a:round/>
            <a:headEnd/>
            <a:tailEnd/>
          </a:ln>
          <a:effectLst>
            <a:outerShdw dist="28398" dir="1593903" algn="ctr" rotWithShape="0">
              <a:schemeClr val="tx2"/>
            </a:outerShdw>
          </a:effectLst>
        </p:spPr>
        <p:txBody>
          <a:bodyPr wrap="none" anchor="ctr"/>
          <a:lstStyle/>
          <a:p>
            <a:pPr>
              <a:defRPr/>
            </a:pPr>
            <a:r>
              <a:rPr lang="en-US" sz="1200" dirty="0">
                <a:solidFill>
                  <a:srgbClr val="002680"/>
                </a:solidFill>
                <a:latin typeface="B Bodoni Bold" charset="0"/>
              </a:rPr>
              <a:t>NORTH AMERICAN</a:t>
            </a:r>
          </a:p>
          <a:p>
            <a:pPr>
              <a:defRPr/>
            </a:pPr>
            <a:r>
              <a:rPr lang="en-US" sz="1200" dirty="0">
                <a:solidFill>
                  <a:srgbClr val="002680"/>
                </a:solidFill>
                <a:latin typeface="B Bodoni Bold" charset="0"/>
              </a:rPr>
              <a:t>BOARD</a:t>
            </a:r>
          </a:p>
          <a:p>
            <a:pPr>
              <a:spcBef>
                <a:spcPct val="5000"/>
              </a:spcBef>
              <a:defRPr/>
            </a:pPr>
            <a:r>
              <a:rPr lang="en-US" sz="900" dirty="0">
                <a:solidFill>
                  <a:srgbClr val="002680">
                    <a:lumMod val="75000"/>
                  </a:srgbClr>
                </a:solidFill>
                <a:latin typeface="B Bodoni Bold" charset="0"/>
              </a:rPr>
              <a:t>Canadian Board</a:t>
            </a:r>
          </a:p>
          <a:p>
            <a:pPr>
              <a:spcBef>
                <a:spcPct val="5000"/>
              </a:spcBef>
              <a:defRPr/>
            </a:pPr>
            <a:r>
              <a:rPr lang="en-US" sz="900" dirty="0">
                <a:solidFill>
                  <a:srgbClr val="002680">
                    <a:lumMod val="75000"/>
                  </a:srgbClr>
                </a:solidFill>
                <a:latin typeface="B Bodoni Bold" charset="0"/>
              </a:rPr>
              <a:t>Chapter Relations</a:t>
            </a:r>
          </a:p>
          <a:p>
            <a:pPr>
              <a:spcBef>
                <a:spcPct val="5000"/>
              </a:spcBef>
              <a:defRPr/>
            </a:pPr>
            <a:r>
              <a:rPr lang="en-US" sz="900" dirty="0">
                <a:solidFill>
                  <a:srgbClr val="002680">
                    <a:lumMod val="75000"/>
                  </a:srgbClr>
                </a:solidFill>
                <a:latin typeface="B Bodoni Bold" charset="0"/>
              </a:rPr>
              <a:t>Learning Solutions</a:t>
            </a:r>
          </a:p>
          <a:p>
            <a:pPr>
              <a:spcBef>
                <a:spcPct val="5000"/>
              </a:spcBef>
              <a:defRPr/>
            </a:pPr>
            <a:r>
              <a:rPr lang="en-US" sz="900" dirty="0">
                <a:solidFill>
                  <a:srgbClr val="002680">
                    <a:lumMod val="75000"/>
                  </a:srgbClr>
                </a:solidFill>
                <a:latin typeface="B Bodoni Bold" charset="0"/>
              </a:rPr>
              <a:t>NA Advocacy </a:t>
            </a:r>
          </a:p>
          <a:p>
            <a:pPr>
              <a:spcBef>
                <a:spcPct val="5000"/>
              </a:spcBef>
              <a:defRPr/>
            </a:pPr>
            <a:r>
              <a:rPr lang="en-US" sz="900" dirty="0">
                <a:solidFill>
                  <a:srgbClr val="002680">
                    <a:lumMod val="75000"/>
                  </a:srgbClr>
                </a:solidFill>
                <a:latin typeface="B Bodoni Bold" charset="0"/>
              </a:rPr>
              <a:t>Publications Advisory</a:t>
            </a:r>
          </a:p>
          <a:p>
            <a:pPr>
              <a:defRPr/>
            </a:pPr>
            <a:r>
              <a:rPr lang="en-US" sz="900" dirty="0">
                <a:solidFill>
                  <a:srgbClr val="002680">
                    <a:lumMod val="75000"/>
                  </a:srgbClr>
                </a:solidFill>
                <a:latin typeface="B Bodoni Bold" charset="0"/>
              </a:rPr>
              <a:t>Regional Conference</a:t>
            </a:r>
          </a:p>
        </p:txBody>
      </p:sp>
      <p:sp>
        <p:nvSpPr>
          <p:cNvPr id="4112" name="AutoShape 14"/>
          <p:cNvSpPr>
            <a:spLocks noChangeArrowheads="1"/>
          </p:cNvSpPr>
          <p:nvPr/>
        </p:nvSpPr>
        <p:spPr bwMode="auto">
          <a:xfrm>
            <a:off x="7478713" y="1450975"/>
            <a:ext cx="1201737" cy="685800"/>
          </a:xfrm>
          <a:prstGeom prst="roundRect">
            <a:avLst>
              <a:gd name="adj" fmla="val 12495"/>
            </a:avLst>
          </a:prstGeom>
          <a:solidFill>
            <a:schemeClr val="bg1"/>
          </a:solidFill>
          <a:ln w="12700">
            <a:solidFill>
              <a:schemeClr val="tx1"/>
            </a:solidFill>
            <a:round/>
            <a:headEnd/>
            <a:tailEnd/>
          </a:ln>
          <a:effectLst>
            <a:outerShdw dist="28398" dir="1593903" algn="ctr" rotWithShape="0">
              <a:schemeClr val="tx2"/>
            </a:outerShdw>
          </a:effectLst>
        </p:spPr>
        <p:txBody>
          <a:bodyPr wrap="none" anchor="ct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endParaRPr lang="en-US" altLang="en-US" sz="2400" u="sng" smtClean="0">
              <a:solidFill>
                <a:srgbClr val="002680"/>
              </a:solidFill>
            </a:endParaRPr>
          </a:p>
        </p:txBody>
      </p:sp>
      <p:sp>
        <p:nvSpPr>
          <p:cNvPr id="4113" name="AutoShape 15"/>
          <p:cNvSpPr>
            <a:spLocks noChangeArrowheads="1"/>
          </p:cNvSpPr>
          <p:nvPr/>
        </p:nvSpPr>
        <p:spPr bwMode="auto">
          <a:xfrm>
            <a:off x="4879975" y="4732338"/>
            <a:ext cx="1846263" cy="1104900"/>
          </a:xfrm>
          <a:prstGeom prst="roundRect">
            <a:avLst>
              <a:gd name="adj" fmla="val 12495"/>
            </a:avLst>
          </a:prstGeom>
          <a:solidFill>
            <a:schemeClr val="bg1"/>
          </a:solidFill>
          <a:ln w="12700">
            <a:solidFill>
              <a:schemeClr val="tx1"/>
            </a:solidFill>
            <a:round/>
            <a:headEnd/>
            <a:tailEnd/>
          </a:ln>
          <a:effectLst>
            <a:outerShdw dist="28398" dir="1593903" algn="ctr" rotWithShape="0">
              <a:schemeClr val="tx2"/>
            </a:outerShdw>
          </a:effectLst>
        </p:spPr>
        <p:txBody>
          <a:bodyPr wrap="none" anchor="ct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endParaRPr lang="en-US" altLang="en-US" sz="2400" smtClean="0">
              <a:solidFill>
                <a:srgbClr val="002680"/>
              </a:solidFill>
            </a:endParaRPr>
          </a:p>
        </p:txBody>
      </p:sp>
      <p:sp>
        <p:nvSpPr>
          <p:cNvPr id="4114" name="AutoShape 16"/>
          <p:cNvSpPr>
            <a:spLocks noChangeArrowheads="1"/>
          </p:cNvSpPr>
          <p:nvPr/>
        </p:nvSpPr>
        <p:spPr bwMode="auto">
          <a:xfrm>
            <a:off x="6907213" y="4721225"/>
            <a:ext cx="1773237" cy="1412875"/>
          </a:xfrm>
          <a:prstGeom prst="roundRect">
            <a:avLst>
              <a:gd name="adj" fmla="val 12495"/>
            </a:avLst>
          </a:prstGeom>
          <a:solidFill>
            <a:schemeClr val="bg1"/>
          </a:solidFill>
          <a:ln w="12700">
            <a:solidFill>
              <a:schemeClr val="tx1"/>
            </a:solidFill>
            <a:round/>
            <a:headEnd/>
            <a:tailEnd/>
          </a:ln>
          <a:effectLst>
            <a:outerShdw dist="28398" dir="1593903" algn="ctr" rotWithShape="0">
              <a:schemeClr val="tx2"/>
            </a:outerShdw>
          </a:effectLst>
        </p:spPr>
        <p:txBody>
          <a:bodyPr wrap="none" anchor="ct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endParaRPr lang="en-US" altLang="en-US" sz="2400" smtClean="0">
              <a:solidFill>
                <a:srgbClr val="002680"/>
              </a:solidFill>
            </a:endParaRPr>
          </a:p>
        </p:txBody>
      </p:sp>
      <p:sp>
        <p:nvSpPr>
          <p:cNvPr id="4115" name="Text Box 17"/>
          <p:cNvSpPr txBox="1">
            <a:spLocks noChangeArrowheads="1"/>
          </p:cNvSpPr>
          <p:nvPr/>
        </p:nvSpPr>
        <p:spPr bwMode="auto">
          <a:xfrm>
            <a:off x="6194425" y="3116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lgn="l">
              <a:spcBef>
                <a:spcPct val="50000"/>
              </a:spcBef>
              <a:buFontTx/>
              <a:buNone/>
            </a:pPr>
            <a:endParaRPr lang="en-US" altLang="en-US" sz="2400" smtClean="0">
              <a:solidFill>
                <a:srgbClr val="002680"/>
              </a:solidFill>
              <a:latin typeface="Arial" panose="020B0604020202020204" pitchFamily="34" charset="0"/>
            </a:endParaRPr>
          </a:p>
        </p:txBody>
      </p:sp>
      <p:sp>
        <p:nvSpPr>
          <p:cNvPr id="4116" name="Rectangle 18"/>
          <p:cNvSpPr>
            <a:spLocks noChangeArrowheads="1"/>
          </p:cNvSpPr>
          <p:nvPr/>
        </p:nvSpPr>
        <p:spPr bwMode="auto">
          <a:xfrm>
            <a:off x="3581400" y="6248400"/>
            <a:ext cx="43434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endParaRPr lang="en-US" altLang="en-US" sz="1000" smtClean="0">
              <a:solidFill>
                <a:srgbClr val="000000"/>
              </a:solidFill>
              <a:latin typeface="B Bodoni Bold" charset="0"/>
            </a:endParaRPr>
          </a:p>
        </p:txBody>
      </p:sp>
      <p:sp>
        <p:nvSpPr>
          <p:cNvPr id="3092" name="Rectangle 20"/>
          <p:cNvSpPr>
            <a:spLocks noChangeArrowheads="1"/>
          </p:cNvSpPr>
          <p:nvPr/>
        </p:nvSpPr>
        <p:spPr bwMode="auto">
          <a:xfrm>
            <a:off x="3429000" y="3095625"/>
            <a:ext cx="2282825" cy="1044575"/>
          </a:xfrm>
          <a:prstGeom prst="rect">
            <a:avLst/>
          </a:prstGeom>
          <a:noFill/>
          <a:ln w="12700">
            <a:noFill/>
            <a:miter lim="800000"/>
            <a:headEnd/>
            <a:tailEnd/>
          </a:ln>
        </p:spPr>
        <p:txBody>
          <a:bodyPr lIns="90488" tIns="44450" rIns="90488" bIns="44450">
            <a:spAutoFit/>
          </a:bodyPr>
          <a:lstStyle/>
          <a:p>
            <a:pPr>
              <a:defRPr/>
            </a:pPr>
            <a:r>
              <a:rPr lang="en-US" sz="1200" dirty="0">
                <a:solidFill>
                  <a:srgbClr val="002680">
                    <a:lumMod val="75000"/>
                  </a:srgbClr>
                </a:solidFill>
                <a:latin typeface="B Bodoni Bold" charset="0"/>
              </a:rPr>
              <a:t>EXECUTIVE COMMITTEE</a:t>
            </a:r>
          </a:p>
          <a:p>
            <a:pPr>
              <a:defRPr/>
            </a:pPr>
            <a:r>
              <a:rPr lang="en-US" sz="1000" dirty="0">
                <a:solidFill>
                  <a:srgbClr val="FF0000"/>
                </a:solidFill>
                <a:latin typeface="B Bodoni Bold" charset="0"/>
              </a:rPr>
              <a:t>Chairman of the Board</a:t>
            </a:r>
          </a:p>
          <a:p>
            <a:pPr>
              <a:defRPr/>
            </a:pPr>
            <a:r>
              <a:rPr lang="en-US" sz="1000" dirty="0">
                <a:solidFill>
                  <a:srgbClr val="FF0000"/>
                </a:solidFill>
                <a:latin typeface="B Bodoni Bold" charset="0"/>
              </a:rPr>
              <a:t>Senior Vice Chairman</a:t>
            </a:r>
          </a:p>
          <a:p>
            <a:pPr>
              <a:defRPr/>
            </a:pPr>
            <a:r>
              <a:rPr lang="en-US" sz="1000" dirty="0">
                <a:solidFill>
                  <a:srgbClr val="FF0000"/>
                </a:solidFill>
                <a:latin typeface="B Bodoni Bold" charset="0"/>
              </a:rPr>
              <a:t>Vice Chairmen (5)*</a:t>
            </a:r>
          </a:p>
          <a:p>
            <a:pPr>
              <a:defRPr/>
            </a:pPr>
            <a:r>
              <a:rPr lang="en-US" sz="1000" dirty="0">
                <a:solidFill>
                  <a:srgbClr val="FF0000"/>
                </a:solidFill>
                <a:latin typeface="B Bodoni Bold" charset="0"/>
              </a:rPr>
              <a:t>Secretary</a:t>
            </a:r>
          </a:p>
          <a:p>
            <a:pPr>
              <a:defRPr/>
            </a:pPr>
            <a:r>
              <a:rPr lang="en-US" sz="1000" dirty="0">
                <a:solidFill>
                  <a:srgbClr val="FF0000"/>
                </a:solidFill>
                <a:latin typeface="B Bodoni Bold" charset="0"/>
              </a:rPr>
              <a:t>Past Chairmen (2)</a:t>
            </a:r>
          </a:p>
        </p:txBody>
      </p:sp>
      <p:sp>
        <p:nvSpPr>
          <p:cNvPr id="4118" name="Rectangle 21"/>
          <p:cNvSpPr>
            <a:spLocks noChangeArrowheads="1"/>
          </p:cNvSpPr>
          <p:nvPr/>
        </p:nvSpPr>
        <p:spPr bwMode="auto">
          <a:xfrm>
            <a:off x="3573463" y="1524000"/>
            <a:ext cx="206216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r>
              <a:rPr lang="en-US" altLang="en-US" sz="1200" smtClean="0">
                <a:solidFill>
                  <a:srgbClr val="002680"/>
                </a:solidFill>
                <a:latin typeface="B Bodoni Bold" charset="0"/>
              </a:rPr>
              <a:t>BOARD OF DIRECTORS</a:t>
            </a:r>
          </a:p>
          <a:p>
            <a:pPr>
              <a:spcBef>
                <a:spcPct val="0"/>
              </a:spcBef>
              <a:buFontTx/>
              <a:buNone/>
            </a:pPr>
            <a:r>
              <a:rPr lang="en-US" altLang="en-US" sz="800" smtClean="0">
                <a:solidFill>
                  <a:srgbClr val="FF0000"/>
                </a:solidFill>
                <a:latin typeface="B Bodoni Bold" charset="0"/>
              </a:rPr>
              <a:t>(MEMBERS-RESEARCH FOUNDATION)</a:t>
            </a:r>
          </a:p>
          <a:p>
            <a:pPr>
              <a:spcBef>
                <a:spcPct val="0"/>
              </a:spcBef>
              <a:buFontTx/>
              <a:buNone/>
            </a:pPr>
            <a:r>
              <a:rPr lang="en-US" altLang="en-US" sz="1000" smtClean="0">
                <a:solidFill>
                  <a:srgbClr val="FF0000"/>
                </a:solidFill>
                <a:latin typeface="B Bodoni Bold" charset="0"/>
              </a:rPr>
              <a:t>Executive Committee (10)</a:t>
            </a:r>
          </a:p>
          <a:p>
            <a:pPr>
              <a:spcBef>
                <a:spcPct val="0"/>
              </a:spcBef>
              <a:buFontTx/>
              <a:buNone/>
            </a:pPr>
            <a:r>
              <a:rPr lang="en-US" altLang="en-US" sz="1000" smtClean="0">
                <a:solidFill>
                  <a:srgbClr val="FF0000"/>
                </a:solidFill>
                <a:latin typeface="B Bodoni Bold" charset="0"/>
              </a:rPr>
              <a:t>NA Directors (10)</a:t>
            </a:r>
          </a:p>
          <a:p>
            <a:pPr>
              <a:spcBef>
                <a:spcPct val="0"/>
              </a:spcBef>
              <a:buFontTx/>
              <a:buNone/>
            </a:pPr>
            <a:r>
              <a:rPr lang="en-US" altLang="en-US" sz="1000" smtClean="0">
                <a:solidFill>
                  <a:srgbClr val="FF0000"/>
                </a:solidFill>
                <a:latin typeface="B Bodoni Bold" charset="0"/>
              </a:rPr>
              <a:t>Institute Directors (10)</a:t>
            </a:r>
          </a:p>
          <a:p>
            <a:pPr>
              <a:spcBef>
                <a:spcPct val="0"/>
              </a:spcBef>
              <a:buFontTx/>
              <a:buNone/>
            </a:pPr>
            <a:r>
              <a:rPr lang="en-US" altLang="en-US" sz="1000" smtClean="0">
                <a:solidFill>
                  <a:srgbClr val="FF0000"/>
                </a:solidFill>
                <a:latin typeface="B Bodoni Bold" charset="0"/>
              </a:rPr>
              <a:t>Directors at Large (6)</a:t>
            </a:r>
          </a:p>
          <a:p>
            <a:pPr>
              <a:spcBef>
                <a:spcPct val="0"/>
              </a:spcBef>
              <a:buFontTx/>
              <a:buNone/>
            </a:pPr>
            <a:r>
              <a:rPr lang="en-US" altLang="en-US" sz="1000" smtClean="0">
                <a:solidFill>
                  <a:srgbClr val="FF0000"/>
                </a:solidFill>
                <a:latin typeface="B Bodoni Bold" charset="0"/>
              </a:rPr>
              <a:t>Chairman, Audit Committee (1)</a:t>
            </a:r>
          </a:p>
          <a:p>
            <a:pPr>
              <a:spcBef>
                <a:spcPct val="0"/>
              </a:spcBef>
              <a:buFontTx/>
              <a:buNone/>
            </a:pPr>
            <a:r>
              <a:rPr lang="en-US" altLang="en-US" sz="1000" smtClean="0">
                <a:solidFill>
                  <a:srgbClr val="FF0000"/>
                </a:solidFill>
                <a:latin typeface="B Bodoni Bold" charset="0"/>
              </a:rPr>
              <a:t>IIA President &amp; CEO (1)</a:t>
            </a:r>
          </a:p>
        </p:txBody>
      </p:sp>
      <p:sp>
        <p:nvSpPr>
          <p:cNvPr id="3094" name="Rectangle 22"/>
          <p:cNvSpPr>
            <a:spLocks noChangeArrowheads="1"/>
          </p:cNvSpPr>
          <p:nvPr/>
        </p:nvSpPr>
        <p:spPr bwMode="auto">
          <a:xfrm>
            <a:off x="2419350" y="4705350"/>
            <a:ext cx="2152650" cy="1128713"/>
          </a:xfrm>
          <a:prstGeom prst="rect">
            <a:avLst/>
          </a:prstGeom>
          <a:noFill/>
          <a:ln w="12700">
            <a:noFill/>
            <a:miter lim="800000"/>
            <a:headEnd/>
            <a:tailEnd/>
          </a:ln>
        </p:spPr>
        <p:txBody>
          <a:bodyPr lIns="90488" tIns="44450" rIns="90488" bIns="44450">
            <a:spAutoFit/>
          </a:bodyPr>
          <a:lstStyle/>
          <a:p>
            <a:pPr>
              <a:defRPr/>
            </a:pPr>
            <a:r>
              <a:rPr lang="en-US" sz="1200" dirty="0">
                <a:solidFill>
                  <a:srgbClr val="002680"/>
                </a:solidFill>
                <a:latin typeface="B Bodoni Bold" charset="0"/>
              </a:rPr>
              <a:t>PROFESSIONAL CERTIFICATIONS</a:t>
            </a:r>
          </a:p>
          <a:p>
            <a:pPr>
              <a:defRPr/>
            </a:pPr>
            <a:r>
              <a:rPr lang="en-US" sz="1200" dirty="0">
                <a:solidFill>
                  <a:srgbClr val="002680"/>
                </a:solidFill>
                <a:latin typeface="B Bodoni Bold" charset="0"/>
              </a:rPr>
              <a:t>ADVISORY COUNCIL</a:t>
            </a:r>
            <a:endParaRPr lang="en-US" sz="1000" dirty="0">
              <a:solidFill>
                <a:srgbClr val="A68000">
                  <a:lumMod val="50000"/>
                </a:srgbClr>
              </a:solidFill>
              <a:latin typeface="B Bodoni Bold" charset="0"/>
            </a:endParaRPr>
          </a:p>
          <a:p>
            <a:pPr>
              <a:spcBef>
                <a:spcPct val="5000"/>
              </a:spcBef>
              <a:defRPr/>
            </a:pPr>
            <a:r>
              <a:rPr lang="en-US" sz="1000" u="sng" dirty="0">
                <a:solidFill>
                  <a:srgbClr val="FF0000"/>
                </a:solidFill>
                <a:latin typeface="B Bodoni Bold" charset="0"/>
              </a:rPr>
              <a:t>Vice Chairman</a:t>
            </a:r>
          </a:p>
          <a:p>
            <a:pPr>
              <a:spcBef>
                <a:spcPct val="5000"/>
              </a:spcBef>
              <a:defRPr/>
            </a:pPr>
            <a:r>
              <a:rPr lang="en-US" sz="1000" dirty="0">
                <a:solidFill>
                  <a:srgbClr val="FF0000"/>
                </a:solidFill>
                <a:latin typeface="B Bodoni Bold" charset="0"/>
              </a:rPr>
              <a:t>Professional </a:t>
            </a:r>
            <a:r>
              <a:rPr lang="en-US" sz="1000" dirty="0" smtClean="0">
                <a:solidFill>
                  <a:srgbClr val="FF0000"/>
                </a:solidFill>
                <a:latin typeface="B Bodoni Bold" charset="0"/>
              </a:rPr>
              <a:t>Certification </a:t>
            </a:r>
            <a:r>
              <a:rPr lang="en-US" sz="1000" dirty="0">
                <a:solidFill>
                  <a:srgbClr val="FF0000"/>
                </a:solidFill>
                <a:latin typeface="B Bodoni Bold" charset="0"/>
              </a:rPr>
              <a:t>Board</a:t>
            </a:r>
          </a:p>
          <a:p>
            <a:pPr>
              <a:spcBef>
                <a:spcPct val="5000"/>
              </a:spcBef>
              <a:defRPr/>
            </a:pPr>
            <a:r>
              <a:rPr lang="en-US" sz="1000" dirty="0">
                <a:solidFill>
                  <a:srgbClr val="FF0000"/>
                </a:solidFill>
                <a:latin typeface="B Bodoni Bold" charset="0"/>
              </a:rPr>
              <a:t>Exam </a:t>
            </a:r>
            <a:r>
              <a:rPr lang="en-US" sz="1000" dirty="0" smtClean="0">
                <a:solidFill>
                  <a:srgbClr val="FF0000"/>
                </a:solidFill>
                <a:latin typeface="B Bodoni Bold" charset="0"/>
              </a:rPr>
              <a:t>Development Committee</a:t>
            </a:r>
            <a:endParaRPr lang="en-US" sz="1000" dirty="0">
              <a:solidFill>
                <a:srgbClr val="FF0000"/>
              </a:solidFill>
              <a:latin typeface="B Bodoni Bold" charset="0"/>
            </a:endParaRPr>
          </a:p>
        </p:txBody>
      </p:sp>
      <p:sp>
        <p:nvSpPr>
          <p:cNvPr id="4120" name="Rectangle 23"/>
          <p:cNvSpPr>
            <a:spLocks noChangeArrowheads="1"/>
          </p:cNvSpPr>
          <p:nvPr/>
        </p:nvSpPr>
        <p:spPr bwMode="auto">
          <a:xfrm>
            <a:off x="7419975" y="1444433"/>
            <a:ext cx="16732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r>
              <a:rPr lang="en-US" altLang="en-US" sz="1200" dirty="0" smtClean="0">
                <a:solidFill>
                  <a:srgbClr val="002680"/>
                </a:solidFill>
                <a:latin typeface="B Bodoni Bold" charset="0"/>
              </a:rPr>
              <a:t>GLOBAL NOMINATING COMMITTEE</a:t>
            </a:r>
          </a:p>
        </p:txBody>
      </p:sp>
      <p:sp>
        <p:nvSpPr>
          <p:cNvPr id="4121" name="Rectangle 24"/>
          <p:cNvSpPr>
            <a:spLocks noChangeArrowheads="1"/>
          </p:cNvSpPr>
          <p:nvPr/>
        </p:nvSpPr>
        <p:spPr bwMode="auto">
          <a:xfrm>
            <a:off x="4926013" y="4743450"/>
            <a:ext cx="1800225"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r>
              <a:rPr lang="en-US" altLang="en-US" sz="1200" dirty="0" smtClean="0">
                <a:solidFill>
                  <a:srgbClr val="002680"/>
                </a:solidFill>
                <a:latin typeface="B Bodoni Bold" charset="0"/>
              </a:rPr>
              <a:t>GLOBAL SERVICES ADVISORY COUNCIL</a:t>
            </a:r>
            <a:r>
              <a:rPr lang="en-US" altLang="en-US" sz="1000" dirty="0" smtClean="0">
                <a:solidFill>
                  <a:srgbClr val="C00000"/>
                </a:solidFill>
                <a:latin typeface="B Bodoni Bold" charset="0"/>
              </a:rPr>
              <a:t> </a:t>
            </a:r>
          </a:p>
          <a:p>
            <a:pPr>
              <a:spcBef>
                <a:spcPct val="5000"/>
              </a:spcBef>
              <a:buFontTx/>
              <a:buNone/>
            </a:pPr>
            <a:r>
              <a:rPr lang="en-US" altLang="en-US" sz="1000" u="sng" dirty="0" smtClean="0">
                <a:solidFill>
                  <a:srgbClr val="FF0000"/>
                </a:solidFill>
                <a:latin typeface="B Bodoni Bold" charset="0"/>
              </a:rPr>
              <a:t>Vice Chairman</a:t>
            </a:r>
          </a:p>
          <a:p>
            <a:pPr>
              <a:spcBef>
                <a:spcPct val="5000"/>
              </a:spcBef>
              <a:buFontTx/>
              <a:buNone/>
            </a:pPr>
            <a:r>
              <a:rPr lang="en-US" altLang="en-US" sz="1000" dirty="0" smtClean="0">
                <a:solidFill>
                  <a:srgbClr val="FF0000"/>
                </a:solidFill>
                <a:latin typeface="B Bodoni Bold" charset="0"/>
              </a:rPr>
              <a:t>Global Professional Development</a:t>
            </a:r>
          </a:p>
          <a:p>
            <a:pPr>
              <a:spcBef>
                <a:spcPct val="5000"/>
              </a:spcBef>
              <a:buFontTx/>
              <a:buNone/>
            </a:pPr>
            <a:r>
              <a:rPr lang="en-US" altLang="en-US" sz="1000" dirty="0" smtClean="0">
                <a:solidFill>
                  <a:srgbClr val="FF0000"/>
                </a:solidFill>
                <a:latin typeface="B Bodoni Bold" charset="0"/>
              </a:rPr>
              <a:t>Institute Relations</a:t>
            </a:r>
          </a:p>
        </p:txBody>
      </p:sp>
      <p:sp>
        <p:nvSpPr>
          <p:cNvPr id="4122" name="Rectangle 25"/>
          <p:cNvSpPr>
            <a:spLocks noChangeArrowheads="1"/>
          </p:cNvSpPr>
          <p:nvPr/>
        </p:nvSpPr>
        <p:spPr bwMode="auto">
          <a:xfrm>
            <a:off x="6948488" y="4733925"/>
            <a:ext cx="1731962"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r>
              <a:rPr lang="en-US" altLang="en-US" sz="1200" dirty="0" smtClean="0">
                <a:solidFill>
                  <a:srgbClr val="002680"/>
                </a:solidFill>
                <a:latin typeface="B Bodoni Bold" charset="0"/>
              </a:rPr>
              <a:t>PROFESSIONAL </a:t>
            </a:r>
          </a:p>
          <a:p>
            <a:pPr>
              <a:spcBef>
                <a:spcPct val="0"/>
              </a:spcBef>
              <a:buFontTx/>
              <a:buNone/>
            </a:pPr>
            <a:r>
              <a:rPr lang="en-US" altLang="en-US" sz="1200" dirty="0" smtClean="0">
                <a:solidFill>
                  <a:srgbClr val="002680"/>
                </a:solidFill>
                <a:latin typeface="B Bodoni Bold" charset="0"/>
              </a:rPr>
              <a:t>GUIDANCE </a:t>
            </a:r>
          </a:p>
          <a:p>
            <a:pPr>
              <a:spcBef>
                <a:spcPct val="0"/>
              </a:spcBef>
              <a:buFontTx/>
              <a:buNone/>
            </a:pPr>
            <a:r>
              <a:rPr lang="en-US" altLang="en-US" sz="1200" dirty="0" smtClean="0">
                <a:solidFill>
                  <a:srgbClr val="002680"/>
                </a:solidFill>
                <a:latin typeface="B Bodoni Bold" charset="0"/>
              </a:rPr>
              <a:t>ADVISORY COUNCIL</a:t>
            </a:r>
            <a:r>
              <a:rPr lang="en-US" altLang="en-US" sz="1000" u="sng" dirty="0" smtClean="0">
                <a:solidFill>
                  <a:srgbClr val="C00000"/>
                </a:solidFill>
                <a:latin typeface="B Bodoni Bold" charset="0"/>
              </a:rPr>
              <a:t> </a:t>
            </a:r>
            <a:endParaRPr lang="en-US" altLang="en-US" sz="1000" dirty="0" smtClean="0">
              <a:solidFill>
                <a:srgbClr val="C00000"/>
              </a:solidFill>
              <a:latin typeface="B Bodoni Bold" charset="0"/>
            </a:endParaRPr>
          </a:p>
          <a:p>
            <a:pPr>
              <a:spcBef>
                <a:spcPct val="5000"/>
              </a:spcBef>
              <a:buFontTx/>
              <a:buNone/>
            </a:pPr>
            <a:r>
              <a:rPr lang="en-US" altLang="en-US" sz="1000" u="sng" dirty="0" smtClean="0">
                <a:solidFill>
                  <a:srgbClr val="FF0000"/>
                </a:solidFill>
                <a:latin typeface="B Bodoni Bold" charset="0"/>
              </a:rPr>
              <a:t>Vice Chairman</a:t>
            </a:r>
          </a:p>
          <a:p>
            <a:pPr>
              <a:spcBef>
                <a:spcPct val="5000"/>
              </a:spcBef>
              <a:buFontTx/>
              <a:buNone/>
            </a:pPr>
            <a:r>
              <a:rPr lang="en-US" altLang="en-US" sz="1000" dirty="0" smtClean="0">
                <a:solidFill>
                  <a:srgbClr val="FF0000"/>
                </a:solidFill>
                <a:latin typeface="B Bodoni Bold" charset="0"/>
              </a:rPr>
              <a:t>International </a:t>
            </a:r>
            <a:r>
              <a:rPr lang="en-US" altLang="en-US" sz="1000" dirty="0" err="1" smtClean="0">
                <a:solidFill>
                  <a:srgbClr val="FF0000"/>
                </a:solidFill>
                <a:latin typeface="B Bodoni Bold" charset="0"/>
              </a:rPr>
              <a:t>lnternal</a:t>
            </a:r>
            <a:r>
              <a:rPr lang="en-US" altLang="en-US" sz="1000" dirty="0" smtClean="0">
                <a:solidFill>
                  <a:srgbClr val="FF0000"/>
                </a:solidFill>
                <a:latin typeface="B Bodoni Bold" charset="0"/>
              </a:rPr>
              <a:t> Audit Standards Board     </a:t>
            </a:r>
          </a:p>
          <a:p>
            <a:pPr>
              <a:spcBef>
                <a:spcPct val="5000"/>
              </a:spcBef>
              <a:buFontTx/>
              <a:buNone/>
            </a:pPr>
            <a:r>
              <a:rPr lang="en-US" altLang="en-US" sz="1000" dirty="0" smtClean="0">
                <a:solidFill>
                  <a:srgbClr val="FF0000"/>
                </a:solidFill>
                <a:latin typeface="B Bodoni Bold" charset="0"/>
              </a:rPr>
              <a:t>Professional Issues</a:t>
            </a:r>
          </a:p>
          <a:p>
            <a:pPr>
              <a:spcBef>
                <a:spcPct val="5000"/>
              </a:spcBef>
              <a:buFontTx/>
              <a:buNone/>
            </a:pPr>
            <a:r>
              <a:rPr lang="en-US" altLang="en-US" sz="1000" dirty="0" smtClean="0">
                <a:solidFill>
                  <a:srgbClr val="FF0000"/>
                </a:solidFill>
                <a:latin typeface="B Bodoni Bold" charset="0"/>
              </a:rPr>
              <a:t>Public Sector </a:t>
            </a:r>
          </a:p>
        </p:txBody>
      </p:sp>
      <p:sp>
        <p:nvSpPr>
          <p:cNvPr id="4123" name="AutoShape 26"/>
          <p:cNvSpPr>
            <a:spLocks noChangeArrowheads="1"/>
          </p:cNvSpPr>
          <p:nvPr/>
        </p:nvSpPr>
        <p:spPr bwMode="auto">
          <a:xfrm>
            <a:off x="931863" y="2833688"/>
            <a:ext cx="2112962" cy="842962"/>
          </a:xfrm>
          <a:prstGeom prst="roundRect">
            <a:avLst>
              <a:gd name="adj" fmla="val 12495"/>
            </a:avLst>
          </a:prstGeom>
          <a:solidFill>
            <a:schemeClr val="bg1"/>
          </a:solidFill>
          <a:ln w="12700">
            <a:solidFill>
              <a:schemeClr val="tx1"/>
            </a:solidFill>
            <a:round/>
            <a:headEnd/>
            <a:tailEnd/>
          </a:ln>
          <a:effectLst>
            <a:outerShdw dist="28398" dir="1593903" algn="ctr" rotWithShape="0">
              <a:schemeClr val="tx2"/>
            </a:outerShdw>
          </a:effectLst>
        </p:spPr>
        <p:txBody>
          <a:bodyPr wrap="none" anchor="ct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endParaRPr lang="en-US" altLang="en-US" sz="1200" smtClean="0">
              <a:solidFill>
                <a:srgbClr val="002680"/>
              </a:solidFill>
              <a:latin typeface="B Bodoni Bold" charset="0"/>
            </a:endParaRPr>
          </a:p>
          <a:p>
            <a:pPr>
              <a:spcBef>
                <a:spcPct val="0"/>
              </a:spcBef>
              <a:buFontTx/>
              <a:buNone/>
            </a:pPr>
            <a:r>
              <a:rPr lang="en-US" altLang="en-US" sz="1200" smtClean="0">
                <a:solidFill>
                  <a:srgbClr val="002680"/>
                </a:solidFill>
                <a:latin typeface="B Bodoni Bold" charset="0"/>
              </a:rPr>
              <a:t>RESEARCH FOUNDATION</a:t>
            </a:r>
          </a:p>
          <a:p>
            <a:pPr>
              <a:spcBef>
                <a:spcPct val="0"/>
              </a:spcBef>
              <a:buFontTx/>
              <a:buNone/>
            </a:pPr>
            <a:r>
              <a:rPr lang="en-US" altLang="en-US" sz="1000" u="sng" smtClean="0">
                <a:solidFill>
                  <a:srgbClr val="FF0000"/>
                </a:solidFill>
                <a:latin typeface="B Bodoni Bold" charset="0"/>
              </a:rPr>
              <a:t>Vice Chairman (President, RF)</a:t>
            </a:r>
          </a:p>
          <a:p>
            <a:pPr>
              <a:spcBef>
                <a:spcPct val="0"/>
              </a:spcBef>
              <a:buFontTx/>
              <a:buNone/>
            </a:pPr>
            <a:r>
              <a:rPr lang="en-US" altLang="en-US" sz="1000" smtClean="0">
                <a:solidFill>
                  <a:srgbClr val="FF0000"/>
                </a:solidFill>
                <a:latin typeface="B Bodoni Bold" charset="0"/>
              </a:rPr>
              <a:t>Board of Trustees</a:t>
            </a:r>
          </a:p>
          <a:p>
            <a:pPr>
              <a:spcBef>
                <a:spcPct val="0"/>
              </a:spcBef>
              <a:buFontTx/>
              <a:buNone/>
            </a:pPr>
            <a:r>
              <a:rPr lang="en-US" altLang="en-US" sz="1000" smtClean="0">
                <a:solidFill>
                  <a:srgbClr val="FF0000"/>
                </a:solidFill>
                <a:latin typeface="B Bodoni Bold" charset="0"/>
              </a:rPr>
              <a:t>Committee of Research &amp;</a:t>
            </a:r>
          </a:p>
          <a:p>
            <a:pPr>
              <a:spcBef>
                <a:spcPct val="0"/>
              </a:spcBef>
              <a:buFontTx/>
              <a:buNone/>
            </a:pPr>
            <a:r>
              <a:rPr lang="en-US" altLang="en-US" sz="1000" smtClean="0">
                <a:solidFill>
                  <a:srgbClr val="FF0000"/>
                </a:solidFill>
                <a:latin typeface="B Bodoni Bold" charset="0"/>
              </a:rPr>
              <a:t>Education Advisors</a:t>
            </a:r>
            <a:endParaRPr lang="en-US" altLang="en-US" sz="1000" smtClean="0">
              <a:solidFill>
                <a:srgbClr val="C00000"/>
              </a:solidFill>
              <a:latin typeface="B Bodoni Bold" charset="0"/>
            </a:endParaRPr>
          </a:p>
          <a:p>
            <a:pPr>
              <a:spcBef>
                <a:spcPct val="0"/>
              </a:spcBef>
              <a:buFontTx/>
              <a:buNone/>
            </a:pPr>
            <a:endParaRPr lang="en-US" altLang="en-US" sz="1000" smtClean="0">
              <a:solidFill>
                <a:srgbClr val="A68000"/>
              </a:solidFill>
              <a:latin typeface="B Bodoni Bold" charset="0"/>
            </a:endParaRPr>
          </a:p>
        </p:txBody>
      </p:sp>
      <p:sp>
        <p:nvSpPr>
          <p:cNvPr id="4124" name="AutoShape 27"/>
          <p:cNvSpPr>
            <a:spLocks noChangeArrowheads="1"/>
          </p:cNvSpPr>
          <p:nvPr/>
        </p:nvSpPr>
        <p:spPr bwMode="auto">
          <a:xfrm>
            <a:off x="6369050" y="2989263"/>
            <a:ext cx="1990725" cy="538162"/>
          </a:xfrm>
          <a:prstGeom prst="roundRect">
            <a:avLst>
              <a:gd name="adj" fmla="val 12495"/>
            </a:avLst>
          </a:prstGeom>
          <a:solidFill>
            <a:schemeClr val="bg1"/>
          </a:solidFill>
          <a:ln w="12700">
            <a:solidFill>
              <a:schemeClr val="tx1"/>
            </a:solidFill>
            <a:round/>
            <a:headEnd/>
            <a:tailEnd/>
          </a:ln>
          <a:effectLst>
            <a:outerShdw dist="28398" dir="1593903" algn="ctr" rotWithShape="0">
              <a:schemeClr val="tx2"/>
            </a:outerShdw>
          </a:effectLst>
        </p:spPr>
        <p:txBody>
          <a:bodyPr wrap="none" anchor="ct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r>
              <a:rPr lang="en-US" altLang="en-US" sz="1200" smtClean="0">
                <a:solidFill>
                  <a:srgbClr val="002680"/>
                </a:solidFill>
                <a:latin typeface="B Bodoni Bold" charset="0"/>
              </a:rPr>
              <a:t>SENIOR VICE CHAIRMAN</a:t>
            </a:r>
          </a:p>
          <a:p>
            <a:pPr>
              <a:spcBef>
                <a:spcPct val="0"/>
              </a:spcBef>
              <a:buFontTx/>
              <a:buNone/>
            </a:pPr>
            <a:r>
              <a:rPr lang="en-US" altLang="en-US" sz="1000" smtClean="0">
                <a:solidFill>
                  <a:srgbClr val="FF0000"/>
                </a:solidFill>
                <a:latin typeface="B Bodoni Bold" charset="0"/>
              </a:rPr>
              <a:t>IAAAF/Academic Relations</a:t>
            </a:r>
          </a:p>
        </p:txBody>
      </p:sp>
      <p:sp>
        <p:nvSpPr>
          <p:cNvPr id="4125" name="Line 29"/>
          <p:cNvSpPr>
            <a:spLocks noChangeShapeType="1"/>
          </p:cNvSpPr>
          <p:nvPr/>
        </p:nvSpPr>
        <p:spPr bwMode="auto">
          <a:xfrm flipV="1">
            <a:off x="5584825" y="2176463"/>
            <a:ext cx="215900" cy="317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lgn="l"/>
            <a:endParaRPr lang="en-US" smtClean="0">
              <a:solidFill>
                <a:srgbClr val="002680"/>
              </a:solidFill>
              <a:latin typeface="Verdana" panose="020B0604030504040204" pitchFamily="34" charset="0"/>
            </a:endParaRPr>
          </a:p>
        </p:txBody>
      </p:sp>
      <p:sp>
        <p:nvSpPr>
          <p:cNvPr id="4126" name="Line 30"/>
          <p:cNvSpPr>
            <a:spLocks noChangeShapeType="1"/>
          </p:cNvSpPr>
          <p:nvPr/>
        </p:nvSpPr>
        <p:spPr bwMode="auto">
          <a:xfrm flipV="1">
            <a:off x="8096250" y="1293813"/>
            <a:ext cx="6350" cy="1492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lgn="l"/>
            <a:endParaRPr lang="en-US" smtClean="0">
              <a:solidFill>
                <a:srgbClr val="002680"/>
              </a:solidFill>
              <a:latin typeface="Verdana" panose="020B0604030504040204" pitchFamily="34" charset="0"/>
            </a:endParaRPr>
          </a:p>
        </p:txBody>
      </p:sp>
      <p:sp>
        <p:nvSpPr>
          <p:cNvPr id="4127" name="AutoShape 31"/>
          <p:cNvSpPr>
            <a:spLocks noChangeArrowheads="1"/>
          </p:cNvSpPr>
          <p:nvPr/>
        </p:nvSpPr>
        <p:spPr bwMode="auto">
          <a:xfrm>
            <a:off x="404813" y="4702175"/>
            <a:ext cx="1804987" cy="990600"/>
          </a:xfrm>
          <a:prstGeom prst="roundRect">
            <a:avLst>
              <a:gd name="adj" fmla="val 16667"/>
            </a:avLst>
          </a:prstGeom>
          <a:solidFill>
            <a:schemeClr val="bg1"/>
          </a:solidFill>
          <a:ln w="12700">
            <a:solidFill>
              <a:schemeClr val="tx1"/>
            </a:solidFill>
            <a:round/>
            <a:headEnd type="none" w="sm" len="sm"/>
            <a:tailEnd type="none" w="sm" len="sm"/>
          </a:ln>
        </p:spPr>
        <p:txBody>
          <a:bodyPr wrap="none" anchor="ct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endParaRPr lang="en-US" altLang="en-US" sz="2400" smtClean="0">
              <a:solidFill>
                <a:srgbClr val="002680"/>
              </a:solidFill>
            </a:endParaRPr>
          </a:p>
        </p:txBody>
      </p:sp>
      <p:sp>
        <p:nvSpPr>
          <p:cNvPr id="4128" name="Text Box 32"/>
          <p:cNvSpPr txBox="1">
            <a:spLocks noChangeArrowheads="1"/>
          </p:cNvSpPr>
          <p:nvPr/>
        </p:nvSpPr>
        <p:spPr bwMode="auto">
          <a:xfrm>
            <a:off x="423863" y="4752975"/>
            <a:ext cx="17668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r>
              <a:rPr lang="en-US" altLang="en-US" sz="1200" smtClean="0">
                <a:solidFill>
                  <a:srgbClr val="002680"/>
                </a:solidFill>
                <a:latin typeface="B Bodoni Bold" charset="0"/>
              </a:rPr>
              <a:t>VICE CHAIRMAN – FINANCE</a:t>
            </a:r>
            <a:endParaRPr lang="en-US" altLang="en-US" sz="1000" smtClean="0">
              <a:solidFill>
                <a:srgbClr val="C00000"/>
              </a:solidFill>
              <a:latin typeface="B Bodoni Bold" charset="0"/>
            </a:endParaRPr>
          </a:p>
          <a:p>
            <a:pPr>
              <a:spcBef>
                <a:spcPct val="0"/>
              </a:spcBef>
              <a:buFontTx/>
              <a:buNone/>
            </a:pPr>
            <a:r>
              <a:rPr lang="en-US" altLang="en-US" sz="1000" u="sng" smtClean="0">
                <a:solidFill>
                  <a:srgbClr val="FF0000"/>
                </a:solidFill>
                <a:latin typeface="B Bodoni Bold" charset="0"/>
              </a:rPr>
              <a:t>(Chairman, GFC)</a:t>
            </a:r>
          </a:p>
          <a:p>
            <a:pPr>
              <a:spcBef>
                <a:spcPct val="0"/>
              </a:spcBef>
              <a:buFontTx/>
              <a:buNone/>
            </a:pPr>
            <a:r>
              <a:rPr lang="en-US" altLang="en-US" sz="1000" smtClean="0">
                <a:solidFill>
                  <a:srgbClr val="FF0000"/>
                </a:solidFill>
                <a:latin typeface="B Bodoni Bold" charset="0"/>
              </a:rPr>
              <a:t>Global Finance  </a:t>
            </a:r>
          </a:p>
          <a:p>
            <a:pPr>
              <a:spcBef>
                <a:spcPct val="0"/>
              </a:spcBef>
              <a:buFontTx/>
              <a:buNone/>
            </a:pPr>
            <a:r>
              <a:rPr lang="en-US" altLang="en-US" sz="1000" smtClean="0">
                <a:solidFill>
                  <a:srgbClr val="FF0000"/>
                </a:solidFill>
                <a:latin typeface="B Bodoni Bold" charset="0"/>
              </a:rPr>
              <a:t>Investment  </a:t>
            </a:r>
          </a:p>
          <a:p>
            <a:pPr>
              <a:spcBef>
                <a:spcPct val="0"/>
              </a:spcBef>
              <a:buFontTx/>
              <a:buNone/>
            </a:pPr>
            <a:endParaRPr lang="en-US" altLang="en-US" sz="1000" smtClean="0">
              <a:solidFill>
                <a:srgbClr val="C00000"/>
              </a:solidFill>
              <a:latin typeface="B Bodoni Bold" charset="0"/>
            </a:endParaRPr>
          </a:p>
        </p:txBody>
      </p:sp>
      <p:sp>
        <p:nvSpPr>
          <p:cNvPr id="4129" name="AutoShape 33"/>
          <p:cNvSpPr>
            <a:spLocks noChangeArrowheads="1"/>
          </p:cNvSpPr>
          <p:nvPr/>
        </p:nvSpPr>
        <p:spPr bwMode="auto">
          <a:xfrm>
            <a:off x="5773738" y="2476500"/>
            <a:ext cx="2343150" cy="382588"/>
          </a:xfrm>
          <a:prstGeom prst="roundRect">
            <a:avLst>
              <a:gd name="adj" fmla="val 16667"/>
            </a:avLst>
          </a:prstGeom>
          <a:solidFill>
            <a:schemeClr val="bg1"/>
          </a:solidFill>
          <a:ln w="12700">
            <a:solidFill>
              <a:schemeClr val="tx1"/>
            </a:solidFill>
            <a:round/>
            <a:headEnd type="none" w="sm" len="sm"/>
            <a:tailEnd type="none" w="sm" len="sm"/>
          </a:ln>
        </p:spPr>
        <p:txBody>
          <a:bodyPr wrap="none" anchor="ct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endParaRPr lang="en-US" altLang="en-US" sz="1200" smtClean="0">
              <a:solidFill>
                <a:srgbClr val="002680"/>
              </a:solidFill>
              <a:latin typeface="B Bodoni Bold" charset="0"/>
            </a:endParaRPr>
          </a:p>
        </p:txBody>
      </p:sp>
      <p:sp>
        <p:nvSpPr>
          <p:cNvPr id="4130" name="AutoShape 34"/>
          <p:cNvSpPr>
            <a:spLocks noChangeArrowheads="1"/>
          </p:cNvSpPr>
          <p:nvPr/>
        </p:nvSpPr>
        <p:spPr bwMode="auto">
          <a:xfrm>
            <a:off x="5764213" y="1590675"/>
            <a:ext cx="1606550" cy="295275"/>
          </a:xfrm>
          <a:prstGeom prst="roundRect">
            <a:avLst>
              <a:gd name="adj" fmla="val 12495"/>
            </a:avLst>
          </a:prstGeom>
          <a:solidFill>
            <a:schemeClr val="bg1"/>
          </a:solidFill>
          <a:ln w="12700">
            <a:solidFill>
              <a:schemeClr val="tx1"/>
            </a:solidFill>
            <a:round/>
            <a:headEnd/>
            <a:tailEnd/>
          </a:ln>
          <a:effectLst>
            <a:outerShdw dist="28398" dir="1593903" algn="ctr" rotWithShape="0">
              <a:schemeClr val="tx2"/>
            </a:outerShdw>
          </a:effectLst>
        </p:spPr>
        <p:txBody>
          <a:bodyPr wrap="none" anchor="ct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r>
              <a:rPr lang="en-US" altLang="en-US" sz="1200" smtClean="0">
                <a:solidFill>
                  <a:srgbClr val="002680"/>
                </a:solidFill>
                <a:latin typeface="B Bodoni Bold" charset="0"/>
              </a:rPr>
              <a:t>GLOBAL COUNCIL</a:t>
            </a:r>
          </a:p>
        </p:txBody>
      </p:sp>
      <p:sp>
        <p:nvSpPr>
          <p:cNvPr id="4131" name="Line 35"/>
          <p:cNvSpPr>
            <a:spLocks noChangeShapeType="1"/>
          </p:cNvSpPr>
          <p:nvPr/>
        </p:nvSpPr>
        <p:spPr bwMode="auto">
          <a:xfrm>
            <a:off x="3024188" y="1828800"/>
            <a:ext cx="520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002680"/>
              </a:solidFill>
              <a:latin typeface="Verdana" panose="020B0604030504040204" pitchFamily="34" charset="0"/>
            </a:endParaRPr>
          </a:p>
        </p:txBody>
      </p:sp>
      <p:sp>
        <p:nvSpPr>
          <p:cNvPr id="4132" name="Line 40"/>
          <p:cNvSpPr>
            <a:spLocks noChangeShapeType="1"/>
          </p:cNvSpPr>
          <p:nvPr/>
        </p:nvSpPr>
        <p:spPr bwMode="auto">
          <a:xfrm flipV="1">
            <a:off x="3073400" y="2730500"/>
            <a:ext cx="449263" cy="449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002680"/>
              </a:solidFill>
              <a:latin typeface="Verdana" panose="020B0604030504040204" pitchFamily="34" charset="0"/>
            </a:endParaRPr>
          </a:p>
        </p:txBody>
      </p:sp>
      <p:sp>
        <p:nvSpPr>
          <p:cNvPr id="4133" name="AutoShape 42"/>
          <p:cNvSpPr>
            <a:spLocks noChangeArrowheads="1"/>
          </p:cNvSpPr>
          <p:nvPr/>
        </p:nvSpPr>
        <p:spPr bwMode="auto">
          <a:xfrm>
            <a:off x="5765800" y="1997075"/>
            <a:ext cx="1649413" cy="398463"/>
          </a:xfrm>
          <a:prstGeom prst="roundRect">
            <a:avLst>
              <a:gd name="adj" fmla="val 16667"/>
            </a:avLst>
          </a:prstGeom>
          <a:solidFill>
            <a:schemeClr val="bg1"/>
          </a:solidFill>
          <a:ln w="12700">
            <a:solidFill>
              <a:schemeClr val="tx1"/>
            </a:solidFill>
            <a:round/>
            <a:headEnd type="none" w="sm" len="sm"/>
            <a:tailEnd type="none" w="sm" len="sm"/>
          </a:ln>
        </p:spPr>
        <p:txBody>
          <a:bodyPr wrap="none" anchor="ct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endParaRPr lang="en-US" altLang="en-US" sz="1200" smtClean="0">
              <a:solidFill>
                <a:srgbClr val="002680"/>
              </a:solidFill>
              <a:latin typeface="B Bodoni Bold" charset="0"/>
            </a:endParaRPr>
          </a:p>
          <a:p>
            <a:pPr>
              <a:spcBef>
                <a:spcPct val="0"/>
              </a:spcBef>
              <a:buFontTx/>
              <a:buNone/>
            </a:pPr>
            <a:r>
              <a:rPr lang="en-US" altLang="en-US" sz="1200" smtClean="0">
                <a:solidFill>
                  <a:srgbClr val="002680"/>
                </a:solidFill>
                <a:latin typeface="B Bodoni Bold" charset="0"/>
              </a:rPr>
              <a:t>AUDIT COMMITTEE</a:t>
            </a:r>
          </a:p>
          <a:p>
            <a:pPr>
              <a:spcBef>
                <a:spcPct val="0"/>
              </a:spcBef>
              <a:buFontTx/>
              <a:buNone/>
            </a:pPr>
            <a:endParaRPr lang="en-US" altLang="en-US" sz="1200" smtClean="0">
              <a:solidFill>
                <a:srgbClr val="002680"/>
              </a:solidFill>
              <a:latin typeface="B Bodoni Bold" charset="0"/>
            </a:endParaRPr>
          </a:p>
        </p:txBody>
      </p:sp>
      <p:sp>
        <p:nvSpPr>
          <p:cNvPr id="4134" name="Rectangle 43"/>
          <p:cNvSpPr>
            <a:spLocks noChangeArrowheads="1"/>
          </p:cNvSpPr>
          <p:nvPr/>
        </p:nvSpPr>
        <p:spPr bwMode="auto">
          <a:xfrm>
            <a:off x="5794375" y="2532063"/>
            <a:ext cx="2452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eaLnBrk="1" hangingPunct="1">
              <a:spcBef>
                <a:spcPct val="0"/>
              </a:spcBef>
              <a:buFontTx/>
              <a:buNone/>
            </a:pPr>
            <a:r>
              <a:rPr lang="en-US" altLang="en-US" sz="1200" dirty="0" smtClean="0">
                <a:solidFill>
                  <a:srgbClr val="002680"/>
                </a:solidFill>
                <a:latin typeface="B Bodoni Bold" charset="0"/>
              </a:rPr>
              <a:t>IPPF OVERSIGHT COUNCIL</a:t>
            </a:r>
          </a:p>
        </p:txBody>
      </p:sp>
      <p:sp>
        <p:nvSpPr>
          <p:cNvPr id="4135" name="Line 44"/>
          <p:cNvSpPr>
            <a:spLocks noChangeShapeType="1"/>
          </p:cNvSpPr>
          <p:nvPr/>
        </p:nvSpPr>
        <p:spPr bwMode="auto">
          <a:xfrm flipV="1">
            <a:off x="5570538" y="2616200"/>
            <a:ext cx="19685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002680"/>
              </a:solidFill>
              <a:latin typeface="Verdana" panose="020B0604030504040204" pitchFamily="34" charset="0"/>
            </a:endParaRPr>
          </a:p>
        </p:txBody>
      </p:sp>
      <p:sp>
        <p:nvSpPr>
          <p:cNvPr id="4136" name="Line 35"/>
          <p:cNvSpPr>
            <a:spLocks noChangeShapeType="1"/>
          </p:cNvSpPr>
          <p:nvPr/>
        </p:nvSpPr>
        <p:spPr bwMode="auto">
          <a:xfrm>
            <a:off x="5715000" y="3248025"/>
            <a:ext cx="663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002680"/>
              </a:solidFill>
              <a:latin typeface="Verdana" panose="020B0604030504040204" pitchFamily="34" charset="0"/>
            </a:endParaRPr>
          </a:p>
        </p:txBody>
      </p:sp>
      <p:sp>
        <p:nvSpPr>
          <p:cNvPr id="4137" name="Line 37"/>
          <p:cNvSpPr>
            <a:spLocks noChangeShapeType="1"/>
          </p:cNvSpPr>
          <p:nvPr/>
        </p:nvSpPr>
        <p:spPr bwMode="auto">
          <a:xfrm>
            <a:off x="3068638" y="3311525"/>
            <a:ext cx="393700" cy="63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002680"/>
              </a:solidFill>
              <a:latin typeface="Verdana" panose="020B0604030504040204" pitchFamily="34" charset="0"/>
            </a:endParaRPr>
          </a:p>
        </p:txBody>
      </p:sp>
      <p:sp>
        <p:nvSpPr>
          <p:cNvPr id="4138" name="TextBox 44"/>
          <p:cNvSpPr txBox="1">
            <a:spLocks noChangeArrowheads="1"/>
          </p:cNvSpPr>
          <p:nvPr/>
        </p:nvSpPr>
        <p:spPr bwMode="auto">
          <a:xfrm>
            <a:off x="3021013" y="6122988"/>
            <a:ext cx="2743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lgn="l">
              <a:spcBef>
                <a:spcPct val="0"/>
              </a:spcBef>
              <a:buFontTx/>
              <a:buNone/>
            </a:pPr>
            <a:r>
              <a:rPr lang="en-US" altLang="en-US" sz="800" smtClean="0">
                <a:solidFill>
                  <a:srgbClr val="002680"/>
                </a:solidFill>
              </a:rPr>
              <a:t>*VC-Global Services, VC-Professional Guidance, VC-Professional Certifications, VC-Research,</a:t>
            </a:r>
          </a:p>
          <a:p>
            <a:pPr algn="l">
              <a:spcBef>
                <a:spcPct val="0"/>
              </a:spcBef>
              <a:buFontTx/>
              <a:buNone/>
            </a:pPr>
            <a:r>
              <a:rPr lang="en-US" altLang="en-US" sz="800" smtClean="0">
                <a:solidFill>
                  <a:srgbClr val="002680"/>
                </a:solidFill>
              </a:rPr>
              <a:t>VC-Finance</a:t>
            </a:r>
          </a:p>
        </p:txBody>
      </p:sp>
      <p:sp>
        <p:nvSpPr>
          <p:cNvPr id="4139" name="Line 29"/>
          <p:cNvSpPr>
            <a:spLocks noChangeShapeType="1"/>
          </p:cNvSpPr>
          <p:nvPr/>
        </p:nvSpPr>
        <p:spPr bwMode="auto">
          <a:xfrm>
            <a:off x="5568950" y="1727200"/>
            <a:ext cx="206375" cy="15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lgn="l"/>
            <a:endParaRPr lang="en-US" smtClean="0">
              <a:solidFill>
                <a:srgbClr val="002680"/>
              </a:solidFill>
              <a:latin typeface="Verdana" panose="020B0604030504040204" pitchFamily="34" charset="0"/>
            </a:endParaRPr>
          </a:p>
        </p:txBody>
      </p:sp>
      <p:sp>
        <p:nvSpPr>
          <p:cNvPr id="4140" name="Rectangle 44"/>
          <p:cNvSpPr>
            <a:spLocks noChangeArrowheads="1"/>
          </p:cNvSpPr>
          <p:nvPr/>
        </p:nvSpPr>
        <p:spPr bwMode="auto">
          <a:xfrm>
            <a:off x="8856663" y="28575"/>
            <a:ext cx="2174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lgn="r">
              <a:spcBef>
                <a:spcPct val="0"/>
              </a:spcBef>
              <a:buFontTx/>
              <a:buNone/>
            </a:pPr>
            <a:r>
              <a:rPr lang="en-US" altLang="en-US" sz="1100" smtClean="0">
                <a:solidFill>
                  <a:srgbClr val="002680"/>
                </a:solidFill>
                <a:latin typeface="Calibri" panose="020F0502020204030204" pitchFamily="34" charset="0"/>
                <a:ea typeface="Times New Roman" panose="02020603050405020304" pitchFamily="18" charset="0"/>
                <a:cs typeface="Calibri" panose="020F0502020204030204" pitchFamily="34" charset="0"/>
              </a:rPr>
              <a:t> </a:t>
            </a:r>
            <a:endParaRPr lang="en-US" altLang="en-US" sz="2400" smtClean="0">
              <a:solidFill>
                <a:srgbClr val="002680"/>
              </a:solidFill>
              <a:ea typeface="Times New Roman" panose="02020603050405020304" pitchFamily="18" charset="0"/>
              <a:cs typeface="Calibri" panose="020F0502020204030204" pitchFamily="34" charset="0"/>
            </a:endParaRPr>
          </a:p>
        </p:txBody>
      </p:sp>
      <p:sp>
        <p:nvSpPr>
          <p:cNvPr id="4141" name="AutoShape 27"/>
          <p:cNvSpPr>
            <a:spLocks noChangeArrowheads="1"/>
          </p:cNvSpPr>
          <p:nvPr/>
        </p:nvSpPr>
        <p:spPr bwMode="auto">
          <a:xfrm>
            <a:off x="6381750" y="3633788"/>
            <a:ext cx="1987550" cy="574675"/>
          </a:xfrm>
          <a:prstGeom prst="roundRect">
            <a:avLst>
              <a:gd name="adj" fmla="val 12495"/>
            </a:avLst>
          </a:prstGeom>
          <a:solidFill>
            <a:schemeClr val="bg1"/>
          </a:solidFill>
          <a:ln w="12700">
            <a:solidFill>
              <a:schemeClr val="tx1"/>
            </a:solidFill>
            <a:round/>
            <a:headEnd/>
            <a:tailEnd/>
          </a:ln>
          <a:effectLst>
            <a:outerShdw dist="28398" dir="1593903" algn="ctr" rotWithShape="0">
              <a:schemeClr val="tx2"/>
            </a:outerShdw>
          </a:effectLst>
        </p:spPr>
        <p:txBody>
          <a:bodyPr wrap="none" anchor="ct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r>
              <a:rPr lang="en-US" altLang="en-US" sz="1200" smtClean="0">
                <a:solidFill>
                  <a:srgbClr val="002680"/>
                </a:solidFill>
                <a:latin typeface="B Bodoni Bold" charset="0"/>
              </a:rPr>
              <a:t>PAST CHAIRMEN</a:t>
            </a:r>
          </a:p>
          <a:p>
            <a:pPr>
              <a:spcBef>
                <a:spcPct val="0"/>
              </a:spcBef>
              <a:buFontTx/>
              <a:buNone/>
            </a:pPr>
            <a:r>
              <a:rPr lang="en-US" altLang="en-US" sz="1000" smtClean="0">
                <a:solidFill>
                  <a:srgbClr val="FF0000"/>
                </a:solidFill>
                <a:latin typeface="B Bodoni Bold" charset="0"/>
              </a:rPr>
              <a:t>Global Advocacy (ONA)</a:t>
            </a:r>
          </a:p>
          <a:p>
            <a:pPr>
              <a:spcBef>
                <a:spcPct val="0"/>
              </a:spcBef>
              <a:buFontTx/>
              <a:buNone/>
            </a:pPr>
            <a:r>
              <a:rPr lang="en-US" altLang="en-US" sz="1000" smtClean="0">
                <a:solidFill>
                  <a:srgbClr val="FF0000"/>
                </a:solidFill>
                <a:latin typeface="B Bodoni Bold" charset="0"/>
              </a:rPr>
              <a:t>NA Board Liaison (NA)</a:t>
            </a:r>
          </a:p>
        </p:txBody>
      </p:sp>
      <p:sp>
        <p:nvSpPr>
          <p:cNvPr id="4142" name="Line 35"/>
          <p:cNvSpPr>
            <a:spLocks noChangeShapeType="1"/>
          </p:cNvSpPr>
          <p:nvPr/>
        </p:nvSpPr>
        <p:spPr bwMode="auto">
          <a:xfrm>
            <a:off x="5715000" y="3908425"/>
            <a:ext cx="663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002680"/>
              </a:solidFill>
              <a:latin typeface="Verdana" panose="020B0604030504040204" pitchFamily="34" charset="0"/>
            </a:endParaRPr>
          </a:p>
        </p:txBody>
      </p:sp>
      <p:sp>
        <p:nvSpPr>
          <p:cNvPr id="4143" name="AutoShape 26"/>
          <p:cNvSpPr>
            <a:spLocks noChangeArrowheads="1"/>
          </p:cNvSpPr>
          <p:nvPr/>
        </p:nvSpPr>
        <p:spPr bwMode="auto">
          <a:xfrm>
            <a:off x="1030288" y="3795713"/>
            <a:ext cx="2000250" cy="481012"/>
          </a:xfrm>
          <a:prstGeom prst="roundRect">
            <a:avLst>
              <a:gd name="adj" fmla="val 12495"/>
            </a:avLst>
          </a:prstGeom>
          <a:solidFill>
            <a:schemeClr val="bg1"/>
          </a:solidFill>
          <a:ln w="12700">
            <a:solidFill>
              <a:schemeClr val="tx1"/>
            </a:solidFill>
            <a:round/>
            <a:headEnd/>
            <a:tailEnd/>
          </a:ln>
          <a:effectLst>
            <a:outerShdw dist="28398" dir="1593903" algn="ctr" rotWithShape="0">
              <a:schemeClr val="tx2"/>
            </a:outerShdw>
          </a:effectLst>
        </p:spPr>
        <p:txBody>
          <a:bodyPr wrap="none" anchor="ctr"/>
          <a:lstStyle>
            <a:lvl1pPr>
              <a:spcBef>
                <a:spcPct val="20000"/>
              </a:spcBef>
              <a:buChar char="•"/>
              <a:defRPr sz="3200">
                <a:solidFill>
                  <a:schemeClr val="bg2"/>
                </a:solidFill>
                <a:latin typeface="Verdana" panose="020B0604030504040204" pitchFamily="34" charset="0"/>
              </a:defRPr>
            </a:lvl1pPr>
            <a:lvl2pPr marL="742950" indent="-285750">
              <a:spcBef>
                <a:spcPct val="20000"/>
              </a:spcBef>
              <a:buChar char="–"/>
              <a:defRPr sz="2800">
                <a:solidFill>
                  <a:srgbClr val="996600"/>
                </a:solidFill>
                <a:latin typeface="Verdana" panose="020B0604030504040204" pitchFamily="34" charset="0"/>
              </a:defRPr>
            </a:lvl2pPr>
            <a:lvl3pPr marL="1143000" indent="-228600">
              <a:spcBef>
                <a:spcPct val="20000"/>
              </a:spcBef>
              <a:buChar char="•"/>
              <a:defRPr sz="2400">
                <a:solidFill>
                  <a:srgbClr val="336600"/>
                </a:solidFill>
                <a:latin typeface="Verdana" panose="020B0604030504040204" pitchFamily="34" charset="0"/>
              </a:defRPr>
            </a:lvl3pPr>
            <a:lvl4pPr marL="1600200" indent="-228600">
              <a:spcBef>
                <a:spcPct val="20000"/>
              </a:spcBef>
              <a:buChar char="–"/>
              <a:defRPr sz="2000">
                <a:solidFill>
                  <a:srgbClr val="CC6600"/>
                </a:solidFill>
                <a:latin typeface="Verdana" panose="020B0604030504040204" pitchFamily="34" charset="0"/>
              </a:defRPr>
            </a:lvl4pPr>
            <a:lvl5pPr marL="2057400" indent="-228600">
              <a:spcBef>
                <a:spcPct val="20000"/>
              </a:spcBef>
              <a:buChar char="»"/>
              <a:defRPr sz="2000">
                <a:solidFill>
                  <a:srgbClr val="009900"/>
                </a:solidFill>
                <a:latin typeface="Verdana" panose="020B0604030504040204" pitchFamily="34" charset="0"/>
              </a:defRPr>
            </a:lvl5pPr>
            <a:lvl6pPr marL="2514600" indent="-228600" eaLnBrk="0" fontAlgn="base" hangingPunct="0">
              <a:spcBef>
                <a:spcPct val="20000"/>
              </a:spcBef>
              <a:spcAft>
                <a:spcPct val="0"/>
              </a:spcAft>
              <a:buChar char="»"/>
              <a:defRPr sz="2000">
                <a:solidFill>
                  <a:srgbClr val="009900"/>
                </a:solidFill>
                <a:latin typeface="Verdana" panose="020B0604030504040204" pitchFamily="34" charset="0"/>
              </a:defRPr>
            </a:lvl6pPr>
            <a:lvl7pPr marL="2971800" indent="-228600" eaLnBrk="0" fontAlgn="base" hangingPunct="0">
              <a:spcBef>
                <a:spcPct val="20000"/>
              </a:spcBef>
              <a:spcAft>
                <a:spcPct val="0"/>
              </a:spcAft>
              <a:buChar char="»"/>
              <a:defRPr sz="2000">
                <a:solidFill>
                  <a:srgbClr val="009900"/>
                </a:solidFill>
                <a:latin typeface="Verdana" panose="020B0604030504040204" pitchFamily="34" charset="0"/>
              </a:defRPr>
            </a:lvl7pPr>
            <a:lvl8pPr marL="3429000" indent="-228600" eaLnBrk="0" fontAlgn="base" hangingPunct="0">
              <a:spcBef>
                <a:spcPct val="20000"/>
              </a:spcBef>
              <a:spcAft>
                <a:spcPct val="0"/>
              </a:spcAft>
              <a:buChar char="»"/>
              <a:defRPr sz="2000">
                <a:solidFill>
                  <a:srgbClr val="009900"/>
                </a:solidFill>
                <a:latin typeface="Verdana" panose="020B0604030504040204" pitchFamily="34" charset="0"/>
              </a:defRPr>
            </a:lvl8pPr>
            <a:lvl9pPr marL="3886200" indent="-228600" eaLnBrk="0" fontAlgn="base" hangingPunct="0">
              <a:spcBef>
                <a:spcPct val="20000"/>
              </a:spcBef>
              <a:spcAft>
                <a:spcPct val="0"/>
              </a:spcAft>
              <a:buChar char="»"/>
              <a:defRPr sz="2000">
                <a:solidFill>
                  <a:srgbClr val="009900"/>
                </a:solidFill>
                <a:latin typeface="Verdana" panose="020B0604030504040204" pitchFamily="34" charset="0"/>
              </a:defRPr>
            </a:lvl9pPr>
          </a:lstStyle>
          <a:p>
            <a:pPr>
              <a:spcBef>
                <a:spcPct val="0"/>
              </a:spcBef>
              <a:buFontTx/>
              <a:buNone/>
            </a:pPr>
            <a:endParaRPr lang="en-US" altLang="en-US" sz="1200" smtClean="0">
              <a:solidFill>
                <a:srgbClr val="002680"/>
              </a:solidFill>
              <a:latin typeface="B Bodoni Bold" charset="0"/>
            </a:endParaRPr>
          </a:p>
          <a:p>
            <a:pPr>
              <a:spcBef>
                <a:spcPct val="0"/>
              </a:spcBef>
              <a:buFontTx/>
              <a:buNone/>
            </a:pPr>
            <a:r>
              <a:rPr lang="en-US" altLang="en-US" sz="1200" smtClean="0">
                <a:solidFill>
                  <a:srgbClr val="002680"/>
                </a:solidFill>
                <a:latin typeface="B Bodoni Bold" charset="0"/>
              </a:rPr>
              <a:t> SECRETARY</a:t>
            </a:r>
          </a:p>
          <a:p>
            <a:pPr>
              <a:spcBef>
                <a:spcPct val="0"/>
              </a:spcBef>
              <a:buFontTx/>
              <a:buNone/>
            </a:pPr>
            <a:r>
              <a:rPr lang="en-US" altLang="en-US" sz="1000" smtClean="0">
                <a:solidFill>
                  <a:srgbClr val="FF0000"/>
                </a:solidFill>
                <a:latin typeface="B Bodoni Bold" charset="0"/>
              </a:rPr>
              <a:t>Global Ethics</a:t>
            </a:r>
            <a:endParaRPr lang="en-US" altLang="en-US" sz="1000" smtClean="0">
              <a:solidFill>
                <a:srgbClr val="C00000"/>
              </a:solidFill>
              <a:latin typeface="B Bodoni Bold" charset="0"/>
            </a:endParaRPr>
          </a:p>
          <a:p>
            <a:pPr>
              <a:spcBef>
                <a:spcPct val="0"/>
              </a:spcBef>
              <a:buFontTx/>
              <a:buNone/>
            </a:pPr>
            <a:endParaRPr lang="en-US" altLang="en-US" sz="1000" smtClean="0">
              <a:solidFill>
                <a:srgbClr val="A68000"/>
              </a:solidFill>
              <a:latin typeface="B Bodoni Bold" charset="0"/>
            </a:endParaRPr>
          </a:p>
        </p:txBody>
      </p:sp>
      <p:sp>
        <p:nvSpPr>
          <p:cNvPr id="4144" name="Line 35"/>
          <p:cNvSpPr>
            <a:spLocks noChangeShapeType="1"/>
          </p:cNvSpPr>
          <p:nvPr/>
        </p:nvSpPr>
        <p:spPr bwMode="auto">
          <a:xfrm>
            <a:off x="3021013" y="3921125"/>
            <a:ext cx="4079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en-US" smtClean="0">
              <a:solidFill>
                <a:srgbClr val="002680"/>
              </a:solidFill>
              <a:latin typeface="Verdana" panose="020B0604030504040204" pitchFamily="34" charset="0"/>
            </a:endParaRPr>
          </a:p>
        </p:txBody>
      </p:sp>
    </p:spTree>
    <p:extLst>
      <p:ext uri="{BB962C8B-B14F-4D97-AF65-F5344CB8AC3E}">
        <p14:creationId xmlns:p14="http://schemas.microsoft.com/office/powerpoint/2010/main" val="2489632681"/>
      </p:ext>
    </p:extLst>
  </p:cSld>
  <p:clrMapOvr>
    <a:masterClrMapping/>
  </p:clrMapOvr>
  <p:transition/>
</p:sld>
</file>

<file path=ppt/theme/theme1.xml><?xml version="1.0" encoding="utf-8"?>
<a:theme xmlns:a="http://schemas.openxmlformats.org/drawingml/2006/main" name="2014 IIA HQ Template">
  <a:themeElements>
    <a:clrScheme name="Custom 1">
      <a:dk1>
        <a:srgbClr val="061D38"/>
      </a:dk1>
      <a:lt1>
        <a:sysClr val="window" lastClr="FFFFFF"/>
      </a:lt1>
      <a:dk2>
        <a:srgbClr val="004572"/>
      </a:dk2>
      <a:lt2>
        <a:srgbClr val="FFFFFE"/>
      </a:lt2>
      <a:accent1>
        <a:srgbClr val="008FC7"/>
      </a:accent1>
      <a:accent2>
        <a:srgbClr val="D32E30"/>
      </a:accent2>
      <a:accent3>
        <a:srgbClr val="4C4C4C"/>
      </a:accent3>
      <a:accent4>
        <a:srgbClr val="CECBC2"/>
      </a:accent4>
      <a:accent5>
        <a:srgbClr val="A7A8A7"/>
      </a:accent5>
      <a:accent6>
        <a:srgbClr val="DF6626"/>
      </a:accent6>
      <a:hlink>
        <a:srgbClr val="008FC7"/>
      </a:hlink>
      <a:folHlink>
        <a:srgbClr val="38123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2015 EDC New Member Orientation</Template>
  <TotalTime>321</TotalTime>
  <Words>991</Words>
  <Application>Microsoft Office PowerPoint</Application>
  <PresentationFormat>On-screen Show (4:3)</PresentationFormat>
  <Paragraphs>245</Paragraphs>
  <Slides>29</Slides>
  <Notes>15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9" baseType="lpstr">
      <vt:lpstr>Arial</vt:lpstr>
      <vt:lpstr>Arial Narrow</vt:lpstr>
      <vt:lpstr>B Bodoni Bold</vt:lpstr>
      <vt:lpstr>Calibri</vt:lpstr>
      <vt:lpstr>ColumnaSolid</vt:lpstr>
      <vt:lpstr>Times</vt:lpstr>
      <vt:lpstr>Times New Roman</vt:lpstr>
      <vt:lpstr>Verdana</vt:lpstr>
      <vt:lpstr>2014 IIA HQ Template</vt:lpstr>
      <vt:lpstr>Worksheet</vt:lpstr>
      <vt:lpstr>Certification programs </vt:lpstr>
      <vt:lpstr>Agenda</vt:lpstr>
      <vt:lpstr>About The Institute of  Internal Auditors</vt:lpstr>
      <vt:lpstr>Membership Growth 1980-2014</vt:lpstr>
      <vt:lpstr>Vital Statistics</vt:lpstr>
      <vt:lpstr>Global picture</vt:lpstr>
      <vt:lpstr>IIA Mission</vt:lpstr>
      <vt:lpstr>IIA Vision</vt:lpstr>
      <vt:lpstr>PowerPoint Presentation</vt:lpstr>
      <vt:lpstr>Strategic Plans</vt:lpstr>
      <vt:lpstr>Global Strategic Plan 2012-2016</vt:lpstr>
      <vt:lpstr>Global Strategic Plan</vt:lpstr>
      <vt:lpstr>Strategic Goals  </vt:lpstr>
      <vt:lpstr>Strategic Goals  </vt:lpstr>
      <vt:lpstr>Exam development and maintenance</vt:lpstr>
      <vt:lpstr>Global professional certifications</vt:lpstr>
      <vt:lpstr>Growth of certifications by decade</vt:lpstr>
      <vt:lpstr>Global professional certifications</vt:lpstr>
      <vt:lpstr>Global Certification Portfolio 2015</vt:lpstr>
      <vt:lpstr>Creating a new program</vt:lpstr>
      <vt:lpstr>Lessons Learned</vt:lpstr>
      <vt:lpstr>Challenges</vt:lpstr>
      <vt:lpstr>Challenges</vt:lpstr>
      <vt:lpstr>Keeping it relevant</vt:lpstr>
      <vt:lpstr>Future opportunities</vt:lpstr>
      <vt:lpstr>Contact Information</vt:lpstr>
      <vt:lpstr>PowerPoint Presentation</vt:lpstr>
      <vt:lpstr>Questions?</vt:lpstr>
      <vt:lpstr>PowerPoint Presentation</vt:lpstr>
    </vt:vector>
  </TitlesOfParts>
  <Company>The Institute of Internal Auditors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 Development Committee (EDC)</dc:title>
  <dc:creator>Lisa Hirtzinger</dc:creator>
  <cp:lastModifiedBy>Gerry Cox</cp:lastModifiedBy>
  <cp:revision>31</cp:revision>
  <cp:lastPrinted>2015-05-06T12:25:04Z</cp:lastPrinted>
  <dcterms:created xsi:type="dcterms:W3CDTF">2015-04-12T23:42:00Z</dcterms:created>
  <dcterms:modified xsi:type="dcterms:W3CDTF">2015-05-27T15:27:48Z</dcterms:modified>
</cp:coreProperties>
</file>