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3" r:id="rId2"/>
    <p:sldId id="289" r:id="rId3"/>
    <p:sldId id="290" r:id="rId4"/>
    <p:sldId id="291" r:id="rId5"/>
    <p:sldId id="292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 Carolina Barreto Ribeiro Alvarenga" initials="ACBRA" lastIdx="2" clrIdx="0">
    <p:extLst>
      <p:ext uri="{19B8F6BF-5375-455C-9EA6-DF929625EA0E}">
        <p15:presenceInfo xmlns:p15="http://schemas.microsoft.com/office/powerpoint/2012/main" userId="S-1-5-21-2076597496-86852003-636688714-2603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A9B7"/>
    <a:srgbClr val="35838D"/>
    <a:srgbClr val="4D4D4D"/>
    <a:srgbClr val="D38D42"/>
    <a:srgbClr val="FCA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74725" autoAdjust="0"/>
  </p:normalViewPr>
  <p:slideViewPr>
    <p:cSldViewPr snapToGrid="0">
      <p:cViewPr varScale="1">
        <p:scale>
          <a:sx n="87" d="100"/>
          <a:sy n="87" d="100"/>
        </p:scale>
        <p:origin x="1512" y="78"/>
      </p:cViewPr>
      <p:guideLst/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C8B85-0319-44BC-A719-51A385A4D7FC}" type="datetimeFigureOut">
              <a:rPr lang="pt-BR" smtClean="0"/>
              <a:t>29/05/2019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04D656-5ED0-4780-93FE-C8F14D969D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5751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aseline="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32836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5735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02077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89551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4D656-5ED0-4780-93FE-C8F14D969D11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847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29/05/2019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6315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29/05/2019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1974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29/05/2019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513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29/05/2019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5540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29/05/2019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0092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29/05/2019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5957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29/05/2019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241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29/05/2019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9880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29/05/2019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3080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29/05/2019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3966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95F2F-4143-4AB7-803B-907EB1970032}" type="datetimeFigureOut">
              <a:rPr lang="pt-BR" smtClean="0"/>
              <a:t>29/05/2019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1DC0-25CC-4484-9016-B53D35289A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4512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95F2F-4143-4AB7-803B-907EB1970032}" type="datetimeFigureOut">
              <a:rPr lang="pt-BR" smtClean="0"/>
              <a:t>29/05/2019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31DC0-25CC-4484-9016-B53D35289A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8027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9981" y="4263359"/>
            <a:ext cx="4714875" cy="1438275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602405" y="627460"/>
            <a:ext cx="11339879" cy="25930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6500"/>
              </a:lnSpc>
            </a:pPr>
            <a:r>
              <a:rPr lang="en-US" sz="4400" b="1" dirty="0" smtClean="0">
                <a:solidFill>
                  <a:srgbClr val="6CA9B7"/>
                </a:solidFill>
              </a:rPr>
              <a:t>Opening</a:t>
            </a:r>
          </a:p>
          <a:p>
            <a:pPr lvl="0">
              <a:lnSpc>
                <a:spcPts val="6500"/>
              </a:lnSpc>
            </a:pPr>
            <a:endParaRPr lang="en-US" sz="4400" b="1" dirty="0">
              <a:solidFill>
                <a:srgbClr val="6CA9B7"/>
              </a:solidFill>
            </a:endParaRPr>
          </a:p>
          <a:p>
            <a:pPr lvl="0">
              <a:lnSpc>
                <a:spcPts val="6500"/>
              </a:lnSpc>
            </a:pPr>
            <a:r>
              <a:rPr lang="en-US" sz="5400" b="1" dirty="0" smtClean="0">
                <a:solidFill>
                  <a:srgbClr val="4D4D4F"/>
                </a:solidFill>
              </a:rPr>
              <a:t>Overview of meeting</a:t>
            </a:r>
            <a:r>
              <a:rPr lang="en-US" sz="5400" b="1" dirty="0" smtClean="0">
                <a:solidFill>
                  <a:srgbClr val="4D4D4F"/>
                </a:solidFill>
              </a:rPr>
              <a:t> </a:t>
            </a:r>
            <a:r>
              <a:rPr lang="en-US" sz="5400" b="1" dirty="0">
                <a:solidFill>
                  <a:srgbClr val="4D4D4F"/>
                </a:solidFill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367658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276"/>
          <a:stretch/>
        </p:blipFill>
        <p:spPr>
          <a:xfrm>
            <a:off x="192405" y="1732597"/>
            <a:ext cx="2925368" cy="3662363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1296444" y="2056414"/>
            <a:ext cx="744114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600" b="1" dirty="0" smtClean="0">
                <a:solidFill>
                  <a:schemeClr val="bg1"/>
                </a:solidFill>
              </a:rPr>
              <a:t>1</a:t>
            </a:r>
            <a:endParaRPr lang="pt-BR" sz="8600" b="1" dirty="0">
              <a:solidFill>
                <a:schemeClr val="bg1"/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586021" y="3913180"/>
            <a:ext cx="21649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Informative sessions</a:t>
            </a:r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4608753" y="81551"/>
            <a:ext cx="46523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Overview of the agenda</a:t>
            </a:r>
            <a:endParaRPr lang="pt-BR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3638652" y="1839989"/>
            <a:ext cx="38060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Implementation of:</a:t>
            </a:r>
            <a:endParaRPr lang="pt-BR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0823" y="2968631"/>
            <a:ext cx="707930" cy="540328"/>
          </a:xfrm>
          <a:prstGeom prst="rect">
            <a:avLst/>
          </a:prstGeom>
        </p:spPr>
      </p:pic>
      <p:sp>
        <p:nvSpPr>
          <p:cNvPr id="22" name="CaixaDeTexto 21"/>
          <p:cNvSpPr txBox="1"/>
          <p:nvPr/>
        </p:nvSpPr>
        <p:spPr>
          <a:xfrm>
            <a:off x="4711638" y="2451440"/>
            <a:ext cx="670254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INTOSAI Strategic Plan </a:t>
            </a:r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2017-2022: </a:t>
            </a:r>
            <a:endParaRPr lang="en-US" sz="3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Goal </a:t>
            </a:r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1, CC priorities</a:t>
            </a:r>
            <a:endParaRPr lang="pt-BR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3" name="Imagem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6830" y="4034290"/>
            <a:ext cx="707930" cy="540328"/>
          </a:xfrm>
          <a:prstGeom prst="rect">
            <a:avLst/>
          </a:prstGeom>
        </p:spPr>
      </p:pic>
      <p:sp>
        <p:nvSpPr>
          <p:cNvPr id="24" name="CaixaDeTexto 23"/>
          <p:cNvSpPr txBox="1"/>
          <p:nvPr/>
        </p:nvSpPr>
        <p:spPr>
          <a:xfrm>
            <a:off x="4711638" y="3974735"/>
            <a:ext cx="30364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SDP 2017-2019</a:t>
            </a:r>
            <a:endParaRPr lang="pt-BR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5" name="Imagem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6830" y="4765630"/>
            <a:ext cx="707930" cy="540328"/>
          </a:xfrm>
          <a:prstGeom prst="rect">
            <a:avLst/>
          </a:prstGeom>
        </p:spPr>
      </p:pic>
      <p:sp>
        <p:nvSpPr>
          <p:cNvPr id="26" name="CaixaDeTexto 25"/>
          <p:cNvSpPr txBox="1"/>
          <p:nvPr/>
        </p:nvSpPr>
        <p:spPr>
          <a:xfrm>
            <a:off x="4711638" y="4659627"/>
            <a:ext cx="8300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TSF</a:t>
            </a:r>
            <a:endParaRPr lang="pt-BR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CaixaDeTexto 28"/>
          <p:cNvSpPr txBox="1"/>
          <p:nvPr/>
        </p:nvSpPr>
        <p:spPr>
          <a:xfrm>
            <a:off x="4805089" y="5484063"/>
            <a:ext cx="44560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Administrative matters</a:t>
            </a:r>
            <a:endParaRPr lang="pt-BR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" name="CaixaDeTexto 29"/>
          <p:cNvSpPr txBox="1"/>
          <p:nvPr/>
        </p:nvSpPr>
        <p:spPr>
          <a:xfrm>
            <a:off x="899954" y="983067"/>
            <a:ext cx="8827940" cy="687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500"/>
              </a:lnSpc>
            </a:pPr>
            <a:r>
              <a:rPr lang="pt-BR" sz="4800" b="1" dirty="0" err="1" smtClean="0">
                <a:solidFill>
                  <a:srgbClr val="6CA9B7"/>
                </a:solidFill>
              </a:rPr>
              <a:t>Our</a:t>
            </a:r>
            <a:r>
              <a:rPr lang="pt-BR" sz="4800" b="1" dirty="0" smtClean="0">
                <a:solidFill>
                  <a:srgbClr val="6CA9B7"/>
                </a:solidFill>
              </a:rPr>
              <a:t> </a:t>
            </a:r>
            <a:r>
              <a:rPr lang="pt-BR" sz="4800" b="1" dirty="0" err="1" smtClean="0">
                <a:solidFill>
                  <a:srgbClr val="6CA9B7"/>
                </a:solidFill>
              </a:rPr>
              <a:t>progress</a:t>
            </a:r>
            <a:r>
              <a:rPr lang="pt-BR" sz="4800" b="1" dirty="0" smtClean="0">
                <a:solidFill>
                  <a:srgbClr val="6CA9B7"/>
                </a:solidFill>
              </a:rPr>
              <a:t> </a:t>
            </a:r>
            <a:r>
              <a:rPr lang="pt-BR" sz="4800" b="1" dirty="0" err="1" smtClean="0">
                <a:solidFill>
                  <a:srgbClr val="6CA9B7"/>
                </a:solidFill>
              </a:rPr>
              <a:t>implemeting</a:t>
            </a:r>
            <a:r>
              <a:rPr lang="pt-BR" sz="4800" b="1" dirty="0" smtClean="0">
                <a:solidFill>
                  <a:srgbClr val="6CA9B7"/>
                </a:solidFill>
              </a:rPr>
              <a:t> </a:t>
            </a:r>
            <a:r>
              <a:rPr lang="pt-BR" sz="4800" b="1" dirty="0" err="1" smtClean="0">
                <a:solidFill>
                  <a:srgbClr val="6CA9B7"/>
                </a:solidFill>
              </a:rPr>
              <a:t>our</a:t>
            </a:r>
            <a:r>
              <a:rPr lang="pt-BR" sz="4800" b="1" dirty="0" smtClean="0">
                <a:solidFill>
                  <a:srgbClr val="6CA9B7"/>
                </a:solidFill>
              </a:rPr>
              <a:t> WP</a:t>
            </a:r>
            <a:endParaRPr lang="pt-BR" sz="4800" b="1" dirty="0">
              <a:solidFill>
                <a:srgbClr val="6CA9B7"/>
              </a:solidFill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4129588" y="5190907"/>
            <a:ext cx="6447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+</a:t>
            </a:r>
            <a:endParaRPr lang="pt-BR" sz="7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7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34" r="50510"/>
          <a:stretch/>
        </p:blipFill>
        <p:spPr>
          <a:xfrm>
            <a:off x="495759" y="1776665"/>
            <a:ext cx="2787267" cy="3662363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1471462" y="2100482"/>
            <a:ext cx="744114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600" b="1" dirty="0" smtClean="0">
                <a:solidFill>
                  <a:schemeClr val="bg1"/>
                </a:solidFill>
              </a:rPr>
              <a:t>2</a:t>
            </a:r>
            <a:endParaRPr lang="pt-BR" sz="8600" b="1" dirty="0">
              <a:solidFill>
                <a:schemeClr val="bg1"/>
              </a:solidFill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550842" y="3957248"/>
            <a:ext cx="26007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Requests of PSC-SC 2018</a:t>
            </a:r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4608753" y="81551"/>
            <a:ext cx="46523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Overview of the agenda</a:t>
            </a:r>
            <a:endParaRPr lang="pt-BR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6830" y="2530139"/>
            <a:ext cx="707930" cy="540328"/>
          </a:xfrm>
          <a:prstGeom prst="rect">
            <a:avLst/>
          </a:prstGeom>
        </p:spPr>
      </p:pic>
      <p:sp>
        <p:nvSpPr>
          <p:cNvPr id="21" name="CaixaDeTexto 20"/>
          <p:cNvSpPr txBox="1"/>
          <p:nvPr/>
        </p:nvSpPr>
        <p:spPr>
          <a:xfrm>
            <a:off x="4711638" y="2451440"/>
            <a:ext cx="2811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Interpretation</a:t>
            </a:r>
            <a:endParaRPr lang="pt-BR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2" name="Imagem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6830" y="3227865"/>
            <a:ext cx="707930" cy="540328"/>
          </a:xfrm>
          <a:prstGeom prst="rect">
            <a:avLst/>
          </a:prstGeom>
        </p:spPr>
      </p:pic>
      <p:sp>
        <p:nvSpPr>
          <p:cNvPr id="23" name="CaixaDeTexto 22"/>
          <p:cNvSpPr txBox="1"/>
          <p:nvPr/>
        </p:nvSpPr>
        <p:spPr>
          <a:xfrm>
            <a:off x="4711638" y="3149166"/>
            <a:ext cx="24249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Translations</a:t>
            </a:r>
            <a:endParaRPr lang="pt-BR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195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01" r="25835"/>
          <a:stretch/>
        </p:blipFill>
        <p:spPr>
          <a:xfrm>
            <a:off x="672028" y="1787681"/>
            <a:ext cx="2776251" cy="3662363"/>
          </a:xfrm>
          <a:prstGeom prst="rect">
            <a:avLst/>
          </a:prstGeom>
        </p:spPr>
      </p:pic>
      <p:sp>
        <p:nvSpPr>
          <p:cNvPr id="14" name="CaixaDeTexto 13"/>
          <p:cNvSpPr txBox="1"/>
          <p:nvPr/>
        </p:nvSpPr>
        <p:spPr>
          <a:xfrm>
            <a:off x="1657497" y="2111498"/>
            <a:ext cx="744114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600" b="1" dirty="0" smtClean="0">
                <a:solidFill>
                  <a:schemeClr val="bg1"/>
                </a:solidFill>
              </a:rPr>
              <a:t>3</a:t>
            </a:r>
            <a:endParaRPr lang="pt-BR" sz="8600" b="1" dirty="0">
              <a:solidFill>
                <a:schemeClr val="bg1"/>
              </a:solidFill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985683" y="3963967"/>
            <a:ext cx="20877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Strategic issues</a:t>
            </a:r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4608753" y="81551"/>
            <a:ext cx="46523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Overview of the agenda</a:t>
            </a:r>
            <a:endParaRPr lang="pt-BR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0" name="Imagem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6830" y="2530139"/>
            <a:ext cx="707930" cy="540328"/>
          </a:xfrm>
          <a:prstGeom prst="rect">
            <a:avLst/>
          </a:prstGeom>
        </p:spPr>
      </p:pic>
      <p:sp>
        <p:nvSpPr>
          <p:cNvPr id="21" name="CaixaDeTexto 20"/>
          <p:cNvSpPr txBox="1"/>
          <p:nvPr/>
        </p:nvSpPr>
        <p:spPr>
          <a:xfrm>
            <a:off x="4711638" y="2451440"/>
            <a:ext cx="36882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Regarding the IFPP</a:t>
            </a:r>
            <a:endParaRPr lang="pt-BR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2" name="Imagem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6830" y="3227865"/>
            <a:ext cx="707930" cy="540328"/>
          </a:xfrm>
          <a:prstGeom prst="rect">
            <a:avLst/>
          </a:prstGeom>
        </p:spPr>
      </p:pic>
      <p:sp>
        <p:nvSpPr>
          <p:cNvPr id="23" name="CaixaDeTexto 22"/>
          <p:cNvSpPr txBox="1"/>
          <p:nvPr/>
        </p:nvSpPr>
        <p:spPr>
          <a:xfrm>
            <a:off x="4711638" y="3149166"/>
            <a:ext cx="50117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Roles and </a:t>
            </a:r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responsibilities 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 standard setting</a:t>
            </a:r>
            <a:endParaRPr lang="pt-BR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60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561"/>
          <a:stretch/>
        </p:blipFill>
        <p:spPr>
          <a:xfrm>
            <a:off x="936434" y="1776664"/>
            <a:ext cx="2891672" cy="3662363"/>
          </a:xfrm>
          <a:prstGeom prst="rect">
            <a:avLst/>
          </a:prstGeom>
        </p:spPr>
      </p:pic>
      <p:sp>
        <p:nvSpPr>
          <p:cNvPr id="15" name="CaixaDeTexto 14"/>
          <p:cNvSpPr txBox="1"/>
          <p:nvPr/>
        </p:nvSpPr>
        <p:spPr>
          <a:xfrm>
            <a:off x="1852071" y="2100481"/>
            <a:ext cx="744114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600" b="1" dirty="0" smtClean="0">
                <a:solidFill>
                  <a:schemeClr val="bg1"/>
                </a:solidFill>
              </a:rPr>
              <a:t>4</a:t>
            </a:r>
            <a:endParaRPr lang="pt-BR" sz="8600" b="1" dirty="0">
              <a:solidFill>
                <a:schemeClr val="bg1"/>
              </a:solidFill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1955918" y="3952950"/>
            <a:ext cx="6735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SDP</a:t>
            </a:r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4608753" y="81551"/>
            <a:ext cx="46523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Overview of the agenda</a:t>
            </a:r>
            <a:endParaRPr lang="pt-BR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4420850" y="3193087"/>
            <a:ext cx="56909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Finally, we close with the SDP</a:t>
            </a:r>
            <a:endParaRPr lang="pt-BR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11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2088</TotalTime>
  <Words>81</Words>
  <Application>Microsoft Office PowerPoint</Application>
  <PresentationFormat>Widescreen</PresentationFormat>
  <Paragraphs>34</Paragraphs>
  <Slides>5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TCU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Carolina Barreto Ribeiro Alvarenga</dc:creator>
  <cp:lastModifiedBy>Paula Hebling Dutra</cp:lastModifiedBy>
  <cp:revision>59</cp:revision>
  <dcterms:created xsi:type="dcterms:W3CDTF">2017-08-14T21:15:23Z</dcterms:created>
  <dcterms:modified xsi:type="dcterms:W3CDTF">2019-05-29T19:31:39Z</dcterms:modified>
</cp:coreProperties>
</file>